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62" r:id="rId2"/>
    <p:sldId id="417" r:id="rId3"/>
    <p:sldId id="418" r:id="rId4"/>
    <p:sldId id="419" r:id="rId5"/>
    <p:sldId id="420" r:id="rId6"/>
    <p:sldId id="434" r:id="rId7"/>
    <p:sldId id="421" r:id="rId8"/>
    <p:sldId id="422" r:id="rId9"/>
    <p:sldId id="423" r:id="rId10"/>
    <p:sldId id="424" r:id="rId11"/>
    <p:sldId id="425" r:id="rId12"/>
    <p:sldId id="426" r:id="rId13"/>
    <p:sldId id="430" r:id="rId14"/>
    <p:sldId id="427" r:id="rId15"/>
    <p:sldId id="432" r:id="rId16"/>
    <p:sldId id="429" r:id="rId17"/>
    <p:sldId id="431" r:id="rId18"/>
    <p:sldId id="428" r:id="rId19"/>
    <p:sldId id="416" r:id="rId20"/>
    <p:sldId id="433" r:id="rId21"/>
    <p:sldId id="437" r:id="rId22"/>
    <p:sldId id="435" r:id="rId23"/>
    <p:sldId id="436" r:id="rId24"/>
    <p:sldId id="275" r:id="rId25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ylvain Mugnier" initials="SM" lastIdx="2" clrIdx="0">
    <p:extLst>
      <p:ext uri="{19B8F6BF-5375-455C-9EA6-DF929625EA0E}">
        <p15:presenceInfo xmlns:p15="http://schemas.microsoft.com/office/powerpoint/2012/main" userId="S::sylvain.mugnier@cern.ch::6b8f87d0-025e-4c09-a7d6-5104b4507c5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462B"/>
    <a:srgbClr val="E15E32"/>
    <a:srgbClr val="FFFFFF"/>
    <a:srgbClr val="701F68"/>
    <a:srgbClr val="ADBDE0"/>
    <a:srgbClr val="0033A0"/>
    <a:srgbClr val="B9CFFF"/>
    <a:srgbClr val="002060"/>
    <a:srgbClr val="E42B22"/>
    <a:srgbClr val="1158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33" autoAdjust="0"/>
    <p:restoredTop sz="92007" autoAdjust="0"/>
  </p:normalViewPr>
  <p:slideViewPr>
    <p:cSldViewPr>
      <p:cViewPr varScale="1">
        <p:scale>
          <a:sx n="88" d="100"/>
          <a:sy n="88" d="100"/>
        </p:scale>
        <p:origin x="364" y="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20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41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ASTMD4169Truckprofile_Comparison%20cavit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ummaries_Cavity.csv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lot_Blue%20Frame.csv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EN\Groups\MME\Sections%20and%20Activities\MechanicalMeasurement\Data\2022\EDMS_2755675\DATA\ANALYSIS\Shocklog\Full_transport_Slot_Blue%20Frame.csv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 err="1">
                <a:solidFill>
                  <a:srgbClr val="002060"/>
                </a:solidFill>
              </a:rPr>
              <a:t>Temperature</a:t>
            </a:r>
            <a:r>
              <a:rPr lang="fr-FR" sz="2000" dirty="0">
                <a:solidFill>
                  <a:srgbClr val="002060"/>
                </a:solidFill>
              </a:rPr>
              <a:t> = f(Times)</a:t>
            </a:r>
          </a:p>
        </c:rich>
      </c:tx>
      <c:layout>
        <c:manualLayout>
          <c:xMode val="edge"/>
          <c:yMode val="edge"/>
          <c:x val="0.3196090496987033"/>
          <c:y val="3.3803785143653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0.11334030178180515"/>
          <c:y val="0.18678369142788628"/>
          <c:w val="0.84266047903910524"/>
          <c:h val="0.6108315239631853"/>
        </c:manualLayout>
      </c:layout>
      <c:scatterChart>
        <c:scatterStyle val="lineMarker"/>
        <c:varyColors val="0"/>
        <c:ser>
          <c:idx val="0"/>
          <c:order val="0"/>
          <c:tx>
            <c:strRef>
              <c:f>Temp!$B$1</c:f>
              <c:strCache>
                <c:ptCount val="1"/>
                <c:pt idx="0">
                  <c:v>Max Temp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Temp!$B$2:$B$711</c:f>
              <c:numCache>
                <c:formatCode>General</c:formatCode>
                <c:ptCount val="710"/>
                <c:pt idx="0">
                  <c:v>18.399999999999999</c:v>
                </c:pt>
                <c:pt idx="1">
                  <c:v>17.100000000000001</c:v>
                </c:pt>
                <c:pt idx="2">
                  <c:v>17</c:v>
                </c:pt>
                <c:pt idx="3">
                  <c:v>17</c:v>
                </c:pt>
                <c:pt idx="4">
                  <c:v>17</c:v>
                </c:pt>
                <c:pt idx="5">
                  <c:v>17.100000000000001</c:v>
                </c:pt>
                <c:pt idx="6">
                  <c:v>17.100000000000001</c:v>
                </c:pt>
                <c:pt idx="7">
                  <c:v>17</c:v>
                </c:pt>
                <c:pt idx="8">
                  <c:v>17</c:v>
                </c:pt>
                <c:pt idx="9">
                  <c:v>17</c:v>
                </c:pt>
                <c:pt idx="10">
                  <c:v>17</c:v>
                </c:pt>
                <c:pt idx="11">
                  <c:v>17</c:v>
                </c:pt>
                <c:pt idx="12">
                  <c:v>17.100000000000001</c:v>
                </c:pt>
                <c:pt idx="13">
                  <c:v>17</c:v>
                </c:pt>
                <c:pt idx="14">
                  <c:v>17.100000000000001</c:v>
                </c:pt>
                <c:pt idx="15">
                  <c:v>17.100000000000001</c:v>
                </c:pt>
                <c:pt idx="16">
                  <c:v>17</c:v>
                </c:pt>
                <c:pt idx="17">
                  <c:v>17.2</c:v>
                </c:pt>
                <c:pt idx="18">
                  <c:v>17.8</c:v>
                </c:pt>
                <c:pt idx="19">
                  <c:v>17.2</c:v>
                </c:pt>
                <c:pt idx="20">
                  <c:v>17.600000000000001</c:v>
                </c:pt>
                <c:pt idx="21">
                  <c:v>17.2</c:v>
                </c:pt>
                <c:pt idx="22">
                  <c:v>17.100000000000001</c:v>
                </c:pt>
                <c:pt idx="23">
                  <c:v>17.100000000000001</c:v>
                </c:pt>
                <c:pt idx="24">
                  <c:v>17.3</c:v>
                </c:pt>
                <c:pt idx="25">
                  <c:v>17</c:v>
                </c:pt>
                <c:pt idx="26">
                  <c:v>17.5</c:v>
                </c:pt>
                <c:pt idx="27">
                  <c:v>17.600000000000001</c:v>
                </c:pt>
                <c:pt idx="28">
                  <c:v>17</c:v>
                </c:pt>
                <c:pt idx="29">
                  <c:v>16.8</c:v>
                </c:pt>
                <c:pt idx="30">
                  <c:v>16.899999999999999</c:v>
                </c:pt>
                <c:pt idx="31">
                  <c:v>16.7</c:v>
                </c:pt>
                <c:pt idx="32">
                  <c:v>16.5</c:v>
                </c:pt>
                <c:pt idx="33">
                  <c:v>16.5</c:v>
                </c:pt>
                <c:pt idx="34">
                  <c:v>16.399999999999999</c:v>
                </c:pt>
                <c:pt idx="35">
                  <c:v>16.399999999999999</c:v>
                </c:pt>
                <c:pt idx="36">
                  <c:v>16.399999999999999</c:v>
                </c:pt>
                <c:pt idx="37">
                  <c:v>16.8</c:v>
                </c:pt>
                <c:pt idx="38">
                  <c:v>16.600000000000001</c:v>
                </c:pt>
                <c:pt idx="39">
                  <c:v>16.3</c:v>
                </c:pt>
                <c:pt idx="40">
                  <c:v>16.2</c:v>
                </c:pt>
                <c:pt idx="41">
                  <c:v>16</c:v>
                </c:pt>
                <c:pt idx="42">
                  <c:v>16</c:v>
                </c:pt>
                <c:pt idx="43">
                  <c:v>16</c:v>
                </c:pt>
                <c:pt idx="44">
                  <c:v>16.3</c:v>
                </c:pt>
                <c:pt idx="45">
                  <c:v>16</c:v>
                </c:pt>
                <c:pt idx="46">
                  <c:v>15.9</c:v>
                </c:pt>
                <c:pt idx="47">
                  <c:v>16.100000000000001</c:v>
                </c:pt>
                <c:pt idx="48">
                  <c:v>16.2</c:v>
                </c:pt>
                <c:pt idx="49">
                  <c:v>15.7</c:v>
                </c:pt>
                <c:pt idx="50">
                  <c:v>15.5</c:v>
                </c:pt>
                <c:pt idx="51">
                  <c:v>15.5</c:v>
                </c:pt>
                <c:pt idx="52">
                  <c:v>15.5</c:v>
                </c:pt>
                <c:pt idx="53">
                  <c:v>15.8</c:v>
                </c:pt>
                <c:pt idx="54">
                  <c:v>15.7</c:v>
                </c:pt>
                <c:pt idx="55">
                  <c:v>15.4</c:v>
                </c:pt>
                <c:pt idx="56">
                  <c:v>15.3</c:v>
                </c:pt>
                <c:pt idx="57">
                  <c:v>15.3</c:v>
                </c:pt>
                <c:pt idx="58">
                  <c:v>15.4</c:v>
                </c:pt>
                <c:pt idx="59">
                  <c:v>15.3</c:v>
                </c:pt>
                <c:pt idx="60">
                  <c:v>15.1</c:v>
                </c:pt>
                <c:pt idx="61">
                  <c:v>15.3</c:v>
                </c:pt>
                <c:pt idx="62">
                  <c:v>15.2</c:v>
                </c:pt>
                <c:pt idx="63">
                  <c:v>15.1</c:v>
                </c:pt>
                <c:pt idx="64">
                  <c:v>15.1</c:v>
                </c:pt>
                <c:pt idx="65">
                  <c:v>15.1</c:v>
                </c:pt>
                <c:pt idx="66">
                  <c:v>15.1</c:v>
                </c:pt>
                <c:pt idx="67">
                  <c:v>15.2</c:v>
                </c:pt>
                <c:pt idx="68">
                  <c:v>14.9</c:v>
                </c:pt>
                <c:pt idx="69">
                  <c:v>14.9</c:v>
                </c:pt>
                <c:pt idx="70">
                  <c:v>14.9</c:v>
                </c:pt>
                <c:pt idx="71">
                  <c:v>14.9</c:v>
                </c:pt>
                <c:pt idx="72">
                  <c:v>14.9</c:v>
                </c:pt>
                <c:pt idx="73">
                  <c:v>14.9</c:v>
                </c:pt>
                <c:pt idx="74">
                  <c:v>14.9</c:v>
                </c:pt>
                <c:pt idx="75">
                  <c:v>14.8</c:v>
                </c:pt>
                <c:pt idx="76">
                  <c:v>15.1</c:v>
                </c:pt>
                <c:pt idx="77">
                  <c:v>15.1</c:v>
                </c:pt>
                <c:pt idx="78">
                  <c:v>15</c:v>
                </c:pt>
                <c:pt idx="79">
                  <c:v>15.1</c:v>
                </c:pt>
                <c:pt idx="80">
                  <c:v>14.8</c:v>
                </c:pt>
                <c:pt idx="81">
                  <c:v>14.8</c:v>
                </c:pt>
                <c:pt idx="82">
                  <c:v>14.7</c:v>
                </c:pt>
                <c:pt idx="83">
                  <c:v>15</c:v>
                </c:pt>
                <c:pt idx="84">
                  <c:v>15</c:v>
                </c:pt>
                <c:pt idx="85">
                  <c:v>15</c:v>
                </c:pt>
                <c:pt idx="86">
                  <c:v>15</c:v>
                </c:pt>
                <c:pt idx="87">
                  <c:v>14.9</c:v>
                </c:pt>
                <c:pt idx="88">
                  <c:v>15.1</c:v>
                </c:pt>
                <c:pt idx="89">
                  <c:v>15.1</c:v>
                </c:pt>
                <c:pt idx="90">
                  <c:v>15.2</c:v>
                </c:pt>
                <c:pt idx="91">
                  <c:v>15.4</c:v>
                </c:pt>
                <c:pt idx="92">
                  <c:v>14.9</c:v>
                </c:pt>
                <c:pt idx="93">
                  <c:v>14.9</c:v>
                </c:pt>
                <c:pt idx="94">
                  <c:v>14.9</c:v>
                </c:pt>
                <c:pt idx="95">
                  <c:v>14.9</c:v>
                </c:pt>
                <c:pt idx="96">
                  <c:v>14.9</c:v>
                </c:pt>
                <c:pt idx="97">
                  <c:v>14.9</c:v>
                </c:pt>
                <c:pt idx="98">
                  <c:v>14.8</c:v>
                </c:pt>
                <c:pt idx="99">
                  <c:v>14.8</c:v>
                </c:pt>
                <c:pt idx="100">
                  <c:v>14.8</c:v>
                </c:pt>
                <c:pt idx="101">
                  <c:v>14.8</c:v>
                </c:pt>
                <c:pt idx="102">
                  <c:v>14.8</c:v>
                </c:pt>
                <c:pt idx="103">
                  <c:v>14.8</c:v>
                </c:pt>
                <c:pt idx="104">
                  <c:v>14.7</c:v>
                </c:pt>
                <c:pt idx="105">
                  <c:v>14.7</c:v>
                </c:pt>
                <c:pt idx="106">
                  <c:v>14.7</c:v>
                </c:pt>
                <c:pt idx="107">
                  <c:v>14.8</c:v>
                </c:pt>
                <c:pt idx="108">
                  <c:v>14.7</c:v>
                </c:pt>
                <c:pt idx="109">
                  <c:v>14.7</c:v>
                </c:pt>
                <c:pt idx="110">
                  <c:v>14.7</c:v>
                </c:pt>
                <c:pt idx="111">
                  <c:v>14.7</c:v>
                </c:pt>
                <c:pt idx="112">
                  <c:v>14.7</c:v>
                </c:pt>
                <c:pt idx="113">
                  <c:v>14.7</c:v>
                </c:pt>
                <c:pt idx="114">
                  <c:v>14.7</c:v>
                </c:pt>
                <c:pt idx="115">
                  <c:v>14.6</c:v>
                </c:pt>
                <c:pt idx="116">
                  <c:v>14.6</c:v>
                </c:pt>
                <c:pt idx="117">
                  <c:v>14.6</c:v>
                </c:pt>
                <c:pt idx="118">
                  <c:v>14.6</c:v>
                </c:pt>
                <c:pt idx="119">
                  <c:v>14.6</c:v>
                </c:pt>
                <c:pt idx="120">
                  <c:v>14.6</c:v>
                </c:pt>
                <c:pt idx="121">
                  <c:v>14.5</c:v>
                </c:pt>
                <c:pt idx="122">
                  <c:v>14.6</c:v>
                </c:pt>
                <c:pt idx="123">
                  <c:v>14.5</c:v>
                </c:pt>
                <c:pt idx="124">
                  <c:v>14.5</c:v>
                </c:pt>
                <c:pt idx="125">
                  <c:v>14.5</c:v>
                </c:pt>
                <c:pt idx="126">
                  <c:v>14.5</c:v>
                </c:pt>
                <c:pt idx="127">
                  <c:v>14.5</c:v>
                </c:pt>
                <c:pt idx="128">
                  <c:v>14.4</c:v>
                </c:pt>
                <c:pt idx="129">
                  <c:v>14.5</c:v>
                </c:pt>
                <c:pt idx="130">
                  <c:v>14.4</c:v>
                </c:pt>
                <c:pt idx="131">
                  <c:v>14.4</c:v>
                </c:pt>
                <c:pt idx="132">
                  <c:v>14.4</c:v>
                </c:pt>
                <c:pt idx="133">
                  <c:v>14.4</c:v>
                </c:pt>
                <c:pt idx="134">
                  <c:v>14.3</c:v>
                </c:pt>
                <c:pt idx="135">
                  <c:v>14.3</c:v>
                </c:pt>
                <c:pt idx="136">
                  <c:v>14.3</c:v>
                </c:pt>
                <c:pt idx="137">
                  <c:v>14.3</c:v>
                </c:pt>
                <c:pt idx="138">
                  <c:v>14.3</c:v>
                </c:pt>
                <c:pt idx="139">
                  <c:v>14.3</c:v>
                </c:pt>
                <c:pt idx="140">
                  <c:v>14.3</c:v>
                </c:pt>
                <c:pt idx="141">
                  <c:v>14.2</c:v>
                </c:pt>
                <c:pt idx="142">
                  <c:v>14.2</c:v>
                </c:pt>
                <c:pt idx="143">
                  <c:v>14.2</c:v>
                </c:pt>
                <c:pt idx="144">
                  <c:v>15.4</c:v>
                </c:pt>
                <c:pt idx="145">
                  <c:v>14.4</c:v>
                </c:pt>
                <c:pt idx="146">
                  <c:v>14.7</c:v>
                </c:pt>
                <c:pt idx="147">
                  <c:v>14.6</c:v>
                </c:pt>
                <c:pt idx="148">
                  <c:v>15.2</c:v>
                </c:pt>
                <c:pt idx="149">
                  <c:v>15.5</c:v>
                </c:pt>
                <c:pt idx="150">
                  <c:v>15.4</c:v>
                </c:pt>
                <c:pt idx="151">
                  <c:v>15.5</c:v>
                </c:pt>
                <c:pt idx="152">
                  <c:v>15.3</c:v>
                </c:pt>
                <c:pt idx="153">
                  <c:v>15.2</c:v>
                </c:pt>
                <c:pt idx="154">
                  <c:v>15.2</c:v>
                </c:pt>
                <c:pt idx="155">
                  <c:v>15.4</c:v>
                </c:pt>
                <c:pt idx="156">
                  <c:v>15.4</c:v>
                </c:pt>
                <c:pt idx="157">
                  <c:v>15.2</c:v>
                </c:pt>
                <c:pt idx="158">
                  <c:v>15.7</c:v>
                </c:pt>
                <c:pt idx="159">
                  <c:v>15.8</c:v>
                </c:pt>
                <c:pt idx="160">
                  <c:v>15.8</c:v>
                </c:pt>
                <c:pt idx="161">
                  <c:v>16</c:v>
                </c:pt>
                <c:pt idx="162">
                  <c:v>15.4</c:v>
                </c:pt>
                <c:pt idx="163">
                  <c:v>15.5</c:v>
                </c:pt>
                <c:pt idx="164">
                  <c:v>15.7</c:v>
                </c:pt>
                <c:pt idx="165">
                  <c:v>16</c:v>
                </c:pt>
                <c:pt idx="166">
                  <c:v>16.2</c:v>
                </c:pt>
                <c:pt idx="167">
                  <c:v>16.2</c:v>
                </c:pt>
                <c:pt idx="168">
                  <c:v>16</c:v>
                </c:pt>
                <c:pt idx="169">
                  <c:v>16.399999999999999</c:v>
                </c:pt>
                <c:pt idx="170">
                  <c:v>16.399999999999999</c:v>
                </c:pt>
                <c:pt idx="171">
                  <c:v>16.399999999999999</c:v>
                </c:pt>
                <c:pt idx="172">
                  <c:v>16.2</c:v>
                </c:pt>
                <c:pt idx="173">
                  <c:v>16.600000000000001</c:v>
                </c:pt>
                <c:pt idx="174">
                  <c:v>16.7</c:v>
                </c:pt>
                <c:pt idx="175">
                  <c:v>17.8</c:v>
                </c:pt>
                <c:pt idx="176">
                  <c:v>17.5</c:v>
                </c:pt>
                <c:pt idx="177">
                  <c:v>17.3</c:v>
                </c:pt>
                <c:pt idx="178">
                  <c:v>17.5</c:v>
                </c:pt>
                <c:pt idx="179">
                  <c:v>17.8</c:v>
                </c:pt>
                <c:pt idx="180">
                  <c:v>17.899999999999999</c:v>
                </c:pt>
                <c:pt idx="181">
                  <c:v>17.7</c:v>
                </c:pt>
                <c:pt idx="182">
                  <c:v>17.5</c:v>
                </c:pt>
                <c:pt idx="183">
                  <c:v>17.7</c:v>
                </c:pt>
                <c:pt idx="184">
                  <c:v>17.7</c:v>
                </c:pt>
                <c:pt idx="185">
                  <c:v>17.7</c:v>
                </c:pt>
                <c:pt idx="186">
                  <c:v>17.8</c:v>
                </c:pt>
                <c:pt idx="187">
                  <c:v>18.100000000000001</c:v>
                </c:pt>
                <c:pt idx="188">
                  <c:v>18.2</c:v>
                </c:pt>
                <c:pt idx="189">
                  <c:v>17.399999999999999</c:v>
                </c:pt>
                <c:pt idx="190">
                  <c:v>18</c:v>
                </c:pt>
                <c:pt idx="191">
                  <c:v>17.600000000000001</c:v>
                </c:pt>
                <c:pt idx="192">
                  <c:v>17.5</c:v>
                </c:pt>
                <c:pt idx="193">
                  <c:v>17.899999999999999</c:v>
                </c:pt>
                <c:pt idx="194">
                  <c:v>17.399999999999999</c:v>
                </c:pt>
                <c:pt idx="195">
                  <c:v>17.399999999999999</c:v>
                </c:pt>
                <c:pt idx="196">
                  <c:v>17.3</c:v>
                </c:pt>
                <c:pt idx="197">
                  <c:v>17.399999999999999</c:v>
                </c:pt>
                <c:pt idx="198">
                  <c:v>17.3</c:v>
                </c:pt>
                <c:pt idx="199">
                  <c:v>17.3</c:v>
                </c:pt>
                <c:pt idx="200">
                  <c:v>17</c:v>
                </c:pt>
                <c:pt idx="201">
                  <c:v>17</c:v>
                </c:pt>
                <c:pt idx="202">
                  <c:v>17</c:v>
                </c:pt>
                <c:pt idx="203">
                  <c:v>17</c:v>
                </c:pt>
                <c:pt idx="204">
                  <c:v>16.899999999999999</c:v>
                </c:pt>
                <c:pt idx="205">
                  <c:v>16.899999999999999</c:v>
                </c:pt>
                <c:pt idx="206">
                  <c:v>16.899999999999999</c:v>
                </c:pt>
                <c:pt idx="207">
                  <c:v>16.899999999999999</c:v>
                </c:pt>
                <c:pt idx="208">
                  <c:v>16.8</c:v>
                </c:pt>
                <c:pt idx="209">
                  <c:v>16.8</c:v>
                </c:pt>
                <c:pt idx="210">
                  <c:v>16.8</c:v>
                </c:pt>
                <c:pt idx="211">
                  <c:v>16.8</c:v>
                </c:pt>
                <c:pt idx="212">
                  <c:v>16.7</c:v>
                </c:pt>
                <c:pt idx="213">
                  <c:v>16.7</c:v>
                </c:pt>
                <c:pt idx="214">
                  <c:v>16.7</c:v>
                </c:pt>
                <c:pt idx="215">
                  <c:v>16.7</c:v>
                </c:pt>
                <c:pt idx="216">
                  <c:v>16.600000000000001</c:v>
                </c:pt>
                <c:pt idx="217">
                  <c:v>16.600000000000001</c:v>
                </c:pt>
                <c:pt idx="218">
                  <c:v>16.600000000000001</c:v>
                </c:pt>
                <c:pt idx="219">
                  <c:v>16.600000000000001</c:v>
                </c:pt>
                <c:pt idx="220">
                  <c:v>16.5</c:v>
                </c:pt>
                <c:pt idx="221">
                  <c:v>16.600000000000001</c:v>
                </c:pt>
                <c:pt idx="222">
                  <c:v>16.5</c:v>
                </c:pt>
                <c:pt idx="223">
                  <c:v>16.5</c:v>
                </c:pt>
                <c:pt idx="224">
                  <c:v>16.5</c:v>
                </c:pt>
                <c:pt idx="225">
                  <c:v>16.399999999999999</c:v>
                </c:pt>
                <c:pt idx="226">
                  <c:v>16.399999999999999</c:v>
                </c:pt>
                <c:pt idx="227">
                  <c:v>16.399999999999999</c:v>
                </c:pt>
                <c:pt idx="228">
                  <c:v>16.3</c:v>
                </c:pt>
                <c:pt idx="229">
                  <c:v>16.3</c:v>
                </c:pt>
                <c:pt idx="230">
                  <c:v>16.3</c:v>
                </c:pt>
                <c:pt idx="231">
                  <c:v>16.3</c:v>
                </c:pt>
                <c:pt idx="232">
                  <c:v>16.3</c:v>
                </c:pt>
                <c:pt idx="233">
                  <c:v>16.2</c:v>
                </c:pt>
                <c:pt idx="234">
                  <c:v>16.2</c:v>
                </c:pt>
                <c:pt idx="235">
                  <c:v>16.2</c:v>
                </c:pt>
                <c:pt idx="236">
                  <c:v>16.2</c:v>
                </c:pt>
                <c:pt idx="237">
                  <c:v>16.2</c:v>
                </c:pt>
                <c:pt idx="238">
                  <c:v>16.2</c:v>
                </c:pt>
                <c:pt idx="239">
                  <c:v>16.100000000000001</c:v>
                </c:pt>
                <c:pt idx="240">
                  <c:v>16.100000000000001</c:v>
                </c:pt>
                <c:pt idx="241">
                  <c:v>16.100000000000001</c:v>
                </c:pt>
                <c:pt idx="242">
                  <c:v>16</c:v>
                </c:pt>
                <c:pt idx="243">
                  <c:v>16</c:v>
                </c:pt>
                <c:pt idx="244">
                  <c:v>16</c:v>
                </c:pt>
                <c:pt idx="245">
                  <c:v>16</c:v>
                </c:pt>
                <c:pt idx="246">
                  <c:v>15.9</c:v>
                </c:pt>
                <c:pt idx="247">
                  <c:v>15.9</c:v>
                </c:pt>
                <c:pt idx="248">
                  <c:v>15.9</c:v>
                </c:pt>
                <c:pt idx="249">
                  <c:v>15.9</c:v>
                </c:pt>
                <c:pt idx="250">
                  <c:v>15.8</c:v>
                </c:pt>
                <c:pt idx="251">
                  <c:v>15.9</c:v>
                </c:pt>
                <c:pt idx="252">
                  <c:v>15.8</c:v>
                </c:pt>
                <c:pt idx="253">
                  <c:v>15.8</c:v>
                </c:pt>
                <c:pt idx="254">
                  <c:v>15.8</c:v>
                </c:pt>
                <c:pt idx="255">
                  <c:v>15.7</c:v>
                </c:pt>
                <c:pt idx="256">
                  <c:v>15.7</c:v>
                </c:pt>
                <c:pt idx="257">
                  <c:v>15.7</c:v>
                </c:pt>
                <c:pt idx="258">
                  <c:v>15.7</c:v>
                </c:pt>
                <c:pt idx="259">
                  <c:v>15.8</c:v>
                </c:pt>
                <c:pt idx="260">
                  <c:v>15.7</c:v>
                </c:pt>
                <c:pt idx="261">
                  <c:v>15.6</c:v>
                </c:pt>
                <c:pt idx="262">
                  <c:v>15.7</c:v>
                </c:pt>
                <c:pt idx="263">
                  <c:v>15.6</c:v>
                </c:pt>
                <c:pt idx="264">
                  <c:v>15.5</c:v>
                </c:pt>
                <c:pt idx="265">
                  <c:v>15.5</c:v>
                </c:pt>
                <c:pt idx="266">
                  <c:v>15.5</c:v>
                </c:pt>
                <c:pt idx="267">
                  <c:v>15.6</c:v>
                </c:pt>
                <c:pt idx="268">
                  <c:v>15.5</c:v>
                </c:pt>
                <c:pt idx="269">
                  <c:v>15.5</c:v>
                </c:pt>
                <c:pt idx="270">
                  <c:v>15.5</c:v>
                </c:pt>
                <c:pt idx="271">
                  <c:v>15.4</c:v>
                </c:pt>
                <c:pt idx="272">
                  <c:v>15.5</c:v>
                </c:pt>
                <c:pt idx="273">
                  <c:v>15.4</c:v>
                </c:pt>
                <c:pt idx="274">
                  <c:v>15.4</c:v>
                </c:pt>
                <c:pt idx="275">
                  <c:v>15.4</c:v>
                </c:pt>
                <c:pt idx="276">
                  <c:v>15.7</c:v>
                </c:pt>
                <c:pt idx="277">
                  <c:v>15.3</c:v>
                </c:pt>
                <c:pt idx="278">
                  <c:v>15.6</c:v>
                </c:pt>
                <c:pt idx="279">
                  <c:v>16</c:v>
                </c:pt>
                <c:pt idx="280">
                  <c:v>15.6</c:v>
                </c:pt>
                <c:pt idx="281">
                  <c:v>15.5</c:v>
                </c:pt>
                <c:pt idx="282">
                  <c:v>15.5</c:v>
                </c:pt>
                <c:pt idx="283">
                  <c:v>15.8</c:v>
                </c:pt>
                <c:pt idx="284">
                  <c:v>15.4</c:v>
                </c:pt>
                <c:pt idx="285">
                  <c:v>15.4</c:v>
                </c:pt>
                <c:pt idx="286">
                  <c:v>15.6</c:v>
                </c:pt>
                <c:pt idx="287">
                  <c:v>15.8</c:v>
                </c:pt>
                <c:pt idx="288">
                  <c:v>15.7</c:v>
                </c:pt>
                <c:pt idx="289">
                  <c:v>15.6</c:v>
                </c:pt>
                <c:pt idx="290">
                  <c:v>16.100000000000001</c:v>
                </c:pt>
                <c:pt idx="291">
                  <c:v>16.100000000000001</c:v>
                </c:pt>
                <c:pt idx="292">
                  <c:v>15.9</c:v>
                </c:pt>
                <c:pt idx="293">
                  <c:v>15.4</c:v>
                </c:pt>
                <c:pt idx="294">
                  <c:v>15.4</c:v>
                </c:pt>
                <c:pt idx="295">
                  <c:v>15.4</c:v>
                </c:pt>
                <c:pt idx="296">
                  <c:v>14.8</c:v>
                </c:pt>
                <c:pt idx="297">
                  <c:v>14.8</c:v>
                </c:pt>
                <c:pt idx="298">
                  <c:v>15.5</c:v>
                </c:pt>
                <c:pt idx="299">
                  <c:v>15.5</c:v>
                </c:pt>
                <c:pt idx="300">
                  <c:v>15.5</c:v>
                </c:pt>
                <c:pt idx="301">
                  <c:v>15.6</c:v>
                </c:pt>
                <c:pt idx="302">
                  <c:v>15.6</c:v>
                </c:pt>
                <c:pt idx="303">
                  <c:v>15.5</c:v>
                </c:pt>
                <c:pt idx="304">
                  <c:v>15.4</c:v>
                </c:pt>
                <c:pt idx="305">
                  <c:v>15.4</c:v>
                </c:pt>
                <c:pt idx="306">
                  <c:v>14.8</c:v>
                </c:pt>
                <c:pt idx="307">
                  <c:v>14.8</c:v>
                </c:pt>
                <c:pt idx="308">
                  <c:v>14.9</c:v>
                </c:pt>
                <c:pt idx="309">
                  <c:v>14.9</c:v>
                </c:pt>
                <c:pt idx="310">
                  <c:v>14.9</c:v>
                </c:pt>
                <c:pt idx="311">
                  <c:v>14.9</c:v>
                </c:pt>
                <c:pt idx="312">
                  <c:v>14.9</c:v>
                </c:pt>
                <c:pt idx="313">
                  <c:v>14.9</c:v>
                </c:pt>
                <c:pt idx="314">
                  <c:v>15</c:v>
                </c:pt>
                <c:pt idx="315">
                  <c:v>15</c:v>
                </c:pt>
                <c:pt idx="316">
                  <c:v>15.1</c:v>
                </c:pt>
                <c:pt idx="317">
                  <c:v>15.1</c:v>
                </c:pt>
                <c:pt idx="318">
                  <c:v>15.1</c:v>
                </c:pt>
                <c:pt idx="319">
                  <c:v>15.1</c:v>
                </c:pt>
                <c:pt idx="320">
                  <c:v>15.1</c:v>
                </c:pt>
                <c:pt idx="321">
                  <c:v>15.2</c:v>
                </c:pt>
                <c:pt idx="322">
                  <c:v>15.2</c:v>
                </c:pt>
                <c:pt idx="323">
                  <c:v>15.2</c:v>
                </c:pt>
                <c:pt idx="324">
                  <c:v>15.2</c:v>
                </c:pt>
                <c:pt idx="325">
                  <c:v>15.2</c:v>
                </c:pt>
                <c:pt idx="326">
                  <c:v>15.3</c:v>
                </c:pt>
                <c:pt idx="327">
                  <c:v>15.3</c:v>
                </c:pt>
                <c:pt idx="328">
                  <c:v>15.3</c:v>
                </c:pt>
                <c:pt idx="329">
                  <c:v>15.4</c:v>
                </c:pt>
                <c:pt idx="330">
                  <c:v>15.4</c:v>
                </c:pt>
                <c:pt idx="331">
                  <c:v>15.4</c:v>
                </c:pt>
                <c:pt idx="332">
                  <c:v>15.4</c:v>
                </c:pt>
                <c:pt idx="333">
                  <c:v>15.5</c:v>
                </c:pt>
                <c:pt idx="334">
                  <c:v>15.5</c:v>
                </c:pt>
                <c:pt idx="335">
                  <c:v>15.5</c:v>
                </c:pt>
                <c:pt idx="336">
                  <c:v>15.5</c:v>
                </c:pt>
                <c:pt idx="337">
                  <c:v>15.5</c:v>
                </c:pt>
                <c:pt idx="338">
                  <c:v>15.6</c:v>
                </c:pt>
                <c:pt idx="339">
                  <c:v>15.6</c:v>
                </c:pt>
                <c:pt idx="340">
                  <c:v>15.6</c:v>
                </c:pt>
                <c:pt idx="341">
                  <c:v>15.6</c:v>
                </c:pt>
                <c:pt idx="342">
                  <c:v>15.6</c:v>
                </c:pt>
                <c:pt idx="343">
                  <c:v>15.7</c:v>
                </c:pt>
                <c:pt idx="344">
                  <c:v>15.7</c:v>
                </c:pt>
                <c:pt idx="345">
                  <c:v>15.7</c:v>
                </c:pt>
                <c:pt idx="346">
                  <c:v>15.8</c:v>
                </c:pt>
                <c:pt idx="347">
                  <c:v>15.7</c:v>
                </c:pt>
                <c:pt idx="348">
                  <c:v>15.8</c:v>
                </c:pt>
                <c:pt idx="349">
                  <c:v>15.8</c:v>
                </c:pt>
                <c:pt idx="350">
                  <c:v>15.9</c:v>
                </c:pt>
                <c:pt idx="351">
                  <c:v>15.8</c:v>
                </c:pt>
                <c:pt idx="352">
                  <c:v>15.8</c:v>
                </c:pt>
                <c:pt idx="353">
                  <c:v>15.8</c:v>
                </c:pt>
                <c:pt idx="354">
                  <c:v>15.9</c:v>
                </c:pt>
                <c:pt idx="355">
                  <c:v>15.9</c:v>
                </c:pt>
                <c:pt idx="356">
                  <c:v>15.9</c:v>
                </c:pt>
                <c:pt idx="357">
                  <c:v>16</c:v>
                </c:pt>
                <c:pt idx="358">
                  <c:v>16</c:v>
                </c:pt>
                <c:pt idx="359">
                  <c:v>15.9</c:v>
                </c:pt>
                <c:pt idx="360">
                  <c:v>15.9</c:v>
                </c:pt>
                <c:pt idx="361">
                  <c:v>16</c:v>
                </c:pt>
                <c:pt idx="362">
                  <c:v>16</c:v>
                </c:pt>
                <c:pt idx="363">
                  <c:v>16.100000000000001</c:v>
                </c:pt>
                <c:pt idx="364">
                  <c:v>16</c:v>
                </c:pt>
                <c:pt idx="365">
                  <c:v>16</c:v>
                </c:pt>
                <c:pt idx="366">
                  <c:v>16</c:v>
                </c:pt>
                <c:pt idx="367">
                  <c:v>16</c:v>
                </c:pt>
                <c:pt idx="368">
                  <c:v>16.100000000000001</c:v>
                </c:pt>
                <c:pt idx="369">
                  <c:v>16</c:v>
                </c:pt>
                <c:pt idx="370">
                  <c:v>16.100000000000001</c:v>
                </c:pt>
                <c:pt idx="371">
                  <c:v>16.100000000000001</c:v>
                </c:pt>
                <c:pt idx="372">
                  <c:v>16.100000000000001</c:v>
                </c:pt>
                <c:pt idx="373">
                  <c:v>16.100000000000001</c:v>
                </c:pt>
                <c:pt idx="374">
                  <c:v>16.100000000000001</c:v>
                </c:pt>
                <c:pt idx="375">
                  <c:v>16.100000000000001</c:v>
                </c:pt>
                <c:pt idx="376">
                  <c:v>16.100000000000001</c:v>
                </c:pt>
                <c:pt idx="377">
                  <c:v>16.100000000000001</c:v>
                </c:pt>
                <c:pt idx="378">
                  <c:v>16.100000000000001</c:v>
                </c:pt>
                <c:pt idx="379">
                  <c:v>16.2</c:v>
                </c:pt>
                <c:pt idx="380">
                  <c:v>16.2</c:v>
                </c:pt>
                <c:pt idx="381">
                  <c:v>16.2</c:v>
                </c:pt>
                <c:pt idx="382">
                  <c:v>16.2</c:v>
                </c:pt>
                <c:pt idx="383">
                  <c:v>16.2</c:v>
                </c:pt>
                <c:pt idx="384">
                  <c:v>16.2</c:v>
                </c:pt>
                <c:pt idx="385">
                  <c:v>16.2</c:v>
                </c:pt>
                <c:pt idx="386">
                  <c:v>16.2</c:v>
                </c:pt>
                <c:pt idx="387">
                  <c:v>16.3</c:v>
                </c:pt>
                <c:pt idx="388">
                  <c:v>16.3</c:v>
                </c:pt>
                <c:pt idx="389">
                  <c:v>16.3</c:v>
                </c:pt>
                <c:pt idx="390">
                  <c:v>16.3</c:v>
                </c:pt>
                <c:pt idx="391">
                  <c:v>16.3</c:v>
                </c:pt>
                <c:pt idx="392">
                  <c:v>16.3</c:v>
                </c:pt>
                <c:pt idx="393">
                  <c:v>16.2</c:v>
                </c:pt>
                <c:pt idx="394">
                  <c:v>16.3</c:v>
                </c:pt>
                <c:pt idx="395">
                  <c:v>16.3</c:v>
                </c:pt>
                <c:pt idx="396">
                  <c:v>16.3</c:v>
                </c:pt>
                <c:pt idx="397">
                  <c:v>16.3</c:v>
                </c:pt>
                <c:pt idx="398">
                  <c:v>16.3</c:v>
                </c:pt>
                <c:pt idx="399">
                  <c:v>16.3</c:v>
                </c:pt>
                <c:pt idx="400">
                  <c:v>16.3</c:v>
                </c:pt>
                <c:pt idx="401">
                  <c:v>16.3</c:v>
                </c:pt>
                <c:pt idx="402">
                  <c:v>16.3</c:v>
                </c:pt>
                <c:pt idx="403">
                  <c:v>16.3</c:v>
                </c:pt>
                <c:pt idx="404">
                  <c:v>16.3</c:v>
                </c:pt>
                <c:pt idx="405">
                  <c:v>16.399999999999999</c:v>
                </c:pt>
                <c:pt idx="406">
                  <c:v>16.3</c:v>
                </c:pt>
                <c:pt idx="407">
                  <c:v>16.399999999999999</c:v>
                </c:pt>
                <c:pt idx="408">
                  <c:v>16.399999999999999</c:v>
                </c:pt>
                <c:pt idx="409">
                  <c:v>16.399999999999999</c:v>
                </c:pt>
                <c:pt idx="410">
                  <c:v>16.399999999999999</c:v>
                </c:pt>
                <c:pt idx="411">
                  <c:v>16.399999999999999</c:v>
                </c:pt>
                <c:pt idx="412">
                  <c:v>16.399999999999999</c:v>
                </c:pt>
                <c:pt idx="413">
                  <c:v>16.3</c:v>
                </c:pt>
                <c:pt idx="414">
                  <c:v>16.399999999999999</c:v>
                </c:pt>
                <c:pt idx="415">
                  <c:v>16.399999999999999</c:v>
                </c:pt>
                <c:pt idx="416">
                  <c:v>16.399999999999999</c:v>
                </c:pt>
                <c:pt idx="417">
                  <c:v>16.399999999999999</c:v>
                </c:pt>
                <c:pt idx="418">
                  <c:v>16.399999999999999</c:v>
                </c:pt>
                <c:pt idx="419">
                  <c:v>16.399999999999999</c:v>
                </c:pt>
                <c:pt idx="420">
                  <c:v>16.399999999999999</c:v>
                </c:pt>
                <c:pt idx="421">
                  <c:v>16.399999999999999</c:v>
                </c:pt>
                <c:pt idx="422">
                  <c:v>16.399999999999999</c:v>
                </c:pt>
                <c:pt idx="423">
                  <c:v>16.399999999999999</c:v>
                </c:pt>
                <c:pt idx="424">
                  <c:v>16.399999999999999</c:v>
                </c:pt>
                <c:pt idx="425">
                  <c:v>16.399999999999999</c:v>
                </c:pt>
                <c:pt idx="426">
                  <c:v>16.399999999999999</c:v>
                </c:pt>
                <c:pt idx="427">
                  <c:v>16.399999999999999</c:v>
                </c:pt>
                <c:pt idx="428">
                  <c:v>16.399999999999999</c:v>
                </c:pt>
                <c:pt idx="429">
                  <c:v>16.399999999999999</c:v>
                </c:pt>
                <c:pt idx="430">
                  <c:v>16.399999999999999</c:v>
                </c:pt>
                <c:pt idx="431">
                  <c:v>16.399999999999999</c:v>
                </c:pt>
                <c:pt idx="432">
                  <c:v>16.399999999999999</c:v>
                </c:pt>
                <c:pt idx="433">
                  <c:v>16.399999999999999</c:v>
                </c:pt>
                <c:pt idx="434">
                  <c:v>16.399999999999999</c:v>
                </c:pt>
                <c:pt idx="435">
                  <c:v>16.399999999999999</c:v>
                </c:pt>
                <c:pt idx="436">
                  <c:v>16.399999999999999</c:v>
                </c:pt>
                <c:pt idx="437">
                  <c:v>16.399999999999999</c:v>
                </c:pt>
                <c:pt idx="438">
                  <c:v>16.5</c:v>
                </c:pt>
                <c:pt idx="439">
                  <c:v>16.5</c:v>
                </c:pt>
                <c:pt idx="440">
                  <c:v>16.399999999999999</c:v>
                </c:pt>
                <c:pt idx="441">
                  <c:v>16.399999999999999</c:v>
                </c:pt>
                <c:pt idx="442">
                  <c:v>16.5</c:v>
                </c:pt>
                <c:pt idx="443">
                  <c:v>16.5</c:v>
                </c:pt>
                <c:pt idx="444">
                  <c:v>16.5</c:v>
                </c:pt>
                <c:pt idx="445">
                  <c:v>16.5</c:v>
                </c:pt>
                <c:pt idx="446">
                  <c:v>16.5</c:v>
                </c:pt>
                <c:pt idx="447">
                  <c:v>16.5</c:v>
                </c:pt>
                <c:pt idx="448">
                  <c:v>16.5</c:v>
                </c:pt>
                <c:pt idx="449">
                  <c:v>16.5</c:v>
                </c:pt>
                <c:pt idx="450">
                  <c:v>16.5</c:v>
                </c:pt>
                <c:pt idx="451">
                  <c:v>16.5</c:v>
                </c:pt>
                <c:pt idx="452">
                  <c:v>16.600000000000001</c:v>
                </c:pt>
                <c:pt idx="453">
                  <c:v>16.600000000000001</c:v>
                </c:pt>
                <c:pt idx="454">
                  <c:v>16.5</c:v>
                </c:pt>
                <c:pt idx="455">
                  <c:v>16.600000000000001</c:v>
                </c:pt>
                <c:pt idx="456">
                  <c:v>16.5</c:v>
                </c:pt>
                <c:pt idx="457">
                  <c:v>16.600000000000001</c:v>
                </c:pt>
                <c:pt idx="458">
                  <c:v>16.600000000000001</c:v>
                </c:pt>
                <c:pt idx="459">
                  <c:v>16.600000000000001</c:v>
                </c:pt>
                <c:pt idx="460">
                  <c:v>16.600000000000001</c:v>
                </c:pt>
                <c:pt idx="461">
                  <c:v>16.600000000000001</c:v>
                </c:pt>
                <c:pt idx="462">
                  <c:v>16.600000000000001</c:v>
                </c:pt>
                <c:pt idx="463">
                  <c:v>16.600000000000001</c:v>
                </c:pt>
                <c:pt idx="464">
                  <c:v>16.600000000000001</c:v>
                </c:pt>
                <c:pt idx="465">
                  <c:v>16.7</c:v>
                </c:pt>
                <c:pt idx="466">
                  <c:v>16.600000000000001</c:v>
                </c:pt>
                <c:pt idx="467">
                  <c:v>16.7</c:v>
                </c:pt>
                <c:pt idx="468">
                  <c:v>16.7</c:v>
                </c:pt>
                <c:pt idx="469">
                  <c:v>16.7</c:v>
                </c:pt>
                <c:pt idx="470">
                  <c:v>16.7</c:v>
                </c:pt>
                <c:pt idx="471">
                  <c:v>16.7</c:v>
                </c:pt>
                <c:pt idx="472">
                  <c:v>16.7</c:v>
                </c:pt>
                <c:pt idx="473">
                  <c:v>16.8</c:v>
                </c:pt>
                <c:pt idx="474">
                  <c:v>16.7</c:v>
                </c:pt>
                <c:pt idx="475">
                  <c:v>16.8</c:v>
                </c:pt>
                <c:pt idx="476">
                  <c:v>16.8</c:v>
                </c:pt>
                <c:pt idx="477">
                  <c:v>16.8</c:v>
                </c:pt>
                <c:pt idx="478">
                  <c:v>16.8</c:v>
                </c:pt>
                <c:pt idx="479">
                  <c:v>16.8</c:v>
                </c:pt>
                <c:pt idx="480">
                  <c:v>16.8</c:v>
                </c:pt>
                <c:pt idx="481">
                  <c:v>16.8</c:v>
                </c:pt>
                <c:pt idx="482">
                  <c:v>16.8</c:v>
                </c:pt>
                <c:pt idx="483">
                  <c:v>16.8</c:v>
                </c:pt>
                <c:pt idx="484">
                  <c:v>16.8</c:v>
                </c:pt>
                <c:pt idx="485">
                  <c:v>16.899999999999999</c:v>
                </c:pt>
                <c:pt idx="486">
                  <c:v>16.899999999999999</c:v>
                </c:pt>
                <c:pt idx="487">
                  <c:v>16.899999999999999</c:v>
                </c:pt>
                <c:pt idx="488">
                  <c:v>16.899999999999999</c:v>
                </c:pt>
                <c:pt idx="489">
                  <c:v>16.899999999999999</c:v>
                </c:pt>
                <c:pt idx="490">
                  <c:v>16.899999999999999</c:v>
                </c:pt>
                <c:pt idx="491">
                  <c:v>16.899999999999999</c:v>
                </c:pt>
                <c:pt idx="492">
                  <c:v>16.899999999999999</c:v>
                </c:pt>
                <c:pt idx="493">
                  <c:v>16.899999999999999</c:v>
                </c:pt>
                <c:pt idx="494">
                  <c:v>16.899999999999999</c:v>
                </c:pt>
                <c:pt idx="495">
                  <c:v>17</c:v>
                </c:pt>
                <c:pt idx="496">
                  <c:v>16.899999999999999</c:v>
                </c:pt>
                <c:pt idx="497">
                  <c:v>16.899999999999999</c:v>
                </c:pt>
                <c:pt idx="498">
                  <c:v>16.899999999999999</c:v>
                </c:pt>
                <c:pt idx="499">
                  <c:v>16.899999999999999</c:v>
                </c:pt>
                <c:pt idx="500">
                  <c:v>16.899999999999999</c:v>
                </c:pt>
                <c:pt idx="501">
                  <c:v>17</c:v>
                </c:pt>
                <c:pt idx="502">
                  <c:v>16.899999999999999</c:v>
                </c:pt>
                <c:pt idx="503">
                  <c:v>16.899999999999999</c:v>
                </c:pt>
                <c:pt idx="504">
                  <c:v>17</c:v>
                </c:pt>
                <c:pt idx="505">
                  <c:v>17</c:v>
                </c:pt>
                <c:pt idx="506">
                  <c:v>16.899999999999999</c:v>
                </c:pt>
                <c:pt idx="507">
                  <c:v>17</c:v>
                </c:pt>
                <c:pt idx="508">
                  <c:v>17</c:v>
                </c:pt>
                <c:pt idx="509">
                  <c:v>16.899999999999999</c:v>
                </c:pt>
                <c:pt idx="510">
                  <c:v>16.899999999999999</c:v>
                </c:pt>
                <c:pt idx="511">
                  <c:v>17</c:v>
                </c:pt>
                <c:pt idx="512">
                  <c:v>17</c:v>
                </c:pt>
                <c:pt idx="513">
                  <c:v>16.899999999999999</c:v>
                </c:pt>
                <c:pt idx="514">
                  <c:v>17</c:v>
                </c:pt>
                <c:pt idx="515">
                  <c:v>17</c:v>
                </c:pt>
                <c:pt idx="516">
                  <c:v>17</c:v>
                </c:pt>
                <c:pt idx="517">
                  <c:v>17</c:v>
                </c:pt>
                <c:pt idx="518">
                  <c:v>16.899999999999999</c:v>
                </c:pt>
                <c:pt idx="519">
                  <c:v>16.899999999999999</c:v>
                </c:pt>
                <c:pt idx="520">
                  <c:v>16.899999999999999</c:v>
                </c:pt>
                <c:pt idx="521">
                  <c:v>16.899999999999999</c:v>
                </c:pt>
                <c:pt idx="522">
                  <c:v>16.899999999999999</c:v>
                </c:pt>
                <c:pt idx="523">
                  <c:v>17</c:v>
                </c:pt>
                <c:pt idx="524">
                  <c:v>16.899999999999999</c:v>
                </c:pt>
                <c:pt idx="525">
                  <c:v>16.899999999999999</c:v>
                </c:pt>
                <c:pt idx="526">
                  <c:v>16.899999999999999</c:v>
                </c:pt>
                <c:pt idx="527">
                  <c:v>16.899999999999999</c:v>
                </c:pt>
                <c:pt idx="528">
                  <c:v>16.899999999999999</c:v>
                </c:pt>
                <c:pt idx="529">
                  <c:v>16.899999999999999</c:v>
                </c:pt>
                <c:pt idx="530">
                  <c:v>16.899999999999999</c:v>
                </c:pt>
                <c:pt idx="531">
                  <c:v>16.899999999999999</c:v>
                </c:pt>
                <c:pt idx="532">
                  <c:v>16.899999999999999</c:v>
                </c:pt>
                <c:pt idx="533">
                  <c:v>16.899999999999999</c:v>
                </c:pt>
                <c:pt idx="534">
                  <c:v>17</c:v>
                </c:pt>
                <c:pt idx="535">
                  <c:v>16.899999999999999</c:v>
                </c:pt>
                <c:pt idx="536">
                  <c:v>16.899999999999999</c:v>
                </c:pt>
                <c:pt idx="537">
                  <c:v>16.899999999999999</c:v>
                </c:pt>
                <c:pt idx="538">
                  <c:v>16.899999999999999</c:v>
                </c:pt>
                <c:pt idx="539">
                  <c:v>16.899999999999999</c:v>
                </c:pt>
                <c:pt idx="540">
                  <c:v>16.899999999999999</c:v>
                </c:pt>
                <c:pt idx="541">
                  <c:v>17</c:v>
                </c:pt>
                <c:pt idx="542">
                  <c:v>16.899999999999999</c:v>
                </c:pt>
                <c:pt idx="543">
                  <c:v>16.899999999999999</c:v>
                </c:pt>
                <c:pt idx="544">
                  <c:v>16.899999999999999</c:v>
                </c:pt>
                <c:pt idx="545">
                  <c:v>16.899999999999999</c:v>
                </c:pt>
                <c:pt idx="546">
                  <c:v>16.899999999999999</c:v>
                </c:pt>
                <c:pt idx="547">
                  <c:v>16.899999999999999</c:v>
                </c:pt>
                <c:pt idx="548">
                  <c:v>16.899999999999999</c:v>
                </c:pt>
                <c:pt idx="549">
                  <c:v>16.899999999999999</c:v>
                </c:pt>
                <c:pt idx="550">
                  <c:v>16.899999999999999</c:v>
                </c:pt>
                <c:pt idx="551">
                  <c:v>16.899999999999999</c:v>
                </c:pt>
                <c:pt idx="552">
                  <c:v>16.899999999999999</c:v>
                </c:pt>
                <c:pt idx="553">
                  <c:v>16.899999999999999</c:v>
                </c:pt>
                <c:pt idx="554">
                  <c:v>16.899999999999999</c:v>
                </c:pt>
                <c:pt idx="555">
                  <c:v>16.899999999999999</c:v>
                </c:pt>
                <c:pt idx="556">
                  <c:v>16.899999999999999</c:v>
                </c:pt>
                <c:pt idx="557">
                  <c:v>16.899999999999999</c:v>
                </c:pt>
                <c:pt idx="558">
                  <c:v>16.899999999999999</c:v>
                </c:pt>
                <c:pt idx="559">
                  <c:v>16.899999999999999</c:v>
                </c:pt>
                <c:pt idx="560">
                  <c:v>16.8</c:v>
                </c:pt>
                <c:pt idx="561">
                  <c:v>16.8</c:v>
                </c:pt>
                <c:pt idx="562">
                  <c:v>16.8</c:v>
                </c:pt>
                <c:pt idx="563">
                  <c:v>16.899999999999999</c:v>
                </c:pt>
                <c:pt idx="564">
                  <c:v>16.8</c:v>
                </c:pt>
                <c:pt idx="565">
                  <c:v>16.8</c:v>
                </c:pt>
                <c:pt idx="566">
                  <c:v>16.8</c:v>
                </c:pt>
                <c:pt idx="567">
                  <c:v>16.8</c:v>
                </c:pt>
                <c:pt idx="568">
                  <c:v>16.8</c:v>
                </c:pt>
                <c:pt idx="569">
                  <c:v>16.8</c:v>
                </c:pt>
                <c:pt idx="570">
                  <c:v>16.8</c:v>
                </c:pt>
                <c:pt idx="571">
                  <c:v>16.8</c:v>
                </c:pt>
                <c:pt idx="572">
                  <c:v>16.8</c:v>
                </c:pt>
                <c:pt idx="573">
                  <c:v>16.8</c:v>
                </c:pt>
                <c:pt idx="574">
                  <c:v>16.899999999999999</c:v>
                </c:pt>
                <c:pt idx="575">
                  <c:v>16.8</c:v>
                </c:pt>
                <c:pt idx="576">
                  <c:v>16.8</c:v>
                </c:pt>
                <c:pt idx="577">
                  <c:v>16.8</c:v>
                </c:pt>
                <c:pt idx="578">
                  <c:v>16.8</c:v>
                </c:pt>
                <c:pt idx="579">
                  <c:v>16.8</c:v>
                </c:pt>
                <c:pt idx="580">
                  <c:v>16.899999999999999</c:v>
                </c:pt>
                <c:pt idx="581">
                  <c:v>16.8</c:v>
                </c:pt>
                <c:pt idx="582">
                  <c:v>16.8</c:v>
                </c:pt>
                <c:pt idx="583">
                  <c:v>16.8</c:v>
                </c:pt>
                <c:pt idx="584">
                  <c:v>16.8</c:v>
                </c:pt>
                <c:pt idx="585">
                  <c:v>16.8</c:v>
                </c:pt>
                <c:pt idx="586">
                  <c:v>16.8</c:v>
                </c:pt>
                <c:pt idx="587">
                  <c:v>16.8</c:v>
                </c:pt>
                <c:pt idx="588">
                  <c:v>16.8</c:v>
                </c:pt>
                <c:pt idx="589">
                  <c:v>16.8</c:v>
                </c:pt>
                <c:pt idx="590">
                  <c:v>16.8</c:v>
                </c:pt>
                <c:pt idx="591">
                  <c:v>16.8</c:v>
                </c:pt>
                <c:pt idx="592">
                  <c:v>16.8</c:v>
                </c:pt>
                <c:pt idx="593">
                  <c:v>16.8</c:v>
                </c:pt>
                <c:pt idx="594">
                  <c:v>16.8</c:v>
                </c:pt>
                <c:pt idx="595">
                  <c:v>16.8</c:v>
                </c:pt>
                <c:pt idx="596">
                  <c:v>16.8</c:v>
                </c:pt>
                <c:pt idx="597">
                  <c:v>16.8</c:v>
                </c:pt>
                <c:pt idx="598">
                  <c:v>16.8</c:v>
                </c:pt>
                <c:pt idx="599">
                  <c:v>16.8</c:v>
                </c:pt>
                <c:pt idx="600">
                  <c:v>16.8</c:v>
                </c:pt>
                <c:pt idx="601">
                  <c:v>16.8</c:v>
                </c:pt>
                <c:pt idx="602">
                  <c:v>16.8</c:v>
                </c:pt>
                <c:pt idx="603">
                  <c:v>16.8</c:v>
                </c:pt>
                <c:pt idx="604">
                  <c:v>16.8</c:v>
                </c:pt>
                <c:pt idx="605">
                  <c:v>16.8</c:v>
                </c:pt>
                <c:pt idx="606">
                  <c:v>16.899999999999999</c:v>
                </c:pt>
                <c:pt idx="607">
                  <c:v>16.899999999999999</c:v>
                </c:pt>
                <c:pt idx="608">
                  <c:v>16.899999999999999</c:v>
                </c:pt>
                <c:pt idx="609">
                  <c:v>16.899999999999999</c:v>
                </c:pt>
                <c:pt idx="610">
                  <c:v>16.899999999999999</c:v>
                </c:pt>
                <c:pt idx="611">
                  <c:v>16.899999999999999</c:v>
                </c:pt>
                <c:pt idx="612">
                  <c:v>16.899999999999999</c:v>
                </c:pt>
                <c:pt idx="613">
                  <c:v>16.899999999999999</c:v>
                </c:pt>
                <c:pt idx="614">
                  <c:v>16.899999999999999</c:v>
                </c:pt>
                <c:pt idx="615">
                  <c:v>16.899999999999999</c:v>
                </c:pt>
                <c:pt idx="616">
                  <c:v>16.899999999999999</c:v>
                </c:pt>
                <c:pt idx="617">
                  <c:v>17</c:v>
                </c:pt>
                <c:pt idx="618">
                  <c:v>17</c:v>
                </c:pt>
                <c:pt idx="619">
                  <c:v>16.899999999999999</c:v>
                </c:pt>
                <c:pt idx="620">
                  <c:v>17</c:v>
                </c:pt>
                <c:pt idx="621">
                  <c:v>17</c:v>
                </c:pt>
                <c:pt idx="622">
                  <c:v>17</c:v>
                </c:pt>
                <c:pt idx="623">
                  <c:v>17</c:v>
                </c:pt>
                <c:pt idx="624">
                  <c:v>17</c:v>
                </c:pt>
                <c:pt idx="625">
                  <c:v>17</c:v>
                </c:pt>
                <c:pt idx="626">
                  <c:v>17</c:v>
                </c:pt>
                <c:pt idx="627">
                  <c:v>17</c:v>
                </c:pt>
                <c:pt idx="628">
                  <c:v>17</c:v>
                </c:pt>
                <c:pt idx="629">
                  <c:v>17</c:v>
                </c:pt>
                <c:pt idx="630">
                  <c:v>17</c:v>
                </c:pt>
                <c:pt idx="631">
                  <c:v>17</c:v>
                </c:pt>
                <c:pt idx="632">
                  <c:v>17</c:v>
                </c:pt>
                <c:pt idx="633">
                  <c:v>17</c:v>
                </c:pt>
                <c:pt idx="634">
                  <c:v>17.100000000000001</c:v>
                </c:pt>
                <c:pt idx="635">
                  <c:v>17.100000000000001</c:v>
                </c:pt>
                <c:pt idx="636">
                  <c:v>17.100000000000001</c:v>
                </c:pt>
                <c:pt idx="637">
                  <c:v>17.100000000000001</c:v>
                </c:pt>
                <c:pt idx="638">
                  <c:v>17.2</c:v>
                </c:pt>
                <c:pt idx="639">
                  <c:v>17.100000000000001</c:v>
                </c:pt>
                <c:pt idx="640">
                  <c:v>17.100000000000001</c:v>
                </c:pt>
                <c:pt idx="641">
                  <c:v>17.2</c:v>
                </c:pt>
                <c:pt idx="642">
                  <c:v>17.100000000000001</c:v>
                </c:pt>
                <c:pt idx="643">
                  <c:v>17.100000000000001</c:v>
                </c:pt>
                <c:pt idx="644">
                  <c:v>17.100000000000001</c:v>
                </c:pt>
                <c:pt idx="645">
                  <c:v>17.100000000000001</c:v>
                </c:pt>
                <c:pt idx="646">
                  <c:v>17.100000000000001</c:v>
                </c:pt>
                <c:pt idx="647">
                  <c:v>17.100000000000001</c:v>
                </c:pt>
                <c:pt idx="648">
                  <c:v>17.100000000000001</c:v>
                </c:pt>
                <c:pt idx="649">
                  <c:v>17.100000000000001</c:v>
                </c:pt>
                <c:pt idx="650">
                  <c:v>17.100000000000001</c:v>
                </c:pt>
                <c:pt idx="651">
                  <c:v>17.100000000000001</c:v>
                </c:pt>
                <c:pt idx="652">
                  <c:v>17.100000000000001</c:v>
                </c:pt>
                <c:pt idx="653">
                  <c:v>17.100000000000001</c:v>
                </c:pt>
                <c:pt idx="654">
                  <c:v>17.100000000000001</c:v>
                </c:pt>
                <c:pt idx="655">
                  <c:v>17.100000000000001</c:v>
                </c:pt>
                <c:pt idx="656">
                  <c:v>17.100000000000001</c:v>
                </c:pt>
                <c:pt idx="657">
                  <c:v>17.100000000000001</c:v>
                </c:pt>
                <c:pt idx="658">
                  <c:v>17.100000000000001</c:v>
                </c:pt>
                <c:pt idx="659">
                  <c:v>17.100000000000001</c:v>
                </c:pt>
                <c:pt idx="660">
                  <c:v>17.100000000000001</c:v>
                </c:pt>
                <c:pt idx="661">
                  <c:v>17.100000000000001</c:v>
                </c:pt>
                <c:pt idx="662">
                  <c:v>17.2</c:v>
                </c:pt>
                <c:pt idx="663">
                  <c:v>17.2</c:v>
                </c:pt>
                <c:pt idx="664">
                  <c:v>17.100000000000001</c:v>
                </c:pt>
                <c:pt idx="665">
                  <c:v>17.100000000000001</c:v>
                </c:pt>
                <c:pt idx="666">
                  <c:v>17.100000000000001</c:v>
                </c:pt>
                <c:pt idx="667">
                  <c:v>17.100000000000001</c:v>
                </c:pt>
                <c:pt idx="668">
                  <c:v>17.100000000000001</c:v>
                </c:pt>
                <c:pt idx="669">
                  <c:v>17.100000000000001</c:v>
                </c:pt>
                <c:pt idx="670">
                  <c:v>17.100000000000001</c:v>
                </c:pt>
                <c:pt idx="671">
                  <c:v>17.100000000000001</c:v>
                </c:pt>
                <c:pt idx="672">
                  <c:v>17.100000000000001</c:v>
                </c:pt>
                <c:pt idx="673">
                  <c:v>17.100000000000001</c:v>
                </c:pt>
                <c:pt idx="674">
                  <c:v>17.100000000000001</c:v>
                </c:pt>
                <c:pt idx="675">
                  <c:v>17.100000000000001</c:v>
                </c:pt>
                <c:pt idx="676">
                  <c:v>17.100000000000001</c:v>
                </c:pt>
                <c:pt idx="677">
                  <c:v>17.100000000000001</c:v>
                </c:pt>
                <c:pt idx="678">
                  <c:v>17.100000000000001</c:v>
                </c:pt>
                <c:pt idx="679">
                  <c:v>17</c:v>
                </c:pt>
                <c:pt idx="680">
                  <c:v>17</c:v>
                </c:pt>
                <c:pt idx="681">
                  <c:v>17</c:v>
                </c:pt>
                <c:pt idx="682">
                  <c:v>17.100000000000001</c:v>
                </c:pt>
                <c:pt idx="683">
                  <c:v>17</c:v>
                </c:pt>
                <c:pt idx="684">
                  <c:v>17</c:v>
                </c:pt>
                <c:pt idx="685">
                  <c:v>17</c:v>
                </c:pt>
                <c:pt idx="686">
                  <c:v>17</c:v>
                </c:pt>
                <c:pt idx="687">
                  <c:v>17</c:v>
                </c:pt>
                <c:pt idx="688">
                  <c:v>17</c:v>
                </c:pt>
                <c:pt idx="689">
                  <c:v>17</c:v>
                </c:pt>
                <c:pt idx="690">
                  <c:v>17</c:v>
                </c:pt>
                <c:pt idx="691">
                  <c:v>17</c:v>
                </c:pt>
                <c:pt idx="692">
                  <c:v>17</c:v>
                </c:pt>
                <c:pt idx="693">
                  <c:v>16.899999999999999</c:v>
                </c:pt>
                <c:pt idx="694">
                  <c:v>17</c:v>
                </c:pt>
                <c:pt idx="695">
                  <c:v>16.899999999999999</c:v>
                </c:pt>
                <c:pt idx="696">
                  <c:v>17</c:v>
                </c:pt>
                <c:pt idx="697">
                  <c:v>17</c:v>
                </c:pt>
                <c:pt idx="698">
                  <c:v>17</c:v>
                </c:pt>
                <c:pt idx="699">
                  <c:v>16.899999999999999</c:v>
                </c:pt>
                <c:pt idx="700">
                  <c:v>16.899999999999999</c:v>
                </c:pt>
                <c:pt idx="701">
                  <c:v>16.899999999999999</c:v>
                </c:pt>
                <c:pt idx="702">
                  <c:v>16.899999999999999</c:v>
                </c:pt>
                <c:pt idx="703">
                  <c:v>16.899999999999999</c:v>
                </c:pt>
                <c:pt idx="704">
                  <c:v>16.899999999999999</c:v>
                </c:pt>
                <c:pt idx="705">
                  <c:v>16.899999999999999</c:v>
                </c:pt>
                <c:pt idx="706">
                  <c:v>16.899999999999999</c:v>
                </c:pt>
                <c:pt idx="707">
                  <c:v>16.899999999999999</c:v>
                </c:pt>
                <c:pt idx="708">
                  <c:v>16.899999999999999</c:v>
                </c:pt>
                <c:pt idx="709">
                  <c:v>16.8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1BB-496E-AC05-FCFDD391DB9F}"/>
            </c:ext>
          </c:extLst>
        </c:ser>
        <c:ser>
          <c:idx val="1"/>
          <c:order val="1"/>
          <c:tx>
            <c:strRef>
              <c:f>Temp!$C$1</c:f>
              <c:strCache>
                <c:ptCount val="1"/>
                <c:pt idx="0">
                  <c:v>Min Temp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Temp!$C$2:$C$711</c:f>
              <c:numCache>
                <c:formatCode>General</c:formatCode>
                <c:ptCount val="710"/>
                <c:pt idx="0">
                  <c:v>17</c:v>
                </c:pt>
                <c:pt idx="1">
                  <c:v>17</c:v>
                </c:pt>
                <c:pt idx="2">
                  <c:v>16.899999999999999</c:v>
                </c:pt>
                <c:pt idx="3">
                  <c:v>16.899999999999999</c:v>
                </c:pt>
                <c:pt idx="4">
                  <c:v>17</c:v>
                </c:pt>
                <c:pt idx="5">
                  <c:v>16.899999999999999</c:v>
                </c:pt>
                <c:pt idx="6">
                  <c:v>17</c:v>
                </c:pt>
                <c:pt idx="7">
                  <c:v>16.899999999999999</c:v>
                </c:pt>
                <c:pt idx="8">
                  <c:v>16.899999999999999</c:v>
                </c:pt>
                <c:pt idx="9">
                  <c:v>16.899999999999999</c:v>
                </c:pt>
                <c:pt idx="10">
                  <c:v>16.899999999999999</c:v>
                </c:pt>
                <c:pt idx="11">
                  <c:v>16.899999999999999</c:v>
                </c:pt>
                <c:pt idx="12">
                  <c:v>16.899999999999999</c:v>
                </c:pt>
                <c:pt idx="13">
                  <c:v>16.899999999999999</c:v>
                </c:pt>
                <c:pt idx="14">
                  <c:v>16.899999999999999</c:v>
                </c:pt>
                <c:pt idx="15">
                  <c:v>16.899999999999999</c:v>
                </c:pt>
                <c:pt idx="16">
                  <c:v>16.899999999999999</c:v>
                </c:pt>
                <c:pt idx="17">
                  <c:v>16.899999999999999</c:v>
                </c:pt>
                <c:pt idx="18">
                  <c:v>17.100000000000001</c:v>
                </c:pt>
                <c:pt idx="19">
                  <c:v>16.899999999999999</c:v>
                </c:pt>
                <c:pt idx="20">
                  <c:v>16.899999999999999</c:v>
                </c:pt>
                <c:pt idx="21">
                  <c:v>16.8</c:v>
                </c:pt>
                <c:pt idx="22">
                  <c:v>16.8</c:v>
                </c:pt>
                <c:pt idx="23">
                  <c:v>16.8</c:v>
                </c:pt>
                <c:pt idx="24">
                  <c:v>16.8</c:v>
                </c:pt>
                <c:pt idx="25">
                  <c:v>16.7</c:v>
                </c:pt>
                <c:pt idx="26">
                  <c:v>16.7</c:v>
                </c:pt>
                <c:pt idx="27">
                  <c:v>16.7</c:v>
                </c:pt>
                <c:pt idx="28">
                  <c:v>16.5</c:v>
                </c:pt>
                <c:pt idx="29">
                  <c:v>16.600000000000001</c:v>
                </c:pt>
                <c:pt idx="30">
                  <c:v>16.5</c:v>
                </c:pt>
                <c:pt idx="31">
                  <c:v>16.399999999999999</c:v>
                </c:pt>
                <c:pt idx="32">
                  <c:v>16.399999999999999</c:v>
                </c:pt>
                <c:pt idx="33">
                  <c:v>16.399999999999999</c:v>
                </c:pt>
                <c:pt idx="34">
                  <c:v>16.3</c:v>
                </c:pt>
                <c:pt idx="35">
                  <c:v>16.3</c:v>
                </c:pt>
                <c:pt idx="36">
                  <c:v>16.2</c:v>
                </c:pt>
                <c:pt idx="37">
                  <c:v>16.2</c:v>
                </c:pt>
                <c:pt idx="38">
                  <c:v>16.100000000000001</c:v>
                </c:pt>
                <c:pt idx="39">
                  <c:v>16</c:v>
                </c:pt>
                <c:pt idx="40">
                  <c:v>16</c:v>
                </c:pt>
                <c:pt idx="41">
                  <c:v>15.9</c:v>
                </c:pt>
                <c:pt idx="42">
                  <c:v>15.9</c:v>
                </c:pt>
                <c:pt idx="43">
                  <c:v>15.9</c:v>
                </c:pt>
                <c:pt idx="44">
                  <c:v>16</c:v>
                </c:pt>
                <c:pt idx="45">
                  <c:v>15.8</c:v>
                </c:pt>
                <c:pt idx="46">
                  <c:v>15.6</c:v>
                </c:pt>
                <c:pt idx="47">
                  <c:v>15.7</c:v>
                </c:pt>
                <c:pt idx="48">
                  <c:v>15.5</c:v>
                </c:pt>
                <c:pt idx="49">
                  <c:v>15.5</c:v>
                </c:pt>
                <c:pt idx="50">
                  <c:v>15.4</c:v>
                </c:pt>
                <c:pt idx="51">
                  <c:v>15.4</c:v>
                </c:pt>
                <c:pt idx="52">
                  <c:v>15.4</c:v>
                </c:pt>
                <c:pt idx="53">
                  <c:v>15.4</c:v>
                </c:pt>
                <c:pt idx="54">
                  <c:v>15.2</c:v>
                </c:pt>
                <c:pt idx="55">
                  <c:v>15.2</c:v>
                </c:pt>
                <c:pt idx="56">
                  <c:v>15.1</c:v>
                </c:pt>
                <c:pt idx="57">
                  <c:v>15.1</c:v>
                </c:pt>
                <c:pt idx="58">
                  <c:v>15.1</c:v>
                </c:pt>
                <c:pt idx="59">
                  <c:v>15</c:v>
                </c:pt>
                <c:pt idx="60">
                  <c:v>15</c:v>
                </c:pt>
                <c:pt idx="61">
                  <c:v>14.9</c:v>
                </c:pt>
                <c:pt idx="62">
                  <c:v>14.9</c:v>
                </c:pt>
                <c:pt idx="63">
                  <c:v>15.1</c:v>
                </c:pt>
                <c:pt idx="64">
                  <c:v>15.1</c:v>
                </c:pt>
                <c:pt idx="65">
                  <c:v>15.1</c:v>
                </c:pt>
                <c:pt idx="66">
                  <c:v>15.1</c:v>
                </c:pt>
                <c:pt idx="67">
                  <c:v>14.9</c:v>
                </c:pt>
                <c:pt idx="68">
                  <c:v>14.8</c:v>
                </c:pt>
                <c:pt idx="69">
                  <c:v>14.8</c:v>
                </c:pt>
                <c:pt idx="70">
                  <c:v>14.8</c:v>
                </c:pt>
                <c:pt idx="71">
                  <c:v>14.8</c:v>
                </c:pt>
                <c:pt idx="72">
                  <c:v>14.8</c:v>
                </c:pt>
                <c:pt idx="73">
                  <c:v>14.8</c:v>
                </c:pt>
                <c:pt idx="74">
                  <c:v>14.8</c:v>
                </c:pt>
                <c:pt idx="75">
                  <c:v>14.8</c:v>
                </c:pt>
                <c:pt idx="76">
                  <c:v>14.8</c:v>
                </c:pt>
                <c:pt idx="77">
                  <c:v>14.8</c:v>
                </c:pt>
                <c:pt idx="78">
                  <c:v>14.7</c:v>
                </c:pt>
                <c:pt idx="79">
                  <c:v>14.7</c:v>
                </c:pt>
                <c:pt idx="80">
                  <c:v>14.7</c:v>
                </c:pt>
                <c:pt idx="81">
                  <c:v>14.7</c:v>
                </c:pt>
                <c:pt idx="82">
                  <c:v>14.7</c:v>
                </c:pt>
                <c:pt idx="83">
                  <c:v>14.7</c:v>
                </c:pt>
                <c:pt idx="84">
                  <c:v>15</c:v>
                </c:pt>
                <c:pt idx="85">
                  <c:v>15</c:v>
                </c:pt>
                <c:pt idx="86">
                  <c:v>14.7</c:v>
                </c:pt>
                <c:pt idx="87">
                  <c:v>14.8</c:v>
                </c:pt>
                <c:pt idx="88">
                  <c:v>14.9</c:v>
                </c:pt>
                <c:pt idx="89">
                  <c:v>14.9</c:v>
                </c:pt>
                <c:pt idx="90">
                  <c:v>15</c:v>
                </c:pt>
                <c:pt idx="91">
                  <c:v>14.9</c:v>
                </c:pt>
                <c:pt idx="92">
                  <c:v>14.9</c:v>
                </c:pt>
                <c:pt idx="93">
                  <c:v>14.8</c:v>
                </c:pt>
                <c:pt idx="94">
                  <c:v>14.8</c:v>
                </c:pt>
                <c:pt idx="95">
                  <c:v>14.8</c:v>
                </c:pt>
                <c:pt idx="96">
                  <c:v>14.8</c:v>
                </c:pt>
                <c:pt idx="97">
                  <c:v>14.8</c:v>
                </c:pt>
                <c:pt idx="98">
                  <c:v>14.8</c:v>
                </c:pt>
                <c:pt idx="99">
                  <c:v>14.7</c:v>
                </c:pt>
                <c:pt idx="100">
                  <c:v>14.7</c:v>
                </c:pt>
                <c:pt idx="101">
                  <c:v>14.7</c:v>
                </c:pt>
                <c:pt idx="102">
                  <c:v>14.7</c:v>
                </c:pt>
                <c:pt idx="103">
                  <c:v>14.7</c:v>
                </c:pt>
                <c:pt idx="104">
                  <c:v>14.7</c:v>
                </c:pt>
                <c:pt idx="105">
                  <c:v>14.7</c:v>
                </c:pt>
                <c:pt idx="106">
                  <c:v>14.7</c:v>
                </c:pt>
                <c:pt idx="107">
                  <c:v>14.6</c:v>
                </c:pt>
                <c:pt idx="108">
                  <c:v>14.7</c:v>
                </c:pt>
                <c:pt idx="109">
                  <c:v>14.6</c:v>
                </c:pt>
                <c:pt idx="110">
                  <c:v>14.6</c:v>
                </c:pt>
                <c:pt idx="111">
                  <c:v>14.6</c:v>
                </c:pt>
                <c:pt idx="112">
                  <c:v>14.6</c:v>
                </c:pt>
                <c:pt idx="113">
                  <c:v>14.6</c:v>
                </c:pt>
                <c:pt idx="114">
                  <c:v>14.6</c:v>
                </c:pt>
                <c:pt idx="115">
                  <c:v>14.6</c:v>
                </c:pt>
                <c:pt idx="116">
                  <c:v>14.5</c:v>
                </c:pt>
                <c:pt idx="117">
                  <c:v>14.5</c:v>
                </c:pt>
                <c:pt idx="118">
                  <c:v>14.5</c:v>
                </c:pt>
                <c:pt idx="119">
                  <c:v>14.5</c:v>
                </c:pt>
                <c:pt idx="120">
                  <c:v>14.5</c:v>
                </c:pt>
                <c:pt idx="121">
                  <c:v>14.5</c:v>
                </c:pt>
                <c:pt idx="122">
                  <c:v>14.4</c:v>
                </c:pt>
                <c:pt idx="123">
                  <c:v>14.4</c:v>
                </c:pt>
                <c:pt idx="124">
                  <c:v>14.4</c:v>
                </c:pt>
                <c:pt idx="125">
                  <c:v>14.4</c:v>
                </c:pt>
                <c:pt idx="126">
                  <c:v>14.4</c:v>
                </c:pt>
                <c:pt idx="127">
                  <c:v>14.4</c:v>
                </c:pt>
                <c:pt idx="128">
                  <c:v>14.3</c:v>
                </c:pt>
                <c:pt idx="129">
                  <c:v>14.3</c:v>
                </c:pt>
                <c:pt idx="130">
                  <c:v>14.3</c:v>
                </c:pt>
                <c:pt idx="131">
                  <c:v>14.3</c:v>
                </c:pt>
                <c:pt idx="132">
                  <c:v>14.3</c:v>
                </c:pt>
                <c:pt idx="133">
                  <c:v>14.3</c:v>
                </c:pt>
                <c:pt idx="134">
                  <c:v>14.2</c:v>
                </c:pt>
                <c:pt idx="135">
                  <c:v>14.2</c:v>
                </c:pt>
                <c:pt idx="136">
                  <c:v>14.2</c:v>
                </c:pt>
                <c:pt idx="137">
                  <c:v>14.2</c:v>
                </c:pt>
                <c:pt idx="138">
                  <c:v>14.2</c:v>
                </c:pt>
                <c:pt idx="139">
                  <c:v>14.2</c:v>
                </c:pt>
                <c:pt idx="140">
                  <c:v>14.2</c:v>
                </c:pt>
                <c:pt idx="141">
                  <c:v>14.1</c:v>
                </c:pt>
                <c:pt idx="142">
                  <c:v>14.2</c:v>
                </c:pt>
                <c:pt idx="143">
                  <c:v>14.2</c:v>
                </c:pt>
                <c:pt idx="144">
                  <c:v>14.2</c:v>
                </c:pt>
                <c:pt idx="145">
                  <c:v>14.2</c:v>
                </c:pt>
                <c:pt idx="146">
                  <c:v>14.2</c:v>
                </c:pt>
                <c:pt idx="147">
                  <c:v>14.4</c:v>
                </c:pt>
                <c:pt idx="148">
                  <c:v>14.4</c:v>
                </c:pt>
                <c:pt idx="149">
                  <c:v>15.1</c:v>
                </c:pt>
                <c:pt idx="150">
                  <c:v>14.8</c:v>
                </c:pt>
                <c:pt idx="151">
                  <c:v>15</c:v>
                </c:pt>
                <c:pt idx="152">
                  <c:v>15</c:v>
                </c:pt>
                <c:pt idx="153">
                  <c:v>14.9</c:v>
                </c:pt>
                <c:pt idx="154">
                  <c:v>14.9</c:v>
                </c:pt>
                <c:pt idx="155">
                  <c:v>14.9</c:v>
                </c:pt>
                <c:pt idx="156">
                  <c:v>14.9</c:v>
                </c:pt>
                <c:pt idx="157">
                  <c:v>15</c:v>
                </c:pt>
                <c:pt idx="158">
                  <c:v>15.4</c:v>
                </c:pt>
                <c:pt idx="159">
                  <c:v>15.1</c:v>
                </c:pt>
                <c:pt idx="160">
                  <c:v>15.2</c:v>
                </c:pt>
                <c:pt idx="161">
                  <c:v>15.1</c:v>
                </c:pt>
                <c:pt idx="162">
                  <c:v>15</c:v>
                </c:pt>
                <c:pt idx="163">
                  <c:v>15.2</c:v>
                </c:pt>
                <c:pt idx="164">
                  <c:v>15.3</c:v>
                </c:pt>
                <c:pt idx="165">
                  <c:v>15.5</c:v>
                </c:pt>
                <c:pt idx="166">
                  <c:v>15.8</c:v>
                </c:pt>
                <c:pt idx="167">
                  <c:v>15.8</c:v>
                </c:pt>
                <c:pt idx="168">
                  <c:v>15.7</c:v>
                </c:pt>
                <c:pt idx="169">
                  <c:v>16</c:v>
                </c:pt>
                <c:pt idx="170">
                  <c:v>16.3</c:v>
                </c:pt>
                <c:pt idx="171">
                  <c:v>15.9</c:v>
                </c:pt>
                <c:pt idx="172">
                  <c:v>16.100000000000001</c:v>
                </c:pt>
                <c:pt idx="173">
                  <c:v>16.5</c:v>
                </c:pt>
                <c:pt idx="174">
                  <c:v>16.600000000000001</c:v>
                </c:pt>
                <c:pt idx="175">
                  <c:v>17</c:v>
                </c:pt>
                <c:pt idx="176">
                  <c:v>17</c:v>
                </c:pt>
                <c:pt idx="177">
                  <c:v>16.899999999999999</c:v>
                </c:pt>
                <c:pt idx="178">
                  <c:v>17.2</c:v>
                </c:pt>
                <c:pt idx="179">
                  <c:v>17.100000000000001</c:v>
                </c:pt>
                <c:pt idx="180">
                  <c:v>17.3</c:v>
                </c:pt>
                <c:pt idx="181">
                  <c:v>17.2</c:v>
                </c:pt>
                <c:pt idx="182">
                  <c:v>17.100000000000001</c:v>
                </c:pt>
                <c:pt idx="183">
                  <c:v>17</c:v>
                </c:pt>
                <c:pt idx="184">
                  <c:v>17.399999999999999</c:v>
                </c:pt>
                <c:pt idx="185">
                  <c:v>17.399999999999999</c:v>
                </c:pt>
                <c:pt idx="186">
                  <c:v>17.100000000000001</c:v>
                </c:pt>
                <c:pt idx="187">
                  <c:v>17.2</c:v>
                </c:pt>
                <c:pt idx="188">
                  <c:v>17.2</c:v>
                </c:pt>
                <c:pt idx="189">
                  <c:v>17.100000000000001</c:v>
                </c:pt>
                <c:pt idx="190">
                  <c:v>17.399999999999999</c:v>
                </c:pt>
                <c:pt idx="191">
                  <c:v>17</c:v>
                </c:pt>
                <c:pt idx="192">
                  <c:v>17.2</c:v>
                </c:pt>
                <c:pt idx="193">
                  <c:v>17.5</c:v>
                </c:pt>
                <c:pt idx="194">
                  <c:v>17.100000000000001</c:v>
                </c:pt>
                <c:pt idx="195">
                  <c:v>17.100000000000001</c:v>
                </c:pt>
                <c:pt idx="196">
                  <c:v>17.100000000000001</c:v>
                </c:pt>
                <c:pt idx="197">
                  <c:v>17.2</c:v>
                </c:pt>
                <c:pt idx="198">
                  <c:v>17.2</c:v>
                </c:pt>
                <c:pt idx="199">
                  <c:v>17</c:v>
                </c:pt>
                <c:pt idx="200">
                  <c:v>16.899999999999999</c:v>
                </c:pt>
                <c:pt idx="201">
                  <c:v>17</c:v>
                </c:pt>
                <c:pt idx="202">
                  <c:v>16.899999999999999</c:v>
                </c:pt>
                <c:pt idx="203">
                  <c:v>16.899999999999999</c:v>
                </c:pt>
                <c:pt idx="204">
                  <c:v>16.8</c:v>
                </c:pt>
                <c:pt idx="205">
                  <c:v>16.8</c:v>
                </c:pt>
                <c:pt idx="206">
                  <c:v>16.8</c:v>
                </c:pt>
                <c:pt idx="207">
                  <c:v>16.8</c:v>
                </c:pt>
                <c:pt idx="208">
                  <c:v>16.7</c:v>
                </c:pt>
                <c:pt idx="209">
                  <c:v>16.7</c:v>
                </c:pt>
                <c:pt idx="210">
                  <c:v>16.600000000000001</c:v>
                </c:pt>
                <c:pt idx="211">
                  <c:v>16.600000000000001</c:v>
                </c:pt>
                <c:pt idx="212">
                  <c:v>16.600000000000001</c:v>
                </c:pt>
                <c:pt idx="213">
                  <c:v>16.600000000000001</c:v>
                </c:pt>
                <c:pt idx="214">
                  <c:v>16.5</c:v>
                </c:pt>
                <c:pt idx="215">
                  <c:v>16.600000000000001</c:v>
                </c:pt>
                <c:pt idx="216">
                  <c:v>16.399999999999999</c:v>
                </c:pt>
                <c:pt idx="217">
                  <c:v>16.5</c:v>
                </c:pt>
                <c:pt idx="218">
                  <c:v>16.399999999999999</c:v>
                </c:pt>
                <c:pt idx="219">
                  <c:v>16.399999999999999</c:v>
                </c:pt>
                <c:pt idx="220">
                  <c:v>16.399999999999999</c:v>
                </c:pt>
                <c:pt idx="221">
                  <c:v>16.399999999999999</c:v>
                </c:pt>
                <c:pt idx="222">
                  <c:v>16.399999999999999</c:v>
                </c:pt>
                <c:pt idx="223">
                  <c:v>16.3</c:v>
                </c:pt>
                <c:pt idx="224">
                  <c:v>16.3</c:v>
                </c:pt>
                <c:pt idx="225">
                  <c:v>16.3</c:v>
                </c:pt>
                <c:pt idx="226">
                  <c:v>16.3</c:v>
                </c:pt>
                <c:pt idx="227">
                  <c:v>16.3</c:v>
                </c:pt>
                <c:pt idx="228">
                  <c:v>16.2</c:v>
                </c:pt>
                <c:pt idx="229">
                  <c:v>16.3</c:v>
                </c:pt>
                <c:pt idx="230">
                  <c:v>16.2</c:v>
                </c:pt>
                <c:pt idx="231">
                  <c:v>16.2</c:v>
                </c:pt>
                <c:pt idx="232">
                  <c:v>16.2</c:v>
                </c:pt>
                <c:pt idx="233">
                  <c:v>16.100000000000001</c:v>
                </c:pt>
                <c:pt idx="234">
                  <c:v>16.100000000000001</c:v>
                </c:pt>
                <c:pt idx="235">
                  <c:v>16.100000000000001</c:v>
                </c:pt>
                <c:pt idx="236">
                  <c:v>16.100000000000001</c:v>
                </c:pt>
                <c:pt idx="237">
                  <c:v>16.100000000000001</c:v>
                </c:pt>
                <c:pt idx="238">
                  <c:v>16</c:v>
                </c:pt>
                <c:pt idx="239">
                  <c:v>16</c:v>
                </c:pt>
                <c:pt idx="240">
                  <c:v>16</c:v>
                </c:pt>
                <c:pt idx="241">
                  <c:v>15.9</c:v>
                </c:pt>
                <c:pt idx="242">
                  <c:v>15.9</c:v>
                </c:pt>
                <c:pt idx="243">
                  <c:v>15.9</c:v>
                </c:pt>
                <c:pt idx="244">
                  <c:v>15.9</c:v>
                </c:pt>
                <c:pt idx="245">
                  <c:v>15.8</c:v>
                </c:pt>
                <c:pt idx="246">
                  <c:v>15.8</c:v>
                </c:pt>
                <c:pt idx="247">
                  <c:v>15.8</c:v>
                </c:pt>
                <c:pt idx="248">
                  <c:v>15.8</c:v>
                </c:pt>
                <c:pt idx="249">
                  <c:v>15.8</c:v>
                </c:pt>
                <c:pt idx="250">
                  <c:v>15.7</c:v>
                </c:pt>
                <c:pt idx="251">
                  <c:v>15.8</c:v>
                </c:pt>
                <c:pt idx="252">
                  <c:v>15.7</c:v>
                </c:pt>
                <c:pt idx="253">
                  <c:v>15.7</c:v>
                </c:pt>
                <c:pt idx="254">
                  <c:v>15.7</c:v>
                </c:pt>
                <c:pt idx="255">
                  <c:v>15.6</c:v>
                </c:pt>
                <c:pt idx="256">
                  <c:v>15.6</c:v>
                </c:pt>
                <c:pt idx="257">
                  <c:v>15.6</c:v>
                </c:pt>
                <c:pt idx="258">
                  <c:v>15.6</c:v>
                </c:pt>
                <c:pt idx="259">
                  <c:v>15.6</c:v>
                </c:pt>
                <c:pt idx="260">
                  <c:v>15.6</c:v>
                </c:pt>
                <c:pt idx="261">
                  <c:v>15.6</c:v>
                </c:pt>
                <c:pt idx="262">
                  <c:v>15.5</c:v>
                </c:pt>
                <c:pt idx="263">
                  <c:v>15.5</c:v>
                </c:pt>
                <c:pt idx="264">
                  <c:v>15.4</c:v>
                </c:pt>
                <c:pt idx="265">
                  <c:v>15.5</c:v>
                </c:pt>
                <c:pt idx="266">
                  <c:v>15.4</c:v>
                </c:pt>
                <c:pt idx="267">
                  <c:v>15.4</c:v>
                </c:pt>
                <c:pt idx="268">
                  <c:v>15.4</c:v>
                </c:pt>
                <c:pt idx="269">
                  <c:v>15.4</c:v>
                </c:pt>
                <c:pt idx="270">
                  <c:v>15.4</c:v>
                </c:pt>
                <c:pt idx="271">
                  <c:v>15.3</c:v>
                </c:pt>
                <c:pt idx="272">
                  <c:v>15.4</c:v>
                </c:pt>
                <c:pt idx="273">
                  <c:v>15.3</c:v>
                </c:pt>
                <c:pt idx="274">
                  <c:v>15.3</c:v>
                </c:pt>
                <c:pt idx="275">
                  <c:v>15.2</c:v>
                </c:pt>
                <c:pt idx="276">
                  <c:v>15.1</c:v>
                </c:pt>
                <c:pt idx="277">
                  <c:v>15</c:v>
                </c:pt>
                <c:pt idx="278">
                  <c:v>15.3</c:v>
                </c:pt>
                <c:pt idx="279">
                  <c:v>15.2</c:v>
                </c:pt>
                <c:pt idx="280">
                  <c:v>15.2</c:v>
                </c:pt>
                <c:pt idx="281">
                  <c:v>15.1</c:v>
                </c:pt>
                <c:pt idx="282">
                  <c:v>15</c:v>
                </c:pt>
                <c:pt idx="283">
                  <c:v>15.1</c:v>
                </c:pt>
                <c:pt idx="284">
                  <c:v>15.1</c:v>
                </c:pt>
                <c:pt idx="285">
                  <c:v>15.2</c:v>
                </c:pt>
                <c:pt idx="286">
                  <c:v>15</c:v>
                </c:pt>
                <c:pt idx="287">
                  <c:v>15.2</c:v>
                </c:pt>
                <c:pt idx="288">
                  <c:v>15</c:v>
                </c:pt>
                <c:pt idx="289">
                  <c:v>14.8</c:v>
                </c:pt>
                <c:pt idx="290">
                  <c:v>15.4</c:v>
                </c:pt>
                <c:pt idx="291">
                  <c:v>15.5</c:v>
                </c:pt>
                <c:pt idx="292">
                  <c:v>15.2</c:v>
                </c:pt>
                <c:pt idx="293">
                  <c:v>15.1</c:v>
                </c:pt>
                <c:pt idx="294">
                  <c:v>14.9</c:v>
                </c:pt>
                <c:pt idx="295">
                  <c:v>14.8</c:v>
                </c:pt>
                <c:pt idx="296">
                  <c:v>14.7</c:v>
                </c:pt>
                <c:pt idx="297">
                  <c:v>14.7</c:v>
                </c:pt>
                <c:pt idx="298">
                  <c:v>14.9</c:v>
                </c:pt>
                <c:pt idx="299">
                  <c:v>15.3</c:v>
                </c:pt>
                <c:pt idx="300">
                  <c:v>15.1</c:v>
                </c:pt>
                <c:pt idx="301">
                  <c:v>15.2</c:v>
                </c:pt>
                <c:pt idx="302">
                  <c:v>15.2</c:v>
                </c:pt>
                <c:pt idx="303">
                  <c:v>15.1</c:v>
                </c:pt>
                <c:pt idx="304">
                  <c:v>14.5</c:v>
                </c:pt>
                <c:pt idx="305">
                  <c:v>14.8</c:v>
                </c:pt>
                <c:pt idx="306">
                  <c:v>14.8</c:v>
                </c:pt>
                <c:pt idx="307">
                  <c:v>14.8</c:v>
                </c:pt>
                <c:pt idx="308">
                  <c:v>14.8</c:v>
                </c:pt>
                <c:pt idx="309">
                  <c:v>14.8</c:v>
                </c:pt>
                <c:pt idx="310">
                  <c:v>14.8</c:v>
                </c:pt>
                <c:pt idx="311">
                  <c:v>14.9</c:v>
                </c:pt>
                <c:pt idx="312">
                  <c:v>14.9</c:v>
                </c:pt>
                <c:pt idx="313">
                  <c:v>14.9</c:v>
                </c:pt>
                <c:pt idx="314">
                  <c:v>14.9</c:v>
                </c:pt>
                <c:pt idx="315">
                  <c:v>14.9</c:v>
                </c:pt>
                <c:pt idx="316">
                  <c:v>15</c:v>
                </c:pt>
                <c:pt idx="317">
                  <c:v>15</c:v>
                </c:pt>
                <c:pt idx="318">
                  <c:v>15</c:v>
                </c:pt>
                <c:pt idx="319">
                  <c:v>15</c:v>
                </c:pt>
                <c:pt idx="320">
                  <c:v>15.1</c:v>
                </c:pt>
                <c:pt idx="321">
                  <c:v>15.1</c:v>
                </c:pt>
                <c:pt idx="322">
                  <c:v>15.1</c:v>
                </c:pt>
                <c:pt idx="323">
                  <c:v>15.1</c:v>
                </c:pt>
                <c:pt idx="324">
                  <c:v>15.2</c:v>
                </c:pt>
                <c:pt idx="325">
                  <c:v>15.2</c:v>
                </c:pt>
                <c:pt idx="326">
                  <c:v>15.2</c:v>
                </c:pt>
                <c:pt idx="327">
                  <c:v>15.3</c:v>
                </c:pt>
                <c:pt idx="328">
                  <c:v>15.3</c:v>
                </c:pt>
                <c:pt idx="329">
                  <c:v>15.3</c:v>
                </c:pt>
                <c:pt idx="330">
                  <c:v>15.3</c:v>
                </c:pt>
                <c:pt idx="331">
                  <c:v>15.4</c:v>
                </c:pt>
                <c:pt idx="332">
                  <c:v>15.4</c:v>
                </c:pt>
                <c:pt idx="333">
                  <c:v>15.4</c:v>
                </c:pt>
                <c:pt idx="334">
                  <c:v>15.4</c:v>
                </c:pt>
                <c:pt idx="335">
                  <c:v>15.4</c:v>
                </c:pt>
                <c:pt idx="336">
                  <c:v>15.5</c:v>
                </c:pt>
                <c:pt idx="337">
                  <c:v>15.5</c:v>
                </c:pt>
                <c:pt idx="338">
                  <c:v>15.5</c:v>
                </c:pt>
                <c:pt idx="339">
                  <c:v>15.5</c:v>
                </c:pt>
                <c:pt idx="340">
                  <c:v>15.5</c:v>
                </c:pt>
                <c:pt idx="341">
                  <c:v>15.6</c:v>
                </c:pt>
                <c:pt idx="342">
                  <c:v>15.6</c:v>
                </c:pt>
                <c:pt idx="343">
                  <c:v>15.6</c:v>
                </c:pt>
                <c:pt idx="344">
                  <c:v>15.6</c:v>
                </c:pt>
                <c:pt idx="345">
                  <c:v>15.6</c:v>
                </c:pt>
                <c:pt idx="346">
                  <c:v>15.7</c:v>
                </c:pt>
                <c:pt idx="347">
                  <c:v>15.7</c:v>
                </c:pt>
                <c:pt idx="348">
                  <c:v>15.7</c:v>
                </c:pt>
                <c:pt idx="349">
                  <c:v>15.7</c:v>
                </c:pt>
                <c:pt idx="350">
                  <c:v>15.7</c:v>
                </c:pt>
                <c:pt idx="351">
                  <c:v>15.8</c:v>
                </c:pt>
                <c:pt idx="352">
                  <c:v>15.8</c:v>
                </c:pt>
                <c:pt idx="353">
                  <c:v>15.8</c:v>
                </c:pt>
                <c:pt idx="354">
                  <c:v>15.8</c:v>
                </c:pt>
                <c:pt idx="355">
                  <c:v>15.8</c:v>
                </c:pt>
                <c:pt idx="356">
                  <c:v>15.8</c:v>
                </c:pt>
                <c:pt idx="357">
                  <c:v>15.9</c:v>
                </c:pt>
                <c:pt idx="358">
                  <c:v>15.9</c:v>
                </c:pt>
                <c:pt idx="359">
                  <c:v>15.9</c:v>
                </c:pt>
                <c:pt idx="360">
                  <c:v>15.9</c:v>
                </c:pt>
                <c:pt idx="361">
                  <c:v>15.9</c:v>
                </c:pt>
                <c:pt idx="362">
                  <c:v>15.9</c:v>
                </c:pt>
                <c:pt idx="363">
                  <c:v>15.9</c:v>
                </c:pt>
                <c:pt idx="364">
                  <c:v>15.9</c:v>
                </c:pt>
                <c:pt idx="365">
                  <c:v>16</c:v>
                </c:pt>
                <c:pt idx="366">
                  <c:v>16</c:v>
                </c:pt>
                <c:pt idx="367">
                  <c:v>16</c:v>
                </c:pt>
                <c:pt idx="368">
                  <c:v>16</c:v>
                </c:pt>
                <c:pt idx="369">
                  <c:v>16</c:v>
                </c:pt>
                <c:pt idx="370">
                  <c:v>16</c:v>
                </c:pt>
                <c:pt idx="371">
                  <c:v>16</c:v>
                </c:pt>
                <c:pt idx="372">
                  <c:v>16</c:v>
                </c:pt>
                <c:pt idx="373">
                  <c:v>16</c:v>
                </c:pt>
                <c:pt idx="374">
                  <c:v>16.100000000000001</c:v>
                </c:pt>
                <c:pt idx="375">
                  <c:v>16.100000000000001</c:v>
                </c:pt>
                <c:pt idx="376">
                  <c:v>16.100000000000001</c:v>
                </c:pt>
                <c:pt idx="377">
                  <c:v>16.100000000000001</c:v>
                </c:pt>
                <c:pt idx="378">
                  <c:v>16.100000000000001</c:v>
                </c:pt>
                <c:pt idx="379">
                  <c:v>16.100000000000001</c:v>
                </c:pt>
                <c:pt idx="380">
                  <c:v>16.100000000000001</c:v>
                </c:pt>
                <c:pt idx="381">
                  <c:v>16.100000000000001</c:v>
                </c:pt>
                <c:pt idx="382">
                  <c:v>16.100000000000001</c:v>
                </c:pt>
                <c:pt idx="383">
                  <c:v>16.100000000000001</c:v>
                </c:pt>
                <c:pt idx="384">
                  <c:v>16.100000000000001</c:v>
                </c:pt>
                <c:pt idx="385">
                  <c:v>16.2</c:v>
                </c:pt>
                <c:pt idx="386">
                  <c:v>16.2</c:v>
                </c:pt>
                <c:pt idx="387">
                  <c:v>16.2</c:v>
                </c:pt>
                <c:pt idx="388">
                  <c:v>16.2</c:v>
                </c:pt>
                <c:pt idx="389">
                  <c:v>16.2</c:v>
                </c:pt>
                <c:pt idx="390">
                  <c:v>16.2</c:v>
                </c:pt>
                <c:pt idx="391">
                  <c:v>16.2</c:v>
                </c:pt>
                <c:pt idx="392">
                  <c:v>16.2</c:v>
                </c:pt>
                <c:pt idx="393">
                  <c:v>16.2</c:v>
                </c:pt>
                <c:pt idx="394">
                  <c:v>16.2</c:v>
                </c:pt>
                <c:pt idx="395">
                  <c:v>16.2</c:v>
                </c:pt>
                <c:pt idx="396">
                  <c:v>16.3</c:v>
                </c:pt>
                <c:pt idx="397">
                  <c:v>16.2</c:v>
                </c:pt>
                <c:pt idx="398">
                  <c:v>16.3</c:v>
                </c:pt>
                <c:pt idx="399">
                  <c:v>16.2</c:v>
                </c:pt>
                <c:pt idx="400">
                  <c:v>16.2</c:v>
                </c:pt>
                <c:pt idx="401">
                  <c:v>16.3</c:v>
                </c:pt>
                <c:pt idx="402">
                  <c:v>16.3</c:v>
                </c:pt>
                <c:pt idx="403">
                  <c:v>16.3</c:v>
                </c:pt>
                <c:pt idx="404">
                  <c:v>16.3</c:v>
                </c:pt>
                <c:pt idx="405">
                  <c:v>16.3</c:v>
                </c:pt>
                <c:pt idx="406">
                  <c:v>16.3</c:v>
                </c:pt>
                <c:pt idx="407">
                  <c:v>16.3</c:v>
                </c:pt>
                <c:pt idx="408">
                  <c:v>16.3</c:v>
                </c:pt>
                <c:pt idx="409">
                  <c:v>16.3</c:v>
                </c:pt>
                <c:pt idx="410">
                  <c:v>16.3</c:v>
                </c:pt>
                <c:pt idx="411">
                  <c:v>16.3</c:v>
                </c:pt>
                <c:pt idx="412">
                  <c:v>16.3</c:v>
                </c:pt>
                <c:pt idx="413">
                  <c:v>16.3</c:v>
                </c:pt>
                <c:pt idx="414">
                  <c:v>16.3</c:v>
                </c:pt>
                <c:pt idx="415">
                  <c:v>16.3</c:v>
                </c:pt>
                <c:pt idx="416">
                  <c:v>16.3</c:v>
                </c:pt>
                <c:pt idx="417">
                  <c:v>16.3</c:v>
                </c:pt>
                <c:pt idx="418">
                  <c:v>16.3</c:v>
                </c:pt>
                <c:pt idx="419">
                  <c:v>16.3</c:v>
                </c:pt>
                <c:pt idx="420">
                  <c:v>16.3</c:v>
                </c:pt>
                <c:pt idx="421">
                  <c:v>16.3</c:v>
                </c:pt>
                <c:pt idx="422">
                  <c:v>16.3</c:v>
                </c:pt>
                <c:pt idx="423">
                  <c:v>16.3</c:v>
                </c:pt>
                <c:pt idx="424">
                  <c:v>16.3</c:v>
                </c:pt>
                <c:pt idx="425">
                  <c:v>16.3</c:v>
                </c:pt>
                <c:pt idx="426">
                  <c:v>16.3</c:v>
                </c:pt>
                <c:pt idx="427">
                  <c:v>16.3</c:v>
                </c:pt>
                <c:pt idx="428">
                  <c:v>16.3</c:v>
                </c:pt>
                <c:pt idx="429">
                  <c:v>16.399999999999999</c:v>
                </c:pt>
                <c:pt idx="430">
                  <c:v>16.399999999999999</c:v>
                </c:pt>
                <c:pt idx="431">
                  <c:v>16.399999999999999</c:v>
                </c:pt>
                <c:pt idx="432">
                  <c:v>16.399999999999999</c:v>
                </c:pt>
                <c:pt idx="433">
                  <c:v>16.399999999999999</c:v>
                </c:pt>
                <c:pt idx="434">
                  <c:v>16.399999999999999</c:v>
                </c:pt>
                <c:pt idx="435">
                  <c:v>16.399999999999999</c:v>
                </c:pt>
                <c:pt idx="436">
                  <c:v>16.399999999999999</c:v>
                </c:pt>
                <c:pt idx="437">
                  <c:v>16.399999999999999</c:v>
                </c:pt>
                <c:pt idx="438">
                  <c:v>16.399999999999999</c:v>
                </c:pt>
                <c:pt idx="439">
                  <c:v>16.399999999999999</c:v>
                </c:pt>
                <c:pt idx="440">
                  <c:v>16.399999999999999</c:v>
                </c:pt>
                <c:pt idx="441">
                  <c:v>16.399999999999999</c:v>
                </c:pt>
                <c:pt idx="442">
                  <c:v>16.399999999999999</c:v>
                </c:pt>
                <c:pt idx="443">
                  <c:v>16.399999999999999</c:v>
                </c:pt>
                <c:pt idx="444">
                  <c:v>16.399999999999999</c:v>
                </c:pt>
                <c:pt idx="445">
                  <c:v>16.399999999999999</c:v>
                </c:pt>
                <c:pt idx="446">
                  <c:v>16.399999999999999</c:v>
                </c:pt>
                <c:pt idx="447">
                  <c:v>16.399999999999999</c:v>
                </c:pt>
                <c:pt idx="448">
                  <c:v>16.399999999999999</c:v>
                </c:pt>
                <c:pt idx="449">
                  <c:v>16.399999999999999</c:v>
                </c:pt>
                <c:pt idx="450">
                  <c:v>16.399999999999999</c:v>
                </c:pt>
                <c:pt idx="451">
                  <c:v>16.5</c:v>
                </c:pt>
                <c:pt idx="452">
                  <c:v>16.399999999999999</c:v>
                </c:pt>
                <c:pt idx="453">
                  <c:v>16.5</c:v>
                </c:pt>
                <c:pt idx="454">
                  <c:v>16.5</c:v>
                </c:pt>
                <c:pt idx="455">
                  <c:v>16.5</c:v>
                </c:pt>
                <c:pt idx="456">
                  <c:v>16.5</c:v>
                </c:pt>
                <c:pt idx="457">
                  <c:v>16.5</c:v>
                </c:pt>
                <c:pt idx="458">
                  <c:v>16.5</c:v>
                </c:pt>
                <c:pt idx="459">
                  <c:v>16.5</c:v>
                </c:pt>
                <c:pt idx="460">
                  <c:v>16.5</c:v>
                </c:pt>
                <c:pt idx="461">
                  <c:v>16.5</c:v>
                </c:pt>
                <c:pt idx="462">
                  <c:v>16.600000000000001</c:v>
                </c:pt>
                <c:pt idx="463">
                  <c:v>16.600000000000001</c:v>
                </c:pt>
                <c:pt idx="464">
                  <c:v>16.600000000000001</c:v>
                </c:pt>
                <c:pt idx="465">
                  <c:v>16.600000000000001</c:v>
                </c:pt>
                <c:pt idx="466">
                  <c:v>16.600000000000001</c:v>
                </c:pt>
                <c:pt idx="467">
                  <c:v>16.600000000000001</c:v>
                </c:pt>
                <c:pt idx="468">
                  <c:v>16.600000000000001</c:v>
                </c:pt>
                <c:pt idx="469">
                  <c:v>16.600000000000001</c:v>
                </c:pt>
                <c:pt idx="470">
                  <c:v>16.600000000000001</c:v>
                </c:pt>
                <c:pt idx="471">
                  <c:v>16.600000000000001</c:v>
                </c:pt>
                <c:pt idx="472">
                  <c:v>16.7</c:v>
                </c:pt>
                <c:pt idx="473">
                  <c:v>16.7</c:v>
                </c:pt>
                <c:pt idx="474">
                  <c:v>16.7</c:v>
                </c:pt>
                <c:pt idx="475">
                  <c:v>16.7</c:v>
                </c:pt>
                <c:pt idx="476">
                  <c:v>16.7</c:v>
                </c:pt>
                <c:pt idx="477">
                  <c:v>16.7</c:v>
                </c:pt>
                <c:pt idx="478">
                  <c:v>16.7</c:v>
                </c:pt>
                <c:pt idx="479">
                  <c:v>16.7</c:v>
                </c:pt>
                <c:pt idx="480">
                  <c:v>16.7</c:v>
                </c:pt>
                <c:pt idx="481">
                  <c:v>16.7</c:v>
                </c:pt>
                <c:pt idx="482">
                  <c:v>16.8</c:v>
                </c:pt>
                <c:pt idx="483">
                  <c:v>16.8</c:v>
                </c:pt>
                <c:pt idx="484">
                  <c:v>16.8</c:v>
                </c:pt>
                <c:pt idx="485">
                  <c:v>16.8</c:v>
                </c:pt>
                <c:pt idx="486">
                  <c:v>16.8</c:v>
                </c:pt>
                <c:pt idx="487">
                  <c:v>16.8</c:v>
                </c:pt>
                <c:pt idx="488">
                  <c:v>16.8</c:v>
                </c:pt>
                <c:pt idx="489">
                  <c:v>16.8</c:v>
                </c:pt>
                <c:pt idx="490">
                  <c:v>16.8</c:v>
                </c:pt>
                <c:pt idx="491">
                  <c:v>16.8</c:v>
                </c:pt>
                <c:pt idx="492">
                  <c:v>16.8</c:v>
                </c:pt>
                <c:pt idx="493">
                  <c:v>16.8</c:v>
                </c:pt>
                <c:pt idx="494">
                  <c:v>16.8</c:v>
                </c:pt>
                <c:pt idx="495">
                  <c:v>16.8</c:v>
                </c:pt>
                <c:pt idx="496">
                  <c:v>16.8</c:v>
                </c:pt>
                <c:pt idx="497">
                  <c:v>16.8</c:v>
                </c:pt>
                <c:pt idx="498">
                  <c:v>16.8</c:v>
                </c:pt>
                <c:pt idx="499">
                  <c:v>16.8</c:v>
                </c:pt>
                <c:pt idx="500">
                  <c:v>16.8</c:v>
                </c:pt>
                <c:pt idx="501">
                  <c:v>16.899999999999999</c:v>
                </c:pt>
                <c:pt idx="502">
                  <c:v>16.899999999999999</c:v>
                </c:pt>
                <c:pt idx="503">
                  <c:v>16.8</c:v>
                </c:pt>
                <c:pt idx="504">
                  <c:v>16.899999999999999</c:v>
                </c:pt>
                <c:pt idx="505">
                  <c:v>16.899999999999999</c:v>
                </c:pt>
                <c:pt idx="506">
                  <c:v>16.8</c:v>
                </c:pt>
                <c:pt idx="507">
                  <c:v>16.899999999999999</c:v>
                </c:pt>
                <c:pt idx="508">
                  <c:v>16.899999999999999</c:v>
                </c:pt>
                <c:pt idx="509">
                  <c:v>16.899999999999999</c:v>
                </c:pt>
                <c:pt idx="510">
                  <c:v>16.899999999999999</c:v>
                </c:pt>
                <c:pt idx="511">
                  <c:v>16.899999999999999</c:v>
                </c:pt>
                <c:pt idx="512">
                  <c:v>16.899999999999999</c:v>
                </c:pt>
                <c:pt idx="513">
                  <c:v>16.899999999999999</c:v>
                </c:pt>
                <c:pt idx="514">
                  <c:v>16.899999999999999</c:v>
                </c:pt>
                <c:pt idx="515">
                  <c:v>16.899999999999999</c:v>
                </c:pt>
                <c:pt idx="516">
                  <c:v>16.899999999999999</c:v>
                </c:pt>
                <c:pt idx="517">
                  <c:v>16.899999999999999</c:v>
                </c:pt>
                <c:pt idx="518">
                  <c:v>16.899999999999999</c:v>
                </c:pt>
                <c:pt idx="519">
                  <c:v>16.899999999999999</c:v>
                </c:pt>
                <c:pt idx="520">
                  <c:v>16.899999999999999</c:v>
                </c:pt>
                <c:pt idx="521">
                  <c:v>16.899999999999999</c:v>
                </c:pt>
                <c:pt idx="522">
                  <c:v>16.899999999999999</c:v>
                </c:pt>
                <c:pt idx="523">
                  <c:v>16.899999999999999</c:v>
                </c:pt>
                <c:pt idx="524">
                  <c:v>16.899999999999999</c:v>
                </c:pt>
                <c:pt idx="525">
                  <c:v>16.899999999999999</c:v>
                </c:pt>
                <c:pt idx="526">
                  <c:v>16.899999999999999</c:v>
                </c:pt>
                <c:pt idx="527">
                  <c:v>16.899999999999999</c:v>
                </c:pt>
                <c:pt idx="528">
                  <c:v>16.8</c:v>
                </c:pt>
                <c:pt idx="529">
                  <c:v>16.899999999999999</c:v>
                </c:pt>
                <c:pt idx="530">
                  <c:v>16.8</c:v>
                </c:pt>
                <c:pt idx="531">
                  <c:v>16.8</c:v>
                </c:pt>
                <c:pt idx="532">
                  <c:v>16.899999999999999</c:v>
                </c:pt>
                <c:pt idx="533">
                  <c:v>16.899999999999999</c:v>
                </c:pt>
                <c:pt idx="534">
                  <c:v>16.899999999999999</c:v>
                </c:pt>
                <c:pt idx="535">
                  <c:v>16.8</c:v>
                </c:pt>
                <c:pt idx="536">
                  <c:v>16.8</c:v>
                </c:pt>
                <c:pt idx="537">
                  <c:v>16.899999999999999</c:v>
                </c:pt>
                <c:pt idx="538">
                  <c:v>16.8</c:v>
                </c:pt>
                <c:pt idx="539">
                  <c:v>16.8</c:v>
                </c:pt>
                <c:pt idx="540">
                  <c:v>16.8</c:v>
                </c:pt>
                <c:pt idx="541">
                  <c:v>16.8</c:v>
                </c:pt>
                <c:pt idx="542">
                  <c:v>16.8</c:v>
                </c:pt>
                <c:pt idx="543">
                  <c:v>16.8</c:v>
                </c:pt>
                <c:pt idx="544">
                  <c:v>16.8</c:v>
                </c:pt>
                <c:pt idx="545">
                  <c:v>16.8</c:v>
                </c:pt>
                <c:pt idx="546">
                  <c:v>16.8</c:v>
                </c:pt>
                <c:pt idx="547">
                  <c:v>16.8</c:v>
                </c:pt>
                <c:pt idx="548">
                  <c:v>16.8</c:v>
                </c:pt>
                <c:pt idx="549">
                  <c:v>16.8</c:v>
                </c:pt>
                <c:pt idx="550">
                  <c:v>16.8</c:v>
                </c:pt>
                <c:pt idx="551">
                  <c:v>16.8</c:v>
                </c:pt>
                <c:pt idx="552">
                  <c:v>16.8</c:v>
                </c:pt>
                <c:pt idx="553">
                  <c:v>16.8</c:v>
                </c:pt>
                <c:pt idx="554">
                  <c:v>16.8</c:v>
                </c:pt>
                <c:pt idx="555">
                  <c:v>16.8</c:v>
                </c:pt>
                <c:pt idx="556">
                  <c:v>16.8</c:v>
                </c:pt>
                <c:pt idx="557">
                  <c:v>16.8</c:v>
                </c:pt>
                <c:pt idx="558">
                  <c:v>16.8</c:v>
                </c:pt>
                <c:pt idx="559">
                  <c:v>16.8</c:v>
                </c:pt>
                <c:pt idx="560">
                  <c:v>16.8</c:v>
                </c:pt>
                <c:pt idx="561">
                  <c:v>16.8</c:v>
                </c:pt>
                <c:pt idx="562">
                  <c:v>16.8</c:v>
                </c:pt>
                <c:pt idx="563">
                  <c:v>16.7</c:v>
                </c:pt>
                <c:pt idx="564">
                  <c:v>16.7</c:v>
                </c:pt>
                <c:pt idx="565">
                  <c:v>16.8</c:v>
                </c:pt>
                <c:pt idx="566">
                  <c:v>16.7</c:v>
                </c:pt>
                <c:pt idx="567">
                  <c:v>16.7</c:v>
                </c:pt>
                <c:pt idx="568">
                  <c:v>16.7</c:v>
                </c:pt>
                <c:pt idx="569">
                  <c:v>16.8</c:v>
                </c:pt>
                <c:pt idx="570">
                  <c:v>16.7</c:v>
                </c:pt>
                <c:pt idx="571">
                  <c:v>16.7</c:v>
                </c:pt>
                <c:pt idx="572">
                  <c:v>16.7</c:v>
                </c:pt>
                <c:pt idx="573">
                  <c:v>16.7</c:v>
                </c:pt>
                <c:pt idx="574">
                  <c:v>16.7</c:v>
                </c:pt>
                <c:pt idx="575">
                  <c:v>16.7</c:v>
                </c:pt>
                <c:pt idx="576">
                  <c:v>16.7</c:v>
                </c:pt>
                <c:pt idx="577">
                  <c:v>16.7</c:v>
                </c:pt>
                <c:pt idx="578">
                  <c:v>16.7</c:v>
                </c:pt>
                <c:pt idx="579">
                  <c:v>16.7</c:v>
                </c:pt>
                <c:pt idx="580">
                  <c:v>16.7</c:v>
                </c:pt>
                <c:pt idx="581">
                  <c:v>16.7</c:v>
                </c:pt>
                <c:pt idx="582">
                  <c:v>16.7</c:v>
                </c:pt>
                <c:pt idx="583">
                  <c:v>16.7</c:v>
                </c:pt>
                <c:pt idx="584">
                  <c:v>16.7</c:v>
                </c:pt>
                <c:pt idx="585">
                  <c:v>16.7</c:v>
                </c:pt>
                <c:pt idx="586">
                  <c:v>16.7</c:v>
                </c:pt>
                <c:pt idx="587">
                  <c:v>16.7</c:v>
                </c:pt>
                <c:pt idx="588">
                  <c:v>16.7</c:v>
                </c:pt>
                <c:pt idx="589">
                  <c:v>16.7</c:v>
                </c:pt>
                <c:pt idx="590">
                  <c:v>16.7</c:v>
                </c:pt>
                <c:pt idx="591">
                  <c:v>16.7</c:v>
                </c:pt>
                <c:pt idx="592">
                  <c:v>16.7</c:v>
                </c:pt>
                <c:pt idx="593">
                  <c:v>16.7</c:v>
                </c:pt>
                <c:pt idx="594">
                  <c:v>16.7</c:v>
                </c:pt>
                <c:pt idx="595">
                  <c:v>16.7</c:v>
                </c:pt>
                <c:pt idx="596">
                  <c:v>16.7</c:v>
                </c:pt>
                <c:pt idx="597">
                  <c:v>16.7</c:v>
                </c:pt>
                <c:pt idx="598">
                  <c:v>16.7</c:v>
                </c:pt>
                <c:pt idx="599">
                  <c:v>16.7</c:v>
                </c:pt>
                <c:pt idx="600">
                  <c:v>16.7</c:v>
                </c:pt>
                <c:pt idx="601">
                  <c:v>16.8</c:v>
                </c:pt>
                <c:pt idx="602">
                  <c:v>16.7</c:v>
                </c:pt>
                <c:pt idx="603">
                  <c:v>16.8</c:v>
                </c:pt>
                <c:pt idx="604">
                  <c:v>16.8</c:v>
                </c:pt>
                <c:pt idx="605">
                  <c:v>16.8</c:v>
                </c:pt>
                <c:pt idx="606">
                  <c:v>16.8</c:v>
                </c:pt>
                <c:pt idx="607">
                  <c:v>16.8</c:v>
                </c:pt>
                <c:pt idx="608">
                  <c:v>16.8</c:v>
                </c:pt>
                <c:pt idx="609">
                  <c:v>16.8</c:v>
                </c:pt>
                <c:pt idx="610">
                  <c:v>16.8</c:v>
                </c:pt>
                <c:pt idx="611">
                  <c:v>16.8</c:v>
                </c:pt>
                <c:pt idx="612">
                  <c:v>16.899999999999999</c:v>
                </c:pt>
                <c:pt idx="613">
                  <c:v>16.8</c:v>
                </c:pt>
                <c:pt idx="614">
                  <c:v>16.8</c:v>
                </c:pt>
                <c:pt idx="615">
                  <c:v>16.899999999999999</c:v>
                </c:pt>
                <c:pt idx="616">
                  <c:v>16.8</c:v>
                </c:pt>
                <c:pt idx="617">
                  <c:v>16.899999999999999</c:v>
                </c:pt>
                <c:pt idx="618">
                  <c:v>16.899999999999999</c:v>
                </c:pt>
                <c:pt idx="619">
                  <c:v>16.899999999999999</c:v>
                </c:pt>
                <c:pt idx="620">
                  <c:v>16.899999999999999</c:v>
                </c:pt>
                <c:pt idx="621">
                  <c:v>16.899999999999999</c:v>
                </c:pt>
                <c:pt idx="622">
                  <c:v>16.899999999999999</c:v>
                </c:pt>
                <c:pt idx="623">
                  <c:v>16.899999999999999</c:v>
                </c:pt>
                <c:pt idx="624">
                  <c:v>16.899999999999999</c:v>
                </c:pt>
                <c:pt idx="625">
                  <c:v>16.899999999999999</c:v>
                </c:pt>
                <c:pt idx="626">
                  <c:v>16.899999999999999</c:v>
                </c:pt>
                <c:pt idx="627">
                  <c:v>16.899999999999999</c:v>
                </c:pt>
                <c:pt idx="628">
                  <c:v>16.899999999999999</c:v>
                </c:pt>
                <c:pt idx="629">
                  <c:v>17</c:v>
                </c:pt>
                <c:pt idx="630">
                  <c:v>17</c:v>
                </c:pt>
                <c:pt idx="631">
                  <c:v>16.899999999999999</c:v>
                </c:pt>
                <c:pt idx="632">
                  <c:v>16.899999999999999</c:v>
                </c:pt>
                <c:pt idx="633">
                  <c:v>17</c:v>
                </c:pt>
                <c:pt idx="634">
                  <c:v>17</c:v>
                </c:pt>
                <c:pt idx="635">
                  <c:v>17</c:v>
                </c:pt>
                <c:pt idx="636">
                  <c:v>17</c:v>
                </c:pt>
                <c:pt idx="637">
                  <c:v>17</c:v>
                </c:pt>
                <c:pt idx="638">
                  <c:v>17</c:v>
                </c:pt>
                <c:pt idx="639">
                  <c:v>17</c:v>
                </c:pt>
                <c:pt idx="640">
                  <c:v>17</c:v>
                </c:pt>
                <c:pt idx="641">
                  <c:v>17</c:v>
                </c:pt>
                <c:pt idx="642">
                  <c:v>17</c:v>
                </c:pt>
                <c:pt idx="643">
                  <c:v>17</c:v>
                </c:pt>
                <c:pt idx="644">
                  <c:v>17</c:v>
                </c:pt>
                <c:pt idx="645">
                  <c:v>17</c:v>
                </c:pt>
                <c:pt idx="646">
                  <c:v>17</c:v>
                </c:pt>
                <c:pt idx="647">
                  <c:v>17</c:v>
                </c:pt>
                <c:pt idx="648">
                  <c:v>17</c:v>
                </c:pt>
                <c:pt idx="649">
                  <c:v>17</c:v>
                </c:pt>
                <c:pt idx="650">
                  <c:v>17</c:v>
                </c:pt>
                <c:pt idx="651">
                  <c:v>17</c:v>
                </c:pt>
                <c:pt idx="652">
                  <c:v>17</c:v>
                </c:pt>
                <c:pt idx="653">
                  <c:v>17</c:v>
                </c:pt>
                <c:pt idx="654">
                  <c:v>17</c:v>
                </c:pt>
                <c:pt idx="655">
                  <c:v>17</c:v>
                </c:pt>
                <c:pt idx="656">
                  <c:v>17</c:v>
                </c:pt>
                <c:pt idx="657">
                  <c:v>17</c:v>
                </c:pt>
                <c:pt idx="658">
                  <c:v>17</c:v>
                </c:pt>
                <c:pt idx="659">
                  <c:v>17</c:v>
                </c:pt>
                <c:pt idx="660">
                  <c:v>17</c:v>
                </c:pt>
                <c:pt idx="661">
                  <c:v>17</c:v>
                </c:pt>
                <c:pt idx="662">
                  <c:v>17</c:v>
                </c:pt>
                <c:pt idx="663">
                  <c:v>17</c:v>
                </c:pt>
                <c:pt idx="664">
                  <c:v>17</c:v>
                </c:pt>
                <c:pt idx="665">
                  <c:v>17</c:v>
                </c:pt>
                <c:pt idx="666">
                  <c:v>17</c:v>
                </c:pt>
                <c:pt idx="667">
                  <c:v>17</c:v>
                </c:pt>
                <c:pt idx="668">
                  <c:v>17</c:v>
                </c:pt>
                <c:pt idx="669">
                  <c:v>17</c:v>
                </c:pt>
                <c:pt idx="670">
                  <c:v>17</c:v>
                </c:pt>
                <c:pt idx="671">
                  <c:v>17</c:v>
                </c:pt>
                <c:pt idx="672">
                  <c:v>17</c:v>
                </c:pt>
                <c:pt idx="673">
                  <c:v>17</c:v>
                </c:pt>
                <c:pt idx="674">
                  <c:v>17</c:v>
                </c:pt>
                <c:pt idx="675">
                  <c:v>17</c:v>
                </c:pt>
                <c:pt idx="676">
                  <c:v>17</c:v>
                </c:pt>
                <c:pt idx="677">
                  <c:v>17</c:v>
                </c:pt>
                <c:pt idx="678">
                  <c:v>17</c:v>
                </c:pt>
                <c:pt idx="679">
                  <c:v>17</c:v>
                </c:pt>
                <c:pt idx="680">
                  <c:v>17</c:v>
                </c:pt>
                <c:pt idx="681">
                  <c:v>17</c:v>
                </c:pt>
                <c:pt idx="682">
                  <c:v>16.899999999999999</c:v>
                </c:pt>
                <c:pt idx="683">
                  <c:v>17</c:v>
                </c:pt>
                <c:pt idx="684">
                  <c:v>16.899999999999999</c:v>
                </c:pt>
                <c:pt idx="685">
                  <c:v>16.899999999999999</c:v>
                </c:pt>
                <c:pt idx="686">
                  <c:v>16.899999999999999</c:v>
                </c:pt>
                <c:pt idx="687">
                  <c:v>16.899999999999999</c:v>
                </c:pt>
                <c:pt idx="688">
                  <c:v>16.899999999999999</c:v>
                </c:pt>
                <c:pt idx="689">
                  <c:v>16.899999999999999</c:v>
                </c:pt>
                <c:pt idx="690">
                  <c:v>16.899999999999999</c:v>
                </c:pt>
                <c:pt idx="691">
                  <c:v>16.899999999999999</c:v>
                </c:pt>
                <c:pt idx="692">
                  <c:v>16.899999999999999</c:v>
                </c:pt>
                <c:pt idx="693">
                  <c:v>16.899999999999999</c:v>
                </c:pt>
                <c:pt idx="694">
                  <c:v>16.899999999999999</c:v>
                </c:pt>
                <c:pt idx="695">
                  <c:v>16.899999999999999</c:v>
                </c:pt>
                <c:pt idx="696">
                  <c:v>16.899999999999999</c:v>
                </c:pt>
                <c:pt idx="697">
                  <c:v>16.899999999999999</c:v>
                </c:pt>
                <c:pt idx="698">
                  <c:v>16.899999999999999</c:v>
                </c:pt>
                <c:pt idx="699">
                  <c:v>16.899999999999999</c:v>
                </c:pt>
                <c:pt idx="700">
                  <c:v>16.8</c:v>
                </c:pt>
                <c:pt idx="701">
                  <c:v>16.8</c:v>
                </c:pt>
                <c:pt idx="702">
                  <c:v>16.8</c:v>
                </c:pt>
                <c:pt idx="703">
                  <c:v>16.8</c:v>
                </c:pt>
                <c:pt idx="704">
                  <c:v>16.8</c:v>
                </c:pt>
                <c:pt idx="705">
                  <c:v>16.8</c:v>
                </c:pt>
                <c:pt idx="706">
                  <c:v>16.8</c:v>
                </c:pt>
                <c:pt idx="707">
                  <c:v>16.8</c:v>
                </c:pt>
                <c:pt idx="708">
                  <c:v>16.8</c:v>
                </c:pt>
                <c:pt idx="709">
                  <c:v>16.8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1BB-496E-AC05-FCFDD391DB9F}"/>
            </c:ext>
          </c:extLst>
        </c:ser>
        <c:ser>
          <c:idx val="2"/>
          <c:order val="2"/>
          <c:tx>
            <c:strRef>
              <c:f>Temp!$D$1</c:f>
              <c:strCache>
                <c:ptCount val="1"/>
                <c:pt idx="0">
                  <c:v>Max Ext.Temp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Temp!$D$2:$D$711</c:f>
              <c:numCache>
                <c:formatCode>General</c:formatCode>
                <c:ptCount val="710"/>
                <c:pt idx="0">
                  <c:v>20.8</c:v>
                </c:pt>
                <c:pt idx="1">
                  <c:v>20.2</c:v>
                </c:pt>
                <c:pt idx="2">
                  <c:v>20</c:v>
                </c:pt>
                <c:pt idx="3">
                  <c:v>20.100000000000001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20.2</c:v>
                </c:pt>
                <c:pt idx="14">
                  <c:v>20.2</c:v>
                </c:pt>
                <c:pt idx="15">
                  <c:v>20.2</c:v>
                </c:pt>
                <c:pt idx="16">
                  <c:v>20.2</c:v>
                </c:pt>
                <c:pt idx="17">
                  <c:v>20.100000000000001</c:v>
                </c:pt>
                <c:pt idx="18">
                  <c:v>20</c:v>
                </c:pt>
                <c:pt idx="19">
                  <c:v>20</c:v>
                </c:pt>
                <c:pt idx="20">
                  <c:v>19.899999999999999</c:v>
                </c:pt>
                <c:pt idx="21">
                  <c:v>19.899999999999999</c:v>
                </c:pt>
                <c:pt idx="22">
                  <c:v>19.8</c:v>
                </c:pt>
                <c:pt idx="23">
                  <c:v>19.7</c:v>
                </c:pt>
                <c:pt idx="24">
                  <c:v>19.7</c:v>
                </c:pt>
                <c:pt idx="25">
                  <c:v>19.7</c:v>
                </c:pt>
                <c:pt idx="26">
                  <c:v>19.7</c:v>
                </c:pt>
                <c:pt idx="27">
                  <c:v>19.600000000000001</c:v>
                </c:pt>
                <c:pt idx="28">
                  <c:v>19.5</c:v>
                </c:pt>
                <c:pt idx="29">
                  <c:v>19.5</c:v>
                </c:pt>
                <c:pt idx="30">
                  <c:v>19.3</c:v>
                </c:pt>
                <c:pt idx="31">
                  <c:v>19.3</c:v>
                </c:pt>
                <c:pt idx="32">
                  <c:v>19.3</c:v>
                </c:pt>
                <c:pt idx="33">
                  <c:v>19.3</c:v>
                </c:pt>
                <c:pt idx="34">
                  <c:v>19.2</c:v>
                </c:pt>
                <c:pt idx="35">
                  <c:v>19.2</c:v>
                </c:pt>
                <c:pt idx="36">
                  <c:v>19.100000000000001</c:v>
                </c:pt>
                <c:pt idx="37">
                  <c:v>19.100000000000001</c:v>
                </c:pt>
                <c:pt idx="38">
                  <c:v>19</c:v>
                </c:pt>
                <c:pt idx="39">
                  <c:v>18.8</c:v>
                </c:pt>
                <c:pt idx="40">
                  <c:v>18.8</c:v>
                </c:pt>
                <c:pt idx="41">
                  <c:v>18.8</c:v>
                </c:pt>
                <c:pt idx="42">
                  <c:v>18.8</c:v>
                </c:pt>
                <c:pt idx="43">
                  <c:v>18.8</c:v>
                </c:pt>
                <c:pt idx="44">
                  <c:v>18.7</c:v>
                </c:pt>
                <c:pt idx="45">
                  <c:v>18.5</c:v>
                </c:pt>
                <c:pt idx="46">
                  <c:v>18.3</c:v>
                </c:pt>
                <c:pt idx="47">
                  <c:v>18.2</c:v>
                </c:pt>
                <c:pt idx="48">
                  <c:v>18.2</c:v>
                </c:pt>
                <c:pt idx="49">
                  <c:v>18.3</c:v>
                </c:pt>
                <c:pt idx="50">
                  <c:v>18.2</c:v>
                </c:pt>
                <c:pt idx="51">
                  <c:v>18.2</c:v>
                </c:pt>
                <c:pt idx="52">
                  <c:v>18.100000000000001</c:v>
                </c:pt>
                <c:pt idx="53">
                  <c:v>18.100000000000001</c:v>
                </c:pt>
                <c:pt idx="54">
                  <c:v>18</c:v>
                </c:pt>
                <c:pt idx="55">
                  <c:v>18</c:v>
                </c:pt>
                <c:pt idx="56">
                  <c:v>18</c:v>
                </c:pt>
                <c:pt idx="57">
                  <c:v>17.899999999999999</c:v>
                </c:pt>
                <c:pt idx="58">
                  <c:v>17.8</c:v>
                </c:pt>
                <c:pt idx="59">
                  <c:v>17.7</c:v>
                </c:pt>
                <c:pt idx="60">
                  <c:v>17.8</c:v>
                </c:pt>
                <c:pt idx="61">
                  <c:v>17.600000000000001</c:v>
                </c:pt>
                <c:pt idx="62">
                  <c:v>17.600000000000001</c:v>
                </c:pt>
                <c:pt idx="63">
                  <c:v>17.7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17.7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17.600000000000001</c:v>
                </c:pt>
                <c:pt idx="77">
                  <c:v>17.600000000000001</c:v>
                </c:pt>
                <c:pt idx="78">
                  <c:v>17.600000000000001</c:v>
                </c:pt>
                <c:pt idx="79">
                  <c:v>17.600000000000001</c:v>
                </c:pt>
                <c:pt idx="80">
                  <c:v>17.600000000000001</c:v>
                </c:pt>
                <c:pt idx="81">
                  <c:v>17.600000000000001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17.8</c:v>
                </c:pt>
                <c:pt idx="87">
                  <c:v>18.2</c:v>
                </c:pt>
                <c:pt idx="88">
                  <c:v>18.3</c:v>
                </c:pt>
                <c:pt idx="89">
                  <c:v>18.100000000000001</c:v>
                </c:pt>
                <c:pt idx="90">
                  <c:v>17.899999999999999</c:v>
                </c:pt>
                <c:pt idx="91">
                  <c:v>17.899999999999999</c:v>
                </c:pt>
                <c:pt idx="92">
                  <c:v>17.8</c:v>
                </c:pt>
                <c:pt idx="93">
                  <c:v>17.8</c:v>
                </c:pt>
                <c:pt idx="94">
                  <c:v>17.8</c:v>
                </c:pt>
                <c:pt idx="95">
                  <c:v>17.7</c:v>
                </c:pt>
                <c:pt idx="96">
                  <c:v>17.7</c:v>
                </c:pt>
                <c:pt idx="97">
                  <c:v>17.7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17.600000000000001</c:v>
                </c:pt>
                <c:pt idx="102">
                  <c:v>17.600000000000001</c:v>
                </c:pt>
                <c:pt idx="103">
                  <c:v>17.600000000000001</c:v>
                </c:pt>
                <c:pt idx="104">
                  <c:v>17.600000000000001</c:v>
                </c:pt>
                <c:pt idx="105">
                  <c:v>17.600000000000001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17.5</c:v>
                </c:pt>
                <c:pt idx="112">
                  <c:v>17.5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17.399999999999999</c:v>
                </c:pt>
                <c:pt idx="118">
                  <c:v>17.399999999999999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17.3</c:v>
                </c:pt>
                <c:pt idx="124">
                  <c:v>17.3</c:v>
                </c:pt>
                <c:pt idx="125">
                  <c:v>17.2</c:v>
                </c:pt>
                <c:pt idx="126">
                  <c:v>17.2</c:v>
                </c:pt>
                <c:pt idx="127">
                  <c:v>17.2</c:v>
                </c:pt>
                <c:pt idx="128">
                  <c:v>17.2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17.100000000000001</c:v>
                </c:pt>
                <c:pt idx="133">
                  <c:v>17.100000000000001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17</c:v>
                </c:pt>
                <c:pt idx="142">
                  <c:v>17</c:v>
                </c:pt>
                <c:pt idx="143">
                  <c:v>17</c:v>
                </c:pt>
                <c:pt idx="144">
                  <c:v>17.2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17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17.100000000000001</c:v>
                </c:pt>
                <c:pt idx="154">
                  <c:v>17.100000000000001</c:v>
                </c:pt>
                <c:pt idx="155">
                  <c:v>17.2</c:v>
                </c:pt>
                <c:pt idx="156">
                  <c:v>17.2</c:v>
                </c:pt>
                <c:pt idx="157">
                  <c:v>17.3</c:v>
                </c:pt>
                <c:pt idx="158">
                  <c:v>17.3</c:v>
                </c:pt>
                <c:pt idx="159">
                  <c:v>17.3</c:v>
                </c:pt>
                <c:pt idx="160">
                  <c:v>17.399999999999999</c:v>
                </c:pt>
                <c:pt idx="161">
                  <c:v>17.5</c:v>
                </c:pt>
                <c:pt idx="162">
                  <c:v>17.7</c:v>
                </c:pt>
                <c:pt idx="163">
                  <c:v>17.899999999999999</c:v>
                </c:pt>
                <c:pt idx="164">
                  <c:v>18</c:v>
                </c:pt>
                <c:pt idx="165">
                  <c:v>18.100000000000001</c:v>
                </c:pt>
                <c:pt idx="166">
                  <c:v>18.3</c:v>
                </c:pt>
                <c:pt idx="167">
                  <c:v>18.399999999999999</c:v>
                </c:pt>
                <c:pt idx="168">
                  <c:v>18.8</c:v>
                </c:pt>
                <c:pt idx="169">
                  <c:v>18.7</c:v>
                </c:pt>
                <c:pt idx="170">
                  <c:v>18.8</c:v>
                </c:pt>
                <c:pt idx="171">
                  <c:v>19.2</c:v>
                </c:pt>
                <c:pt idx="172">
                  <c:v>19.5</c:v>
                </c:pt>
                <c:pt idx="173">
                  <c:v>19.600000000000001</c:v>
                </c:pt>
                <c:pt idx="174">
                  <c:v>19.7</c:v>
                </c:pt>
                <c:pt idx="175">
                  <c:v>19.8</c:v>
                </c:pt>
                <c:pt idx="176">
                  <c:v>19.8</c:v>
                </c:pt>
                <c:pt idx="177">
                  <c:v>19.8</c:v>
                </c:pt>
                <c:pt idx="178">
                  <c:v>19.899999999999999</c:v>
                </c:pt>
                <c:pt idx="179">
                  <c:v>19.899999999999999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19.899999999999999</c:v>
                </c:pt>
                <c:pt idx="183">
                  <c:v>19.8</c:v>
                </c:pt>
                <c:pt idx="184">
                  <c:v>19.8</c:v>
                </c:pt>
                <c:pt idx="185">
                  <c:v>19.7</c:v>
                </c:pt>
                <c:pt idx="186">
                  <c:v>19.600000000000001</c:v>
                </c:pt>
                <c:pt idx="187">
                  <c:v>19.5</c:v>
                </c:pt>
                <c:pt idx="188">
                  <c:v>19.399999999999999</c:v>
                </c:pt>
                <c:pt idx="189">
                  <c:v>19.3</c:v>
                </c:pt>
                <c:pt idx="190">
                  <c:v>19.3</c:v>
                </c:pt>
                <c:pt idx="191">
                  <c:v>19.2</c:v>
                </c:pt>
                <c:pt idx="192">
                  <c:v>19.2</c:v>
                </c:pt>
                <c:pt idx="193">
                  <c:v>19.2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19.100000000000001</c:v>
                </c:pt>
                <c:pt idx="200">
                  <c:v>19.100000000000001</c:v>
                </c:pt>
                <c:pt idx="201">
                  <c:v>19</c:v>
                </c:pt>
                <c:pt idx="202">
                  <c:v>19</c:v>
                </c:pt>
                <c:pt idx="203">
                  <c:v>19</c:v>
                </c:pt>
                <c:pt idx="204">
                  <c:v>19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18.899999999999999</c:v>
                </c:pt>
                <c:pt idx="208">
                  <c:v>18.8</c:v>
                </c:pt>
                <c:pt idx="209">
                  <c:v>18.8</c:v>
                </c:pt>
                <c:pt idx="210">
                  <c:v>18.8</c:v>
                </c:pt>
                <c:pt idx="211">
                  <c:v>18.8</c:v>
                </c:pt>
                <c:pt idx="212">
                  <c:v>18.7</c:v>
                </c:pt>
                <c:pt idx="213">
                  <c:v>18.7</c:v>
                </c:pt>
                <c:pt idx="214">
                  <c:v>18.7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18.600000000000001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18.5</c:v>
                </c:pt>
                <c:pt idx="223">
                  <c:v>18.5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18.399999999999999</c:v>
                </c:pt>
                <c:pt idx="227">
                  <c:v>18.399999999999999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18.3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18.2</c:v>
                </c:pt>
                <c:pt idx="236">
                  <c:v>18.2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18.100000000000001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18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17.899999999999999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17.8</c:v>
                </c:pt>
                <c:pt idx="254">
                  <c:v>17.8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17.7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17.600000000000001</c:v>
                </c:pt>
                <c:pt idx="263">
                  <c:v>17.600000000000001</c:v>
                </c:pt>
                <c:pt idx="264">
                  <c:v>17.600000000000001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17.5</c:v>
                </c:pt>
                <c:pt idx="270">
                  <c:v>17.5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17.600000000000001</c:v>
                </c:pt>
                <c:pt idx="277">
                  <c:v>17.399999999999999</c:v>
                </c:pt>
                <c:pt idx="278">
                  <c:v>17.399999999999999</c:v>
                </c:pt>
                <c:pt idx="279">
                  <c:v>17.3</c:v>
                </c:pt>
                <c:pt idx="280">
                  <c:v>17.3</c:v>
                </c:pt>
                <c:pt idx="281">
                  <c:v>17.2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17.100000000000001</c:v>
                </c:pt>
                <c:pt idx="285">
                  <c:v>17</c:v>
                </c:pt>
                <c:pt idx="286">
                  <c:v>17</c:v>
                </c:pt>
                <c:pt idx="287">
                  <c:v>17</c:v>
                </c:pt>
                <c:pt idx="288">
                  <c:v>16.899999999999999</c:v>
                </c:pt>
                <c:pt idx="289">
                  <c:v>16.899999999999999</c:v>
                </c:pt>
                <c:pt idx="290">
                  <c:v>16.899999999999999</c:v>
                </c:pt>
                <c:pt idx="291">
                  <c:v>16.8</c:v>
                </c:pt>
                <c:pt idx="292">
                  <c:v>16.899999999999999</c:v>
                </c:pt>
                <c:pt idx="293">
                  <c:v>16.899999999999999</c:v>
                </c:pt>
                <c:pt idx="294">
                  <c:v>16.8</c:v>
                </c:pt>
                <c:pt idx="295">
                  <c:v>16.7</c:v>
                </c:pt>
                <c:pt idx="296">
                  <c:v>16.8</c:v>
                </c:pt>
                <c:pt idx="297">
                  <c:v>16.899999999999999</c:v>
                </c:pt>
                <c:pt idx="298">
                  <c:v>16.899999999999999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17</c:v>
                </c:pt>
                <c:pt idx="304">
                  <c:v>17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17.100000000000001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17.2</c:v>
                </c:pt>
                <c:pt idx="312">
                  <c:v>17.2</c:v>
                </c:pt>
                <c:pt idx="313">
                  <c:v>17.2</c:v>
                </c:pt>
                <c:pt idx="314">
                  <c:v>17.2</c:v>
                </c:pt>
                <c:pt idx="315">
                  <c:v>17.3</c:v>
                </c:pt>
                <c:pt idx="316">
                  <c:v>17.3</c:v>
                </c:pt>
                <c:pt idx="317">
                  <c:v>17.3</c:v>
                </c:pt>
                <c:pt idx="318">
                  <c:v>17.399999999999999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17.5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17.600000000000001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17.7</c:v>
                </c:pt>
                <c:pt idx="329">
                  <c:v>17.7</c:v>
                </c:pt>
                <c:pt idx="330">
                  <c:v>17.7</c:v>
                </c:pt>
                <c:pt idx="331">
                  <c:v>17.7</c:v>
                </c:pt>
                <c:pt idx="332">
                  <c:v>17.8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17.899999999999999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18</c:v>
                </c:pt>
                <c:pt idx="341">
                  <c:v>18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18.100000000000001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18.2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18.3</c:v>
                </c:pt>
                <c:pt idx="360">
                  <c:v>18.3</c:v>
                </c:pt>
                <c:pt idx="361">
                  <c:v>18.3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18.399999999999999</c:v>
                </c:pt>
                <c:pt idx="368">
                  <c:v>18.399999999999999</c:v>
                </c:pt>
                <c:pt idx="369">
                  <c:v>18.399999999999999</c:v>
                </c:pt>
                <c:pt idx="370">
                  <c:v>18.399999999999999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18.5</c:v>
                </c:pt>
                <c:pt idx="378">
                  <c:v>18.5</c:v>
                </c:pt>
                <c:pt idx="379">
                  <c:v>18.5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18.600000000000001</c:v>
                </c:pt>
                <c:pt idx="390">
                  <c:v>18.600000000000001</c:v>
                </c:pt>
                <c:pt idx="391">
                  <c:v>18.600000000000001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18.7</c:v>
                </c:pt>
                <c:pt idx="412">
                  <c:v>18.600000000000001</c:v>
                </c:pt>
                <c:pt idx="413">
                  <c:v>18.7</c:v>
                </c:pt>
                <c:pt idx="414">
                  <c:v>18.7</c:v>
                </c:pt>
                <c:pt idx="415">
                  <c:v>18.7</c:v>
                </c:pt>
                <c:pt idx="416">
                  <c:v>18.7</c:v>
                </c:pt>
                <c:pt idx="417">
                  <c:v>18.7</c:v>
                </c:pt>
                <c:pt idx="418">
                  <c:v>18.7</c:v>
                </c:pt>
                <c:pt idx="419">
                  <c:v>18.7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18.7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18.8</c:v>
                </c:pt>
                <c:pt idx="446">
                  <c:v>18.8</c:v>
                </c:pt>
                <c:pt idx="447">
                  <c:v>18.8</c:v>
                </c:pt>
                <c:pt idx="448">
                  <c:v>18.8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18.899999999999999</c:v>
                </c:pt>
                <c:pt idx="457">
                  <c:v>18.899999999999999</c:v>
                </c:pt>
                <c:pt idx="458">
                  <c:v>18.899999999999999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19</c:v>
                </c:pt>
                <c:pt idx="465">
                  <c:v>19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19.100000000000001</c:v>
                </c:pt>
                <c:pt idx="474">
                  <c:v>19.100000000000001</c:v>
                </c:pt>
                <c:pt idx="475">
                  <c:v>19.100000000000001</c:v>
                </c:pt>
                <c:pt idx="476">
                  <c:v>19.100000000000001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19.2</c:v>
                </c:pt>
                <c:pt idx="485">
                  <c:v>19.2</c:v>
                </c:pt>
                <c:pt idx="486">
                  <c:v>19.2</c:v>
                </c:pt>
                <c:pt idx="487">
                  <c:v>19.2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19.2</c:v>
                </c:pt>
                <c:pt idx="534">
                  <c:v>19.2</c:v>
                </c:pt>
                <c:pt idx="535">
                  <c:v>19.2</c:v>
                </c:pt>
                <c:pt idx="536">
                  <c:v>19.2</c:v>
                </c:pt>
                <c:pt idx="537">
                  <c:v>19.2</c:v>
                </c:pt>
                <c:pt idx="538">
                  <c:v>19.2</c:v>
                </c:pt>
                <c:pt idx="539">
                  <c:v>19.2</c:v>
                </c:pt>
                <c:pt idx="540">
                  <c:v>19.2</c:v>
                </c:pt>
                <c:pt idx="541">
                  <c:v>19.2</c:v>
                </c:pt>
                <c:pt idx="542">
                  <c:v>19.2</c:v>
                </c:pt>
                <c:pt idx="543">
                  <c:v>19.2</c:v>
                </c:pt>
                <c:pt idx="544">
                  <c:v>19.2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19.100000000000001</c:v>
                </c:pt>
                <c:pt idx="563">
                  <c:v>19.100000000000001</c:v>
                </c:pt>
                <c:pt idx="564">
                  <c:v>19.100000000000001</c:v>
                </c:pt>
                <c:pt idx="565">
                  <c:v>19.100000000000001</c:v>
                </c:pt>
                <c:pt idx="566">
                  <c:v>19.100000000000001</c:v>
                </c:pt>
                <c:pt idx="567">
                  <c:v>19.100000000000001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19.100000000000001</c:v>
                </c:pt>
                <c:pt idx="593">
                  <c:v>19</c:v>
                </c:pt>
                <c:pt idx="594">
                  <c:v>19.100000000000001</c:v>
                </c:pt>
                <c:pt idx="595">
                  <c:v>19.100000000000001</c:v>
                </c:pt>
                <c:pt idx="596">
                  <c:v>19.100000000000001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19.2</c:v>
                </c:pt>
                <c:pt idx="607">
                  <c:v>19.2</c:v>
                </c:pt>
                <c:pt idx="608">
                  <c:v>19.2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19.3</c:v>
                </c:pt>
                <c:pt idx="618">
                  <c:v>19.3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19.399999999999999</c:v>
                </c:pt>
                <c:pt idx="637">
                  <c:v>19.399999999999999</c:v>
                </c:pt>
                <c:pt idx="638">
                  <c:v>19.3</c:v>
                </c:pt>
                <c:pt idx="639">
                  <c:v>19.399999999999999</c:v>
                </c:pt>
                <c:pt idx="640">
                  <c:v>19.399999999999999</c:v>
                </c:pt>
                <c:pt idx="641">
                  <c:v>19.399999999999999</c:v>
                </c:pt>
                <c:pt idx="642">
                  <c:v>19.3</c:v>
                </c:pt>
                <c:pt idx="643">
                  <c:v>19.399999999999999</c:v>
                </c:pt>
                <c:pt idx="644">
                  <c:v>19.399999999999999</c:v>
                </c:pt>
                <c:pt idx="645">
                  <c:v>19.399999999999999</c:v>
                </c:pt>
                <c:pt idx="646">
                  <c:v>19.399999999999999</c:v>
                </c:pt>
                <c:pt idx="647">
                  <c:v>19.399999999999999</c:v>
                </c:pt>
                <c:pt idx="648">
                  <c:v>19.3</c:v>
                </c:pt>
                <c:pt idx="649">
                  <c:v>19.399999999999999</c:v>
                </c:pt>
                <c:pt idx="650">
                  <c:v>19.399999999999999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19.3</c:v>
                </c:pt>
                <c:pt idx="672">
                  <c:v>19.3</c:v>
                </c:pt>
                <c:pt idx="673">
                  <c:v>19.3</c:v>
                </c:pt>
                <c:pt idx="674">
                  <c:v>19.3</c:v>
                </c:pt>
                <c:pt idx="675">
                  <c:v>19.3</c:v>
                </c:pt>
                <c:pt idx="676">
                  <c:v>19.3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19.2</c:v>
                </c:pt>
                <c:pt idx="691">
                  <c:v>19.2</c:v>
                </c:pt>
                <c:pt idx="692">
                  <c:v>19.2</c:v>
                </c:pt>
                <c:pt idx="693">
                  <c:v>19.2</c:v>
                </c:pt>
                <c:pt idx="694">
                  <c:v>19.2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19.100000000000001</c:v>
                </c:pt>
                <c:pt idx="707">
                  <c:v>19.100000000000001</c:v>
                </c:pt>
                <c:pt idx="708">
                  <c:v>19.100000000000001</c:v>
                </c:pt>
                <c:pt idx="709">
                  <c:v>19.100000000000001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1BB-496E-AC05-FCFDD391DB9F}"/>
            </c:ext>
          </c:extLst>
        </c:ser>
        <c:ser>
          <c:idx val="3"/>
          <c:order val="3"/>
          <c:tx>
            <c:strRef>
              <c:f>Temp!$E$1</c:f>
              <c:strCache>
                <c:ptCount val="1"/>
                <c:pt idx="0">
                  <c:v>Min Ext. Temp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Temp!$E$2:$E$711</c:f>
              <c:numCache>
                <c:formatCode>General</c:formatCode>
                <c:ptCount val="710"/>
                <c:pt idx="0">
                  <c:v>20.2</c:v>
                </c:pt>
                <c:pt idx="1">
                  <c:v>20</c:v>
                </c:pt>
                <c:pt idx="2">
                  <c:v>19.899999999999999</c:v>
                </c:pt>
                <c:pt idx="3">
                  <c:v>20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20.100000000000001</c:v>
                </c:pt>
                <c:pt idx="14">
                  <c:v>20.100000000000001</c:v>
                </c:pt>
                <c:pt idx="15">
                  <c:v>20.100000000000001</c:v>
                </c:pt>
                <c:pt idx="16">
                  <c:v>20.100000000000001</c:v>
                </c:pt>
                <c:pt idx="17">
                  <c:v>20</c:v>
                </c:pt>
                <c:pt idx="18">
                  <c:v>19.899999999999999</c:v>
                </c:pt>
                <c:pt idx="19">
                  <c:v>19.899999999999999</c:v>
                </c:pt>
                <c:pt idx="20">
                  <c:v>19.899999999999999</c:v>
                </c:pt>
                <c:pt idx="21">
                  <c:v>19.8</c:v>
                </c:pt>
                <c:pt idx="22">
                  <c:v>19.7</c:v>
                </c:pt>
                <c:pt idx="23">
                  <c:v>19.600000000000001</c:v>
                </c:pt>
                <c:pt idx="24">
                  <c:v>19.600000000000001</c:v>
                </c:pt>
                <c:pt idx="25">
                  <c:v>19.600000000000001</c:v>
                </c:pt>
                <c:pt idx="26">
                  <c:v>19.5</c:v>
                </c:pt>
                <c:pt idx="27">
                  <c:v>19.5</c:v>
                </c:pt>
                <c:pt idx="28">
                  <c:v>19.399999999999999</c:v>
                </c:pt>
                <c:pt idx="29">
                  <c:v>19.3</c:v>
                </c:pt>
                <c:pt idx="30">
                  <c:v>19.2</c:v>
                </c:pt>
                <c:pt idx="31">
                  <c:v>19.2</c:v>
                </c:pt>
                <c:pt idx="32">
                  <c:v>19.3</c:v>
                </c:pt>
                <c:pt idx="33">
                  <c:v>19.2</c:v>
                </c:pt>
                <c:pt idx="34">
                  <c:v>19.2</c:v>
                </c:pt>
                <c:pt idx="35">
                  <c:v>19.100000000000001</c:v>
                </c:pt>
                <c:pt idx="36">
                  <c:v>19.100000000000001</c:v>
                </c:pt>
                <c:pt idx="37">
                  <c:v>19</c:v>
                </c:pt>
                <c:pt idx="38">
                  <c:v>18.8</c:v>
                </c:pt>
                <c:pt idx="39">
                  <c:v>18.7</c:v>
                </c:pt>
                <c:pt idx="40">
                  <c:v>18.7</c:v>
                </c:pt>
                <c:pt idx="41">
                  <c:v>18.8</c:v>
                </c:pt>
                <c:pt idx="42">
                  <c:v>18.8</c:v>
                </c:pt>
                <c:pt idx="43">
                  <c:v>18.7</c:v>
                </c:pt>
                <c:pt idx="44">
                  <c:v>18.399999999999999</c:v>
                </c:pt>
                <c:pt idx="45">
                  <c:v>18.3</c:v>
                </c:pt>
                <c:pt idx="46">
                  <c:v>18.2</c:v>
                </c:pt>
                <c:pt idx="47">
                  <c:v>18.100000000000001</c:v>
                </c:pt>
                <c:pt idx="48">
                  <c:v>18.100000000000001</c:v>
                </c:pt>
                <c:pt idx="49">
                  <c:v>18.2</c:v>
                </c:pt>
                <c:pt idx="50">
                  <c:v>18.2</c:v>
                </c:pt>
                <c:pt idx="51">
                  <c:v>18.100000000000001</c:v>
                </c:pt>
                <c:pt idx="52">
                  <c:v>18.100000000000001</c:v>
                </c:pt>
                <c:pt idx="53">
                  <c:v>18</c:v>
                </c:pt>
                <c:pt idx="54">
                  <c:v>17.899999999999999</c:v>
                </c:pt>
                <c:pt idx="55">
                  <c:v>17.899999999999999</c:v>
                </c:pt>
                <c:pt idx="56">
                  <c:v>17.899999999999999</c:v>
                </c:pt>
                <c:pt idx="57">
                  <c:v>17.7</c:v>
                </c:pt>
                <c:pt idx="58">
                  <c:v>17.7</c:v>
                </c:pt>
                <c:pt idx="59">
                  <c:v>17.7</c:v>
                </c:pt>
                <c:pt idx="60">
                  <c:v>17.600000000000001</c:v>
                </c:pt>
                <c:pt idx="61">
                  <c:v>17.5</c:v>
                </c:pt>
                <c:pt idx="62">
                  <c:v>17.5</c:v>
                </c:pt>
                <c:pt idx="63">
                  <c:v>17.600000000000001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17.600000000000001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17.5</c:v>
                </c:pt>
                <c:pt idx="77">
                  <c:v>17.5</c:v>
                </c:pt>
                <c:pt idx="78">
                  <c:v>17.5</c:v>
                </c:pt>
                <c:pt idx="79">
                  <c:v>17.5</c:v>
                </c:pt>
                <c:pt idx="80">
                  <c:v>17.5</c:v>
                </c:pt>
                <c:pt idx="81">
                  <c:v>17.5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17.5</c:v>
                </c:pt>
                <c:pt idx="87">
                  <c:v>17.899999999999999</c:v>
                </c:pt>
                <c:pt idx="88">
                  <c:v>18.2</c:v>
                </c:pt>
                <c:pt idx="89">
                  <c:v>17.899999999999999</c:v>
                </c:pt>
                <c:pt idx="90">
                  <c:v>17.8</c:v>
                </c:pt>
                <c:pt idx="91">
                  <c:v>17.7</c:v>
                </c:pt>
                <c:pt idx="92">
                  <c:v>17.7</c:v>
                </c:pt>
                <c:pt idx="93">
                  <c:v>17.7</c:v>
                </c:pt>
                <c:pt idx="94">
                  <c:v>17.7</c:v>
                </c:pt>
                <c:pt idx="95">
                  <c:v>17.7</c:v>
                </c:pt>
                <c:pt idx="96">
                  <c:v>17.600000000000001</c:v>
                </c:pt>
                <c:pt idx="97">
                  <c:v>17.600000000000001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17.5</c:v>
                </c:pt>
                <c:pt idx="102">
                  <c:v>17.5</c:v>
                </c:pt>
                <c:pt idx="103">
                  <c:v>17.5</c:v>
                </c:pt>
                <c:pt idx="104">
                  <c:v>17.5</c:v>
                </c:pt>
                <c:pt idx="105">
                  <c:v>17.5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17.399999999999999</c:v>
                </c:pt>
                <c:pt idx="112">
                  <c:v>17.399999999999999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</c:v>
                </c:pt>
                <c:pt idx="118">
                  <c:v>17.3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17.2</c:v>
                </c:pt>
                <c:pt idx="124">
                  <c:v>17.2</c:v>
                </c:pt>
                <c:pt idx="125">
                  <c:v>17.2</c:v>
                </c:pt>
                <c:pt idx="126">
                  <c:v>17.2</c:v>
                </c:pt>
                <c:pt idx="127">
                  <c:v>17.100000000000001</c:v>
                </c:pt>
                <c:pt idx="128">
                  <c:v>17.100000000000001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</c:v>
                </c:pt>
                <c:pt idx="133">
                  <c:v>17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16.899999999999999</c:v>
                </c:pt>
                <c:pt idx="142">
                  <c:v>17</c:v>
                </c:pt>
                <c:pt idx="143">
                  <c:v>17</c:v>
                </c:pt>
                <c:pt idx="144">
                  <c:v>17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16.899999999999999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</c:v>
                </c:pt>
                <c:pt idx="154">
                  <c:v>17.100000000000001</c:v>
                </c:pt>
                <c:pt idx="155">
                  <c:v>17.100000000000001</c:v>
                </c:pt>
                <c:pt idx="156">
                  <c:v>17.2</c:v>
                </c:pt>
                <c:pt idx="157">
                  <c:v>17.2</c:v>
                </c:pt>
                <c:pt idx="158">
                  <c:v>17.2</c:v>
                </c:pt>
                <c:pt idx="159">
                  <c:v>17.3</c:v>
                </c:pt>
                <c:pt idx="160">
                  <c:v>17.3</c:v>
                </c:pt>
                <c:pt idx="161">
                  <c:v>17.399999999999999</c:v>
                </c:pt>
                <c:pt idx="162">
                  <c:v>17.5</c:v>
                </c:pt>
                <c:pt idx="163">
                  <c:v>17.7</c:v>
                </c:pt>
                <c:pt idx="164">
                  <c:v>17.899999999999999</c:v>
                </c:pt>
                <c:pt idx="165">
                  <c:v>18</c:v>
                </c:pt>
                <c:pt idx="166">
                  <c:v>18.100000000000001</c:v>
                </c:pt>
                <c:pt idx="167">
                  <c:v>18.3</c:v>
                </c:pt>
                <c:pt idx="168">
                  <c:v>18.399999999999999</c:v>
                </c:pt>
                <c:pt idx="169">
                  <c:v>18.5</c:v>
                </c:pt>
                <c:pt idx="170">
                  <c:v>18.600000000000001</c:v>
                </c:pt>
                <c:pt idx="171">
                  <c:v>18.8</c:v>
                </c:pt>
                <c:pt idx="172">
                  <c:v>19.2</c:v>
                </c:pt>
                <c:pt idx="173">
                  <c:v>19.5</c:v>
                </c:pt>
                <c:pt idx="174">
                  <c:v>19.600000000000001</c:v>
                </c:pt>
                <c:pt idx="175">
                  <c:v>19.600000000000001</c:v>
                </c:pt>
                <c:pt idx="176">
                  <c:v>19.7</c:v>
                </c:pt>
                <c:pt idx="177">
                  <c:v>19.8</c:v>
                </c:pt>
                <c:pt idx="178">
                  <c:v>19.8</c:v>
                </c:pt>
                <c:pt idx="179">
                  <c:v>19.8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</c:v>
                </c:pt>
                <c:pt idx="183">
                  <c:v>19.8</c:v>
                </c:pt>
                <c:pt idx="184">
                  <c:v>19.7</c:v>
                </c:pt>
                <c:pt idx="185">
                  <c:v>19.600000000000001</c:v>
                </c:pt>
                <c:pt idx="186">
                  <c:v>19.5</c:v>
                </c:pt>
                <c:pt idx="187">
                  <c:v>19.399999999999999</c:v>
                </c:pt>
                <c:pt idx="188">
                  <c:v>19.3</c:v>
                </c:pt>
                <c:pt idx="189">
                  <c:v>19.3</c:v>
                </c:pt>
                <c:pt idx="190">
                  <c:v>19.2</c:v>
                </c:pt>
                <c:pt idx="191">
                  <c:v>19.2</c:v>
                </c:pt>
                <c:pt idx="192">
                  <c:v>19.100000000000001</c:v>
                </c:pt>
                <c:pt idx="193">
                  <c:v>19.100000000000001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</c:v>
                </c:pt>
                <c:pt idx="200">
                  <c:v>19</c:v>
                </c:pt>
                <c:pt idx="201">
                  <c:v>19</c:v>
                </c:pt>
                <c:pt idx="202">
                  <c:v>19</c:v>
                </c:pt>
                <c:pt idx="203">
                  <c:v>18.899999999999999</c:v>
                </c:pt>
                <c:pt idx="204">
                  <c:v>18.899999999999999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</c:v>
                </c:pt>
                <c:pt idx="208">
                  <c:v>18.8</c:v>
                </c:pt>
                <c:pt idx="209">
                  <c:v>18.8</c:v>
                </c:pt>
                <c:pt idx="210">
                  <c:v>18.7</c:v>
                </c:pt>
                <c:pt idx="211">
                  <c:v>18.7</c:v>
                </c:pt>
                <c:pt idx="212">
                  <c:v>18.7</c:v>
                </c:pt>
                <c:pt idx="213">
                  <c:v>18.7</c:v>
                </c:pt>
                <c:pt idx="214">
                  <c:v>18.600000000000001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18.5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18.399999999999999</c:v>
                </c:pt>
                <c:pt idx="223">
                  <c:v>18.399999999999999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</c:v>
                </c:pt>
                <c:pt idx="227">
                  <c:v>18.3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18.2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18.100000000000001</c:v>
                </c:pt>
                <c:pt idx="236">
                  <c:v>18.100000000000001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17.899999999999999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17.7</c:v>
                </c:pt>
                <c:pt idx="254">
                  <c:v>17.7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17.600000000000001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17.5</c:v>
                </c:pt>
                <c:pt idx="263">
                  <c:v>17.5</c:v>
                </c:pt>
                <c:pt idx="264">
                  <c:v>17.5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17.399999999999999</c:v>
                </c:pt>
                <c:pt idx="270">
                  <c:v>17.399999999999999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17.399999999999999</c:v>
                </c:pt>
                <c:pt idx="277">
                  <c:v>17.399999999999999</c:v>
                </c:pt>
                <c:pt idx="278">
                  <c:v>17.3</c:v>
                </c:pt>
                <c:pt idx="279">
                  <c:v>17.2</c:v>
                </c:pt>
                <c:pt idx="280">
                  <c:v>17.2</c:v>
                </c:pt>
                <c:pt idx="281">
                  <c:v>17.100000000000001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</c:v>
                </c:pt>
                <c:pt idx="285">
                  <c:v>17</c:v>
                </c:pt>
                <c:pt idx="286">
                  <c:v>17</c:v>
                </c:pt>
                <c:pt idx="287">
                  <c:v>16.899999999999999</c:v>
                </c:pt>
                <c:pt idx="288">
                  <c:v>16.899999999999999</c:v>
                </c:pt>
                <c:pt idx="289">
                  <c:v>16.8</c:v>
                </c:pt>
                <c:pt idx="290">
                  <c:v>16.8</c:v>
                </c:pt>
                <c:pt idx="291">
                  <c:v>16.8</c:v>
                </c:pt>
                <c:pt idx="292">
                  <c:v>16.8</c:v>
                </c:pt>
                <c:pt idx="293">
                  <c:v>16.7</c:v>
                </c:pt>
                <c:pt idx="294">
                  <c:v>16.7</c:v>
                </c:pt>
                <c:pt idx="295">
                  <c:v>16.7</c:v>
                </c:pt>
                <c:pt idx="296">
                  <c:v>16.7</c:v>
                </c:pt>
                <c:pt idx="297">
                  <c:v>16.8</c:v>
                </c:pt>
                <c:pt idx="298">
                  <c:v>16.8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16.899999999999999</c:v>
                </c:pt>
                <c:pt idx="304">
                  <c:v>16.899999999999999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17.100000000000001</c:v>
                </c:pt>
                <c:pt idx="312">
                  <c:v>17.100000000000001</c:v>
                </c:pt>
                <c:pt idx="313">
                  <c:v>17.2</c:v>
                </c:pt>
                <c:pt idx="314">
                  <c:v>17.2</c:v>
                </c:pt>
                <c:pt idx="315">
                  <c:v>17.2</c:v>
                </c:pt>
                <c:pt idx="316">
                  <c:v>17.3</c:v>
                </c:pt>
                <c:pt idx="317">
                  <c:v>17.3</c:v>
                </c:pt>
                <c:pt idx="318">
                  <c:v>17.3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17.399999999999999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17.5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17.600000000000001</c:v>
                </c:pt>
                <c:pt idx="329">
                  <c:v>17.600000000000001</c:v>
                </c:pt>
                <c:pt idx="330">
                  <c:v>17.7</c:v>
                </c:pt>
                <c:pt idx="331">
                  <c:v>17.7</c:v>
                </c:pt>
                <c:pt idx="332">
                  <c:v>17.7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17.899999999999999</c:v>
                </c:pt>
                <c:pt idx="341">
                  <c:v>17.899999999999999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18.100000000000001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18.2</c:v>
                </c:pt>
                <c:pt idx="360">
                  <c:v>18.2</c:v>
                </c:pt>
                <c:pt idx="361">
                  <c:v>18.2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</c:v>
                </c:pt>
                <c:pt idx="368">
                  <c:v>18.3</c:v>
                </c:pt>
                <c:pt idx="369">
                  <c:v>18.3</c:v>
                </c:pt>
                <c:pt idx="370">
                  <c:v>18.3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18.399999999999999</c:v>
                </c:pt>
                <c:pt idx="378">
                  <c:v>18.399999999999999</c:v>
                </c:pt>
                <c:pt idx="379">
                  <c:v>18.399999999999999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18.5</c:v>
                </c:pt>
                <c:pt idx="390">
                  <c:v>18.5</c:v>
                </c:pt>
                <c:pt idx="391">
                  <c:v>18.5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18.600000000000001</c:v>
                </c:pt>
                <c:pt idx="412">
                  <c:v>18.600000000000001</c:v>
                </c:pt>
                <c:pt idx="413">
                  <c:v>18.600000000000001</c:v>
                </c:pt>
                <c:pt idx="414">
                  <c:v>18.600000000000001</c:v>
                </c:pt>
                <c:pt idx="415">
                  <c:v>18.600000000000001</c:v>
                </c:pt>
                <c:pt idx="416">
                  <c:v>18.600000000000001</c:v>
                </c:pt>
                <c:pt idx="417">
                  <c:v>18.600000000000001</c:v>
                </c:pt>
                <c:pt idx="418">
                  <c:v>18.7</c:v>
                </c:pt>
                <c:pt idx="419">
                  <c:v>18.600000000000001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18.600000000000001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18.7</c:v>
                </c:pt>
                <c:pt idx="446">
                  <c:v>18.7</c:v>
                </c:pt>
                <c:pt idx="447">
                  <c:v>18.7</c:v>
                </c:pt>
                <c:pt idx="448">
                  <c:v>18.7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</c:v>
                </c:pt>
                <c:pt idx="457">
                  <c:v>18.899999999999999</c:v>
                </c:pt>
                <c:pt idx="458">
                  <c:v>18.8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18.899999999999999</c:v>
                </c:pt>
                <c:pt idx="465">
                  <c:v>18.899999999999999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</c:v>
                </c:pt>
                <c:pt idx="474">
                  <c:v>19</c:v>
                </c:pt>
                <c:pt idx="475">
                  <c:v>19</c:v>
                </c:pt>
                <c:pt idx="476">
                  <c:v>19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19.100000000000001</c:v>
                </c:pt>
                <c:pt idx="485">
                  <c:v>19.100000000000001</c:v>
                </c:pt>
                <c:pt idx="486">
                  <c:v>19.2</c:v>
                </c:pt>
                <c:pt idx="487">
                  <c:v>19.100000000000001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19.100000000000001</c:v>
                </c:pt>
                <c:pt idx="534">
                  <c:v>19.100000000000001</c:v>
                </c:pt>
                <c:pt idx="535">
                  <c:v>19.2</c:v>
                </c:pt>
                <c:pt idx="536">
                  <c:v>19.100000000000001</c:v>
                </c:pt>
                <c:pt idx="537">
                  <c:v>19.100000000000001</c:v>
                </c:pt>
                <c:pt idx="538">
                  <c:v>19.100000000000001</c:v>
                </c:pt>
                <c:pt idx="539">
                  <c:v>19.100000000000001</c:v>
                </c:pt>
                <c:pt idx="540">
                  <c:v>19.100000000000001</c:v>
                </c:pt>
                <c:pt idx="541">
                  <c:v>19.100000000000001</c:v>
                </c:pt>
                <c:pt idx="542">
                  <c:v>19.100000000000001</c:v>
                </c:pt>
                <c:pt idx="543">
                  <c:v>19.100000000000001</c:v>
                </c:pt>
                <c:pt idx="544">
                  <c:v>19.100000000000001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</c:v>
                </c:pt>
                <c:pt idx="563">
                  <c:v>19.100000000000001</c:v>
                </c:pt>
                <c:pt idx="564">
                  <c:v>19</c:v>
                </c:pt>
                <c:pt idx="565">
                  <c:v>19</c:v>
                </c:pt>
                <c:pt idx="566">
                  <c:v>19</c:v>
                </c:pt>
                <c:pt idx="567">
                  <c:v>19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</c:v>
                </c:pt>
                <c:pt idx="593">
                  <c:v>19</c:v>
                </c:pt>
                <c:pt idx="594">
                  <c:v>19</c:v>
                </c:pt>
                <c:pt idx="595">
                  <c:v>19</c:v>
                </c:pt>
                <c:pt idx="596">
                  <c:v>19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19.100000000000001</c:v>
                </c:pt>
                <c:pt idx="607">
                  <c:v>19.100000000000001</c:v>
                </c:pt>
                <c:pt idx="608">
                  <c:v>19.100000000000001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19.2</c:v>
                </c:pt>
                <c:pt idx="618">
                  <c:v>19.2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</c:v>
                </c:pt>
                <c:pt idx="637">
                  <c:v>19.3</c:v>
                </c:pt>
                <c:pt idx="638">
                  <c:v>19.3</c:v>
                </c:pt>
                <c:pt idx="639">
                  <c:v>19.3</c:v>
                </c:pt>
                <c:pt idx="640">
                  <c:v>19.3</c:v>
                </c:pt>
                <c:pt idx="641">
                  <c:v>19.3</c:v>
                </c:pt>
                <c:pt idx="642">
                  <c:v>19.3</c:v>
                </c:pt>
                <c:pt idx="643">
                  <c:v>19.3</c:v>
                </c:pt>
                <c:pt idx="644">
                  <c:v>19.3</c:v>
                </c:pt>
                <c:pt idx="645">
                  <c:v>19.3</c:v>
                </c:pt>
                <c:pt idx="646">
                  <c:v>19.3</c:v>
                </c:pt>
                <c:pt idx="647">
                  <c:v>19.3</c:v>
                </c:pt>
                <c:pt idx="648">
                  <c:v>19.3</c:v>
                </c:pt>
                <c:pt idx="649">
                  <c:v>19.3</c:v>
                </c:pt>
                <c:pt idx="650">
                  <c:v>19.3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19.2</c:v>
                </c:pt>
                <c:pt idx="672">
                  <c:v>19.3</c:v>
                </c:pt>
                <c:pt idx="673">
                  <c:v>19.2</c:v>
                </c:pt>
                <c:pt idx="674">
                  <c:v>19.2</c:v>
                </c:pt>
                <c:pt idx="675">
                  <c:v>19.2</c:v>
                </c:pt>
                <c:pt idx="676">
                  <c:v>19.2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19.100000000000001</c:v>
                </c:pt>
                <c:pt idx="691">
                  <c:v>19.100000000000001</c:v>
                </c:pt>
                <c:pt idx="692">
                  <c:v>19.100000000000001</c:v>
                </c:pt>
                <c:pt idx="693">
                  <c:v>19.100000000000001</c:v>
                </c:pt>
                <c:pt idx="694">
                  <c:v>19.100000000000001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</c:v>
                </c:pt>
                <c:pt idx="707">
                  <c:v>19</c:v>
                </c:pt>
                <c:pt idx="708">
                  <c:v>19</c:v>
                </c:pt>
                <c:pt idx="709">
                  <c:v>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E1BB-496E-AC05-FCFDD391DB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1184"/>
        <c:axId val="35999280"/>
      </c:scatterChart>
      <c:valAx>
        <c:axId val="35901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5999280"/>
        <c:crosses val="autoZero"/>
        <c:crossBetween val="midCat"/>
      </c:valAx>
      <c:valAx>
        <c:axId val="35999280"/>
        <c:scaling>
          <c:orientation val="minMax"/>
          <c:max val="26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Temperature</a:t>
                </a:r>
                <a:r>
                  <a:rPr lang="en-US" baseline="0" dirty="0">
                    <a:solidFill>
                      <a:schemeClr val="tx1"/>
                    </a:solidFill>
                  </a:rPr>
                  <a:t> (°C)</a:t>
                </a:r>
                <a:endParaRPr lang="en-US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5901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>
                <a:solidFill>
                  <a:srgbClr val="002060"/>
                </a:solidFill>
              </a:rPr>
              <a:t>HR = f (Times)</a:t>
            </a:r>
          </a:p>
        </c:rich>
      </c:tx>
      <c:layout>
        <c:manualLayout>
          <c:xMode val="edge"/>
          <c:yMode val="edge"/>
          <c:x val="0.34057117702294881"/>
          <c:y val="1.85040765427682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9.7121879002168524E-2"/>
          <c:y val="0.13017617847837484"/>
          <c:w val="0.86008437338849708"/>
          <c:h val="0.67594590253086961"/>
        </c:manualLayout>
      </c:layout>
      <c:scatterChart>
        <c:scatterStyle val="lineMarker"/>
        <c:varyColors val="0"/>
        <c:ser>
          <c:idx val="0"/>
          <c:order val="0"/>
          <c:tx>
            <c:strRef>
              <c:f>HR!$B$1</c:f>
              <c:strCache>
                <c:ptCount val="1"/>
                <c:pt idx="0">
                  <c:v>Max Ext. RH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strRef>
              <c:f>HR!$A$2:$A$711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HR!$B$2:$B$711</c:f>
              <c:numCache>
                <c:formatCode>General</c:formatCode>
                <c:ptCount val="710"/>
                <c:pt idx="0">
                  <c:v>56.6</c:v>
                </c:pt>
                <c:pt idx="1">
                  <c:v>56.7</c:v>
                </c:pt>
                <c:pt idx="2">
                  <c:v>55.7</c:v>
                </c:pt>
                <c:pt idx="3">
                  <c:v>56.4</c:v>
                </c:pt>
                <c:pt idx="4">
                  <c:v>56.9</c:v>
                </c:pt>
                <c:pt idx="5">
                  <c:v>56.8</c:v>
                </c:pt>
                <c:pt idx="6">
                  <c:v>57.4</c:v>
                </c:pt>
                <c:pt idx="7">
                  <c:v>58.1</c:v>
                </c:pt>
                <c:pt idx="8">
                  <c:v>58.7</c:v>
                </c:pt>
                <c:pt idx="9">
                  <c:v>59.7</c:v>
                </c:pt>
                <c:pt idx="10">
                  <c:v>59.9</c:v>
                </c:pt>
                <c:pt idx="11">
                  <c:v>59.6</c:v>
                </c:pt>
                <c:pt idx="12">
                  <c:v>59.5</c:v>
                </c:pt>
                <c:pt idx="13">
                  <c:v>64.400000000000006</c:v>
                </c:pt>
                <c:pt idx="14">
                  <c:v>63.8</c:v>
                </c:pt>
                <c:pt idx="15">
                  <c:v>63.6</c:v>
                </c:pt>
                <c:pt idx="16">
                  <c:v>63.8</c:v>
                </c:pt>
                <c:pt idx="17">
                  <c:v>63.1</c:v>
                </c:pt>
                <c:pt idx="18">
                  <c:v>60.1</c:v>
                </c:pt>
                <c:pt idx="19">
                  <c:v>60.2</c:v>
                </c:pt>
                <c:pt idx="20">
                  <c:v>60.5</c:v>
                </c:pt>
                <c:pt idx="21">
                  <c:v>60.6</c:v>
                </c:pt>
                <c:pt idx="22">
                  <c:v>62</c:v>
                </c:pt>
                <c:pt idx="23">
                  <c:v>63.4</c:v>
                </c:pt>
                <c:pt idx="24">
                  <c:v>64.7</c:v>
                </c:pt>
                <c:pt idx="25">
                  <c:v>64</c:v>
                </c:pt>
                <c:pt idx="26">
                  <c:v>65.3</c:v>
                </c:pt>
                <c:pt idx="27">
                  <c:v>68.2</c:v>
                </c:pt>
                <c:pt idx="28">
                  <c:v>69.5</c:v>
                </c:pt>
                <c:pt idx="29">
                  <c:v>71.3</c:v>
                </c:pt>
                <c:pt idx="30">
                  <c:v>73.599999999999994</c:v>
                </c:pt>
                <c:pt idx="31">
                  <c:v>73</c:v>
                </c:pt>
                <c:pt idx="32">
                  <c:v>71.8</c:v>
                </c:pt>
                <c:pt idx="33">
                  <c:v>71.400000000000006</c:v>
                </c:pt>
                <c:pt idx="34">
                  <c:v>71.099999999999994</c:v>
                </c:pt>
                <c:pt idx="35">
                  <c:v>70.5</c:v>
                </c:pt>
                <c:pt idx="36">
                  <c:v>70.3</c:v>
                </c:pt>
                <c:pt idx="37">
                  <c:v>70.599999999999994</c:v>
                </c:pt>
                <c:pt idx="38">
                  <c:v>73.8</c:v>
                </c:pt>
                <c:pt idx="39">
                  <c:v>74.3</c:v>
                </c:pt>
                <c:pt idx="40">
                  <c:v>74.3</c:v>
                </c:pt>
                <c:pt idx="41">
                  <c:v>72.900000000000006</c:v>
                </c:pt>
                <c:pt idx="42">
                  <c:v>73</c:v>
                </c:pt>
                <c:pt idx="43">
                  <c:v>73.599999999999994</c:v>
                </c:pt>
                <c:pt idx="44">
                  <c:v>75.7</c:v>
                </c:pt>
                <c:pt idx="45">
                  <c:v>76.599999999999994</c:v>
                </c:pt>
                <c:pt idx="46">
                  <c:v>76.2</c:v>
                </c:pt>
                <c:pt idx="47">
                  <c:v>77.5</c:v>
                </c:pt>
                <c:pt idx="48">
                  <c:v>77.7</c:v>
                </c:pt>
                <c:pt idx="49">
                  <c:v>78.3</c:v>
                </c:pt>
                <c:pt idx="50">
                  <c:v>78.2</c:v>
                </c:pt>
                <c:pt idx="51">
                  <c:v>78.599999999999994</c:v>
                </c:pt>
                <c:pt idx="52">
                  <c:v>79.900000000000006</c:v>
                </c:pt>
                <c:pt idx="53">
                  <c:v>83.2</c:v>
                </c:pt>
                <c:pt idx="54">
                  <c:v>83.6</c:v>
                </c:pt>
                <c:pt idx="55">
                  <c:v>82.9</c:v>
                </c:pt>
                <c:pt idx="56">
                  <c:v>84.3</c:v>
                </c:pt>
                <c:pt idx="57">
                  <c:v>87.2</c:v>
                </c:pt>
                <c:pt idx="58">
                  <c:v>89.3</c:v>
                </c:pt>
                <c:pt idx="59">
                  <c:v>90.4</c:v>
                </c:pt>
                <c:pt idx="60">
                  <c:v>92</c:v>
                </c:pt>
                <c:pt idx="61">
                  <c:v>93.5</c:v>
                </c:pt>
                <c:pt idx="62">
                  <c:v>95.3</c:v>
                </c:pt>
                <c:pt idx="63">
                  <c:v>95.8</c:v>
                </c:pt>
                <c:pt idx="64">
                  <c:v>95.3</c:v>
                </c:pt>
                <c:pt idx="65">
                  <c:v>96.4</c:v>
                </c:pt>
                <c:pt idx="66">
                  <c:v>97.3</c:v>
                </c:pt>
                <c:pt idx="67">
                  <c:v>98.3</c:v>
                </c:pt>
                <c:pt idx="68">
                  <c:v>99.3</c:v>
                </c:pt>
                <c:pt idx="69">
                  <c:v>100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100</c:v>
                </c:pt>
                <c:pt idx="75">
                  <c:v>99.7</c:v>
                </c:pt>
                <c:pt idx="76">
                  <c:v>99.3</c:v>
                </c:pt>
                <c:pt idx="77">
                  <c:v>99.6</c:v>
                </c:pt>
                <c:pt idx="78">
                  <c:v>99.7</c:v>
                </c:pt>
                <c:pt idx="79">
                  <c:v>98.9</c:v>
                </c:pt>
                <c:pt idx="80">
                  <c:v>98</c:v>
                </c:pt>
                <c:pt idx="81">
                  <c:v>97</c:v>
                </c:pt>
                <c:pt idx="82">
                  <c:v>96.5</c:v>
                </c:pt>
                <c:pt idx="83">
                  <c:v>95.9</c:v>
                </c:pt>
                <c:pt idx="84">
                  <c:v>95.6</c:v>
                </c:pt>
                <c:pt idx="85">
                  <c:v>95.5</c:v>
                </c:pt>
                <c:pt idx="86">
                  <c:v>100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100</c:v>
                </c:pt>
                <c:pt idx="100">
                  <c:v>98.8</c:v>
                </c:pt>
                <c:pt idx="101">
                  <c:v>96.7</c:v>
                </c:pt>
                <c:pt idx="102">
                  <c:v>93.2</c:v>
                </c:pt>
                <c:pt idx="103">
                  <c:v>90.2</c:v>
                </c:pt>
                <c:pt idx="104">
                  <c:v>88.9</c:v>
                </c:pt>
                <c:pt idx="105">
                  <c:v>89.1</c:v>
                </c:pt>
                <c:pt idx="106">
                  <c:v>89.5</c:v>
                </c:pt>
                <c:pt idx="107">
                  <c:v>89.7</c:v>
                </c:pt>
                <c:pt idx="108">
                  <c:v>90.6</c:v>
                </c:pt>
                <c:pt idx="109">
                  <c:v>91.2</c:v>
                </c:pt>
                <c:pt idx="110">
                  <c:v>91.3</c:v>
                </c:pt>
                <c:pt idx="111">
                  <c:v>91.1</c:v>
                </c:pt>
                <c:pt idx="112">
                  <c:v>90.8</c:v>
                </c:pt>
                <c:pt idx="113">
                  <c:v>90.7</c:v>
                </c:pt>
                <c:pt idx="114">
                  <c:v>90.7</c:v>
                </c:pt>
                <c:pt idx="115">
                  <c:v>90.5</c:v>
                </c:pt>
                <c:pt idx="116">
                  <c:v>90.3</c:v>
                </c:pt>
                <c:pt idx="117">
                  <c:v>90</c:v>
                </c:pt>
                <c:pt idx="118">
                  <c:v>89.9</c:v>
                </c:pt>
                <c:pt idx="119">
                  <c:v>89.7</c:v>
                </c:pt>
                <c:pt idx="120">
                  <c:v>89.3</c:v>
                </c:pt>
                <c:pt idx="121">
                  <c:v>89</c:v>
                </c:pt>
                <c:pt idx="122">
                  <c:v>89.2</c:v>
                </c:pt>
                <c:pt idx="123">
                  <c:v>89.4</c:v>
                </c:pt>
                <c:pt idx="124">
                  <c:v>89.4</c:v>
                </c:pt>
                <c:pt idx="125">
                  <c:v>89.1</c:v>
                </c:pt>
                <c:pt idx="126">
                  <c:v>88.9</c:v>
                </c:pt>
                <c:pt idx="127">
                  <c:v>88.4</c:v>
                </c:pt>
                <c:pt idx="128">
                  <c:v>88</c:v>
                </c:pt>
                <c:pt idx="129">
                  <c:v>88.2</c:v>
                </c:pt>
                <c:pt idx="130">
                  <c:v>88.2</c:v>
                </c:pt>
                <c:pt idx="131">
                  <c:v>88.2</c:v>
                </c:pt>
                <c:pt idx="132">
                  <c:v>87.9</c:v>
                </c:pt>
                <c:pt idx="133">
                  <c:v>88</c:v>
                </c:pt>
                <c:pt idx="134">
                  <c:v>88</c:v>
                </c:pt>
                <c:pt idx="135">
                  <c:v>87.8</c:v>
                </c:pt>
                <c:pt idx="136">
                  <c:v>88</c:v>
                </c:pt>
                <c:pt idx="137">
                  <c:v>88.8</c:v>
                </c:pt>
                <c:pt idx="138">
                  <c:v>89</c:v>
                </c:pt>
                <c:pt idx="139">
                  <c:v>89.4</c:v>
                </c:pt>
                <c:pt idx="140">
                  <c:v>89.6</c:v>
                </c:pt>
                <c:pt idx="141">
                  <c:v>90.1</c:v>
                </c:pt>
                <c:pt idx="142">
                  <c:v>90.5</c:v>
                </c:pt>
                <c:pt idx="143">
                  <c:v>90.8</c:v>
                </c:pt>
                <c:pt idx="144">
                  <c:v>92.7</c:v>
                </c:pt>
                <c:pt idx="145">
                  <c:v>93.5</c:v>
                </c:pt>
                <c:pt idx="146">
                  <c:v>93.3</c:v>
                </c:pt>
                <c:pt idx="147">
                  <c:v>93.5</c:v>
                </c:pt>
                <c:pt idx="148">
                  <c:v>95.4</c:v>
                </c:pt>
                <c:pt idx="149">
                  <c:v>96.7</c:v>
                </c:pt>
                <c:pt idx="150">
                  <c:v>97.3</c:v>
                </c:pt>
                <c:pt idx="151">
                  <c:v>97.3</c:v>
                </c:pt>
                <c:pt idx="152">
                  <c:v>98.8</c:v>
                </c:pt>
                <c:pt idx="153">
                  <c:v>98.8</c:v>
                </c:pt>
                <c:pt idx="154">
                  <c:v>98.8</c:v>
                </c:pt>
                <c:pt idx="155">
                  <c:v>98.1</c:v>
                </c:pt>
                <c:pt idx="156">
                  <c:v>99.4</c:v>
                </c:pt>
                <c:pt idx="157">
                  <c:v>100</c:v>
                </c:pt>
                <c:pt idx="158">
                  <c:v>99.4</c:v>
                </c:pt>
                <c:pt idx="159">
                  <c:v>98.4</c:v>
                </c:pt>
                <c:pt idx="160">
                  <c:v>98</c:v>
                </c:pt>
                <c:pt idx="161">
                  <c:v>97.9</c:v>
                </c:pt>
                <c:pt idx="162">
                  <c:v>98.7</c:v>
                </c:pt>
                <c:pt idx="163">
                  <c:v>98.9</c:v>
                </c:pt>
                <c:pt idx="164">
                  <c:v>97.9</c:v>
                </c:pt>
                <c:pt idx="165">
                  <c:v>99.2</c:v>
                </c:pt>
                <c:pt idx="166">
                  <c:v>99.6</c:v>
                </c:pt>
                <c:pt idx="167">
                  <c:v>97.9</c:v>
                </c:pt>
                <c:pt idx="168">
                  <c:v>97.9</c:v>
                </c:pt>
                <c:pt idx="169">
                  <c:v>97.5</c:v>
                </c:pt>
                <c:pt idx="170">
                  <c:v>97.9</c:v>
                </c:pt>
                <c:pt idx="171">
                  <c:v>97.3</c:v>
                </c:pt>
                <c:pt idx="172">
                  <c:v>96.6</c:v>
                </c:pt>
                <c:pt idx="173">
                  <c:v>95.9</c:v>
                </c:pt>
                <c:pt idx="174">
                  <c:v>94.4</c:v>
                </c:pt>
                <c:pt idx="175">
                  <c:v>93.7</c:v>
                </c:pt>
                <c:pt idx="176">
                  <c:v>92.1</c:v>
                </c:pt>
                <c:pt idx="177">
                  <c:v>90.7</c:v>
                </c:pt>
                <c:pt idx="178">
                  <c:v>89.7</c:v>
                </c:pt>
                <c:pt idx="179">
                  <c:v>87.9</c:v>
                </c:pt>
                <c:pt idx="180">
                  <c:v>87.1</c:v>
                </c:pt>
                <c:pt idx="181">
                  <c:v>85.7</c:v>
                </c:pt>
                <c:pt idx="182">
                  <c:v>84.7</c:v>
                </c:pt>
                <c:pt idx="183">
                  <c:v>83.9</c:v>
                </c:pt>
                <c:pt idx="184">
                  <c:v>82.4</c:v>
                </c:pt>
                <c:pt idx="185">
                  <c:v>85.8</c:v>
                </c:pt>
                <c:pt idx="186">
                  <c:v>87.6</c:v>
                </c:pt>
                <c:pt idx="187">
                  <c:v>87.7</c:v>
                </c:pt>
                <c:pt idx="188">
                  <c:v>86.5</c:v>
                </c:pt>
                <c:pt idx="189">
                  <c:v>86.7</c:v>
                </c:pt>
                <c:pt idx="190">
                  <c:v>90.3</c:v>
                </c:pt>
                <c:pt idx="191">
                  <c:v>92.5</c:v>
                </c:pt>
                <c:pt idx="192">
                  <c:v>93.8</c:v>
                </c:pt>
                <c:pt idx="193">
                  <c:v>94.1</c:v>
                </c:pt>
                <c:pt idx="194">
                  <c:v>94.5</c:v>
                </c:pt>
                <c:pt idx="195">
                  <c:v>94.5</c:v>
                </c:pt>
                <c:pt idx="196">
                  <c:v>93.9</c:v>
                </c:pt>
                <c:pt idx="197">
                  <c:v>92.6</c:v>
                </c:pt>
                <c:pt idx="198">
                  <c:v>91.8</c:v>
                </c:pt>
                <c:pt idx="199">
                  <c:v>91.3</c:v>
                </c:pt>
                <c:pt idx="200">
                  <c:v>91.1</c:v>
                </c:pt>
                <c:pt idx="201">
                  <c:v>91</c:v>
                </c:pt>
                <c:pt idx="202">
                  <c:v>90.9</c:v>
                </c:pt>
                <c:pt idx="203">
                  <c:v>90.8</c:v>
                </c:pt>
                <c:pt idx="204">
                  <c:v>90.8</c:v>
                </c:pt>
                <c:pt idx="205">
                  <c:v>90.9</c:v>
                </c:pt>
                <c:pt idx="206">
                  <c:v>90.9</c:v>
                </c:pt>
                <c:pt idx="207">
                  <c:v>90.7</c:v>
                </c:pt>
                <c:pt idx="208">
                  <c:v>90.6</c:v>
                </c:pt>
                <c:pt idx="209">
                  <c:v>90.4</c:v>
                </c:pt>
                <c:pt idx="210">
                  <c:v>90.4</c:v>
                </c:pt>
                <c:pt idx="211">
                  <c:v>90.3</c:v>
                </c:pt>
                <c:pt idx="212">
                  <c:v>90.2</c:v>
                </c:pt>
                <c:pt idx="213">
                  <c:v>89.9</c:v>
                </c:pt>
                <c:pt idx="214">
                  <c:v>89.7</c:v>
                </c:pt>
                <c:pt idx="215">
                  <c:v>89.7</c:v>
                </c:pt>
                <c:pt idx="216">
                  <c:v>89.9</c:v>
                </c:pt>
                <c:pt idx="217">
                  <c:v>90</c:v>
                </c:pt>
                <c:pt idx="218">
                  <c:v>90.1</c:v>
                </c:pt>
                <c:pt idx="219">
                  <c:v>90.1</c:v>
                </c:pt>
                <c:pt idx="220">
                  <c:v>90.1</c:v>
                </c:pt>
                <c:pt idx="221">
                  <c:v>90</c:v>
                </c:pt>
                <c:pt idx="222">
                  <c:v>90</c:v>
                </c:pt>
                <c:pt idx="223">
                  <c:v>90</c:v>
                </c:pt>
                <c:pt idx="224">
                  <c:v>90</c:v>
                </c:pt>
                <c:pt idx="225">
                  <c:v>90</c:v>
                </c:pt>
                <c:pt idx="226">
                  <c:v>90.1</c:v>
                </c:pt>
                <c:pt idx="227">
                  <c:v>90.1</c:v>
                </c:pt>
                <c:pt idx="228">
                  <c:v>90.1</c:v>
                </c:pt>
                <c:pt idx="229">
                  <c:v>90</c:v>
                </c:pt>
                <c:pt idx="230">
                  <c:v>90</c:v>
                </c:pt>
                <c:pt idx="231">
                  <c:v>90</c:v>
                </c:pt>
                <c:pt idx="232">
                  <c:v>90.1</c:v>
                </c:pt>
                <c:pt idx="233">
                  <c:v>90.3</c:v>
                </c:pt>
                <c:pt idx="234">
                  <c:v>90.5</c:v>
                </c:pt>
                <c:pt idx="235">
                  <c:v>90.6</c:v>
                </c:pt>
                <c:pt idx="236">
                  <c:v>90.6</c:v>
                </c:pt>
                <c:pt idx="237">
                  <c:v>90.6</c:v>
                </c:pt>
                <c:pt idx="238">
                  <c:v>90.7</c:v>
                </c:pt>
                <c:pt idx="239">
                  <c:v>90.6</c:v>
                </c:pt>
                <c:pt idx="240">
                  <c:v>90.6</c:v>
                </c:pt>
                <c:pt idx="241">
                  <c:v>90.6</c:v>
                </c:pt>
                <c:pt idx="242">
                  <c:v>90.9</c:v>
                </c:pt>
                <c:pt idx="243">
                  <c:v>91.4</c:v>
                </c:pt>
                <c:pt idx="244">
                  <c:v>91.7</c:v>
                </c:pt>
                <c:pt idx="245">
                  <c:v>91.9</c:v>
                </c:pt>
                <c:pt idx="246">
                  <c:v>92.1</c:v>
                </c:pt>
                <c:pt idx="247">
                  <c:v>92.2</c:v>
                </c:pt>
                <c:pt idx="248">
                  <c:v>92.2</c:v>
                </c:pt>
                <c:pt idx="249">
                  <c:v>92.2</c:v>
                </c:pt>
                <c:pt idx="250">
                  <c:v>92.2</c:v>
                </c:pt>
                <c:pt idx="251">
                  <c:v>92.3</c:v>
                </c:pt>
                <c:pt idx="252">
                  <c:v>92.3</c:v>
                </c:pt>
                <c:pt idx="253">
                  <c:v>92.4</c:v>
                </c:pt>
                <c:pt idx="254">
                  <c:v>92.4</c:v>
                </c:pt>
                <c:pt idx="255">
                  <c:v>92.3</c:v>
                </c:pt>
                <c:pt idx="256">
                  <c:v>92.2</c:v>
                </c:pt>
                <c:pt idx="257">
                  <c:v>92.2</c:v>
                </c:pt>
                <c:pt idx="258">
                  <c:v>92.5</c:v>
                </c:pt>
                <c:pt idx="259">
                  <c:v>92.5</c:v>
                </c:pt>
                <c:pt idx="260">
                  <c:v>92.6</c:v>
                </c:pt>
                <c:pt idx="261">
                  <c:v>92.6</c:v>
                </c:pt>
                <c:pt idx="262">
                  <c:v>92.7</c:v>
                </c:pt>
                <c:pt idx="263">
                  <c:v>92.7</c:v>
                </c:pt>
                <c:pt idx="264">
                  <c:v>92.6</c:v>
                </c:pt>
                <c:pt idx="265">
                  <c:v>92.7</c:v>
                </c:pt>
                <c:pt idx="266">
                  <c:v>92.8</c:v>
                </c:pt>
                <c:pt idx="267">
                  <c:v>93.1</c:v>
                </c:pt>
                <c:pt idx="268">
                  <c:v>93.4</c:v>
                </c:pt>
                <c:pt idx="269">
                  <c:v>93.7</c:v>
                </c:pt>
                <c:pt idx="270">
                  <c:v>93.9</c:v>
                </c:pt>
                <c:pt idx="271">
                  <c:v>94.1</c:v>
                </c:pt>
                <c:pt idx="272">
                  <c:v>94.6</c:v>
                </c:pt>
                <c:pt idx="273">
                  <c:v>95</c:v>
                </c:pt>
                <c:pt idx="274">
                  <c:v>95.3</c:v>
                </c:pt>
                <c:pt idx="275">
                  <c:v>95.3</c:v>
                </c:pt>
                <c:pt idx="276">
                  <c:v>95.5</c:v>
                </c:pt>
                <c:pt idx="277">
                  <c:v>96</c:v>
                </c:pt>
                <c:pt idx="278">
                  <c:v>95.9</c:v>
                </c:pt>
                <c:pt idx="279">
                  <c:v>97.7</c:v>
                </c:pt>
                <c:pt idx="280">
                  <c:v>98.2</c:v>
                </c:pt>
                <c:pt idx="281">
                  <c:v>97.8</c:v>
                </c:pt>
                <c:pt idx="282">
                  <c:v>94.1</c:v>
                </c:pt>
                <c:pt idx="283">
                  <c:v>92.8</c:v>
                </c:pt>
                <c:pt idx="284">
                  <c:v>92.1</c:v>
                </c:pt>
                <c:pt idx="285">
                  <c:v>92.3</c:v>
                </c:pt>
                <c:pt idx="286">
                  <c:v>93.6</c:v>
                </c:pt>
                <c:pt idx="287">
                  <c:v>93.6</c:v>
                </c:pt>
                <c:pt idx="288">
                  <c:v>92.8</c:v>
                </c:pt>
                <c:pt idx="289">
                  <c:v>89.2</c:v>
                </c:pt>
                <c:pt idx="290">
                  <c:v>90.1</c:v>
                </c:pt>
                <c:pt idx="291">
                  <c:v>91.3</c:v>
                </c:pt>
                <c:pt idx="292">
                  <c:v>92.2</c:v>
                </c:pt>
                <c:pt idx="293">
                  <c:v>92.6</c:v>
                </c:pt>
                <c:pt idx="294">
                  <c:v>92.4</c:v>
                </c:pt>
                <c:pt idx="295">
                  <c:v>92.7</c:v>
                </c:pt>
                <c:pt idx="296">
                  <c:v>95.3</c:v>
                </c:pt>
                <c:pt idx="297">
                  <c:v>97</c:v>
                </c:pt>
                <c:pt idx="298">
                  <c:v>98.2</c:v>
                </c:pt>
                <c:pt idx="299">
                  <c:v>98.8</c:v>
                </c:pt>
                <c:pt idx="300">
                  <c:v>99</c:v>
                </c:pt>
                <c:pt idx="301">
                  <c:v>99</c:v>
                </c:pt>
                <c:pt idx="302">
                  <c:v>99</c:v>
                </c:pt>
                <c:pt idx="303">
                  <c:v>99</c:v>
                </c:pt>
                <c:pt idx="304">
                  <c:v>99.1</c:v>
                </c:pt>
                <c:pt idx="305">
                  <c:v>99.1</c:v>
                </c:pt>
                <c:pt idx="306">
                  <c:v>99.1</c:v>
                </c:pt>
                <c:pt idx="307">
                  <c:v>99.1</c:v>
                </c:pt>
                <c:pt idx="308">
                  <c:v>99.1</c:v>
                </c:pt>
                <c:pt idx="309">
                  <c:v>98.9</c:v>
                </c:pt>
                <c:pt idx="310">
                  <c:v>98.8</c:v>
                </c:pt>
                <c:pt idx="311">
                  <c:v>98.7</c:v>
                </c:pt>
                <c:pt idx="312">
                  <c:v>98.6</c:v>
                </c:pt>
                <c:pt idx="313">
                  <c:v>98.4</c:v>
                </c:pt>
                <c:pt idx="314">
                  <c:v>98.1</c:v>
                </c:pt>
                <c:pt idx="315">
                  <c:v>97.9</c:v>
                </c:pt>
                <c:pt idx="316">
                  <c:v>97.5</c:v>
                </c:pt>
                <c:pt idx="317">
                  <c:v>97.4</c:v>
                </c:pt>
                <c:pt idx="318">
                  <c:v>97</c:v>
                </c:pt>
                <c:pt idx="319">
                  <c:v>96.8</c:v>
                </c:pt>
                <c:pt idx="320">
                  <c:v>96.7</c:v>
                </c:pt>
                <c:pt idx="321">
                  <c:v>96.2</c:v>
                </c:pt>
                <c:pt idx="322">
                  <c:v>95.9</c:v>
                </c:pt>
                <c:pt idx="323">
                  <c:v>95.8</c:v>
                </c:pt>
                <c:pt idx="324">
                  <c:v>95.5</c:v>
                </c:pt>
                <c:pt idx="325">
                  <c:v>95.3</c:v>
                </c:pt>
                <c:pt idx="326">
                  <c:v>95.1</c:v>
                </c:pt>
                <c:pt idx="327">
                  <c:v>94.8</c:v>
                </c:pt>
                <c:pt idx="328">
                  <c:v>94.6</c:v>
                </c:pt>
                <c:pt idx="329">
                  <c:v>94.3</c:v>
                </c:pt>
                <c:pt idx="330">
                  <c:v>94</c:v>
                </c:pt>
                <c:pt idx="331">
                  <c:v>93.8</c:v>
                </c:pt>
                <c:pt idx="332">
                  <c:v>93.5</c:v>
                </c:pt>
                <c:pt idx="333">
                  <c:v>93.3</c:v>
                </c:pt>
                <c:pt idx="334">
                  <c:v>93</c:v>
                </c:pt>
                <c:pt idx="335">
                  <c:v>92.9</c:v>
                </c:pt>
                <c:pt idx="336">
                  <c:v>92.6</c:v>
                </c:pt>
                <c:pt idx="337">
                  <c:v>92.3</c:v>
                </c:pt>
                <c:pt idx="338">
                  <c:v>92.3</c:v>
                </c:pt>
                <c:pt idx="339">
                  <c:v>92</c:v>
                </c:pt>
                <c:pt idx="340">
                  <c:v>91.8</c:v>
                </c:pt>
                <c:pt idx="341">
                  <c:v>91.7</c:v>
                </c:pt>
                <c:pt idx="342">
                  <c:v>91.5</c:v>
                </c:pt>
                <c:pt idx="343">
                  <c:v>91.2</c:v>
                </c:pt>
                <c:pt idx="344">
                  <c:v>91.2</c:v>
                </c:pt>
                <c:pt idx="345">
                  <c:v>90.9</c:v>
                </c:pt>
                <c:pt idx="346">
                  <c:v>90.8</c:v>
                </c:pt>
                <c:pt idx="347">
                  <c:v>90.6</c:v>
                </c:pt>
                <c:pt idx="348">
                  <c:v>90.2</c:v>
                </c:pt>
                <c:pt idx="349">
                  <c:v>90</c:v>
                </c:pt>
                <c:pt idx="350">
                  <c:v>89.8</c:v>
                </c:pt>
                <c:pt idx="351">
                  <c:v>89.7</c:v>
                </c:pt>
                <c:pt idx="352">
                  <c:v>89.5</c:v>
                </c:pt>
                <c:pt idx="353">
                  <c:v>89.3</c:v>
                </c:pt>
                <c:pt idx="354">
                  <c:v>89.1</c:v>
                </c:pt>
                <c:pt idx="355">
                  <c:v>88.9</c:v>
                </c:pt>
                <c:pt idx="356">
                  <c:v>88.8</c:v>
                </c:pt>
                <c:pt idx="357">
                  <c:v>88.6</c:v>
                </c:pt>
                <c:pt idx="358">
                  <c:v>88.3</c:v>
                </c:pt>
                <c:pt idx="359">
                  <c:v>88.4</c:v>
                </c:pt>
                <c:pt idx="360">
                  <c:v>88</c:v>
                </c:pt>
                <c:pt idx="361">
                  <c:v>88.1</c:v>
                </c:pt>
                <c:pt idx="362">
                  <c:v>87.6</c:v>
                </c:pt>
                <c:pt idx="363">
                  <c:v>87.4</c:v>
                </c:pt>
                <c:pt idx="364">
                  <c:v>87.2</c:v>
                </c:pt>
                <c:pt idx="365">
                  <c:v>86.9</c:v>
                </c:pt>
                <c:pt idx="366">
                  <c:v>86.8</c:v>
                </c:pt>
                <c:pt idx="367">
                  <c:v>86.6</c:v>
                </c:pt>
                <c:pt idx="368">
                  <c:v>86.3</c:v>
                </c:pt>
                <c:pt idx="369">
                  <c:v>86.2</c:v>
                </c:pt>
                <c:pt idx="370">
                  <c:v>86.1</c:v>
                </c:pt>
                <c:pt idx="371">
                  <c:v>85.9</c:v>
                </c:pt>
                <c:pt idx="372">
                  <c:v>85.8</c:v>
                </c:pt>
                <c:pt idx="373">
                  <c:v>85.3</c:v>
                </c:pt>
                <c:pt idx="374">
                  <c:v>85.3</c:v>
                </c:pt>
                <c:pt idx="375">
                  <c:v>85.1</c:v>
                </c:pt>
                <c:pt idx="376">
                  <c:v>85.1</c:v>
                </c:pt>
                <c:pt idx="377">
                  <c:v>85</c:v>
                </c:pt>
                <c:pt idx="378">
                  <c:v>85</c:v>
                </c:pt>
                <c:pt idx="379">
                  <c:v>84.9</c:v>
                </c:pt>
                <c:pt idx="380">
                  <c:v>84.8</c:v>
                </c:pt>
                <c:pt idx="381">
                  <c:v>84.9</c:v>
                </c:pt>
                <c:pt idx="382">
                  <c:v>84.7</c:v>
                </c:pt>
                <c:pt idx="383">
                  <c:v>84.7</c:v>
                </c:pt>
                <c:pt idx="384">
                  <c:v>84.6</c:v>
                </c:pt>
                <c:pt idx="385">
                  <c:v>84.6</c:v>
                </c:pt>
                <c:pt idx="386">
                  <c:v>84.6</c:v>
                </c:pt>
                <c:pt idx="387">
                  <c:v>84.6</c:v>
                </c:pt>
                <c:pt idx="388">
                  <c:v>84.6</c:v>
                </c:pt>
                <c:pt idx="389">
                  <c:v>84.6</c:v>
                </c:pt>
                <c:pt idx="390">
                  <c:v>84.5</c:v>
                </c:pt>
                <c:pt idx="391">
                  <c:v>84.5</c:v>
                </c:pt>
                <c:pt idx="392">
                  <c:v>84.5</c:v>
                </c:pt>
                <c:pt idx="393">
                  <c:v>84.4</c:v>
                </c:pt>
                <c:pt idx="394">
                  <c:v>84.4</c:v>
                </c:pt>
                <c:pt idx="395">
                  <c:v>84.4</c:v>
                </c:pt>
                <c:pt idx="396">
                  <c:v>84.3</c:v>
                </c:pt>
                <c:pt idx="397">
                  <c:v>84.2</c:v>
                </c:pt>
                <c:pt idx="398">
                  <c:v>84.1</c:v>
                </c:pt>
                <c:pt idx="399">
                  <c:v>84.1</c:v>
                </c:pt>
                <c:pt idx="400">
                  <c:v>84.1</c:v>
                </c:pt>
                <c:pt idx="401">
                  <c:v>83.9</c:v>
                </c:pt>
                <c:pt idx="402">
                  <c:v>83.8</c:v>
                </c:pt>
                <c:pt idx="403">
                  <c:v>83.8</c:v>
                </c:pt>
                <c:pt idx="404">
                  <c:v>83.7</c:v>
                </c:pt>
                <c:pt idx="405">
                  <c:v>83.6</c:v>
                </c:pt>
                <c:pt idx="406">
                  <c:v>83.6</c:v>
                </c:pt>
                <c:pt idx="407">
                  <c:v>83.5</c:v>
                </c:pt>
                <c:pt idx="408">
                  <c:v>83.4</c:v>
                </c:pt>
                <c:pt idx="409">
                  <c:v>83.4</c:v>
                </c:pt>
                <c:pt idx="410">
                  <c:v>83.3</c:v>
                </c:pt>
                <c:pt idx="411">
                  <c:v>83.2</c:v>
                </c:pt>
                <c:pt idx="412">
                  <c:v>83.1</c:v>
                </c:pt>
                <c:pt idx="413">
                  <c:v>83</c:v>
                </c:pt>
                <c:pt idx="414">
                  <c:v>83</c:v>
                </c:pt>
                <c:pt idx="415">
                  <c:v>82.9</c:v>
                </c:pt>
                <c:pt idx="416">
                  <c:v>82.8</c:v>
                </c:pt>
                <c:pt idx="417">
                  <c:v>82.8</c:v>
                </c:pt>
                <c:pt idx="418">
                  <c:v>82.6</c:v>
                </c:pt>
                <c:pt idx="419">
                  <c:v>82.5</c:v>
                </c:pt>
                <c:pt idx="420">
                  <c:v>82.5</c:v>
                </c:pt>
                <c:pt idx="421">
                  <c:v>82.4</c:v>
                </c:pt>
                <c:pt idx="422">
                  <c:v>82.3</c:v>
                </c:pt>
                <c:pt idx="423">
                  <c:v>82.2</c:v>
                </c:pt>
                <c:pt idx="424">
                  <c:v>82.1</c:v>
                </c:pt>
                <c:pt idx="425">
                  <c:v>82</c:v>
                </c:pt>
                <c:pt idx="426">
                  <c:v>81.900000000000006</c:v>
                </c:pt>
                <c:pt idx="427">
                  <c:v>81.8</c:v>
                </c:pt>
                <c:pt idx="428">
                  <c:v>81.8</c:v>
                </c:pt>
                <c:pt idx="429">
                  <c:v>81.7</c:v>
                </c:pt>
                <c:pt idx="430">
                  <c:v>81.599999999999994</c:v>
                </c:pt>
                <c:pt idx="431">
                  <c:v>81.5</c:v>
                </c:pt>
                <c:pt idx="432">
                  <c:v>81.400000000000006</c:v>
                </c:pt>
                <c:pt idx="433">
                  <c:v>81.3</c:v>
                </c:pt>
                <c:pt idx="434">
                  <c:v>81.400000000000006</c:v>
                </c:pt>
                <c:pt idx="435">
                  <c:v>81.5</c:v>
                </c:pt>
                <c:pt idx="436">
                  <c:v>81.5</c:v>
                </c:pt>
                <c:pt idx="437">
                  <c:v>81.5</c:v>
                </c:pt>
                <c:pt idx="438">
                  <c:v>81.3</c:v>
                </c:pt>
                <c:pt idx="439">
                  <c:v>81.2</c:v>
                </c:pt>
                <c:pt idx="440">
                  <c:v>81</c:v>
                </c:pt>
                <c:pt idx="441">
                  <c:v>80.900000000000006</c:v>
                </c:pt>
                <c:pt idx="442">
                  <c:v>80.599999999999994</c:v>
                </c:pt>
                <c:pt idx="443">
                  <c:v>80.3</c:v>
                </c:pt>
                <c:pt idx="444">
                  <c:v>80.2</c:v>
                </c:pt>
                <c:pt idx="445">
                  <c:v>80.099999999999994</c:v>
                </c:pt>
                <c:pt idx="446">
                  <c:v>80</c:v>
                </c:pt>
                <c:pt idx="447">
                  <c:v>79.900000000000006</c:v>
                </c:pt>
                <c:pt idx="448">
                  <c:v>79.7</c:v>
                </c:pt>
                <c:pt idx="449">
                  <c:v>79.7</c:v>
                </c:pt>
                <c:pt idx="450">
                  <c:v>79.599999999999994</c:v>
                </c:pt>
                <c:pt idx="451">
                  <c:v>79.400000000000006</c:v>
                </c:pt>
                <c:pt idx="452">
                  <c:v>79.2</c:v>
                </c:pt>
                <c:pt idx="453">
                  <c:v>79.2</c:v>
                </c:pt>
                <c:pt idx="454">
                  <c:v>78.900000000000006</c:v>
                </c:pt>
                <c:pt idx="455">
                  <c:v>78.8</c:v>
                </c:pt>
                <c:pt idx="456">
                  <c:v>78.7</c:v>
                </c:pt>
                <c:pt idx="457">
                  <c:v>78.400000000000006</c:v>
                </c:pt>
                <c:pt idx="458">
                  <c:v>78.3</c:v>
                </c:pt>
                <c:pt idx="459">
                  <c:v>78.099999999999994</c:v>
                </c:pt>
                <c:pt idx="460">
                  <c:v>77.900000000000006</c:v>
                </c:pt>
                <c:pt idx="461">
                  <c:v>77.599999999999994</c:v>
                </c:pt>
                <c:pt idx="462">
                  <c:v>77.400000000000006</c:v>
                </c:pt>
                <c:pt idx="463">
                  <c:v>77.2</c:v>
                </c:pt>
                <c:pt idx="464">
                  <c:v>77.2</c:v>
                </c:pt>
                <c:pt idx="465">
                  <c:v>76.900000000000006</c:v>
                </c:pt>
                <c:pt idx="466">
                  <c:v>76.7</c:v>
                </c:pt>
                <c:pt idx="467">
                  <c:v>76.599999999999994</c:v>
                </c:pt>
                <c:pt idx="468">
                  <c:v>76.5</c:v>
                </c:pt>
                <c:pt idx="469">
                  <c:v>76.400000000000006</c:v>
                </c:pt>
                <c:pt idx="470">
                  <c:v>76.3</c:v>
                </c:pt>
                <c:pt idx="471">
                  <c:v>76.099999999999994</c:v>
                </c:pt>
                <c:pt idx="472">
                  <c:v>76</c:v>
                </c:pt>
                <c:pt idx="473">
                  <c:v>75.8</c:v>
                </c:pt>
                <c:pt idx="474">
                  <c:v>75.5</c:v>
                </c:pt>
                <c:pt idx="475">
                  <c:v>75.599999999999994</c:v>
                </c:pt>
                <c:pt idx="476">
                  <c:v>75.400000000000006</c:v>
                </c:pt>
                <c:pt idx="477">
                  <c:v>75.400000000000006</c:v>
                </c:pt>
                <c:pt idx="478">
                  <c:v>75.099999999999994</c:v>
                </c:pt>
                <c:pt idx="479">
                  <c:v>75</c:v>
                </c:pt>
                <c:pt idx="480">
                  <c:v>75</c:v>
                </c:pt>
                <c:pt idx="481">
                  <c:v>74.900000000000006</c:v>
                </c:pt>
                <c:pt idx="482">
                  <c:v>74.7</c:v>
                </c:pt>
                <c:pt idx="483">
                  <c:v>74.7</c:v>
                </c:pt>
                <c:pt idx="484">
                  <c:v>74.5</c:v>
                </c:pt>
                <c:pt idx="485">
                  <c:v>74.5</c:v>
                </c:pt>
                <c:pt idx="486">
                  <c:v>74.3</c:v>
                </c:pt>
                <c:pt idx="487">
                  <c:v>74.3</c:v>
                </c:pt>
                <c:pt idx="488">
                  <c:v>74.3</c:v>
                </c:pt>
                <c:pt idx="489">
                  <c:v>74.3</c:v>
                </c:pt>
                <c:pt idx="490">
                  <c:v>74.3</c:v>
                </c:pt>
                <c:pt idx="491">
                  <c:v>74.2</c:v>
                </c:pt>
                <c:pt idx="492">
                  <c:v>74</c:v>
                </c:pt>
                <c:pt idx="493">
                  <c:v>73.8</c:v>
                </c:pt>
                <c:pt idx="494">
                  <c:v>73.900000000000006</c:v>
                </c:pt>
                <c:pt idx="495">
                  <c:v>73.8</c:v>
                </c:pt>
                <c:pt idx="496">
                  <c:v>73.8</c:v>
                </c:pt>
                <c:pt idx="497">
                  <c:v>73.900000000000006</c:v>
                </c:pt>
                <c:pt idx="498">
                  <c:v>74</c:v>
                </c:pt>
                <c:pt idx="499">
                  <c:v>74.099999999999994</c:v>
                </c:pt>
                <c:pt idx="500">
                  <c:v>74.099999999999994</c:v>
                </c:pt>
                <c:pt idx="501">
                  <c:v>73.900000000000006</c:v>
                </c:pt>
                <c:pt idx="502">
                  <c:v>73.7</c:v>
                </c:pt>
                <c:pt idx="503">
                  <c:v>73.599999999999994</c:v>
                </c:pt>
                <c:pt idx="504">
                  <c:v>73.3</c:v>
                </c:pt>
                <c:pt idx="505">
                  <c:v>73.3</c:v>
                </c:pt>
                <c:pt idx="506">
                  <c:v>73.3</c:v>
                </c:pt>
                <c:pt idx="507">
                  <c:v>73.2</c:v>
                </c:pt>
                <c:pt idx="508">
                  <c:v>73.099999999999994</c:v>
                </c:pt>
                <c:pt idx="509">
                  <c:v>72.900000000000006</c:v>
                </c:pt>
                <c:pt idx="510">
                  <c:v>72.7</c:v>
                </c:pt>
                <c:pt idx="511">
                  <c:v>72.599999999999994</c:v>
                </c:pt>
                <c:pt idx="512">
                  <c:v>72.400000000000006</c:v>
                </c:pt>
                <c:pt idx="513">
                  <c:v>72.099999999999994</c:v>
                </c:pt>
                <c:pt idx="514">
                  <c:v>71.900000000000006</c:v>
                </c:pt>
                <c:pt idx="515">
                  <c:v>71.8</c:v>
                </c:pt>
                <c:pt idx="516">
                  <c:v>71.599999999999994</c:v>
                </c:pt>
                <c:pt idx="517">
                  <c:v>71.5</c:v>
                </c:pt>
                <c:pt idx="518">
                  <c:v>71.3</c:v>
                </c:pt>
                <c:pt idx="519">
                  <c:v>71.099999999999994</c:v>
                </c:pt>
                <c:pt idx="520">
                  <c:v>71.099999999999994</c:v>
                </c:pt>
                <c:pt idx="521">
                  <c:v>71</c:v>
                </c:pt>
                <c:pt idx="522">
                  <c:v>70.900000000000006</c:v>
                </c:pt>
                <c:pt idx="523">
                  <c:v>70.7</c:v>
                </c:pt>
                <c:pt idx="524">
                  <c:v>70.599999999999994</c:v>
                </c:pt>
                <c:pt idx="525">
                  <c:v>70.5</c:v>
                </c:pt>
                <c:pt idx="526">
                  <c:v>70.400000000000006</c:v>
                </c:pt>
                <c:pt idx="527">
                  <c:v>70.400000000000006</c:v>
                </c:pt>
                <c:pt idx="528">
                  <c:v>70.3</c:v>
                </c:pt>
                <c:pt idx="529">
                  <c:v>70.3</c:v>
                </c:pt>
                <c:pt idx="530">
                  <c:v>70.2</c:v>
                </c:pt>
                <c:pt idx="531">
                  <c:v>70.099999999999994</c:v>
                </c:pt>
                <c:pt idx="532">
                  <c:v>70</c:v>
                </c:pt>
                <c:pt idx="533">
                  <c:v>70</c:v>
                </c:pt>
                <c:pt idx="534">
                  <c:v>69.8</c:v>
                </c:pt>
                <c:pt idx="535">
                  <c:v>69.7</c:v>
                </c:pt>
                <c:pt idx="536">
                  <c:v>69.599999999999994</c:v>
                </c:pt>
                <c:pt idx="537">
                  <c:v>69.400000000000006</c:v>
                </c:pt>
                <c:pt idx="538">
                  <c:v>69.3</c:v>
                </c:pt>
                <c:pt idx="539">
                  <c:v>69.2</c:v>
                </c:pt>
                <c:pt idx="540">
                  <c:v>69.2</c:v>
                </c:pt>
                <c:pt idx="541">
                  <c:v>69.099999999999994</c:v>
                </c:pt>
                <c:pt idx="542">
                  <c:v>68.900000000000006</c:v>
                </c:pt>
                <c:pt idx="543">
                  <c:v>68.8</c:v>
                </c:pt>
                <c:pt idx="544">
                  <c:v>68.900000000000006</c:v>
                </c:pt>
                <c:pt idx="545">
                  <c:v>68.900000000000006</c:v>
                </c:pt>
                <c:pt idx="546">
                  <c:v>68.8</c:v>
                </c:pt>
                <c:pt idx="547">
                  <c:v>68.7</c:v>
                </c:pt>
                <c:pt idx="548">
                  <c:v>68.7</c:v>
                </c:pt>
                <c:pt idx="549">
                  <c:v>68.7</c:v>
                </c:pt>
                <c:pt idx="550">
                  <c:v>68.599999999999994</c:v>
                </c:pt>
                <c:pt idx="551">
                  <c:v>68.5</c:v>
                </c:pt>
                <c:pt idx="552">
                  <c:v>68.5</c:v>
                </c:pt>
                <c:pt idx="553">
                  <c:v>68.400000000000006</c:v>
                </c:pt>
                <c:pt idx="554">
                  <c:v>68.099999999999994</c:v>
                </c:pt>
                <c:pt idx="555">
                  <c:v>68</c:v>
                </c:pt>
                <c:pt idx="556">
                  <c:v>68.2</c:v>
                </c:pt>
                <c:pt idx="557">
                  <c:v>68.099999999999994</c:v>
                </c:pt>
                <c:pt idx="558">
                  <c:v>68.099999999999994</c:v>
                </c:pt>
                <c:pt idx="559">
                  <c:v>67.900000000000006</c:v>
                </c:pt>
                <c:pt idx="560">
                  <c:v>68</c:v>
                </c:pt>
                <c:pt idx="561">
                  <c:v>67.8</c:v>
                </c:pt>
                <c:pt idx="562">
                  <c:v>67.7</c:v>
                </c:pt>
                <c:pt idx="563">
                  <c:v>67.3</c:v>
                </c:pt>
                <c:pt idx="564">
                  <c:v>67</c:v>
                </c:pt>
                <c:pt idx="565">
                  <c:v>67.099999999999994</c:v>
                </c:pt>
                <c:pt idx="566">
                  <c:v>67.099999999999994</c:v>
                </c:pt>
                <c:pt idx="567">
                  <c:v>66.599999999999994</c:v>
                </c:pt>
                <c:pt idx="568">
                  <c:v>66.599999999999994</c:v>
                </c:pt>
                <c:pt idx="569">
                  <c:v>66.5</c:v>
                </c:pt>
                <c:pt idx="570">
                  <c:v>66.400000000000006</c:v>
                </c:pt>
                <c:pt idx="571">
                  <c:v>66.5</c:v>
                </c:pt>
                <c:pt idx="572">
                  <c:v>66.5</c:v>
                </c:pt>
                <c:pt idx="573">
                  <c:v>66.5</c:v>
                </c:pt>
                <c:pt idx="574">
                  <c:v>66.599999999999994</c:v>
                </c:pt>
                <c:pt idx="575">
                  <c:v>67</c:v>
                </c:pt>
                <c:pt idx="576">
                  <c:v>67.2</c:v>
                </c:pt>
                <c:pt idx="577">
                  <c:v>67.7</c:v>
                </c:pt>
                <c:pt idx="578">
                  <c:v>67.8</c:v>
                </c:pt>
                <c:pt idx="579">
                  <c:v>67.599999999999994</c:v>
                </c:pt>
                <c:pt idx="580">
                  <c:v>67.400000000000006</c:v>
                </c:pt>
                <c:pt idx="581">
                  <c:v>67.099999999999994</c:v>
                </c:pt>
                <c:pt idx="582">
                  <c:v>66.900000000000006</c:v>
                </c:pt>
                <c:pt idx="583">
                  <c:v>66.599999999999994</c:v>
                </c:pt>
                <c:pt idx="584">
                  <c:v>66.5</c:v>
                </c:pt>
                <c:pt idx="585">
                  <c:v>66.3</c:v>
                </c:pt>
                <c:pt idx="586">
                  <c:v>66</c:v>
                </c:pt>
                <c:pt idx="587">
                  <c:v>65.8</c:v>
                </c:pt>
                <c:pt idx="588">
                  <c:v>65.5</c:v>
                </c:pt>
                <c:pt idx="589">
                  <c:v>65.400000000000006</c:v>
                </c:pt>
                <c:pt idx="590">
                  <c:v>65.400000000000006</c:v>
                </c:pt>
                <c:pt idx="591">
                  <c:v>65.400000000000006</c:v>
                </c:pt>
                <c:pt idx="592">
                  <c:v>65.400000000000006</c:v>
                </c:pt>
                <c:pt idx="593">
                  <c:v>65.400000000000006</c:v>
                </c:pt>
                <c:pt idx="594">
                  <c:v>65.3</c:v>
                </c:pt>
                <c:pt idx="595">
                  <c:v>65.3</c:v>
                </c:pt>
                <c:pt idx="596">
                  <c:v>65.3</c:v>
                </c:pt>
                <c:pt idx="597">
                  <c:v>65.2</c:v>
                </c:pt>
                <c:pt idx="598">
                  <c:v>65.2</c:v>
                </c:pt>
                <c:pt idx="599">
                  <c:v>65</c:v>
                </c:pt>
                <c:pt idx="600">
                  <c:v>65</c:v>
                </c:pt>
                <c:pt idx="601">
                  <c:v>64.900000000000006</c:v>
                </c:pt>
                <c:pt idx="602">
                  <c:v>64.900000000000006</c:v>
                </c:pt>
                <c:pt idx="603">
                  <c:v>64.7</c:v>
                </c:pt>
                <c:pt idx="604">
                  <c:v>64.7</c:v>
                </c:pt>
                <c:pt idx="605">
                  <c:v>64.7</c:v>
                </c:pt>
                <c:pt idx="606">
                  <c:v>64.7</c:v>
                </c:pt>
                <c:pt idx="607">
                  <c:v>64.599999999999994</c:v>
                </c:pt>
                <c:pt idx="608">
                  <c:v>64.5</c:v>
                </c:pt>
                <c:pt idx="609">
                  <c:v>64.400000000000006</c:v>
                </c:pt>
                <c:pt idx="610">
                  <c:v>64.3</c:v>
                </c:pt>
                <c:pt idx="611">
                  <c:v>64.3</c:v>
                </c:pt>
                <c:pt idx="612">
                  <c:v>64.2</c:v>
                </c:pt>
                <c:pt idx="613">
                  <c:v>64.2</c:v>
                </c:pt>
                <c:pt idx="614">
                  <c:v>64.099999999999994</c:v>
                </c:pt>
                <c:pt idx="615">
                  <c:v>64.099999999999994</c:v>
                </c:pt>
                <c:pt idx="616">
                  <c:v>64</c:v>
                </c:pt>
                <c:pt idx="617">
                  <c:v>64</c:v>
                </c:pt>
                <c:pt idx="618">
                  <c:v>63.9</c:v>
                </c:pt>
                <c:pt idx="619">
                  <c:v>63.8</c:v>
                </c:pt>
                <c:pt idx="620">
                  <c:v>63.9</c:v>
                </c:pt>
                <c:pt idx="621">
                  <c:v>63.8</c:v>
                </c:pt>
                <c:pt idx="622">
                  <c:v>63.8</c:v>
                </c:pt>
                <c:pt idx="623">
                  <c:v>63.8</c:v>
                </c:pt>
                <c:pt idx="624">
                  <c:v>63.8</c:v>
                </c:pt>
                <c:pt idx="625">
                  <c:v>63.5</c:v>
                </c:pt>
                <c:pt idx="626">
                  <c:v>63.7</c:v>
                </c:pt>
                <c:pt idx="627">
                  <c:v>63.8</c:v>
                </c:pt>
                <c:pt idx="628">
                  <c:v>63.7</c:v>
                </c:pt>
                <c:pt idx="629">
                  <c:v>63.9</c:v>
                </c:pt>
                <c:pt idx="630">
                  <c:v>64</c:v>
                </c:pt>
                <c:pt idx="631">
                  <c:v>64</c:v>
                </c:pt>
                <c:pt idx="632">
                  <c:v>64</c:v>
                </c:pt>
                <c:pt idx="633">
                  <c:v>64</c:v>
                </c:pt>
                <c:pt idx="634">
                  <c:v>64.099999999999994</c:v>
                </c:pt>
                <c:pt idx="635">
                  <c:v>64.099999999999994</c:v>
                </c:pt>
                <c:pt idx="636">
                  <c:v>64.2</c:v>
                </c:pt>
                <c:pt idx="637">
                  <c:v>64.2</c:v>
                </c:pt>
                <c:pt idx="638">
                  <c:v>64.2</c:v>
                </c:pt>
                <c:pt idx="639">
                  <c:v>64.2</c:v>
                </c:pt>
                <c:pt idx="640">
                  <c:v>64.3</c:v>
                </c:pt>
                <c:pt idx="641">
                  <c:v>64.3</c:v>
                </c:pt>
                <c:pt idx="642">
                  <c:v>64.400000000000006</c:v>
                </c:pt>
                <c:pt idx="643">
                  <c:v>64.2</c:v>
                </c:pt>
                <c:pt idx="644">
                  <c:v>64.2</c:v>
                </c:pt>
                <c:pt idx="645">
                  <c:v>64.099999999999994</c:v>
                </c:pt>
                <c:pt idx="646">
                  <c:v>63.9</c:v>
                </c:pt>
                <c:pt idx="647">
                  <c:v>63.7</c:v>
                </c:pt>
                <c:pt idx="648">
                  <c:v>63.7</c:v>
                </c:pt>
                <c:pt idx="649">
                  <c:v>63.7</c:v>
                </c:pt>
                <c:pt idx="650">
                  <c:v>63.7</c:v>
                </c:pt>
                <c:pt idx="651">
                  <c:v>63.6</c:v>
                </c:pt>
                <c:pt idx="652">
                  <c:v>63.5</c:v>
                </c:pt>
                <c:pt idx="653">
                  <c:v>63.6</c:v>
                </c:pt>
                <c:pt idx="654">
                  <c:v>63.6</c:v>
                </c:pt>
                <c:pt idx="655">
                  <c:v>63.5</c:v>
                </c:pt>
                <c:pt idx="656">
                  <c:v>63.4</c:v>
                </c:pt>
                <c:pt idx="657">
                  <c:v>63.3</c:v>
                </c:pt>
                <c:pt idx="658">
                  <c:v>63.2</c:v>
                </c:pt>
                <c:pt idx="659">
                  <c:v>63.2</c:v>
                </c:pt>
                <c:pt idx="660">
                  <c:v>63.2</c:v>
                </c:pt>
                <c:pt idx="661">
                  <c:v>63.1</c:v>
                </c:pt>
                <c:pt idx="662">
                  <c:v>63.2</c:v>
                </c:pt>
                <c:pt idx="663">
                  <c:v>63.2</c:v>
                </c:pt>
                <c:pt idx="664">
                  <c:v>63.3</c:v>
                </c:pt>
                <c:pt idx="665">
                  <c:v>63.5</c:v>
                </c:pt>
                <c:pt idx="666">
                  <c:v>63.4</c:v>
                </c:pt>
                <c:pt idx="667">
                  <c:v>63.5</c:v>
                </c:pt>
                <c:pt idx="668">
                  <c:v>63.4</c:v>
                </c:pt>
                <c:pt idx="669">
                  <c:v>62.9</c:v>
                </c:pt>
                <c:pt idx="670">
                  <c:v>63.1</c:v>
                </c:pt>
                <c:pt idx="671">
                  <c:v>62.8</c:v>
                </c:pt>
                <c:pt idx="672">
                  <c:v>62.6</c:v>
                </c:pt>
                <c:pt idx="673">
                  <c:v>62.7</c:v>
                </c:pt>
                <c:pt idx="674">
                  <c:v>62.4</c:v>
                </c:pt>
                <c:pt idx="675">
                  <c:v>62.4</c:v>
                </c:pt>
                <c:pt idx="676">
                  <c:v>62.2</c:v>
                </c:pt>
                <c:pt idx="677">
                  <c:v>62</c:v>
                </c:pt>
                <c:pt idx="678">
                  <c:v>62</c:v>
                </c:pt>
                <c:pt idx="679">
                  <c:v>62</c:v>
                </c:pt>
                <c:pt idx="680">
                  <c:v>61.9</c:v>
                </c:pt>
                <c:pt idx="681">
                  <c:v>61.9</c:v>
                </c:pt>
                <c:pt idx="682">
                  <c:v>61.8</c:v>
                </c:pt>
                <c:pt idx="683">
                  <c:v>61.6</c:v>
                </c:pt>
                <c:pt idx="684">
                  <c:v>61.6</c:v>
                </c:pt>
                <c:pt idx="685">
                  <c:v>61.7</c:v>
                </c:pt>
                <c:pt idx="686">
                  <c:v>61.6</c:v>
                </c:pt>
                <c:pt idx="687">
                  <c:v>61.7</c:v>
                </c:pt>
                <c:pt idx="688">
                  <c:v>61.6</c:v>
                </c:pt>
                <c:pt idx="689">
                  <c:v>61.7</c:v>
                </c:pt>
                <c:pt idx="690">
                  <c:v>61.6</c:v>
                </c:pt>
                <c:pt idx="691">
                  <c:v>61.7</c:v>
                </c:pt>
                <c:pt idx="692">
                  <c:v>61.7</c:v>
                </c:pt>
                <c:pt idx="693">
                  <c:v>61.7</c:v>
                </c:pt>
                <c:pt idx="694">
                  <c:v>61.6</c:v>
                </c:pt>
                <c:pt idx="695">
                  <c:v>61.9</c:v>
                </c:pt>
                <c:pt idx="696">
                  <c:v>61.8</c:v>
                </c:pt>
                <c:pt idx="697">
                  <c:v>61.7</c:v>
                </c:pt>
                <c:pt idx="698">
                  <c:v>61.9</c:v>
                </c:pt>
                <c:pt idx="699">
                  <c:v>61.8</c:v>
                </c:pt>
                <c:pt idx="700">
                  <c:v>61.9</c:v>
                </c:pt>
                <c:pt idx="701">
                  <c:v>61.9</c:v>
                </c:pt>
                <c:pt idx="702">
                  <c:v>62</c:v>
                </c:pt>
                <c:pt idx="703">
                  <c:v>62.1</c:v>
                </c:pt>
                <c:pt idx="704">
                  <c:v>62.1</c:v>
                </c:pt>
                <c:pt idx="705">
                  <c:v>62.2</c:v>
                </c:pt>
                <c:pt idx="706">
                  <c:v>61.8</c:v>
                </c:pt>
                <c:pt idx="707">
                  <c:v>62</c:v>
                </c:pt>
                <c:pt idx="708">
                  <c:v>62.3</c:v>
                </c:pt>
                <c:pt idx="709">
                  <c:v>62.8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E1D-40CC-81D4-66A734653816}"/>
            </c:ext>
          </c:extLst>
        </c:ser>
        <c:ser>
          <c:idx val="1"/>
          <c:order val="1"/>
          <c:tx>
            <c:strRef>
              <c:f>HR!$C$1</c:f>
              <c:strCache>
                <c:ptCount val="1"/>
                <c:pt idx="0">
                  <c:v>Min Ext. RH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strRef>
              <c:f>HR!$A$2:$A$711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HR!$C$2:$C$711</c:f>
              <c:numCache>
                <c:formatCode>General</c:formatCode>
                <c:ptCount val="710"/>
                <c:pt idx="0">
                  <c:v>55.3</c:v>
                </c:pt>
                <c:pt idx="1">
                  <c:v>55.3</c:v>
                </c:pt>
                <c:pt idx="2">
                  <c:v>55.1</c:v>
                </c:pt>
                <c:pt idx="3">
                  <c:v>55.7</c:v>
                </c:pt>
                <c:pt idx="4">
                  <c:v>56.2</c:v>
                </c:pt>
                <c:pt idx="5">
                  <c:v>56.3</c:v>
                </c:pt>
                <c:pt idx="6">
                  <c:v>56.6</c:v>
                </c:pt>
                <c:pt idx="7">
                  <c:v>57.1</c:v>
                </c:pt>
                <c:pt idx="8">
                  <c:v>57.6</c:v>
                </c:pt>
                <c:pt idx="9">
                  <c:v>58</c:v>
                </c:pt>
                <c:pt idx="10">
                  <c:v>58.2</c:v>
                </c:pt>
                <c:pt idx="11">
                  <c:v>57.5</c:v>
                </c:pt>
                <c:pt idx="12">
                  <c:v>58.6</c:v>
                </c:pt>
                <c:pt idx="13">
                  <c:v>58.7</c:v>
                </c:pt>
                <c:pt idx="14">
                  <c:v>62.5</c:v>
                </c:pt>
                <c:pt idx="15">
                  <c:v>63.4</c:v>
                </c:pt>
                <c:pt idx="16">
                  <c:v>63.4</c:v>
                </c:pt>
                <c:pt idx="17">
                  <c:v>60.5</c:v>
                </c:pt>
                <c:pt idx="18">
                  <c:v>59.1</c:v>
                </c:pt>
                <c:pt idx="19">
                  <c:v>59.5</c:v>
                </c:pt>
                <c:pt idx="20">
                  <c:v>59.7</c:v>
                </c:pt>
                <c:pt idx="21">
                  <c:v>60.3</c:v>
                </c:pt>
                <c:pt idx="22">
                  <c:v>60.2</c:v>
                </c:pt>
                <c:pt idx="23">
                  <c:v>62.1</c:v>
                </c:pt>
                <c:pt idx="24">
                  <c:v>63.3</c:v>
                </c:pt>
                <c:pt idx="25">
                  <c:v>63.8</c:v>
                </c:pt>
                <c:pt idx="26">
                  <c:v>63.7</c:v>
                </c:pt>
                <c:pt idx="27">
                  <c:v>65.3</c:v>
                </c:pt>
                <c:pt idx="28">
                  <c:v>68.3</c:v>
                </c:pt>
                <c:pt idx="29">
                  <c:v>69.3</c:v>
                </c:pt>
                <c:pt idx="30">
                  <c:v>71.5</c:v>
                </c:pt>
                <c:pt idx="31">
                  <c:v>71.7</c:v>
                </c:pt>
                <c:pt idx="32">
                  <c:v>71.400000000000006</c:v>
                </c:pt>
                <c:pt idx="33">
                  <c:v>70.900000000000006</c:v>
                </c:pt>
                <c:pt idx="34">
                  <c:v>70.599999999999994</c:v>
                </c:pt>
                <c:pt idx="35">
                  <c:v>70.099999999999994</c:v>
                </c:pt>
                <c:pt idx="36">
                  <c:v>70.099999999999994</c:v>
                </c:pt>
                <c:pt idx="37">
                  <c:v>70.2</c:v>
                </c:pt>
                <c:pt idx="38">
                  <c:v>70.900000000000006</c:v>
                </c:pt>
                <c:pt idx="39">
                  <c:v>73.8</c:v>
                </c:pt>
                <c:pt idx="40">
                  <c:v>73.099999999999994</c:v>
                </c:pt>
                <c:pt idx="41">
                  <c:v>72.3</c:v>
                </c:pt>
                <c:pt idx="42">
                  <c:v>72.400000000000006</c:v>
                </c:pt>
                <c:pt idx="43">
                  <c:v>73</c:v>
                </c:pt>
                <c:pt idx="44">
                  <c:v>73.599999999999994</c:v>
                </c:pt>
                <c:pt idx="45">
                  <c:v>75.900000000000006</c:v>
                </c:pt>
                <c:pt idx="46">
                  <c:v>75.099999999999994</c:v>
                </c:pt>
                <c:pt idx="47">
                  <c:v>75.8</c:v>
                </c:pt>
                <c:pt idx="48">
                  <c:v>77.3</c:v>
                </c:pt>
                <c:pt idx="49">
                  <c:v>77.400000000000006</c:v>
                </c:pt>
                <c:pt idx="50">
                  <c:v>77.900000000000006</c:v>
                </c:pt>
                <c:pt idx="51">
                  <c:v>78.3</c:v>
                </c:pt>
                <c:pt idx="52">
                  <c:v>78.599999999999994</c:v>
                </c:pt>
                <c:pt idx="53">
                  <c:v>80</c:v>
                </c:pt>
                <c:pt idx="54">
                  <c:v>83</c:v>
                </c:pt>
                <c:pt idx="55">
                  <c:v>82.6</c:v>
                </c:pt>
                <c:pt idx="56">
                  <c:v>83</c:v>
                </c:pt>
                <c:pt idx="57">
                  <c:v>84.7</c:v>
                </c:pt>
                <c:pt idx="58">
                  <c:v>87.4</c:v>
                </c:pt>
                <c:pt idx="59">
                  <c:v>89.5</c:v>
                </c:pt>
                <c:pt idx="60">
                  <c:v>90.4</c:v>
                </c:pt>
                <c:pt idx="61">
                  <c:v>92.1</c:v>
                </c:pt>
                <c:pt idx="62">
                  <c:v>93.7</c:v>
                </c:pt>
                <c:pt idx="63">
                  <c:v>95.1</c:v>
                </c:pt>
                <c:pt idx="64">
                  <c:v>95</c:v>
                </c:pt>
                <c:pt idx="65">
                  <c:v>95.3</c:v>
                </c:pt>
                <c:pt idx="66">
                  <c:v>96.3</c:v>
                </c:pt>
                <c:pt idx="67">
                  <c:v>97.4</c:v>
                </c:pt>
                <c:pt idx="68">
                  <c:v>98.4</c:v>
                </c:pt>
                <c:pt idx="69">
                  <c:v>99.5</c:v>
                </c:pt>
                <c:pt idx="70">
                  <c:v>100</c:v>
                </c:pt>
                <c:pt idx="71">
                  <c:v>100</c:v>
                </c:pt>
                <c:pt idx="72">
                  <c:v>100</c:v>
                </c:pt>
                <c:pt idx="73">
                  <c:v>100</c:v>
                </c:pt>
                <c:pt idx="74">
                  <c:v>99.8</c:v>
                </c:pt>
                <c:pt idx="75">
                  <c:v>99.3</c:v>
                </c:pt>
                <c:pt idx="76">
                  <c:v>98.9</c:v>
                </c:pt>
                <c:pt idx="77">
                  <c:v>98.8</c:v>
                </c:pt>
                <c:pt idx="78">
                  <c:v>99</c:v>
                </c:pt>
                <c:pt idx="79">
                  <c:v>98.1</c:v>
                </c:pt>
                <c:pt idx="80">
                  <c:v>97</c:v>
                </c:pt>
                <c:pt idx="81">
                  <c:v>96.5</c:v>
                </c:pt>
                <c:pt idx="82">
                  <c:v>95.9</c:v>
                </c:pt>
                <c:pt idx="83">
                  <c:v>95.5</c:v>
                </c:pt>
                <c:pt idx="84">
                  <c:v>95.4</c:v>
                </c:pt>
                <c:pt idx="85">
                  <c:v>95.1</c:v>
                </c:pt>
                <c:pt idx="86">
                  <c:v>95</c:v>
                </c:pt>
                <c:pt idx="87">
                  <c:v>100</c:v>
                </c:pt>
                <c:pt idx="88">
                  <c:v>100</c:v>
                </c:pt>
                <c:pt idx="89">
                  <c:v>100</c:v>
                </c:pt>
                <c:pt idx="90">
                  <c:v>100</c:v>
                </c:pt>
                <c:pt idx="91">
                  <c:v>100</c:v>
                </c:pt>
                <c:pt idx="92">
                  <c:v>100</c:v>
                </c:pt>
                <c:pt idx="93">
                  <c:v>100</c:v>
                </c:pt>
                <c:pt idx="94">
                  <c:v>100</c:v>
                </c:pt>
                <c:pt idx="95">
                  <c:v>100</c:v>
                </c:pt>
                <c:pt idx="96">
                  <c:v>100</c:v>
                </c:pt>
                <c:pt idx="97">
                  <c:v>100</c:v>
                </c:pt>
                <c:pt idx="98">
                  <c:v>100</c:v>
                </c:pt>
                <c:pt idx="99">
                  <c:v>99</c:v>
                </c:pt>
                <c:pt idx="100">
                  <c:v>97.1</c:v>
                </c:pt>
                <c:pt idx="101">
                  <c:v>94</c:v>
                </c:pt>
                <c:pt idx="102">
                  <c:v>90.1</c:v>
                </c:pt>
                <c:pt idx="103">
                  <c:v>88.8</c:v>
                </c:pt>
                <c:pt idx="104">
                  <c:v>88.2</c:v>
                </c:pt>
                <c:pt idx="105">
                  <c:v>88.5</c:v>
                </c:pt>
                <c:pt idx="106">
                  <c:v>89.1</c:v>
                </c:pt>
                <c:pt idx="107">
                  <c:v>89.5</c:v>
                </c:pt>
                <c:pt idx="108">
                  <c:v>89.7</c:v>
                </c:pt>
                <c:pt idx="109">
                  <c:v>90.8</c:v>
                </c:pt>
                <c:pt idx="110">
                  <c:v>91.1</c:v>
                </c:pt>
                <c:pt idx="111">
                  <c:v>90.8</c:v>
                </c:pt>
                <c:pt idx="112">
                  <c:v>90.7</c:v>
                </c:pt>
                <c:pt idx="113">
                  <c:v>90.6</c:v>
                </c:pt>
                <c:pt idx="114">
                  <c:v>90.6</c:v>
                </c:pt>
                <c:pt idx="115">
                  <c:v>90.3</c:v>
                </c:pt>
                <c:pt idx="116">
                  <c:v>89.9</c:v>
                </c:pt>
                <c:pt idx="117">
                  <c:v>89.9</c:v>
                </c:pt>
                <c:pt idx="118">
                  <c:v>89.8</c:v>
                </c:pt>
                <c:pt idx="119">
                  <c:v>89.4</c:v>
                </c:pt>
                <c:pt idx="120">
                  <c:v>89</c:v>
                </c:pt>
                <c:pt idx="121">
                  <c:v>88.9</c:v>
                </c:pt>
                <c:pt idx="122">
                  <c:v>89</c:v>
                </c:pt>
                <c:pt idx="123">
                  <c:v>89.2</c:v>
                </c:pt>
                <c:pt idx="124">
                  <c:v>89.1</c:v>
                </c:pt>
                <c:pt idx="125">
                  <c:v>88.9</c:v>
                </c:pt>
                <c:pt idx="126">
                  <c:v>88.4</c:v>
                </c:pt>
                <c:pt idx="127">
                  <c:v>88</c:v>
                </c:pt>
                <c:pt idx="128">
                  <c:v>87.8</c:v>
                </c:pt>
                <c:pt idx="129">
                  <c:v>88</c:v>
                </c:pt>
                <c:pt idx="130">
                  <c:v>88.1</c:v>
                </c:pt>
                <c:pt idx="131">
                  <c:v>87.9</c:v>
                </c:pt>
                <c:pt idx="132">
                  <c:v>87.7</c:v>
                </c:pt>
                <c:pt idx="133">
                  <c:v>87.7</c:v>
                </c:pt>
                <c:pt idx="134">
                  <c:v>87.6</c:v>
                </c:pt>
                <c:pt idx="135">
                  <c:v>87.6</c:v>
                </c:pt>
                <c:pt idx="136">
                  <c:v>87.7</c:v>
                </c:pt>
                <c:pt idx="137">
                  <c:v>88.1</c:v>
                </c:pt>
                <c:pt idx="138">
                  <c:v>88.7</c:v>
                </c:pt>
                <c:pt idx="139">
                  <c:v>89</c:v>
                </c:pt>
                <c:pt idx="140">
                  <c:v>89.4</c:v>
                </c:pt>
                <c:pt idx="141">
                  <c:v>89.7</c:v>
                </c:pt>
                <c:pt idx="142">
                  <c:v>90.1</c:v>
                </c:pt>
                <c:pt idx="143">
                  <c:v>90.5</c:v>
                </c:pt>
                <c:pt idx="144">
                  <c:v>91</c:v>
                </c:pt>
                <c:pt idx="145">
                  <c:v>92.5</c:v>
                </c:pt>
                <c:pt idx="146">
                  <c:v>93.1</c:v>
                </c:pt>
                <c:pt idx="147">
                  <c:v>93.1</c:v>
                </c:pt>
                <c:pt idx="148">
                  <c:v>93.4</c:v>
                </c:pt>
                <c:pt idx="149">
                  <c:v>95.6</c:v>
                </c:pt>
                <c:pt idx="150">
                  <c:v>96.6</c:v>
                </c:pt>
                <c:pt idx="151">
                  <c:v>96.4</c:v>
                </c:pt>
                <c:pt idx="152">
                  <c:v>97.4</c:v>
                </c:pt>
                <c:pt idx="153">
                  <c:v>98.3</c:v>
                </c:pt>
                <c:pt idx="154">
                  <c:v>98.2</c:v>
                </c:pt>
                <c:pt idx="155">
                  <c:v>97.6</c:v>
                </c:pt>
                <c:pt idx="156">
                  <c:v>98</c:v>
                </c:pt>
                <c:pt idx="157">
                  <c:v>99.5</c:v>
                </c:pt>
                <c:pt idx="158">
                  <c:v>98.5</c:v>
                </c:pt>
                <c:pt idx="159">
                  <c:v>97.8</c:v>
                </c:pt>
                <c:pt idx="160">
                  <c:v>97.7</c:v>
                </c:pt>
                <c:pt idx="161">
                  <c:v>97.4</c:v>
                </c:pt>
                <c:pt idx="162">
                  <c:v>98</c:v>
                </c:pt>
                <c:pt idx="163">
                  <c:v>97.6</c:v>
                </c:pt>
                <c:pt idx="164">
                  <c:v>97.1</c:v>
                </c:pt>
                <c:pt idx="165">
                  <c:v>97.6</c:v>
                </c:pt>
                <c:pt idx="166">
                  <c:v>97.8</c:v>
                </c:pt>
                <c:pt idx="167">
                  <c:v>97.4</c:v>
                </c:pt>
                <c:pt idx="168">
                  <c:v>95.8</c:v>
                </c:pt>
                <c:pt idx="169">
                  <c:v>96.4</c:v>
                </c:pt>
                <c:pt idx="170">
                  <c:v>97.4</c:v>
                </c:pt>
                <c:pt idx="171">
                  <c:v>96.5</c:v>
                </c:pt>
                <c:pt idx="172">
                  <c:v>96.2</c:v>
                </c:pt>
                <c:pt idx="173">
                  <c:v>94.4</c:v>
                </c:pt>
                <c:pt idx="174">
                  <c:v>93.5</c:v>
                </c:pt>
                <c:pt idx="175">
                  <c:v>91.1</c:v>
                </c:pt>
                <c:pt idx="176">
                  <c:v>89.8</c:v>
                </c:pt>
                <c:pt idx="177">
                  <c:v>89.3</c:v>
                </c:pt>
                <c:pt idx="178">
                  <c:v>87.6</c:v>
                </c:pt>
                <c:pt idx="179">
                  <c:v>86.6</c:v>
                </c:pt>
                <c:pt idx="180">
                  <c:v>85.9</c:v>
                </c:pt>
                <c:pt idx="181">
                  <c:v>84.4</c:v>
                </c:pt>
                <c:pt idx="182">
                  <c:v>83.9</c:v>
                </c:pt>
                <c:pt idx="183">
                  <c:v>83</c:v>
                </c:pt>
                <c:pt idx="184">
                  <c:v>81.900000000000006</c:v>
                </c:pt>
                <c:pt idx="185">
                  <c:v>82.9</c:v>
                </c:pt>
                <c:pt idx="186">
                  <c:v>86.4</c:v>
                </c:pt>
                <c:pt idx="187">
                  <c:v>86.6</c:v>
                </c:pt>
                <c:pt idx="188">
                  <c:v>86.1</c:v>
                </c:pt>
                <c:pt idx="189">
                  <c:v>85.9</c:v>
                </c:pt>
                <c:pt idx="190">
                  <c:v>86.6</c:v>
                </c:pt>
                <c:pt idx="191">
                  <c:v>90.4</c:v>
                </c:pt>
                <c:pt idx="192">
                  <c:v>92.7</c:v>
                </c:pt>
                <c:pt idx="193">
                  <c:v>93.9</c:v>
                </c:pt>
                <c:pt idx="194">
                  <c:v>94.2</c:v>
                </c:pt>
                <c:pt idx="195">
                  <c:v>94</c:v>
                </c:pt>
                <c:pt idx="196">
                  <c:v>92.7</c:v>
                </c:pt>
                <c:pt idx="197">
                  <c:v>91.9</c:v>
                </c:pt>
                <c:pt idx="198">
                  <c:v>91.3</c:v>
                </c:pt>
                <c:pt idx="199">
                  <c:v>91.1</c:v>
                </c:pt>
                <c:pt idx="200">
                  <c:v>91</c:v>
                </c:pt>
                <c:pt idx="201">
                  <c:v>90.9</c:v>
                </c:pt>
                <c:pt idx="202">
                  <c:v>90.8</c:v>
                </c:pt>
                <c:pt idx="203">
                  <c:v>90.7</c:v>
                </c:pt>
                <c:pt idx="204">
                  <c:v>90.7</c:v>
                </c:pt>
                <c:pt idx="205">
                  <c:v>90.8</c:v>
                </c:pt>
                <c:pt idx="206">
                  <c:v>90.7</c:v>
                </c:pt>
                <c:pt idx="207">
                  <c:v>90.6</c:v>
                </c:pt>
                <c:pt idx="208">
                  <c:v>90.5</c:v>
                </c:pt>
                <c:pt idx="209">
                  <c:v>90.3</c:v>
                </c:pt>
                <c:pt idx="210">
                  <c:v>90.3</c:v>
                </c:pt>
                <c:pt idx="211">
                  <c:v>90.2</c:v>
                </c:pt>
                <c:pt idx="212">
                  <c:v>89.9</c:v>
                </c:pt>
                <c:pt idx="213">
                  <c:v>89.7</c:v>
                </c:pt>
                <c:pt idx="214">
                  <c:v>89.6</c:v>
                </c:pt>
                <c:pt idx="215">
                  <c:v>89.6</c:v>
                </c:pt>
                <c:pt idx="216">
                  <c:v>89.6</c:v>
                </c:pt>
                <c:pt idx="217">
                  <c:v>89.9</c:v>
                </c:pt>
                <c:pt idx="218">
                  <c:v>90</c:v>
                </c:pt>
                <c:pt idx="219">
                  <c:v>90.1</c:v>
                </c:pt>
                <c:pt idx="220">
                  <c:v>90</c:v>
                </c:pt>
                <c:pt idx="221">
                  <c:v>90</c:v>
                </c:pt>
                <c:pt idx="222">
                  <c:v>89.8</c:v>
                </c:pt>
                <c:pt idx="223">
                  <c:v>89.9</c:v>
                </c:pt>
                <c:pt idx="224">
                  <c:v>89.9</c:v>
                </c:pt>
                <c:pt idx="225">
                  <c:v>89.9</c:v>
                </c:pt>
                <c:pt idx="226">
                  <c:v>90</c:v>
                </c:pt>
                <c:pt idx="227">
                  <c:v>90</c:v>
                </c:pt>
                <c:pt idx="228">
                  <c:v>90</c:v>
                </c:pt>
                <c:pt idx="229">
                  <c:v>89.9</c:v>
                </c:pt>
                <c:pt idx="230">
                  <c:v>89.8</c:v>
                </c:pt>
                <c:pt idx="231">
                  <c:v>89.9</c:v>
                </c:pt>
                <c:pt idx="232">
                  <c:v>89.9</c:v>
                </c:pt>
                <c:pt idx="233">
                  <c:v>90.1</c:v>
                </c:pt>
                <c:pt idx="234">
                  <c:v>90.4</c:v>
                </c:pt>
                <c:pt idx="235">
                  <c:v>90.4</c:v>
                </c:pt>
                <c:pt idx="236">
                  <c:v>90.5</c:v>
                </c:pt>
                <c:pt idx="237">
                  <c:v>90.5</c:v>
                </c:pt>
                <c:pt idx="238">
                  <c:v>90.6</c:v>
                </c:pt>
                <c:pt idx="239">
                  <c:v>90.6</c:v>
                </c:pt>
                <c:pt idx="240">
                  <c:v>90.5</c:v>
                </c:pt>
                <c:pt idx="241">
                  <c:v>90.5</c:v>
                </c:pt>
                <c:pt idx="242">
                  <c:v>90.6</c:v>
                </c:pt>
                <c:pt idx="243">
                  <c:v>91</c:v>
                </c:pt>
                <c:pt idx="244">
                  <c:v>91.5</c:v>
                </c:pt>
                <c:pt idx="245">
                  <c:v>91.7</c:v>
                </c:pt>
                <c:pt idx="246">
                  <c:v>91.9</c:v>
                </c:pt>
                <c:pt idx="247">
                  <c:v>92.1</c:v>
                </c:pt>
                <c:pt idx="248">
                  <c:v>92.1</c:v>
                </c:pt>
                <c:pt idx="249">
                  <c:v>92.1</c:v>
                </c:pt>
                <c:pt idx="250">
                  <c:v>92.1</c:v>
                </c:pt>
                <c:pt idx="251">
                  <c:v>92.1</c:v>
                </c:pt>
                <c:pt idx="252">
                  <c:v>92.1</c:v>
                </c:pt>
                <c:pt idx="253">
                  <c:v>92.2</c:v>
                </c:pt>
                <c:pt idx="254">
                  <c:v>92.2</c:v>
                </c:pt>
                <c:pt idx="255">
                  <c:v>92</c:v>
                </c:pt>
                <c:pt idx="256">
                  <c:v>92</c:v>
                </c:pt>
                <c:pt idx="257">
                  <c:v>92</c:v>
                </c:pt>
                <c:pt idx="258">
                  <c:v>92.2</c:v>
                </c:pt>
                <c:pt idx="259">
                  <c:v>92.4</c:v>
                </c:pt>
                <c:pt idx="260">
                  <c:v>92.4</c:v>
                </c:pt>
                <c:pt idx="261">
                  <c:v>92.6</c:v>
                </c:pt>
                <c:pt idx="262">
                  <c:v>92.6</c:v>
                </c:pt>
                <c:pt idx="263">
                  <c:v>92.6</c:v>
                </c:pt>
                <c:pt idx="264">
                  <c:v>92.5</c:v>
                </c:pt>
                <c:pt idx="265">
                  <c:v>92.5</c:v>
                </c:pt>
                <c:pt idx="266">
                  <c:v>92.6</c:v>
                </c:pt>
                <c:pt idx="267">
                  <c:v>92.8</c:v>
                </c:pt>
                <c:pt idx="268">
                  <c:v>93.1</c:v>
                </c:pt>
                <c:pt idx="269">
                  <c:v>93.4</c:v>
                </c:pt>
                <c:pt idx="270">
                  <c:v>93.6</c:v>
                </c:pt>
                <c:pt idx="271">
                  <c:v>93.4</c:v>
                </c:pt>
                <c:pt idx="272">
                  <c:v>94.1</c:v>
                </c:pt>
                <c:pt idx="273">
                  <c:v>94.6</c:v>
                </c:pt>
                <c:pt idx="274">
                  <c:v>95</c:v>
                </c:pt>
                <c:pt idx="275">
                  <c:v>95.1</c:v>
                </c:pt>
                <c:pt idx="276">
                  <c:v>94.5</c:v>
                </c:pt>
                <c:pt idx="277">
                  <c:v>95.6</c:v>
                </c:pt>
                <c:pt idx="278">
                  <c:v>95.7</c:v>
                </c:pt>
                <c:pt idx="279">
                  <c:v>96.5</c:v>
                </c:pt>
                <c:pt idx="280">
                  <c:v>97.6</c:v>
                </c:pt>
                <c:pt idx="281">
                  <c:v>94.5</c:v>
                </c:pt>
                <c:pt idx="282">
                  <c:v>93.1</c:v>
                </c:pt>
                <c:pt idx="283">
                  <c:v>92</c:v>
                </c:pt>
                <c:pt idx="284">
                  <c:v>91.7</c:v>
                </c:pt>
                <c:pt idx="285">
                  <c:v>92</c:v>
                </c:pt>
                <c:pt idx="286">
                  <c:v>92.1</c:v>
                </c:pt>
                <c:pt idx="287">
                  <c:v>93.2</c:v>
                </c:pt>
                <c:pt idx="288">
                  <c:v>89.3</c:v>
                </c:pt>
                <c:pt idx="289">
                  <c:v>87.2</c:v>
                </c:pt>
                <c:pt idx="290">
                  <c:v>87</c:v>
                </c:pt>
                <c:pt idx="291">
                  <c:v>88</c:v>
                </c:pt>
                <c:pt idx="292">
                  <c:v>91.3</c:v>
                </c:pt>
                <c:pt idx="293">
                  <c:v>92.3</c:v>
                </c:pt>
                <c:pt idx="294">
                  <c:v>91.7</c:v>
                </c:pt>
                <c:pt idx="295">
                  <c:v>91.6</c:v>
                </c:pt>
                <c:pt idx="296">
                  <c:v>92.3</c:v>
                </c:pt>
                <c:pt idx="297">
                  <c:v>95.6</c:v>
                </c:pt>
                <c:pt idx="298">
                  <c:v>97.1</c:v>
                </c:pt>
                <c:pt idx="299">
                  <c:v>98.2</c:v>
                </c:pt>
                <c:pt idx="300">
                  <c:v>98.8</c:v>
                </c:pt>
                <c:pt idx="301">
                  <c:v>99</c:v>
                </c:pt>
                <c:pt idx="302">
                  <c:v>99</c:v>
                </c:pt>
                <c:pt idx="303">
                  <c:v>98.9</c:v>
                </c:pt>
                <c:pt idx="304">
                  <c:v>98.9</c:v>
                </c:pt>
                <c:pt idx="305">
                  <c:v>98.9</c:v>
                </c:pt>
                <c:pt idx="306">
                  <c:v>99</c:v>
                </c:pt>
                <c:pt idx="307">
                  <c:v>99</c:v>
                </c:pt>
                <c:pt idx="308">
                  <c:v>98.9</c:v>
                </c:pt>
                <c:pt idx="309">
                  <c:v>98.9</c:v>
                </c:pt>
                <c:pt idx="310">
                  <c:v>98.7</c:v>
                </c:pt>
                <c:pt idx="311">
                  <c:v>98.6</c:v>
                </c:pt>
                <c:pt idx="312">
                  <c:v>98.4</c:v>
                </c:pt>
                <c:pt idx="313">
                  <c:v>98.1</c:v>
                </c:pt>
                <c:pt idx="314">
                  <c:v>97.9</c:v>
                </c:pt>
                <c:pt idx="315">
                  <c:v>97.5</c:v>
                </c:pt>
                <c:pt idx="316">
                  <c:v>97.2</c:v>
                </c:pt>
                <c:pt idx="317">
                  <c:v>97</c:v>
                </c:pt>
                <c:pt idx="318">
                  <c:v>96.8</c:v>
                </c:pt>
                <c:pt idx="319">
                  <c:v>96.6</c:v>
                </c:pt>
                <c:pt idx="320">
                  <c:v>96.3</c:v>
                </c:pt>
                <c:pt idx="321">
                  <c:v>96</c:v>
                </c:pt>
                <c:pt idx="322">
                  <c:v>95.8</c:v>
                </c:pt>
                <c:pt idx="323">
                  <c:v>95.6</c:v>
                </c:pt>
                <c:pt idx="324">
                  <c:v>95.4</c:v>
                </c:pt>
                <c:pt idx="325">
                  <c:v>95.1</c:v>
                </c:pt>
                <c:pt idx="326">
                  <c:v>94.9</c:v>
                </c:pt>
                <c:pt idx="327">
                  <c:v>94.5</c:v>
                </c:pt>
                <c:pt idx="328">
                  <c:v>94.2</c:v>
                </c:pt>
                <c:pt idx="329">
                  <c:v>94.1</c:v>
                </c:pt>
                <c:pt idx="330">
                  <c:v>93.8</c:v>
                </c:pt>
                <c:pt idx="331">
                  <c:v>93.6</c:v>
                </c:pt>
                <c:pt idx="332">
                  <c:v>93.3</c:v>
                </c:pt>
                <c:pt idx="333">
                  <c:v>93</c:v>
                </c:pt>
                <c:pt idx="334">
                  <c:v>92.7</c:v>
                </c:pt>
                <c:pt idx="335">
                  <c:v>92.6</c:v>
                </c:pt>
                <c:pt idx="336">
                  <c:v>92.2</c:v>
                </c:pt>
                <c:pt idx="337">
                  <c:v>92.1</c:v>
                </c:pt>
                <c:pt idx="338">
                  <c:v>92</c:v>
                </c:pt>
                <c:pt idx="339">
                  <c:v>91.8</c:v>
                </c:pt>
                <c:pt idx="340">
                  <c:v>91.6</c:v>
                </c:pt>
                <c:pt idx="341">
                  <c:v>91.4</c:v>
                </c:pt>
                <c:pt idx="342">
                  <c:v>91.1</c:v>
                </c:pt>
                <c:pt idx="343">
                  <c:v>91</c:v>
                </c:pt>
                <c:pt idx="344">
                  <c:v>90.8</c:v>
                </c:pt>
                <c:pt idx="345">
                  <c:v>90.7</c:v>
                </c:pt>
                <c:pt idx="346">
                  <c:v>90.4</c:v>
                </c:pt>
                <c:pt idx="347">
                  <c:v>90.2</c:v>
                </c:pt>
                <c:pt idx="348">
                  <c:v>90</c:v>
                </c:pt>
                <c:pt idx="349">
                  <c:v>89.8</c:v>
                </c:pt>
                <c:pt idx="350">
                  <c:v>89.6</c:v>
                </c:pt>
                <c:pt idx="351">
                  <c:v>89.5</c:v>
                </c:pt>
                <c:pt idx="352">
                  <c:v>89.2</c:v>
                </c:pt>
                <c:pt idx="353">
                  <c:v>89</c:v>
                </c:pt>
                <c:pt idx="354">
                  <c:v>88.8</c:v>
                </c:pt>
                <c:pt idx="355">
                  <c:v>88.6</c:v>
                </c:pt>
                <c:pt idx="356">
                  <c:v>88.5</c:v>
                </c:pt>
                <c:pt idx="357">
                  <c:v>88.2</c:v>
                </c:pt>
                <c:pt idx="358">
                  <c:v>88</c:v>
                </c:pt>
                <c:pt idx="359">
                  <c:v>87.8</c:v>
                </c:pt>
                <c:pt idx="360">
                  <c:v>87.7</c:v>
                </c:pt>
                <c:pt idx="361">
                  <c:v>87.5</c:v>
                </c:pt>
                <c:pt idx="362">
                  <c:v>87.3</c:v>
                </c:pt>
                <c:pt idx="363">
                  <c:v>87</c:v>
                </c:pt>
                <c:pt idx="364">
                  <c:v>86.8</c:v>
                </c:pt>
                <c:pt idx="365">
                  <c:v>86.5</c:v>
                </c:pt>
                <c:pt idx="366">
                  <c:v>86.4</c:v>
                </c:pt>
                <c:pt idx="367">
                  <c:v>86.2</c:v>
                </c:pt>
                <c:pt idx="368">
                  <c:v>86.1</c:v>
                </c:pt>
                <c:pt idx="369">
                  <c:v>85.8</c:v>
                </c:pt>
                <c:pt idx="370">
                  <c:v>85.6</c:v>
                </c:pt>
                <c:pt idx="371">
                  <c:v>85.6</c:v>
                </c:pt>
                <c:pt idx="372">
                  <c:v>85.4</c:v>
                </c:pt>
                <c:pt idx="373">
                  <c:v>85</c:v>
                </c:pt>
                <c:pt idx="374">
                  <c:v>84.9</c:v>
                </c:pt>
                <c:pt idx="375">
                  <c:v>84.7</c:v>
                </c:pt>
                <c:pt idx="376">
                  <c:v>84.5</c:v>
                </c:pt>
                <c:pt idx="377">
                  <c:v>84.8</c:v>
                </c:pt>
                <c:pt idx="378">
                  <c:v>84.6</c:v>
                </c:pt>
                <c:pt idx="379">
                  <c:v>84.6</c:v>
                </c:pt>
                <c:pt idx="380">
                  <c:v>84.6</c:v>
                </c:pt>
                <c:pt idx="381">
                  <c:v>84.4</c:v>
                </c:pt>
                <c:pt idx="382">
                  <c:v>84.6</c:v>
                </c:pt>
                <c:pt idx="383">
                  <c:v>84.6</c:v>
                </c:pt>
                <c:pt idx="384">
                  <c:v>84.5</c:v>
                </c:pt>
                <c:pt idx="385">
                  <c:v>84.5</c:v>
                </c:pt>
                <c:pt idx="386">
                  <c:v>84.4</c:v>
                </c:pt>
                <c:pt idx="387">
                  <c:v>84.4</c:v>
                </c:pt>
                <c:pt idx="388">
                  <c:v>84.4</c:v>
                </c:pt>
                <c:pt idx="389">
                  <c:v>84.4</c:v>
                </c:pt>
                <c:pt idx="390">
                  <c:v>84.4</c:v>
                </c:pt>
                <c:pt idx="391">
                  <c:v>84.3</c:v>
                </c:pt>
                <c:pt idx="392">
                  <c:v>84.4</c:v>
                </c:pt>
                <c:pt idx="393">
                  <c:v>84.3</c:v>
                </c:pt>
                <c:pt idx="394">
                  <c:v>84.3</c:v>
                </c:pt>
                <c:pt idx="395">
                  <c:v>84.2</c:v>
                </c:pt>
                <c:pt idx="396">
                  <c:v>84.2</c:v>
                </c:pt>
                <c:pt idx="397">
                  <c:v>84.1</c:v>
                </c:pt>
                <c:pt idx="398">
                  <c:v>84</c:v>
                </c:pt>
                <c:pt idx="399">
                  <c:v>84</c:v>
                </c:pt>
                <c:pt idx="400">
                  <c:v>83.8</c:v>
                </c:pt>
                <c:pt idx="401">
                  <c:v>83.8</c:v>
                </c:pt>
                <c:pt idx="402">
                  <c:v>83.7</c:v>
                </c:pt>
                <c:pt idx="403">
                  <c:v>83.7</c:v>
                </c:pt>
                <c:pt idx="404">
                  <c:v>83.6</c:v>
                </c:pt>
                <c:pt idx="405">
                  <c:v>83.5</c:v>
                </c:pt>
                <c:pt idx="406">
                  <c:v>83.5</c:v>
                </c:pt>
                <c:pt idx="407">
                  <c:v>83.3</c:v>
                </c:pt>
                <c:pt idx="408">
                  <c:v>83.3</c:v>
                </c:pt>
                <c:pt idx="409">
                  <c:v>83.3</c:v>
                </c:pt>
                <c:pt idx="410">
                  <c:v>83.2</c:v>
                </c:pt>
                <c:pt idx="411">
                  <c:v>83.1</c:v>
                </c:pt>
                <c:pt idx="412">
                  <c:v>83</c:v>
                </c:pt>
                <c:pt idx="413">
                  <c:v>82.9</c:v>
                </c:pt>
                <c:pt idx="414">
                  <c:v>82.9</c:v>
                </c:pt>
                <c:pt idx="415">
                  <c:v>82.7</c:v>
                </c:pt>
                <c:pt idx="416">
                  <c:v>82.7</c:v>
                </c:pt>
                <c:pt idx="417">
                  <c:v>82.6</c:v>
                </c:pt>
                <c:pt idx="418">
                  <c:v>82.5</c:v>
                </c:pt>
                <c:pt idx="419">
                  <c:v>82.4</c:v>
                </c:pt>
                <c:pt idx="420">
                  <c:v>82.3</c:v>
                </c:pt>
                <c:pt idx="421">
                  <c:v>82.2</c:v>
                </c:pt>
                <c:pt idx="422">
                  <c:v>82.1</c:v>
                </c:pt>
                <c:pt idx="423">
                  <c:v>82</c:v>
                </c:pt>
                <c:pt idx="424">
                  <c:v>82</c:v>
                </c:pt>
                <c:pt idx="425">
                  <c:v>81.8</c:v>
                </c:pt>
                <c:pt idx="426">
                  <c:v>81.8</c:v>
                </c:pt>
                <c:pt idx="427">
                  <c:v>81.7</c:v>
                </c:pt>
                <c:pt idx="428">
                  <c:v>81.599999999999994</c:v>
                </c:pt>
                <c:pt idx="429">
                  <c:v>81.5</c:v>
                </c:pt>
                <c:pt idx="430">
                  <c:v>81.5</c:v>
                </c:pt>
                <c:pt idx="431">
                  <c:v>81.3</c:v>
                </c:pt>
                <c:pt idx="432">
                  <c:v>81.3</c:v>
                </c:pt>
                <c:pt idx="433">
                  <c:v>81.2</c:v>
                </c:pt>
                <c:pt idx="434">
                  <c:v>81.2</c:v>
                </c:pt>
                <c:pt idx="435">
                  <c:v>81.400000000000006</c:v>
                </c:pt>
                <c:pt idx="436">
                  <c:v>81.400000000000006</c:v>
                </c:pt>
                <c:pt idx="437">
                  <c:v>81.3</c:v>
                </c:pt>
                <c:pt idx="438">
                  <c:v>81.2</c:v>
                </c:pt>
                <c:pt idx="439">
                  <c:v>81</c:v>
                </c:pt>
                <c:pt idx="440">
                  <c:v>80.8</c:v>
                </c:pt>
                <c:pt idx="441">
                  <c:v>80.5</c:v>
                </c:pt>
                <c:pt idx="442">
                  <c:v>80.3</c:v>
                </c:pt>
                <c:pt idx="443">
                  <c:v>80.2</c:v>
                </c:pt>
                <c:pt idx="444">
                  <c:v>80</c:v>
                </c:pt>
                <c:pt idx="445">
                  <c:v>80</c:v>
                </c:pt>
                <c:pt idx="446">
                  <c:v>79.8</c:v>
                </c:pt>
                <c:pt idx="447">
                  <c:v>79.7</c:v>
                </c:pt>
                <c:pt idx="448">
                  <c:v>79.599999999999994</c:v>
                </c:pt>
                <c:pt idx="449">
                  <c:v>79.400000000000006</c:v>
                </c:pt>
                <c:pt idx="450">
                  <c:v>79.3</c:v>
                </c:pt>
                <c:pt idx="451">
                  <c:v>79.2</c:v>
                </c:pt>
                <c:pt idx="452">
                  <c:v>79</c:v>
                </c:pt>
                <c:pt idx="453">
                  <c:v>78.8</c:v>
                </c:pt>
                <c:pt idx="454">
                  <c:v>78.7</c:v>
                </c:pt>
                <c:pt idx="455">
                  <c:v>78.5</c:v>
                </c:pt>
                <c:pt idx="456">
                  <c:v>78.3</c:v>
                </c:pt>
                <c:pt idx="457">
                  <c:v>78</c:v>
                </c:pt>
                <c:pt idx="458">
                  <c:v>77.900000000000006</c:v>
                </c:pt>
                <c:pt idx="459">
                  <c:v>77.8</c:v>
                </c:pt>
                <c:pt idx="460">
                  <c:v>77.599999999999994</c:v>
                </c:pt>
                <c:pt idx="461">
                  <c:v>77.3</c:v>
                </c:pt>
                <c:pt idx="462">
                  <c:v>77.099999999999994</c:v>
                </c:pt>
                <c:pt idx="463">
                  <c:v>77</c:v>
                </c:pt>
                <c:pt idx="464">
                  <c:v>76.8</c:v>
                </c:pt>
                <c:pt idx="465">
                  <c:v>76.599999999999994</c:v>
                </c:pt>
                <c:pt idx="466">
                  <c:v>76.599999999999994</c:v>
                </c:pt>
                <c:pt idx="467">
                  <c:v>76.3</c:v>
                </c:pt>
                <c:pt idx="468">
                  <c:v>76.2</c:v>
                </c:pt>
                <c:pt idx="469">
                  <c:v>76.2</c:v>
                </c:pt>
                <c:pt idx="470">
                  <c:v>76.099999999999994</c:v>
                </c:pt>
                <c:pt idx="471">
                  <c:v>75.8</c:v>
                </c:pt>
                <c:pt idx="472">
                  <c:v>75.7</c:v>
                </c:pt>
                <c:pt idx="473">
                  <c:v>75.5</c:v>
                </c:pt>
                <c:pt idx="474">
                  <c:v>75.3</c:v>
                </c:pt>
                <c:pt idx="475">
                  <c:v>75.099999999999994</c:v>
                </c:pt>
                <c:pt idx="476">
                  <c:v>75.099999999999994</c:v>
                </c:pt>
                <c:pt idx="477">
                  <c:v>74.900000000000006</c:v>
                </c:pt>
                <c:pt idx="478">
                  <c:v>74.8</c:v>
                </c:pt>
                <c:pt idx="479">
                  <c:v>74.7</c:v>
                </c:pt>
                <c:pt idx="480">
                  <c:v>74.5</c:v>
                </c:pt>
                <c:pt idx="481">
                  <c:v>74.5</c:v>
                </c:pt>
                <c:pt idx="482">
                  <c:v>74.3</c:v>
                </c:pt>
                <c:pt idx="483">
                  <c:v>74.400000000000006</c:v>
                </c:pt>
                <c:pt idx="484">
                  <c:v>74.3</c:v>
                </c:pt>
                <c:pt idx="485">
                  <c:v>74.099999999999994</c:v>
                </c:pt>
                <c:pt idx="486">
                  <c:v>73.900000000000006</c:v>
                </c:pt>
                <c:pt idx="487">
                  <c:v>73.8</c:v>
                </c:pt>
                <c:pt idx="488">
                  <c:v>74.099999999999994</c:v>
                </c:pt>
                <c:pt idx="489">
                  <c:v>74.099999999999994</c:v>
                </c:pt>
                <c:pt idx="490">
                  <c:v>73.900000000000006</c:v>
                </c:pt>
                <c:pt idx="491">
                  <c:v>74</c:v>
                </c:pt>
                <c:pt idx="492">
                  <c:v>73.8</c:v>
                </c:pt>
                <c:pt idx="493">
                  <c:v>73.7</c:v>
                </c:pt>
                <c:pt idx="494">
                  <c:v>73.7</c:v>
                </c:pt>
                <c:pt idx="495">
                  <c:v>73.7</c:v>
                </c:pt>
                <c:pt idx="496">
                  <c:v>73.7</c:v>
                </c:pt>
                <c:pt idx="497">
                  <c:v>73.8</c:v>
                </c:pt>
                <c:pt idx="498">
                  <c:v>73.8</c:v>
                </c:pt>
                <c:pt idx="499">
                  <c:v>74</c:v>
                </c:pt>
                <c:pt idx="500">
                  <c:v>73.8</c:v>
                </c:pt>
                <c:pt idx="501">
                  <c:v>73.599999999999994</c:v>
                </c:pt>
                <c:pt idx="502">
                  <c:v>73.5</c:v>
                </c:pt>
                <c:pt idx="503">
                  <c:v>73.3</c:v>
                </c:pt>
                <c:pt idx="504">
                  <c:v>73.099999999999994</c:v>
                </c:pt>
                <c:pt idx="505">
                  <c:v>73.099999999999994</c:v>
                </c:pt>
                <c:pt idx="506">
                  <c:v>73.2</c:v>
                </c:pt>
                <c:pt idx="507">
                  <c:v>73.099999999999994</c:v>
                </c:pt>
                <c:pt idx="508">
                  <c:v>72.900000000000006</c:v>
                </c:pt>
                <c:pt idx="509">
                  <c:v>72.7</c:v>
                </c:pt>
                <c:pt idx="510">
                  <c:v>72.5</c:v>
                </c:pt>
                <c:pt idx="511">
                  <c:v>72.400000000000006</c:v>
                </c:pt>
                <c:pt idx="512">
                  <c:v>72.099999999999994</c:v>
                </c:pt>
                <c:pt idx="513">
                  <c:v>71.900000000000006</c:v>
                </c:pt>
                <c:pt idx="514">
                  <c:v>71.7</c:v>
                </c:pt>
                <c:pt idx="515">
                  <c:v>71.599999999999994</c:v>
                </c:pt>
                <c:pt idx="516">
                  <c:v>71.400000000000006</c:v>
                </c:pt>
                <c:pt idx="517">
                  <c:v>71.2</c:v>
                </c:pt>
                <c:pt idx="518">
                  <c:v>71.099999999999994</c:v>
                </c:pt>
                <c:pt idx="519">
                  <c:v>71</c:v>
                </c:pt>
                <c:pt idx="520">
                  <c:v>70.900000000000006</c:v>
                </c:pt>
                <c:pt idx="521">
                  <c:v>70.900000000000006</c:v>
                </c:pt>
                <c:pt idx="522">
                  <c:v>70.7</c:v>
                </c:pt>
                <c:pt idx="523">
                  <c:v>70.599999999999994</c:v>
                </c:pt>
                <c:pt idx="524">
                  <c:v>70.5</c:v>
                </c:pt>
                <c:pt idx="525">
                  <c:v>70.400000000000006</c:v>
                </c:pt>
                <c:pt idx="526">
                  <c:v>70.3</c:v>
                </c:pt>
                <c:pt idx="527">
                  <c:v>70.3</c:v>
                </c:pt>
                <c:pt idx="528">
                  <c:v>70.2</c:v>
                </c:pt>
                <c:pt idx="529">
                  <c:v>70.099999999999994</c:v>
                </c:pt>
                <c:pt idx="530">
                  <c:v>70.099999999999994</c:v>
                </c:pt>
                <c:pt idx="531">
                  <c:v>69.900000000000006</c:v>
                </c:pt>
                <c:pt idx="532">
                  <c:v>69.8</c:v>
                </c:pt>
                <c:pt idx="533">
                  <c:v>69.7</c:v>
                </c:pt>
                <c:pt idx="534">
                  <c:v>69.599999999999994</c:v>
                </c:pt>
                <c:pt idx="535">
                  <c:v>69.5</c:v>
                </c:pt>
                <c:pt idx="536">
                  <c:v>69.3</c:v>
                </c:pt>
                <c:pt idx="537">
                  <c:v>69.099999999999994</c:v>
                </c:pt>
                <c:pt idx="538">
                  <c:v>69.099999999999994</c:v>
                </c:pt>
                <c:pt idx="539">
                  <c:v>68.900000000000006</c:v>
                </c:pt>
                <c:pt idx="540">
                  <c:v>68.900000000000006</c:v>
                </c:pt>
                <c:pt idx="541">
                  <c:v>68.900000000000006</c:v>
                </c:pt>
                <c:pt idx="542">
                  <c:v>68.599999999999994</c:v>
                </c:pt>
                <c:pt idx="543">
                  <c:v>68.5</c:v>
                </c:pt>
                <c:pt idx="544">
                  <c:v>68.599999999999994</c:v>
                </c:pt>
                <c:pt idx="545">
                  <c:v>68.7</c:v>
                </c:pt>
                <c:pt idx="546">
                  <c:v>68.7</c:v>
                </c:pt>
                <c:pt idx="547">
                  <c:v>68.5</c:v>
                </c:pt>
                <c:pt idx="548">
                  <c:v>68.599999999999994</c:v>
                </c:pt>
                <c:pt idx="549">
                  <c:v>68.2</c:v>
                </c:pt>
                <c:pt idx="550">
                  <c:v>68.3</c:v>
                </c:pt>
                <c:pt idx="551">
                  <c:v>68.3</c:v>
                </c:pt>
                <c:pt idx="552">
                  <c:v>68.2</c:v>
                </c:pt>
                <c:pt idx="553">
                  <c:v>68.099999999999994</c:v>
                </c:pt>
                <c:pt idx="554">
                  <c:v>67.8</c:v>
                </c:pt>
                <c:pt idx="555">
                  <c:v>67.900000000000006</c:v>
                </c:pt>
                <c:pt idx="556">
                  <c:v>68</c:v>
                </c:pt>
                <c:pt idx="557">
                  <c:v>67.900000000000006</c:v>
                </c:pt>
                <c:pt idx="558">
                  <c:v>67.7</c:v>
                </c:pt>
                <c:pt idx="559">
                  <c:v>67.8</c:v>
                </c:pt>
                <c:pt idx="560">
                  <c:v>67.7</c:v>
                </c:pt>
                <c:pt idx="561">
                  <c:v>67.7</c:v>
                </c:pt>
                <c:pt idx="562">
                  <c:v>67.3</c:v>
                </c:pt>
                <c:pt idx="563">
                  <c:v>66.900000000000006</c:v>
                </c:pt>
                <c:pt idx="564">
                  <c:v>66.8</c:v>
                </c:pt>
                <c:pt idx="565">
                  <c:v>66.8</c:v>
                </c:pt>
                <c:pt idx="566">
                  <c:v>66.7</c:v>
                </c:pt>
                <c:pt idx="567">
                  <c:v>66.400000000000006</c:v>
                </c:pt>
                <c:pt idx="568">
                  <c:v>66.3</c:v>
                </c:pt>
                <c:pt idx="569">
                  <c:v>66.2</c:v>
                </c:pt>
                <c:pt idx="570">
                  <c:v>66.099999999999994</c:v>
                </c:pt>
                <c:pt idx="571">
                  <c:v>66.3</c:v>
                </c:pt>
                <c:pt idx="572">
                  <c:v>66.3</c:v>
                </c:pt>
                <c:pt idx="573">
                  <c:v>66.2</c:v>
                </c:pt>
                <c:pt idx="574">
                  <c:v>66.5</c:v>
                </c:pt>
                <c:pt idx="575">
                  <c:v>66.599999999999994</c:v>
                </c:pt>
                <c:pt idx="576">
                  <c:v>66.900000000000006</c:v>
                </c:pt>
                <c:pt idx="577">
                  <c:v>67.2</c:v>
                </c:pt>
                <c:pt idx="578">
                  <c:v>67.599999999999994</c:v>
                </c:pt>
                <c:pt idx="579">
                  <c:v>67.400000000000006</c:v>
                </c:pt>
                <c:pt idx="580">
                  <c:v>67.2</c:v>
                </c:pt>
                <c:pt idx="581">
                  <c:v>66.900000000000006</c:v>
                </c:pt>
                <c:pt idx="582">
                  <c:v>66.5</c:v>
                </c:pt>
                <c:pt idx="583">
                  <c:v>66.5</c:v>
                </c:pt>
                <c:pt idx="584">
                  <c:v>66.400000000000006</c:v>
                </c:pt>
                <c:pt idx="585">
                  <c:v>66.099999999999994</c:v>
                </c:pt>
                <c:pt idx="586">
                  <c:v>65.7</c:v>
                </c:pt>
                <c:pt idx="587">
                  <c:v>65.400000000000006</c:v>
                </c:pt>
                <c:pt idx="588">
                  <c:v>65.3</c:v>
                </c:pt>
                <c:pt idx="589">
                  <c:v>65.2</c:v>
                </c:pt>
                <c:pt idx="590">
                  <c:v>65.3</c:v>
                </c:pt>
                <c:pt idx="591">
                  <c:v>65.3</c:v>
                </c:pt>
                <c:pt idx="592">
                  <c:v>65.2</c:v>
                </c:pt>
                <c:pt idx="593">
                  <c:v>65.2</c:v>
                </c:pt>
                <c:pt idx="594">
                  <c:v>65.2</c:v>
                </c:pt>
                <c:pt idx="595">
                  <c:v>65.099999999999994</c:v>
                </c:pt>
                <c:pt idx="596">
                  <c:v>65.099999999999994</c:v>
                </c:pt>
                <c:pt idx="597">
                  <c:v>65</c:v>
                </c:pt>
                <c:pt idx="598">
                  <c:v>65</c:v>
                </c:pt>
                <c:pt idx="599">
                  <c:v>64.900000000000006</c:v>
                </c:pt>
                <c:pt idx="600">
                  <c:v>64.8</c:v>
                </c:pt>
                <c:pt idx="601">
                  <c:v>64.8</c:v>
                </c:pt>
                <c:pt idx="602">
                  <c:v>64.7</c:v>
                </c:pt>
                <c:pt idx="603">
                  <c:v>64.599999999999994</c:v>
                </c:pt>
                <c:pt idx="604">
                  <c:v>64.599999999999994</c:v>
                </c:pt>
                <c:pt idx="605">
                  <c:v>64.599999999999994</c:v>
                </c:pt>
                <c:pt idx="606">
                  <c:v>64.400000000000006</c:v>
                </c:pt>
                <c:pt idx="607">
                  <c:v>64.400000000000006</c:v>
                </c:pt>
                <c:pt idx="608">
                  <c:v>64.3</c:v>
                </c:pt>
                <c:pt idx="609">
                  <c:v>64.2</c:v>
                </c:pt>
                <c:pt idx="610">
                  <c:v>64.099999999999994</c:v>
                </c:pt>
                <c:pt idx="611">
                  <c:v>64.099999999999994</c:v>
                </c:pt>
                <c:pt idx="612">
                  <c:v>64.099999999999994</c:v>
                </c:pt>
                <c:pt idx="613">
                  <c:v>64</c:v>
                </c:pt>
                <c:pt idx="614">
                  <c:v>63.9</c:v>
                </c:pt>
                <c:pt idx="615">
                  <c:v>63.9</c:v>
                </c:pt>
                <c:pt idx="616">
                  <c:v>63.8</c:v>
                </c:pt>
                <c:pt idx="617">
                  <c:v>63.7</c:v>
                </c:pt>
                <c:pt idx="618">
                  <c:v>63.6</c:v>
                </c:pt>
                <c:pt idx="619">
                  <c:v>63.6</c:v>
                </c:pt>
                <c:pt idx="620">
                  <c:v>63.5</c:v>
                </c:pt>
                <c:pt idx="621">
                  <c:v>63.6</c:v>
                </c:pt>
                <c:pt idx="622">
                  <c:v>63.5</c:v>
                </c:pt>
                <c:pt idx="623">
                  <c:v>63.4</c:v>
                </c:pt>
                <c:pt idx="624">
                  <c:v>63.5</c:v>
                </c:pt>
                <c:pt idx="625">
                  <c:v>63.4</c:v>
                </c:pt>
                <c:pt idx="626">
                  <c:v>63.4</c:v>
                </c:pt>
                <c:pt idx="627">
                  <c:v>63.4</c:v>
                </c:pt>
                <c:pt idx="628">
                  <c:v>63.3</c:v>
                </c:pt>
                <c:pt idx="629">
                  <c:v>63.5</c:v>
                </c:pt>
                <c:pt idx="630">
                  <c:v>63.6</c:v>
                </c:pt>
                <c:pt idx="631">
                  <c:v>63.8</c:v>
                </c:pt>
                <c:pt idx="632">
                  <c:v>63.8</c:v>
                </c:pt>
                <c:pt idx="633">
                  <c:v>63.9</c:v>
                </c:pt>
                <c:pt idx="634">
                  <c:v>64</c:v>
                </c:pt>
                <c:pt idx="635">
                  <c:v>64</c:v>
                </c:pt>
                <c:pt idx="636">
                  <c:v>64.099999999999994</c:v>
                </c:pt>
                <c:pt idx="637">
                  <c:v>64.099999999999994</c:v>
                </c:pt>
                <c:pt idx="638">
                  <c:v>64.099999999999994</c:v>
                </c:pt>
                <c:pt idx="639">
                  <c:v>64.099999999999994</c:v>
                </c:pt>
                <c:pt idx="640">
                  <c:v>64.2</c:v>
                </c:pt>
                <c:pt idx="641">
                  <c:v>64.2</c:v>
                </c:pt>
                <c:pt idx="642">
                  <c:v>64.2</c:v>
                </c:pt>
                <c:pt idx="643">
                  <c:v>64</c:v>
                </c:pt>
                <c:pt idx="644">
                  <c:v>64</c:v>
                </c:pt>
                <c:pt idx="645">
                  <c:v>63.9</c:v>
                </c:pt>
                <c:pt idx="646">
                  <c:v>63.7</c:v>
                </c:pt>
                <c:pt idx="647">
                  <c:v>63.7</c:v>
                </c:pt>
                <c:pt idx="648">
                  <c:v>63.6</c:v>
                </c:pt>
                <c:pt idx="649">
                  <c:v>63.6</c:v>
                </c:pt>
                <c:pt idx="650">
                  <c:v>63.5</c:v>
                </c:pt>
                <c:pt idx="651">
                  <c:v>63.5</c:v>
                </c:pt>
                <c:pt idx="652">
                  <c:v>63.4</c:v>
                </c:pt>
                <c:pt idx="653">
                  <c:v>63.5</c:v>
                </c:pt>
                <c:pt idx="654">
                  <c:v>63.5</c:v>
                </c:pt>
                <c:pt idx="655">
                  <c:v>63.4</c:v>
                </c:pt>
                <c:pt idx="656">
                  <c:v>63.2</c:v>
                </c:pt>
                <c:pt idx="657">
                  <c:v>63.2</c:v>
                </c:pt>
                <c:pt idx="658">
                  <c:v>63.1</c:v>
                </c:pt>
                <c:pt idx="659">
                  <c:v>63.1</c:v>
                </c:pt>
                <c:pt idx="660">
                  <c:v>63.1</c:v>
                </c:pt>
                <c:pt idx="661">
                  <c:v>63</c:v>
                </c:pt>
                <c:pt idx="662">
                  <c:v>63</c:v>
                </c:pt>
                <c:pt idx="663">
                  <c:v>63.1</c:v>
                </c:pt>
                <c:pt idx="664">
                  <c:v>63.2</c:v>
                </c:pt>
                <c:pt idx="665">
                  <c:v>63.2</c:v>
                </c:pt>
                <c:pt idx="666">
                  <c:v>63.2</c:v>
                </c:pt>
                <c:pt idx="667">
                  <c:v>63</c:v>
                </c:pt>
                <c:pt idx="668">
                  <c:v>62.7</c:v>
                </c:pt>
                <c:pt idx="669">
                  <c:v>62.6</c:v>
                </c:pt>
                <c:pt idx="670">
                  <c:v>62.6</c:v>
                </c:pt>
                <c:pt idx="671">
                  <c:v>62.4</c:v>
                </c:pt>
                <c:pt idx="672">
                  <c:v>62.3</c:v>
                </c:pt>
                <c:pt idx="673">
                  <c:v>62.3</c:v>
                </c:pt>
                <c:pt idx="674">
                  <c:v>62.2</c:v>
                </c:pt>
                <c:pt idx="675">
                  <c:v>62</c:v>
                </c:pt>
                <c:pt idx="676">
                  <c:v>62</c:v>
                </c:pt>
                <c:pt idx="677">
                  <c:v>61.9</c:v>
                </c:pt>
                <c:pt idx="678">
                  <c:v>61.8</c:v>
                </c:pt>
                <c:pt idx="679">
                  <c:v>61.8</c:v>
                </c:pt>
                <c:pt idx="680">
                  <c:v>61.8</c:v>
                </c:pt>
                <c:pt idx="681">
                  <c:v>61.7</c:v>
                </c:pt>
                <c:pt idx="682">
                  <c:v>61.6</c:v>
                </c:pt>
                <c:pt idx="683">
                  <c:v>61.5</c:v>
                </c:pt>
                <c:pt idx="684">
                  <c:v>61.4</c:v>
                </c:pt>
                <c:pt idx="685">
                  <c:v>61.4</c:v>
                </c:pt>
                <c:pt idx="686">
                  <c:v>61.4</c:v>
                </c:pt>
                <c:pt idx="687">
                  <c:v>61.5</c:v>
                </c:pt>
                <c:pt idx="688">
                  <c:v>61.5</c:v>
                </c:pt>
                <c:pt idx="689">
                  <c:v>61.4</c:v>
                </c:pt>
                <c:pt idx="690">
                  <c:v>61.5</c:v>
                </c:pt>
                <c:pt idx="691">
                  <c:v>61.4</c:v>
                </c:pt>
                <c:pt idx="692">
                  <c:v>61.4</c:v>
                </c:pt>
                <c:pt idx="693">
                  <c:v>61.5</c:v>
                </c:pt>
                <c:pt idx="694">
                  <c:v>61.4</c:v>
                </c:pt>
                <c:pt idx="695">
                  <c:v>61.5</c:v>
                </c:pt>
                <c:pt idx="696">
                  <c:v>61.4</c:v>
                </c:pt>
                <c:pt idx="697">
                  <c:v>61.5</c:v>
                </c:pt>
                <c:pt idx="698">
                  <c:v>61.5</c:v>
                </c:pt>
                <c:pt idx="699">
                  <c:v>61.6</c:v>
                </c:pt>
                <c:pt idx="700">
                  <c:v>61.5</c:v>
                </c:pt>
                <c:pt idx="701">
                  <c:v>61.6</c:v>
                </c:pt>
                <c:pt idx="702">
                  <c:v>61.7</c:v>
                </c:pt>
                <c:pt idx="703">
                  <c:v>61.7</c:v>
                </c:pt>
                <c:pt idx="704">
                  <c:v>61.8</c:v>
                </c:pt>
                <c:pt idx="705">
                  <c:v>61.8</c:v>
                </c:pt>
                <c:pt idx="706">
                  <c:v>61.7</c:v>
                </c:pt>
                <c:pt idx="707">
                  <c:v>61.8</c:v>
                </c:pt>
                <c:pt idx="708">
                  <c:v>61.9</c:v>
                </c:pt>
                <c:pt idx="709">
                  <c:v>62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E1D-40CC-81D4-66A7346538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4015936"/>
        <c:axId val="905330944"/>
      </c:scatterChart>
      <c:valAx>
        <c:axId val="9540159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905330944"/>
        <c:crosses val="autoZero"/>
        <c:crossBetween val="midCat"/>
      </c:valAx>
      <c:valAx>
        <c:axId val="905330944"/>
        <c:scaling>
          <c:orientation val="minMax"/>
          <c:max val="100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Humidity</a:t>
                </a:r>
                <a:r>
                  <a:rPr lang="en-US" baseline="0" dirty="0">
                    <a:solidFill>
                      <a:schemeClr val="tx1"/>
                    </a:solidFill>
                  </a:rPr>
                  <a:t> (%)</a:t>
                </a:r>
                <a:endParaRPr lang="en-US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95401593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>
                <a:solidFill>
                  <a:srgbClr val="002060"/>
                </a:solidFill>
              </a:rPr>
              <a:t>TILT = f (Times)</a:t>
            </a:r>
          </a:p>
        </c:rich>
      </c:tx>
      <c:layout>
        <c:manualLayout>
          <c:xMode val="edge"/>
          <c:yMode val="edge"/>
          <c:x val="0.32557027302028446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8.9568230023700651E-2"/>
          <c:y val="0.18331036745406823"/>
          <c:w val="0.8511621811856277"/>
          <c:h val="0.63059273840769914"/>
        </c:manualLayout>
      </c:layout>
      <c:scatterChart>
        <c:scatterStyle val="lineMarker"/>
        <c:varyColors val="0"/>
        <c:ser>
          <c:idx val="0"/>
          <c:order val="0"/>
          <c:tx>
            <c:strRef>
              <c:f>'TILT ROLL'!$B$1</c:f>
              <c:strCache>
                <c:ptCount val="1"/>
                <c:pt idx="0">
                  <c:v>Max Int. Tilt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'TILT ROLL'!$A$2:$A$711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'TILT ROLL'!$B$2:$B$711</c:f>
              <c:numCache>
                <c:formatCode>General</c:formatCode>
                <c:ptCount val="710"/>
                <c:pt idx="0">
                  <c:v>3.9</c:v>
                </c:pt>
                <c:pt idx="1">
                  <c:v>3.9</c:v>
                </c:pt>
                <c:pt idx="2">
                  <c:v>3.9</c:v>
                </c:pt>
                <c:pt idx="3">
                  <c:v>4.0999999999999996</c:v>
                </c:pt>
                <c:pt idx="4">
                  <c:v>4.0999999999999996</c:v>
                </c:pt>
                <c:pt idx="5">
                  <c:v>4.0999999999999996</c:v>
                </c:pt>
                <c:pt idx="6">
                  <c:v>4.3</c:v>
                </c:pt>
                <c:pt idx="7">
                  <c:v>4.3</c:v>
                </c:pt>
                <c:pt idx="8">
                  <c:v>4.0999999999999996</c:v>
                </c:pt>
                <c:pt idx="9">
                  <c:v>4.0999999999999996</c:v>
                </c:pt>
                <c:pt idx="10">
                  <c:v>4.0999999999999996</c:v>
                </c:pt>
                <c:pt idx="11">
                  <c:v>3.9</c:v>
                </c:pt>
                <c:pt idx="12">
                  <c:v>3.9</c:v>
                </c:pt>
                <c:pt idx="13">
                  <c:v>3.9</c:v>
                </c:pt>
                <c:pt idx="14">
                  <c:v>4.0999999999999996</c:v>
                </c:pt>
                <c:pt idx="15">
                  <c:v>3.9</c:v>
                </c:pt>
                <c:pt idx="16">
                  <c:v>6.4</c:v>
                </c:pt>
                <c:pt idx="17">
                  <c:v>5.8</c:v>
                </c:pt>
                <c:pt idx="18">
                  <c:v>11.8</c:v>
                </c:pt>
                <c:pt idx="19">
                  <c:v>5.6</c:v>
                </c:pt>
                <c:pt idx="20">
                  <c:v>5.2</c:v>
                </c:pt>
                <c:pt idx="21">
                  <c:v>6</c:v>
                </c:pt>
                <c:pt idx="22">
                  <c:v>6.4</c:v>
                </c:pt>
                <c:pt idx="23">
                  <c:v>5.6</c:v>
                </c:pt>
                <c:pt idx="24">
                  <c:v>5.6</c:v>
                </c:pt>
                <c:pt idx="25">
                  <c:v>4.9000000000000004</c:v>
                </c:pt>
                <c:pt idx="26">
                  <c:v>7.9</c:v>
                </c:pt>
                <c:pt idx="27">
                  <c:v>8.5</c:v>
                </c:pt>
                <c:pt idx="28">
                  <c:v>5.3</c:v>
                </c:pt>
                <c:pt idx="29">
                  <c:v>8.3000000000000007</c:v>
                </c:pt>
                <c:pt idx="30">
                  <c:v>5.5</c:v>
                </c:pt>
                <c:pt idx="31">
                  <c:v>7.9</c:v>
                </c:pt>
                <c:pt idx="32">
                  <c:v>5.2</c:v>
                </c:pt>
                <c:pt idx="33">
                  <c:v>5.2</c:v>
                </c:pt>
                <c:pt idx="34">
                  <c:v>5.2</c:v>
                </c:pt>
                <c:pt idx="35">
                  <c:v>5.2</c:v>
                </c:pt>
                <c:pt idx="36">
                  <c:v>5.0999999999999996</c:v>
                </c:pt>
                <c:pt idx="37">
                  <c:v>5.6</c:v>
                </c:pt>
                <c:pt idx="38">
                  <c:v>5.8</c:v>
                </c:pt>
                <c:pt idx="39">
                  <c:v>3.9</c:v>
                </c:pt>
                <c:pt idx="40">
                  <c:v>5</c:v>
                </c:pt>
                <c:pt idx="41">
                  <c:v>2.6</c:v>
                </c:pt>
                <c:pt idx="42">
                  <c:v>2.6</c:v>
                </c:pt>
                <c:pt idx="43">
                  <c:v>6.4</c:v>
                </c:pt>
                <c:pt idx="44">
                  <c:v>5.4</c:v>
                </c:pt>
                <c:pt idx="45">
                  <c:v>4.3</c:v>
                </c:pt>
                <c:pt idx="46">
                  <c:v>5.0999999999999996</c:v>
                </c:pt>
                <c:pt idx="47">
                  <c:v>6.2</c:v>
                </c:pt>
                <c:pt idx="48">
                  <c:v>6.4</c:v>
                </c:pt>
                <c:pt idx="49">
                  <c:v>5.6</c:v>
                </c:pt>
                <c:pt idx="50">
                  <c:v>6.8</c:v>
                </c:pt>
                <c:pt idx="51">
                  <c:v>5.6</c:v>
                </c:pt>
                <c:pt idx="52">
                  <c:v>6.4</c:v>
                </c:pt>
                <c:pt idx="53">
                  <c:v>5.4</c:v>
                </c:pt>
                <c:pt idx="54">
                  <c:v>6</c:v>
                </c:pt>
                <c:pt idx="55">
                  <c:v>5.8</c:v>
                </c:pt>
                <c:pt idx="56">
                  <c:v>6.9</c:v>
                </c:pt>
                <c:pt idx="57">
                  <c:v>5.3</c:v>
                </c:pt>
                <c:pt idx="58">
                  <c:v>5.3</c:v>
                </c:pt>
                <c:pt idx="59">
                  <c:v>5.3</c:v>
                </c:pt>
                <c:pt idx="60">
                  <c:v>5.8</c:v>
                </c:pt>
                <c:pt idx="61">
                  <c:v>5.0999999999999996</c:v>
                </c:pt>
                <c:pt idx="62">
                  <c:v>5.2</c:v>
                </c:pt>
                <c:pt idx="63">
                  <c:v>8.8000000000000007</c:v>
                </c:pt>
                <c:pt idx="64">
                  <c:v>7.3</c:v>
                </c:pt>
                <c:pt idx="65">
                  <c:v>5.6</c:v>
                </c:pt>
                <c:pt idx="66">
                  <c:v>5.6</c:v>
                </c:pt>
                <c:pt idx="67">
                  <c:v>5.6</c:v>
                </c:pt>
                <c:pt idx="68">
                  <c:v>5.4</c:v>
                </c:pt>
                <c:pt idx="69">
                  <c:v>5.4</c:v>
                </c:pt>
                <c:pt idx="70">
                  <c:v>5.4</c:v>
                </c:pt>
                <c:pt idx="71">
                  <c:v>5.4</c:v>
                </c:pt>
                <c:pt idx="72">
                  <c:v>5.4</c:v>
                </c:pt>
                <c:pt idx="73">
                  <c:v>5.4</c:v>
                </c:pt>
                <c:pt idx="74">
                  <c:v>5.4</c:v>
                </c:pt>
                <c:pt idx="75">
                  <c:v>5.6</c:v>
                </c:pt>
                <c:pt idx="76">
                  <c:v>11.3</c:v>
                </c:pt>
                <c:pt idx="77">
                  <c:v>9.8000000000000007</c:v>
                </c:pt>
                <c:pt idx="78">
                  <c:v>8.8000000000000007</c:v>
                </c:pt>
                <c:pt idx="79">
                  <c:v>7.5</c:v>
                </c:pt>
                <c:pt idx="80">
                  <c:v>1.9</c:v>
                </c:pt>
                <c:pt idx="81">
                  <c:v>1.9</c:v>
                </c:pt>
                <c:pt idx="82">
                  <c:v>2.1</c:v>
                </c:pt>
                <c:pt idx="83">
                  <c:v>6</c:v>
                </c:pt>
                <c:pt idx="84">
                  <c:v>6.2</c:v>
                </c:pt>
                <c:pt idx="85">
                  <c:v>4.9000000000000004</c:v>
                </c:pt>
                <c:pt idx="86">
                  <c:v>4.3</c:v>
                </c:pt>
                <c:pt idx="87">
                  <c:v>4.3</c:v>
                </c:pt>
                <c:pt idx="88">
                  <c:v>5.2</c:v>
                </c:pt>
                <c:pt idx="89">
                  <c:v>3.9</c:v>
                </c:pt>
                <c:pt idx="90">
                  <c:v>10</c:v>
                </c:pt>
                <c:pt idx="91">
                  <c:v>13.2</c:v>
                </c:pt>
                <c:pt idx="92">
                  <c:v>11.8</c:v>
                </c:pt>
                <c:pt idx="93">
                  <c:v>3.9</c:v>
                </c:pt>
                <c:pt idx="94">
                  <c:v>3.9</c:v>
                </c:pt>
                <c:pt idx="95">
                  <c:v>4.0999999999999996</c:v>
                </c:pt>
                <c:pt idx="96">
                  <c:v>3.9</c:v>
                </c:pt>
                <c:pt idx="97">
                  <c:v>3.9</c:v>
                </c:pt>
                <c:pt idx="98">
                  <c:v>3.9</c:v>
                </c:pt>
                <c:pt idx="99">
                  <c:v>3.9</c:v>
                </c:pt>
                <c:pt idx="100">
                  <c:v>3.9</c:v>
                </c:pt>
                <c:pt idx="101">
                  <c:v>3.9</c:v>
                </c:pt>
                <c:pt idx="102">
                  <c:v>3.9</c:v>
                </c:pt>
                <c:pt idx="103">
                  <c:v>3.9</c:v>
                </c:pt>
                <c:pt idx="104">
                  <c:v>3.9</c:v>
                </c:pt>
                <c:pt idx="105">
                  <c:v>3.9</c:v>
                </c:pt>
                <c:pt idx="106">
                  <c:v>3.9</c:v>
                </c:pt>
                <c:pt idx="107">
                  <c:v>3.9</c:v>
                </c:pt>
                <c:pt idx="108">
                  <c:v>3.9</c:v>
                </c:pt>
                <c:pt idx="109">
                  <c:v>3.9</c:v>
                </c:pt>
                <c:pt idx="110">
                  <c:v>3.9</c:v>
                </c:pt>
                <c:pt idx="111">
                  <c:v>3.9</c:v>
                </c:pt>
                <c:pt idx="112">
                  <c:v>3.9</c:v>
                </c:pt>
                <c:pt idx="113">
                  <c:v>3.9</c:v>
                </c:pt>
                <c:pt idx="114">
                  <c:v>3.9</c:v>
                </c:pt>
                <c:pt idx="115">
                  <c:v>3.9</c:v>
                </c:pt>
                <c:pt idx="116">
                  <c:v>3.9</c:v>
                </c:pt>
                <c:pt idx="117">
                  <c:v>3.9</c:v>
                </c:pt>
                <c:pt idx="118">
                  <c:v>3.9</c:v>
                </c:pt>
                <c:pt idx="119">
                  <c:v>3.9</c:v>
                </c:pt>
                <c:pt idx="120">
                  <c:v>3.9</c:v>
                </c:pt>
                <c:pt idx="121">
                  <c:v>3.9</c:v>
                </c:pt>
                <c:pt idx="122">
                  <c:v>3.9</c:v>
                </c:pt>
                <c:pt idx="123">
                  <c:v>3.9</c:v>
                </c:pt>
                <c:pt idx="124">
                  <c:v>3.9</c:v>
                </c:pt>
                <c:pt idx="125">
                  <c:v>4.0999999999999996</c:v>
                </c:pt>
                <c:pt idx="126">
                  <c:v>3.9</c:v>
                </c:pt>
                <c:pt idx="127">
                  <c:v>3.9</c:v>
                </c:pt>
                <c:pt idx="128">
                  <c:v>3.9</c:v>
                </c:pt>
                <c:pt idx="129">
                  <c:v>3.9</c:v>
                </c:pt>
                <c:pt idx="130">
                  <c:v>3.9</c:v>
                </c:pt>
                <c:pt idx="131">
                  <c:v>3.9</c:v>
                </c:pt>
                <c:pt idx="132">
                  <c:v>3.9</c:v>
                </c:pt>
                <c:pt idx="133">
                  <c:v>3.9</c:v>
                </c:pt>
                <c:pt idx="134">
                  <c:v>3.9</c:v>
                </c:pt>
                <c:pt idx="135">
                  <c:v>3.9</c:v>
                </c:pt>
                <c:pt idx="136">
                  <c:v>3.9</c:v>
                </c:pt>
                <c:pt idx="137">
                  <c:v>3.9</c:v>
                </c:pt>
                <c:pt idx="138">
                  <c:v>3.9</c:v>
                </c:pt>
                <c:pt idx="139">
                  <c:v>3.9</c:v>
                </c:pt>
                <c:pt idx="140">
                  <c:v>3.9</c:v>
                </c:pt>
                <c:pt idx="141">
                  <c:v>3.9</c:v>
                </c:pt>
                <c:pt idx="142">
                  <c:v>3.9</c:v>
                </c:pt>
                <c:pt idx="143">
                  <c:v>3.9</c:v>
                </c:pt>
                <c:pt idx="144">
                  <c:v>3.9</c:v>
                </c:pt>
                <c:pt idx="145">
                  <c:v>3.7</c:v>
                </c:pt>
                <c:pt idx="146">
                  <c:v>7</c:v>
                </c:pt>
                <c:pt idx="147">
                  <c:v>4.3</c:v>
                </c:pt>
                <c:pt idx="148">
                  <c:v>10.3</c:v>
                </c:pt>
                <c:pt idx="149">
                  <c:v>7.7</c:v>
                </c:pt>
                <c:pt idx="150">
                  <c:v>8.1999999999999993</c:v>
                </c:pt>
                <c:pt idx="151">
                  <c:v>7.3</c:v>
                </c:pt>
                <c:pt idx="152">
                  <c:v>7.1</c:v>
                </c:pt>
                <c:pt idx="153">
                  <c:v>6.7</c:v>
                </c:pt>
                <c:pt idx="154">
                  <c:v>6.6</c:v>
                </c:pt>
                <c:pt idx="155">
                  <c:v>6.4</c:v>
                </c:pt>
                <c:pt idx="156">
                  <c:v>6.7</c:v>
                </c:pt>
                <c:pt idx="157">
                  <c:v>7.3</c:v>
                </c:pt>
                <c:pt idx="158">
                  <c:v>7.1</c:v>
                </c:pt>
                <c:pt idx="159">
                  <c:v>6.9</c:v>
                </c:pt>
                <c:pt idx="160">
                  <c:v>7.4</c:v>
                </c:pt>
                <c:pt idx="161">
                  <c:v>6.9</c:v>
                </c:pt>
                <c:pt idx="162">
                  <c:v>7.3</c:v>
                </c:pt>
                <c:pt idx="163">
                  <c:v>6.9</c:v>
                </c:pt>
                <c:pt idx="164">
                  <c:v>7.3</c:v>
                </c:pt>
                <c:pt idx="165">
                  <c:v>6.7</c:v>
                </c:pt>
                <c:pt idx="166">
                  <c:v>6.5</c:v>
                </c:pt>
                <c:pt idx="167">
                  <c:v>9.9</c:v>
                </c:pt>
                <c:pt idx="168">
                  <c:v>7.1</c:v>
                </c:pt>
                <c:pt idx="169">
                  <c:v>10.8</c:v>
                </c:pt>
                <c:pt idx="170">
                  <c:v>2.4</c:v>
                </c:pt>
                <c:pt idx="171">
                  <c:v>2.4</c:v>
                </c:pt>
                <c:pt idx="172">
                  <c:v>2.4</c:v>
                </c:pt>
                <c:pt idx="173">
                  <c:v>2.4</c:v>
                </c:pt>
                <c:pt idx="174">
                  <c:v>10.3</c:v>
                </c:pt>
                <c:pt idx="175">
                  <c:v>15.2</c:v>
                </c:pt>
                <c:pt idx="176">
                  <c:v>8.4</c:v>
                </c:pt>
                <c:pt idx="177">
                  <c:v>7.3</c:v>
                </c:pt>
                <c:pt idx="178">
                  <c:v>7.7</c:v>
                </c:pt>
                <c:pt idx="179">
                  <c:v>7.5</c:v>
                </c:pt>
                <c:pt idx="180">
                  <c:v>8.1</c:v>
                </c:pt>
                <c:pt idx="181">
                  <c:v>7.3</c:v>
                </c:pt>
                <c:pt idx="182">
                  <c:v>10.4</c:v>
                </c:pt>
                <c:pt idx="183">
                  <c:v>8.5</c:v>
                </c:pt>
                <c:pt idx="184">
                  <c:v>8.6999999999999993</c:v>
                </c:pt>
                <c:pt idx="185">
                  <c:v>8.4</c:v>
                </c:pt>
                <c:pt idx="186">
                  <c:v>8.4</c:v>
                </c:pt>
                <c:pt idx="187">
                  <c:v>7.3</c:v>
                </c:pt>
                <c:pt idx="188">
                  <c:v>6.8</c:v>
                </c:pt>
                <c:pt idx="189">
                  <c:v>6.7</c:v>
                </c:pt>
                <c:pt idx="190">
                  <c:v>7.1</c:v>
                </c:pt>
                <c:pt idx="191">
                  <c:v>7.3</c:v>
                </c:pt>
                <c:pt idx="192">
                  <c:v>7.7</c:v>
                </c:pt>
                <c:pt idx="193">
                  <c:v>12.8</c:v>
                </c:pt>
                <c:pt idx="194">
                  <c:v>8</c:v>
                </c:pt>
                <c:pt idx="195">
                  <c:v>13.1</c:v>
                </c:pt>
                <c:pt idx="196">
                  <c:v>14.8</c:v>
                </c:pt>
                <c:pt idx="197">
                  <c:v>5.4</c:v>
                </c:pt>
                <c:pt idx="198">
                  <c:v>2.6</c:v>
                </c:pt>
                <c:pt idx="199">
                  <c:v>2.2000000000000002</c:v>
                </c:pt>
                <c:pt idx="200">
                  <c:v>1.9</c:v>
                </c:pt>
                <c:pt idx="201">
                  <c:v>1.9</c:v>
                </c:pt>
                <c:pt idx="202">
                  <c:v>1.9</c:v>
                </c:pt>
                <c:pt idx="203">
                  <c:v>1.9</c:v>
                </c:pt>
                <c:pt idx="204">
                  <c:v>1.9</c:v>
                </c:pt>
                <c:pt idx="205">
                  <c:v>1.9</c:v>
                </c:pt>
                <c:pt idx="206">
                  <c:v>1.9</c:v>
                </c:pt>
                <c:pt idx="207">
                  <c:v>1.9</c:v>
                </c:pt>
                <c:pt idx="208">
                  <c:v>1.9</c:v>
                </c:pt>
                <c:pt idx="209">
                  <c:v>1.9</c:v>
                </c:pt>
                <c:pt idx="210">
                  <c:v>1.9</c:v>
                </c:pt>
                <c:pt idx="211">
                  <c:v>1.9</c:v>
                </c:pt>
                <c:pt idx="212">
                  <c:v>1.9</c:v>
                </c:pt>
                <c:pt idx="213">
                  <c:v>1.9</c:v>
                </c:pt>
                <c:pt idx="214">
                  <c:v>1.9</c:v>
                </c:pt>
                <c:pt idx="215">
                  <c:v>1.9</c:v>
                </c:pt>
                <c:pt idx="216">
                  <c:v>1.9</c:v>
                </c:pt>
                <c:pt idx="217">
                  <c:v>1.9</c:v>
                </c:pt>
                <c:pt idx="218">
                  <c:v>1.9</c:v>
                </c:pt>
                <c:pt idx="219">
                  <c:v>1.9</c:v>
                </c:pt>
                <c:pt idx="220">
                  <c:v>1.9</c:v>
                </c:pt>
                <c:pt idx="221">
                  <c:v>1.9</c:v>
                </c:pt>
                <c:pt idx="222">
                  <c:v>1.9</c:v>
                </c:pt>
                <c:pt idx="223">
                  <c:v>1.9</c:v>
                </c:pt>
                <c:pt idx="224">
                  <c:v>1.9</c:v>
                </c:pt>
                <c:pt idx="225">
                  <c:v>1.9</c:v>
                </c:pt>
                <c:pt idx="226">
                  <c:v>1.9</c:v>
                </c:pt>
                <c:pt idx="227">
                  <c:v>1.9</c:v>
                </c:pt>
                <c:pt idx="228">
                  <c:v>1.9</c:v>
                </c:pt>
                <c:pt idx="229">
                  <c:v>1.9</c:v>
                </c:pt>
                <c:pt idx="230">
                  <c:v>1.9</c:v>
                </c:pt>
                <c:pt idx="231">
                  <c:v>1.9</c:v>
                </c:pt>
                <c:pt idx="232">
                  <c:v>1.9</c:v>
                </c:pt>
                <c:pt idx="233">
                  <c:v>1.9</c:v>
                </c:pt>
                <c:pt idx="234">
                  <c:v>1.9</c:v>
                </c:pt>
                <c:pt idx="235">
                  <c:v>1.9</c:v>
                </c:pt>
                <c:pt idx="236">
                  <c:v>1.9</c:v>
                </c:pt>
                <c:pt idx="237">
                  <c:v>1.9</c:v>
                </c:pt>
                <c:pt idx="238">
                  <c:v>1.9</c:v>
                </c:pt>
                <c:pt idx="239">
                  <c:v>1.9</c:v>
                </c:pt>
                <c:pt idx="240">
                  <c:v>1.9</c:v>
                </c:pt>
                <c:pt idx="241">
                  <c:v>1.9</c:v>
                </c:pt>
                <c:pt idx="242">
                  <c:v>1.9</c:v>
                </c:pt>
                <c:pt idx="243">
                  <c:v>1.9</c:v>
                </c:pt>
                <c:pt idx="244">
                  <c:v>1.9</c:v>
                </c:pt>
                <c:pt idx="245">
                  <c:v>1.9</c:v>
                </c:pt>
                <c:pt idx="246">
                  <c:v>1.9</c:v>
                </c:pt>
                <c:pt idx="247">
                  <c:v>1.9</c:v>
                </c:pt>
                <c:pt idx="248">
                  <c:v>1.9</c:v>
                </c:pt>
                <c:pt idx="249">
                  <c:v>1.9</c:v>
                </c:pt>
                <c:pt idx="250">
                  <c:v>1.9</c:v>
                </c:pt>
                <c:pt idx="251">
                  <c:v>1.9</c:v>
                </c:pt>
                <c:pt idx="252">
                  <c:v>1.9</c:v>
                </c:pt>
                <c:pt idx="253">
                  <c:v>1.9</c:v>
                </c:pt>
                <c:pt idx="254">
                  <c:v>1.9</c:v>
                </c:pt>
                <c:pt idx="255">
                  <c:v>1.9</c:v>
                </c:pt>
                <c:pt idx="256">
                  <c:v>1.9</c:v>
                </c:pt>
                <c:pt idx="257">
                  <c:v>1.9</c:v>
                </c:pt>
                <c:pt idx="258">
                  <c:v>1.9</c:v>
                </c:pt>
                <c:pt idx="259">
                  <c:v>1.9</c:v>
                </c:pt>
                <c:pt idx="260">
                  <c:v>1.9</c:v>
                </c:pt>
                <c:pt idx="261">
                  <c:v>1.9</c:v>
                </c:pt>
                <c:pt idx="262">
                  <c:v>1.9</c:v>
                </c:pt>
                <c:pt idx="263">
                  <c:v>1.9</c:v>
                </c:pt>
                <c:pt idx="264">
                  <c:v>1.9</c:v>
                </c:pt>
                <c:pt idx="265">
                  <c:v>1.9</c:v>
                </c:pt>
                <c:pt idx="266">
                  <c:v>1.9</c:v>
                </c:pt>
                <c:pt idx="267">
                  <c:v>1.9</c:v>
                </c:pt>
                <c:pt idx="268">
                  <c:v>2.1</c:v>
                </c:pt>
                <c:pt idx="269">
                  <c:v>1.9</c:v>
                </c:pt>
                <c:pt idx="270">
                  <c:v>1.9</c:v>
                </c:pt>
                <c:pt idx="271">
                  <c:v>1.9</c:v>
                </c:pt>
                <c:pt idx="272">
                  <c:v>1.9</c:v>
                </c:pt>
                <c:pt idx="273">
                  <c:v>1.9</c:v>
                </c:pt>
                <c:pt idx="274">
                  <c:v>1.9</c:v>
                </c:pt>
                <c:pt idx="275">
                  <c:v>4.3</c:v>
                </c:pt>
                <c:pt idx="276">
                  <c:v>0.6</c:v>
                </c:pt>
                <c:pt idx="277">
                  <c:v>2.4</c:v>
                </c:pt>
                <c:pt idx="278">
                  <c:v>11.2</c:v>
                </c:pt>
                <c:pt idx="279">
                  <c:v>8.1999999999999993</c:v>
                </c:pt>
                <c:pt idx="280">
                  <c:v>7.4</c:v>
                </c:pt>
                <c:pt idx="281">
                  <c:v>7.7</c:v>
                </c:pt>
                <c:pt idx="282">
                  <c:v>8.4</c:v>
                </c:pt>
                <c:pt idx="283">
                  <c:v>8.1999999999999993</c:v>
                </c:pt>
                <c:pt idx="284">
                  <c:v>8.6</c:v>
                </c:pt>
                <c:pt idx="285">
                  <c:v>8.4</c:v>
                </c:pt>
                <c:pt idx="286">
                  <c:v>6.7</c:v>
                </c:pt>
                <c:pt idx="287">
                  <c:v>9.4</c:v>
                </c:pt>
                <c:pt idx="288">
                  <c:v>6.7</c:v>
                </c:pt>
                <c:pt idx="289">
                  <c:v>10.1</c:v>
                </c:pt>
                <c:pt idx="290">
                  <c:v>10.6</c:v>
                </c:pt>
                <c:pt idx="291">
                  <c:v>10.1</c:v>
                </c:pt>
                <c:pt idx="292">
                  <c:v>13.1</c:v>
                </c:pt>
                <c:pt idx="293">
                  <c:v>14.9</c:v>
                </c:pt>
                <c:pt idx="294">
                  <c:v>13.8</c:v>
                </c:pt>
                <c:pt idx="295">
                  <c:v>13.1</c:v>
                </c:pt>
                <c:pt idx="296">
                  <c:v>7.1</c:v>
                </c:pt>
                <c:pt idx="297">
                  <c:v>4.3</c:v>
                </c:pt>
                <c:pt idx="298">
                  <c:v>4.3</c:v>
                </c:pt>
                <c:pt idx="299">
                  <c:v>4.3</c:v>
                </c:pt>
                <c:pt idx="300">
                  <c:v>4.3</c:v>
                </c:pt>
                <c:pt idx="301">
                  <c:v>4.3</c:v>
                </c:pt>
                <c:pt idx="302">
                  <c:v>4.3</c:v>
                </c:pt>
                <c:pt idx="303">
                  <c:v>4.3</c:v>
                </c:pt>
                <c:pt idx="304">
                  <c:v>4.3</c:v>
                </c:pt>
                <c:pt idx="305">
                  <c:v>4.3</c:v>
                </c:pt>
                <c:pt idx="306">
                  <c:v>4.3</c:v>
                </c:pt>
                <c:pt idx="307">
                  <c:v>4.3</c:v>
                </c:pt>
                <c:pt idx="308">
                  <c:v>4.3</c:v>
                </c:pt>
                <c:pt idx="309">
                  <c:v>4.3</c:v>
                </c:pt>
                <c:pt idx="310">
                  <c:v>4.3</c:v>
                </c:pt>
                <c:pt idx="311">
                  <c:v>4.3</c:v>
                </c:pt>
                <c:pt idx="312">
                  <c:v>4.3</c:v>
                </c:pt>
                <c:pt idx="313">
                  <c:v>4.3</c:v>
                </c:pt>
                <c:pt idx="314">
                  <c:v>4.3</c:v>
                </c:pt>
                <c:pt idx="315">
                  <c:v>4.3</c:v>
                </c:pt>
                <c:pt idx="316">
                  <c:v>4.3</c:v>
                </c:pt>
                <c:pt idx="317">
                  <c:v>4.3</c:v>
                </c:pt>
                <c:pt idx="318">
                  <c:v>4.3</c:v>
                </c:pt>
                <c:pt idx="319">
                  <c:v>4.3</c:v>
                </c:pt>
                <c:pt idx="320">
                  <c:v>4.3</c:v>
                </c:pt>
                <c:pt idx="321">
                  <c:v>4.3</c:v>
                </c:pt>
                <c:pt idx="322">
                  <c:v>4.3</c:v>
                </c:pt>
                <c:pt idx="323">
                  <c:v>4.3</c:v>
                </c:pt>
                <c:pt idx="324">
                  <c:v>4.3</c:v>
                </c:pt>
                <c:pt idx="325">
                  <c:v>4.3</c:v>
                </c:pt>
                <c:pt idx="326">
                  <c:v>4.3</c:v>
                </c:pt>
                <c:pt idx="327">
                  <c:v>4.3</c:v>
                </c:pt>
                <c:pt idx="328">
                  <c:v>4.3</c:v>
                </c:pt>
                <c:pt idx="329">
                  <c:v>4.3</c:v>
                </c:pt>
                <c:pt idx="330">
                  <c:v>4.3</c:v>
                </c:pt>
                <c:pt idx="331">
                  <c:v>4.3</c:v>
                </c:pt>
                <c:pt idx="332">
                  <c:v>4.3</c:v>
                </c:pt>
                <c:pt idx="333">
                  <c:v>4.3</c:v>
                </c:pt>
                <c:pt idx="334">
                  <c:v>4.3</c:v>
                </c:pt>
                <c:pt idx="335">
                  <c:v>4.3</c:v>
                </c:pt>
                <c:pt idx="336">
                  <c:v>4.3</c:v>
                </c:pt>
                <c:pt idx="337">
                  <c:v>4.3</c:v>
                </c:pt>
                <c:pt idx="338">
                  <c:v>4.5</c:v>
                </c:pt>
                <c:pt idx="339">
                  <c:v>4.3</c:v>
                </c:pt>
                <c:pt idx="340">
                  <c:v>4.3</c:v>
                </c:pt>
                <c:pt idx="341">
                  <c:v>4.3</c:v>
                </c:pt>
                <c:pt idx="342">
                  <c:v>4.3</c:v>
                </c:pt>
                <c:pt idx="343">
                  <c:v>4.3</c:v>
                </c:pt>
                <c:pt idx="344">
                  <c:v>4.5</c:v>
                </c:pt>
                <c:pt idx="345">
                  <c:v>4.3</c:v>
                </c:pt>
                <c:pt idx="346">
                  <c:v>4.3</c:v>
                </c:pt>
                <c:pt idx="347">
                  <c:v>4.3</c:v>
                </c:pt>
                <c:pt idx="348">
                  <c:v>4.3</c:v>
                </c:pt>
                <c:pt idx="349">
                  <c:v>4.3</c:v>
                </c:pt>
                <c:pt idx="350">
                  <c:v>4.3</c:v>
                </c:pt>
                <c:pt idx="351">
                  <c:v>4.3</c:v>
                </c:pt>
                <c:pt idx="352">
                  <c:v>4.3</c:v>
                </c:pt>
                <c:pt idx="353">
                  <c:v>4.3</c:v>
                </c:pt>
                <c:pt idx="354">
                  <c:v>4.3</c:v>
                </c:pt>
                <c:pt idx="355">
                  <c:v>4.3</c:v>
                </c:pt>
                <c:pt idx="356">
                  <c:v>4.3</c:v>
                </c:pt>
                <c:pt idx="357">
                  <c:v>4.3</c:v>
                </c:pt>
                <c:pt idx="358">
                  <c:v>4.3</c:v>
                </c:pt>
                <c:pt idx="359">
                  <c:v>4.3</c:v>
                </c:pt>
                <c:pt idx="360">
                  <c:v>4.3</c:v>
                </c:pt>
                <c:pt idx="361">
                  <c:v>4.3</c:v>
                </c:pt>
                <c:pt idx="362">
                  <c:v>4.3</c:v>
                </c:pt>
                <c:pt idx="363">
                  <c:v>4.3</c:v>
                </c:pt>
                <c:pt idx="364">
                  <c:v>4.3</c:v>
                </c:pt>
                <c:pt idx="365">
                  <c:v>4.3</c:v>
                </c:pt>
                <c:pt idx="366">
                  <c:v>4.3</c:v>
                </c:pt>
                <c:pt idx="367">
                  <c:v>4.3</c:v>
                </c:pt>
                <c:pt idx="368">
                  <c:v>4.3</c:v>
                </c:pt>
                <c:pt idx="369">
                  <c:v>4.3</c:v>
                </c:pt>
                <c:pt idx="370">
                  <c:v>4.3</c:v>
                </c:pt>
                <c:pt idx="371">
                  <c:v>4.3</c:v>
                </c:pt>
                <c:pt idx="372">
                  <c:v>4.3</c:v>
                </c:pt>
                <c:pt idx="373">
                  <c:v>4.3</c:v>
                </c:pt>
                <c:pt idx="374">
                  <c:v>4.3</c:v>
                </c:pt>
                <c:pt idx="375">
                  <c:v>4.3</c:v>
                </c:pt>
                <c:pt idx="376">
                  <c:v>4.3</c:v>
                </c:pt>
                <c:pt idx="377">
                  <c:v>4.3</c:v>
                </c:pt>
                <c:pt idx="378">
                  <c:v>4.3</c:v>
                </c:pt>
                <c:pt idx="379">
                  <c:v>4.3</c:v>
                </c:pt>
                <c:pt idx="380">
                  <c:v>4.5999999999999996</c:v>
                </c:pt>
                <c:pt idx="381">
                  <c:v>4.3</c:v>
                </c:pt>
                <c:pt idx="382">
                  <c:v>4.3</c:v>
                </c:pt>
                <c:pt idx="383">
                  <c:v>4.5</c:v>
                </c:pt>
                <c:pt idx="384">
                  <c:v>4.3</c:v>
                </c:pt>
                <c:pt idx="385">
                  <c:v>4.3</c:v>
                </c:pt>
                <c:pt idx="386">
                  <c:v>4.3</c:v>
                </c:pt>
                <c:pt idx="387">
                  <c:v>4.3</c:v>
                </c:pt>
                <c:pt idx="388">
                  <c:v>4.3</c:v>
                </c:pt>
                <c:pt idx="389">
                  <c:v>4.3</c:v>
                </c:pt>
                <c:pt idx="390">
                  <c:v>4.3</c:v>
                </c:pt>
                <c:pt idx="391">
                  <c:v>4.3</c:v>
                </c:pt>
                <c:pt idx="392">
                  <c:v>4.3</c:v>
                </c:pt>
                <c:pt idx="393">
                  <c:v>4.3</c:v>
                </c:pt>
                <c:pt idx="394">
                  <c:v>4.3</c:v>
                </c:pt>
                <c:pt idx="395">
                  <c:v>4.3</c:v>
                </c:pt>
                <c:pt idx="396">
                  <c:v>4.3</c:v>
                </c:pt>
                <c:pt idx="397">
                  <c:v>4.3</c:v>
                </c:pt>
                <c:pt idx="398">
                  <c:v>4.3</c:v>
                </c:pt>
                <c:pt idx="399">
                  <c:v>4.5</c:v>
                </c:pt>
                <c:pt idx="400">
                  <c:v>4.3</c:v>
                </c:pt>
                <c:pt idx="401">
                  <c:v>4.3</c:v>
                </c:pt>
                <c:pt idx="402">
                  <c:v>4.3</c:v>
                </c:pt>
                <c:pt idx="403">
                  <c:v>4.3</c:v>
                </c:pt>
                <c:pt idx="404">
                  <c:v>4.3</c:v>
                </c:pt>
                <c:pt idx="405">
                  <c:v>4.3</c:v>
                </c:pt>
                <c:pt idx="406">
                  <c:v>4.3</c:v>
                </c:pt>
                <c:pt idx="407">
                  <c:v>4.5</c:v>
                </c:pt>
                <c:pt idx="408">
                  <c:v>4.3</c:v>
                </c:pt>
                <c:pt idx="409">
                  <c:v>4.3</c:v>
                </c:pt>
                <c:pt idx="410">
                  <c:v>4.3</c:v>
                </c:pt>
                <c:pt idx="411">
                  <c:v>4.3</c:v>
                </c:pt>
                <c:pt idx="412">
                  <c:v>4.3</c:v>
                </c:pt>
                <c:pt idx="413">
                  <c:v>4.3</c:v>
                </c:pt>
                <c:pt idx="414">
                  <c:v>4.5</c:v>
                </c:pt>
                <c:pt idx="415">
                  <c:v>4.5999999999999996</c:v>
                </c:pt>
                <c:pt idx="416">
                  <c:v>4.5</c:v>
                </c:pt>
                <c:pt idx="417">
                  <c:v>4.3</c:v>
                </c:pt>
                <c:pt idx="418">
                  <c:v>4.3</c:v>
                </c:pt>
                <c:pt idx="419">
                  <c:v>4.3</c:v>
                </c:pt>
                <c:pt idx="420">
                  <c:v>4.3</c:v>
                </c:pt>
                <c:pt idx="421">
                  <c:v>4.5</c:v>
                </c:pt>
                <c:pt idx="422">
                  <c:v>4.3</c:v>
                </c:pt>
                <c:pt idx="423">
                  <c:v>4.3</c:v>
                </c:pt>
                <c:pt idx="424">
                  <c:v>4.3</c:v>
                </c:pt>
                <c:pt idx="425">
                  <c:v>4.3</c:v>
                </c:pt>
                <c:pt idx="426">
                  <c:v>4.3</c:v>
                </c:pt>
                <c:pt idx="427">
                  <c:v>4.3</c:v>
                </c:pt>
                <c:pt idx="428">
                  <c:v>4.3</c:v>
                </c:pt>
                <c:pt idx="429">
                  <c:v>4.3</c:v>
                </c:pt>
                <c:pt idx="430">
                  <c:v>4.3</c:v>
                </c:pt>
                <c:pt idx="431">
                  <c:v>4.3</c:v>
                </c:pt>
                <c:pt idx="432">
                  <c:v>4.3</c:v>
                </c:pt>
                <c:pt idx="433">
                  <c:v>4.3</c:v>
                </c:pt>
                <c:pt idx="434">
                  <c:v>4.3</c:v>
                </c:pt>
                <c:pt idx="435">
                  <c:v>4.3</c:v>
                </c:pt>
                <c:pt idx="436">
                  <c:v>4.3</c:v>
                </c:pt>
                <c:pt idx="437">
                  <c:v>4.5</c:v>
                </c:pt>
                <c:pt idx="438">
                  <c:v>4.5</c:v>
                </c:pt>
                <c:pt idx="439">
                  <c:v>4.3</c:v>
                </c:pt>
                <c:pt idx="440">
                  <c:v>4.3</c:v>
                </c:pt>
                <c:pt idx="441">
                  <c:v>4.5</c:v>
                </c:pt>
                <c:pt idx="442">
                  <c:v>4.3</c:v>
                </c:pt>
                <c:pt idx="443">
                  <c:v>4.3</c:v>
                </c:pt>
                <c:pt idx="444">
                  <c:v>4.3</c:v>
                </c:pt>
                <c:pt idx="445">
                  <c:v>4.3</c:v>
                </c:pt>
                <c:pt idx="446">
                  <c:v>4.3</c:v>
                </c:pt>
                <c:pt idx="447">
                  <c:v>4.3</c:v>
                </c:pt>
                <c:pt idx="448">
                  <c:v>4.3</c:v>
                </c:pt>
                <c:pt idx="449">
                  <c:v>4.3</c:v>
                </c:pt>
                <c:pt idx="450">
                  <c:v>4.3</c:v>
                </c:pt>
                <c:pt idx="451">
                  <c:v>4.3</c:v>
                </c:pt>
                <c:pt idx="452">
                  <c:v>4.3</c:v>
                </c:pt>
                <c:pt idx="453">
                  <c:v>4.5</c:v>
                </c:pt>
                <c:pt idx="454">
                  <c:v>4.3</c:v>
                </c:pt>
                <c:pt idx="455">
                  <c:v>4.3</c:v>
                </c:pt>
                <c:pt idx="456">
                  <c:v>4.3</c:v>
                </c:pt>
                <c:pt idx="457">
                  <c:v>4.5</c:v>
                </c:pt>
                <c:pt idx="458">
                  <c:v>4.3</c:v>
                </c:pt>
                <c:pt idx="459">
                  <c:v>4.3</c:v>
                </c:pt>
                <c:pt idx="460">
                  <c:v>4.3</c:v>
                </c:pt>
                <c:pt idx="461">
                  <c:v>4.3</c:v>
                </c:pt>
                <c:pt idx="462">
                  <c:v>4.3</c:v>
                </c:pt>
                <c:pt idx="463">
                  <c:v>4.3</c:v>
                </c:pt>
                <c:pt idx="464">
                  <c:v>4.3</c:v>
                </c:pt>
                <c:pt idx="465">
                  <c:v>4.3</c:v>
                </c:pt>
                <c:pt idx="466">
                  <c:v>4.5</c:v>
                </c:pt>
                <c:pt idx="467">
                  <c:v>4.3</c:v>
                </c:pt>
                <c:pt idx="468">
                  <c:v>4.3</c:v>
                </c:pt>
                <c:pt idx="469">
                  <c:v>4.3</c:v>
                </c:pt>
                <c:pt idx="470">
                  <c:v>4.3</c:v>
                </c:pt>
                <c:pt idx="471">
                  <c:v>4.3</c:v>
                </c:pt>
                <c:pt idx="472">
                  <c:v>4.5999999999999996</c:v>
                </c:pt>
                <c:pt idx="473">
                  <c:v>4.3</c:v>
                </c:pt>
                <c:pt idx="474">
                  <c:v>4.3</c:v>
                </c:pt>
                <c:pt idx="475">
                  <c:v>4.3</c:v>
                </c:pt>
                <c:pt idx="476">
                  <c:v>4.5</c:v>
                </c:pt>
                <c:pt idx="477">
                  <c:v>4.5</c:v>
                </c:pt>
                <c:pt idx="478">
                  <c:v>4.3</c:v>
                </c:pt>
                <c:pt idx="479">
                  <c:v>4.5</c:v>
                </c:pt>
                <c:pt idx="480">
                  <c:v>4.3</c:v>
                </c:pt>
                <c:pt idx="481">
                  <c:v>4.3</c:v>
                </c:pt>
                <c:pt idx="482">
                  <c:v>4.5</c:v>
                </c:pt>
                <c:pt idx="483">
                  <c:v>4.3</c:v>
                </c:pt>
                <c:pt idx="484">
                  <c:v>4.5</c:v>
                </c:pt>
                <c:pt idx="485">
                  <c:v>4.5999999999999996</c:v>
                </c:pt>
                <c:pt idx="486">
                  <c:v>4.5999999999999996</c:v>
                </c:pt>
                <c:pt idx="487">
                  <c:v>4.3</c:v>
                </c:pt>
                <c:pt idx="488">
                  <c:v>4.3</c:v>
                </c:pt>
                <c:pt idx="489">
                  <c:v>4.3</c:v>
                </c:pt>
                <c:pt idx="490">
                  <c:v>4.3</c:v>
                </c:pt>
                <c:pt idx="491">
                  <c:v>4.3</c:v>
                </c:pt>
                <c:pt idx="492">
                  <c:v>4.3</c:v>
                </c:pt>
                <c:pt idx="493">
                  <c:v>4.3</c:v>
                </c:pt>
                <c:pt idx="494">
                  <c:v>4.5</c:v>
                </c:pt>
                <c:pt idx="495">
                  <c:v>4.3</c:v>
                </c:pt>
                <c:pt idx="496">
                  <c:v>4.3</c:v>
                </c:pt>
                <c:pt idx="497">
                  <c:v>4.3</c:v>
                </c:pt>
                <c:pt idx="498">
                  <c:v>4.5</c:v>
                </c:pt>
                <c:pt idx="499">
                  <c:v>4.3</c:v>
                </c:pt>
                <c:pt idx="500">
                  <c:v>4.3</c:v>
                </c:pt>
                <c:pt idx="501">
                  <c:v>4.5</c:v>
                </c:pt>
                <c:pt idx="502">
                  <c:v>4.3</c:v>
                </c:pt>
                <c:pt idx="503">
                  <c:v>4.3</c:v>
                </c:pt>
                <c:pt idx="504">
                  <c:v>4.3</c:v>
                </c:pt>
                <c:pt idx="505">
                  <c:v>4.5</c:v>
                </c:pt>
                <c:pt idx="506">
                  <c:v>4.3</c:v>
                </c:pt>
                <c:pt idx="507">
                  <c:v>4.3</c:v>
                </c:pt>
                <c:pt idx="508">
                  <c:v>4.5</c:v>
                </c:pt>
                <c:pt idx="509">
                  <c:v>4.3</c:v>
                </c:pt>
                <c:pt idx="510">
                  <c:v>4.5</c:v>
                </c:pt>
                <c:pt idx="511">
                  <c:v>4.5</c:v>
                </c:pt>
                <c:pt idx="512">
                  <c:v>4.3</c:v>
                </c:pt>
                <c:pt idx="513">
                  <c:v>4.5</c:v>
                </c:pt>
                <c:pt idx="514">
                  <c:v>4.5</c:v>
                </c:pt>
                <c:pt idx="515">
                  <c:v>4.3</c:v>
                </c:pt>
                <c:pt idx="516">
                  <c:v>4.3</c:v>
                </c:pt>
                <c:pt idx="517">
                  <c:v>4.3</c:v>
                </c:pt>
                <c:pt idx="518">
                  <c:v>4.5999999999999996</c:v>
                </c:pt>
                <c:pt idx="519">
                  <c:v>4.3</c:v>
                </c:pt>
                <c:pt idx="520">
                  <c:v>4.5</c:v>
                </c:pt>
                <c:pt idx="521">
                  <c:v>4.5</c:v>
                </c:pt>
                <c:pt idx="522">
                  <c:v>4.3</c:v>
                </c:pt>
                <c:pt idx="523">
                  <c:v>4.5</c:v>
                </c:pt>
                <c:pt idx="524">
                  <c:v>4.3</c:v>
                </c:pt>
                <c:pt idx="525">
                  <c:v>4.5</c:v>
                </c:pt>
                <c:pt idx="526">
                  <c:v>4.5</c:v>
                </c:pt>
                <c:pt idx="527">
                  <c:v>4.5</c:v>
                </c:pt>
                <c:pt idx="528">
                  <c:v>4.3</c:v>
                </c:pt>
                <c:pt idx="529">
                  <c:v>4.3</c:v>
                </c:pt>
                <c:pt idx="530">
                  <c:v>4.5</c:v>
                </c:pt>
                <c:pt idx="531">
                  <c:v>4.3</c:v>
                </c:pt>
                <c:pt idx="532">
                  <c:v>4.5</c:v>
                </c:pt>
                <c:pt idx="533">
                  <c:v>4.5</c:v>
                </c:pt>
                <c:pt idx="534">
                  <c:v>4.3</c:v>
                </c:pt>
                <c:pt idx="535">
                  <c:v>4.3</c:v>
                </c:pt>
                <c:pt idx="536">
                  <c:v>4.3</c:v>
                </c:pt>
                <c:pt idx="537">
                  <c:v>4.5999999999999996</c:v>
                </c:pt>
                <c:pt idx="538">
                  <c:v>4.3</c:v>
                </c:pt>
                <c:pt idx="539">
                  <c:v>4.3</c:v>
                </c:pt>
                <c:pt idx="540">
                  <c:v>4.3</c:v>
                </c:pt>
                <c:pt idx="541">
                  <c:v>4.5</c:v>
                </c:pt>
                <c:pt idx="542">
                  <c:v>4.3</c:v>
                </c:pt>
                <c:pt idx="543">
                  <c:v>4.3</c:v>
                </c:pt>
                <c:pt idx="544">
                  <c:v>4.3</c:v>
                </c:pt>
                <c:pt idx="545">
                  <c:v>4.5</c:v>
                </c:pt>
                <c:pt idx="546">
                  <c:v>4.3</c:v>
                </c:pt>
                <c:pt idx="547">
                  <c:v>4.3</c:v>
                </c:pt>
                <c:pt idx="548">
                  <c:v>4.3</c:v>
                </c:pt>
                <c:pt idx="549">
                  <c:v>4.5</c:v>
                </c:pt>
                <c:pt idx="550">
                  <c:v>4.3</c:v>
                </c:pt>
                <c:pt idx="551">
                  <c:v>4.5</c:v>
                </c:pt>
                <c:pt idx="552">
                  <c:v>4.5</c:v>
                </c:pt>
                <c:pt idx="553">
                  <c:v>4.3</c:v>
                </c:pt>
                <c:pt idx="554">
                  <c:v>4.5</c:v>
                </c:pt>
                <c:pt idx="555">
                  <c:v>4.5</c:v>
                </c:pt>
                <c:pt idx="556">
                  <c:v>4.3</c:v>
                </c:pt>
                <c:pt idx="557">
                  <c:v>4.5</c:v>
                </c:pt>
                <c:pt idx="558">
                  <c:v>4.5</c:v>
                </c:pt>
                <c:pt idx="559">
                  <c:v>4.5</c:v>
                </c:pt>
                <c:pt idx="560">
                  <c:v>4.5</c:v>
                </c:pt>
                <c:pt idx="561">
                  <c:v>4.3</c:v>
                </c:pt>
                <c:pt idx="562">
                  <c:v>4.3</c:v>
                </c:pt>
                <c:pt idx="563">
                  <c:v>4.5</c:v>
                </c:pt>
                <c:pt idx="564">
                  <c:v>4.5</c:v>
                </c:pt>
                <c:pt idx="565">
                  <c:v>4.5</c:v>
                </c:pt>
                <c:pt idx="566">
                  <c:v>4.5</c:v>
                </c:pt>
                <c:pt idx="567">
                  <c:v>4.5</c:v>
                </c:pt>
                <c:pt idx="568">
                  <c:v>4.5</c:v>
                </c:pt>
                <c:pt idx="569">
                  <c:v>4.5</c:v>
                </c:pt>
                <c:pt idx="570">
                  <c:v>4.5</c:v>
                </c:pt>
                <c:pt idx="571">
                  <c:v>4.5</c:v>
                </c:pt>
                <c:pt idx="572">
                  <c:v>4.3</c:v>
                </c:pt>
                <c:pt idx="573">
                  <c:v>4.3</c:v>
                </c:pt>
                <c:pt idx="574">
                  <c:v>4.5</c:v>
                </c:pt>
                <c:pt idx="575">
                  <c:v>4.3</c:v>
                </c:pt>
                <c:pt idx="576">
                  <c:v>4.3</c:v>
                </c:pt>
                <c:pt idx="577">
                  <c:v>4.5</c:v>
                </c:pt>
                <c:pt idx="578">
                  <c:v>4.5</c:v>
                </c:pt>
                <c:pt idx="579">
                  <c:v>4.3</c:v>
                </c:pt>
                <c:pt idx="580">
                  <c:v>4.5</c:v>
                </c:pt>
                <c:pt idx="581">
                  <c:v>4.3</c:v>
                </c:pt>
                <c:pt idx="582">
                  <c:v>4.3</c:v>
                </c:pt>
                <c:pt idx="583">
                  <c:v>4.5</c:v>
                </c:pt>
                <c:pt idx="584">
                  <c:v>4.3</c:v>
                </c:pt>
                <c:pt idx="585">
                  <c:v>4.3</c:v>
                </c:pt>
                <c:pt idx="586">
                  <c:v>4.5</c:v>
                </c:pt>
                <c:pt idx="587">
                  <c:v>4.5</c:v>
                </c:pt>
                <c:pt idx="588">
                  <c:v>4.5</c:v>
                </c:pt>
                <c:pt idx="589">
                  <c:v>4.3</c:v>
                </c:pt>
                <c:pt idx="590">
                  <c:v>4.3</c:v>
                </c:pt>
                <c:pt idx="591">
                  <c:v>4.3</c:v>
                </c:pt>
                <c:pt idx="592">
                  <c:v>4.3</c:v>
                </c:pt>
                <c:pt idx="593">
                  <c:v>4.5</c:v>
                </c:pt>
                <c:pt idx="594">
                  <c:v>4.3</c:v>
                </c:pt>
                <c:pt idx="595">
                  <c:v>4.5</c:v>
                </c:pt>
                <c:pt idx="596">
                  <c:v>4.5</c:v>
                </c:pt>
                <c:pt idx="597">
                  <c:v>4.5</c:v>
                </c:pt>
                <c:pt idx="598">
                  <c:v>4.3</c:v>
                </c:pt>
                <c:pt idx="599">
                  <c:v>4.5</c:v>
                </c:pt>
                <c:pt idx="600">
                  <c:v>4.5</c:v>
                </c:pt>
                <c:pt idx="601">
                  <c:v>4.5</c:v>
                </c:pt>
                <c:pt idx="602">
                  <c:v>4.5</c:v>
                </c:pt>
                <c:pt idx="603">
                  <c:v>4.5</c:v>
                </c:pt>
                <c:pt idx="604">
                  <c:v>4.5</c:v>
                </c:pt>
                <c:pt idx="605">
                  <c:v>4.3</c:v>
                </c:pt>
                <c:pt idx="606">
                  <c:v>4.5</c:v>
                </c:pt>
                <c:pt idx="607">
                  <c:v>4.5</c:v>
                </c:pt>
                <c:pt idx="608">
                  <c:v>4.5</c:v>
                </c:pt>
                <c:pt idx="609">
                  <c:v>4.5</c:v>
                </c:pt>
                <c:pt idx="610">
                  <c:v>4.5</c:v>
                </c:pt>
                <c:pt idx="611">
                  <c:v>4.5</c:v>
                </c:pt>
                <c:pt idx="612">
                  <c:v>4.5</c:v>
                </c:pt>
                <c:pt idx="613">
                  <c:v>4.5</c:v>
                </c:pt>
                <c:pt idx="614">
                  <c:v>4.5</c:v>
                </c:pt>
                <c:pt idx="615">
                  <c:v>4.5</c:v>
                </c:pt>
                <c:pt idx="616">
                  <c:v>4.5</c:v>
                </c:pt>
                <c:pt idx="617">
                  <c:v>4.5</c:v>
                </c:pt>
                <c:pt idx="618">
                  <c:v>4.5</c:v>
                </c:pt>
                <c:pt idx="619">
                  <c:v>4.5</c:v>
                </c:pt>
                <c:pt idx="620">
                  <c:v>4.5</c:v>
                </c:pt>
                <c:pt idx="621">
                  <c:v>4.5</c:v>
                </c:pt>
                <c:pt idx="622">
                  <c:v>4.3</c:v>
                </c:pt>
                <c:pt idx="623">
                  <c:v>4.5</c:v>
                </c:pt>
                <c:pt idx="624">
                  <c:v>4.5</c:v>
                </c:pt>
                <c:pt idx="625">
                  <c:v>4.5</c:v>
                </c:pt>
                <c:pt idx="626">
                  <c:v>4.5</c:v>
                </c:pt>
                <c:pt idx="627">
                  <c:v>4.3</c:v>
                </c:pt>
                <c:pt idx="628">
                  <c:v>4.5</c:v>
                </c:pt>
                <c:pt idx="629">
                  <c:v>4.5</c:v>
                </c:pt>
                <c:pt idx="630">
                  <c:v>4.3</c:v>
                </c:pt>
                <c:pt idx="631">
                  <c:v>4.5</c:v>
                </c:pt>
                <c:pt idx="632">
                  <c:v>4.5</c:v>
                </c:pt>
                <c:pt idx="633">
                  <c:v>4.5</c:v>
                </c:pt>
                <c:pt idx="634">
                  <c:v>4.5</c:v>
                </c:pt>
                <c:pt idx="635">
                  <c:v>4.5</c:v>
                </c:pt>
                <c:pt idx="636">
                  <c:v>4.5</c:v>
                </c:pt>
                <c:pt idx="637">
                  <c:v>4.3</c:v>
                </c:pt>
                <c:pt idx="638">
                  <c:v>4.5</c:v>
                </c:pt>
                <c:pt idx="639">
                  <c:v>4.3</c:v>
                </c:pt>
                <c:pt idx="640">
                  <c:v>4.5</c:v>
                </c:pt>
                <c:pt idx="641">
                  <c:v>4.5</c:v>
                </c:pt>
                <c:pt idx="642">
                  <c:v>4.5</c:v>
                </c:pt>
                <c:pt idx="643">
                  <c:v>4.3</c:v>
                </c:pt>
                <c:pt idx="644">
                  <c:v>4.5999999999999996</c:v>
                </c:pt>
                <c:pt idx="645">
                  <c:v>4.5</c:v>
                </c:pt>
                <c:pt idx="646">
                  <c:v>4.5</c:v>
                </c:pt>
                <c:pt idx="647">
                  <c:v>4.5</c:v>
                </c:pt>
                <c:pt idx="648">
                  <c:v>4.5</c:v>
                </c:pt>
                <c:pt idx="649">
                  <c:v>4.5</c:v>
                </c:pt>
                <c:pt idx="650">
                  <c:v>4.5</c:v>
                </c:pt>
                <c:pt idx="651">
                  <c:v>4.5</c:v>
                </c:pt>
                <c:pt idx="652">
                  <c:v>4.5</c:v>
                </c:pt>
                <c:pt idx="653">
                  <c:v>4.5</c:v>
                </c:pt>
                <c:pt idx="654">
                  <c:v>4.5</c:v>
                </c:pt>
                <c:pt idx="655">
                  <c:v>4.5</c:v>
                </c:pt>
                <c:pt idx="656">
                  <c:v>4.5</c:v>
                </c:pt>
                <c:pt idx="657">
                  <c:v>4.5</c:v>
                </c:pt>
                <c:pt idx="658">
                  <c:v>4.5</c:v>
                </c:pt>
                <c:pt idx="659">
                  <c:v>4.5</c:v>
                </c:pt>
                <c:pt idx="660">
                  <c:v>4.3</c:v>
                </c:pt>
                <c:pt idx="661">
                  <c:v>4.5</c:v>
                </c:pt>
                <c:pt idx="662">
                  <c:v>4.5</c:v>
                </c:pt>
                <c:pt idx="663">
                  <c:v>4.5</c:v>
                </c:pt>
                <c:pt idx="664">
                  <c:v>4.5</c:v>
                </c:pt>
                <c:pt idx="665">
                  <c:v>4.5</c:v>
                </c:pt>
                <c:pt idx="666">
                  <c:v>4.5</c:v>
                </c:pt>
                <c:pt idx="667">
                  <c:v>4.5</c:v>
                </c:pt>
                <c:pt idx="668">
                  <c:v>4.5</c:v>
                </c:pt>
                <c:pt idx="669">
                  <c:v>4.5</c:v>
                </c:pt>
                <c:pt idx="670">
                  <c:v>4.5</c:v>
                </c:pt>
                <c:pt idx="671">
                  <c:v>4.5</c:v>
                </c:pt>
                <c:pt idx="672">
                  <c:v>4.5</c:v>
                </c:pt>
                <c:pt idx="673">
                  <c:v>4.5</c:v>
                </c:pt>
                <c:pt idx="674">
                  <c:v>4.5</c:v>
                </c:pt>
                <c:pt idx="675">
                  <c:v>4.5</c:v>
                </c:pt>
                <c:pt idx="676">
                  <c:v>4.5</c:v>
                </c:pt>
                <c:pt idx="677">
                  <c:v>4.5</c:v>
                </c:pt>
                <c:pt idx="678">
                  <c:v>4.5</c:v>
                </c:pt>
                <c:pt idx="679">
                  <c:v>4.3</c:v>
                </c:pt>
                <c:pt idx="680">
                  <c:v>4.5</c:v>
                </c:pt>
                <c:pt idx="681">
                  <c:v>4.5</c:v>
                </c:pt>
                <c:pt idx="682">
                  <c:v>4.5</c:v>
                </c:pt>
                <c:pt idx="683">
                  <c:v>4.5</c:v>
                </c:pt>
                <c:pt idx="684">
                  <c:v>4.5</c:v>
                </c:pt>
                <c:pt idx="685">
                  <c:v>4.5</c:v>
                </c:pt>
                <c:pt idx="686">
                  <c:v>4.5</c:v>
                </c:pt>
                <c:pt idx="687">
                  <c:v>4.5</c:v>
                </c:pt>
                <c:pt idx="688">
                  <c:v>4.5</c:v>
                </c:pt>
                <c:pt idx="689">
                  <c:v>4.5</c:v>
                </c:pt>
                <c:pt idx="690">
                  <c:v>4.5999999999999996</c:v>
                </c:pt>
                <c:pt idx="691">
                  <c:v>4.5</c:v>
                </c:pt>
                <c:pt idx="692">
                  <c:v>4.5</c:v>
                </c:pt>
                <c:pt idx="693">
                  <c:v>4.5</c:v>
                </c:pt>
                <c:pt idx="694">
                  <c:v>4.5</c:v>
                </c:pt>
                <c:pt idx="695">
                  <c:v>4.5</c:v>
                </c:pt>
                <c:pt idx="696">
                  <c:v>4.5</c:v>
                </c:pt>
                <c:pt idx="697">
                  <c:v>4.5</c:v>
                </c:pt>
                <c:pt idx="698">
                  <c:v>4.5</c:v>
                </c:pt>
                <c:pt idx="699">
                  <c:v>4.5</c:v>
                </c:pt>
                <c:pt idx="700">
                  <c:v>4.5</c:v>
                </c:pt>
                <c:pt idx="701">
                  <c:v>4.5</c:v>
                </c:pt>
                <c:pt idx="702">
                  <c:v>4.5</c:v>
                </c:pt>
                <c:pt idx="703">
                  <c:v>4.5</c:v>
                </c:pt>
                <c:pt idx="704">
                  <c:v>4.5</c:v>
                </c:pt>
                <c:pt idx="705">
                  <c:v>4.5</c:v>
                </c:pt>
                <c:pt idx="706">
                  <c:v>4.5</c:v>
                </c:pt>
                <c:pt idx="707">
                  <c:v>4.5</c:v>
                </c:pt>
                <c:pt idx="708">
                  <c:v>4.3</c:v>
                </c:pt>
                <c:pt idx="709">
                  <c:v>4.5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D5-4F3D-B1BF-4023776662AE}"/>
            </c:ext>
          </c:extLst>
        </c:ser>
        <c:ser>
          <c:idx val="1"/>
          <c:order val="1"/>
          <c:tx>
            <c:strRef>
              <c:f>'TILT ROLL'!$C$1</c:f>
              <c:strCache>
                <c:ptCount val="1"/>
                <c:pt idx="0">
                  <c:v>Min Int. Tilt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'TILT ROLL'!$A$2:$A$711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'TILT ROLL'!$C$2:$C$711</c:f>
              <c:numCache>
                <c:formatCode>General</c:formatCode>
                <c:ptCount val="710"/>
                <c:pt idx="0">
                  <c:v>3.9</c:v>
                </c:pt>
                <c:pt idx="1">
                  <c:v>3.9</c:v>
                </c:pt>
                <c:pt idx="2">
                  <c:v>3.7</c:v>
                </c:pt>
                <c:pt idx="3">
                  <c:v>3.9</c:v>
                </c:pt>
                <c:pt idx="4">
                  <c:v>3.7</c:v>
                </c:pt>
                <c:pt idx="5">
                  <c:v>3.9</c:v>
                </c:pt>
                <c:pt idx="6">
                  <c:v>3.7</c:v>
                </c:pt>
                <c:pt idx="7">
                  <c:v>3.9</c:v>
                </c:pt>
                <c:pt idx="8">
                  <c:v>3.9</c:v>
                </c:pt>
                <c:pt idx="9">
                  <c:v>3.9</c:v>
                </c:pt>
                <c:pt idx="10">
                  <c:v>3.6</c:v>
                </c:pt>
                <c:pt idx="11">
                  <c:v>3.6</c:v>
                </c:pt>
                <c:pt idx="12">
                  <c:v>3.6</c:v>
                </c:pt>
                <c:pt idx="13">
                  <c:v>3.6</c:v>
                </c:pt>
                <c:pt idx="14">
                  <c:v>3.6</c:v>
                </c:pt>
                <c:pt idx="15">
                  <c:v>3.6</c:v>
                </c:pt>
                <c:pt idx="16">
                  <c:v>0.4</c:v>
                </c:pt>
                <c:pt idx="17">
                  <c:v>-2.1</c:v>
                </c:pt>
                <c:pt idx="18">
                  <c:v>-3</c:v>
                </c:pt>
                <c:pt idx="19">
                  <c:v>-0.4</c:v>
                </c:pt>
                <c:pt idx="20">
                  <c:v>0.2</c:v>
                </c:pt>
                <c:pt idx="21">
                  <c:v>0.6</c:v>
                </c:pt>
                <c:pt idx="22">
                  <c:v>0.9</c:v>
                </c:pt>
                <c:pt idx="23">
                  <c:v>1.1000000000000001</c:v>
                </c:pt>
                <c:pt idx="24">
                  <c:v>0.6</c:v>
                </c:pt>
                <c:pt idx="25">
                  <c:v>0.6</c:v>
                </c:pt>
                <c:pt idx="26">
                  <c:v>-1.7</c:v>
                </c:pt>
                <c:pt idx="27">
                  <c:v>0.6</c:v>
                </c:pt>
                <c:pt idx="28">
                  <c:v>0.9</c:v>
                </c:pt>
                <c:pt idx="29">
                  <c:v>1.5</c:v>
                </c:pt>
                <c:pt idx="30">
                  <c:v>1.9</c:v>
                </c:pt>
                <c:pt idx="31">
                  <c:v>2.1</c:v>
                </c:pt>
                <c:pt idx="32">
                  <c:v>4.9000000000000004</c:v>
                </c:pt>
                <c:pt idx="33">
                  <c:v>4.9000000000000004</c:v>
                </c:pt>
                <c:pt idx="34">
                  <c:v>4.9000000000000004</c:v>
                </c:pt>
                <c:pt idx="35">
                  <c:v>4.9000000000000004</c:v>
                </c:pt>
                <c:pt idx="36">
                  <c:v>4.9000000000000004</c:v>
                </c:pt>
                <c:pt idx="37">
                  <c:v>1.3</c:v>
                </c:pt>
                <c:pt idx="38">
                  <c:v>1.3</c:v>
                </c:pt>
                <c:pt idx="39">
                  <c:v>0.4</c:v>
                </c:pt>
                <c:pt idx="40">
                  <c:v>0.9</c:v>
                </c:pt>
                <c:pt idx="41">
                  <c:v>1.7</c:v>
                </c:pt>
                <c:pt idx="42">
                  <c:v>1.7</c:v>
                </c:pt>
                <c:pt idx="43">
                  <c:v>1.5</c:v>
                </c:pt>
                <c:pt idx="44">
                  <c:v>0.2</c:v>
                </c:pt>
                <c:pt idx="45">
                  <c:v>0.8</c:v>
                </c:pt>
                <c:pt idx="46">
                  <c:v>1.7</c:v>
                </c:pt>
                <c:pt idx="47">
                  <c:v>1.1000000000000001</c:v>
                </c:pt>
                <c:pt idx="48">
                  <c:v>-3.2</c:v>
                </c:pt>
                <c:pt idx="49">
                  <c:v>1.1000000000000001</c:v>
                </c:pt>
                <c:pt idx="50">
                  <c:v>0.6</c:v>
                </c:pt>
                <c:pt idx="51">
                  <c:v>1.7</c:v>
                </c:pt>
                <c:pt idx="52">
                  <c:v>1.1000000000000001</c:v>
                </c:pt>
                <c:pt idx="53">
                  <c:v>0.4</c:v>
                </c:pt>
                <c:pt idx="54">
                  <c:v>1.7</c:v>
                </c:pt>
                <c:pt idx="55">
                  <c:v>1.9</c:v>
                </c:pt>
                <c:pt idx="56">
                  <c:v>1.3</c:v>
                </c:pt>
                <c:pt idx="57">
                  <c:v>1.9</c:v>
                </c:pt>
                <c:pt idx="58">
                  <c:v>0.6</c:v>
                </c:pt>
                <c:pt idx="59">
                  <c:v>0.6</c:v>
                </c:pt>
                <c:pt idx="60">
                  <c:v>1.3</c:v>
                </c:pt>
                <c:pt idx="61">
                  <c:v>0.9</c:v>
                </c:pt>
                <c:pt idx="62">
                  <c:v>0.9</c:v>
                </c:pt>
                <c:pt idx="63">
                  <c:v>-6.4</c:v>
                </c:pt>
                <c:pt idx="64">
                  <c:v>-2.1</c:v>
                </c:pt>
                <c:pt idx="65">
                  <c:v>5.3</c:v>
                </c:pt>
                <c:pt idx="66">
                  <c:v>5.2</c:v>
                </c:pt>
                <c:pt idx="67">
                  <c:v>5.2</c:v>
                </c:pt>
                <c:pt idx="68">
                  <c:v>5.2</c:v>
                </c:pt>
                <c:pt idx="69">
                  <c:v>5.0999999999999996</c:v>
                </c:pt>
                <c:pt idx="70">
                  <c:v>5.0999999999999996</c:v>
                </c:pt>
                <c:pt idx="71">
                  <c:v>5.2</c:v>
                </c:pt>
                <c:pt idx="72">
                  <c:v>5.0999999999999996</c:v>
                </c:pt>
                <c:pt idx="73">
                  <c:v>5.2</c:v>
                </c:pt>
                <c:pt idx="74">
                  <c:v>5.0999999999999996</c:v>
                </c:pt>
                <c:pt idx="75">
                  <c:v>5.2</c:v>
                </c:pt>
                <c:pt idx="76">
                  <c:v>-5.0999999999999996</c:v>
                </c:pt>
                <c:pt idx="77">
                  <c:v>-3.7</c:v>
                </c:pt>
                <c:pt idx="78">
                  <c:v>1.3</c:v>
                </c:pt>
                <c:pt idx="79">
                  <c:v>1.7</c:v>
                </c:pt>
                <c:pt idx="80">
                  <c:v>1.7</c:v>
                </c:pt>
                <c:pt idx="81">
                  <c:v>1.7</c:v>
                </c:pt>
                <c:pt idx="82">
                  <c:v>1.7</c:v>
                </c:pt>
                <c:pt idx="83">
                  <c:v>0.4</c:v>
                </c:pt>
                <c:pt idx="84">
                  <c:v>3.2</c:v>
                </c:pt>
                <c:pt idx="85">
                  <c:v>1.7</c:v>
                </c:pt>
                <c:pt idx="86">
                  <c:v>1.9</c:v>
                </c:pt>
                <c:pt idx="87">
                  <c:v>3</c:v>
                </c:pt>
                <c:pt idx="88">
                  <c:v>0.4</c:v>
                </c:pt>
                <c:pt idx="89">
                  <c:v>0.4</c:v>
                </c:pt>
                <c:pt idx="90">
                  <c:v>1.3</c:v>
                </c:pt>
                <c:pt idx="91">
                  <c:v>-4.9000000000000004</c:v>
                </c:pt>
                <c:pt idx="92">
                  <c:v>0.6</c:v>
                </c:pt>
                <c:pt idx="93">
                  <c:v>3.7</c:v>
                </c:pt>
                <c:pt idx="94">
                  <c:v>3.6</c:v>
                </c:pt>
                <c:pt idx="95">
                  <c:v>3.7</c:v>
                </c:pt>
                <c:pt idx="96">
                  <c:v>3.7</c:v>
                </c:pt>
                <c:pt idx="97">
                  <c:v>3.7</c:v>
                </c:pt>
                <c:pt idx="98">
                  <c:v>3.6</c:v>
                </c:pt>
                <c:pt idx="99">
                  <c:v>3.7</c:v>
                </c:pt>
                <c:pt idx="100">
                  <c:v>3.7</c:v>
                </c:pt>
                <c:pt idx="101">
                  <c:v>3.7</c:v>
                </c:pt>
                <c:pt idx="102">
                  <c:v>3.7</c:v>
                </c:pt>
                <c:pt idx="103">
                  <c:v>3.7</c:v>
                </c:pt>
                <c:pt idx="104">
                  <c:v>3.7</c:v>
                </c:pt>
                <c:pt idx="105">
                  <c:v>3.7</c:v>
                </c:pt>
                <c:pt idx="106">
                  <c:v>3.7</c:v>
                </c:pt>
                <c:pt idx="107">
                  <c:v>3.6</c:v>
                </c:pt>
                <c:pt idx="108">
                  <c:v>3.6</c:v>
                </c:pt>
                <c:pt idx="109">
                  <c:v>3.6</c:v>
                </c:pt>
                <c:pt idx="110">
                  <c:v>3.7</c:v>
                </c:pt>
                <c:pt idx="111">
                  <c:v>3.7</c:v>
                </c:pt>
                <c:pt idx="112">
                  <c:v>3.6</c:v>
                </c:pt>
                <c:pt idx="113">
                  <c:v>3.7</c:v>
                </c:pt>
                <c:pt idx="114">
                  <c:v>3.6</c:v>
                </c:pt>
                <c:pt idx="115">
                  <c:v>3.6</c:v>
                </c:pt>
                <c:pt idx="116">
                  <c:v>3.7</c:v>
                </c:pt>
                <c:pt idx="117">
                  <c:v>3.6</c:v>
                </c:pt>
                <c:pt idx="118">
                  <c:v>3.7</c:v>
                </c:pt>
                <c:pt idx="119">
                  <c:v>3.7</c:v>
                </c:pt>
                <c:pt idx="120">
                  <c:v>3.6</c:v>
                </c:pt>
                <c:pt idx="121">
                  <c:v>3.6</c:v>
                </c:pt>
                <c:pt idx="122">
                  <c:v>3.6</c:v>
                </c:pt>
                <c:pt idx="123">
                  <c:v>3.7</c:v>
                </c:pt>
                <c:pt idx="124">
                  <c:v>3.6</c:v>
                </c:pt>
                <c:pt idx="125">
                  <c:v>3.7</c:v>
                </c:pt>
                <c:pt idx="126">
                  <c:v>3.6</c:v>
                </c:pt>
                <c:pt idx="127">
                  <c:v>3.7</c:v>
                </c:pt>
                <c:pt idx="128">
                  <c:v>3.6</c:v>
                </c:pt>
                <c:pt idx="129">
                  <c:v>3.6</c:v>
                </c:pt>
                <c:pt idx="130">
                  <c:v>3.6</c:v>
                </c:pt>
                <c:pt idx="131">
                  <c:v>3.6</c:v>
                </c:pt>
                <c:pt idx="132">
                  <c:v>3.6</c:v>
                </c:pt>
                <c:pt idx="133">
                  <c:v>3.6</c:v>
                </c:pt>
                <c:pt idx="134">
                  <c:v>3.7</c:v>
                </c:pt>
                <c:pt idx="135">
                  <c:v>3.6</c:v>
                </c:pt>
                <c:pt idx="136">
                  <c:v>3.6</c:v>
                </c:pt>
                <c:pt idx="137">
                  <c:v>3.6</c:v>
                </c:pt>
                <c:pt idx="138">
                  <c:v>3.6</c:v>
                </c:pt>
                <c:pt idx="139">
                  <c:v>3.6</c:v>
                </c:pt>
                <c:pt idx="140">
                  <c:v>3.6</c:v>
                </c:pt>
                <c:pt idx="141">
                  <c:v>3.6</c:v>
                </c:pt>
                <c:pt idx="142">
                  <c:v>3.6</c:v>
                </c:pt>
                <c:pt idx="143">
                  <c:v>3.6</c:v>
                </c:pt>
                <c:pt idx="144">
                  <c:v>3</c:v>
                </c:pt>
                <c:pt idx="145">
                  <c:v>3</c:v>
                </c:pt>
                <c:pt idx="146">
                  <c:v>0.6</c:v>
                </c:pt>
                <c:pt idx="147">
                  <c:v>3.7</c:v>
                </c:pt>
                <c:pt idx="148">
                  <c:v>-1.3</c:v>
                </c:pt>
                <c:pt idx="149">
                  <c:v>-0.9</c:v>
                </c:pt>
                <c:pt idx="150">
                  <c:v>3</c:v>
                </c:pt>
                <c:pt idx="151">
                  <c:v>3.7</c:v>
                </c:pt>
                <c:pt idx="152">
                  <c:v>4.2</c:v>
                </c:pt>
                <c:pt idx="153">
                  <c:v>3.2</c:v>
                </c:pt>
                <c:pt idx="154">
                  <c:v>3.9</c:v>
                </c:pt>
                <c:pt idx="155">
                  <c:v>3.6</c:v>
                </c:pt>
                <c:pt idx="156">
                  <c:v>3.4</c:v>
                </c:pt>
                <c:pt idx="157">
                  <c:v>3.2</c:v>
                </c:pt>
                <c:pt idx="158">
                  <c:v>4.3</c:v>
                </c:pt>
                <c:pt idx="159">
                  <c:v>4.0999999999999996</c:v>
                </c:pt>
                <c:pt idx="160">
                  <c:v>3.2</c:v>
                </c:pt>
                <c:pt idx="161">
                  <c:v>2.6</c:v>
                </c:pt>
                <c:pt idx="162">
                  <c:v>4.5</c:v>
                </c:pt>
                <c:pt idx="163">
                  <c:v>4.7</c:v>
                </c:pt>
                <c:pt idx="164">
                  <c:v>4.3</c:v>
                </c:pt>
                <c:pt idx="165">
                  <c:v>4.3</c:v>
                </c:pt>
                <c:pt idx="166">
                  <c:v>2.8</c:v>
                </c:pt>
                <c:pt idx="167">
                  <c:v>-1.5</c:v>
                </c:pt>
                <c:pt idx="168">
                  <c:v>2.6</c:v>
                </c:pt>
                <c:pt idx="169">
                  <c:v>-6</c:v>
                </c:pt>
                <c:pt idx="170">
                  <c:v>2.1</c:v>
                </c:pt>
                <c:pt idx="171">
                  <c:v>1.9</c:v>
                </c:pt>
                <c:pt idx="172">
                  <c:v>2.1</c:v>
                </c:pt>
                <c:pt idx="173">
                  <c:v>1.9</c:v>
                </c:pt>
                <c:pt idx="174">
                  <c:v>-1.9</c:v>
                </c:pt>
                <c:pt idx="175">
                  <c:v>-2.2000000000000002</c:v>
                </c:pt>
                <c:pt idx="176">
                  <c:v>3.2</c:v>
                </c:pt>
                <c:pt idx="177">
                  <c:v>3.7</c:v>
                </c:pt>
                <c:pt idx="178">
                  <c:v>4.0999999999999996</c:v>
                </c:pt>
                <c:pt idx="179">
                  <c:v>4.0999999999999996</c:v>
                </c:pt>
                <c:pt idx="180">
                  <c:v>3.4</c:v>
                </c:pt>
                <c:pt idx="181">
                  <c:v>3.7</c:v>
                </c:pt>
                <c:pt idx="182">
                  <c:v>-1.9</c:v>
                </c:pt>
                <c:pt idx="183">
                  <c:v>3.9</c:v>
                </c:pt>
                <c:pt idx="184">
                  <c:v>3</c:v>
                </c:pt>
                <c:pt idx="185">
                  <c:v>2.8</c:v>
                </c:pt>
                <c:pt idx="186">
                  <c:v>2.5</c:v>
                </c:pt>
                <c:pt idx="187">
                  <c:v>4.0999999999999996</c:v>
                </c:pt>
                <c:pt idx="188">
                  <c:v>2.1</c:v>
                </c:pt>
                <c:pt idx="189">
                  <c:v>2.6</c:v>
                </c:pt>
                <c:pt idx="190">
                  <c:v>3.2</c:v>
                </c:pt>
                <c:pt idx="191">
                  <c:v>2.8</c:v>
                </c:pt>
                <c:pt idx="192">
                  <c:v>1.7</c:v>
                </c:pt>
                <c:pt idx="193">
                  <c:v>-4</c:v>
                </c:pt>
                <c:pt idx="194">
                  <c:v>3</c:v>
                </c:pt>
                <c:pt idx="195">
                  <c:v>-1.3</c:v>
                </c:pt>
                <c:pt idx="196">
                  <c:v>-1.1000000000000001</c:v>
                </c:pt>
                <c:pt idx="197">
                  <c:v>1.5</c:v>
                </c:pt>
                <c:pt idx="198">
                  <c:v>0</c:v>
                </c:pt>
                <c:pt idx="199">
                  <c:v>0.6</c:v>
                </c:pt>
                <c:pt idx="200">
                  <c:v>1.7</c:v>
                </c:pt>
                <c:pt idx="201">
                  <c:v>1.5</c:v>
                </c:pt>
                <c:pt idx="202">
                  <c:v>1.7</c:v>
                </c:pt>
                <c:pt idx="203">
                  <c:v>1.5</c:v>
                </c:pt>
                <c:pt idx="204">
                  <c:v>1.7</c:v>
                </c:pt>
                <c:pt idx="205">
                  <c:v>1.7</c:v>
                </c:pt>
                <c:pt idx="206">
                  <c:v>1.7</c:v>
                </c:pt>
                <c:pt idx="207">
                  <c:v>1.5</c:v>
                </c:pt>
                <c:pt idx="208">
                  <c:v>1.7</c:v>
                </c:pt>
                <c:pt idx="209">
                  <c:v>1.7</c:v>
                </c:pt>
                <c:pt idx="210">
                  <c:v>1.7</c:v>
                </c:pt>
                <c:pt idx="211">
                  <c:v>1.7</c:v>
                </c:pt>
                <c:pt idx="212">
                  <c:v>1.7</c:v>
                </c:pt>
                <c:pt idx="213">
                  <c:v>1.7</c:v>
                </c:pt>
                <c:pt idx="214">
                  <c:v>1.7</c:v>
                </c:pt>
                <c:pt idx="215">
                  <c:v>1.7</c:v>
                </c:pt>
                <c:pt idx="216">
                  <c:v>1.5</c:v>
                </c:pt>
                <c:pt idx="217">
                  <c:v>1.5</c:v>
                </c:pt>
                <c:pt idx="218">
                  <c:v>1.7</c:v>
                </c:pt>
                <c:pt idx="219">
                  <c:v>1.7</c:v>
                </c:pt>
                <c:pt idx="220">
                  <c:v>1.7</c:v>
                </c:pt>
                <c:pt idx="221">
                  <c:v>1.7</c:v>
                </c:pt>
                <c:pt idx="222">
                  <c:v>1.7</c:v>
                </c:pt>
                <c:pt idx="223">
                  <c:v>1.7</c:v>
                </c:pt>
                <c:pt idx="224">
                  <c:v>1.7</c:v>
                </c:pt>
                <c:pt idx="225">
                  <c:v>1.7</c:v>
                </c:pt>
                <c:pt idx="226">
                  <c:v>1.7</c:v>
                </c:pt>
                <c:pt idx="227">
                  <c:v>1.7</c:v>
                </c:pt>
                <c:pt idx="228">
                  <c:v>1.7</c:v>
                </c:pt>
                <c:pt idx="229">
                  <c:v>1.7</c:v>
                </c:pt>
                <c:pt idx="230">
                  <c:v>1.7</c:v>
                </c:pt>
                <c:pt idx="231">
                  <c:v>1.5</c:v>
                </c:pt>
                <c:pt idx="232">
                  <c:v>1.7</c:v>
                </c:pt>
                <c:pt idx="233">
                  <c:v>1.7</c:v>
                </c:pt>
                <c:pt idx="234">
                  <c:v>1.7</c:v>
                </c:pt>
                <c:pt idx="235">
                  <c:v>1.7</c:v>
                </c:pt>
                <c:pt idx="236">
                  <c:v>1.7</c:v>
                </c:pt>
                <c:pt idx="237">
                  <c:v>1.7</c:v>
                </c:pt>
                <c:pt idx="238">
                  <c:v>1.7</c:v>
                </c:pt>
                <c:pt idx="239">
                  <c:v>1.7</c:v>
                </c:pt>
                <c:pt idx="240">
                  <c:v>1.5</c:v>
                </c:pt>
                <c:pt idx="241">
                  <c:v>1.7</c:v>
                </c:pt>
                <c:pt idx="242">
                  <c:v>1.5</c:v>
                </c:pt>
                <c:pt idx="243">
                  <c:v>1.7</c:v>
                </c:pt>
                <c:pt idx="244">
                  <c:v>1.7</c:v>
                </c:pt>
                <c:pt idx="245">
                  <c:v>1.5</c:v>
                </c:pt>
                <c:pt idx="246">
                  <c:v>1.5</c:v>
                </c:pt>
                <c:pt idx="247">
                  <c:v>1.7</c:v>
                </c:pt>
                <c:pt idx="248">
                  <c:v>1.7</c:v>
                </c:pt>
                <c:pt idx="249">
                  <c:v>1.5</c:v>
                </c:pt>
                <c:pt idx="250">
                  <c:v>1.5</c:v>
                </c:pt>
                <c:pt idx="251">
                  <c:v>1.5</c:v>
                </c:pt>
                <c:pt idx="252">
                  <c:v>1.7</c:v>
                </c:pt>
                <c:pt idx="253">
                  <c:v>1.5</c:v>
                </c:pt>
                <c:pt idx="254">
                  <c:v>1.5</c:v>
                </c:pt>
                <c:pt idx="255">
                  <c:v>1.7</c:v>
                </c:pt>
                <c:pt idx="256">
                  <c:v>1.7</c:v>
                </c:pt>
                <c:pt idx="257">
                  <c:v>1.7</c:v>
                </c:pt>
                <c:pt idx="258">
                  <c:v>1.5</c:v>
                </c:pt>
                <c:pt idx="259">
                  <c:v>1.7</c:v>
                </c:pt>
                <c:pt idx="260">
                  <c:v>1.7</c:v>
                </c:pt>
                <c:pt idx="261">
                  <c:v>1.5</c:v>
                </c:pt>
                <c:pt idx="262">
                  <c:v>1.7</c:v>
                </c:pt>
                <c:pt idx="263">
                  <c:v>1.7</c:v>
                </c:pt>
                <c:pt idx="264">
                  <c:v>1.5</c:v>
                </c:pt>
                <c:pt idx="265">
                  <c:v>1.5</c:v>
                </c:pt>
                <c:pt idx="266">
                  <c:v>1.7</c:v>
                </c:pt>
                <c:pt idx="267">
                  <c:v>1.7</c:v>
                </c:pt>
                <c:pt idx="268">
                  <c:v>1.7</c:v>
                </c:pt>
                <c:pt idx="269">
                  <c:v>1.5</c:v>
                </c:pt>
                <c:pt idx="270">
                  <c:v>1.7</c:v>
                </c:pt>
                <c:pt idx="271">
                  <c:v>1.7</c:v>
                </c:pt>
                <c:pt idx="272">
                  <c:v>1.7</c:v>
                </c:pt>
                <c:pt idx="273">
                  <c:v>1.5</c:v>
                </c:pt>
                <c:pt idx="274">
                  <c:v>1.5</c:v>
                </c:pt>
                <c:pt idx="275">
                  <c:v>1.7</c:v>
                </c:pt>
                <c:pt idx="276">
                  <c:v>0</c:v>
                </c:pt>
                <c:pt idx="277">
                  <c:v>0</c:v>
                </c:pt>
                <c:pt idx="278">
                  <c:v>-3</c:v>
                </c:pt>
                <c:pt idx="279">
                  <c:v>2.8</c:v>
                </c:pt>
                <c:pt idx="280">
                  <c:v>2.8</c:v>
                </c:pt>
                <c:pt idx="281">
                  <c:v>3.4</c:v>
                </c:pt>
                <c:pt idx="282">
                  <c:v>3.4</c:v>
                </c:pt>
                <c:pt idx="283">
                  <c:v>3.2</c:v>
                </c:pt>
                <c:pt idx="284">
                  <c:v>2.8</c:v>
                </c:pt>
                <c:pt idx="285">
                  <c:v>3</c:v>
                </c:pt>
                <c:pt idx="286">
                  <c:v>3.2</c:v>
                </c:pt>
                <c:pt idx="287">
                  <c:v>0.2</c:v>
                </c:pt>
                <c:pt idx="288">
                  <c:v>-3.9</c:v>
                </c:pt>
                <c:pt idx="289">
                  <c:v>-3.9</c:v>
                </c:pt>
                <c:pt idx="290">
                  <c:v>-1.9</c:v>
                </c:pt>
                <c:pt idx="291">
                  <c:v>-1.7</c:v>
                </c:pt>
                <c:pt idx="292">
                  <c:v>-3</c:v>
                </c:pt>
                <c:pt idx="293">
                  <c:v>-5.0999999999999996</c:v>
                </c:pt>
                <c:pt idx="294">
                  <c:v>-6.7</c:v>
                </c:pt>
                <c:pt idx="295">
                  <c:v>-1.3</c:v>
                </c:pt>
                <c:pt idx="296">
                  <c:v>1.1000000000000001</c:v>
                </c:pt>
                <c:pt idx="297">
                  <c:v>4.0999999999999996</c:v>
                </c:pt>
                <c:pt idx="298">
                  <c:v>4.0999999999999996</c:v>
                </c:pt>
                <c:pt idx="299">
                  <c:v>4.0999999999999996</c:v>
                </c:pt>
                <c:pt idx="300">
                  <c:v>4.0999999999999996</c:v>
                </c:pt>
                <c:pt idx="301">
                  <c:v>4.0999999999999996</c:v>
                </c:pt>
                <c:pt idx="302">
                  <c:v>4.0999999999999996</c:v>
                </c:pt>
                <c:pt idx="303">
                  <c:v>4.0999999999999996</c:v>
                </c:pt>
                <c:pt idx="304">
                  <c:v>3.9</c:v>
                </c:pt>
                <c:pt idx="305">
                  <c:v>3.9</c:v>
                </c:pt>
                <c:pt idx="306">
                  <c:v>4.0999999999999996</c:v>
                </c:pt>
                <c:pt idx="307">
                  <c:v>4.0999999999999996</c:v>
                </c:pt>
                <c:pt idx="308">
                  <c:v>4.0999999999999996</c:v>
                </c:pt>
                <c:pt idx="309">
                  <c:v>4.0999999999999996</c:v>
                </c:pt>
                <c:pt idx="310">
                  <c:v>4.0999999999999996</c:v>
                </c:pt>
                <c:pt idx="311">
                  <c:v>4.0999999999999996</c:v>
                </c:pt>
                <c:pt idx="312">
                  <c:v>4.0999999999999996</c:v>
                </c:pt>
                <c:pt idx="313">
                  <c:v>4.0999999999999996</c:v>
                </c:pt>
                <c:pt idx="314">
                  <c:v>4.0999999999999996</c:v>
                </c:pt>
                <c:pt idx="315">
                  <c:v>4.0999999999999996</c:v>
                </c:pt>
                <c:pt idx="316">
                  <c:v>4.0999999999999996</c:v>
                </c:pt>
                <c:pt idx="317">
                  <c:v>3.9</c:v>
                </c:pt>
                <c:pt idx="318">
                  <c:v>4.0999999999999996</c:v>
                </c:pt>
                <c:pt idx="319">
                  <c:v>4.0999999999999996</c:v>
                </c:pt>
                <c:pt idx="320">
                  <c:v>4.0999999999999996</c:v>
                </c:pt>
                <c:pt idx="321">
                  <c:v>4.0999999999999996</c:v>
                </c:pt>
                <c:pt idx="322">
                  <c:v>4.0999999999999996</c:v>
                </c:pt>
                <c:pt idx="323">
                  <c:v>4.0999999999999996</c:v>
                </c:pt>
                <c:pt idx="324">
                  <c:v>4.0999999999999996</c:v>
                </c:pt>
                <c:pt idx="325">
                  <c:v>4.0999999999999996</c:v>
                </c:pt>
                <c:pt idx="326">
                  <c:v>4.0999999999999996</c:v>
                </c:pt>
                <c:pt idx="327">
                  <c:v>4.0999999999999996</c:v>
                </c:pt>
                <c:pt idx="328">
                  <c:v>4.0999999999999996</c:v>
                </c:pt>
                <c:pt idx="329">
                  <c:v>4.0999999999999996</c:v>
                </c:pt>
                <c:pt idx="330">
                  <c:v>4.0999999999999996</c:v>
                </c:pt>
                <c:pt idx="331">
                  <c:v>4.0999999999999996</c:v>
                </c:pt>
                <c:pt idx="332">
                  <c:v>4.0999999999999996</c:v>
                </c:pt>
                <c:pt idx="333">
                  <c:v>4.0999999999999996</c:v>
                </c:pt>
                <c:pt idx="334">
                  <c:v>4.0999999999999996</c:v>
                </c:pt>
                <c:pt idx="335">
                  <c:v>4.0999999999999996</c:v>
                </c:pt>
                <c:pt idx="336">
                  <c:v>3.9</c:v>
                </c:pt>
                <c:pt idx="337">
                  <c:v>4.0999999999999996</c:v>
                </c:pt>
                <c:pt idx="338">
                  <c:v>4.0999999999999996</c:v>
                </c:pt>
                <c:pt idx="339">
                  <c:v>4.0999999999999996</c:v>
                </c:pt>
                <c:pt idx="340">
                  <c:v>4.0999999999999996</c:v>
                </c:pt>
                <c:pt idx="341">
                  <c:v>4.0999999999999996</c:v>
                </c:pt>
                <c:pt idx="342">
                  <c:v>4.0999999999999996</c:v>
                </c:pt>
                <c:pt idx="343">
                  <c:v>4.0999999999999996</c:v>
                </c:pt>
                <c:pt idx="344">
                  <c:v>4.0999999999999996</c:v>
                </c:pt>
                <c:pt idx="345">
                  <c:v>4.0999999999999996</c:v>
                </c:pt>
                <c:pt idx="346">
                  <c:v>4.0999999999999996</c:v>
                </c:pt>
                <c:pt idx="347">
                  <c:v>4.0999999999999996</c:v>
                </c:pt>
                <c:pt idx="348">
                  <c:v>4.0999999999999996</c:v>
                </c:pt>
                <c:pt idx="349">
                  <c:v>4.0999999999999996</c:v>
                </c:pt>
                <c:pt idx="350">
                  <c:v>4.0999999999999996</c:v>
                </c:pt>
                <c:pt idx="351">
                  <c:v>4.0999999999999996</c:v>
                </c:pt>
                <c:pt idx="352">
                  <c:v>4.0999999999999996</c:v>
                </c:pt>
                <c:pt idx="353">
                  <c:v>4.0999999999999996</c:v>
                </c:pt>
                <c:pt idx="354">
                  <c:v>4.0999999999999996</c:v>
                </c:pt>
                <c:pt idx="355">
                  <c:v>4.0999999999999996</c:v>
                </c:pt>
                <c:pt idx="356">
                  <c:v>4.0999999999999996</c:v>
                </c:pt>
                <c:pt idx="357">
                  <c:v>4.0999999999999996</c:v>
                </c:pt>
                <c:pt idx="358">
                  <c:v>4.0999999999999996</c:v>
                </c:pt>
                <c:pt idx="359">
                  <c:v>4.0999999999999996</c:v>
                </c:pt>
                <c:pt idx="360">
                  <c:v>4.0999999999999996</c:v>
                </c:pt>
                <c:pt idx="361">
                  <c:v>4.0999999999999996</c:v>
                </c:pt>
                <c:pt idx="362">
                  <c:v>4.0999999999999996</c:v>
                </c:pt>
                <c:pt idx="363">
                  <c:v>4.0999999999999996</c:v>
                </c:pt>
                <c:pt idx="364">
                  <c:v>4.0999999999999996</c:v>
                </c:pt>
                <c:pt idx="365">
                  <c:v>4.0999999999999996</c:v>
                </c:pt>
                <c:pt idx="366">
                  <c:v>4.0999999999999996</c:v>
                </c:pt>
                <c:pt idx="367">
                  <c:v>4.0999999999999996</c:v>
                </c:pt>
                <c:pt idx="368">
                  <c:v>4.0999999999999996</c:v>
                </c:pt>
                <c:pt idx="369">
                  <c:v>3.9</c:v>
                </c:pt>
                <c:pt idx="370">
                  <c:v>4.0999999999999996</c:v>
                </c:pt>
                <c:pt idx="371">
                  <c:v>4.0999999999999996</c:v>
                </c:pt>
                <c:pt idx="372">
                  <c:v>4.0999999999999996</c:v>
                </c:pt>
                <c:pt idx="373">
                  <c:v>4.0999999999999996</c:v>
                </c:pt>
                <c:pt idx="374">
                  <c:v>4.0999999999999996</c:v>
                </c:pt>
                <c:pt idx="375">
                  <c:v>4.0999999999999996</c:v>
                </c:pt>
                <c:pt idx="376">
                  <c:v>4.0999999999999996</c:v>
                </c:pt>
                <c:pt idx="377">
                  <c:v>4.0999999999999996</c:v>
                </c:pt>
                <c:pt idx="378">
                  <c:v>4.0999999999999996</c:v>
                </c:pt>
                <c:pt idx="379">
                  <c:v>4.0999999999999996</c:v>
                </c:pt>
                <c:pt idx="380">
                  <c:v>4.0999999999999996</c:v>
                </c:pt>
                <c:pt idx="381">
                  <c:v>4.0999999999999996</c:v>
                </c:pt>
                <c:pt idx="382">
                  <c:v>4.0999999999999996</c:v>
                </c:pt>
                <c:pt idx="383">
                  <c:v>4.0999999999999996</c:v>
                </c:pt>
                <c:pt idx="384">
                  <c:v>4.0999999999999996</c:v>
                </c:pt>
                <c:pt idx="385">
                  <c:v>4.0999999999999996</c:v>
                </c:pt>
                <c:pt idx="386">
                  <c:v>4.0999999999999996</c:v>
                </c:pt>
                <c:pt idx="387">
                  <c:v>4.0999999999999996</c:v>
                </c:pt>
                <c:pt idx="388">
                  <c:v>4.0999999999999996</c:v>
                </c:pt>
                <c:pt idx="389">
                  <c:v>4.0999999999999996</c:v>
                </c:pt>
                <c:pt idx="390">
                  <c:v>4.0999999999999996</c:v>
                </c:pt>
                <c:pt idx="391">
                  <c:v>4.0999999999999996</c:v>
                </c:pt>
                <c:pt idx="392">
                  <c:v>4.0999999999999996</c:v>
                </c:pt>
                <c:pt idx="393">
                  <c:v>4.0999999999999996</c:v>
                </c:pt>
                <c:pt idx="394">
                  <c:v>4.0999999999999996</c:v>
                </c:pt>
                <c:pt idx="395">
                  <c:v>4.0999999999999996</c:v>
                </c:pt>
                <c:pt idx="396">
                  <c:v>4.0999999999999996</c:v>
                </c:pt>
                <c:pt idx="397">
                  <c:v>4.0999999999999996</c:v>
                </c:pt>
                <c:pt idx="398">
                  <c:v>4.0999999999999996</c:v>
                </c:pt>
                <c:pt idx="399">
                  <c:v>4.0999999999999996</c:v>
                </c:pt>
                <c:pt idx="400">
                  <c:v>4.0999999999999996</c:v>
                </c:pt>
                <c:pt idx="401">
                  <c:v>4.0999999999999996</c:v>
                </c:pt>
                <c:pt idx="402">
                  <c:v>4.0999999999999996</c:v>
                </c:pt>
                <c:pt idx="403">
                  <c:v>4.0999999999999996</c:v>
                </c:pt>
                <c:pt idx="404">
                  <c:v>4.0999999999999996</c:v>
                </c:pt>
                <c:pt idx="405">
                  <c:v>4.0999999999999996</c:v>
                </c:pt>
                <c:pt idx="406">
                  <c:v>4.0999999999999996</c:v>
                </c:pt>
                <c:pt idx="407">
                  <c:v>4.0999999999999996</c:v>
                </c:pt>
                <c:pt idx="408">
                  <c:v>4.0999999999999996</c:v>
                </c:pt>
                <c:pt idx="409">
                  <c:v>4.0999999999999996</c:v>
                </c:pt>
                <c:pt idx="410">
                  <c:v>4.0999999999999996</c:v>
                </c:pt>
                <c:pt idx="411">
                  <c:v>4.0999999999999996</c:v>
                </c:pt>
                <c:pt idx="412">
                  <c:v>4.0999999999999996</c:v>
                </c:pt>
                <c:pt idx="413">
                  <c:v>4.0999999999999996</c:v>
                </c:pt>
                <c:pt idx="414">
                  <c:v>4.0999999999999996</c:v>
                </c:pt>
                <c:pt idx="415">
                  <c:v>4.0999999999999996</c:v>
                </c:pt>
                <c:pt idx="416">
                  <c:v>3.9</c:v>
                </c:pt>
                <c:pt idx="417">
                  <c:v>4.0999999999999996</c:v>
                </c:pt>
                <c:pt idx="418">
                  <c:v>4.0999999999999996</c:v>
                </c:pt>
                <c:pt idx="419">
                  <c:v>4.0999999999999996</c:v>
                </c:pt>
                <c:pt idx="420">
                  <c:v>4.0999999999999996</c:v>
                </c:pt>
                <c:pt idx="421">
                  <c:v>3.9</c:v>
                </c:pt>
                <c:pt idx="422">
                  <c:v>4.0999999999999996</c:v>
                </c:pt>
                <c:pt idx="423">
                  <c:v>4.0999999999999996</c:v>
                </c:pt>
                <c:pt idx="424">
                  <c:v>4.0999999999999996</c:v>
                </c:pt>
                <c:pt idx="425">
                  <c:v>4.0999999999999996</c:v>
                </c:pt>
                <c:pt idx="426">
                  <c:v>4.0999999999999996</c:v>
                </c:pt>
                <c:pt idx="427">
                  <c:v>4.0999999999999996</c:v>
                </c:pt>
                <c:pt idx="428">
                  <c:v>4.0999999999999996</c:v>
                </c:pt>
                <c:pt idx="429">
                  <c:v>4.0999999999999996</c:v>
                </c:pt>
                <c:pt idx="430">
                  <c:v>4.0999999999999996</c:v>
                </c:pt>
                <c:pt idx="431">
                  <c:v>4.0999999999999996</c:v>
                </c:pt>
                <c:pt idx="432">
                  <c:v>4.0999999999999996</c:v>
                </c:pt>
                <c:pt idx="433">
                  <c:v>4.0999999999999996</c:v>
                </c:pt>
                <c:pt idx="434">
                  <c:v>4.0999999999999996</c:v>
                </c:pt>
                <c:pt idx="435">
                  <c:v>4.0999999999999996</c:v>
                </c:pt>
                <c:pt idx="436">
                  <c:v>3.9</c:v>
                </c:pt>
                <c:pt idx="437">
                  <c:v>4.0999999999999996</c:v>
                </c:pt>
                <c:pt idx="438">
                  <c:v>4.0999999999999996</c:v>
                </c:pt>
                <c:pt idx="439">
                  <c:v>4.0999999999999996</c:v>
                </c:pt>
                <c:pt idx="440">
                  <c:v>4.0999999999999996</c:v>
                </c:pt>
                <c:pt idx="441">
                  <c:v>4.0999999999999996</c:v>
                </c:pt>
                <c:pt idx="442">
                  <c:v>4.0999999999999996</c:v>
                </c:pt>
                <c:pt idx="443">
                  <c:v>4.0999999999999996</c:v>
                </c:pt>
                <c:pt idx="444">
                  <c:v>4.0999999999999996</c:v>
                </c:pt>
                <c:pt idx="445">
                  <c:v>4.0999999999999996</c:v>
                </c:pt>
                <c:pt idx="446">
                  <c:v>4.0999999999999996</c:v>
                </c:pt>
                <c:pt idx="447">
                  <c:v>4.0999999999999996</c:v>
                </c:pt>
                <c:pt idx="448">
                  <c:v>4.0999999999999996</c:v>
                </c:pt>
                <c:pt idx="449">
                  <c:v>4.0999999999999996</c:v>
                </c:pt>
                <c:pt idx="450">
                  <c:v>4.0999999999999996</c:v>
                </c:pt>
                <c:pt idx="451">
                  <c:v>4.0999999999999996</c:v>
                </c:pt>
                <c:pt idx="452">
                  <c:v>4.0999999999999996</c:v>
                </c:pt>
                <c:pt idx="453">
                  <c:v>4.0999999999999996</c:v>
                </c:pt>
                <c:pt idx="454">
                  <c:v>4.0999999999999996</c:v>
                </c:pt>
                <c:pt idx="455">
                  <c:v>4.0999999999999996</c:v>
                </c:pt>
                <c:pt idx="456">
                  <c:v>4.0999999999999996</c:v>
                </c:pt>
                <c:pt idx="457">
                  <c:v>4.0999999999999996</c:v>
                </c:pt>
                <c:pt idx="458">
                  <c:v>4.0999999999999996</c:v>
                </c:pt>
                <c:pt idx="459">
                  <c:v>4.0999999999999996</c:v>
                </c:pt>
                <c:pt idx="460">
                  <c:v>4.0999999999999996</c:v>
                </c:pt>
                <c:pt idx="461">
                  <c:v>4.0999999999999996</c:v>
                </c:pt>
                <c:pt idx="462">
                  <c:v>4.0999999999999996</c:v>
                </c:pt>
                <c:pt idx="463">
                  <c:v>4.0999999999999996</c:v>
                </c:pt>
                <c:pt idx="464">
                  <c:v>4.0999999999999996</c:v>
                </c:pt>
                <c:pt idx="465">
                  <c:v>4.0999999999999996</c:v>
                </c:pt>
                <c:pt idx="466">
                  <c:v>4.0999999999999996</c:v>
                </c:pt>
                <c:pt idx="467">
                  <c:v>4.0999999999999996</c:v>
                </c:pt>
                <c:pt idx="468">
                  <c:v>4.0999999999999996</c:v>
                </c:pt>
                <c:pt idx="469">
                  <c:v>4.0999999999999996</c:v>
                </c:pt>
                <c:pt idx="470">
                  <c:v>4.0999999999999996</c:v>
                </c:pt>
                <c:pt idx="471">
                  <c:v>4.0999999999999996</c:v>
                </c:pt>
                <c:pt idx="472">
                  <c:v>4.0999999999999996</c:v>
                </c:pt>
                <c:pt idx="473">
                  <c:v>4.0999999999999996</c:v>
                </c:pt>
                <c:pt idx="474">
                  <c:v>4.0999999999999996</c:v>
                </c:pt>
                <c:pt idx="475">
                  <c:v>4.0999999999999996</c:v>
                </c:pt>
                <c:pt idx="476">
                  <c:v>4.0999999999999996</c:v>
                </c:pt>
                <c:pt idx="477">
                  <c:v>4.0999999999999996</c:v>
                </c:pt>
                <c:pt idx="478">
                  <c:v>4.0999999999999996</c:v>
                </c:pt>
                <c:pt idx="479">
                  <c:v>4.0999999999999996</c:v>
                </c:pt>
                <c:pt idx="480">
                  <c:v>4.0999999999999996</c:v>
                </c:pt>
                <c:pt idx="481">
                  <c:v>4.0999999999999996</c:v>
                </c:pt>
                <c:pt idx="482">
                  <c:v>4.0999999999999996</c:v>
                </c:pt>
                <c:pt idx="483">
                  <c:v>4.0999999999999996</c:v>
                </c:pt>
                <c:pt idx="484">
                  <c:v>4.0999999999999996</c:v>
                </c:pt>
                <c:pt idx="485">
                  <c:v>4.0999999999999996</c:v>
                </c:pt>
                <c:pt idx="486">
                  <c:v>4.0999999999999996</c:v>
                </c:pt>
                <c:pt idx="487">
                  <c:v>4.0999999999999996</c:v>
                </c:pt>
                <c:pt idx="488">
                  <c:v>4.0999999999999996</c:v>
                </c:pt>
                <c:pt idx="489">
                  <c:v>4.0999999999999996</c:v>
                </c:pt>
                <c:pt idx="490">
                  <c:v>4.0999999999999996</c:v>
                </c:pt>
                <c:pt idx="491">
                  <c:v>4.0999999999999996</c:v>
                </c:pt>
                <c:pt idx="492">
                  <c:v>4.0999999999999996</c:v>
                </c:pt>
                <c:pt idx="493">
                  <c:v>4.0999999999999996</c:v>
                </c:pt>
                <c:pt idx="494">
                  <c:v>4.0999999999999996</c:v>
                </c:pt>
                <c:pt idx="495">
                  <c:v>4.0999999999999996</c:v>
                </c:pt>
                <c:pt idx="496">
                  <c:v>4.0999999999999996</c:v>
                </c:pt>
                <c:pt idx="497">
                  <c:v>4.0999999999999996</c:v>
                </c:pt>
                <c:pt idx="498">
                  <c:v>4.0999999999999996</c:v>
                </c:pt>
                <c:pt idx="499">
                  <c:v>4.0999999999999996</c:v>
                </c:pt>
                <c:pt idx="500">
                  <c:v>4.0999999999999996</c:v>
                </c:pt>
                <c:pt idx="501">
                  <c:v>4.0999999999999996</c:v>
                </c:pt>
                <c:pt idx="502">
                  <c:v>4.0999999999999996</c:v>
                </c:pt>
                <c:pt idx="503">
                  <c:v>4.0999999999999996</c:v>
                </c:pt>
                <c:pt idx="504">
                  <c:v>4.0999999999999996</c:v>
                </c:pt>
                <c:pt idx="505">
                  <c:v>4.0999999999999996</c:v>
                </c:pt>
                <c:pt idx="506">
                  <c:v>4.0999999999999996</c:v>
                </c:pt>
                <c:pt idx="507">
                  <c:v>3.9</c:v>
                </c:pt>
                <c:pt idx="508">
                  <c:v>4.0999999999999996</c:v>
                </c:pt>
                <c:pt idx="509">
                  <c:v>4.0999999999999996</c:v>
                </c:pt>
                <c:pt idx="510">
                  <c:v>4.0999999999999996</c:v>
                </c:pt>
                <c:pt idx="511">
                  <c:v>4.0999999999999996</c:v>
                </c:pt>
                <c:pt idx="512">
                  <c:v>4.0999999999999996</c:v>
                </c:pt>
                <c:pt idx="513">
                  <c:v>4.0999999999999996</c:v>
                </c:pt>
                <c:pt idx="514">
                  <c:v>4.0999999999999996</c:v>
                </c:pt>
                <c:pt idx="515">
                  <c:v>4.0999999999999996</c:v>
                </c:pt>
                <c:pt idx="516">
                  <c:v>4.0999999999999996</c:v>
                </c:pt>
                <c:pt idx="517">
                  <c:v>4.0999999999999996</c:v>
                </c:pt>
                <c:pt idx="518">
                  <c:v>4.0999999999999996</c:v>
                </c:pt>
                <c:pt idx="519">
                  <c:v>4.0999999999999996</c:v>
                </c:pt>
                <c:pt idx="520">
                  <c:v>4.0999999999999996</c:v>
                </c:pt>
                <c:pt idx="521">
                  <c:v>4.0999999999999996</c:v>
                </c:pt>
                <c:pt idx="522">
                  <c:v>4.0999999999999996</c:v>
                </c:pt>
                <c:pt idx="523">
                  <c:v>4.0999999999999996</c:v>
                </c:pt>
                <c:pt idx="524">
                  <c:v>4.0999999999999996</c:v>
                </c:pt>
                <c:pt idx="525">
                  <c:v>4.0999999999999996</c:v>
                </c:pt>
                <c:pt idx="526">
                  <c:v>4.0999999999999996</c:v>
                </c:pt>
                <c:pt idx="527">
                  <c:v>4.0999999999999996</c:v>
                </c:pt>
                <c:pt idx="528">
                  <c:v>4.0999999999999996</c:v>
                </c:pt>
                <c:pt idx="529">
                  <c:v>4.0999999999999996</c:v>
                </c:pt>
                <c:pt idx="530">
                  <c:v>4.0999999999999996</c:v>
                </c:pt>
                <c:pt idx="531">
                  <c:v>4.0999999999999996</c:v>
                </c:pt>
                <c:pt idx="532">
                  <c:v>4.0999999999999996</c:v>
                </c:pt>
                <c:pt idx="533">
                  <c:v>4.0999999999999996</c:v>
                </c:pt>
                <c:pt idx="534">
                  <c:v>4.0999999999999996</c:v>
                </c:pt>
                <c:pt idx="535">
                  <c:v>4.0999999999999996</c:v>
                </c:pt>
                <c:pt idx="536">
                  <c:v>4.0999999999999996</c:v>
                </c:pt>
                <c:pt idx="537">
                  <c:v>4.0999999999999996</c:v>
                </c:pt>
                <c:pt idx="538">
                  <c:v>4.0999999999999996</c:v>
                </c:pt>
                <c:pt idx="539">
                  <c:v>4.0999999999999996</c:v>
                </c:pt>
                <c:pt idx="540">
                  <c:v>4.0999999999999996</c:v>
                </c:pt>
                <c:pt idx="541">
                  <c:v>4.0999999999999996</c:v>
                </c:pt>
                <c:pt idx="542">
                  <c:v>4.0999999999999996</c:v>
                </c:pt>
                <c:pt idx="543">
                  <c:v>4.0999999999999996</c:v>
                </c:pt>
                <c:pt idx="544">
                  <c:v>4.0999999999999996</c:v>
                </c:pt>
                <c:pt idx="545">
                  <c:v>4.0999999999999996</c:v>
                </c:pt>
                <c:pt idx="546">
                  <c:v>4.0999999999999996</c:v>
                </c:pt>
                <c:pt idx="547">
                  <c:v>4.0999999999999996</c:v>
                </c:pt>
                <c:pt idx="548">
                  <c:v>4.0999999999999996</c:v>
                </c:pt>
                <c:pt idx="549">
                  <c:v>4.0999999999999996</c:v>
                </c:pt>
                <c:pt idx="550">
                  <c:v>4.0999999999999996</c:v>
                </c:pt>
                <c:pt idx="551">
                  <c:v>4.0999999999999996</c:v>
                </c:pt>
                <c:pt idx="552">
                  <c:v>4.0999999999999996</c:v>
                </c:pt>
                <c:pt idx="553">
                  <c:v>4.0999999999999996</c:v>
                </c:pt>
                <c:pt idx="554">
                  <c:v>4.0999999999999996</c:v>
                </c:pt>
                <c:pt idx="555">
                  <c:v>4.0999999999999996</c:v>
                </c:pt>
                <c:pt idx="556">
                  <c:v>4.0999999999999996</c:v>
                </c:pt>
                <c:pt idx="557">
                  <c:v>4.0999999999999996</c:v>
                </c:pt>
                <c:pt idx="558">
                  <c:v>4.0999999999999996</c:v>
                </c:pt>
                <c:pt idx="559">
                  <c:v>4.0999999999999996</c:v>
                </c:pt>
                <c:pt idx="560">
                  <c:v>4.0999999999999996</c:v>
                </c:pt>
                <c:pt idx="561">
                  <c:v>4.0999999999999996</c:v>
                </c:pt>
                <c:pt idx="562">
                  <c:v>4.0999999999999996</c:v>
                </c:pt>
                <c:pt idx="563">
                  <c:v>4.0999999999999996</c:v>
                </c:pt>
                <c:pt idx="564">
                  <c:v>4.0999999999999996</c:v>
                </c:pt>
                <c:pt idx="565">
                  <c:v>4.0999999999999996</c:v>
                </c:pt>
                <c:pt idx="566">
                  <c:v>4.0999999999999996</c:v>
                </c:pt>
                <c:pt idx="567">
                  <c:v>4.0999999999999996</c:v>
                </c:pt>
                <c:pt idx="568">
                  <c:v>4.0999999999999996</c:v>
                </c:pt>
                <c:pt idx="569">
                  <c:v>4.0999999999999996</c:v>
                </c:pt>
                <c:pt idx="570">
                  <c:v>4.0999999999999996</c:v>
                </c:pt>
                <c:pt idx="571">
                  <c:v>4.0999999999999996</c:v>
                </c:pt>
                <c:pt idx="572">
                  <c:v>4.0999999999999996</c:v>
                </c:pt>
                <c:pt idx="573">
                  <c:v>4.0999999999999996</c:v>
                </c:pt>
                <c:pt idx="574">
                  <c:v>4.0999999999999996</c:v>
                </c:pt>
                <c:pt idx="575">
                  <c:v>4.0999999999999996</c:v>
                </c:pt>
                <c:pt idx="576">
                  <c:v>4.0999999999999996</c:v>
                </c:pt>
                <c:pt idx="577">
                  <c:v>4.0999999999999996</c:v>
                </c:pt>
                <c:pt idx="578">
                  <c:v>4.0999999999999996</c:v>
                </c:pt>
                <c:pt idx="579">
                  <c:v>4.0999999999999996</c:v>
                </c:pt>
                <c:pt idx="580">
                  <c:v>4.0999999999999996</c:v>
                </c:pt>
                <c:pt idx="581">
                  <c:v>4.0999999999999996</c:v>
                </c:pt>
                <c:pt idx="582">
                  <c:v>4.0999999999999996</c:v>
                </c:pt>
                <c:pt idx="583">
                  <c:v>4.0999999999999996</c:v>
                </c:pt>
                <c:pt idx="584">
                  <c:v>4.0999999999999996</c:v>
                </c:pt>
                <c:pt idx="585">
                  <c:v>4.0999999999999996</c:v>
                </c:pt>
                <c:pt idx="586">
                  <c:v>4.0999999999999996</c:v>
                </c:pt>
                <c:pt idx="587">
                  <c:v>4.0999999999999996</c:v>
                </c:pt>
                <c:pt idx="588">
                  <c:v>4.0999999999999996</c:v>
                </c:pt>
                <c:pt idx="589">
                  <c:v>4.0999999999999996</c:v>
                </c:pt>
                <c:pt idx="590">
                  <c:v>4.0999999999999996</c:v>
                </c:pt>
                <c:pt idx="591">
                  <c:v>4.0999999999999996</c:v>
                </c:pt>
                <c:pt idx="592">
                  <c:v>4.0999999999999996</c:v>
                </c:pt>
                <c:pt idx="593">
                  <c:v>4.0999999999999996</c:v>
                </c:pt>
                <c:pt idx="594">
                  <c:v>4.0999999999999996</c:v>
                </c:pt>
                <c:pt idx="595">
                  <c:v>4.0999999999999996</c:v>
                </c:pt>
                <c:pt idx="596">
                  <c:v>4.0999999999999996</c:v>
                </c:pt>
                <c:pt idx="597">
                  <c:v>4.0999999999999996</c:v>
                </c:pt>
                <c:pt idx="598">
                  <c:v>4.0999999999999996</c:v>
                </c:pt>
                <c:pt idx="599">
                  <c:v>4.0999999999999996</c:v>
                </c:pt>
                <c:pt idx="600">
                  <c:v>4.0999999999999996</c:v>
                </c:pt>
                <c:pt idx="601">
                  <c:v>4.0999999999999996</c:v>
                </c:pt>
                <c:pt idx="602">
                  <c:v>4.0999999999999996</c:v>
                </c:pt>
                <c:pt idx="603">
                  <c:v>4.0999999999999996</c:v>
                </c:pt>
                <c:pt idx="604">
                  <c:v>4.0999999999999996</c:v>
                </c:pt>
                <c:pt idx="605">
                  <c:v>4.0999999999999996</c:v>
                </c:pt>
                <c:pt idx="606">
                  <c:v>4.0999999999999996</c:v>
                </c:pt>
                <c:pt idx="607">
                  <c:v>4.0999999999999996</c:v>
                </c:pt>
                <c:pt idx="608">
                  <c:v>4.0999999999999996</c:v>
                </c:pt>
                <c:pt idx="609">
                  <c:v>4.0999999999999996</c:v>
                </c:pt>
                <c:pt idx="610">
                  <c:v>4.0999999999999996</c:v>
                </c:pt>
                <c:pt idx="611">
                  <c:v>4.0999999999999996</c:v>
                </c:pt>
                <c:pt idx="612">
                  <c:v>4.0999999999999996</c:v>
                </c:pt>
                <c:pt idx="613">
                  <c:v>4.0999999999999996</c:v>
                </c:pt>
                <c:pt idx="614">
                  <c:v>4.0999999999999996</c:v>
                </c:pt>
                <c:pt idx="615">
                  <c:v>4.0999999999999996</c:v>
                </c:pt>
                <c:pt idx="616">
                  <c:v>4.0999999999999996</c:v>
                </c:pt>
                <c:pt idx="617">
                  <c:v>4.0999999999999996</c:v>
                </c:pt>
                <c:pt idx="618">
                  <c:v>4.0999999999999996</c:v>
                </c:pt>
                <c:pt idx="619">
                  <c:v>4.0999999999999996</c:v>
                </c:pt>
                <c:pt idx="620">
                  <c:v>4.0999999999999996</c:v>
                </c:pt>
                <c:pt idx="621">
                  <c:v>4.0999999999999996</c:v>
                </c:pt>
                <c:pt idx="622">
                  <c:v>4.0999999999999996</c:v>
                </c:pt>
                <c:pt idx="623">
                  <c:v>4.0999999999999996</c:v>
                </c:pt>
                <c:pt idx="624">
                  <c:v>4.0999999999999996</c:v>
                </c:pt>
                <c:pt idx="625">
                  <c:v>4.0999999999999996</c:v>
                </c:pt>
                <c:pt idx="626">
                  <c:v>4.0999999999999996</c:v>
                </c:pt>
                <c:pt idx="627">
                  <c:v>4.0999999999999996</c:v>
                </c:pt>
                <c:pt idx="628">
                  <c:v>4.0999999999999996</c:v>
                </c:pt>
                <c:pt idx="629">
                  <c:v>4.0999999999999996</c:v>
                </c:pt>
                <c:pt idx="630">
                  <c:v>4.0999999999999996</c:v>
                </c:pt>
                <c:pt idx="631">
                  <c:v>4.0999999999999996</c:v>
                </c:pt>
                <c:pt idx="632">
                  <c:v>4.0999999999999996</c:v>
                </c:pt>
                <c:pt idx="633">
                  <c:v>4.0999999999999996</c:v>
                </c:pt>
                <c:pt idx="634">
                  <c:v>4.0999999999999996</c:v>
                </c:pt>
                <c:pt idx="635">
                  <c:v>4.0999999999999996</c:v>
                </c:pt>
                <c:pt idx="636">
                  <c:v>4.0999999999999996</c:v>
                </c:pt>
                <c:pt idx="637">
                  <c:v>4.0999999999999996</c:v>
                </c:pt>
                <c:pt idx="638">
                  <c:v>4.0999999999999996</c:v>
                </c:pt>
                <c:pt idx="639">
                  <c:v>4.0999999999999996</c:v>
                </c:pt>
                <c:pt idx="640">
                  <c:v>4.0999999999999996</c:v>
                </c:pt>
                <c:pt idx="641">
                  <c:v>4.0999999999999996</c:v>
                </c:pt>
                <c:pt idx="642">
                  <c:v>4.0999999999999996</c:v>
                </c:pt>
                <c:pt idx="643">
                  <c:v>4.0999999999999996</c:v>
                </c:pt>
                <c:pt idx="644">
                  <c:v>4.0999999999999996</c:v>
                </c:pt>
                <c:pt idx="645">
                  <c:v>4.0999999999999996</c:v>
                </c:pt>
                <c:pt idx="646">
                  <c:v>4.0999999999999996</c:v>
                </c:pt>
                <c:pt idx="647">
                  <c:v>4.0999999999999996</c:v>
                </c:pt>
                <c:pt idx="648">
                  <c:v>4.0999999999999996</c:v>
                </c:pt>
                <c:pt idx="649">
                  <c:v>4.0999999999999996</c:v>
                </c:pt>
                <c:pt idx="650">
                  <c:v>4.0999999999999996</c:v>
                </c:pt>
                <c:pt idx="651">
                  <c:v>4.0999999999999996</c:v>
                </c:pt>
                <c:pt idx="652">
                  <c:v>4.0999999999999996</c:v>
                </c:pt>
                <c:pt idx="653">
                  <c:v>4.0999999999999996</c:v>
                </c:pt>
                <c:pt idx="654">
                  <c:v>4.0999999999999996</c:v>
                </c:pt>
                <c:pt idx="655">
                  <c:v>4.0999999999999996</c:v>
                </c:pt>
                <c:pt idx="656">
                  <c:v>4.0999999999999996</c:v>
                </c:pt>
                <c:pt idx="657">
                  <c:v>4.0999999999999996</c:v>
                </c:pt>
                <c:pt idx="658">
                  <c:v>4.0999999999999996</c:v>
                </c:pt>
                <c:pt idx="659">
                  <c:v>4.0999999999999996</c:v>
                </c:pt>
                <c:pt idx="660">
                  <c:v>4.0999999999999996</c:v>
                </c:pt>
                <c:pt idx="661">
                  <c:v>4.0999999999999996</c:v>
                </c:pt>
                <c:pt idx="662">
                  <c:v>4.0999999999999996</c:v>
                </c:pt>
                <c:pt idx="663">
                  <c:v>4.0999999999999996</c:v>
                </c:pt>
                <c:pt idx="664">
                  <c:v>4.0999999999999996</c:v>
                </c:pt>
                <c:pt idx="665">
                  <c:v>4.0999999999999996</c:v>
                </c:pt>
                <c:pt idx="666">
                  <c:v>4.0999999999999996</c:v>
                </c:pt>
                <c:pt idx="667">
                  <c:v>4.0999999999999996</c:v>
                </c:pt>
                <c:pt idx="668">
                  <c:v>4.0999999999999996</c:v>
                </c:pt>
                <c:pt idx="669">
                  <c:v>4.0999999999999996</c:v>
                </c:pt>
                <c:pt idx="670">
                  <c:v>4.0999999999999996</c:v>
                </c:pt>
                <c:pt idx="671">
                  <c:v>4.0999999999999996</c:v>
                </c:pt>
                <c:pt idx="672">
                  <c:v>4.0999999999999996</c:v>
                </c:pt>
                <c:pt idx="673">
                  <c:v>4.0999999999999996</c:v>
                </c:pt>
                <c:pt idx="674">
                  <c:v>4.0999999999999996</c:v>
                </c:pt>
                <c:pt idx="675">
                  <c:v>4.0999999999999996</c:v>
                </c:pt>
                <c:pt idx="676">
                  <c:v>4.0999999999999996</c:v>
                </c:pt>
                <c:pt idx="677">
                  <c:v>4.0999999999999996</c:v>
                </c:pt>
                <c:pt idx="678">
                  <c:v>3.9</c:v>
                </c:pt>
                <c:pt idx="679">
                  <c:v>4.0999999999999996</c:v>
                </c:pt>
                <c:pt idx="680">
                  <c:v>4.0999999999999996</c:v>
                </c:pt>
                <c:pt idx="681">
                  <c:v>4.0999999999999996</c:v>
                </c:pt>
                <c:pt idx="682">
                  <c:v>4.0999999999999996</c:v>
                </c:pt>
                <c:pt idx="683">
                  <c:v>4.0999999999999996</c:v>
                </c:pt>
                <c:pt idx="684">
                  <c:v>4.0999999999999996</c:v>
                </c:pt>
                <c:pt idx="685">
                  <c:v>4.0999999999999996</c:v>
                </c:pt>
                <c:pt idx="686">
                  <c:v>4.0999999999999996</c:v>
                </c:pt>
                <c:pt idx="687">
                  <c:v>4.0999999999999996</c:v>
                </c:pt>
                <c:pt idx="688">
                  <c:v>4.0999999999999996</c:v>
                </c:pt>
                <c:pt idx="689">
                  <c:v>4.0999999999999996</c:v>
                </c:pt>
                <c:pt idx="690">
                  <c:v>4.0999999999999996</c:v>
                </c:pt>
                <c:pt idx="691">
                  <c:v>4.0999999999999996</c:v>
                </c:pt>
                <c:pt idx="692">
                  <c:v>4.0999999999999996</c:v>
                </c:pt>
                <c:pt idx="693">
                  <c:v>4.0999999999999996</c:v>
                </c:pt>
                <c:pt idx="694">
                  <c:v>4.0999999999999996</c:v>
                </c:pt>
                <c:pt idx="695">
                  <c:v>4.0999999999999996</c:v>
                </c:pt>
                <c:pt idx="696">
                  <c:v>4.0999999999999996</c:v>
                </c:pt>
                <c:pt idx="697">
                  <c:v>4.0999999999999996</c:v>
                </c:pt>
                <c:pt idx="698">
                  <c:v>4.0999999999999996</c:v>
                </c:pt>
                <c:pt idx="699">
                  <c:v>4.0999999999999996</c:v>
                </c:pt>
                <c:pt idx="700">
                  <c:v>4.0999999999999996</c:v>
                </c:pt>
                <c:pt idx="701">
                  <c:v>4.0999999999999996</c:v>
                </c:pt>
                <c:pt idx="702">
                  <c:v>4.0999999999999996</c:v>
                </c:pt>
                <c:pt idx="703">
                  <c:v>4.0999999999999996</c:v>
                </c:pt>
                <c:pt idx="704">
                  <c:v>4.0999999999999996</c:v>
                </c:pt>
                <c:pt idx="705">
                  <c:v>4.0999999999999996</c:v>
                </c:pt>
                <c:pt idx="706">
                  <c:v>4.0999999999999996</c:v>
                </c:pt>
                <c:pt idx="707">
                  <c:v>4.0999999999999996</c:v>
                </c:pt>
                <c:pt idx="708">
                  <c:v>4.0999999999999996</c:v>
                </c:pt>
                <c:pt idx="709">
                  <c:v>4.0999999999999996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D5-4F3D-B1BF-4023776662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659696"/>
        <c:axId val="896807472"/>
      </c:scatterChart>
      <c:valAx>
        <c:axId val="125659696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896807472"/>
        <c:crossesAt val="-15"/>
        <c:crossBetween val="midCat"/>
      </c:valAx>
      <c:valAx>
        <c:axId val="896807472"/>
        <c:scaling>
          <c:orientation val="minMax"/>
          <c:max val="15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kern="1200" baseline="0" dirty="0">
                    <a:solidFill>
                      <a:schemeClr val="tx1"/>
                    </a:solidFill>
                  </a:rPr>
                  <a:t>Angle (°)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2565969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fr-FR" sz="2000" dirty="0">
                <a:solidFill>
                  <a:srgbClr val="002060"/>
                </a:solidFill>
              </a:rPr>
              <a:t>ROLL = f(Times</a:t>
            </a:r>
            <a:r>
              <a:rPr lang="fr-FR" sz="2000" dirty="0"/>
              <a:t>)</a:t>
            </a:r>
          </a:p>
        </c:rich>
      </c:tx>
      <c:layout>
        <c:manualLayout>
          <c:xMode val="edge"/>
          <c:yMode val="edge"/>
          <c:x val="0.37768408050138058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9.4701676969128734E-2"/>
          <c:y val="0.15553258967629044"/>
          <c:w val="0.78775206415785337"/>
          <c:h val="0.63985199766695833"/>
        </c:manualLayout>
      </c:layout>
      <c:scatterChart>
        <c:scatterStyle val="lineMarker"/>
        <c:varyColors val="0"/>
        <c:ser>
          <c:idx val="2"/>
          <c:order val="0"/>
          <c:tx>
            <c:strRef>
              <c:f>'TILT ROLL'!$D$1</c:f>
              <c:strCache>
                <c:ptCount val="1"/>
                <c:pt idx="0">
                  <c:v>Max Int. Roll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'TILT ROLL'!$A$2:$A$711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'TILT ROLL'!$D$2:$D$711</c:f>
              <c:numCache>
                <c:formatCode>General</c:formatCode>
                <c:ptCount val="710"/>
                <c:pt idx="0">
                  <c:v>-2.8</c:v>
                </c:pt>
                <c:pt idx="1">
                  <c:v>-2.8</c:v>
                </c:pt>
                <c:pt idx="2">
                  <c:v>-2.8</c:v>
                </c:pt>
                <c:pt idx="3">
                  <c:v>-2.8</c:v>
                </c:pt>
                <c:pt idx="4">
                  <c:v>-2.8</c:v>
                </c:pt>
                <c:pt idx="5">
                  <c:v>-2.8</c:v>
                </c:pt>
                <c:pt idx="6">
                  <c:v>-2.4</c:v>
                </c:pt>
                <c:pt idx="7">
                  <c:v>-2.4</c:v>
                </c:pt>
                <c:pt idx="8">
                  <c:v>-3</c:v>
                </c:pt>
                <c:pt idx="9">
                  <c:v>-3</c:v>
                </c:pt>
                <c:pt idx="10">
                  <c:v>-2.8</c:v>
                </c:pt>
                <c:pt idx="11">
                  <c:v>-2.8</c:v>
                </c:pt>
                <c:pt idx="12">
                  <c:v>-2.8</c:v>
                </c:pt>
                <c:pt idx="13">
                  <c:v>-2.8</c:v>
                </c:pt>
                <c:pt idx="14">
                  <c:v>-2.8</c:v>
                </c:pt>
                <c:pt idx="15">
                  <c:v>-2.8</c:v>
                </c:pt>
                <c:pt idx="16">
                  <c:v>-0.2</c:v>
                </c:pt>
                <c:pt idx="17">
                  <c:v>-1.1000000000000001</c:v>
                </c:pt>
                <c:pt idx="18">
                  <c:v>0</c:v>
                </c:pt>
                <c:pt idx="19">
                  <c:v>-2.1</c:v>
                </c:pt>
                <c:pt idx="20">
                  <c:v>-1.9</c:v>
                </c:pt>
                <c:pt idx="21">
                  <c:v>-1.7</c:v>
                </c:pt>
                <c:pt idx="22">
                  <c:v>-1.1000000000000001</c:v>
                </c:pt>
                <c:pt idx="23">
                  <c:v>-1.7</c:v>
                </c:pt>
                <c:pt idx="24">
                  <c:v>-1.7</c:v>
                </c:pt>
                <c:pt idx="25">
                  <c:v>2.8</c:v>
                </c:pt>
                <c:pt idx="26">
                  <c:v>-0.4</c:v>
                </c:pt>
                <c:pt idx="27">
                  <c:v>0</c:v>
                </c:pt>
                <c:pt idx="28">
                  <c:v>-0.2</c:v>
                </c:pt>
                <c:pt idx="29">
                  <c:v>-1.1000000000000001</c:v>
                </c:pt>
                <c:pt idx="30">
                  <c:v>-1.3</c:v>
                </c:pt>
                <c:pt idx="31">
                  <c:v>0</c:v>
                </c:pt>
                <c:pt idx="32">
                  <c:v>-4.9000000000000004</c:v>
                </c:pt>
                <c:pt idx="33">
                  <c:v>-4.9000000000000004</c:v>
                </c:pt>
                <c:pt idx="34">
                  <c:v>-4.9000000000000004</c:v>
                </c:pt>
                <c:pt idx="35">
                  <c:v>-4.9000000000000004</c:v>
                </c:pt>
                <c:pt idx="36">
                  <c:v>-4.9000000000000004</c:v>
                </c:pt>
                <c:pt idx="37">
                  <c:v>-1.3</c:v>
                </c:pt>
                <c:pt idx="38">
                  <c:v>-1.5</c:v>
                </c:pt>
                <c:pt idx="39">
                  <c:v>-1.5</c:v>
                </c:pt>
                <c:pt idx="40">
                  <c:v>0.6</c:v>
                </c:pt>
                <c:pt idx="41">
                  <c:v>0</c:v>
                </c:pt>
                <c:pt idx="42">
                  <c:v>-1.5</c:v>
                </c:pt>
                <c:pt idx="43">
                  <c:v>-0.2</c:v>
                </c:pt>
                <c:pt idx="44">
                  <c:v>-1.5</c:v>
                </c:pt>
                <c:pt idx="45">
                  <c:v>-1.3</c:v>
                </c:pt>
                <c:pt idx="46">
                  <c:v>-0.4</c:v>
                </c:pt>
                <c:pt idx="47">
                  <c:v>-0.4</c:v>
                </c:pt>
                <c:pt idx="48">
                  <c:v>0</c:v>
                </c:pt>
                <c:pt idx="49">
                  <c:v>1.1000000000000001</c:v>
                </c:pt>
                <c:pt idx="50">
                  <c:v>0.2</c:v>
                </c:pt>
                <c:pt idx="51">
                  <c:v>0.2</c:v>
                </c:pt>
                <c:pt idx="52">
                  <c:v>-0.6</c:v>
                </c:pt>
                <c:pt idx="53">
                  <c:v>-1.7</c:v>
                </c:pt>
                <c:pt idx="54">
                  <c:v>-0.8</c:v>
                </c:pt>
                <c:pt idx="55">
                  <c:v>1.5</c:v>
                </c:pt>
                <c:pt idx="56">
                  <c:v>1.7</c:v>
                </c:pt>
                <c:pt idx="57">
                  <c:v>0</c:v>
                </c:pt>
                <c:pt idx="58">
                  <c:v>-0.2</c:v>
                </c:pt>
                <c:pt idx="59">
                  <c:v>0.2</c:v>
                </c:pt>
                <c:pt idx="60">
                  <c:v>-1.3</c:v>
                </c:pt>
                <c:pt idx="61">
                  <c:v>-1.5</c:v>
                </c:pt>
                <c:pt idx="62">
                  <c:v>-1.1000000000000001</c:v>
                </c:pt>
                <c:pt idx="63">
                  <c:v>2.1</c:v>
                </c:pt>
                <c:pt idx="64">
                  <c:v>-0.4</c:v>
                </c:pt>
                <c:pt idx="65">
                  <c:v>-3.2</c:v>
                </c:pt>
                <c:pt idx="66">
                  <c:v>-3.2</c:v>
                </c:pt>
                <c:pt idx="67">
                  <c:v>-3.2</c:v>
                </c:pt>
                <c:pt idx="68">
                  <c:v>-3.2</c:v>
                </c:pt>
                <c:pt idx="69">
                  <c:v>-3.2</c:v>
                </c:pt>
                <c:pt idx="70">
                  <c:v>-3.2</c:v>
                </c:pt>
                <c:pt idx="71">
                  <c:v>-3.2</c:v>
                </c:pt>
                <c:pt idx="72">
                  <c:v>-3.2</c:v>
                </c:pt>
                <c:pt idx="73">
                  <c:v>-3.2</c:v>
                </c:pt>
                <c:pt idx="74">
                  <c:v>-3.2</c:v>
                </c:pt>
                <c:pt idx="75">
                  <c:v>-3.2</c:v>
                </c:pt>
                <c:pt idx="76">
                  <c:v>1.1000000000000001</c:v>
                </c:pt>
                <c:pt idx="77">
                  <c:v>1.5</c:v>
                </c:pt>
                <c:pt idx="78">
                  <c:v>0.2</c:v>
                </c:pt>
                <c:pt idx="79">
                  <c:v>-1.1000000000000001</c:v>
                </c:pt>
                <c:pt idx="80">
                  <c:v>-2.6</c:v>
                </c:pt>
                <c:pt idx="81">
                  <c:v>-3</c:v>
                </c:pt>
                <c:pt idx="82">
                  <c:v>-3</c:v>
                </c:pt>
                <c:pt idx="83">
                  <c:v>0.4</c:v>
                </c:pt>
                <c:pt idx="84">
                  <c:v>3.2</c:v>
                </c:pt>
                <c:pt idx="85">
                  <c:v>-2.4</c:v>
                </c:pt>
                <c:pt idx="86">
                  <c:v>-2.1</c:v>
                </c:pt>
                <c:pt idx="87">
                  <c:v>-2.1</c:v>
                </c:pt>
                <c:pt idx="88">
                  <c:v>-0.4</c:v>
                </c:pt>
                <c:pt idx="89">
                  <c:v>-0.2</c:v>
                </c:pt>
                <c:pt idx="90">
                  <c:v>0.2</c:v>
                </c:pt>
                <c:pt idx="91">
                  <c:v>0.4</c:v>
                </c:pt>
                <c:pt idx="92">
                  <c:v>0.2</c:v>
                </c:pt>
                <c:pt idx="93">
                  <c:v>-1.9</c:v>
                </c:pt>
                <c:pt idx="94">
                  <c:v>-1.9</c:v>
                </c:pt>
                <c:pt idx="95">
                  <c:v>-1.9</c:v>
                </c:pt>
                <c:pt idx="96">
                  <c:v>-1.9</c:v>
                </c:pt>
                <c:pt idx="97">
                  <c:v>-1.9</c:v>
                </c:pt>
                <c:pt idx="98">
                  <c:v>-1.9</c:v>
                </c:pt>
                <c:pt idx="99">
                  <c:v>-1.9</c:v>
                </c:pt>
                <c:pt idx="100">
                  <c:v>-1.9</c:v>
                </c:pt>
                <c:pt idx="101">
                  <c:v>-1.9</c:v>
                </c:pt>
                <c:pt idx="102">
                  <c:v>-1.9</c:v>
                </c:pt>
                <c:pt idx="103">
                  <c:v>-1.9</c:v>
                </c:pt>
                <c:pt idx="104">
                  <c:v>-1.9</c:v>
                </c:pt>
                <c:pt idx="105">
                  <c:v>-1.9</c:v>
                </c:pt>
                <c:pt idx="106">
                  <c:v>-1.9</c:v>
                </c:pt>
                <c:pt idx="107">
                  <c:v>-1.9</c:v>
                </c:pt>
                <c:pt idx="108">
                  <c:v>-1.9</c:v>
                </c:pt>
                <c:pt idx="109">
                  <c:v>-1.9</c:v>
                </c:pt>
                <c:pt idx="110">
                  <c:v>-1.9</c:v>
                </c:pt>
                <c:pt idx="111">
                  <c:v>-1.9</c:v>
                </c:pt>
                <c:pt idx="112">
                  <c:v>-1.9</c:v>
                </c:pt>
                <c:pt idx="113">
                  <c:v>-1.9</c:v>
                </c:pt>
                <c:pt idx="114">
                  <c:v>-1.9</c:v>
                </c:pt>
                <c:pt idx="115">
                  <c:v>-1.9</c:v>
                </c:pt>
                <c:pt idx="116">
                  <c:v>-1.9</c:v>
                </c:pt>
                <c:pt idx="117">
                  <c:v>-1.9</c:v>
                </c:pt>
                <c:pt idx="118">
                  <c:v>-1.9</c:v>
                </c:pt>
                <c:pt idx="119">
                  <c:v>-1.9</c:v>
                </c:pt>
                <c:pt idx="120">
                  <c:v>-1.9</c:v>
                </c:pt>
                <c:pt idx="121">
                  <c:v>-1.9</c:v>
                </c:pt>
                <c:pt idx="122">
                  <c:v>-1.9</c:v>
                </c:pt>
                <c:pt idx="123">
                  <c:v>-1.9</c:v>
                </c:pt>
                <c:pt idx="124">
                  <c:v>-1.9</c:v>
                </c:pt>
                <c:pt idx="125">
                  <c:v>-1.9</c:v>
                </c:pt>
                <c:pt idx="126">
                  <c:v>-1.9</c:v>
                </c:pt>
                <c:pt idx="127">
                  <c:v>-1.9</c:v>
                </c:pt>
                <c:pt idx="128">
                  <c:v>-1.9</c:v>
                </c:pt>
                <c:pt idx="129">
                  <c:v>-1.9</c:v>
                </c:pt>
                <c:pt idx="130">
                  <c:v>-1.9</c:v>
                </c:pt>
                <c:pt idx="131">
                  <c:v>-1.9</c:v>
                </c:pt>
                <c:pt idx="132">
                  <c:v>-1.9</c:v>
                </c:pt>
                <c:pt idx="133">
                  <c:v>-1.9</c:v>
                </c:pt>
                <c:pt idx="134">
                  <c:v>-1.9</c:v>
                </c:pt>
                <c:pt idx="135">
                  <c:v>-1.9</c:v>
                </c:pt>
                <c:pt idx="136">
                  <c:v>-1.9</c:v>
                </c:pt>
                <c:pt idx="137">
                  <c:v>-1.9</c:v>
                </c:pt>
                <c:pt idx="138">
                  <c:v>-1.9</c:v>
                </c:pt>
                <c:pt idx="139">
                  <c:v>-1.9</c:v>
                </c:pt>
                <c:pt idx="140">
                  <c:v>-1.9</c:v>
                </c:pt>
                <c:pt idx="141">
                  <c:v>-1.9</c:v>
                </c:pt>
                <c:pt idx="142">
                  <c:v>-1.9</c:v>
                </c:pt>
                <c:pt idx="143">
                  <c:v>-1.9</c:v>
                </c:pt>
                <c:pt idx="144">
                  <c:v>-1.9</c:v>
                </c:pt>
                <c:pt idx="145">
                  <c:v>-2.1</c:v>
                </c:pt>
                <c:pt idx="146">
                  <c:v>-1.7</c:v>
                </c:pt>
                <c:pt idx="147">
                  <c:v>-2.8</c:v>
                </c:pt>
                <c:pt idx="148">
                  <c:v>-0.6</c:v>
                </c:pt>
                <c:pt idx="149">
                  <c:v>-1.3</c:v>
                </c:pt>
                <c:pt idx="150">
                  <c:v>-1.5</c:v>
                </c:pt>
                <c:pt idx="151">
                  <c:v>1.9</c:v>
                </c:pt>
                <c:pt idx="152">
                  <c:v>-0.4</c:v>
                </c:pt>
                <c:pt idx="153">
                  <c:v>-0.8</c:v>
                </c:pt>
                <c:pt idx="154">
                  <c:v>-0.4</c:v>
                </c:pt>
                <c:pt idx="155">
                  <c:v>-1.7</c:v>
                </c:pt>
                <c:pt idx="156">
                  <c:v>-1.3</c:v>
                </c:pt>
                <c:pt idx="157">
                  <c:v>-1.5</c:v>
                </c:pt>
                <c:pt idx="158">
                  <c:v>-0.8</c:v>
                </c:pt>
                <c:pt idx="159">
                  <c:v>-0.9</c:v>
                </c:pt>
                <c:pt idx="160">
                  <c:v>-0.6</c:v>
                </c:pt>
                <c:pt idx="161">
                  <c:v>-0.6</c:v>
                </c:pt>
                <c:pt idx="162">
                  <c:v>-0.2</c:v>
                </c:pt>
                <c:pt idx="163">
                  <c:v>-1.9</c:v>
                </c:pt>
                <c:pt idx="164">
                  <c:v>-2.4</c:v>
                </c:pt>
                <c:pt idx="165">
                  <c:v>-1.7</c:v>
                </c:pt>
                <c:pt idx="166">
                  <c:v>4.0999999999999996</c:v>
                </c:pt>
                <c:pt idx="167">
                  <c:v>0.8</c:v>
                </c:pt>
                <c:pt idx="168">
                  <c:v>-1.5</c:v>
                </c:pt>
                <c:pt idx="169">
                  <c:v>1.7</c:v>
                </c:pt>
                <c:pt idx="170">
                  <c:v>-3.9</c:v>
                </c:pt>
                <c:pt idx="171">
                  <c:v>-3.9</c:v>
                </c:pt>
                <c:pt idx="172">
                  <c:v>-3.9</c:v>
                </c:pt>
                <c:pt idx="173">
                  <c:v>-3.9</c:v>
                </c:pt>
                <c:pt idx="174">
                  <c:v>-0.8</c:v>
                </c:pt>
                <c:pt idx="175">
                  <c:v>-0.4</c:v>
                </c:pt>
                <c:pt idx="176">
                  <c:v>-1.3</c:v>
                </c:pt>
                <c:pt idx="177">
                  <c:v>-1.3</c:v>
                </c:pt>
                <c:pt idx="178">
                  <c:v>-1.5</c:v>
                </c:pt>
                <c:pt idx="179">
                  <c:v>-1.3</c:v>
                </c:pt>
                <c:pt idx="180">
                  <c:v>-0.2</c:v>
                </c:pt>
                <c:pt idx="181">
                  <c:v>-0.9</c:v>
                </c:pt>
                <c:pt idx="182">
                  <c:v>-0.6</c:v>
                </c:pt>
                <c:pt idx="183">
                  <c:v>-0.8</c:v>
                </c:pt>
                <c:pt idx="184">
                  <c:v>0.6</c:v>
                </c:pt>
                <c:pt idx="185">
                  <c:v>0</c:v>
                </c:pt>
                <c:pt idx="186">
                  <c:v>-1.5</c:v>
                </c:pt>
                <c:pt idx="187">
                  <c:v>-0.4</c:v>
                </c:pt>
                <c:pt idx="188">
                  <c:v>-1.9</c:v>
                </c:pt>
                <c:pt idx="189">
                  <c:v>-1.1000000000000001</c:v>
                </c:pt>
                <c:pt idx="190">
                  <c:v>0</c:v>
                </c:pt>
                <c:pt idx="191">
                  <c:v>-0.6</c:v>
                </c:pt>
                <c:pt idx="192">
                  <c:v>-1.5</c:v>
                </c:pt>
                <c:pt idx="193">
                  <c:v>-0.6</c:v>
                </c:pt>
                <c:pt idx="194">
                  <c:v>-1.7</c:v>
                </c:pt>
                <c:pt idx="195">
                  <c:v>2.2000000000000002</c:v>
                </c:pt>
                <c:pt idx="196">
                  <c:v>4.0999999999999996</c:v>
                </c:pt>
                <c:pt idx="197">
                  <c:v>-0.6</c:v>
                </c:pt>
                <c:pt idx="198">
                  <c:v>-1.3</c:v>
                </c:pt>
                <c:pt idx="199">
                  <c:v>-1.3</c:v>
                </c:pt>
                <c:pt idx="200">
                  <c:v>-1.7</c:v>
                </c:pt>
                <c:pt idx="201">
                  <c:v>-1.7</c:v>
                </c:pt>
                <c:pt idx="202">
                  <c:v>-1.7</c:v>
                </c:pt>
                <c:pt idx="203">
                  <c:v>-1.7</c:v>
                </c:pt>
                <c:pt idx="204">
                  <c:v>-1.7</c:v>
                </c:pt>
                <c:pt idx="205">
                  <c:v>-1.5</c:v>
                </c:pt>
                <c:pt idx="206">
                  <c:v>-1.7</c:v>
                </c:pt>
                <c:pt idx="207">
                  <c:v>-1.5</c:v>
                </c:pt>
                <c:pt idx="208">
                  <c:v>-1.5</c:v>
                </c:pt>
                <c:pt idx="209">
                  <c:v>-1.5</c:v>
                </c:pt>
                <c:pt idx="210">
                  <c:v>-1.5</c:v>
                </c:pt>
                <c:pt idx="211">
                  <c:v>-1.5</c:v>
                </c:pt>
                <c:pt idx="212">
                  <c:v>-1.5</c:v>
                </c:pt>
                <c:pt idx="213">
                  <c:v>-1.5</c:v>
                </c:pt>
                <c:pt idx="214">
                  <c:v>-1.5</c:v>
                </c:pt>
                <c:pt idx="215">
                  <c:v>-1.5</c:v>
                </c:pt>
                <c:pt idx="216">
                  <c:v>-1.5</c:v>
                </c:pt>
                <c:pt idx="217">
                  <c:v>-1.5</c:v>
                </c:pt>
                <c:pt idx="218">
                  <c:v>-1.5</c:v>
                </c:pt>
                <c:pt idx="219">
                  <c:v>-1.5</c:v>
                </c:pt>
                <c:pt idx="220">
                  <c:v>-1.5</c:v>
                </c:pt>
                <c:pt idx="221">
                  <c:v>-1.5</c:v>
                </c:pt>
                <c:pt idx="222">
                  <c:v>-1.5</c:v>
                </c:pt>
                <c:pt idx="223">
                  <c:v>-1.5</c:v>
                </c:pt>
                <c:pt idx="224">
                  <c:v>-1.5</c:v>
                </c:pt>
                <c:pt idx="225">
                  <c:v>-1.5</c:v>
                </c:pt>
                <c:pt idx="226">
                  <c:v>-1.5</c:v>
                </c:pt>
                <c:pt idx="227">
                  <c:v>-1.5</c:v>
                </c:pt>
                <c:pt idx="228">
                  <c:v>-1.5</c:v>
                </c:pt>
                <c:pt idx="229">
                  <c:v>-1.7</c:v>
                </c:pt>
                <c:pt idx="230">
                  <c:v>-1.5</c:v>
                </c:pt>
                <c:pt idx="231">
                  <c:v>-1.5</c:v>
                </c:pt>
                <c:pt idx="232">
                  <c:v>-1.5</c:v>
                </c:pt>
                <c:pt idx="233">
                  <c:v>-1.5</c:v>
                </c:pt>
                <c:pt idx="234">
                  <c:v>-1.5</c:v>
                </c:pt>
                <c:pt idx="235">
                  <c:v>-1.5</c:v>
                </c:pt>
                <c:pt idx="236">
                  <c:v>-1.5</c:v>
                </c:pt>
                <c:pt idx="237">
                  <c:v>-1.5</c:v>
                </c:pt>
                <c:pt idx="238">
                  <c:v>-1.5</c:v>
                </c:pt>
                <c:pt idx="239">
                  <c:v>-1.5</c:v>
                </c:pt>
                <c:pt idx="240">
                  <c:v>-1.5</c:v>
                </c:pt>
                <c:pt idx="241">
                  <c:v>-1.5</c:v>
                </c:pt>
                <c:pt idx="242">
                  <c:v>-1.5</c:v>
                </c:pt>
                <c:pt idx="243">
                  <c:v>-1.5</c:v>
                </c:pt>
                <c:pt idx="244">
                  <c:v>-1.5</c:v>
                </c:pt>
                <c:pt idx="245">
                  <c:v>-1.5</c:v>
                </c:pt>
                <c:pt idx="246">
                  <c:v>-1.5</c:v>
                </c:pt>
                <c:pt idx="247">
                  <c:v>-1.5</c:v>
                </c:pt>
                <c:pt idx="248">
                  <c:v>-1.5</c:v>
                </c:pt>
                <c:pt idx="249">
                  <c:v>-1.5</c:v>
                </c:pt>
                <c:pt idx="250">
                  <c:v>-1.5</c:v>
                </c:pt>
                <c:pt idx="251">
                  <c:v>-1.5</c:v>
                </c:pt>
                <c:pt idx="252">
                  <c:v>-1.5</c:v>
                </c:pt>
                <c:pt idx="253">
                  <c:v>-1.5</c:v>
                </c:pt>
                <c:pt idx="254">
                  <c:v>-1.5</c:v>
                </c:pt>
                <c:pt idx="255">
                  <c:v>-1.5</c:v>
                </c:pt>
                <c:pt idx="256">
                  <c:v>-1.5</c:v>
                </c:pt>
                <c:pt idx="257">
                  <c:v>-1.5</c:v>
                </c:pt>
                <c:pt idx="258">
                  <c:v>-1.5</c:v>
                </c:pt>
                <c:pt idx="259">
                  <c:v>-1.5</c:v>
                </c:pt>
                <c:pt idx="260">
                  <c:v>-1.5</c:v>
                </c:pt>
                <c:pt idx="261">
                  <c:v>-1.5</c:v>
                </c:pt>
                <c:pt idx="262">
                  <c:v>-1.5</c:v>
                </c:pt>
                <c:pt idx="263">
                  <c:v>-1.5</c:v>
                </c:pt>
                <c:pt idx="264">
                  <c:v>-1.5</c:v>
                </c:pt>
                <c:pt idx="265">
                  <c:v>-1.5</c:v>
                </c:pt>
                <c:pt idx="266">
                  <c:v>-1.5</c:v>
                </c:pt>
                <c:pt idx="267">
                  <c:v>-1.5</c:v>
                </c:pt>
                <c:pt idx="268">
                  <c:v>-1.5</c:v>
                </c:pt>
                <c:pt idx="269">
                  <c:v>-1.5</c:v>
                </c:pt>
                <c:pt idx="270">
                  <c:v>-1.5</c:v>
                </c:pt>
                <c:pt idx="271">
                  <c:v>-1.5</c:v>
                </c:pt>
                <c:pt idx="272">
                  <c:v>-1.5</c:v>
                </c:pt>
                <c:pt idx="273">
                  <c:v>-1.5</c:v>
                </c:pt>
                <c:pt idx="274">
                  <c:v>-1.5</c:v>
                </c:pt>
                <c:pt idx="275">
                  <c:v>-1.3</c:v>
                </c:pt>
                <c:pt idx="276">
                  <c:v>-2.6</c:v>
                </c:pt>
                <c:pt idx="277">
                  <c:v>-2.2000000000000002</c:v>
                </c:pt>
                <c:pt idx="278">
                  <c:v>0.6</c:v>
                </c:pt>
                <c:pt idx="279">
                  <c:v>-1.3</c:v>
                </c:pt>
                <c:pt idx="280">
                  <c:v>-1.9</c:v>
                </c:pt>
                <c:pt idx="281">
                  <c:v>-1.1000000000000001</c:v>
                </c:pt>
                <c:pt idx="282">
                  <c:v>-1.3</c:v>
                </c:pt>
                <c:pt idx="283">
                  <c:v>-1.5</c:v>
                </c:pt>
                <c:pt idx="284">
                  <c:v>-1.5</c:v>
                </c:pt>
                <c:pt idx="285">
                  <c:v>-1.9</c:v>
                </c:pt>
                <c:pt idx="286">
                  <c:v>-2.1</c:v>
                </c:pt>
                <c:pt idx="287">
                  <c:v>-0.6</c:v>
                </c:pt>
                <c:pt idx="288">
                  <c:v>1.1000000000000001</c:v>
                </c:pt>
                <c:pt idx="289">
                  <c:v>0</c:v>
                </c:pt>
                <c:pt idx="290">
                  <c:v>0.9</c:v>
                </c:pt>
                <c:pt idx="291">
                  <c:v>1.9</c:v>
                </c:pt>
                <c:pt idx="292">
                  <c:v>4.7</c:v>
                </c:pt>
                <c:pt idx="293">
                  <c:v>3.4</c:v>
                </c:pt>
                <c:pt idx="294">
                  <c:v>2.6</c:v>
                </c:pt>
                <c:pt idx="295">
                  <c:v>2.8</c:v>
                </c:pt>
                <c:pt idx="296">
                  <c:v>0.2</c:v>
                </c:pt>
                <c:pt idx="297">
                  <c:v>-2.8</c:v>
                </c:pt>
                <c:pt idx="298">
                  <c:v>-2.8</c:v>
                </c:pt>
                <c:pt idx="299">
                  <c:v>-2.8</c:v>
                </c:pt>
                <c:pt idx="300">
                  <c:v>-2.8</c:v>
                </c:pt>
                <c:pt idx="301">
                  <c:v>-2.8</c:v>
                </c:pt>
                <c:pt idx="302">
                  <c:v>-2.8</c:v>
                </c:pt>
                <c:pt idx="303">
                  <c:v>-2.8</c:v>
                </c:pt>
                <c:pt idx="304">
                  <c:v>-2.8</c:v>
                </c:pt>
                <c:pt idx="305">
                  <c:v>-2.8</c:v>
                </c:pt>
                <c:pt idx="306">
                  <c:v>-2.8</c:v>
                </c:pt>
                <c:pt idx="307">
                  <c:v>-2.8</c:v>
                </c:pt>
                <c:pt idx="308">
                  <c:v>-2.8</c:v>
                </c:pt>
                <c:pt idx="309">
                  <c:v>-2.8</c:v>
                </c:pt>
                <c:pt idx="310">
                  <c:v>-2.8</c:v>
                </c:pt>
                <c:pt idx="311">
                  <c:v>-2.8</c:v>
                </c:pt>
                <c:pt idx="312">
                  <c:v>-2.8</c:v>
                </c:pt>
                <c:pt idx="313">
                  <c:v>-2.8</c:v>
                </c:pt>
                <c:pt idx="314">
                  <c:v>-2.8</c:v>
                </c:pt>
                <c:pt idx="315">
                  <c:v>-2.8</c:v>
                </c:pt>
                <c:pt idx="316">
                  <c:v>-2.8</c:v>
                </c:pt>
                <c:pt idx="317">
                  <c:v>-2.8</c:v>
                </c:pt>
                <c:pt idx="318">
                  <c:v>-2.8</c:v>
                </c:pt>
                <c:pt idx="319">
                  <c:v>-2.8</c:v>
                </c:pt>
                <c:pt idx="320">
                  <c:v>-2.8</c:v>
                </c:pt>
                <c:pt idx="321">
                  <c:v>-2.8</c:v>
                </c:pt>
                <c:pt idx="322">
                  <c:v>-2.8</c:v>
                </c:pt>
                <c:pt idx="323">
                  <c:v>-2.8</c:v>
                </c:pt>
                <c:pt idx="324">
                  <c:v>-2.8</c:v>
                </c:pt>
                <c:pt idx="325">
                  <c:v>-2.8</c:v>
                </c:pt>
                <c:pt idx="326">
                  <c:v>-2.8</c:v>
                </c:pt>
                <c:pt idx="327">
                  <c:v>-2.8</c:v>
                </c:pt>
                <c:pt idx="328">
                  <c:v>-2.8</c:v>
                </c:pt>
                <c:pt idx="329">
                  <c:v>-2.8</c:v>
                </c:pt>
                <c:pt idx="330">
                  <c:v>-2.8</c:v>
                </c:pt>
                <c:pt idx="331">
                  <c:v>-2.8</c:v>
                </c:pt>
                <c:pt idx="332">
                  <c:v>-2.8</c:v>
                </c:pt>
                <c:pt idx="333">
                  <c:v>-2.8</c:v>
                </c:pt>
                <c:pt idx="334">
                  <c:v>-2.8</c:v>
                </c:pt>
                <c:pt idx="335">
                  <c:v>-2.8</c:v>
                </c:pt>
                <c:pt idx="336">
                  <c:v>-2.8</c:v>
                </c:pt>
                <c:pt idx="337">
                  <c:v>-2.8</c:v>
                </c:pt>
                <c:pt idx="338">
                  <c:v>-2.8</c:v>
                </c:pt>
                <c:pt idx="339">
                  <c:v>-2.8</c:v>
                </c:pt>
                <c:pt idx="340">
                  <c:v>-2.8</c:v>
                </c:pt>
                <c:pt idx="341">
                  <c:v>-2.8</c:v>
                </c:pt>
                <c:pt idx="342">
                  <c:v>-2.8</c:v>
                </c:pt>
                <c:pt idx="343">
                  <c:v>-2.8</c:v>
                </c:pt>
                <c:pt idx="344">
                  <c:v>-2.8</c:v>
                </c:pt>
                <c:pt idx="345">
                  <c:v>-2.8</c:v>
                </c:pt>
                <c:pt idx="346">
                  <c:v>-2.8</c:v>
                </c:pt>
                <c:pt idx="347">
                  <c:v>-2.8</c:v>
                </c:pt>
                <c:pt idx="348">
                  <c:v>-2.8</c:v>
                </c:pt>
                <c:pt idx="349">
                  <c:v>-2.8</c:v>
                </c:pt>
                <c:pt idx="350">
                  <c:v>-2.8</c:v>
                </c:pt>
                <c:pt idx="351">
                  <c:v>-2.8</c:v>
                </c:pt>
                <c:pt idx="352">
                  <c:v>-2.8</c:v>
                </c:pt>
                <c:pt idx="353">
                  <c:v>-2.8</c:v>
                </c:pt>
                <c:pt idx="354">
                  <c:v>-2.8</c:v>
                </c:pt>
                <c:pt idx="355">
                  <c:v>-2.8</c:v>
                </c:pt>
                <c:pt idx="356">
                  <c:v>-2.8</c:v>
                </c:pt>
                <c:pt idx="357">
                  <c:v>-2.8</c:v>
                </c:pt>
                <c:pt idx="358">
                  <c:v>-2.8</c:v>
                </c:pt>
                <c:pt idx="359">
                  <c:v>-2.8</c:v>
                </c:pt>
                <c:pt idx="360">
                  <c:v>-2.8</c:v>
                </c:pt>
                <c:pt idx="361">
                  <c:v>-2.8</c:v>
                </c:pt>
                <c:pt idx="362">
                  <c:v>-2.8</c:v>
                </c:pt>
                <c:pt idx="363">
                  <c:v>-2.8</c:v>
                </c:pt>
                <c:pt idx="364">
                  <c:v>-2.8</c:v>
                </c:pt>
                <c:pt idx="365">
                  <c:v>-2.8</c:v>
                </c:pt>
                <c:pt idx="366">
                  <c:v>-2.8</c:v>
                </c:pt>
                <c:pt idx="367">
                  <c:v>-2.8</c:v>
                </c:pt>
                <c:pt idx="368">
                  <c:v>-2.8</c:v>
                </c:pt>
                <c:pt idx="369">
                  <c:v>-2.8</c:v>
                </c:pt>
                <c:pt idx="370">
                  <c:v>-2.8</c:v>
                </c:pt>
                <c:pt idx="371">
                  <c:v>-2.8</c:v>
                </c:pt>
                <c:pt idx="372">
                  <c:v>-2.8</c:v>
                </c:pt>
                <c:pt idx="373">
                  <c:v>-2.8</c:v>
                </c:pt>
                <c:pt idx="374">
                  <c:v>-2.8</c:v>
                </c:pt>
                <c:pt idx="375">
                  <c:v>-2.8</c:v>
                </c:pt>
                <c:pt idx="376">
                  <c:v>-2.8</c:v>
                </c:pt>
                <c:pt idx="377">
                  <c:v>-2.8</c:v>
                </c:pt>
                <c:pt idx="378">
                  <c:v>-2.8</c:v>
                </c:pt>
                <c:pt idx="379">
                  <c:v>-2.8</c:v>
                </c:pt>
                <c:pt idx="380">
                  <c:v>-2.8</c:v>
                </c:pt>
                <c:pt idx="381">
                  <c:v>-2.8</c:v>
                </c:pt>
                <c:pt idx="382">
                  <c:v>-2.8</c:v>
                </c:pt>
                <c:pt idx="383">
                  <c:v>-2.8</c:v>
                </c:pt>
                <c:pt idx="384">
                  <c:v>-2.8</c:v>
                </c:pt>
                <c:pt idx="385">
                  <c:v>-2.8</c:v>
                </c:pt>
                <c:pt idx="386">
                  <c:v>-2.8</c:v>
                </c:pt>
                <c:pt idx="387">
                  <c:v>-2.8</c:v>
                </c:pt>
                <c:pt idx="388">
                  <c:v>-2.8</c:v>
                </c:pt>
                <c:pt idx="389">
                  <c:v>-2.8</c:v>
                </c:pt>
                <c:pt idx="390">
                  <c:v>-2.8</c:v>
                </c:pt>
                <c:pt idx="391">
                  <c:v>-2.8</c:v>
                </c:pt>
                <c:pt idx="392">
                  <c:v>-2.8</c:v>
                </c:pt>
                <c:pt idx="393">
                  <c:v>-2.8</c:v>
                </c:pt>
                <c:pt idx="394">
                  <c:v>-2.8</c:v>
                </c:pt>
                <c:pt idx="395">
                  <c:v>-2.8</c:v>
                </c:pt>
                <c:pt idx="396">
                  <c:v>-2.8</c:v>
                </c:pt>
                <c:pt idx="397">
                  <c:v>-2.8</c:v>
                </c:pt>
                <c:pt idx="398">
                  <c:v>-2.8</c:v>
                </c:pt>
                <c:pt idx="399">
                  <c:v>-2.8</c:v>
                </c:pt>
                <c:pt idx="400">
                  <c:v>-2.8</c:v>
                </c:pt>
                <c:pt idx="401">
                  <c:v>-2.8</c:v>
                </c:pt>
                <c:pt idx="402">
                  <c:v>-2.8</c:v>
                </c:pt>
                <c:pt idx="403">
                  <c:v>-2.6</c:v>
                </c:pt>
                <c:pt idx="404">
                  <c:v>-2.8</c:v>
                </c:pt>
                <c:pt idx="405">
                  <c:v>-2.8</c:v>
                </c:pt>
                <c:pt idx="406">
                  <c:v>-2.8</c:v>
                </c:pt>
                <c:pt idx="407">
                  <c:v>-2.8</c:v>
                </c:pt>
                <c:pt idx="408">
                  <c:v>-2.8</c:v>
                </c:pt>
                <c:pt idx="409">
                  <c:v>-2.8</c:v>
                </c:pt>
                <c:pt idx="410">
                  <c:v>-2.8</c:v>
                </c:pt>
                <c:pt idx="411">
                  <c:v>-2.8</c:v>
                </c:pt>
                <c:pt idx="412">
                  <c:v>-2.8</c:v>
                </c:pt>
                <c:pt idx="413">
                  <c:v>-2.8</c:v>
                </c:pt>
                <c:pt idx="414">
                  <c:v>-2.8</c:v>
                </c:pt>
                <c:pt idx="415">
                  <c:v>-2.8</c:v>
                </c:pt>
                <c:pt idx="416">
                  <c:v>-2.8</c:v>
                </c:pt>
                <c:pt idx="417">
                  <c:v>-2.8</c:v>
                </c:pt>
                <c:pt idx="418">
                  <c:v>-2.8</c:v>
                </c:pt>
                <c:pt idx="419">
                  <c:v>-2.8</c:v>
                </c:pt>
                <c:pt idx="420">
                  <c:v>-2.8</c:v>
                </c:pt>
                <c:pt idx="421">
                  <c:v>-2.8</c:v>
                </c:pt>
                <c:pt idx="422">
                  <c:v>-2.8</c:v>
                </c:pt>
                <c:pt idx="423">
                  <c:v>-2.8</c:v>
                </c:pt>
                <c:pt idx="424">
                  <c:v>-2.8</c:v>
                </c:pt>
                <c:pt idx="425">
                  <c:v>-2.8</c:v>
                </c:pt>
                <c:pt idx="426">
                  <c:v>-2.8</c:v>
                </c:pt>
                <c:pt idx="427">
                  <c:v>-2.8</c:v>
                </c:pt>
                <c:pt idx="428">
                  <c:v>-2.8</c:v>
                </c:pt>
                <c:pt idx="429">
                  <c:v>-2.8</c:v>
                </c:pt>
                <c:pt idx="430">
                  <c:v>-2.8</c:v>
                </c:pt>
                <c:pt idx="431">
                  <c:v>-2.8</c:v>
                </c:pt>
                <c:pt idx="432">
                  <c:v>-2.8</c:v>
                </c:pt>
                <c:pt idx="433">
                  <c:v>-2.8</c:v>
                </c:pt>
                <c:pt idx="434">
                  <c:v>-2.8</c:v>
                </c:pt>
                <c:pt idx="435">
                  <c:v>-2.8</c:v>
                </c:pt>
                <c:pt idx="436">
                  <c:v>-2.8</c:v>
                </c:pt>
                <c:pt idx="437">
                  <c:v>-2.8</c:v>
                </c:pt>
                <c:pt idx="438">
                  <c:v>-2.8</c:v>
                </c:pt>
                <c:pt idx="439">
                  <c:v>-2.8</c:v>
                </c:pt>
                <c:pt idx="440">
                  <c:v>-2.8</c:v>
                </c:pt>
                <c:pt idx="441">
                  <c:v>-2.8</c:v>
                </c:pt>
                <c:pt idx="442">
                  <c:v>-2.8</c:v>
                </c:pt>
                <c:pt idx="443">
                  <c:v>-2.8</c:v>
                </c:pt>
                <c:pt idx="444">
                  <c:v>-2.8</c:v>
                </c:pt>
                <c:pt idx="445">
                  <c:v>-2.8</c:v>
                </c:pt>
                <c:pt idx="446">
                  <c:v>-2.8</c:v>
                </c:pt>
                <c:pt idx="447">
                  <c:v>-2.8</c:v>
                </c:pt>
                <c:pt idx="448">
                  <c:v>-2.8</c:v>
                </c:pt>
                <c:pt idx="449">
                  <c:v>-2.8</c:v>
                </c:pt>
                <c:pt idx="450">
                  <c:v>-2.8</c:v>
                </c:pt>
                <c:pt idx="451">
                  <c:v>-2.8</c:v>
                </c:pt>
                <c:pt idx="452">
                  <c:v>-2.8</c:v>
                </c:pt>
                <c:pt idx="453">
                  <c:v>-2.8</c:v>
                </c:pt>
                <c:pt idx="454">
                  <c:v>-2.8</c:v>
                </c:pt>
                <c:pt idx="455">
                  <c:v>-2.8</c:v>
                </c:pt>
                <c:pt idx="456">
                  <c:v>-2.8</c:v>
                </c:pt>
                <c:pt idx="457">
                  <c:v>-2.8</c:v>
                </c:pt>
                <c:pt idx="458">
                  <c:v>-2.8</c:v>
                </c:pt>
                <c:pt idx="459">
                  <c:v>-2.8</c:v>
                </c:pt>
                <c:pt idx="460">
                  <c:v>-2.8</c:v>
                </c:pt>
                <c:pt idx="461">
                  <c:v>-2.8</c:v>
                </c:pt>
                <c:pt idx="462">
                  <c:v>-2.8</c:v>
                </c:pt>
                <c:pt idx="463">
                  <c:v>-2.8</c:v>
                </c:pt>
                <c:pt idx="464">
                  <c:v>-2.8</c:v>
                </c:pt>
                <c:pt idx="465">
                  <c:v>-2.8</c:v>
                </c:pt>
                <c:pt idx="466">
                  <c:v>-2.8</c:v>
                </c:pt>
                <c:pt idx="467">
                  <c:v>-2.8</c:v>
                </c:pt>
                <c:pt idx="468">
                  <c:v>-2.8</c:v>
                </c:pt>
                <c:pt idx="469">
                  <c:v>-2.8</c:v>
                </c:pt>
                <c:pt idx="470">
                  <c:v>-2.8</c:v>
                </c:pt>
                <c:pt idx="471">
                  <c:v>-2.8</c:v>
                </c:pt>
                <c:pt idx="472">
                  <c:v>-2.8</c:v>
                </c:pt>
                <c:pt idx="473">
                  <c:v>-2.8</c:v>
                </c:pt>
                <c:pt idx="474">
                  <c:v>-2.8</c:v>
                </c:pt>
                <c:pt idx="475">
                  <c:v>-2.8</c:v>
                </c:pt>
                <c:pt idx="476">
                  <c:v>-2.8</c:v>
                </c:pt>
                <c:pt idx="477">
                  <c:v>-2.8</c:v>
                </c:pt>
                <c:pt idx="478">
                  <c:v>-2.8</c:v>
                </c:pt>
                <c:pt idx="479">
                  <c:v>-2.8</c:v>
                </c:pt>
                <c:pt idx="480">
                  <c:v>-2.8</c:v>
                </c:pt>
                <c:pt idx="481">
                  <c:v>-2.8</c:v>
                </c:pt>
                <c:pt idx="482">
                  <c:v>-2.8</c:v>
                </c:pt>
                <c:pt idx="483">
                  <c:v>-2.8</c:v>
                </c:pt>
                <c:pt idx="484">
                  <c:v>-2.8</c:v>
                </c:pt>
                <c:pt idx="485">
                  <c:v>-2.8</c:v>
                </c:pt>
                <c:pt idx="486">
                  <c:v>-2.8</c:v>
                </c:pt>
                <c:pt idx="487">
                  <c:v>-2.8</c:v>
                </c:pt>
                <c:pt idx="488">
                  <c:v>-2.8</c:v>
                </c:pt>
                <c:pt idx="489">
                  <c:v>-2.8</c:v>
                </c:pt>
                <c:pt idx="490">
                  <c:v>-2.8</c:v>
                </c:pt>
                <c:pt idx="491">
                  <c:v>-2.8</c:v>
                </c:pt>
                <c:pt idx="492">
                  <c:v>-2.8</c:v>
                </c:pt>
                <c:pt idx="493">
                  <c:v>-2.8</c:v>
                </c:pt>
                <c:pt idx="494">
                  <c:v>-2.8</c:v>
                </c:pt>
                <c:pt idx="495">
                  <c:v>-2.8</c:v>
                </c:pt>
                <c:pt idx="496">
                  <c:v>-2.8</c:v>
                </c:pt>
                <c:pt idx="497">
                  <c:v>-2.8</c:v>
                </c:pt>
                <c:pt idx="498">
                  <c:v>-2.8</c:v>
                </c:pt>
                <c:pt idx="499">
                  <c:v>-2.8</c:v>
                </c:pt>
                <c:pt idx="500">
                  <c:v>-2.8</c:v>
                </c:pt>
                <c:pt idx="501">
                  <c:v>-2.8</c:v>
                </c:pt>
                <c:pt idx="502">
                  <c:v>-2.8</c:v>
                </c:pt>
                <c:pt idx="503">
                  <c:v>-2.8</c:v>
                </c:pt>
                <c:pt idx="504">
                  <c:v>-2.8</c:v>
                </c:pt>
                <c:pt idx="505">
                  <c:v>-2.8</c:v>
                </c:pt>
                <c:pt idx="506">
                  <c:v>-2.8</c:v>
                </c:pt>
                <c:pt idx="507">
                  <c:v>-2.8</c:v>
                </c:pt>
                <c:pt idx="508">
                  <c:v>-2.8</c:v>
                </c:pt>
                <c:pt idx="509">
                  <c:v>-2.8</c:v>
                </c:pt>
                <c:pt idx="510">
                  <c:v>-2.8</c:v>
                </c:pt>
                <c:pt idx="511">
                  <c:v>-2.8</c:v>
                </c:pt>
                <c:pt idx="512">
                  <c:v>-2.8</c:v>
                </c:pt>
                <c:pt idx="513">
                  <c:v>-2.8</c:v>
                </c:pt>
                <c:pt idx="514">
                  <c:v>-2.8</c:v>
                </c:pt>
                <c:pt idx="515">
                  <c:v>-2.8</c:v>
                </c:pt>
                <c:pt idx="516">
                  <c:v>-2.8</c:v>
                </c:pt>
                <c:pt idx="517">
                  <c:v>-2.8</c:v>
                </c:pt>
                <c:pt idx="518">
                  <c:v>-2.8</c:v>
                </c:pt>
                <c:pt idx="519">
                  <c:v>-2.8</c:v>
                </c:pt>
                <c:pt idx="520">
                  <c:v>-2.8</c:v>
                </c:pt>
                <c:pt idx="521">
                  <c:v>-2.8</c:v>
                </c:pt>
                <c:pt idx="522">
                  <c:v>-2.8</c:v>
                </c:pt>
                <c:pt idx="523">
                  <c:v>-2.8</c:v>
                </c:pt>
                <c:pt idx="524">
                  <c:v>-2.8</c:v>
                </c:pt>
                <c:pt idx="525">
                  <c:v>-2.8</c:v>
                </c:pt>
                <c:pt idx="526">
                  <c:v>-2.8</c:v>
                </c:pt>
                <c:pt idx="527">
                  <c:v>-2.8</c:v>
                </c:pt>
                <c:pt idx="528">
                  <c:v>-2.8</c:v>
                </c:pt>
                <c:pt idx="529">
                  <c:v>-2.8</c:v>
                </c:pt>
                <c:pt idx="530">
                  <c:v>-2.8</c:v>
                </c:pt>
                <c:pt idx="531">
                  <c:v>-2.8</c:v>
                </c:pt>
                <c:pt idx="532">
                  <c:v>-2.8</c:v>
                </c:pt>
                <c:pt idx="533">
                  <c:v>-2.8</c:v>
                </c:pt>
                <c:pt idx="534">
                  <c:v>-2.8</c:v>
                </c:pt>
                <c:pt idx="535">
                  <c:v>-2.8</c:v>
                </c:pt>
                <c:pt idx="536">
                  <c:v>-2.8</c:v>
                </c:pt>
                <c:pt idx="537">
                  <c:v>-2.8</c:v>
                </c:pt>
                <c:pt idx="538">
                  <c:v>-2.8</c:v>
                </c:pt>
                <c:pt idx="539">
                  <c:v>-2.8</c:v>
                </c:pt>
                <c:pt idx="540">
                  <c:v>-2.8</c:v>
                </c:pt>
                <c:pt idx="541">
                  <c:v>-2.8</c:v>
                </c:pt>
                <c:pt idx="542">
                  <c:v>-2.8</c:v>
                </c:pt>
                <c:pt idx="543">
                  <c:v>-2.8</c:v>
                </c:pt>
                <c:pt idx="544">
                  <c:v>-2.8</c:v>
                </c:pt>
                <c:pt idx="545">
                  <c:v>-2.8</c:v>
                </c:pt>
                <c:pt idx="546">
                  <c:v>-2.8</c:v>
                </c:pt>
                <c:pt idx="547">
                  <c:v>-2.8</c:v>
                </c:pt>
                <c:pt idx="548">
                  <c:v>-2.8</c:v>
                </c:pt>
                <c:pt idx="549">
                  <c:v>-2.8</c:v>
                </c:pt>
                <c:pt idx="550">
                  <c:v>-2.8</c:v>
                </c:pt>
                <c:pt idx="551">
                  <c:v>-2.8</c:v>
                </c:pt>
                <c:pt idx="552">
                  <c:v>-2.8</c:v>
                </c:pt>
                <c:pt idx="553">
                  <c:v>-2.8</c:v>
                </c:pt>
                <c:pt idx="554">
                  <c:v>-2.8</c:v>
                </c:pt>
                <c:pt idx="555">
                  <c:v>-2.8</c:v>
                </c:pt>
                <c:pt idx="556">
                  <c:v>-2.8</c:v>
                </c:pt>
                <c:pt idx="557">
                  <c:v>-2.8</c:v>
                </c:pt>
                <c:pt idx="558">
                  <c:v>-2.8</c:v>
                </c:pt>
                <c:pt idx="559">
                  <c:v>-2.8</c:v>
                </c:pt>
                <c:pt idx="560">
                  <c:v>-2.8</c:v>
                </c:pt>
                <c:pt idx="561">
                  <c:v>-2.8</c:v>
                </c:pt>
                <c:pt idx="562">
                  <c:v>-2.8</c:v>
                </c:pt>
                <c:pt idx="563">
                  <c:v>-2.8</c:v>
                </c:pt>
                <c:pt idx="564">
                  <c:v>-2.8</c:v>
                </c:pt>
                <c:pt idx="565">
                  <c:v>-2.8</c:v>
                </c:pt>
                <c:pt idx="566">
                  <c:v>-2.8</c:v>
                </c:pt>
                <c:pt idx="567">
                  <c:v>-2.8</c:v>
                </c:pt>
                <c:pt idx="568">
                  <c:v>-2.8</c:v>
                </c:pt>
                <c:pt idx="569">
                  <c:v>-2.8</c:v>
                </c:pt>
                <c:pt idx="570">
                  <c:v>-2.8</c:v>
                </c:pt>
                <c:pt idx="571">
                  <c:v>-2.8</c:v>
                </c:pt>
                <c:pt idx="572">
                  <c:v>-2.8</c:v>
                </c:pt>
                <c:pt idx="573">
                  <c:v>-2.8</c:v>
                </c:pt>
                <c:pt idx="574">
                  <c:v>-2.8</c:v>
                </c:pt>
                <c:pt idx="575">
                  <c:v>-2.8</c:v>
                </c:pt>
                <c:pt idx="576">
                  <c:v>-2.8</c:v>
                </c:pt>
                <c:pt idx="577">
                  <c:v>-2.8</c:v>
                </c:pt>
                <c:pt idx="578">
                  <c:v>-2.8</c:v>
                </c:pt>
                <c:pt idx="579">
                  <c:v>-2.8</c:v>
                </c:pt>
                <c:pt idx="580">
                  <c:v>-2.8</c:v>
                </c:pt>
                <c:pt idx="581">
                  <c:v>-2.8</c:v>
                </c:pt>
                <c:pt idx="582">
                  <c:v>-2.8</c:v>
                </c:pt>
                <c:pt idx="583">
                  <c:v>-2.8</c:v>
                </c:pt>
                <c:pt idx="584">
                  <c:v>-2.8</c:v>
                </c:pt>
                <c:pt idx="585">
                  <c:v>-2.8</c:v>
                </c:pt>
                <c:pt idx="586">
                  <c:v>-2.8</c:v>
                </c:pt>
                <c:pt idx="587">
                  <c:v>-2.8</c:v>
                </c:pt>
                <c:pt idx="588">
                  <c:v>-2.8</c:v>
                </c:pt>
                <c:pt idx="589">
                  <c:v>-2.8</c:v>
                </c:pt>
                <c:pt idx="590">
                  <c:v>-2.8</c:v>
                </c:pt>
                <c:pt idx="591">
                  <c:v>-2.8</c:v>
                </c:pt>
                <c:pt idx="592">
                  <c:v>-2.8</c:v>
                </c:pt>
                <c:pt idx="593">
                  <c:v>-2.8</c:v>
                </c:pt>
                <c:pt idx="594">
                  <c:v>-2.8</c:v>
                </c:pt>
                <c:pt idx="595">
                  <c:v>-2.8</c:v>
                </c:pt>
                <c:pt idx="596">
                  <c:v>-2.8</c:v>
                </c:pt>
                <c:pt idx="597">
                  <c:v>-2.8</c:v>
                </c:pt>
                <c:pt idx="598">
                  <c:v>-2.8</c:v>
                </c:pt>
                <c:pt idx="599">
                  <c:v>-2.8</c:v>
                </c:pt>
                <c:pt idx="600">
                  <c:v>-2.8</c:v>
                </c:pt>
                <c:pt idx="601">
                  <c:v>-2.8</c:v>
                </c:pt>
                <c:pt idx="602">
                  <c:v>-2.8</c:v>
                </c:pt>
                <c:pt idx="603">
                  <c:v>-2.8</c:v>
                </c:pt>
                <c:pt idx="604">
                  <c:v>-2.8</c:v>
                </c:pt>
                <c:pt idx="605">
                  <c:v>-2.8</c:v>
                </c:pt>
                <c:pt idx="606">
                  <c:v>-2.8</c:v>
                </c:pt>
                <c:pt idx="607">
                  <c:v>-2.8</c:v>
                </c:pt>
                <c:pt idx="608">
                  <c:v>-2.8</c:v>
                </c:pt>
                <c:pt idx="609">
                  <c:v>-2.8</c:v>
                </c:pt>
                <c:pt idx="610">
                  <c:v>-2.8</c:v>
                </c:pt>
                <c:pt idx="611">
                  <c:v>-2.8</c:v>
                </c:pt>
                <c:pt idx="612">
                  <c:v>-2.8</c:v>
                </c:pt>
                <c:pt idx="613">
                  <c:v>-2.8</c:v>
                </c:pt>
                <c:pt idx="614">
                  <c:v>-2.8</c:v>
                </c:pt>
                <c:pt idx="615">
                  <c:v>-2.8</c:v>
                </c:pt>
                <c:pt idx="616">
                  <c:v>-2.8</c:v>
                </c:pt>
                <c:pt idx="617">
                  <c:v>-2.8</c:v>
                </c:pt>
                <c:pt idx="618">
                  <c:v>-2.8</c:v>
                </c:pt>
                <c:pt idx="619">
                  <c:v>-2.8</c:v>
                </c:pt>
                <c:pt idx="620">
                  <c:v>-2.8</c:v>
                </c:pt>
                <c:pt idx="621">
                  <c:v>-2.8</c:v>
                </c:pt>
                <c:pt idx="622">
                  <c:v>-2.8</c:v>
                </c:pt>
                <c:pt idx="623">
                  <c:v>-2.8</c:v>
                </c:pt>
                <c:pt idx="624">
                  <c:v>-2.8</c:v>
                </c:pt>
                <c:pt idx="625">
                  <c:v>-2.8</c:v>
                </c:pt>
                <c:pt idx="626">
                  <c:v>-2.8</c:v>
                </c:pt>
                <c:pt idx="627">
                  <c:v>-2.8</c:v>
                </c:pt>
                <c:pt idx="628">
                  <c:v>-2.8</c:v>
                </c:pt>
                <c:pt idx="629">
                  <c:v>-2.8</c:v>
                </c:pt>
                <c:pt idx="630">
                  <c:v>-2.8</c:v>
                </c:pt>
                <c:pt idx="631">
                  <c:v>-2.8</c:v>
                </c:pt>
                <c:pt idx="632">
                  <c:v>-2.8</c:v>
                </c:pt>
                <c:pt idx="633">
                  <c:v>-2.8</c:v>
                </c:pt>
                <c:pt idx="634">
                  <c:v>-2.8</c:v>
                </c:pt>
                <c:pt idx="635">
                  <c:v>-2.8</c:v>
                </c:pt>
                <c:pt idx="636">
                  <c:v>-2.8</c:v>
                </c:pt>
                <c:pt idx="637">
                  <c:v>-2.8</c:v>
                </c:pt>
                <c:pt idx="638">
                  <c:v>-2.8</c:v>
                </c:pt>
                <c:pt idx="639">
                  <c:v>-2.8</c:v>
                </c:pt>
                <c:pt idx="640">
                  <c:v>-2.8</c:v>
                </c:pt>
                <c:pt idx="641">
                  <c:v>-2.8</c:v>
                </c:pt>
                <c:pt idx="642">
                  <c:v>-2.8</c:v>
                </c:pt>
                <c:pt idx="643">
                  <c:v>-2.8</c:v>
                </c:pt>
                <c:pt idx="644">
                  <c:v>-2.8</c:v>
                </c:pt>
                <c:pt idx="645">
                  <c:v>-2.8</c:v>
                </c:pt>
                <c:pt idx="646">
                  <c:v>-2.8</c:v>
                </c:pt>
                <c:pt idx="647">
                  <c:v>-2.8</c:v>
                </c:pt>
                <c:pt idx="648">
                  <c:v>-2.8</c:v>
                </c:pt>
                <c:pt idx="649">
                  <c:v>-2.8</c:v>
                </c:pt>
                <c:pt idx="650">
                  <c:v>-2.8</c:v>
                </c:pt>
                <c:pt idx="651">
                  <c:v>-2.8</c:v>
                </c:pt>
                <c:pt idx="652">
                  <c:v>-2.8</c:v>
                </c:pt>
                <c:pt idx="653">
                  <c:v>-2.8</c:v>
                </c:pt>
                <c:pt idx="654">
                  <c:v>-2.8</c:v>
                </c:pt>
                <c:pt idx="655">
                  <c:v>-2.8</c:v>
                </c:pt>
                <c:pt idx="656">
                  <c:v>-2.8</c:v>
                </c:pt>
                <c:pt idx="657">
                  <c:v>-2.8</c:v>
                </c:pt>
                <c:pt idx="658">
                  <c:v>-2.8</c:v>
                </c:pt>
                <c:pt idx="659">
                  <c:v>-2.8</c:v>
                </c:pt>
                <c:pt idx="660">
                  <c:v>-2.8</c:v>
                </c:pt>
                <c:pt idx="661">
                  <c:v>-2.8</c:v>
                </c:pt>
                <c:pt idx="662">
                  <c:v>-2.8</c:v>
                </c:pt>
                <c:pt idx="663">
                  <c:v>-2.8</c:v>
                </c:pt>
                <c:pt idx="664">
                  <c:v>-2.8</c:v>
                </c:pt>
                <c:pt idx="665">
                  <c:v>-2.8</c:v>
                </c:pt>
                <c:pt idx="666">
                  <c:v>-2.8</c:v>
                </c:pt>
                <c:pt idx="667">
                  <c:v>-2.8</c:v>
                </c:pt>
                <c:pt idx="668">
                  <c:v>-2.8</c:v>
                </c:pt>
                <c:pt idx="669">
                  <c:v>-2.8</c:v>
                </c:pt>
                <c:pt idx="670">
                  <c:v>-2.8</c:v>
                </c:pt>
                <c:pt idx="671">
                  <c:v>-2.8</c:v>
                </c:pt>
                <c:pt idx="672">
                  <c:v>-2.8</c:v>
                </c:pt>
                <c:pt idx="673">
                  <c:v>-2.8</c:v>
                </c:pt>
                <c:pt idx="674">
                  <c:v>-2.8</c:v>
                </c:pt>
                <c:pt idx="675">
                  <c:v>-2.8</c:v>
                </c:pt>
                <c:pt idx="676">
                  <c:v>-2.8</c:v>
                </c:pt>
                <c:pt idx="677">
                  <c:v>-2.8</c:v>
                </c:pt>
                <c:pt idx="678">
                  <c:v>-2.8</c:v>
                </c:pt>
                <c:pt idx="679">
                  <c:v>-2.8</c:v>
                </c:pt>
                <c:pt idx="680">
                  <c:v>-2.8</c:v>
                </c:pt>
                <c:pt idx="681">
                  <c:v>-2.8</c:v>
                </c:pt>
                <c:pt idx="682">
                  <c:v>-2.8</c:v>
                </c:pt>
                <c:pt idx="683">
                  <c:v>-2.8</c:v>
                </c:pt>
                <c:pt idx="684">
                  <c:v>-2.8</c:v>
                </c:pt>
                <c:pt idx="685">
                  <c:v>-2.8</c:v>
                </c:pt>
                <c:pt idx="686">
                  <c:v>-2.8</c:v>
                </c:pt>
                <c:pt idx="687">
                  <c:v>-2.8</c:v>
                </c:pt>
                <c:pt idx="688">
                  <c:v>-2.8</c:v>
                </c:pt>
                <c:pt idx="689">
                  <c:v>-2.8</c:v>
                </c:pt>
                <c:pt idx="690">
                  <c:v>-2.8</c:v>
                </c:pt>
                <c:pt idx="691">
                  <c:v>-2.8</c:v>
                </c:pt>
                <c:pt idx="692">
                  <c:v>-2.8</c:v>
                </c:pt>
                <c:pt idx="693">
                  <c:v>-2.8</c:v>
                </c:pt>
                <c:pt idx="694">
                  <c:v>-2.8</c:v>
                </c:pt>
                <c:pt idx="695">
                  <c:v>-2.8</c:v>
                </c:pt>
                <c:pt idx="696">
                  <c:v>-2.8</c:v>
                </c:pt>
                <c:pt idx="697">
                  <c:v>-2.8</c:v>
                </c:pt>
                <c:pt idx="698">
                  <c:v>-2.8</c:v>
                </c:pt>
                <c:pt idx="699">
                  <c:v>-2.8</c:v>
                </c:pt>
                <c:pt idx="700">
                  <c:v>-2.8</c:v>
                </c:pt>
                <c:pt idx="701">
                  <c:v>-2.8</c:v>
                </c:pt>
                <c:pt idx="702">
                  <c:v>-2.8</c:v>
                </c:pt>
                <c:pt idx="703">
                  <c:v>-2.8</c:v>
                </c:pt>
                <c:pt idx="704">
                  <c:v>-2.8</c:v>
                </c:pt>
                <c:pt idx="705">
                  <c:v>-2.8</c:v>
                </c:pt>
                <c:pt idx="706">
                  <c:v>-2.8</c:v>
                </c:pt>
                <c:pt idx="707">
                  <c:v>-2.8</c:v>
                </c:pt>
                <c:pt idx="708">
                  <c:v>-2.8</c:v>
                </c:pt>
                <c:pt idx="709">
                  <c:v>-2.8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755-41D4-8ECB-90694538A75D}"/>
            </c:ext>
          </c:extLst>
        </c:ser>
        <c:ser>
          <c:idx val="3"/>
          <c:order val="1"/>
          <c:tx>
            <c:strRef>
              <c:f>'TILT ROLL'!$E$1</c:f>
              <c:strCache>
                <c:ptCount val="1"/>
                <c:pt idx="0">
                  <c:v>Min Int. Roll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'TILT ROLL'!$A$2:$A$711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'TILT ROLL'!$E$2:$E$711</c:f>
              <c:numCache>
                <c:formatCode>General</c:formatCode>
                <c:ptCount val="710"/>
                <c:pt idx="0">
                  <c:v>-3</c:v>
                </c:pt>
                <c:pt idx="1">
                  <c:v>-3</c:v>
                </c:pt>
                <c:pt idx="2">
                  <c:v>-3</c:v>
                </c:pt>
                <c:pt idx="3">
                  <c:v>-3</c:v>
                </c:pt>
                <c:pt idx="4">
                  <c:v>-3</c:v>
                </c:pt>
                <c:pt idx="5">
                  <c:v>-3</c:v>
                </c:pt>
                <c:pt idx="6">
                  <c:v>-3</c:v>
                </c:pt>
                <c:pt idx="7">
                  <c:v>-3.2</c:v>
                </c:pt>
                <c:pt idx="8">
                  <c:v>-3.2</c:v>
                </c:pt>
                <c:pt idx="9">
                  <c:v>-3.2</c:v>
                </c:pt>
                <c:pt idx="10">
                  <c:v>-3.2</c:v>
                </c:pt>
                <c:pt idx="11">
                  <c:v>-3</c:v>
                </c:pt>
                <c:pt idx="12">
                  <c:v>-3</c:v>
                </c:pt>
                <c:pt idx="13">
                  <c:v>-3</c:v>
                </c:pt>
                <c:pt idx="14">
                  <c:v>-3</c:v>
                </c:pt>
                <c:pt idx="15">
                  <c:v>-3</c:v>
                </c:pt>
                <c:pt idx="16">
                  <c:v>-6.7</c:v>
                </c:pt>
                <c:pt idx="17">
                  <c:v>-8.1</c:v>
                </c:pt>
                <c:pt idx="18">
                  <c:v>-6</c:v>
                </c:pt>
                <c:pt idx="19">
                  <c:v>-3.4</c:v>
                </c:pt>
                <c:pt idx="20">
                  <c:v>-4.5</c:v>
                </c:pt>
                <c:pt idx="21">
                  <c:v>-4.7</c:v>
                </c:pt>
                <c:pt idx="22">
                  <c:v>-4.9000000000000004</c:v>
                </c:pt>
                <c:pt idx="23">
                  <c:v>-4.7</c:v>
                </c:pt>
                <c:pt idx="24">
                  <c:v>-5.2</c:v>
                </c:pt>
                <c:pt idx="25">
                  <c:v>-5.6</c:v>
                </c:pt>
                <c:pt idx="26">
                  <c:v>-5.8</c:v>
                </c:pt>
                <c:pt idx="27">
                  <c:v>-5.3</c:v>
                </c:pt>
                <c:pt idx="28">
                  <c:v>-5.3</c:v>
                </c:pt>
                <c:pt idx="29">
                  <c:v>-5.2</c:v>
                </c:pt>
                <c:pt idx="30">
                  <c:v>-4.5</c:v>
                </c:pt>
                <c:pt idx="31">
                  <c:v>-5.3</c:v>
                </c:pt>
                <c:pt idx="32">
                  <c:v>-5.2</c:v>
                </c:pt>
                <c:pt idx="33">
                  <c:v>-5.2</c:v>
                </c:pt>
                <c:pt idx="34">
                  <c:v>-5.2</c:v>
                </c:pt>
                <c:pt idx="35">
                  <c:v>-5.2</c:v>
                </c:pt>
                <c:pt idx="36">
                  <c:v>-5.3</c:v>
                </c:pt>
                <c:pt idx="37">
                  <c:v>-7.3</c:v>
                </c:pt>
                <c:pt idx="38">
                  <c:v>-6.2</c:v>
                </c:pt>
                <c:pt idx="39">
                  <c:v>-4.7</c:v>
                </c:pt>
                <c:pt idx="40">
                  <c:v>-5.3</c:v>
                </c:pt>
                <c:pt idx="41">
                  <c:v>-6.7</c:v>
                </c:pt>
                <c:pt idx="42">
                  <c:v>-4.7</c:v>
                </c:pt>
                <c:pt idx="43">
                  <c:v>-4.9000000000000004</c:v>
                </c:pt>
                <c:pt idx="44">
                  <c:v>-5.8</c:v>
                </c:pt>
                <c:pt idx="45">
                  <c:v>-4.7</c:v>
                </c:pt>
                <c:pt idx="46">
                  <c:v>-5.8</c:v>
                </c:pt>
                <c:pt idx="47">
                  <c:v>-5.3</c:v>
                </c:pt>
                <c:pt idx="48">
                  <c:v>-4.7</c:v>
                </c:pt>
                <c:pt idx="49">
                  <c:v>-5.6</c:v>
                </c:pt>
                <c:pt idx="50">
                  <c:v>-5.2</c:v>
                </c:pt>
                <c:pt idx="51">
                  <c:v>-5.4</c:v>
                </c:pt>
                <c:pt idx="52">
                  <c:v>-4.0999999999999996</c:v>
                </c:pt>
                <c:pt idx="53">
                  <c:v>-5.0999999999999996</c:v>
                </c:pt>
                <c:pt idx="54">
                  <c:v>-6</c:v>
                </c:pt>
                <c:pt idx="55">
                  <c:v>-5.8</c:v>
                </c:pt>
                <c:pt idx="56">
                  <c:v>-6.2</c:v>
                </c:pt>
                <c:pt idx="57">
                  <c:v>-6.2</c:v>
                </c:pt>
                <c:pt idx="58">
                  <c:v>-5.0999999999999996</c:v>
                </c:pt>
                <c:pt idx="59">
                  <c:v>-6.2</c:v>
                </c:pt>
                <c:pt idx="60">
                  <c:v>-5.3</c:v>
                </c:pt>
                <c:pt idx="61">
                  <c:v>-5.3</c:v>
                </c:pt>
                <c:pt idx="62">
                  <c:v>-4.7</c:v>
                </c:pt>
                <c:pt idx="63">
                  <c:v>-8.1</c:v>
                </c:pt>
                <c:pt idx="64">
                  <c:v>-4.5</c:v>
                </c:pt>
                <c:pt idx="65">
                  <c:v>-3.4</c:v>
                </c:pt>
                <c:pt idx="66">
                  <c:v>-3.4</c:v>
                </c:pt>
                <c:pt idx="67">
                  <c:v>-3.4</c:v>
                </c:pt>
                <c:pt idx="68">
                  <c:v>-3.4</c:v>
                </c:pt>
                <c:pt idx="69">
                  <c:v>-3.4</c:v>
                </c:pt>
                <c:pt idx="70">
                  <c:v>-3.4</c:v>
                </c:pt>
                <c:pt idx="71">
                  <c:v>-3.4</c:v>
                </c:pt>
                <c:pt idx="72">
                  <c:v>-3.4</c:v>
                </c:pt>
                <c:pt idx="73">
                  <c:v>-3.4</c:v>
                </c:pt>
                <c:pt idx="74">
                  <c:v>-3.4</c:v>
                </c:pt>
                <c:pt idx="75">
                  <c:v>-3.4</c:v>
                </c:pt>
                <c:pt idx="76">
                  <c:v>-6</c:v>
                </c:pt>
                <c:pt idx="77">
                  <c:v>-5.6</c:v>
                </c:pt>
                <c:pt idx="78">
                  <c:v>-7.3</c:v>
                </c:pt>
                <c:pt idx="79">
                  <c:v>-6.2</c:v>
                </c:pt>
                <c:pt idx="80">
                  <c:v>-3.7</c:v>
                </c:pt>
                <c:pt idx="81">
                  <c:v>-3.2</c:v>
                </c:pt>
                <c:pt idx="82">
                  <c:v>-3.2</c:v>
                </c:pt>
                <c:pt idx="83">
                  <c:v>-9.5</c:v>
                </c:pt>
                <c:pt idx="84">
                  <c:v>-3.9</c:v>
                </c:pt>
                <c:pt idx="85">
                  <c:v>-3.9</c:v>
                </c:pt>
                <c:pt idx="86">
                  <c:v>-3.9</c:v>
                </c:pt>
                <c:pt idx="87">
                  <c:v>-3.7</c:v>
                </c:pt>
                <c:pt idx="88">
                  <c:v>-3.9</c:v>
                </c:pt>
                <c:pt idx="89">
                  <c:v>-3.4</c:v>
                </c:pt>
                <c:pt idx="90">
                  <c:v>-8.1999999999999993</c:v>
                </c:pt>
                <c:pt idx="91">
                  <c:v>-5.4</c:v>
                </c:pt>
                <c:pt idx="92">
                  <c:v>-5.2</c:v>
                </c:pt>
                <c:pt idx="93">
                  <c:v>-2.1</c:v>
                </c:pt>
                <c:pt idx="94">
                  <c:v>-2.1</c:v>
                </c:pt>
                <c:pt idx="95">
                  <c:v>-2.1</c:v>
                </c:pt>
                <c:pt idx="96">
                  <c:v>-2.1</c:v>
                </c:pt>
                <c:pt idx="97">
                  <c:v>-2.1</c:v>
                </c:pt>
                <c:pt idx="98">
                  <c:v>-2.1</c:v>
                </c:pt>
                <c:pt idx="99">
                  <c:v>-2.1</c:v>
                </c:pt>
                <c:pt idx="100">
                  <c:v>-2.1</c:v>
                </c:pt>
                <c:pt idx="101">
                  <c:v>-2.1</c:v>
                </c:pt>
                <c:pt idx="102">
                  <c:v>-2.1</c:v>
                </c:pt>
                <c:pt idx="103">
                  <c:v>-2.1</c:v>
                </c:pt>
                <c:pt idx="104">
                  <c:v>-2.1</c:v>
                </c:pt>
                <c:pt idx="105">
                  <c:v>-2.1</c:v>
                </c:pt>
                <c:pt idx="106">
                  <c:v>-2.1</c:v>
                </c:pt>
                <c:pt idx="107">
                  <c:v>-2.1</c:v>
                </c:pt>
                <c:pt idx="108">
                  <c:v>-2.1</c:v>
                </c:pt>
                <c:pt idx="109">
                  <c:v>-2.1</c:v>
                </c:pt>
                <c:pt idx="110">
                  <c:v>-2.1</c:v>
                </c:pt>
                <c:pt idx="111">
                  <c:v>-2.1</c:v>
                </c:pt>
                <c:pt idx="112">
                  <c:v>-2.1</c:v>
                </c:pt>
                <c:pt idx="113">
                  <c:v>-2.1</c:v>
                </c:pt>
                <c:pt idx="114">
                  <c:v>-2.1</c:v>
                </c:pt>
                <c:pt idx="115">
                  <c:v>-2.1</c:v>
                </c:pt>
                <c:pt idx="116">
                  <c:v>-2.1</c:v>
                </c:pt>
                <c:pt idx="117">
                  <c:v>-2.1</c:v>
                </c:pt>
                <c:pt idx="118">
                  <c:v>-2.1</c:v>
                </c:pt>
                <c:pt idx="119">
                  <c:v>-2.1</c:v>
                </c:pt>
                <c:pt idx="120">
                  <c:v>-2.1</c:v>
                </c:pt>
                <c:pt idx="121">
                  <c:v>-2.1</c:v>
                </c:pt>
                <c:pt idx="122">
                  <c:v>-2.1</c:v>
                </c:pt>
                <c:pt idx="123">
                  <c:v>-2.1</c:v>
                </c:pt>
                <c:pt idx="124">
                  <c:v>-2.1</c:v>
                </c:pt>
                <c:pt idx="125">
                  <c:v>-2.4</c:v>
                </c:pt>
                <c:pt idx="126">
                  <c:v>-2.1</c:v>
                </c:pt>
                <c:pt idx="127">
                  <c:v>-2.1</c:v>
                </c:pt>
                <c:pt idx="128">
                  <c:v>-2.1</c:v>
                </c:pt>
                <c:pt idx="129">
                  <c:v>-2.1</c:v>
                </c:pt>
                <c:pt idx="130">
                  <c:v>-2.1</c:v>
                </c:pt>
                <c:pt idx="131">
                  <c:v>-2.1</c:v>
                </c:pt>
                <c:pt idx="132">
                  <c:v>-2.1</c:v>
                </c:pt>
                <c:pt idx="133">
                  <c:v>-2.1</c:v>
                </c:pt>
                <c:pt idx="134">
                  <c:v>-2.1</c:v>
                </c:pt>
                <c:pt idx="135">
                  <c:v>-2.1</c:v>
                </c:pt>
                <c:pt idx="136">
                  <c:v>-2.1</c:v>
                </c:pt>
                <c:pt idx="137">
                  <c:v>-2.1</c:v>
                </c:pt>
                <c:pt idx="138">
                  <c:v>-2.1</c:v>
                </c:pt>
                <c:pt idx="139">
                  <c:v>-2.1</c:v>
                </c:pt>
                <c:pt idx="140">
                  <c:v>-2.1</c:v>
                </c:pt>
                <c:pt idx="141">
                  <c:v>-2.1</c:v>
                </c:pt>
                <c:pt idx="142">
                  <c:v>-2.1</c:v>
                </c:pt>
                <c:pt idx="143">
                  <c:v>-2.1</c:v>
                </c:pt>
                <c:pt idx="144">
                  <c:v>-2.8</c:v>
                </c:pt>
                <c:pt idx="145">
                  <c:v>-3</c:v>
                </c:pt>
                <c:pt idx="146">
                  <c:v>-6.9</c:v>
                </c:pt>
                <c:pt idx="147">
                  <c:v>-4.3</c:v>
                </c:pt>
                <c:pt idx="148">
                  <c:v>-6.7</c:v>
                </c:pt>
                <c:pt idx="149">
                  <c:v>-4.9000000000000004</c:v>
                </c:pt>
                <c:pt idx="150">
                  <c:v>-5.2</c:v>
                </c:pt>
                <c:pt idx="151">
                  <c:v>-8.1</c:v>
                </c:pt>
                <c:pt idx="152">
                  <c:v>-5.4</c:v>
                </c:pt>
                <c:pt idx="153">
                  <c:v>-5.2</c:v>
                </c:pt>
                <c:pt idx="154">
                  <c:v>-4.9000000000000004</c:v>
                </c:pt>
                <c:pt idx="155">
                  <c:v>-5.4</c:v>
                </c:pt>
                <c:pt idx="156">
                  <c:v>-4.3</c:v>
                </c:pt>
                <c:pt idx="157">
                  <c:v>-4.0999999999999996</c:v>
                </c:pt>
                <c:pt idx="158">
                  <c:v>-4.5</c:v>
                </c:pt>
                <c:pt idx="159">
                  <c:v>-5.3</c:v>
                </c:pt>
                <c:pt idx="160">
                  <c:v>-4.7</c:v>
                </c:pt>
                <c:pt idx="161">
                  <c:v>-4.9000000000000004</c:v>
                </c:pt>
                <c:pt idx="162">
                  <c:v>-5.2</c:v>
                </c:pt>
                <c:pt idx="163">
                  <c:v>-4.3</c:v>
                </c:pt>
                <c:pt idx="164">
                  <c:v>-3.4</c:v>
                </c:pt>
                <c:pt idx="165">
                  <c:v>-4.7</c:v>
                </c:pt>
                <c:pt idx="166">
                  <c:v>-6</c:v>
                </c:pt>
                <c:pt idx="167">
                  <c:v>-6.9</c:v>
                </c:pt>
                <c:pt idx="168">
                  <c:v>-4.5</c:v>
                </c:pt>
                <c:pt idx="169">
                  <c:v>-6</c:v>
                </c:pt>
                <c:pt idx="170">
                  <c:v>-4.0999999999999996</c:v>
                </c:pt>
                <c:pt idx="171">
                  <c:v>-4.0999999999999996</c:v>
                </c:pt>
                <c:pt idx="172">
                  <c:v>-4.0999999999999996</c:v>
                </c:pt>
                <c:pt idx="173">
                  <c:v>-4.0999999999999996</c:v>
                </c:pt>
                <c:pt idx="174">
                  <c:v>-7.7</c:v>
                </c:pt>
                <c:pt idx="175">
                  <c:v>-7.2</c:v>
                </c:pt>
                <c:pt idx="176">
                  <c:v>-4.3</c:v>
                </c:pt>
                <c:pt idx="177">
                  <c:v>-4.0999999999999996</c:v>
                </c:pt>
                <c:pt idx="178">
                  <c:v>-4.3</c:v>
                </c:pt>
                <c:pt idx="179">
                  <c:v>-4.7</c:v>
                </c:pt>
                <c:pt idx="180">
                  <c:v>-5.2</c:v>
                </c:pt>
                <c:pt idx="181">
                  <c:v>-4.0999999999999996</c:v>
                </c:pt>
                <c:pt idx="182">
                  <c:v>-5</c:v>
                </c:pt>
                <c:pt idx="183">
                  <c:v>-5.2</c:v>
                </c:pt>
                <c:pt idx="184">
                  <c:v>-5.2</c:v>
                </c:pt>
                <c:pt idx="185">
                  <c:v>-5.4</c:v>
                </c:pt>
                <c:pt idx="186">
                  <c:v>-5.4</c:v>
                </c:pt>
                <c:pt idx="187">
                  <c:v>-4.7</c:v>
                </c:pt>
                <c:pt idx="188">
                  <c:v>-4.3</c:v>
                </c:pt>
                <c:pt idx="189">
                  <c:v>-5.2</c:v>
                </c:pt>
                <c:pt idx="190">
                  <c:v>-4.7</c:v>
                </c:pt>
                <c:pt idx="191">
                  <c:v>-5.2</c:v>
                </c:pt>
                <c:pt idx="192">
                  <c:v>-3</c:v>
                </c:pt>
                <c:pt idx="193">
                  <c:v>-4.9000000000000004</c:v>
                </c:pt>
                <c:pt idx="194">
                  <c:v>-3.9</c:v>
                </c:pt>
                <c:pt idx="195">
                  <c:v>-5.4</c:v>
                </c:pt>
                <c:pt idx="196">
                  <c:v>-8.8000000000000007</c:v>
                </c:pt>
                <c:pt idx="197">
                  <c:v>-4.0999999999999996</c:v>
                </c:pt>
                <c:pt idx="198">
                  <c:v>-2.6</c:v>
                </c:pt>
                <c:pt idx="199">
                  <c:v>-2.8</c:v>
                </c:pt>
                <c:pt idx="200">
                  <c:v>-1.9</c:v>
                </c:pt>
                <c:pt idx="201">
                  <c:v>-1.9</c:v>
                </c:pt>
                <c:pt idx="202">
                  <c:v>-1.9</c:v>
                </c:pt>
                <c:pt idx="203">
                  <c:v>-1.9</c:v>
                </c:pt>
                <c:pt idx="204">
                  <c:v>-1.9</c:v>
                </c:pt>
                <c:pt idx="205">
                  <c:v>-1.9</c:v>
                </c:pt>
                <c:pt idx="206">
                  <c:v>-1.9</c:v>
                </c:pt>
                <c:pt idx="207">
                  <c:v>-1.9</c:v>
                </c:pt>
                <c:pt idx="208">
                  <c:v>-1.9</c:v>
                </c:pt>
                <c:pt idx="209">
                  <c:v>-1.9</c:v>
                </c:pt>
                <c:pt idx="210">
                  <c:v>-1.9</c:v>
                </c:pt>
                <c:pt idx="211">
                  <c:v>-1.9</c:v>
                </c:pt>
                <c:pt idx="212">
                  <c:v>-1.9</c:v>
                </c:pt>
                <c:pt idx="213">
                  <c:v>-1.9</c:v>
                </c:pt>
                <c:pt idx="214">
                  <c:v>-1.9</c:v>
                </c:pt>
                <c:pt idx="215">
                  <c:v>-1.9</c:v>
                </c:pt>
                <c:pt idx="216">
                  <c:v>-1.9</c:v>
                </c:pt>
                <c:pt idx="217">
                  <c:v>-1.9</c:v>
                </c:pt>
                <c:pt idx="218">
                  <c:v>-1.9</c:v>
                </c:pt>
                <c:pt idx="219">
                  <c:v>-1.9</c:v>
                </c:pt>
                <c:pt idx="220">
                  <c:v>-1.9</c:v>
                </c:pt>
                <c:pt idx="221">
                  <c:v>-1.9</c:v>
                </c:pt>
                <c:pt idx="222">
                  <c:v>-1.9</c:v>
                </c:pt>
                <c:pt idx="223">
                  <c:v>-1.9</c:v>
                </c:pt>
                <c:pt idx="224">
                  <c:v>-1.9</c:v>
                </c:pt>
                <c:pt idx="225">
                  <c:v>-1.9</c:v>
                </c:pt>
                <c:pt idx="226">
                  <c:v>-1.9</c:v>
                </c:pt>
                <c:pt idx="227">
                  <c:v>-1.9</c:v>
                </c:pt>
                <c:pt idx="228">
                  <c:v>-1.9</c:v>
                </c:pt>
                <c:pt idx="229">
                  <c:v>-1.9</c:v>
                </c:pt>
                <c:pt idx="230">
                  <c:v>-1.9</c:v>
                </c:pt>
                <c:pt idx="231">
                  <c:v>-1.9</c:v>
                </c:pt>
                <c:pt idx="232">
                  <c:v>-1.9</c:v>
                </c:pt>
                <c:pt idx="233">
                  <c:v>-1.9</c:v>
                </c:pt>
                <c:pt idx="234">
                  <c:v>-1.9</c:v>
                </c:pt>
                <c:pt idx="235">
                  <c:v>-1.9</c:v>
                </c:pt>
                <c:pt idx="236">
                  <c:v>-1.9</c:v>
                </c:pt>
                <c:pt idx="237">
                  <c:v>-1.9</c:v>
                </c:pt>
                <c:pt idx="238">
                  <c:v>-1.9</c:v>
                </c:pt>
                <c:pt idx="239">
                  <c:v>-1.9</c:v>
                </c:pt>
                <c:pt idx="240">
                  <c:v>-1.9</c:v>
                </c:pt>
                <c:pt idx="241">
                  <c:v>-1.9</c:v>
                </c:pt>
                <c:pt idx="242">
                  <c:v>-1.9</c:v>
                </c:pt>
                <c:pt idx="243">
                  <c:v>-1.9</c:v>
                </c:pt>
                <c:pt idx="244">
                  <c:v>-1.9</c:v>
                </c:pt>
                <c:pt idx="245">
                  <c:v>-1.9</c:v>
                </c:pt>
                <c:pt idx="246">
                  <c:v>-1.9</c:v>
                </c:pt>
                <c:pt idx="247">
                  <c:v>-1.9</c:v>
                </c:pt>
                <c:pt idx="248">
                  <c:v>-1.9</c:v>
                </c:pt>
                <c:pt idx="249">
                  <c:v>-1.9</c:v>
                </c:pt>
                <c:pt idx="250">
                  <c:v>-1.9</c:v>
                </c:pt>
                <c:pt idx="251">
                  <c:v>-1.9</c:v>
                </c:pt>
                <c:pt idx="252">
                  <c:v>-1.7</c:v>
                </c:pt>
                <c:pt idx="253">
                  <c:v>-1.9</c:v>
                </c:pt>
                <c:pt idx="254">
                  <c:v>-1.9</c:v>
                </c:pt>
                <c:pt idx="255">
                  <c:v>-1.7</c:v>
                </c:pt>
                <c:pt idx="256">
                  <c:v>-1.9</c:v>
                </c:pt>
                <c:pt idx="257">
                  <c:v>-1.9</c:v>
                </c:pt>
                <c:pt idx="258">
                  <c:v>-1.9</c:v>
                </c:pt>
                <c:pt idx="259">
                  <c:v>-1.9</c:v>
                </c:pt>
                <c:pt idx="260">
                  <c:v>-1.9</c:v>
                </c:pt>
                <c:pt idx="261">
                  <c:v>-1.9</c:v>
                </c:pt>
                <c:pt idx="262">
                  <c:v>-1.9</c:v>
                </c:pt>
                <c:pt idx="263">
                  <c:v>-1.9</c:v>
                </c:pt>
                <c:pt idx="264">
                  <c:v>-1.9</c:v>
                </c:pt>
                <c:pt idx="265">
                  <c:v>-1.9</c:v>
                </c:pt>
                <c:pt idx="266">
                  <c:v>-1.9</c:v>
                </c:pt>
                <c:pt idx="267">
                  <c:v>-1.9</c:v>
                </c:pt>
                <c:pt idx="268">
                  <c:v>-1.9</c:v>
                </c:pt>
                <c:pt idx="269">
                  <c:v>-1.9</c:v>
                </c:pt>
                <c:pt idx="270">
                  <c:v>-1.9</c:v>
                </c:pt>
                <c:pt idx="271">
                  <c:v>-1.9</c:v>
                </c:pt>
                <c:pt idx="272">
                  <c:v>-1.9</c:v>
                </c:pt>
                <c:pt idx="273">
                  <c:v>-1.9</c:v>
                </c:pt>
                <c:pt idx="274">
                  <c:v>-1.9</c:v>
                </c:pt>
                <c:pt idx="275">
                  <c:v>-3</c:v>
                </c:pt>
                <c:pt idx="276">
                  <c:v>-3.5</c:v>
                </c:pt>
                <c:pt idx="277">
                  <c:v>-4.5999999999999996</c:v>
                </c:pt>
                <c:pt idx="278">
                  <c:v>-6.2</c:v>
                </c:pt>
                <c:pt idx="279">
                  <c:v>-4.3</c:v>
                </c:pt>
                <c:pt idx="280">
                  <c:v>-3.8</c:v>
                </c:pt>
                <c:pt idx="281">
                  <c:v>-4.0999999999999996</c:v>
                </c:pt>
                <c:pt idx="282">
                  <c:v>-3.7</c:v>
                </c:pt>
                <c:pt idx="283">
                  <c:v>-4.5</c:v>
                </c:pt>
                <c:pt idx="284">
                  <c:v>-4.3</c:v>
                </c:pt>
                <c:pt idx="285">
                  <c:v>-4.0999999999999996</c:v>
                </c:pt>
                <c:pt idx="286">
                  <c:v>-3.4</c:v>
                </c:pt>
                <c:pt idx="287">
                  <c:v>-4.9000000000000004</c:v>
                </c:pt>
                <c:pt idx="288">
                  <c:v>-7.1</c:v>
                </c:pt>
                <c:pt idx="289">
                  <c:v>-6.9</c:v>
                </c:pt>
                <c:pt idx="290">
                  <c:v>-5</c:v>
                </c:pt>
                <c:pt idx="291">
                  <c:v>-4.5</c:v>
                </c:pt>
                <c:pt idx="292">
                  <c:v>-7.3</c:v>
                </c:pt>
                <c:pt idx="293">
                  <c:v>-8.4</c:v>
                </c:pt>
                <c:pt idx="294">
                  <c:v>-9</c:v>
                </c:pt>
                <c:pt idx="295">
                  <c:v>-6.3</c:v>
                </c:pt>
                <c:pt idx="296">
                  <c:v>-3.9</c:v>
                </c:pt>
                <c:pt idx="297">
                  <c:v>-3.2</c:v>
                </c:pt>
                <c:pt idx="298">
                  <c:v>-3</c:v>
                </c:pt>
                <c:pt idx="299">
                  <c:v>-3</c:v>
                </c:pt>
                <c:pt idx="300">
                  <c:v>-3</c:v>
                </c:pt>
                <c:pt idx="301">
                  <c:v>-3</c:v>
                </c:pt>
                <c:pt idx="302">
                  <c:v>-3</c:v>
                </c:pt>
                <c:pt idx="303">
                  <c:v>-3.2</c:v>
                </c:pt>
                <c:pt idx="304">
                  <c:v>-3.2</c:v>
                </c:pt>
                <c:pt idx="305">
                  <c:v>-3.2</c:v>
                </c:pt>
                <c:pt idx="306">
                  <c:v>-3</c:v>
                </c:pt>
                <c:pt idx="307">
                  <c:v>-3</c:v>
                </c:pt>
                <c:pt idx="308">
                  <c:v>-3</c:v>
                </c:pt>
                <c:pt idx="309">
                  <c:v>-3</c:v>
                </c:pt>
                <c:pt idx="310">
                  <c:v>-3</c:v>
                </c:pt>
                <c:pt idx="311">
                  <c:v>-3</c:v>
                </c:pt>
                <c:pt idx="312">
                  <c:v>-3</c:v>
                </c:pt>
                <c:pt idx="313">
                  <c:v>-3.2</c:v>
                </c:pt>
                <c:pt idx="314">
                  <c:v>-3</c:v>
                </c:pt>
                <c:pt idx="315">
                  <c:v>-3</c:v>
                </c:pt>
                <c:pt idx="316">
                  <c:v>-3</c:v>
                </c:pt>
                <c:pt idx="317">
                  <c:v>-3</c:v>
                </c:pt>
                <c:pt idx="318">
                  <c:v>-3</c:v>
                </c:pt>
                <c:pt idx="319">
                  <c:v>-3</c:v>
                </c:pt>
                <c:pt idx="320">
                  <c:v>-3</c:v>
                </c:pt>
                <c:pt idx="321">
                  <c:v>-3</c:v>
                </c:pt>
                <c:pt idx="322">
                  <c:v>-3</c:v>
                </c:pt>
                <c:pt idx="323">
                  <c:v>-3</c:v>
                </c:pt>
                <c:pt idx="324">
                  <c:v>-3</c:v>
                </c:pt>
                <c:pt idx="325">
                  <c:v>-3</c:v>
                </c:pt>
                <c:pt idx="326">
                  <c:v>-3</c:v>
                </c:pt>
                <c:pt idx="327">
                  <c:v>-3</c:v>
                </c:pt>
                <c:pt idx="328">
                  <c:v>-3</c:v>
                </c:pt>
                <c:pt idx="329">
                  <c:v>-3</c:v>
                </c:pt>
                <c:pt idx="330">
                  <c:v>-3</c:v>
                </c:pt>
                <c:pt idx="331">
                  <c:v>-3</c:v>
                </c:pt>
                <c:pt idx="332">
                  <c:v>-3</c:v>
                </c:pt>
                <c:pt idx="333">
                  <c:v>-3</c:v>
                </c:pt>
                <c:pt idx="334">
                  <c:v>-3</c:v>
                </c:pt>
                <c:pt idx="335">
                  <c:v>-3</c:v>
                </c:pt>
                <c:pt idx="336">
                  <c:v>-3</c:v>
                </c:pt>
                <c:pt idx="337">
                  <c:v>-3</c:v>
                </c:pt>
                <c:pt idx="338">
                  <c:v>-3</c:v>
                </c:pt>
                <c:pt idx="339">
                  <c:v>-3</c:v>
                </c:pt>
                <c:pt idx="340">
                  <c:v>-3</c:v>
                </c:pt>
                <c:pt idx="341">
                  <c:v>-3</c:v>
                </c:pt>
                <c:pt idx="342">
                  <c:v>-3</c:v>
                </c:pt>
                <c:pt idx="343">
                  <c:v>-3</c:v>
                </c:pt>
                <c:pt idx="344">
                  <c:v>-3</c:v>
                </c:pt>
                <c:pt idx="345">
                  <c:v>-3</c:v>
                </c:pt>
                <c:pt idx="346">
                  <c:v>-3</c:v>
                </c:pt>
                <c:pt idx="347">
                  <c:v>-3.2</c:v>
                </c:pt>
                <c:pt idx="348">
                  <c:v>-3</c:v>
                </c:pt>
                <c:pt idx="349">
                  <c:v>-3</c:v>
                </c:pt>
                <c:pt idx="350">
                  <c:v>-3</c:v>
                </c:pt>
                <c:pt idx="351">
                  <c:v>-3</c:v>
                </c:pt>
                <c:pt idx="352">
                  <c:v>-3</c:v>
                </c:pt>
                <c:pt idx="353">
                  <c:v>-3</c:v>
                </c:pt>
                <c:pt idx="354">
                  <c:v>-3</c:v>
                </c:pt>
                <c:pt idx="355">
                  <c:v>-3</c:v>
                </c:pt>
                <c:pt idx="356">
                  <c:v>-3.2</c:v>
                </c:pt>
                <c:pt idx="357">
                  <c:v>-3</c:v>
                </c:pt>
                <c:pt idx="358">
                  <c:v>-3</c:v>
                </c:pt>
                <c:pt idx="359">
                  <c:v>-3.2</c:v>
                </c:pt>
                <c:pt idx="360">
                  <c:v>-3</c:v>
                </c:pt>
                <c:pt idx="361">
                  <c:v>-3</c:v>
                </c:pt>
                <c:pt idx="362">
                  <c:v>-3</c:v>
                </c:pt>
                <c:pt idx="363">
                  <c:v>-3</c:v>
                </c:pt>
                <c:pt idx="364">
                  <c:v>-3</c:v>
                </c:pt>
                <c:pt idx="365">
                  <c:v>-3</c:v>
                </c:pt>
                <c:pt idx="366">
                  <c:v>-3</c:v>
                </c:pt>
                <c:pt idx="367">
                  <c:v>-3.2</c:v>
                </c:pt>
                <c:pt idx="368">
                  <c:v>-3</c:v>
                </c:pt>
                <c:pt idx="369">
                  <c:v>-3</c:v>
                </c:pt>
                <c:pt idx="370">
                  <c:v>-3</c:v>
                </c:pt>
                <c:pt idx="371">
                  <c:v>-3</c:v>
                </c:pt>
                <c:pt idx="372">
                  <c:v>-3</c:v>
                </c:pt>
                <c:pt idx="373">
                  <c:v>-3</c:v>
                </c:pt>
                <c:pt idx="374">
                  <c:v>-3</c:v>
                </c:pt>
                <c:pt idx="375">
                  <c:v>-3</c:v>
                </c:pt>
                <c:pt idx="376">
                  <c:v>-3</c:v>
                </c:pt>
                <c:pt idx="377">
                  <c:v>-3</c:v>
                </c:pt>
                <c:pt idx="378">
                  <c:v>-3</c:v>
                </c:pt>
                <c:pt idx="379">
                  <c:v>-3</c:v>
                </c:pt>
                <c:pt idx="380">
                  <c:v>-3</c:v>
                </c:pt>
                <c:pt idx="381">
                  <c:v>-3</c:v>
                </c:pt>
                <c:pt idx="382">
                  <c:v>-3</c:v>
                </c:pt>
                <c:pt idx="383">
                  <c:v>-3</c:v>
                </c:pt>
                <c:pt idx="384">
                  <c:v>-3</c:v>
                </c:pt>
                <c:pt idx="385">
                  <c:v>-3</c:v>
                </c:pt>
                <c:pt idx="386">
                  <c:v>-3</c:v>
                </c:pt>
                <c:pt idx="387">
                  <c:v>-3</c:v>
                </c:pt>
                <c:pt idx="388">
                  <c:v>-3</c:v>
                </c:pt>
                <c:pt idx="389">
                  <c:v>-3</c:v>
                </c:pt>
                <c:pt idx="390">
                  <c:v>-3</c:v>
                </c:pt>
                <c:pt idx="391">
                  <c:v>-3</c:v>
                </c:pt>
                <c:pt idx="392">
                  <c:v>-3</c:v>
                </c:pt>
                <c:pt idx="393">
                  <c:v>-3</c:v>
                </c:pt>
                <c:pt idx="394">
                  <c:v>-3</c:v>
                </c:pt>
                <c:pt idx="395">
                  <c:v>-3</c:v>
                </c:pt>
                <c:pt idx="396">
                  <c:v>-3</c:v>
                </c:pt>
                <c:pt idx="397">
                  <c:v>-3</c:v>
                </c:pt>
                <c:pt idx="398">
                  <c:v>-3</c:v>
                </c:pt>
                <c:pt idx="399">
                  <c:v>-3</c:v>
                </c:pt>
                <c:pt idx="400">
                  <c:v>-3</c:v>
                </c:pt>
                <c:pt idx="401">
                  <c:v>-3.2</c:v>
                </c:pt>
                <c:pt idx="402">
                  <c:v>-3.2</c:v>
                </c:pt>
                <c:pt idx="403">
                  <c:v>-3</c:v>
                </c:pt>
                <c:pt idx="404">
                  <c:v>-3</c:v>
                </c:pt>
                <c:pt idx="405">
                  <c:v>-3</c:v>
                </c:pt>
                <c:pt idx="406">
                  <c:v>-3</c:v>
                </c:pt>
                <c:pt idx="407">
                  <c:v>-3</c:v>
                </c:pt>
                <c:pt idx="408">
                  <c:v>-3.2</c:v>
                </c:pt>
                <c:pt idx="409">
                  <c:v>-3</c:v>
                </c:pt>
                <c:pt idx="410">
                  <c:v>-3</c:v>
                </c:pt>
                <c:pt idx="411">
                  <c:v>-3</c:v>
                </c:pt>
                <c:pt idx="412">
                  <c:v>-3</c:v>
                </c:pt>
                <c:pt idx="413">
                  <c:v>-3</c:v>
                </c:pt>
                <c:pt idx="414">
                  <c:v>-3</c:v>
                </c:pt>
                <c:pt idx="415">
                  <c:v>-3</c:v>
                </c:pt>
                <c:pt idx="416">
                  <c:v>-3</c:v>
                </c:pt>
                <c:pt idx="417">
                  <c:v>-3</c:v>
                </c:pt>
                <c:pt idx="418">
                  <c:v>-3</c:v>
                </c:pt>
                <c:pt idx="419">
                  <c:v>-3</c:v>
                </c:pt>
                <c:pt idx="420">
                  <c:v>-3</c:v>
                </c:pt>
                <c:pt idx="421">
                  <c:v>-3</c:v>
                </c:pt>
                <c:pt idx="422">
                  <c:v>-3</c:v>
                </c:pt>
                <c:pt idx="423">
                  <c:v>-3</c:v>
                </c:pt>
                <c:pt idx="424">
                  <c:v>-3</c:v>
                </c:pt>
                <c:pt idx="425">
                  <c:v>-3</c:v>
                </c:pt>
                <c:pt idx="426">
                  <c:v>-3</c:v>
                </c:pt>
                <c:pt idx="427">
                  <c:v>-3</c:v>
                </c:pt>
                <c:pt idx="428">
                  <c:v>-3.2</c:v>
                </c:pt>
                <c:pt idx="429">
                  <c:v>-3</c:v>
                </c:pt>
                <c:pt idx="430">
                  <c:v>-3</c:v>
                </c:pt>
                <c:pt idx="431">
                  <c:v>-3</c:v>
                </c:pt>
                <c:pt idx="432">
                  <c:v>-3</c:v>
                </c:pt>
                <c:pt idx="433">
                  <c:v>-3</c:v>
                </c:pt>
                <c:pt idx="434">
                  <c:v>-3</c:v>
                </c:pt>
                <c:pt idx="435">
                  <c:v>-3.2</c:v>
                </c:pt>
                <c:pt idx="436">
                  <c:v>-3</c:v>
                </c:pt>
                <c:pt idx="437">
                  <c:v>-3</c:v>
                </c:pt>
                <c:pt idx="438">
                  <c:v>-3</c:v>
                </c:pt>
                <c:pt idx="439">
                  <c:v>-3</c:v>
                </c:pt>
                <c:pt idx="440">
                  <c:v>-3</c:v>
                </c:pt>
                <c:pt idx="441">
                  <c:v>-3</c:v>
                </c:pt>
                <c:pt idx="442">
                  <c:v>-3</c:v>
                </c:pt>
                <c:pt idx="443">
                  <c:v>-3</c:v>
                </c:pt>
                <c:pt idx="444">
                  <c:v>-3</c:v>
                </c:pt>
                <c:pt idx="445">
                  <c:v>-3</c:v>
                </c:pt>
                <c:pt idx="446">
                  <c:v>-3</c:v>
                </c:pt>
                <c:pt idx="447">
                  <c:v>-3</c:v>
                </c:pt>
                <c:pt idx="448">
                  <c:v>-3</c:v>
                </c:pt>
                <c:pt idx="449">
                  <c:v>-3</c:v>
                </c:pt>
                <c:pt idx="450">
                  <c:v>-3</c:v>
                </c:pt>
                <c:pt idx="451">
                  <c:v>-3</c:v>
                </c:pt>
                <c:pt idx="452">
                  <c:v>-3</c:v>
                </c:pt>
                <c:pt idx="453">
                  <c:v>-3</c:v>
                </c:pt>
                <c:pt idx="454">
                  <c:v>-3</c:v>
                </c:pt>
                <c:pt idx="455">
                  <c:v>-3</c:v>
                </c:pt>
                <c:pt idx="456">
                  <c:v>-3</c:v>
                </c:pt>
                <c:pt idx="457">
                  <c:v>-3</c:v>
                </c:pt>
                <c:pt idx="458">
                  <c:v>-3</c:v>
                </c:pt>
                <c:pt idx="459">
                  <c:v>-3</c:v>
                </c:pt>
                <c:pt idx="460">
                  <c:v>-3.2</c:v>
                </c:pt>
                <c:pt idx="461">
                  <c:v>-3.2</c:v>
                </c:pt>
                <c:pt idx="462">
                  <c:v>-3</c:v>
                </c:pt>
                <c:pt idx="463">
                  <c:v>-3</c:v>
                </c:pt>
                <c:pt idx="464">
                  <c:v>-3</c:v>
                </c:pt>
                <c:pt idx="465">
                  <c:v>-3</c:v>
                </c:pt>
                <c:pt idx="466">
                  <c:v>-3</c:v>
                </c:pt>
                <c:pt idx="467">
                  <c:v>-3</c:v>
                </c:pt>
                <c:pt idx="468">
                  <c:v>-3</c:v>
                </c:pt>
                <c:pt idx="469">
                  <c:v>-3</c:v>
                </c:pt>
                <c:pt idx="470">
                  <c:v>-3</c:v>
                </c:pt>
                <c:pt idx="471">
                  <c:v>-3</c:v>
                </c:pt>
                <c:pt idx="472">
                  <c:v>-3</c:v>
                </c:pt>
                <c:pt idx="473">
                  <c:v>-3</c:v>
                </c:pt>
                <c:pt idx="474">
                  <c:v>-3</c:v>
                </c:pt>
                <c:pt idx="475">
                  <c:v>-3</c:v>
                </c:pt>
                <c:pt idx="476">
                  <c:v>-3</c:v>
                </c:pt>
                <c:pt idx="477">
                  <c:v>-3</c:v>
                </c:pt>
                <c:pt idx="478">
                  <c:v>-3</c:v>
                </c:pt>
                <c:pt idx="479">
                  <c:v>-3</c:v>
                </c:pt>
                <c:pt idx="480">
                  <c:v>-3</c:v>
                </c:pt>
                <c:pt idx="481">
                  <c:v>-3</c:v>
                </c:pt>
                <c:pt idx="482">
                  <c:v>-3</c:v>
                </c:pt>
                <c:pt idx="483">
                  <c:v>-3</c:v>
                </c:pt>
                <c:pt idx="484">
                  <c:v>-3</c:v>
                </c:pt>
                <c:pt idx="485">
                  <c:v>-3</c:v>
                </c:pt>
                <c:pt idx="486">
                  <c:v>-3</c:v>
                </c:pt>
                <c:pt idx="487">
                  <c:v>-3</c:v>
                </c:pt>
                <c:pt idx="488">
                  <c:v>-3</c:v>
                </c:pt>
                <c:pt idx="489">
                  <c:v>-3</c:v>
                </c:pt>
                <c:pt idx="490">
                  <c:v>-3</c:v>
                </c:pt>
                <c:pt idx="491">
                  <c:v>-3</c:v>
                </c:pt>
                <c:pt idx="492">
                  <c:v>-3</c:v>
                </c:pt>
                <c:pt idx="493">
                  <c:v>-3</c:v>
                </c:pt>
                <c:pt idx="494">
                  <c:v>-3</c:v>
                </c:pt>
                <c:pt idx="495">
                  <c:v>-3</c:v>
                </c:pt>
                <c:pt idx="496">
                  <c:v>-3</c:v>
                </c:pt>
                <c:pt idx="497">
                  <c:v>-3</c:v>
                </c:pt>
                <c:pt idx="498">
                  <c:v>-3</c:v>
                </c:pt>
                <c:pt idx="499">
                  <c:v>-3</c:v>
                </c:pt>
                <c:pt idx="500">
                  <c:v>-3</c:v>
                </c:pt>
                <c:pt idx="501">
                  <c:v>-3</c:v>
                </c:pt>
                <c:pt idx="502">
                  <c:v>-3</c:v>
                </c:pt>
                <c:pt idx="503">
                  <c:v>-3</c:v>
                </c:pt>
                <c:pt idx="504">
                  <c:v>-3</c:v>
                </c:pt>
                <c:pt idx="505">
                  <c:v>-3.2</c:v>
                </c:pt>
                <c:pt idx="506">
                  <c:v>-3</c:v>
                </c:pt>
                <c:pt idx="507">
                  <c:v>-3</c:v>
                </c:pt>
                <c:pt idx="508">
                  <c:v>-3</c:v>
                </c:pt>
                <c:pt idx="509">
                  <c:v>-3</c:v>
                </c:pt>
                <c:pt idx="510">
                  <c:v>-3</c:v>
                </c:pt>
                <c:pt idx="511">
                  <c:v>-3</c:v>
                </c:pt>
                <c:pt idx="512">
                  <c:v>-3</c:v>
                </c:pt>
                <c:pt idx="513">
                  <c:v>-3</c:v>
                </c:pt>
                <c:pt idx="514">
                  <c:v>-3</c:v>
                </c:pt>
                <c:pt idx="515">
                  <c:v>-3</c:v>
                </c:pt>
                <c:pt idx="516">
                  <c:v>-3.2</c:v>
                </c:pt>
                <c:pt idx="517">
                  <c:v>-3</c:v>
                </c:pt>
                <c:pt idx="518">
                  <c:v>-3</c:v>
                </c:pt>
                <c:pt idx="519">
                  <c:v>-3</c:v>
                </c:pt>
                <c:pt idx="520">
                  <c:v>-3</c:v>
                </c:pt>
                <c:pt idx="521">
                  <c:v>-3</c:v>
                </c:pt>
                <c:pt idx="522">
                  <c:v>-3</c:v>
                </c:pt>
                <c:pt idx="523">
                  <c:v>-3</c:v>
                </c:pt>
                <c:pt idx="524">
                  <c:v>-3</c:v>
                </c:pt>
                <c:pt idx="525">
                  <c:v>-3</c:v>
                </c:pt>
                <c:pt idx="526">
                  <c:v>-3</c:v>
                </c:pt>
                <c:pt idx="527">
                  <c:v>-3</c:v>
                </c:pt>
                <c:pt idx="528">
                  <c:v>-3</c:v>
                </c:pt>
                <c:pt idx="529">
                  <c:v>-3</c:v>
                </c:pt>
                <c:pt idx="530">
                  <c:v>-3</c:v>
                </c:pt>
                <c:pt idx="531">
                  <c:v>-3</c:v>
                </c:pt>
                <c:pt idx="532">
                  <c:v>-3</c:v>
                </c:pt>
                <c:pt idx="533">
                  <c:v>-3</c:v>
                </c:pt>
                <c:pt idx="534">
                  <c:v>-3</c:v>
                </c:pt>
                <c:pt idx="535">
                  <c:v>-3</c:v>
                </c:pt>
                <c:pt idx="536">
                  <c:v>-3</c:v>
                </c:pt>
                <c:pt idx="537">
                  <c:v>-3</c:v>
                </c:pt>
                <c:pt idx="538">
                  <c:v>-3</c:v>
                </c:pt>
                <c:pt idx="539">
                  <c:v>-3</c:v>
                </c:pt>
                <c:pt idx="540">
                  <c:v>-3</c:v>
                </c:pt>
                <c:pt idx="541">
                  <c:v>-3</c:v>
                </c:pt>
                <c:pt idx="542">
                  <c:v>-3.2</c:v>
                </c:pt>
                <c:pt idx="543">
                  <c:v>-3</c:v>
                </c:pt>
                <c:pt idx="544">
                  <c:v>-3</c:v>
                </c:pt>
                <c:pt idx="545">
                  <c:v>-3</c:v>
                </c:pt>
                <c:pt idx="546">
                  <c:v>-3</c:v>
                </c:pt>
                <c:pt idx="547">
                  <c:v>-3</c:v>
                </c:pt>
                <c:pt idx="548">
                  <c:v>-3</c:v>
                </c:pt>
                <c:pt idx="549">
                  <c:v>-3</c:v>
                </c:pt>
                <c:pt idx="550">
                  <c:v>-3</c:v>
                </c:pt>
                <c:pt idx="551">
                  <c:v>-3</c:v>
                </c:pt>
                <c:pt idx="552">
                  <c:v>-3</c:v>
                </c:pt>
                <c:pt idx="553">
                  <c:v>-3</c:v>
                </c:pt>
                <c:pt idx="554">
                  <c:v>-3</c:v>
                </c:pt>
                <c:pt idx="555">
                  <c:v>-3</c:v>
                </c:pt>
                <c:pt idx="556">
                  <c:v>-3</c:v>
                </c:pt>
                <c:pt idx="557">
                  <c:v>-3</c:v>
                </c:pt>
                <c:pt idx="558">
                  <c:v>-3</c:v>
                </c:pt>
                <c:pt idx="559">
                  <c:v>-3</c:v>
                </c:pt>
                <c:pt idx="560">
                  <c:v>-3</c:v>
                </c:pt>
                <c:pt idx="561">
                  <c:v>-3</c:v>
                </c:pt>
                <c:pt idx="562">
                  <c:v>-3</c:v>
                </c:pt>
                <c:pt idx="563">
                  <c:v>-3</c:v>
                </c:pt>
                <c:pt idx="564">
                  <c:v>-3</c:v>
                </c:pt>
                <c:pt idx="565">
                  <c:v>-3</c:v>
                </c:pt>
                <c:pt idx="566">
                  <c:v>-3</c:v>
                </c:pt>
                <c:pt idx="567">
                  <c:v>-3</c:v>
                </c:pt>
                <c:pt idx="568">
                  <c:v>-3</c:v>
                </c:pt>
                <c:pt idx="569">
                  <c:v>-3</c:v>
                </c:pt>
                <c:pt idx="570">
                  <c:v>-3.2</c:v>
                </c:pt>
                <c:pt idx="571">
                  <c:v>-3.2</c:v>
                </c:pt>
                <c:pt idx="572">
                  <c:v>-3</c:v>
                </c:pt>
                <c:pt idx="573">
                  <c:v>-3</c:v>
                </c:pt>
                <c:pt idx="574">
                  <c:v>-3</c:v>
                </c:pt>
                <c:pt idx="575">
                  <c:v>-3</c:v>
                </c:pt>
                <c:pt idx="576">
                  <c:v>-3</c:v>
                </c:pt>
                <c:pt idx="577">
                  <c:v>-3</c:v>
                </c:pt>
                <c:pt idx="578">
                  <c:v>-3</c:v>
                </c:pt>
                <c:pt idx="579">
                  <c:v>-3</c:v>
                </c:pt>
                <c:pt idx="580">
                  <c:v>-3</c:v>
                </c:pt>
                <c:pt idx="581">
                  <c:v>-3</c:v>
                </c:pt>
                <c:pt idx="582">
                  <c:v>-3</c:v>
                </c:pt>
                <c:pt idx="583">
                  <c:v>-3.2</c:v>
                </c:pt>
                <c:pt idx="584">
                  <c:v>-3</c:v>
                </c:pt>
                <c:pt idx="585">
                  <c:v>-3</c:v>
                </c:pt>
                <c:pt idx="586">
                  <c:v>-3</c:v>
                </c:pt>
                <c:pt idx="587">
                  <c:v>-3.2</c:v>
                </c:pt>
                <c:pt idx="588">
                  <c:v>-3</c:v>
                </c:pt>
                <c:pt idx="589">
                  <c:v>-3</c:v>
                </c:pt>
                <c:pt idx="590">
                  <c:v>-3</c:v>
                </c:pt>
                <c:pt idx="591">
                  <c:v>-3</c:v>
                </c:pt>
                <c:pt idx="592">
                  <c:v>-3</c:v>
                </c:pt>
                <c:pt idx="593">
                  <c:v>-3</c:v>
                </c:pt>
                <c:pt idx="594">
                  <c:v>-3</c:v>
                </c:pt>
                <c:pt idx="595">
                  <c:v>-3</c:v>
                </c:pt>
                <c:pt idx="596">
                  <c:v>-3</c:v>
                </c:pt>
                <c:pt idx="597">
                  <c:v>-3</c:v>
                </c:pt>
                <c:pt idx="598">
                  <c:v>-3</c:v>
                </c:pt>
                <c:pt idx="599">
                  <c:v>-3</c:v>
                </c:pt>
                <c:pt idx="600">
                  <c:v>-3</c:v>
                </c:pt>
                <c:pt idx="601">
                  <c:v>-3</c:v>
                </c:pt>
                <c:pt idx="602">
                  <c:v>-3</c:v>
                </c:pt>
                <c:pt idx="603">
                  <c:v>-3</c:v>
                </c:pt>
                <c:pt idx="604">
                  <c:v>-3</c:v>
                </c:pt>
                <c:pt idx="605">
                  <c:v>-3</c:v>
                </c:pt>
                <c:pt idx="606">
                  <c:v>-3</c:v>
                </c:pt>
                <c:pt idx="607">
                  <c:v>-3</c:v>
                </c:pt>
                <c:pt idx="608">
                  <c:v>-3</c:v>
                </c:pt>
                <c:pt idx="609">
                  <c:v>-3</c:v>
                </c:pt>
                <c:pt idx="610">
                  <c:v>-3</c:v>
                </c:pt>
                <c:pt idx="611">
                  <c:v>-3</c:v>
                </c:pt>
                <c:pt idx="612">
                  <c:v>-3</c:v>
                </c:pt>
                <c:pt idx="613">
                  <c:v>-3</c:v>
                </c:pt>
                <c:pt idx="614">
                  <c:v>-3</c:v>
                </c:pt>
                <c:pt idx="615">
                  <c:v>-3</c:v>
                </c:pt>
                <c:pt idx="616">
                  <c:v>-3.2</c:v>
                </c:pt>
                <c:pt idx="617">
                  <c:v>-3</c:v>
                </c:pt>
                <c:pt idx="618">
                  <c:v>-3.2</c:v>
                </c:pt>
                <c:pt idx="619">
                  <c:v>-3</c:v>
                </c:pt>
                <c:pt idx="620">
                  <c:v>-3</c:v>
                </c:pt>
                <c:pt idx="621">
                  <c:v>-3.2</c:v>
                </c:pt>
                <c:pt idx="622">
                  <c:v>-3</c:v>
                </c:pt>
                <c:pt idx="623">
                  <c:v>-3</c:v>
                </c:pt>
                <c:pt idx="624">
                  <c:v>-3</c:v>
                </c:pt>
                <c:pt idx="625">
                  <c:v>-3</c:v>
                </c:pt>
                <c:pt idx="626">
                  <c:v>-3</c:v>
                </c:pt>
                <c:pt idx="627">
                  <c:v>-3</c:v>
                </c:pt>
                <c:pt idx="628">
                  <c:v>-3</c:v>
                </c:pt>
                <c:pt idx="629">
                  <c:v>-3</c:v>
                </c:pt>
                <c:pt idx="630">
                  <c:v>-3</c:v>
                </c:pt>
                <c:pt idx="631">
                  <c:v>-3</c:v>
                </c:pt>
                <c:pt idx="632">
                  <c:v>-3</c:v>
                </c:pt>
                <c:pt idx="633">
                  <c:v>-3</c:v>
                </c:pt>
                <c:pt idx="634">
                  <c:v>-3</c:v>
                </c:pt>
                <c:pt idx="635">
                  <c:v>-3</c:v>
                </c:pt>
                <c:pt idx="636">
                  <c:v>-3</c:v>
                </c:pt>
                <c:pt idx="637">
                  <c:v>-3</c:v>
                </c:pt>
                <c:pt idx="638">
                  <c:v>-3</c:v>
                </c:pt>
                <c:pt idx="639">
                  <c:v>-3</c:v>
                </c:pt>
                <c:pt idx="640">
                  <c:v>-3</c:v>
                </c:pt>
                <c:pt idx="641">
                  <c:v>-3</c:v>
                </c:pt>
                <c:pt idx="642">
                  <c:v>-3</c:v>
                </c:pt>
                <c:pt idx="643">
                  <c:v>-3</c:v>
                </c:pt>
                <c:pt idx="644">
                  <c:v>-3</c:v>
                </c:pt>
                <c:pt idx="645">
                  <c:v>-3</c:v>
                </c:pt>
                <c:pt idx="646">
                  <c:v>-3</c:v>
                </c:pt>
                <c:pt idx="647">
                  <c:v>-3</c:v>
                </c:pt>
                <c:pt idx="648">
                  <c:v>-3</c:v>
                </c:pt>
                <c:pt idx="649">
                  <c:v>-3.2</c:v>
                </c:pt>
                <c:pt idx="650">
                  <c:v>-3</c:v>
                </c:pt>
                <c:pt idx="651">
                  <c:v>-3.2</c:v>
                </c:pt>
                <c:pt idx="652">
                  <c:v>-3</c:v>
                </c:pt>
                <c:pt idx="653">
                  <c:v>-3</c:v>
                </c:pt>
                <c:pt idx="654">
                  <c:v>-3</c:v>
                </c:pt>
                <c:pt idx="655">
                  <c:v>-3</c:v>
                </c:pt>
                <c:pt idx="656">
                  <c:v>-3</c:v>
                </c:pt>
                <c:pt idx="657">
                  <c:v>-3</c:v>
                </c:pt>
                <c:pt idx="658">
                  <c:v>-3</c:v>
                </c:pt>
                <c:pt idx="659">
                  <c:v>-3</c:v>
                </c:pt>
                <c:pt idx="660">
                  <c:v>-3</c:v>
                </c:pt>
                <c:pt idx="661">
                  <c:v>-3</c:v>
                </c:pt>
                <c:pt idx="662">
                  <c:v>-3</c:v>
                </c:pt>
                <c:pt idx="663">
                  <c:v>-3</c:v>
                </c:pt>
                <c:pt idx="664">
                  <c:v>-3</c:v>
                </c:pt>
                <c:pt idx="665">
                  <c:v>-3</c:v>
                </c:pt>
                <c:pt idx="666">
                  <c:v>-3</c:v>
                </c:pt>
                <c:pt idx="667">
                  <c:v>-3</c:v>
                </c:pt>
                <c:pt idx="668">
                  <c:v>-3</c:v>
                </c:pt>
                <c:pt idx="669">
                  <c:v>-3</c:v>
                </c:pt>
                <c:pt idx="670">
                  <c:v>-3</c:v>
                </c:pt>
                <c:pt idx="671">
                  <c:v>-3</c:v>
                </c:pt>
                <c:pt idx="672">
                  <c:v>-3</c:v>
                </c:pt>
                <c:pt idx="673">
                  <c:v>-3</c:v>
                </c:pt>
                <c:pt idx="674">
                  <c:v>-3</c:v>
                </c:pt>
                <c:pt idx="675">
                  <c:v>-3</c:v>
                </c:pt>
                <c:pt idx="676">
                  <c:v>-3</c:v>
                </c:pt>
                <c:pt idx="677">
                  <c:v>-3</c:v>
                </c:pt>
                <c:pt idx="678">
                  <c:v>-3</c:v>
                </c:pt>
                <c:pt idx="679">
                  <c:v>-3</c:v>
                </c:pt>
                <c:pt idx="680">
                  <c:v>-3</c:v>
                </c:pt>
                <c:pt idx="681">
                  <c:v>-3</c:v>
                </c:pt>
                <c:pt idx="682">
                  <c:v>-3</c:v>
                </c:pt>
                <c:pt idx="683">
                  <c:v>-3</c:v>
                </c:pt>
                <c:pt idx="684">
                  <c:v>-3</c:v>
                </c:pt>
                <c:pt idx="685">
                  <c:v>-3</c:v>
                </c:pt>
                <c:pt idx="686">
                  <c:v>-3</c:v>
                </c:pt>
                <c:pt idx="687">
                  <c:v>-3</c:v>
                </c:pt>
                <c:pt idx="688">
                  <c:v>-3</c:v>
                </c:pt>
                <c:pt idx="689">
                  <c:v>-3</c:v>
                </c:pt>
                <c:pt idx="690">
                  <c:v>-3</c:v>
                </c:pt>
                <c:pt idx="691">
                  <c:v>-3</c:v>
                </c:pt>
                <c:pt idx="692">
                  <c:v>-3</c:v>
                </c:pt>
                <c:pt idx="693">
                  <c:v>-3</c:v>
                </c:pt>
                <c:pt idx="694">
                  <c:v>-3</c:v>
                </c:pt>
                <c:pt idx="695">
                  <c:v>-3</c:v>
                </c:pt>
                <c:pt idx="696">
                  <c:v>-3</c:v>
                </c:pt>
                <c:pt idx="697">
                  <c:v>-3</c:v>
                </c:pt>
                <c:pt idx="698">
                  <c:v>-3</c:v>
                </c:pt>
                <c:pt idx="699">
                  <c:v>-3</c:v>
                </c:pt>
                <c:pt idx="700">
                  <c:v>-3</c:v>
                </c:pt>
                <c:pt idx="701">
                  <c:v>-3</c:v>
                </c:pt>
                <c:pt idx="702">
                  <c:v>-3</c:v>
                </c:pt>
                <c:pt idx="703">
                  <c:v>-3</c:v>
                </c:pt>
                <c:pt idx="704">
                  <c:v>-3</c:v>
                </c:pt>
                <c:pt idx="705">
                  <c:v>-3</c:v>
                </c:pt>
                <c:pt idx="706">
                  <c:v>-3</c:v>
                </c:pt>
                <c:pt idx="707">
                  <c:v>-3</c:v>
                </c:pt>
                <c:pt idx="708">
                  <c:v>-3</c:v>
                </c:pt>
                <c:pt idx="709">
                  <c:v>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755-41D4-8ECB-90694538A7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331472"/>
        <c:axId val="174141328"/>
      </c:scatterChart>
      <c:valAx>
        <c:axId val="180331472"/>
        <c:scaling>
          <c:orientation val="minMax"/>
          <c:max val="4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74141328"/>
        <c:crossesAt val="-15"/>
        <c:crossBetween val="midCat"/>
      </c:valAx>
      <c:valAx>
        <c:axId val="174141328"/>
        <c:scaling>
          <c:orientation val="minMax"/>
          <c:max val="15"/>
          <c:min val="-1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Angle (°)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180331472"/>
        <c:crossesAt val="-15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en-US" sz="2000" b="0" dirty="0">
                <a:solidFill>
                  <a:srgbClr val="002060"/>
                </a:solidFill>
              </a:rPr>
              <a:t>Transport STFC</a:t>
            </a:r>
            <a:r>
              <a:rPr lang="en-US" sz="2000" b="0" baseline="0" dirty="0">
                <a:solidFill>
                  <a:srgbClr val="002060"/>
                </a:solidFill>
              </a:rPr>
              <a:t> to CERN according to </a:t>
            </a:r>
            <a:r>
              <a:rPr lang="en-US" sz="2000" b="0" i="0" u="none" strike="noStrike" kern="1200" spc="0" baseline="0" dirty="0">
                <a:solidFill>
                  <a:srgbClr val="002060"/>
                </a:solidFill>
              </a:rPr>
              <a:t>ASTMD4169 </a:t>
            </a:r>
            <a:endParaRPr lang="en-US" sz="2000" b="0" dirty="0">
              <a:solidFill>
                <a:srgbClr val="002060"/>
              </a:solidFill>
            </a:endParaRPr>
          </a:p>
        </c:rich>
      </c:tx>
      <c:layout>
        <c:manualLayout>
          <c:xMode val="edge"/>
          <c:yMode val="edge"/>
          <c:x val="0.18248446409278382"/>
          <c:y val="2.01564985463910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0.1224140687760352"/>
          <c:y val="9.7999665910004405E-2"/>
          <c:w val="0.85571228613485928"/>
          <c:h val="0.8022962933865655"/>
        </c:manualLayout>
      </c:layout>
      <c:scatterChart>
        <c:scatterStyle val="lineMarker"/>
        <c:varyColors val="0"/>
        <c:ser>
          <c:idx val="0"/>
          <c:order val="0"/>
          <c:tx>
            <c:strRef>
              <c:f>ASTMD4169!$B$1</c:f>
              <c:strCache>
                <c:ptCount val="1"/>
                <c:pt idx="0">
                  <c:v>ASTMD4169 High level</c:v>
                </c:pt>
              </c:strCache>
            </c:strRef>
          </c:tx>
          <c:spPr>
            <a:ln w="38100" cap="rnd">
              <a:solidFill>
                <a:schemeClr val="bg2">
                  <a:lumMod val="1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ASTMD4169!$A$3:$A$14</c:f>
              <c:numCache>
                <c:formatCode>General</c:formatCode>
                <c:ptCount val="12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12</c:v>
                </c:pt>
                <c:pt idx="5">
                  <c:v>16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80</c:v>
                </c:pt>
                <c:pt idx="10">
                  <c:v>100</c:v>
                </c:pt>
                <c:pt idx="11">
                  <c:v>200</c:v>
                </c:pt>
              </c:numCache>
            </c:numRef>
          </c:xVal>
          <c:yVal>
            <c:numRef>
              <c:f>ASTMD4169!$B$3:$B$14</c:f>
              <c:numCache>
                <c:formatCode>0.000000</c:formatCode>
                <c:ptCount val="12"/>
                <c:pt idx="0">
                  <c:v>7.2000000000000005E-4</c:v>
                </c:pt>
                <c:pt idx="1">
                  <c:v>0.03</c:v>
                </c:pt>
                <c:pt idx="2">
                  <c:v>0.03</c:v>
                </c:pt>
                <c:pt idx="3">
                  <c:v>1.1999999999999999E-3</c:v>
                </c:pt>
                <c:pt idx="4">
                  <c:v>1.1999999999999999E-3</c:v>
                </c:pt>
                <c:pt idx="5">
                  <c:v>6.0000000000000001E-3</c:v>
                </c:pt>
                <c:pt idx="6">
                  <c:v>6.0000000000000001E-3</c:v>
                </c:pt>
                <c:pt idx="7">
                  <c:v>1.1999999999999999E-3</c:v>
                </c:pt>
                <c:pt idx="8">
                  <c:v>6.0000000000000001E-3</c:v>
                </c:pt>
                <c:pt idx="9">
                  <c:v>6.0000000000000001E-3</c:v>
                </c:pt>
                <c:pt idx="10">
                  <c:v>5.9999999999999995E-4</c:v>
                </c:pt>
                <c:pt idx="11">
                  <c:v>3.0000000000000001E-5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46C-4916-88F0-1AB8A9DE8192}"/>
            </c:ext>
          </c:extLst>
        </c:ser>
        <c:ser>
          <c:idx val="1"/>
          <c:order val="1"/>
          <c:tx>
            <c:strRef>
              <c:f>ASTMD4169!$C$1</c:f>
              <c:strCache>
                <c:ptCount val="1"/>
                <c:pt idx="0">
                  <c:v>ASTMD4169 Medium level</c:v>
                </c:pt>
              </c:strCache>
            </c:strRef>
          </c:tx>
          <c:spPr>
            <a:ln w="19050" cap="rnd">
              <a:solidFill>
                <a:schemeClr val="bg2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dPt>
            <c:idx val="2"/>
            <c:marker>
              <c:symbol val="none"/>
            </c:marker>
            <c:bubble3D val="0"/>
            <c:spPr>
              <a:ln w="38100" cap="rnd">
                <a:solidFill>
                  <a:schemeClr val="bg2">
                    <a:lumMod val="5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F46C-4916-88F0-1AB8A9DE8192}"/>
              </c:ext>
            </c:extLst>
          </c:dPt>
          <c:xVal>
            <c:numRef>
              <c:f>ASTMD4169!$A$3:$A$14</c:f>
              <c:numCache>
                <c:formatCode>General</c:formatCode>
                <c:ptCount val="12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12</c:v>
                </c:pt>
                <c:pt idx="5">
                  <c:v>16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80</c:v>
                </c:pt>
                <c:pt idx="10">
                  <c:v>100</c:v>
                </c:pt>
                <c:pt idx="11">
                  <c:v>200</c:v>
                </c:pt>
              </c:numCache>
            </c:numRef>
          </c:xVal>
          <c:yVal>
            <c:numRef>
              <c:f>ASTMD4169!$C$3:$C$14</c:f>
              <c:numCache>
                <c:formatCode>0.000000</c:formatCode>
                <c:ptCount val="12"/>
                <c:pt idx="0">
                  <c:v>7.2000000000000005E-4</c:v>
                </c:pt>
                <c:pt idx="1">
                  <c:v>1.7999999999999999E-2</c:v>
                </c:pt>
                <c:pt idx="2">
                  <c:v>1.7999999999999999E-2</c:v>
                </c:pt>
                <c:pt idx="3">
                  <c:v>7.2000000000000005E-4</c:v>
                </c:pt>
                <c:pt idx="4">
                  <c:v>7.2000000000000005E-4</c:v>
                </c:pt>
                <c:pt idx="5">
                  <c:v>3.5999999999999999E-3</c:v>
                </c:pt>
                <c:pt idx="6">
                  <c:v>3.5999999999999999E-3</c:v>
                </c:pt>
                <c:pt idx="7">
                  <c:v>7.2000000000000005E-4</c:v>
                </c:pt>
                <c:pt idx="8">
                  <c:v>3.5999999999999999E-3</c:v>
                </c:pt>
                <c:pt idx="9">
                  <c:v>3.5999999999999999E-3</c:v>
                </c:pt>
                <c:pt idx="10">
                  <c:v>3.6000000000000002E-4</c:v>
                </c:pt>
                <c:pt idx="11">
                  <c:v>1.8E-5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46C-4916-88F0-1AB8A9DE8192}"/>
            </c:ext>
          </c:extLst>
        </c:ser>
        <c:ser>
          <c:idx val="2"/>
          <c:order val="2"/>
          <c:tx>
            <c:strRef>
              <c:f>ASTMD4169!$D$1</c:f>
              <c:strCache>
                <c:ptCount val="1"/>
                <c:pt idx="0">
                  <c:v>ASTMD4169 Low level</c:v>
                </c:pt>
              </c:strCache>
            </c:strRef>
          </c:tx>
          <c:spPr>
            <a:ln w="19050" cap="rnd">
              <a:solidFill>
                <a:schemeClr val="bg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ASTMD4169!$A$3:$A$14</c:f>
              <c:numCache>
                <c:formatCode>General</c:formatCode>
                <c:ptCount val="12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12</c:v>
                </c:pt>
                <c:pt idx="5">
                  <c:v>16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80</c:v>
                </c:pt>
                <c:pt idx="10">
                  <c:v>100</c:v>
                </c:pt>
                <c:pt idx="11">
                  <c:v>200</c:v>
                </c:pt>
              </c:numCache>
            </c:numRef>
          </c:xVal>
          <c:yVal>
            <c:numRef>
              <c:f>ASTMD4169!$D$3:$D$14</c:f>
              <c:numCache>
                <c:formatCode>0.000000</c:formatCode>
                <c:ptCount val="12"/>
                <c:pt idx="0">
                  <c:v>4.0000000000000002E-4</c:v>
                </c:pt>
                <c:pt idx="1">
                  <c:v>0.01</c:v>
                </c:pt>
                <c:pt idx="2">
                  <c:v>0.01</c:v>
                </c:pt>
                <c:pt idx="3">
                  <c:v>4.0000000000000002E-4</c:v>
                </c:pt>
                <c:pt idx="4">
                  <c:v>4.0000000000000002E-4</c:v>
                </c:pt>
                <c:pt idx="5">
                  <c:v>2E-3</c:v>
                </c:pt>
                <c:pt idx="6">
                  <c:v>2E-3</c:v>
                </c:pt>
                <c:pt idx="7">
                  <c:v>4.0000000000000002E-4</c:v>
                </c:pt>
                <c:pt idx="8">
                  <c:v>2E-3</c:v>
                </c:pt>
                <c:pt idx="9">
                  <c:v>2E-3</c:v>
                </c:pt>
                <c:pt idx="10">
                  <c:v>2.0000000000000001E-4</c:v>
                </c:pt>
                <c:pt idx="11">
                  <c:v>1.0000000000000001E-5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46C-4916-88F0-1AB8A9DE8192}"/>
            </c:ext>
          </c:extLst>
        </c:ser>
        <c:ser>
          <c:idx val="3"/>
          <c:order val="3"/>
          <c:tx>
            <c:strRef>
              <c:f>'Z axe'!$C$1</c:f>
              <c:strCache>
                <c:ptCount val="1"/>
                <c:pt idx="0">
                  <c:v>Test Transport Cavity Z AVG</c:v>
                </c:pt>
              </c:strCache>
            </c:strRef>
          </c:tx>
          <c:spPr>
            <a:ln w="444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'Z axe'!$A$2:$A$12786</c:f>
              <c:numCache>
                <c:formatCode>0.00E+00</c:formatCode>
                <c:ptCount val="12785"/>
                <c:pt idx="0">
                  <c:v>1.0625</c:v>
                </c:pt>
                <c:pt idx="1">
                  <c:v>1.125</c:v>
                </c:pt>
                <c:pt idx="2">
                  <c:v>1.1875</c:v>
                </c:pt>
                <c:pt idx="3">
                  <c:v>1.25</c:v>
                </c:pt>
                <c:pt idx="4">
                  <c:v>1.3125</c:v>
                </c:pt>
                <c:pt idx="5">
                  <c:v>1.375</c:v>
                </c:pt>
                <c:pt idx="6">
                  <c:v>1.4375</c:v>
                </c:pt>
                <c:pt idx="7">
                  <c:v>1.5</c:v>
                </c:pt>
                <c:pt idx="8">
                  <c:v>1.5625</c:v>
                </c:pt>
                <c:pt idx="9">
                  <c:v>1.625</c:v>
                </c:pt>
                <c:pt idx="10">
                  <c:v>1.6875</c:v>
                </c:pt>
                <c:pt idx="11">
                  <c:v>1.75</c:v>
                </c:pt>
                <c:pt idx="12">
                  <c:v>1.8125</c:v>
                </c:pt>
                <c:pt idx="13">
                  <c:v>1.875</c:v>
                </c:pt>
                <c:pt idx="14">
                  <c:v>1.9375</c:v>
                </c:pt>
                <c:pt idx="15">
                  <c:v>2</c:v>
                </c:pt>
                <c:pt idx="16">
                  <c:v>2.0625</c:v>
                </c:pt>
                <c:pt idx="17">
                  <c:v>2.125</c:v>
                </c:pt>
                <c:pt idx="18">
                  <c:v>2.1875</c:v>
                </c:pt>
                <c:pt idx="19">
                  <c:v>2.25</c:v>
                </c:pt>
                <c:pt idx="20">
                  <c:v>2.3125</c:v>
                </c:pt>
                <c:pt idx="21">
                  <c:v>2.375</c:v>
                </c:pt>
                <c:pt idx="22">
                  <c:v>2.4375</c:v>
                </c:pt>
                <c:pt idx="23">
                  <c:v>2.5</c:v>
                </c:pt>
                <c:pt idx="24">
                  <c:v>2.5625</c:v>
                </c:pt>
                <c:pt idx="25">
                  <c:v>2.625</c:v>
                </c:pt>
                <c:pt idx="26">
                  <c:v>2.6875</c:v>
                </c:pt>
                <c:pt idx="27">
                  <c:v>2.75</c:v>
                </c:pt>
                <c:pt idx="28">
                  <c:v>2.8125</c:v>
                </c:pt>
                <c:pt idx="29">
                  <c:v>2.875</c:v>
                </c:pt>
                <c:pt idx="30">
                  <c:v>2.9375</c:v>
                </c:pt>
                <c:pt idx="31">
                  <c:v>3</c:v>
                </c:pt>
                <c:pt idx="32">
                  <c:v>3.0625</c:v>
                </c:pt>
                <c:pt idx="33">
                  <c:v>3.125</c:v>
                </c:pt>
                <c:pt idx="34">
                  <c:v>3.1875</c:v>
                </c:pt>
                <c:pt idx="35">
                  <c:v>3.25</c:v>
                </c:pt>
                <c:pt idx="36">
                  <c:v>3.3125</c:v>
                </c:pt>
                <c:pt idx="37">
                  <c:v>3.375</c:v>
                </c:pt>
                <c:pt idx="38">
                  <c:v>3.4375</c:v>
                </c:pt>
                <c:pt idx="39">
                  <c:v>3.5</c:v>
                </c:pt>
                <c:pt idx="40">
                  <c:v>3.5625</c:v>
                </c:pt>
                <c:pt idx="41">
                  <c:v>3.625</c:v>
                </c:pt>
                <c:pt idx="42">
                  <c:v>3.6875</c:v>
                </c:pt>
                <c:pt idx="43">
                  <c:v>3.75</c:v>
                </c:pt>
                <c:pt idx="44">
                  <c:v>3.8125</c:v>
                </c:pt>
                <c:pt idx="45">
                  <c:v>3.875</c:v>
                </c:pt>
                <c:pt idx="46">
                  <c:v>3.9375</c:v>
                </c:pt>
                <c:pt idx="47">
                  <c:v>4</c:v>
                </c:pt>
                <c:pt idx="48">
                  <c:v>4.0625</c:v>
                </c:pt>
                <c:pt idx="49">
                  <c:v>4.125</c:v>
                </c:pt>
                <c:pt idx="50">
                  <c:v>4.1875</c:v>
                </c:pt>
                <c:pt idx="51">
                  <c:v>4.25</c:v>
                </c:pt>
                <c:pt idx="52">
                  <c:v>4.3125</c:v>
                </c:pt>
                <c:pt idx="53">
                  <c:v>4.375</c:v>
                </c:pt>
                <c:pt idx="54">
                  <c:v>4.4375</c:v>
                </c:pt>
                <c:pt idx="55">
                  <c:v>4.5</c:v>
                </c:pt>
                <c:pt idx="56">
                  <c:v>4.5625</c:v>
                </c:pt>
                <c:pt idx="57">
                  <c:v>4.625</c:v>
                </c:pt>
                <c:pt idx="58">
                  <c:v>4.6875</c:v>
                </c:pt>
                <c:pt idx="59">
                  <c:v>4.75</c:v>
                </c:pt>
                <c:pt idx="60">
                  <c:v>4.8125</c:v>
                </c:pt>
                <c:pt idx="61">
                  <c:v>4.875</c:v>
                </c:pt>
                <c:pt idx="62">
                  <c:v>4.9375</c:v>
                </c:pt>
                <c:pt idx="63">
                  <c:v>5</c:v>
                </c:pt>
                <c:pt idx="64">
                  <c:v>5.0625</c:v>
                </c:pt>
                <c:pt idx="65">
                  <c:v>5.125</c:v>
                </c:pt>
                <c:pt idx="66">
                  <c:v>5.1875</c:v>
                </c:pt>
                <c:pt idx="67">
                  <c:v>5.25</c:v>
                </c:pt>
                <c:pt idx="68">
                  <c:v>5.3125</c:v>
                </c:pt>
                <c:pt idx="69">
                  <c:v>5.375</c:v>
                </c:pt>
                <c:pt idx="70">
                  <c:v>5.4375</c:v>
                </c:pt>
                <c:pt idx="71">
                  <c:v>5.5</c:v>
                </c:pt>
                <c:pt idx="72">
                  <c:v>5.5625</c:v>
                </c:pt>
                <c:pt idx="73">
                  <c:v>5.625</c:v>
                </c:pt>
                <c:pt idx="74">
                  <c:v>5.6875</c:v>
                </c:pt>
                <c:pt idx="75">
                  <c:v>5.75</c:v>
                </c:pt>
                <c:pt idx="76">
                  <c:v>5.8125</c:v>
                </c:pt>
                <c:pt idx="77">
                  <c:v>5.875</c:v>
                </c:pt>
                <c:pt idx="78">
                  <c:v>5.9375</c:v>
                </c:pt>
                <c:pt idx="79">
                  <c:v>6</c:v>
                </c:pt>
                <c:pt idx="80">
                  <c:v>6.0625</c:v>
                </c:pt>
                <c:pt idx="81">
                  <c:v>6.125</c:v>
                </c:pt>
                <c:pt idx="82">
                  <c:v>6.1875</c:v>
                </c:pt>
                <c:pt idx="83">
                  <c:v>6.25</c:v>
                </c:pt>
                <c:pt idx="84">
                  <c:v>6.3125</c:v>
                </c:pt>
                <c:pt idx="85">
                  <c:v>6.375</c:v>
                </c:pt>
                <c:pt idx="86">
                  <c:v>6.4375</c:v>
                </c:pt>
                <c:pt idx="87">
                  <c:v>6.5</c:v>
                </c:pt>
                <c:pt idx="88">
                  <c:v>6.5625</c:v>
                </c:pt>
                <c:pt idx="89">
                  <c:v>6.625</c:v>
                </c:pt>
                <c:pt idx="90">
                  <c:v>6.6875</c:v>
                </c:pt>
                <c:pt idx="91">
                  <c:v>6.75</c:v>
                </c:pt>
                <c:pt idx="92">
                  <c:v>6.8125</c:v>
                </c:pt>
                <c:pt idx="93">
                  <c:v>6.875</c:v>
                </c:pt>
                <c:pt idx="94">
                  <c:v>6.9375</c:v>
                </c:pt>
                <c:pt idx="95">
                  <c:v>7</c:v>
                </c:pt>
                <c:pt idx="96">
                  <c:v>7.0625</c:v>
                </c:pt>
                <c:pt idx="97">
                  <c:v>7.125</c:v>
                </c:pt>
                <c:pt idx="98">
                  <c:v>7.1875</c:v>
                </c:pt>
                <c:pt idx="99">
                  <c:v>7.25</c:v>
                </c:pt>
                <c:pt idx="100">
                  <c:v>7.3125</c:v>
                </c:pt>
                <c:pt idx="101">
                  <c:v>7.375</c:v>
                </c:pt>
                <c:pt idx="102">
                  <c:v>7.4375</c:v>
                </c:pt>
                <c:pt idx="103">
                  <c:v>7.5</c:v>
                </c:pt>
                <c:pt idx="104">
                  <c:v>7.5625</c:v>
                </c:pt>
                <c:pt idx="105">
                  <c:v>7.625</c:v>
                </c:pt>
                <c:pt idx="106">
                  <c:v>7.6875</c:v>
                </c:pt>
                <c:pt idx="107">
                  <c:v>7.75</c:v>
                </c:pt>
                <c:pt idx="108">
                  <c:v>7.8125</c:v>
                </c:pt>
                <c:pt idx="109">
                  <c:v>7.875</c:v>
                </c:pt>
                <c:pt idx="110">
                  <c:v>7.9375</c:v>
                </c:pt>
                <c:pt idx="111">
                  <c:v>8</c:v>
                </c:pt>
                <c:pt idx="112">
                  <c:v>8.0625</c:v>
                </c:pt>
                <c:pt idx="113">
                  <c:v>8.125</c:v>
                </c:pt>
                <c:pt idx="114">
                  <c:v>8.1875</c:v>
                </c:pt>
                <c:pt idx="115">
                  <c:v>8.25</c:v>
                </c:pt>
                <c:pt idx="116">
                  <c:v>8.3125</c:v>
                </c:pt>
                <c:pt idx="117">
                  <c:v>8.375</c:v>
                </c:pt>
                <c:pt idx="118">
                  <c:v>8.4375</c:v>
                </c:pt>
                <c:pt idx="119">
                  <c:v>8.5</c:v>
                </c:pt>
                <c:pt idx="120">
                  <c:v>8.5625</c:v>
                </c:pt>
                <c:pt idx="121">
                  <c:v>8.625</c:v>
                </c:pt>
                <c:pt idx="122">
                  <c:v>8.6875</c:v>
                </c:pt>
                <c:pt idx="123">
                  <c:v>8.75</c:v>
                </c:pt>
                <c:pt idx="124">
                  <c:v>8.8125</c:v>
                </c:pt>
                <c:pt idx="125">
                  <c:v>8.875</c:v>
                </c:pt>
                <c:pt idx="126">
                  <c:v>8.9375</c:v>
                </c:pt>
                <c:pt idx="127">
                  <c:v>9</c:v>
                </c:pt>
                <c:pt idx="128">
                  <c:v>9.0625</c:v>
                </c:pt>
                <c:pt idx="129">
                  <c:v>9.125</c:v>
                </c:pt>
                <c:pt idx="130">
                  <c:v>9.1875</c:v>
                </c:pt>
                <c:pt idx="131">
                  <c:v>9.25</c:v>
                </c:pt>
                <c:pt idx="132">
                  <c:v>9.3125</c:v>
                </c:pt>
                <c:pt idx="133">
                  <c:v>9.375</c:v>
                </c:pt>
                <c:pt idx="134">
                  <c:v>9.4375</c:v>
                </c:pt>
                <c:pt idx="135">
                  <c:v>9.5</c:v>
                </c:pt>
                <c:pt idx="136">
                  <c:v>9.5625</c:v>
                </c:pt>
                <c:pt idx="137">
                  <c:v>9.625</c:v>
                </c:pt>
                <c:pt idx="138">
                  <c:v>9.6875</c:v>
                </c:pt>
                <c:pt idx="139">
                  <c:v>9.75</c:v>
                </c:pt>
                <c:pt idx="140">
                  <c:v>9.8125</c:v>
                </c:pt>
                <c:pt idx="141">
                  <c:v>9.875</c:v>
                </c:pt>
                <c:pt idx="142">
                  <c:v>9.9375</c:v>
                </c:pt>
                <c:pt idx="143">
                  <c:v>10</c:v>
                </c:pt>
                <c:pt idx="144">
                  <c:v>10.0625</c:v>
                </c:pt>
                <c:pt idx="145">
                  <c:v>10.125</c:v>
                </c:pt>
                <c:pt idx="146">
                  <c:v>10.1875</c:v>
                </c:pt>
                <c:pt idx="147">
                  <c:v>10.25</c:v>
                </c:pt>
                <c:pt idx="148">
                  <c:v>10.3125</c:v>
                </c:pt>
                <c:pt idx="149">
                  <c:v>10.375</c:v>
                </c:pt>
                <c:pt idx="150">
                  <c:v>10.4375</c:v>
                </c:pt>
                <c:pt idx="151">
                  <c:v>10.5</c:v>
                </c:pt>
                <c:pt idx="152">
                  <c:v>10.5625</c:v>
                </c:pt>
                <c:pt idx="153">
                  <c:v>10.625</c:v>
                </c:pt>
                <c:pt idx="154">
                  <c:v>10.6875</c:v>
                </c:pt>
                <c:pt idx="155">
                  <c:v>10.75</c:v>
                </c:pt>
                <c:pt idx="156">
                  <c:v>10.8125</c:v>
                </c:pt>
                <c:pt idx="157">
                  <c:v>10.875</c:v>
                </c:pt>
                <c:pt idx="158">
                  <c:v>10.9375</c:v>
                </c:pt>
                <c:pt idx="159">
                  <c:v>11</c:v>
                </c:pt>
                <c:pt idx="160">
                  <c:v>11.0625</c:v>
                </c:pt>
                <c:pt idx="161">
                  <c:v>11.125</c:v>
                </c:pt>
                <c:pt idx="162">
                  <c:v>11.1875</c:v>
                </c:pt>
                <c:pt idx="163">
                  <c:v>11.25</c:v>
                </c:pt>
                <c:pt idx="164">
                  <c:v>11.3125</c:v>
                </c:pt>
                <c:pt idx="165">
                  <c:v>11.375</c:v>
                </c:pt>
                <c:pt idx="166">
                  <c:v>11.4375</c:v>
                </c:pt>
                <c:pt idx="167">
                  <c:v>11.5</c:v>
                </c:pt>
                <c:pt idx="168">
                  <c:v>11.5625</c:v>
                </c:pt>
                <c:pt idx="169">
                  <c:v>11.625</c:v>
                </c:pt>
                <c:pt idx="170">
                  <c:v>11.6875</c:v>
                </c:pt>
                <c:pt idx="171">
                  <c:v>11.75</c:v>
                </c:pt>
                <c:pt idx="172">
                  <c:v>11.8125</c:v>
                </c:pt>
                <c:pt idx="173">
                  <c:v>11.875</c:v>
                </c:pt>
                <c:pt idx="174">
                  <c:v>11.9375</c:v>
                </c:pt>
                <c:pt idx="175">
                  <c:v>12</c:v>
                </c:pt>
                <c:pt idx="176">
                  <c:v>12.0625</c:v>
                </c:pt>
                <c:pt idx="177">
                  <c:v>12.125</c:v>
                </c:pt>
                <c:pt idx="178">
                  <c:v>12.1875</c:v>
                </c:pt>
                <c:pt idx="179">
                  <c:v>12.25</c:v>
                </c:pt>
                <c:pt idx="180">
                  <c:v>12.3125</c:v>
                </c:pt>
                <c:pt idx="181">
                  <c:v>12.375</c:v>
                </c:pt>
                <c:pt idx="182">
                  <c:v>12.4375</c:v>
                </c:pt>
                <c:pt idx="183">
                  <c:v>12.5</c:v>
                </c:pt>
                <c:pt idx="184">
                  <c:v>12.5625</c:v>
                </c:pt>
                <c:pt idx="185">
                  <c:v>12.625</c:v>
                </c:pt>
                <c:pt idx="186">
                  <c:v>12.6875</c:v>
                </c:pt>
                <c:pt idx="187">
                  <c:v>12.75</c:v>
                </c:pt>
                <c:pt idx="188">
                  <c:v>12.8125</c:v>
                </c:pt>
                <c:pt idx="189">
                  <c:v>12.875</c:v>
                </c:pt>
                <c:pt idx="190">
                  <c:v>12.9375</c:v>
                </c:pt>
                <c:pt idx="191">
                  <c:v>13</c:v>
                </c:pt>
                <c:pt idx="192">
                  <c:v>13.0625</c:v>
                </c:pt>
                <c:pt idx="193">
                  <c:v>13.125</c:v>
                </c:pt>
                <c:pt idx="194">
                  <c:v>13.1875</c:v>
                </c:pt>
                <c:pt idx="195">
                  <c:v>13.25</c:v>
                </c:pt>
                <c:pt idx="196">
                  <c:v>13.3125</c:v>
                </c:pt>
                <c:pt idx="197">
                  <c:v>13.375</c:v>
                </c:pt>
                <c:pt idx="198">
                  <c:v>13.4375</c:v>
                </c:pt>
                <c:pt idx="199">
                  <c:v>13.5</c:v>
                </c:pt>
                <c:pt idx="200">
                  <c:v>13.5625</c:v>
                </c:pt>
                <c:pt idx="201">
                  <c:v>13.625</c:v>
                </c:pt>
                <c:pt idx="202">
                  <c:v>13.6875</c:v>
                </c:pt>
                <c:pt idx="203">
                  <c:v>13.75</c:v>
                </c:pt>
                <c:pt idx="204">
                  <c:v>13.8125</c:v>
                </c:pt>
                <c:pt idx="205">
                  <c:v>13.875</c:v>
                </c:pt>
                <c:pt idx="206">
                  <c:v>13.9375</c:v>
                </c:pt>
                <c:pt idx="207">
                  <c:v>14</c:v>
                </c:pt>
                <c:pt idx="208">
                  <c:v>14.0625</c:v>
                </c:pt>
                <c:pt idx="209">
                  <c:v>14.125</c:v>
                </c:pt>
                <c:pt idx="210">
                  <c:v>14.1875</c:v>
                </c:pt>
                <c:pt idx="211">
                  <c:v>14.25</c:v>
                </c:pt>
                <c:pt idx="212">
                  <c:v>14.3125</c:v>
                </c:pt>
                <c:pt idx="213">
                  <c:v>14.375</c:v>
                </c:pt>
                <c:pt idx="214">
                  <c:v>14.4375</c:v>
                </c:pt>
                <c:pt idx="215">
                  <c:v>14.5</c:v>
                </c:pt>
                <c:pt idx="216">
                  <c:v>14.5625</c:v>
                </c:pt>
                <c:pt idx="217">
                  <c:v>14.625</c:v>
                </c:pt>
                <c:pt idx="218">
                  <c:v>14.6875</c:v>
                </c:pt>
                <c:pt idx="219">
                  <c:v>14.75</c:v>
                </c:pt>
                <c:pt idx="220">
                  <c:v>14.8125</c:v>
                </c:pt>
                <c:pt idx="221">
                  <c:v>14.875</c:v>
                </c:pt>
                <c:pt idx="222">
                  <c:v>14.9375</c:v>
                </c:pt>
                <c:pt idx="223">
                  <c:v>15</c:v>
                </c:pt>
                <c:pt idx="224">
                  <c:v>15.0625</c:v>
                </c:pt>
                <c:pt idx="225">
                  <c:v>15.125</c:v>
                </c:pt>
                <c:pt idx="226">
                  <c:v>15.1875</c:v>
                </c:pt>
                <c:pt idx="227">
                  <c:v>15.25</c:v>
                </c:pt>
                <c:pt idx="228">
                  <c:v>15.3125</c:v>
                </c:pt>
                <c:pt idx="229">
                  <c:v>15.375</c:v>
                </c:pt>
                <c:pt idx="230">
                  <c:v>15.4375</c:v>
                </c:pt>
                <c:pt idx="231">
                  <c:v>15.5</c:v>
                </c:pt>
                <c:pt idx="232">
                  <c:v>15.5625</c:v>
                </c:pt>
                <c:pt idx="233">
                  <c:v>15.625</c:v>
                </c:pt>
                <c:pt idx="234">
                  <c:v>15.6875</c:v>
                </c:pt>
                <c:pt idx="235">
                  <c:v>15.75</c:v>
                </c:pt>
                <c:pt idx="236">
                  <c:v>15.8125</c:v>
                </c:pt>
                <c:pt idx="237">
                  <c:v>15.875</c:v>
                </c:pt>
                <c:pt idx="238">
                  <c:v>15.9375</c:v>
                </c:pt>
                <c:pt idx="239">
                  <c:v>16</c:v>
                </c:pt>
                <c:pt idx="240">
                  <c:v>16.0625</c:v>
                </c:pt>
                <c:pt idx="241">
                  <c:v>16.125</c:v>
                </c:pt>
                <c:pt idx="242">
                  <c:v>16.1875</c:v>
                </c:pt>
                <c:pt idx="243">
                  <c:v>16.25</c:v>
                </c:pt>
                <c:pt idx="244">
                  <c:v>16.3125</c:v>
                </c:pt>
                <c:pt idx="245">
                  <c:v>16.375</c:v>
                </c:pt>
                <c:pt idx="246">
                  <c:v>16.4375</c:v>
                </c:pt>
                <c:pt idx="247">
                  <c:v>16.5</c:v>
                </c:pt>
                <c:pt idx="248">
                  <c:v>16.5625</c:v>
                </c:pt>
                <c:pt idx="249">
                  <c:v>16.625</c:v>
                </c:pt>
                <c:pt idx="250">
                  <c:v>16.6875</c:v>
                </c:pt>
                <c:pt idx="251">
                  <c:v>16.75</c:v>
                </c:pt>
                <c:pt idx="252">
                  <c:v>16.8125</c:v>
                </c:pt>
                <c:pt idx="253">
                  <c:v>16.875</c:v>
                </c:pt>
                <c:pt idx="254">
                  <c:v>16.9375</c:v>
                </c:pt>
                <c:pt idx="255">
                  <c:v>17</c:v>
                </c:pt>
                <c:pt idx="256">
                  <c:v>17.0625</c:v>
                </c:pt>
                <c:pt idx="257">
                  <c:v>17.125</c:v>
                </c:pt>
                <c:pt idx="258">
                  <c:v>17.1875</c:v>
                </c:pt>
                <c:pt idx="259">
                  <c:v>17.25</c:v>
                </c:pt>
                <c:pt idx="260">
                  <c:v>17.3125</c:v>
                </c:pt>
                <c:pt idx="261">
                  <c:v>17.375</c:v>
                </c:pt>
                <c:pt idx="262">
                  <c:v>17.4375</c:v>
                </c:pt>
                <c:pt idx="263">
                  <c:v>17.5</c:v>
                </c:pt>
                <c:pt idx="264">
                  <c:v>17.5625</c:v>
                </c:pt>
                <c:pt idx="265">
                  <c:v>17.625</c:v>
                </c:pt>
                <c:pt idx="266">
                  <c:v>17.6875</c:v>
                </c:pt>
                <c:pt idx="267">
                  <c:v>17.75</c:v>
                </c:pt>
                <c:pt idx="268">
                  <c:v>17.8125</c:v>
                </c:pt>
                <c:pt idx="269">
                  <c:v>17.875</c:v>
                </c:pt>
                <c:pt idx="270">
                  <c:v>17.9375</c:v>
                </c:pt>
                <c:pt idx="271">
                  <c:v>18</c:v>
                </c:pt>
                <c:pt idx="272">
                  <c:v>18.0625</c:v>
                </c:pt>
                <c:pt idx="273">
                  <c:v>18.125</c:v>
                </c:pt>
                <c:pt idx="274">
                  <c:v>18.1875</c:v>
                </c:pt>
                <c:pt idx="275">
                  <c:v>18.25</c:v>
                </c:pt>
                <c:pt idx="276">
                  <c:v>18.3125</c:v>
                </c:pt>
                <c:pt idx="277">
                  <c:v>18.375</c:v>
                </c:pt>
                <c:pt idx="278">
                  <c:v>18.4375</c:v>
                </c:pt>
                <c:pt idx="279">
                  <c:v>18.5</c:v>
                </c:pt>
                <c:pt idx="280">
                  <c:v>18.5625</c:v>
                </c:pt>
                <c:pt idx="281">
                  <c:v>18.625</c:v>
                </c:pt>
                <c:pt idx="282">
                  <c:v>18.6875</c:v>
                </c:pt>
                <c:pt idx="283">
                  <c:v>18.75</c:v>
                </c:pt>
                <c:pt idx="284">
                  <c:v>18.8125</c:v>
                </c:pt>
                <c:pt idx="285">
                  <c:v>18.875</c:v>
                </c:pt>
                <c:pt idx="286">
                  <c:v>18.9375</c:v>
                </c:pt>
                <c:pt idx="287">
                  <c:v>19</c:v>
                </c:pt>
                <c:pt idx="288">
                  <c:v>19.0625</c:v>
                </c:pt>
                <c:pt idx="289">
                  <c:v>19.125</c:v>
                </c:pt>
                <c:pt idx="290">
                  <c:v>19.1875</c:v>
                </c:pt>
                <c:pt idx="291">
                  <c:v>19.25</c:v>
                </c:pt>
                <c:pt idx="292">
                  <c:v>19.3125</c:v>
                </c:pt>
                <c:pt idx="293">
                  <c:v>19.375</c:v>
                </c:pt>
                <c:pt idx="294">
                  <c:v>19.4375</c:v>
                </c:pt>
                <c:pt idx="295">
                  <c:v>19.5</c:v>
                </c:pt>
                <c:pt idx="296">
                  <c:v>19.5625</c:v>
                </c:pt>
                <c:pt idx="297">
                  <c:v>19.625</c:v>
                </c:pt>
                <c:pt idx="298">
                  <c:v>19.6875</c:v>
                </c:pt>
                <c:pt idx="299">
                  <c:v>19.75</c:v>
                </c:pt>
                <c:pt idx="300">
                  <c:v>19.8125</c:v>
                </c:pt>
                <c:pt idx="301">
                  <c:v>19.875</c:v>
                </c:pt>
                <c:pt idx="302">
                  <c:v>19.9375</c:v>
                </c:pt>
                <c:pt idx="303">
                  <c:v>20</c:v>
                </c:pt>
                <c:pt idx="304">
                  <c:v>20.0625</c:v>
                </c:pt>
                <c:pt idx="305">
                  <c:v>20.125</c:v>
                </c:pt>
                <c:pt idx="306">
                  <c:v>20.1875</c:v>
                </c:pt>
                <c:pt idx="307">
                  <c:v>20.25</c:v>
                </c:pt>
                <c:pt idx="308">
                  <c:v>20.3125</c:v>
                </c:pt>
                <c:pt idx="309">
                  <c:v>20.375</c:v>
                </c:pt>
                <c:pt idx="310">
                  <c:v>20.4375</c:v>
                </c:pt>
                <c:pt idx="311">
                  <c:v>20.5</c:v>
                </c:pt>
                <c:pt idx="312">
                  <c:v>20.5625</c:v>
                </c:pt>
                <c:pt idx="313">
                  <c:v>20.625</c:v>
                </c:pt>
                <c:pt idx="314">
                  <c:v>20.6875</c:v>
                </c:pt>
                <c:pt idx="315">
                  <c:v>20.75</c:v>
                </c:pt>
                <c:pt idx="316">
                  <c:v>20.8125</c:v>
                </c:pt>
                <c:pt idx="317">
                  <c:v>20.875</c:v>
                </c:pt>
                <c:pt idx="318">
                  <c:v>20.9375</c:v>
                </c:pt>
                <c:pt idx="319">
                  <c:v>21</c:v>
                </c:pt>
                <c:pt idx="320">
                  <c:v>21.0625</c:v>
                </c:pt>
                <c:pt idx="321">
                  <c:v>21.125</c:v>
                </c:pt>
                <c:pt idx="322">
                  <c:v>21.1875</c:v>
                </c:pt>
                <c:pt idx="323">
                  <c:v>21.25</c:v>
                </c:pt>
                <c:pt idx="324">
                  <c:v>21.3125</c:v>
                </c:pt>
                <c:pt idx="325">
                  <c:v>21.375</c:v>
                </c:pt>
                <c:pt idx="326">
                  <c:v>21.4375</c:v>
                </c:pt>
                <c:pt idx="327">
                  <c:v>21.5</c:v>
                </c:pt>
                <c:pt idx="328">
                  <c:v>21.5625</c:v>
                </c:pt>
                <c:pt idx="329">
                  <c:v>21.625</c:v>
                </c:pt>
                <c:pt idx="330">
                  <c:v>21.6875</c:v>
                </c:pt>
                <c:pt idx="331">
                  <c:v>21.75</c:v>
                </c:pt>
                <c:pt idx="332">
                  <c:v>21.8125</c:v>
                </c:pt>
                <c:pt idx="333">
                  <c:v>21.875</c:v>
                </c:pt>
                <c:pt idx="334">
                  <c:v>21.9375</c:v>
                </c:pt>
                <c:pt idx="335">
                  <c:v>22</c:v>
                </c:pt>
                <c:pt idx="336">
                  <c:v>22.0625</c:v>
                </c:pt>
                <c:pt idx="337">
                  <c:v>22.125</c:v>
                </c:pt>
                <c:pt idx="338">
                  <c:v>22.1875</c:v>
                </c:pt>
                <c:pt idx="339">
                  <c:v>22.25</c:v>
                </c:pt>
                <c:pt idx="340">
                  <c:v>22.3125</c:v>
                </c:pt>
                <c:pt idx="341">
                  <c:v>22.375</c:v>
                </c:pt>
                <c:pt idx="342">
                  <c:v>22.4375</c:v>
                </c:pt>
                <c:pt idx="343">
                  <c:v>22.5</c:v>
                </c:pt>
                <c:pt idx="344">
                  <c:v>22.5625</c:v>
                </c:pt>
                <c:pt idx="345">
                  <c:v>22.625</c:v>
                </c:pt>
                <c:pt idx="346">
                  <c:v>22.6875</c:v>
                </c:pt>
                <c:pt idx="347">
                  <c:v>22.75</c:v>
                </c:pt>
                <c:pt idx="348">
                  <c:v>22.8125</c:v>
                </c:pt>
                <c:pt idx="349">
                  <c:v>22.875</c:v>
                </c:pt>
                <c:pt idx="350">
                  <c:v>22.9375</c:v>
                </c:pt>
                <c:pt idx="351">
                  <c:v>23</c:v>
                </c:pt>
                <c:pt idx="352">
                  <c:v>23.0625</c:v>
                </c:pt>
                <c:pt idx="353">
                  <c:v>23.125</c:v>
                </c:pt>
                <c:pt idx="354">
                  <c:v>23.1875</c:v>
                </c:pt>
                <c:pt idx="355">
                  <c:v>23.25</c:v>
                </c:pt>
                <c:pt idx="356">
                  <c:v>23.3125</c:v>
                </c:pt>
                <c:pt idx="357">
                  <c:v>23.375</c:v>
                </c:pt>
                <c:pt idx="358">
                  <c:v>23.4375</c:v>
                </c:pt>
                <c:pt idx="359">
                  <c:v>23.5</c:v>
                </c:pt>
                <c:pt idx="360">
                  <c:v>23.5625</c:v>
                </c:pt>
                <c:pt idx="361">
                  <c:v>23.625</c:v>
                </c:pt>
                <c:pt idx="362">
                  <c:v>23.6875</c:v>
                </c:pt>
                <c:pt idx="363">
                  <c:v>23.75</c:v>
                </c:pt>
                <c:pt idx="364">
                  <c:v>23.8125</c:v>
                </c:pt>
                <c:pt idx="365">
                  <c:v>23.875</c:v>
                </c:pt>
                <c:pt idx="366">
                  <c:v>23.9375</c:v>
                </c:pt>
                <c:pt idx="367">
                  <c:v>24</c:v>
                </c:pt>
                <c:pt idx="368">
                  <c:v>24.0625</c:v>
                </c:pt>
                <c:pt idx="369">
                  <c:v>24.125</c:v>
                </c:pt>
                <c:pt idx="370">
                  <c:v>24.1875</c:v>
                </c:pt>
                <c:pt idx="371">
                  <c:v>24.25</c:v>
                </c:pt>
                <c:pt idx="372">
                  <c:v>24.3125</c:v>
                </c:pt>
                <c:pt idx="373">
                  <c:v>24.375</c:v>
                </c:pt>
                <c:pt idx="374">
                  <c:v>24.4375</c:v>
                </c:pt>
                <c:pt idx="375">
                  <c:v>24.5</c:v>
                </c:pt>
                <c:pt idx="376">
                  <c:v>24.5625</c:v>
                </c:pt>
                <c:pt idx="377">
                  <c:v>24.625</c:v>
                </c:pt>
                <c:pt idx="378">
                  <c:v>24.6875</c:v>
                </c:pt>
                <c:pt idx="379">
                  <c:v>24.75</c:v>
                </c:pt>
                <c:pt idx="380">
                  <c:v>24.8125</c:v>
                </c:pt>
                <c:pt idx="381">
                  <c:v>24.875</c:v>
                </c:pt>
                <c:pt idx="382">
                  <c:v>24.9375</c:v>
                </c:pt>
                <c:pt idx="383">
                  <c:v>25</c:v>
                </c:pt>
                <c:pt idx="384">
                  <c:v>25.0625</c:v>
                </c:pt>
                <c:pt idx="385">
                  <c:v>25.125</c:v>
                </c:pt>
                <c:pt idx="386">
                  <c:v>25.1875</c:v>
                </c:pt>
                <c:pt idx="387">
                  <c:v>25.25</c:v>
                </c:pt>
                <c:pt idx="388">
                  <c:v>25.3125</c:v>
                </c:pt>
                <c:pt idx="389">
                  <c:v>25.375</c:v>
                </c:pt>
                <c:pt idx="390">
                  <c:v>25.4375</c:v>
                </c:pt>
                <c:pt idx="391">
                  <c:v>25.5</c:v>
                </c:pt>
                <c:pt idx="392">
                  <c:v>25.5625</c:v>
                </c:pt>
                <c:pt idx="393">
                  <c:v>25.625</c:v>
                </c:pt>
                <c:pt idx="394">
                  <c:v>25.6875</c:v>
                </c:pt>
                <c:pt idx="395">
                  <c:v>25.75</c:v>
                </c:pt>
                <c:pt idx="396">
                  <c:v>25.8125</c:v>
                </c:pt>
                <c:pt idx="397">
                  <c:v>25.875</c:v>
                </c:pt>
                <c:pt idx="398">
                  <c:v>25.9375</c:v>
                </c:pt>
                <c:pt idx="399">
                  <c:v>26</c:v>
                </c:pt>
                <c:pt idx="400">
                  <c:v>26.0625</c:v>
                </c:pt>
                <c:pt idx="401">
                  <c:v>26.125</c:v>
                </c:pt>
                <c:pt idx="402">
                  <c:v>26.1875</c:v>
                </c:pt>
                <c:pt idx="403">
                  <c:v>26.25</c:v>
                </c:pt>
                <c:pt idx="404">
                  <c:v>26.3125</c:v>
                </c:pt>
                <c:pt idx="405">
                  <c:v>26.375</c:v>
                </c:pt>
                <c:pt idx="406">
                  <c:v>26.4375</c:v>
                </c:pt>
                <c:pt idx="407">
                  <c:v>26.5</c:v>
                </c:pt>
                <c:pt idx="408">
                  <c:v>26.5625</c:v>
                </c:pt>
                <c:pt idx="409">
                  <c:v>26.625</c:v>
                </c:pt>
                <c:pt idx="410">
                  <c:v>26.6875</c:v>
                </c:pt>
                <c:pt idx="411">
                  <c:v>26.75</c:v>
                </c:pt>
                <c:pt idx="412">
                  <c:v>26.8125</c:v>
                </c:pt>
                <c:pt idx="413">
                  <c:v>26.875</c:v>
                </c:pt>
                <c:pt idx="414">
                  <c:v>26.9375</c:v>
                </c:pt>
                <c:pt idx="415">
                  <c:v>27</c:v>
                </c:pt>
                <c:pt idx="416">
                  <c:v>27.0625</c:v>
                </c:pt>
                <c:pt idx="417">
                  <c:v>27.125</c:v>
                </c:pt>
                <c:pt idx="418">
                  <c:v>27.1875</c:v>
                </c:pt>
                <c:pt idx="419">
                  <c:v>27.25</c:v>
                </c:pt>
                <c:pt idx="420">
                  <c:v>27.3125</c:v>
                </c:pt>
                <c:pt idx="421">
                  <c:v>27.375</c:v>
                </c:pt>
                <c:pt idx="422">
                  <c:v>27.4375</c:v>
                </c:pt>
                <c:pt idx="423">
                  <c:v>27.5</c:v>
                </c:pt>
                <c:pt idx="424">
                  <c:v>27.5625</c:v>
                </c:pt>
                <c:pt idx="425">
                  <c:v>27.625</c:v>
                </c:pt>
                <c:pt idx="426">
                  <c:v>27.6875</c:v>
                </c:pt>
                <c:pt idx="427">
                  <c:v>27.75</c:v>
                </c:pt>
                <c:pt idx="428">
                  <c:v>27.8125</c:v>
                </c:pt>
                <c:pt idx="429">
                  <c:v>27.875</c:v>
                </c:pt>
                <c:pt idx="430">
                  <c:v>27.9375</c:v>
                </c:pt>
                <c:pt idx="431">
                  <c:v>28</c:v>
                </c:pt>
                <c:pt idx="432">
                  <c:v>28.0625</c:v>
                </c:pt>
                <c:pt idx="433">
                  <c:v>28.125</c:v>
                </c:pt>
                <c:pt idx="434">
                  <c:v>28.1875</c:v>
                </c:pt>
                <c:pt idx="435">
                  <c:v>28.25</c:v>
                </c:pt>
                <c:pt idx="436">
                  <c:v>28.3125</c:v>
                </c:pt>
                <c:pt idx="437">
                  <c:v>28.375</c:v>
                </c:pt>
                <c:pt idx="438">
                  <c:v>28.4375</c:v>
                </c:pt>
                <c:pt idx="439">
                  <c:v>28.5</c:v>
                </c:pt>
                <c:pt idx="440">
                  <c:v>28.5625</c:v>
                </c:pt>
                <c:pt idx="441">
                  <c:v>28.625</c:v>
                </c:pt>
                <c:pt idx="442">
                  <c:v>28.6875</c:v>
                </c:pt>
                <c:pt idx="443">
                  <c:v>28.75</c:v>
                </c:pt>
                <c:pt idx="444">
                  <c:v>28.8125</c:v>
                </c:pt>
                <c:pt idx="445">
                  <c:v>28.875</c:v>
                </c:pt>
                <c:pt idx="446">
                  <c:v>28.9375</c:v>
                </c:pt>
                <c:pt idx="447">
                  <c:v>29</c:v>
                </c:pt>
                <c:pt idx="448">
                  <c:v>29.0625</c:v>
                </c:pt>
                <c:pt idx="449">
                  <c:v>29.125</c:v>
                </c:pt>
                <c:pt idx="450">
                  <c:v>29.1875</c:v>
                </c:pt>
                <c:pt idx="451">
                  <c:v>29.25</c:v>
                </c:pt>
                <c:pt idx="452">
                  <c:v>29.3125</c:v>
                </c:pt>
                <c:pt idx="453">
                  <c:v>29.375</c:v>
                </c:pt>
                <c:pt idx="454">
                  <c:v>29.4375</c:v>
                </c:pt>
                <c:pt idx="455">
                  <c:v>29.5</c:v>
                </c:pt>
                <c:pt idx="456">
                  <c:v>29.5625</c:v>
                </c:pt>
                <c:pt idx="457">
                  <c:v>29.625</c:v>
                </c:pt>
                <c:pt idx="458">
                  <c:v>29.6875</c:v>
                </c:pt>
                <c:pt idx="459">
                  <c:v>29.75</c:v>
                </c:pt>
                <c:pt idx="460">
                  <c:v>29.8125</c:v>
                </c:pt>
                <c:pt idx="461">
                  <c:v>29.875</c:v>
                </c:pt>
                <c:pt idx="462">
                  <c:v>29.9375</c:v>
                </c:pt>
                <c:pt idx="463">
                  <c:v>30</c:v>
                </c:pt>
                <c:pt idx="464">
                  <c:v>30.0625</c:v>
                </c:pt>
                <c:pt idx="465">
                  <c:v>30.125</c:v>
                </c:pt>
                <c:pt idx="466">
                  <c:v>30.1875</c:v>
                </c:pt>
                <c:pt idx="467">
                  <c:v>30.25</c:v>
                </c:pt>
                <c:pt idx="468">
                  <c:v>30.3125</c:v>
                </c:pt>
                <c:pt idx="469">
                  <c:v>30.375</c:v>
                </c:pt>
                <c:pt idx="470">
                  <c:v>30.4375</c:v>
                </c:pt>
                <c:pt idx="471">
                  <c:v>30.5</c:v>
                </c:pt>
                <c:pt idx="472">
                  <c:v>30.5625</c:v>
                </c:pt>
                <c:pt idx="473">
                  <c:v>30.625</c:v>
                </c:pt>
                <c:pt idx="474">
                  <c:v>30.6875</c:v>
                </c:pt>
                <c:pt idx="475">
                  <c:v>30.75</c:v>
                </c:pt>
                <c:pt idx="476">
                  <c:v>30.8125</c:v>
                </c:pt>
                <c:pt idx="477">
                  <c:v>30.875</c:v>
                </c:pt>
                <c:pt idx="478">
                  <c:v>30.9375</c:v>
                </c:pt>
                <c:pt idx="479">
                  <c:v>31</c:v>
                </c:pt>
                <c:pt idx="480">
                  <c:v>31.0625</c:v>
                </c:pt>
                <c:pt idx="481">
                  <c:v>31.125</c:v>
                </c:pt>
                <c:pt idx="482">
                  <c:v>31.1875</c:v>
                </c:pt>
                <c:pt idx="483">
                  <c:v>31.25</c:v>
                </c:pt>
                <c:pt idx="484">
                  <c:v>31.3125</c:v>
                </c:pt>
                <c:pt idx="485">
                  <c:v>31.375</c:v>
                </c:pt>
                <c:pt idx="486">
                  <c:v>31.4375</c:v>
                </c:pt>
                <c:pt idx="487">
                  <c:v>31.5</c:v>
                </c:pt>
                <c:pt idx="488">
                  <c:v>31.5625</c:v>
                </c:pt>
                <c:pt idx="489">
                  <c:v>31.625</c:v>
                </c:pt>
                <c:pt idx="490">
                  <c:v>31.6875</c:v>
                </c:pt>
                <c:pt idx="491">
                  <c:v>31.75</c:v>
                </c:pt>
                <c:pt idx="492">
                  <c:v>31.8125</c:v>
                </c:pt>
                <c:pt idx="493">
                  <c:v>31.875</c:v>
                </c:pt>
                <c:pt idx="494">
                  <c:v>31.9375</c:v>
                </c:pt>
                <c:pt idx="495">
                  <c:v>32</c:v>
                </c:pt>
                <c:pt idx="496">
                  <c:v>32.0625</c:v>
                </c:pt>
                <c:pt idx="497">
                  <c:v>32.125</c:v>
                </c:pt>
                <c:pt idx="498">
                  <c:v>32.1875</c:v>
                </c:pt>
                <c:pt idx="499">
                  <c:v>32.25</c:v>
                </c:pt>
                <c:pt idx="500">
                  <c:v>32.3125</c:v>
                </c:pt>
                <c:pt idx="501">
                  <c:v>32.375</c:v>
                </c:pt>
                <c:pt idx="502">
                  <c:v>32.4375</c:v>
                </c:pt>
                <c:pt idx="503">
                  <c:v>32.5</c:v>
                </c:pt>
                <c:pt idx="504">
                  <c:v>32.5625</c:v>
                </c:pt>
                <c:pt idx="505">
                  <c:v>32.625</c:v>
                </c:pt>
                <c:pt idx="506">
                  <c:v>32.6875</c:v>
                </c:pt>
                <c:pt idx="507">
                  <c:v>32.75</c:v>
                </c:pt>
                <c:pt idx="508">
                  <c:v>32.8125</c:v>
                </c:pt>
                <c:pt idx="509">
                  <c:v>32.875</c:v>
                </c:pt>
                <c:pt idx="510">
                  <c:v>32.9375</c:v>
                </c:pt>
                <c:pt idx="511">
                  <c:v>33</c:v>
                </c:pt>
                <c:pt idx="512">
                  <c:v>33.0625</c:v>
                </c:pt>
                <c:pt idx="513">
                  <c:v>33.125</c:v>
                </c:pt>
                <c:pt idx="514">
                  <c:v>33.1875</c:v>
                </c:pt>
                <c:pt idx="515">
                  <c:v>33.25</c:v>
                </c:pt>
                <c:pt idx="516">
                  <c:v>33.3125</c:v>
                </c:pt>
                <c:pt idx="517">
                  <c:v>33.375</c:v>
                </c:pt>
                <c:pt idx="518">
                  <c:v>33.4375</c:v>
                </c:pt>
                <c:pt idx="519">
                  <c:v>33.5</c:v>
                </c:pt>
                <c:pt idx="520">
                  <c:v>33.5625</c:v>
                </c:pt>
                <c:pt idx="521">
                  <c:v>33.625</c:v>
                </c:pt>
                <c:pt idx="522">
                  <c:v>33.6875</c:v>
                </c:pt>
                <c:pt idx="523">
                  <c:v>33.75</c:v>
                </c:pt>
                <c:pt idx="524">
                  <c:v>33.8125</c:v>
                </c:pt>
                <c:pt idx="525">
                  <c:v>33.875</c:v>
                </c:pt>
                <c:pt idx="526">
                  <c:v>33.9375</c:v>
                </c:pt>
                <c:pt idx="527">
                  <c:v>34</c:v>
                </c:pt>
                <c:pt idx="528">
                  <c:v>34.0625</c:v>
                </c:pt>
                <c:pt idx="529">
                  <c:v>34.125</c:v>
                </c:pt>
                <c:pt idx="530">
                  <c:v>34.1875</c:v>
                </c:pt>
                <c:pt idx="531">
                  <c:v>34.25</c:v>
                </c:pt>
                <c:pt idx="532">
                  <c:v>34.3125</c:v>
                </c:pt>
                <c:pt idx="533">
                  <c:v>34.375</c:v>
                </c:pt>
                <c:pt idx="534">
                  <c:v>34.4375</c:v>
                </c:pt>
                <c:pt idx="535">
                  <c:v>34.5</c:v>
                </c:pt>
                <c:pt idx="536">
                  <c:v>34.5625</c:v>
                </c:pt>
                <c:pt idx="537">
                  <c:v>34.625</c:v>
                </c:pt>
                <c:pt idx="538">
                  <c:v>34.6875</c:v>
                </c:pt>
                <c:pt idx="539">
                  <c:v>34.75</c:v>
                </c:pt>
                <c:pt idx="540">
                  <c:v>34.8125</c:v>
                </c:pt>
                <c:pt idx="541">
                  <c:v>34.875</c:v>
                </c:pt>
                <c:pt idx="542">
                  <c:v>34.9375</c:v>
                </c:pt>
                <c:pt idx="543">
                  <c:v>35</c:v>
                </c:pt>
                <c:pt idx="544">
                  <c:v>35.0625</c:v>
                </c:pt>
                <c:pt idx="545">
                  <c:v>35.125</c:v>
                </c:pt>
                <c:pt idx="546">
                  <c:v>35.1875</c:v>
                </c:pt>
                <c:pt idx="547">
                  <c:v>35.25</c:v>
                </c:pt>
                <c:pt idx="548">
                  <c:v>35.3125</c:v>
                </c:pt>
                <c:pt idx="549">
                  <c:v>35.375</c:v>
                </c:pt>
                <c:pt idx="550">
                  <c:v>35.4375</c:v>
                </c:pt>
                <c:pt idx="551">
                  <c:v>35.5</c:v>
                </c:pt>
                <c:pt idx="552">
                  <c:v>35.5625</c:v>
                </c:pt>
                <c:pt idx="553">
                  <c:v>35.625</c:v>
                </c:pt>
                <c:pt idx="554">
                  <c:v>35.6875</c:v>
                </c:pt>
                <c:pt idx="555">
                  <c:v>35.75</c:v>
                </c:pt>
                <c:pt idx="556">
                  <c:v>35.8125</c:v>
                </c:pt>
                <c:pt idx="557">
                  <c:v>35.875</c:v>
                </c:pt>
                <c:pt idx="558">
                  <c:v>35.9375</c:v>
                </c:pt>
                <c:pt idx="559">
                  <c:v>36</c:v>
                </c:pt>
                <c:pt idx="560">
                  <c:v>36.0625</c:v>
                </c:pt>
                <c:pt idx="561">
                  <c:v>36.125</c:v>
                </c:pt>
                <c:pt idx="562">
                  <c:v>36.1875</c:v>
                </c:pt>
                <c:pt idx="563">
                  <c:v>36.25</c:v>
                </c:pt>
                <c:pt idx="564">
                  <c:v>36.3125</c:v>
                </c:pt>
                <c:pt idx="565">
                  <c:v>36.375</c:v>
                </c:pt>
                <c:pt idx="566">
                  <c:v>36.4375</c:v>
                </c:pt>
                <c:pt idx="567">
                  <c:v>36.5</c:v>
                </c:pt>
                <c:pt idx="568">
                  <c:v>36.5625</c:v>
                </c:pt>
                <c:pt idx="569">
                  <c:v>36.625</c:v>
                </c:pt>
                <c:pt idx="570">
                  <c:v>36.6875</c:v>
                </c:pt>
                <c:pt idx="571">
                  <c:v>36.75</c:v>
                </c:pt>
                <c:pt idx="572">
                  <c:v>36.8125</c:v>
                </c:pt>
                <c:pt idx="573">
                  <c:v>36.875</c:v>
                </c:pt>
                <c:pt idx="574">
                  <c:v>36.9375</c:v>
                </c:pt>
                <c:pt idx="575">
                  <c:v>37</c:v>
                </c:pt>
                <c:pt idx="576">
                  <c:v>37.0625</c:v>
                </c:pt>
                <c:pt idx="577">
                  <c:v>37.125</c:v>
                </c:pt>
                <c:pt idx="578">
                  <c:v>37.1875</c:v>
                </c:pt>
                <c:pt idx="579">
                  <c:v>37.25</c:v>
                </c:pt>
                <c:pt idx="580">
                  <c:v>37.3125</c:v>
                </c:pt>
                <c:pt idx="581">
                  <c:v>37.375</c:v>
                </c:pt>
                <c:pt idx="582">
                  <c:v>37.4375</c:v>
                </c:pt>
                <c:pt idx="583">
                  <c:v>37.5</c:v>
                </c:pt>
                <c:pt idx="584">
                  <c:v>37.5625</c:v>
                </c:pt>
                <c:pt idx="585">
                  <c:v>37.625</c:v>
                </c:pt>
                <c:pt idx="586">
                  <c:v>37.6875</c:v>
                </c:pt>
                <c:pt idx="587">
                  <c:v>37.75</c:v>
                </c:pt>
                <c:pt idx="588">
                  <c:v>37.8125</c:v>
                </c:pt>
                <c:pt idx="589">
                  <c:v>37.875</c:v>
                </c:pt>
                <c:pt idx="590">
                  <c:v>37.9375</c:v>
                </c:pt>
                <c:pt idx="591">
                  <c:v>38</c:v>
                </c:pt>
                <c:pt idx="592">
                  <c:v>38.0625</c:v>
                </c:pt>
                <c:pt idx="593">
                  <c:v>38.125</c:v>
                </c:pt>
                <c:pt idx="594">
                  <c:v>38.1875</c:v>
                </c:pt>
                <c:pt idx="595">
                  <c:v>38.25</c:v>
                </c:pt>
                <c:pt idx="596">
                  <c:v>38.3125</c:v>
                </c:pt>
                <c:pt idx="597">
                  <c:v>38.375</c:v>
                </c:pt>
                <c:pt idx="598">
                  <c:v>38.4375</c:v>
                </c:pt>
                <c:pt idx="599">
                  <c:v>38.5</c:v>
                </c:pt>
                <c:pt idx="600">
                  <c:v>38.5625</c:v>
                </c:pt>
                <c:pt idx="601">
                  <c:v>38.625</c:v>
                </c:pt>
                <c:pt idx="602">
                  <c:v>38.6875</c:v>
                </c:pt>
                <c:pt idx="603">
                  <c:v>38.75</c:v>
                </c:pt>
                <c:pt idx="604">
                  <c:v>38.8125</c:v>
                </c:pt>
                <c:pt idx="605">
                  <c:v>38.875</c:v>
                </c:pt>
                <c:pt idx="606">
                  <c:v>38.9375</c:v>
                </c:pt>
                <c:pt idx="607">
                  <c:v>39</c:v>
                </c:pt>
                <c:pt idx="608">
                  <c:v>39.0625</c:v>
                </c:pt>
                <c:pt idx="609">
                  <c:v>39.125</c:v>
                </c:pt>
                <c:pt idx="610">
                  <c:v>39.1875</c:v>
                </c:pt>
                <c:pt idx="611">
                  <c:v>39.25</c:v>
                </c:pt>
                <c:pt idx="612">
                  <c:v>39.3125</c:v>
                </c:pt>
                <c:pt idx="613">
                  <c:v>39.375</c:v>
                </c:pt>
                <c:pt idx="614">
                  <c:v>39.4375</c:v>
                </c:pt>
                <c:pt idx="615">
                  <c:v>39.5</c:v>
                </c:pt>
                <c:pt idx="616">
                  <c:v>39.5625</c:v>
                </c:pt>
                <c:pt idx="617">
                  <c:v>39.625</c:v>
                </c:pt>
                <c:pt idx="618">
                  <c:v>39.6875</c:v>
                </c:pt>
                <c:pt idx="619">
                  <c:v>39.75</c:v>
                </c:pt>
                <c:pt idx="620">
                  <c:v>39.8125</c:v>
                </c:pt>
                <c:pt idx="621">
                  <c:v>39.875</c:v>
                </c:pt>
                <c:pt idx="622">
                  <c:v>39.9375</c:v>
                </c:pt>
                <c:pt idx="623">
                  <c:v>40</c:v>
                </c:pt>
                <c:pt idx="624">
                  <c:v>40.0625</c:v>
                </c:pt>
                <c:pt idx="625">
                  <c:v>40.125</c:v>
                </c:pt>
                <c:pt idx="626">
                  <c:v>40.1875</c:v>
                </c:pt>
                <c:pt idx="627">
                  <c:v>40.25</c:v>
                </c:pt>
                <c:pt idx="628">
                  <c:v>40.3125</c:v>
                </c:pt>
                <c:pt idx="629">
                  <c:v>40.375</c:v>
                </c:pt>
                <c:pt idx="630">
                  <c:v>40.4375</c:v>
                </c:pt>
                <c:pt idx="631">
                  <c:v>40.5</c:v>
                </c:pt>
                <c:pt idx="632">
                  <c:v>40.5625</c:v>
                </c:pt>
                <c:pt idx="633">
                  <c:v>40.625</c:v>
                </c:pt>
                <c:pt idx="634">
                  <c:v>40.6875</c:v>
                </c:pt>
                <c:pt idx="635">
                  <c:v>40.75</c:v>
                </c:pt>
                <c:pt idx="636">
                  <c:v>40.8125</c:v>
                </c:pt>
                <c:pt idx="637">
                  <c:v>40.875</c:v>
                </c:pt>
                <c:pt idx="638">
                  <c:v>40.9375</c:v>
                </c:pt>
                <c:pt idx="639">
                  <c:v>41</c:v>
                </c:pt>
                <c:pt idx="640">
                  <c:v>41.0625</c:v>
                </c:pt>
                <c:pt idx="641">
                  <c:v>41.125</c:v>
                </c:pt>
                <c:pt idx="642">
                  <c:v>41.1875</c:v>
                </c:pt>
                <c:pt idx="643">
                  <c:v>41.25</c:v>
                </c:pt>
                <c:pt idx="644">
                  <c:v>41.3125</c:v>
                </c:pt>
                <c:pt idx="645">
                  <c:v>41.375</c:v>
                </c:pt>
                <c:pt idx="646">
                  <c:v>41.4375</c:v>
                </c:pt>
                <c:pt idx="647">
                  <c:v>41.5</c:v>
                </c:pt>
                <c:pt idx="648">
                  <c:v>41.5625</c:v>
                </c:pt>
                <c:pt idx="649">
                  <c:v>41.625</c:v>
                </c:pt>
                <c:pt idx="650">
                  <c:v>41.6875</c:v>
                </c:pt>
                <c:pt idx="651">
                  <c:v>41.75</c:v>
                </c:pt>
                <c:pt idx="652">
                  <c:v>41.8125</c:v>
                </c:pt>
                <c:pt idx="653">
                  <c:v>41.875</c:v>
                </c:pt>
                <c:pt idx="654">
                  <c:v>41.9375</c:v>
                </c:pt>
                <c:pt idx="655">
                  <c:v>42</c:v>
                </c:pt>
                <c:pt idx="656">
                  <c:v>42.0625</c:v>
                </c:pt>
                <c:pt idx="657">
                  <c:v>42.125</c:v>
                </c:pt>
                <c:pt idx="658">
                  <c:v>42.1875</c:v>
                </c:pt>
                <c:pt idx="659">
                  <c:v>42.25</c:v>
                </c:pt>
                <c:pt idx="660">
                  <c:v>42.3125</c:v>
                </c:pt>
                <c:pt idx="661">
                  <c:v>42.375</c:v>
                </c:pt>
                <c:pt idx="662">
                  <c:v>42.4375</c:v>
                </c:pt>
                <c:pt idx="663">
                  <c:v>42.5</c:v>
                </c:pt>
                <c:pt idx="664">
                  <c:v>42.5625</c:v>
                </c:pt>
                <c:pt idx="665">
                  <c:v>42.625</c:v>
                </c:pt>
                <c:pt idx="666">
                  <c:v>42.6875</c:v>
                </c:pt>
                <c:pt idx="667">
                  <c:v>42.75</c:v>
                </c:pt>
                <c:pt idx="668">
                  <c:v>42.8125</c:v>
                </c:pt>
                <c:pt idx="669">
                  <c:v>42.875</c:v>
                </c:pt>
                <c:pt idx="670">
                  <c:v>42.9375</c:v>
                </c:pt>
                <c:pt idx="671">
                  <c:v>43</c:v>
                </c:pt>
                <c:pt idx="672">
                  <c:v>43.0625</c:v>
                </c:pt>
                <c:pt idx="673">
                  <c:v>43.125</c:v>
                </c:pt>
                <c:pt idx="674">
                  <c:v>43.1875</c:v>
                </c:pt>
                <c:pt idx="675">
                  <c:v>43.25</c:v>
                </c:pt>
                <c:pt idx="676">
                  <c:v>43.3125</c:v>
                </c:pt>
                <c:pt idx="677">
                  <c:v>43.375</c:v>
                </c:pt>
                <c:pt idx="678">
                  <c:v>43.4375</c:v>
                </c:pt>
                <c:pt idx="679">
                  <c:v>43.5</c:v>
                </c:pt>
                <c:pt idx="680">
                  <c:v>43.5625</c:v>
                </c:pt>
                <c:pt idx="681">
                  <c:v>43.625</c:v>
                </c:pt>
                <c:pt idx="682">
                  <c:v>43.6875</c:v>
                </c:pt>
                <c:pt idx="683">
                  <c:v>43.75</c:v>
                </c:pt>
                <c:pt idx="684">
                  <c:v>43.8125</c:v>
                </c:pt>
                <c:pt idx="685">
                  <c:v>43.875</c:v>
                </c:pt>
                <c:pt idx="686">
                  <c:v>43.9375</c:v>
                </c:pt>
                <c:pt idx="687">
                  <c:v>44</c:v>
                </c:pt>
                <c:pt idx="688">
                  <c:v>44.0625</c:v>
                </c:pt>
                <c:pt idx="689">
                  <c:v>44.125</c:v>
                </c:pt>
                <c:pt idx="690">
                  <c:v>44.1875</c:v>
                </c:pt>
                <c:pt idx="691">
                  <c:v>44.25</c:v>
                </c:pt>
                <c:pt idx="692">
                  <c:v>44.3125</c:v>
                </c:pt>
                <c:pt idx="693">
                  <c:v>44.375</c:v>
                </c:pt>
                <c:pt idx="694">
                  <c:v>44.4375</c:v>
                </c:pt>
                <c:pt idx="695">
                  <c:v>44.5</c:v>
                </c:pt>
                <c:pt idx="696">
                  <c:v>44.5625</c:v>
                </c:pt>
                <c:pt idx="697">
                  <c:v>44.625</c:v>
                </c:pt>
                <c:pt idx="698">
                  <c:v>44.6875</c:v>
                </c:pt>
                <c:pt idx="699">
                  <c:v>44.75</c:v>
                </c:pt>
                <c:pt idx="700">
                  <c:v>44.8125</c:v>
                </c:pt>
                <c:pt idx="701">
                  <c:v>44.875</c:v>
                </c:pt>
                <c:pt idx="702">
                  <c:v>44.9375</c:v>
                </c:pt>
                <c:pt idx="703">
                  <c:v>45</c:v>
                </c:pt>
                <c:pt idx="704">
                  <c:v>45.0625</c:v>
                </c:pt>
                <c:pt idx="705">
                  <c:v>45.125</c:v>
                </c:pt>
                <c:pt idx="706">
                  <c:v>45.1875</c:v>
                </c:pt>
                <c:pt idx="707">
                  <c:v>45.25</c:v>
                </c:pt>
                <c:pt idx="708">
                  <c:v>45.3125</c:v>
                </c:pt>
                <c:pt idx="709">
                  <c:v>45.375</c:v>
                </c:pt>
                <c:pt idx="710">
                  <c:v>45.4375</c:v>
                </c:pt>
                <c:pt idx="711">
                  <c:v>45.5</c:v>
                </c:pt>
                <c:pt idx="712">
                  <c:v>45.5625</c:v>
                </c:pt>
                <c:pt idx="713">
                  <c:v>45.625</c:v>
                </c:pt>
                <c:pt idx="714">
                  <c:v>45.6875</c:v>
                </c:pt>
                <c:pt idx="715">
                  <c:v>45.75</c:v>
                </c:pt>
                <c:pt idx="716">
                  <c:v>45.8125</c:v>
                </c:pt>
                <c:pt idx="717">
                  <c:v>45.875</c:v>
                </c:pt>
                <c:pt idx="718">
                  <c:v>45.9375</c:v>
                </c:pt>
                <c:pt idx="719">
                  <c:v>46</c:v>
                </c:pt>
                <c:pt idx="720">
                  <c:v>46.0625</c:v>
                </c:pt>
                <c:pt idx="721">
                  <c:v>46.125</c:v>
                </c:pt>
                <c:pt idx="722">
                  <c:v>46.1875</c:v>
                </c:pt>
                <c:pt idx="723">
                  <c:v>46.25</c:v>
                </c:pt>
                <c:pt idx="724">
                  <c:v>46.3125</c:v>
                </c:pt>
                <c:pt idx="725">
                  <c:v>46.375</c:v>
                </c:pt>
                <c:pt idx="726">
                  <c:v>46.4375</c:v>
                </c:pt>
                <c:pt idx="727">
                  <c:v>46.5</c:v>
                </c:pt>
                <c:pt idx="728">
                  <c:v>46.5625</c:v>
                </c:pt>
                <c:pt idx="729">
                  <c:v>46.625</c:v>
                </c:pt>
                <c:pt idx="730">
                  <c:v>46.6875</c:v>
                </c:pt>
                <c:pt idx="731">
                  <c:v>46.75</c:v>
                </c:pt>
                <c:pt idx="732">
                  <c:v>46.8125</c:v>
                </c:pt>
                <c:pt idx="733">
                  <c:v>46.875</c:v>
                </c:pt>
                <c:pt idx="734">
                  <c:v>46.9375</c:v>
                </c:pt>
                <c:pt idx="735">
                  <c:v>47</c:v>
                </c:pt>
                <c:pt idx="736">
                  <c:v>47.0625</c:v>
                </c:pt>
                <c:pt idx="737">
                  <c:v>47.125</c:v>
                </c:pt>
                <c:pt idx="738">
                  <c:v>47.1875</c:v>
                </c:pt>
                <c:pt idx="739">
                  <c:v>47.25</c:v>
                </c:pt>
                <c:pt idx="740">
                  <c:v>47.3125</c:v>
                </c:pt>
                <c:pt idx="741">
                  <c:v>47.375</c:v>
                </c:pt>
                <c:pt idx="742">
                  <c:v>47.4375</c:v>
                </c:pt>
                <c:pt idx="743">
                  <c:v>47.5</c:v>
                </c:pt>
                <c:pt idx="744">
                  <c:v>47.5625</c:v>
                </c:pt>
                <c:pt idx="745">
                  <c:v>47.625</c:v>
                </c:pt>
                <c:pt idx="746">
                  <c:v>47.6875</c:v>
                </c:pt>
                <c:pt idx="747">
                  <c:v>47.75</c:v>
                </c:pt>
                <c:pt idx="748">
                  <c:v>47.8125</c:v>
                </c:pt>
                <c:pt idx="749">
                  <c:v>47.875</c:v>
                </c:pt>
                <c:pt idx="750">
                  <c:v>47.9375</c:v>
                </c:pt>
                <c:pt idx="751">
                  <c:v>48</c:v>
                </c:pt>
                <c:pt idx="752">
                  <c:v>48.0625</c:v>
                </c:pt>
                <c:pt idx="753">
                  <c:v>48.125</c:v>
                </c:pt>
                <c:pt idx="754">
                  <c:v>48.1875</c:v>
                </c:pt>
                <c:pt idx="755">
                  <c:v>48.25</c:v>
                </c:pt>
                <c:pt idx="756">
                  <c:v>48.3125</c:v>
                </c:pt>
                <c:pt idx="757">
                  <c:v>48.375</c:v>
                </c:pt>
                <c:pt idx="758">
                  <c:v>48.4375</c:v>
                </c:pt>
                <c:pt idx="759">
                  <c:v>48.5</c:v>
                </c:pt>
                <c:pt idx="760">
                  <c:v>48.5625</c:v>
                </c:pt>
                <c:pt idx="761">
                  <c:v>48.625</c:v>
                </c:pt>
                <c:pt idx="762">
                  <c:v>48.6875</c:v>
                </c:pt>
                <c:pt idx="763">
                  <c:v>48.75</c:v>
                </c:pt>
                <c:pt idx="764">
                  <c:v>48.8125</c:v>
                </c:pt>
                <c:pt idx="765">
                  <c:v>48.875</c:v>
                </c:pt>
                <c:pt idx="766">
                  <c:v>48.9375</c:v>
                </c:pt>
                <c:pt idx="767">
                  <c:v>49</c:v>
                </c:pt>
                <c:pt idx="768">
                  <c:v>49.0625</c:v>
                </c:pt>
                <c:pt idx="769">
                  <c:v>49.125</c:v>
                </c:pt>
                <c:pt idx="770">
                  <c:v>49.1875</c:v>
                </c:pt>
                <c:pt idx="771">
                  <c:v>49.25</c:v>
                </c:pt>
                <c:pt idx="772">
                  <c:v>49.3125</c:v>
                </c:pt>
                <c:pt idx="773">
                  <c:v>49.375</c:v>
                </c:pt>
                <c:pt idx="774">
                  <c:v>49.4375</c:v>
                </c:pt>
                <c:pt idx="775">
                  <c:v>49.5</c:v>
                </c:pt>
                <c:pt idx="776">
                  <c:v>49.5625</c:v>
                </c:pt>
                <c:pt idx="777">
                  <c:v>49.625</c:v>
                </c:pt>
                <c:pt idx="778">
                  <c:v>49.6875</c:v>
                </c:pt>
                <c:pt idx="779">
                  <c:v>49.75</c:v>
                </c:pt>
                <c:pt idx="780">
                  <c:v>49.8125</c:v>
                </c:pt>
                <c:pt idx="781">
                  <c:v>49.875</c:v>
                </c:pt>
                <c:pt idx="782">
                  <c:v>49.9375</c:v>
                </c:pt>
                <c:pt idx="783">
                  <c:v>50</c:v>
                </c:pt>
                <c:pt idx="784">
                  <c:v>50.0625</c:v>
                </c:pt>
                <c:pt idx="785">
                  <c:v>50.125</c:v>
                </c:pt>
                <c:pt idx="786">
                  <c:v>50.1875</c:v>
                </c:pt>
                <c:pt idx="787">
                  <c:v>50.25</c:v>
                </c:pt>
                <c:pt idx="788">
                  <c:v>50.3125</c:v>
                </c:pt>
                <c:pt idx="789">
                  <c:v>50.375</c:v>
                </c:pt>
                <c:pt idx="790">
                  <c:v>50.4375</c:v>
                </c:pt>
                <c:pt idx="791">
                  <c:v>50.5</c:v>
                </c:pt>
                <c:pt idx="792">
                  <c:v>50.5625</c:v>
                </c:pt>
                <c:pt idx="793">
                  <c:v>50.625</c:v>
                </c:pt>
                <c:pt idx="794">
                  <c:v>50.6875</c:v>
                </c:pt>
                <c:pt idx="795">
                  <c:v>50.75</c:v>
                </c:pt>
                <c:pt idx="796">
                  <c:v>50.8125</c:v>
                </c:pt>
                <c:pt idx="797">
                  <c:v>50.875</c:v>
                </c:pt>
                <c:pt idx="798">
                  <c:v>50.9375</c:v>
                </c:pt>
                <c:pt idx="799">
                  <c:v>51</c:v>
                </c:pt>
                <c:pt idx="800">
                  <c:v>51.0625</c:v>
                </c:pt>
                <c:pt idx="801">
                  <c:v>51.125</c:v>
                </c:pt>
                <c:pt idx="802">
                  <c:v>51.1875</c:v>
                </c:pt>
                <c:pt idx="803">
                  <c:v>51.25</c:v>
                </c:pt>
                <c:pt idx="804">
                  <c:v>51.3125</c:v>
                </c:pt>
                <c:pt idx="805">
                  <c:v>51.375</c:v>
                </c:pt>
                <c:pt idx="806">
                  <c:v>51.4375</c:v>
                </c:pt>
                <c:pt idx="807">
                  <c:v>51.5</c:v>
                </c:pt>
                <c:pt idx="808">
                  <c:v>51.5625</c:v>
                </c:pt>
                <c:pt idx="809">
                  <c:v>51.625</c:v>
                </c:pt>
                <c:pt idx="810">
                  <c:v>51.6875</c:v>
                </c:pt>
                <c:pt idx="811">
                  <c:v>51.75</c:v>
                </c:pt>
                <c:pt idx="812">
                  <c:v>51.8125</c:v>
                </c:pt>
                <c:pt idx="813">
                  <c:v>51.875</c:v>
                </c:pt>
                <c:pt idx="814">
                  <c:v>51.9375</c:v>
                </c:pt>
                <c:pt idx="815">
                  <c:v>52</c:v>
                </c:pt>
                <c:pt idx="816">
                  <c:v>52.0625</c:v>
                </c:pt>
                <c:pt idx="817">
                  <c:v>52.125</c:v>
                </c:pt>
                <c:pt idx="818">
                  <c:v>52.1875</c:v>
                </c:pt>
                <c:pt idx="819">
                  <c:v>52.25</c:v>
                </c:pt>
                <c:pt idx="820">
                  <c:v>52.3125</c:v>
                </c:pt>
                <c:pt idx="821">
                  <c:v>52.375</c:v>
                </c:pt>
                <c:pt idx="822">
                  <c:v>52.4375</c:v>
                </c:pt>
                <c:pt idx="823">
                  <c:v>52.5</c:v>
                </c:pt>
                <c:pt idx="824">
                  <c:v>52.5625</c:v>
                </c:pt>
                <c:pt idx="825">
                  <c:v>52.625</c:v>
                </c:pt>
                <c:pt idx="826">
                  <c:v>52.6875</c:v>
                </c:pt>
                <c:pt idx="827">
                  <c:v>52.75</c:v>
                </c:pt>
                <c:pt idx="828">
                  <c:v>52.8125</c:v>
                </c:pt>
                <c:pt idx="829">
                  <c:v>52.875</c:v>
                </c:pt>
                <c:pt idx="830">
                  <c:v>52.9375</c:v>
                </c:pt>
                <c:pt idx="831">
                  <c:v>53</c:v>
                </c:pt>
                <c:pt idx="832">
                  <c:v>53.0625</c:v>
                </c:pt>
                <c:pt idx="833">
                  <c:v>53.125</c:v>
                </c:pt>
                <c:pt idx="834">
                  <c:v>53.1875</c:v>
                </c:pt>
                <c:pt idx="835">
                  <c:v>53.25</c:v>
                </c:pt>
                <c:pt idx="836">
                  <c:v>53.3125</c:v>
                </c:pt>
                <c:pt idx="837">
                  <c:v>53.375</c:v>
                </c:pt>
                <c:pt idx="838">
                  <c:v>53.4375</c:v>
                </c:pt>
                <c:pt idx="839">
                  <c:v>53.5</c:v>
                </c:pt>
                <c:pt idx="840">
                  <c:v>53.5625</c:v>
                </c:pt>
                <c:pt idx="841">
                  <c:v>53.625</c:v>
                </c:pt>
                <c:pt idx="842">
                  <c:v>53.6875</c:v>
                </c:pt>
                <c:pt idx="843">
                  <c:v>53.75</c:v>
                </c:pt>
                <c:pt idx="844">
                  <c:v>53.8125</c:v>
                </c:pt>
                <c:pt idx="845">
                  <c:v>53.875</c:v>
                </c:pt>
                <c:pt idx="846">
                  <c:v>53.9375</c:v>
                </c:pt>
                <c:pt idx="847">
                  <c:v>54</c:v>
                </c:pt>
                <c:pt idx="848">
                  <c:v>54.0625</c:v>
                </c:pt>
                <c:pt idx="849">
                  <c:v>54.125</c:v>
                </c:pt>
                <c:pt idx="850">
                  <c:v>54.1875</c:v>
                </c:pt>
                <c:pt idx="851">
                  <c:v>54.25</c:v>
                </c:pt>
                <c:pt idx="852">
                  <c:v>54.3125</c:v>
                </c:pt>
                <c:pt idx="853">
                  <c:v>54.375</c:v>
                </c:pt>
                <c:pt idx="854">
                  <c:v>54.4375</c:v>
                </c:pt>
                <c:pt idx="855">
                  <c:v>54.5</c:v>
                </c:pt>
                <c:pt idx="856">
                  <c:v>54.5625</c:v>
                </c:pt>
                <c:pt idx="857">
                  <c:v>54.625</c:v>
                </c:pt>
                <c:pt idx="858">
                  <c:v>54.6875</c:v>
                </c:pt>
                <c:pt idx="859">
                  <c:v>54.75</c:v>
                </c:pt>
                <c:pt idx="860">
                  <c:v>54.8125</c:v>
                </c:pt>
                <c:pt idx="861">
                  <c:v>54.875</c:v>
                </c:pt>
                <c:pt idx="862">
                  <c:v>54.9375</c:v>
                </c:pt>
                <c:pt idx="863">
                  <c:v>55</c:v>
                </c:pt>
                <c:pt idx="864">
                  <c:v>55.0625</c:v>
                </c:pt>
                <c:pt idx="865">
                  <c:v>55.125</c:v>
                </c:pt>
                <c:pt idx="866">
                  <c:v>55.1875</c:v>
                </c:pt>
                <c:pt idx="867">
                  <c:v>55.25</c:v>
                </c:pt>
                <c:pt idx="868">
                  <c:v>55.3125</c:v>
                </c:pt>
                <c:pt idx="869">
                  <c:v>55.375</c:v>
                </c:pt>
                <c:pt idx="870">
                  <c:v>55.4375</c:v>
                </c:pt>
                <c:pt idx="871">
                  <c:v>55.5</c:v>
                </c:pt>
                <c:pt idx="872">
                  <c:v>55.5625</c:v>
                </c:pt>
                <c:pt idx="873">
                  <c:v>55.625</c:v>
                </c:pt>
                <c:pt idx="874">
                  <c:v>55.6875</c:v>
                </c:pt>
                <c:pt idx="875">
                  <c:v>55.75</c:v>
                </c:pt>
                <c:pt idx="876">
                  <c:v>55.8125</c:v>
                </c:pt>
                <c:pt idx="877">
                  <c:v>55.875</c:v>
                </c:pt>
                <c:pt idx="878">
                  <c:v>55.9375</c:v>
                </c:pt>
                <c:pt idx="879">
                  <c:v>56</c:v>
                </c:pt>
                <c:pt idx="880">
                  <c:v>56.0625</c:v>
                </c:pt>
                <c:pt idx="881">
                  <c:v>56.125</c:v>
                </c:pt>
                <c:pt idx="882">
                  <c:v>56.1875</c:v>
                </c:pt>
                <c:pt idx="883">
                  <c:v>56.25</c:v>
                </c:pt>
                <c:pt idx="884">
                  <c:v>56.3125</c:v>
                </c:pt>
                <c:pt idx="885">
                  <c:v>56.375</c:v>
                </c:pt>
                <c:pt idx="886">
                  <c:v>56.4375</c:v>
                </c:pt>
                <c:pt idx="887">
                  <c:v>56.5</c:v>
                </c:pt>
                <c:pt idx="888">
                  <c:v>56.5625</c:v>
                </c:pt>
                <c:pt idx="889">
                  <c:v>56.625</c:v>
                </c:pt>
                <c:pt idx="890">
                  <c:v>56.6875</c:v>
                </c:pt>
                <c:pt idx="891">
                  <c:v>56.75</c:v>
                </c:pt>
                <c:pt idx="892">
                  <c:v>56.8125</c:v>
                </c:pt>
                <c:pt idx="893">
                  <c:v>56.875</c:v>
                </c:pt>
                <c:pt idx="894">
                  <c:v>56.9375</c:v>
                </c:pt>
                <c:pt idx="895">
                  <c:v>57</c:v>
                </c:pt>
                <c:pt idx="896">
                  <c:v>57.0625</c:v>
                </c:pt>
                <c:pt idx="897">
                  <c:v>57.125</c:v>
                </c:pt>
                <c:pt idx="898">
                  <c:v>57.1875</c:v>
                </c:pt>
                <c:pt idx="899">
                  <c:v>57.25</c:v>
                </c:pt>
                <c:pt idx="900">
                  <c:v>57.3125</c:v>
                </c:pt>
                <c:pt idx="901">
                  <c:v>57.375</c:v>
                </c:pt>
                <c:pt idx="902">
                  <c:v>57.4375</c:v>
                </c:pt>
                <c:pt idx="903">
                  <c:v>57.5</c:v>
                </c:pt>
                <c:pt idx="904">
                  <c:v>57.5625</c:v>
                </c:pt>
                <c:pt idx="905">
                  <c:v>57.625</c:v>
                </c:pt>
                <c:pt idx="906">
                  <c:v>57.6875</c:v>
                </c:pt>
                <c:pt idx="907">
                  <c:v>57.75</c:v>
                </c:pt>
                <c:pt idx="908">
                  <c:v>57.8125</c:v>
                </c:pt>
                <c:pt idx="909">
                  <c:v>57.875</c:v>
                </c:pt>
                <c:pt idx="910">
                  <c:v>57.9375</c:v>
                </c:pt>
                <c:pt idx="911">
                  <c:v>58</c:v>
                </c:pt>
                <c:pt idx="912">
                  <c:v>58.0625</c:v>
                </c:pt>
                <c:pt idx="913">
                  <c:v>58.125</c:v>
                </c:pt>
                <c:pt idx="914">
                  <c:v>58.1875</c:v>
                </c:pt>
                <c:pt idx="915">
                  <c:v>58.25</c:v>
                </c:pt>
                <c:pt idx="916">
                  <c:v>58.3125</c:v>
                </c:pt>
                <c:pt idx="917">
                  <c:v>58.375</c:v>
                </c:pt>
                <c:pt idx="918">
                  <c:v>58.4375</c:v>
                </c:pt>
                <c:pt idx="919">
                  <c:v>58.5</c:v>
                </c:pt>
                <c:pt idx="920">
                  <c:v>58.5625</c:v>
                </c:pt>
                <c:pt idx="921">
                  <c:v>58.625</c:v>
                </c:pt>
                <c:pt idx="922">
                  <c:v>58.6875</c:v>
                </c:pt>
                <c:pt idx="923">
                  <c:v>58.75</c:v>
                </c:pt>
                <c:pt idx="924">
                  <c:v>58.8125</c:v>
                </c:pt>
                <c:pt idx="925">
                  <c:v>58.875</c:v>
                </c:pt>
                <c:pt idx="926">
                  <c:v>58.9375</c:v>
                </c:pt>
                <c:pt idx="927">
                  <c:v>59</c:v>
                </c:pt>
                <c:pt idx="928">
                  <c:v>59.0625</c:v>
                </c:pt>
                <c:pt idx="929">
                  <c:v>59.125</c:v>
                </c:pt>
                <c:pt idx="930">
                  <c:v>59.1875</c:v>
                </c:pt>
                <c:pt idx="931">
                  <c:v>59.25</c:v>
                </c:pt>
                <c:pt idx="932">
                  <c:v>59.3125</c:v>
                </c:pt>
                <c:pt idx="933">
                  <c:v>59.375</c:v>
                </c:pt>
                <c:pt idx="934">
                  <c:v>59.4375</c:v>
                </c:pt>
                <c:pt idx="935">
                  <c:v>59.5</c:v>
                </c:pt>
                <c:pt idx="936">
                  <c:v>59.5625</c:v>
                </c:pt>
                <c:pt idx="937">
                  <c:v>59.625</c:v>
                </c:pt>
                <c:pt idx="938">
                  <c:v>59.6875</c:v>
                </c:pt>
                <c:pt idx="939">
                  <c:v>59.75</c:v>
                </c:pt>
                <c:pt idx="940">
                  <c:v>59.8125</c:v>
                </c:pt>
                <c:pt idx="941">
                  <c:v>59.875</c:v>
                </c:pt>
                <c:pt idx="942">
                  <c:v>59.9375</c:v>
                </c:pt>
                <c:pt idx="943">
                  <c:v>60</c:v>
                </c:pt>
                <c:pt idx="944">
                  <c:v>60.0625</c:v>
                </c:pt>
                <c:pt idx="945">
                  <c:v>60.125</c:v>
                </c:pt>
                <c:pt idx="946">
                  <c:v>60.1875</c:v>
                </c:pt>
                <c:pt idx="947">
                  <c:v>60.25</c:v>
                </c:pt>
                <c:pt idx="948">
                  <c:v>60.3125</c:v>
                </c:pt>
                <c:pt idx="949">
                  <c:v>60.375</c:v>
                </c:pt>
                <c:pt idx="950">
                  <c:v>60.4375</c:v>
                </c:pt>
                <c:pt idx="951">
                  <c:v>60.5</c:v>
                </c:pt>
                <c:pt idx="952">
                  <c:v>60.5625</c:v>
                </c:pt>
                <c:pt idx="953">
                  <c:v>60.625</c:v>
                </c:pt>
                <c:pt idx="954">
                  <c:v>60.6875</c:v>
                </c:pt>
                <c:pt idx="955">
                  <c:v>60.75</c:v>
                </c:pt>
                <c:pt idx="956">
                  <c:v>60.8125</c:v>
                </c:pt>
                <c:pt idx="957">
                  <c:v>60.875</c:v>
                </c:pt>
                <c:pt idx="958">
                  <c:v>60.9375</c:v>
                </c:pt>
                <c:pt idx="959">
                  <c:v>61</c:v>
                </c:pt>
                <c:pt idx="960">
                  <c:v>61.0625</c:v>
                </c:pt>
                <c:pt idx="961">
                  <c:v>61.125</c:v>
                </c:pt>
                <c:pt idx="962">
                  <c:v>61.1875</c:v>
                </c:pt>
                <c:pt idx="963">
                  <c:v>61.25</c:v>
                </c:pt>
                <c:pt idx="964">
                  <c:v>61.3125</c:v>
                </c:pt>
                <c:pt idx="965">
                  <c:v>61.375</c:v>
                </c:pt>
                <c:pt idx="966">
                  <c:v>61.4375</c:v>
                </c:pt>
                <c:pt idx="967">
                  <c:v>61.5</c:v>
                </c:pt>
                <c:pt idx="968">
                  <c:v>61.5625</c:v>
                </c:pt>
                <c:pt idx="969">
                  <c:v>61.625</c:v>
                </c:pt>
                <c:pt idx="970">
                  <c:v>61.6875</c:v>
                </c:pt>
                <c:pt idx="971">
                  <c:v>61.75</c:v>
                </c:pt>
                <c:pt idx="972">
                  <c:v>61.8125</c:v>
                </c:pt>
                <c:pt idx="973">
                  <c:v>61.875</c:v>
                </c:pt>
                <c:pt idx="974">
                  <c:v>61.9375</c:v>
                </c:pt>
                <c:pt idx="975">
                  <c:v>62</c:v>
                </c:pt>
                <c:pt idx="976">
                  <c:v>62.0625</c:v>
                </c:pt>
                <c:pt idx="977">
                  <c:v>62.125</c:v>
                </c:pt>
                <c:pt idx="978">
                  <c:v>62.1875</c:v>
                </c:pt>
                <c:pt idx="979">
                  <c:v>62.25</c:v>
                </c:pt>
                <c:pt idx="980">
                  <c:v>62.3125</c:v>
                </c:pt>
                <c:pt idx="981">
                  <c:v>62.375</c:v>
                </c:pt>
                <c:pt idx="982">
                  <c:v>62.4375</c:v>
                </c:pt>
                <c:pt idx="983">
                  <c:v>62.5</c:v>
                </c:pt>
                <c:pt idx="984">
                  <c:v>62.5625</c:v>
                </c:pt>
                <c:pt idx="985">
                  <c:v>62.625</c:v>
                </c:pt>
                <c:pt idx="986">
                  <c:v>62.6875</c:v>
                </c:pt>
                <c:pt idx="987">
                  <c:v>62.75</c:v>
                </c:pt>
                <c:pt idx="988">
                  <c:v>62.8125</c:v>
                </c:pt>
                <c:pt idx="989">
                  <c:v>62.875</c:v>
                </c:pt>
                <c:pt idx="990">
                  <c:v>62.9375</c:v>
                </c:pt>
                <c:pt idx="991">
                  <c:v>63</c:v>
                </c:pt>
                <c:pt idx="992">
                  <c:v>63.0625</c:v>
                </c:pt>
                <c:pt idx="993">
                  <c:v>63.125</c:v>
                </c:pt>
                <c:pt idx="994">
                  <c:v>63.1875</c:v>
                </c:pt>
                <c:pt idx="995">
                  <c:v>63.25</c:v>
                </c:pt>
                <c:pt idx="996">
                  <c:v>63.3125</c:v>
                </c:pt>
                <c:pt idx="997">
                  <c:v>63.375</c:v>
                </c:pt>
                <c:pt idx="998">
                  <c:v>63.4375</c:v>
                </c:pt>
                <c:pt idx="999">
                  <c:v>63.5</c:v>
                </c:pt>
                <c:pt idx="1000">
                  <c:v>63.5625</c:v>
                </c:pt>
                <c:pt idx="1001">
                  <c:v>63.625</c:v>
                </c:pt>
                <c:pt idx="1002">
                  <c:v>63.6875</c:v>
                </c:pt>
                <c:pt idx="1003">
                  <c:v>63.75</c:v>
                </c:pt>
                <c:pt idx="1004">
                  <c:v>63.8125</c:v>
                </c:pt>
                <c:pt idx="1005">
                  <c:v>63.875</c:v>
                </c:pt>
                <c:pt idx="1006">
                  <c:v>63.9375</c:v>
                </c:pt>
                <c:pt idx="1007">
                  <c:v>64</c:v>
                </c:pt>
                <c:pt idx="1008">
                  <c:v>64.0625</c:v>
                </c:pt>
                <c:pt idx="1009">
                  <c:v>64.125</c:v>
                </c:pt>
                <c:pt idx="1010">
                  <c:v>64.1875</c:v>
                </c:pt>
                <c:pt idx="1011">
                  <c:v>64.25</c:v>
                </c:pt>
                <c:pt idx="1012">
                  <c:v>64.3125</c:v>
                </c:pt>
                <c:pt idx="1013">
                  <c:v>64.375</c:v>
                </c:pt>
                <c:pt idx="1014">
                  <c:v>64.4375</c:v>
                </c:pt>
                <c:pt idx="1015">
                  <c:v>64.5</c:v>
                </c:pt>
                <c:pt idx="1016">
                  <c:v>64.5625</c:v>
                </c:pt>
                <c:pt idx="1017">
                  <c:v>64.625</c:v>
                </c:pt>
                <c:pt idx="1018">
                  <c:v>64.6875</c:v>
                </c:pt>
                <c:pt idx="1019">
                  <c:v>64.75</c:v>
                </c:pt>
                <c:pt idx="1020">
                  <c:v>64.8125</c:v>
                </c:pt>
                <c:pt idx="1021">
                  <c:v>64.875</c:v>
                </c:pt>
                <c:pt idx="1022">
                  <c:v>64.9375</c:v>
                </c:pt>
                <c:pt idx="1023">
                  <c:v>65</c:v>
                </c:pt>
                <c:pt idx="1024">
                  <c:v>65.0625</c:v>
                </c:pt>
                <c:pt idx="1025">
                  <c:v>65.125</c:v>
                </c:pt>
                <c:pt idx="1026">
                  <c:v>65.1875</c:v>
                </c:pt>
                <c:pt idx="1027">
                  <c:v>65.25</c:v>
                </c:pt>
                <c:pt idx="1028">
                  <c:v>65.3125</c:v>
                </c:pt>
                <c:pt idx="1029">
                  <c:v>65.375</c:v>
                </c:pt>
                <c:pt idx="1030">
                  <c:v>65.4375</c:v>
                </c:pt>
                <c:pt idx="1031">
                  <c:v>65.5</c:v>
                </c:pt>
                <c:pt idx="1032">
                  <c:v>65.5625</c:v>
                </c:pt>
                <c:pt idx="1033">
                  <c:v>65.625</c:v>
                </c:pt>
                <c:pt idx="1034">
                  <c:v>65.6875</c:v>
                </c:pt>
                <c:pt idx="1035">
                  <c:v>65.75</c:v>
                </c:pt>
                <c:pt idx="1036">
                  <c:v>65.8125</c:v>
                </c:pt>
                <c:pt idx="1037">
                  <c:v>65.875</c:v>
                </c:pt>
                <c:pt idx="1038">
                  <c:v>65.9375</c:v>
                </c:pt>
                <c:pt idx="1039">
                  <c:v>66</c:v>
                </c:pt>
                <c:pt idx="1040">
                  <c:v>66.0625</c:v>
                </c:pt>
                <c:pt idx="1041">
                  <c:v>66.125</c:v>
                </c:pt>
                <c:pt idx="1042">
                  <c:v>66.1875</c:v>
                </c:pt>
                <c:pt idx="1043">
                  <c:v>66.25</c:v>
                </c:pt>
                <c:pt idx="1044">
                  <c:v>66.3125</c:v>
                </c:pt>
                <c:pt idx="1045">
                  <c:v>66.375</c:v>
                </c:pt>
                <c:pt idx="1046">
                  <c:v>66.4375</c:v>
                </c:pt>
                <c:pt idx="1047">
                  <c:v>66.5</c:v>
                </c:pt>
                <c:pt idx="1048">
                  <c:v>66.5625</c:v>
                </c:pt>
                <c:pt idx="1049">
                  <c:v>66.625</c:v>
                </c:pt>
                <c:pt idx="1050">
                  <c:v>66.6875</c:v>
                </c:pt>
                <c:pt idx="1051">
                  <c:v>66.75</c:v>
                </c:pt>
                <c:pt idx="1052">
                  <c:v>66.8125</c:v>
                </c:pt>
                <c:pt idx="1053">
                  <c:v>66.875</c:v>
                </c:pt>
                <c:pt idx="1054">
                  <c:v>66.9375</c:v>
                </c:pt>
                <c:pt idx="1055">
                  <c:v>67</c:v>
                </c:pt>
                <c:pt idx="1056">
                  <c:v>67.0625</c:v>
                </c:pt>
                <c:pt idx="1057">
                  <c:v>67.125</c:v>
                </c:pt>
                <c:pt idx="1058">
                  <c:v>67.1875</c:v>
                </c:pt>
                <c:pt idx="1059">
                  <c:v>67.25</c:v>
                </c:pt>
                <c:pt idx="1060">
                  <c:v>67.3125</c:v>
                </c:pt>
                <c:pt idx="1061">
                  <c:v>67.375</c:v>
                </c:pt>
                <c:pt idx="1062">
                  <c:v>67.4375</c:v>
                </c:pt>
                <c:pt idx="1063">
                  <c:v>67.5</c:v>
                </c:pt>
                <c:pt idx="1064">
                  <c:v>67.5625</c:v>
                </c:pt>
                <c:pt idx="1065">
                  <c:v>67.625</c:v>
                </c:pt>
                <c:pt idx="1066">
                  <c:v>67.6875</c:v>
                </c:pt>
                <c:pt idx="1067">
                  <c:v>67.75</c:v>
                </c:pt>
                <c:pt idx="1068">
                  <c:v>67.8125</c:v>
                </c:pt>
                <c:pt idx="1069">
                  <c:v>67.875</c:v>
                </c:pt>
                <c:pt idx="1070">
                  <c:v>67.9375</c:v>
                </c:pt>
                <c:pt idx="1071">
                  <c:v>68</c:v>
                </c:pt>
                <c:pt idx="1072">
                  <c:v>68.0625</c:v>
                </c:pt>
                <c:pt idx="1073">
                  <c:v>68.125</c:v>
                </c:pt>
                <c:pt idx="1074">
                  <c:v>68.1875</c:v>
                </c:pt>
                <c:pt idx="1075">
                  <c:v>68.25</c:v>
                </c:pt>
                <c:pt idx="1076">
                  <c:v>68.3125</c:v>
                </c:pt>
                <c:pt idx="1077">
                  <c:v>68.375</c:v>
                </c:pt>
                <c:pt idx="1078">
                  <c:v>68.4375</c:v>
                </c:pt>
                <c:pt idx="1079">
                  <c:v>68.5</c:v>
                </c:pt>
                <c:pt idx="1080">
                  <c:v>68.5625</c:v>
                </c:pt>
                <c:pt idx="1081">
                  <c:v>68.625</c:v>
                </c:pt>
                <c:pt idx="1082">
                  <c:v>68.6875</c:v>
                </c:pt>
                <c:pt idx="1083">
                  <c:v>68.75</c:v>
                </c:pt>
                <c:pt idx="1084">
                  <c:v>68.8125</c:v>
                </c:pt>
                <c:pt idx="1085">
                  <c:v>68.875</c:v>
                </c:pt>
                <c:pt idx="1086">
                  <c:v>68.9375</c:v>
                </c:pt>
                <c:pt idx="1087">
                  <c:v>69</c:v>
                </c:pt>
                <c:pt idx="1088">
                  <c:v>69.0625</c:v>
                </c:pt>
                <c:pt idx="1089">
                  <c:v>69.125</c:v>
                </c:pt>
                <c:pt idx="1090">
                  <c:v>69.1875</c:v>
                </c:pt>
                <c:pt idx="1091">
                  <c:v>69.25</c:v>
                </c:pt>
                <c:pt idx="1092">
                  <c:v>69.3125</c:v>
                </c:pt>
                <c:pt idx="1093">
                  <c:v>69.375</c:v>
                </c:pt>
                <c:pt idx="1094">
                  <c:v>69.4375</c:v>
                </c:pt>
                <c:pt idx="1095">
                  <c:v>69.5</c:v>
                </c:pt>
                <c:pt idx="1096">
                  <c:v>69.5625</c:v>
                </c:pt>
                <c:pt idx="1097">
                  <c:v>69.625</c:v>
                </c:pt>
                <c:pt idx="1098">
                  <c:v>69.6875</c:v>
                </c:pt>
                <c:pt idx="1099">
                  <c:v>69.75</c:v>
                </c:pt>
                <c:pt idx="1100">
                  <c:v>69.8125</c:v>
                </c:pt>
                <c:pt idx="1101">
                  <c:v>69.875</c:v>
                </c:pt>
                <c:pt idx="1102">
                  <c:v>69.9375</c:v>
                </c:pt>
                <c:pt idx="1103">
                  <c:v>70</c:v>
                </c:pt>
                <c:pt idx="1104">
                  <c:v>70.0625</c:v>
                </c:pt>
                <c:pt idx="1105">
                  <c:v>70.125</c:v>
                </c:pt>
                <c:pt idx="1106">
                  <c:v>70.1875</c:v>
                </c:pt>
                <c:pt idx="1107">
                  <c:v>70.25</c:v>
                </c:pt>
                <c:pt idx="1108">
                  <c:v>70.3125</c:v>
                </c:pt>
                <c:pt idx="1109">
                  <c:v>70.375</c:v>
                </c:pt>
                <c:pt idx="1110">
                  <c:v>70.4375</c:v>
                </c:pt>
                <c:pt idx="1111">
                  <c:v>70.5</c:v>
                </c:pt>
                <c:pt idx="1112">
                  <c:v>70.5625</c:v>
                </c:pt>
                <c:pt idx="1113">
                  <c:v>70.625</c:v>
                </c:pt>
                <c:pt idx="1114">
                  <c:v>70.6875</c:v>
                </c:pt>
                <c:pt idx="1115">
                  <c:v>70.75</c:v>
                </c:pt>
                <c:pt idx="1116">
                  <c:v>70.8125</c:v>
                </c:pt>
                <c:pt idx="1117">
                  <c:v>70.875</c:v>
                </c:pt>
                <c:pt idx="1118">
                  <c:v>70.9375</c:v>
                </c:pt>
                <c:pt idx="1119">
                  <c:v>71</c:v>
                </c:pt>
                <c:pt idx="1120">
                  <c:v>71.0625</c:v>
                </c:pt>
                <c:pt idx="1121">
                  <c:v>71.125</c:v>
                </c:pt>
                <c:pt idx="1122">
                  <c:v>71.1875</c:v>
                </c:pt>
                <c:pt idx="1123">
                  <c:v>71.25</c:v>
                </c:pt>
                <c:pt idx="1124">
                  <c:v>71.3125</c:v>
                </c:pt>
                <c:pt idx="1125">
                  <c:v>71.375</c:v>
                </c:pt>
                <c:pt idx="1126">
                  <c:v>71.4375</c:v>
                </c:pt>
                <c:pt idx="1127">
                  <c:v>71.5</c:v>
                </c:pt>
                <c:pt idx="1128">
                  <c:v>71.5625</c:v>
                </c:pt>
                <c:pt idx="1129">
                  <c:v>71.625</c:v>
                </c:pt>
                <c:pt idx="1130">
                  <c:v>71.6875</c:v>
                </c:pt>
                <c:pt idx="1131">
                  <c:v>71.75</c:v>
                </c:pt>
                <c:pt idx="1132">
                  <c:v>71.8125</c:v>
                </c:pt>
                <c:pt idx="1133">
                  <c:v>71.875</c:v>
                </c:pt>
                <c:pt idx="1134">
                  <c:v>71.9375</c:v>
                </c:pt>
                <c:pt idx="1135">
                  <c:v>72</c:v>
                </c:pt>
                <c:pt idx="1136">
                  <c:v>72.0625</c:v>
                </c:pt>
                <c:pt idx="1137">
                  <c:v>72.125</c:v>
                </c:pt>
                <c:pt idx="1138">
                  <c:v>72.1875</c:v>
                </c:pt>
                <c:pt idx="1139">
                  <c:v>72.25</c:v>
                </c:pt>
                <c:pt idx="1140">
                  <c:v>72.3125</c:v>
                </c:pt>
                <c:pt idx="1141">
                  <c:v>72.375</c:v>
                </c:pt>
                <c:pt idx="1142">
                  <c:v>72.4375</c:v>
                </c:pt>
                <c:pt idx="1143">
                  <c:v>72.5</c:v>
                </c:pt>
                <c:pt idx="1144">
                  <c:v>72.5625</c:v>
                </c:pt>
                <c:pt idx="1145">
                  <c:v>72.625</c:v>
                </c:pt>
                <c:pt idx="1146">
                  <c:v>72.6875</c:v>
                </c:pt>
                <c:pt idx="1147">
                  <c:v>72.75</c:v>
                </c:pt>
                <c:pt idx="1148">
                  <c:v>72.8125</c:v>
                </c:pt>
                <c:pt idx="1149">
                  <c:v>72.875</c:v>
                </c:pt>
                <c:pt idx="1150">
                  <c:v>72.9375</c:v>
                </c:pt>
                <c:pt idx="1151">
                  <c:v>73</c:v>
                </c:pt>
                <c:pt idx="1152">
                  <c:v>73.0625</c:v>
                </c:pt>
                <c:pt idx="1153">
                  <c:v>73.125</c:v>
                </c:pt>
                <c:pt idx="1154">
                  <c:v>73.1875</c:v>
                </c:pt>
                <c:pt idx="1155">
                  <c:v>73.25</c:v>
                </c:pt>
                <c:pt idx="1156">
                  <c:v>73.3125</c:v>
                </c:pt>
                <c:pt idx="1157">
                  <c:v>73.375</c:v>
                </c:pt>
                <c:pt idx="1158">
                  <c:v>73.4375</c:v>
                </c:pt>
                <c:pt idx="1159">
                  <c:v>73.5</c:v>
                </c:pt>
                <c:pt idx="1160">
                  <c:v>73.5625</c:v>
                </c:pt>
                <c:pt idx="1161">
                  <c:v>73.625</c:v>
                </c:pt>
                <c:pt idx="1162">
                  <c:v>73.6875</c:v>
                </c:pt>
                <c:pt idx="1163">
                  <c:v>73.75</c:v>
                </c:pt>
                <c:pt idx="1164">
                  <c:v>73.8125</c:v>
                </c:pt>
                <c:pt idx="1165">
                  <c:v>73.875</c:v>
                </c:pt>
                <c:pt idx="1166">
                  <c:v>73.9375</c:v>
                </c:pt>
                <c:pt idx="1167">
                  <c:v>74</c:v>
                </c:pt>
                <c:pt idx="1168">
                  <c:v>74.0625</c:v>
                </c:pt>
                <c:pt idx="1169">
                  <c:v>74.125</c:v>
                </c:pt>
                <c:pt idx="1170">
                  <c:v>74.1875</c:v>
                </c:pt>
                <c:pt idx="1171">
                  <c:v>74.25</c:v>
                </c:pt>
                <c:pt idx="1172">
                  <c:v>74.3125</c:v>
                </c:pt>
                <c:pt idx="1173">
                  <c:v>74.375</c:v>
                </c:pt>
                <c:pt idx="1174">
                  <c:v>74.4375</c:v>
                </c:pt>
                <c:pt idx="1175">
                  <c:v>74.5</c:v>
                </c:pt>
                <c:pt idx="1176">
                  <c:v>74.5625</c:v>
                </c:pt>
                <c:pt idx="1177">
                  <c:v>74.625</c:v>
                </c:pt>
                <c:pt idx="1178">
                  <c:v>74.6875</c:v>
                </c:pt>
                <c:pt idx="1179">
                  <c:v>74.75</c:v>
                </c:pt>
                <c:pt idx="1180">
                  <c:v>74.8125</c:v>
                </c:pt>
                <c:pt idx="1181">
                  <c:v>74.875</c:v>
                </c:pt>
                <c:pt idx="1182">
                  <c:v>74.9375</c:v>
                </c:pt>
                <c:pt idx="1183">
                  <c:v>75</c:v>
                </c:pt>
                <c:pt idx="1184">
                  <c:v>75.0625</c:v>
                </c:pt>
                <c:pt idx="1185">
                  <c:v>75.125</c:v>
                </c:pt>
                <c:pt idx="1186">
                  <c:v>75.1875</c:v>
                </c:pt>
                <c:pt idx="1187">
                  <c:v>75.25</c:v>
                </c:pt>
                <c:pt idx="1188">
                  <c:v>75.3125</c:v>
                </c:pt>
                <c:pt idx="1189">
                  <c:v>75.375</c:v>
                </c:pt>
                <c:pt idx="1190">
                  <c:v>75.4375</c:v>
                </c:pt>
                <c:pt idx="1191">
                  <c:v>75.5</c:v>
                </c:pt>
                <c:pt idx="1192">
                  <c:v>75.5625</c:v>
                </c:pt>
                <c:pt idx="1193">
                  <c:v>75.625</c:v>
                </c:pt>
                <c:pt idx="1194">
                  <c:v>75.6875</c:v>
                </c:pt>
                <c:pt idx="1195">
                  <c:v>75.75</c:v>
                </c:pt>
                <c:pt idx="1196">
                  <c:v>75.8125</c:v>
                </c:pt>
                <c:pt idx="1197">
                  <c:v>75.875</c:v>
                </c:pt>
                <c:pt idx="1198">
                  <c:v>75.9375</c:v>
                </c:pt>
                <c:pt idx="1199">
                  <c:v>76</c:v>
                </c:pt>
                <c:pt idx="1200">
                  <c:v>76.0625</c:v>
                </c:pt>
                <c:pt idx="1201">
                  <c:v>76.125</c:v>
                </c:pt>
                <c:pt idx="1202">
                  <c:v>76.1875</c:v>
                </c:pt>
                <c:pt idx="1203">
                  <c:v>76.25</c:v>
                </c:pt>
                <c:pt idx="1204">
                  <c:v>76.3125</c:v>
                </c:pt>
                <c:pt idx="1205">
                  <c:v>76.375</c:v>
                </c:pt>
                <c:pt idx="1206">
                  <c:v>76.4375</c:v>
                </c:pt>
                <c:pt idx="1207">
                  <c:v>76.5</c:v>
                </c:pt>
                <c:pt idx="1208">
                  <c:v>76.5625</c:v>
                </c:pt>
                <c:pt idx="1209">
                  <c:v>76.625</c:v>
                </c:pt>
                <c:pt idx="1210">
                  <c:v>76.6875</c:v>
                </c:pt>
                <c:pt idx="1211">
                  <c:v>76.75</c:v>
                </c:pt>
                <c:pt idx="1212">
                  <c:v>76.8125</c:v>
                </c:pt>
                <c:pt idx="1213">
                  <c:v>76.875</c:v>
                </c:pt>
                <c:pt idx="1214">
                  <c:v>76.9375</c:v>
                </c:pt>
                <c:pt idx="1215">
                  <c:v>77</c:v>
                </c:pt>
                <c:pt idx="1216">
                  <c:v>77.0625</c:v>
                </c:pt>
                <c:pt idx="1217">
                  <c:v>77.125</c:v>
                </c:pt>
                <c:pt idx="1218">
                  <c:v>77.1875</c:v>
                </c:pt>
                <c:pt idx="1219">
                  <c:v>77.25</c:v>
                </c:pt>
                <c:pt idx="1220">
                  <c:v>77.3125</c:v>
                </c:pt>
                <c:pt idx="1221">
                  <c:v>77.375</c:v>
                </c:pt>
                <c:pt idx="1222">
                  <c:v>77.4375</c:v>
                </c:pt>
                <c:pt idx="1223">
                  <c:v>77.5</c:v>
                </c:pt>
                <c:pt idx="1224">
                  <c:v>77.5625</c:v>
                </c:pt>
                <c:pt idx="1225">
                  <c:v>77.625</c:v>
                </c:pt>
                <c:pt idx="1226">
                  <c:v>77.6875</c:v>
                </c:pt>
                <c:pt idx="1227">
                  <c:v>77.75</c:v>
                </c:pt>
                <c:pt idx="1228">
                  <c:v>77.8125</c:v>
                </c:pt>
                <c:pt idx="1229">
                  <c:v>77.875</c:v>
                </c:pt>
                <c:pt idx="1230">
                  <c:v>77.9375</c:v>
                </c:pt>
                <c:pt idx="1231">
                  <c:v>78</c:v>
                </c:pt>
                <c:pt idx="1232">
                  <c:v>78.0625</c:v>
                </c:pt>
                <c:pt idx="1233">
                  <c:v>78.125</c:v>
                </c:pt>
                <c:pt idx="1234">
                  <c:v>78.1875</c:v>
                </c:pt>
                <c:pt idx="1235">
                  <c:v>78.25</c:v>
                </c:pt>
                <c:pt idx="1236">
                  <c:v>78.3125</c:v>
                </c:pt>
                <c:pt idx="1237">
                  <c:v>78.375</c:v>
                </c:pt>
                <c:pt idx="1238">
                  <c:v>78.4375</c:v>
                </c:pt>
                <c:pt idx="1239">
                  <c:v>78.5</c:v>
                </c:pt>
                <c:pt idx="1240">
                  <c:v>78.5625</c:v>
                </c:pt>
                <c:pt idx="1241">
                  <c:v>78.625</c:v>
                </c:pt>
                <c:pt idx="1242">
                  <c:v>78.6875</c:v>
                </c:pt>
                <c:pt idx="1243">
                  <c:v>78.75</c:v>
                </c:pt>
                <c:pt idx="1244">
                  <c:v>78.8125</c:v>
                </c:pt>
                <c:pt idx="1245">
                  <c:v>78.875</c:v>
                </c:pt>
                <c:pt idx="1246">
                  <c:v>78.9375</c:v>
                </c:pt>
                <c:pt idx="1247">
                  <c:v>79</c:v>
                </c:pt>
                <c:pt idx="1248">
                  <c:v>79.0625</c:v>
                </c:pt>
                <c:pt idx="1249">
                  <c:v>79.125</c:v>
                </c:pt>
                <c:pt idx="1250">
                  <c:v>79.1875</c:v>
                </c:pt>
                <c:pt idx="1251">
                  <c:v>79.25</c:v>
                </c:pt>
                <c:pt idx="1252">
                  <c:v>79.3125</c:v>
                </c:pt>
                <c:pt idx="1253">
                  <c:v>79.375</c:v>
                </c:pt>
                <c:pt idx="1254">
                  <c:v>79.4375</c:v>
                </c:pt>
                <c:pt idx="1255">
                  <c:v>79.5</c:v>
                </c:pt>
                <c:pt idx="1256">
                  <c:v>79.5625</c:v>
                </c:pt>
                <c:pt idx="1257">
                  <c:v>79.625</c:v>
                </c:pt>
                <c:pt idx="1258">
                  <c:v>79.6875</c:v>
                </c:pt>
                <c:pt idx="1259">
                  <c:v>79.75</c:v>
                </c:pt>
                <c:pt idx="1260">
                  <c:v>79.8125</c:v>
                </c:pt>
                <c:pt idx="1261">
                  <c:v>79.875</c:v>
                </c:pt>
                <c:pt idx="1262">
                  <c:v>79.9375</c:v>
                </c:pt>
                <c:pt idx="1263">
                  <c:v>80</c:v>
                </c:pt>
                <c:pt idx="1264">
                  <c:v>80.0625</c:v>
                </c:pt>
                <c:pt idx="1265">
                  <c:v>80.125</c:v>
                </c:pt>
                <c:pt idx="1266">
                  <c:v>80.1875</c:v>
                </c:pt>
                <c:pt idx="1267">
                  <c:v>80.25</c:v>
                </c:pt>
                <c:pt idx="1268">
                  <c:v>80.3125</c:v>
                </c:pt>
                <c:pt idx="1269">
                  <c:v>80.375</c:v>
                </c:pt>
                <c:pt idx="1270">
                  <c:v>80.4375</c:v>
                </c:pt>
                <c:pt idx="1271">
                  <c:v>80.5</c:v>
                </c:pt>
                <c:pt idx="1272">
                  <c:v>80.5625</c:v>
                </c:pt>
                <c:pt idx="1273">
                  <c:v>80.625</c:v>
                </c:pt>
                <c:pt idx="1274">
                  <c:v>80.6875</c:v>
                </c:pt>
                <c:pt idx="1275">
                  <c:v>80.75</c:v>
                </c:pt>
                <c:pt idx="1276">
                  <c:v>80.8125</c:v>
                </c:pt>
                <c:pt idx="1277">
                  <c:v>80.875</c:v>
                </c:pt>
                <c:pt idx="1278">
                  <c:v>80.9375</c:v>
                </c:pt>
                <c:pt idx="1279">
                  <c:v>81</c:v>
                </c:pt>
                <c:pt idx="1280">
                  <c:v>81.0625</c:v>
                </c:pt>
                <c:pt idx="1281">
                  <c:v>81.125</c:v>
                </c:pt>
                <c:pt idx="1282">
                  <c:v>81.1875</c:v>
                </c:pt>
                <c:pt idx="1283">
                  <c:v>81.25</c:v>
                </c:pt>
                <c:pt idx="1284">
                  <c:v>81.3125</c:v>
                </c:pt>
                <c:pt idx="1285">
                  <c:v>81.375</c:v>
                </c:pt>
                <c:pt idx="1286">
                  <c:v>81.4375</c:v>
                </c:pt>
                <c:pt idx="1287">
                  <c:v>81.5</c:v>
                </c:pt>
                <c:pt idx="1288">
                  <c:v>81.5625</c:v>
                </c:pt>
                <c:pt idx="1289">
                  <c:v>81.625</c:v>
                </c:pt>
                <c:pt idx="1290">
                  <c:v>81.6875</c:v>
                </c:pt>
                <c:pt idx="1291">
                  <c:v>81.75</c:v>
                </c:pt>
                <c:pt idx="1292">
                  <c:v>81.8125</c:v>
                </c:pt>
                <c:pt idx="1293">
                  <c:v>81.875</c:v>
                </c:pt>
                <c:pt idx="1294">
                  <c:v>81.9375</c:v>
                </c:pt>
                <c:pt idx="1295">
                  <c:v>82</c:v>
                </c:pt>
                <c:pt idx="1296">
                  <c:v>82.0625</c:v>
                </c:pt>
                <c:pt idx="1297">
                  <c:v>82.125</c:v>
                </c:pt>
                <c:pt idx="1298">
                  <c:v>82.1875</c:v>
                </c:pt>
                <c:pt idx="1299">
                  <c:v>82.25</c:v>
                </c:pt>
                <c:pt idx="1300">
                  <c:v>82.3125</c:v>
                </c:pt>
                <c:pt idx="1301">
                  <c:v>82.375</c:v>
                </c:pt>
                <c:pt idx="1302">
                  <c:v>82.4375</c:v>
                </c:pt>
                <c:pt idx="1303">
                  <c:v>82.5</c:v>
                </c:pt>
                <c:pt idx="1304">
                  <c:v>82.5625</c:v>
                </c:pt>
                <c:pt idx="1305">
                  <c:v>82.625</c:v>
                </c:pt>
                <c:pt idx="1306">
                  <c:v>82.6875</c:v>
                </c:pt>
                <c:pt idx="1307">
                  <c:v>82.75</c:v>
                </c:pt>
                <c:pt idx="1308">
                  <c:v>82.8125</c:v>
                </c:pt>
                <c:pt idx="1309">
                  <c:v>82.875</c:v>
                </c:pt>
                <c:pt idx="1310">
                  <c:v>82.9375</c:v>
                </c:pt>
                <c:pt idx="1311">
                  <c:v>83</c:v>
                </c:pt>
                <c:pt idx="1312">
                  <c:v>83.0625</c:v>
                </c:pt>
                <c:pt idx="1313">
                  <c:v>83.125</c:v>
                </c:pt>
                <c:pt idx="1314">
                  <c:v>83.1875</c:v>
                </c:pt>
                <c:pt idx="1315">
                  <c:v>83.25</c:v>
                </c:pt>
                <c:pt idx="1316">
                  <c:v>83.3125</c:v>
                </c:pt>
                <c:pt idx="1317">
                  <c:v>83.375</c:v>
                </c:pt>
                <c:pt idx="1318">
                  <c:v>83.4375</c:v>
                </c:pt>
                <c:pt idx="1319">
                  <c:v>83.5</c:v>
                </c:pt>
                <c:pt idx="1320">
                  <c:v>83.5625</c:v>
                </c:pt>
                <c:pt idx="1321">
                  <c:v>83.625</c:v>
                </c:pt>
                <c:pt idx="1322">
                  <c:v>83.6875</c:v>
                </c:pt>
                <c:pt idx="1323">
                  <c:v>83.75</c:v>
                </c:pt>
                <c:pt idx="1324">
                  <c:v>83.8125</c:v>
                </c:pt>
                <c:pt idx="1325">
                  <c:v>83.875</c:v>
                </c:pt>
                <c:pt idx="1326">
                  <c:v>83.9375</c:v>
                </c:pt>
                <c:pt idx="1327">
                  <c:v>84</c:v>
                </c:pt>
                <c:pt idx="1328">
                  <c:v>84.0625</c:v>
                </c:pt>
                <c:pt idx="1329">
                  <c:v>84.125</c:v>
                </c:pt>
                <c:pt idx="1330">
                  <c:v>84.1875</c:v>
                </c:pt>
                <c:pt idx="1331">
                  <c:v>84.25</c:v>
                </c:pt>
                <c:pt idx="1332">
                  <c:v>84.3125</c:v>
                </c:pt>
                <c:pt idx="1333">
                  <c:v>84.375</c:v>
                </c:pt>
                <c:pt idx="1334">
                  <c:v>84.4375</c:v>
                </c:pt>
                <c:pt idx="1335">
                  <c:v>84.5</c:v>
                </c:pt>
                <c:pt idx="1336">
                  <c:v>84.5625</c:v>
                </c:pt>
                <c:pt idx="1337">
                  <c:v>84.625</c:v>
                </c:pt>
                <c:pt idx="1338">
                  <c:v>84.6875</c:v>
                </c:pt>
                <c:pt idx="1339">
                  <c:v>84.75</c:v>
                </c:pt>
                <c:pt idx="1340">
                  <c:v>84.8125</c:v>
                </c:pt>
                <c:pt idx="1341">
                  <c:v>84.875</c:v>
                </c:pt>
                <c:pt idx="1342">
                  <c:v>84.9375</c:v>
                </c:pt>
                <c:pt idx="1343">
                  <c:v>85</c:v>
                </c:pt>
                <c:pt idx="1344">
                  <c:v>85.0625</c:v>
                </c:pt>
                <c:pt idx="1345">
                  <c:v>85.125</c:v>
                </c:pt>
                <c:pt idx="1346">
                  <c:v>85.1875</c:v>
                </c:pt>
                <c:pt idx="1347">
                  <c:v>85.25</c:v>
                </c:pt>
                <c:pt idx="1348">
                  <c:v>85.3125</c:v>
                </c:pt>
                <c:pt idx="1349">
                  <c:v>85.375</c:v>
                </c:pt>
                <c:pt idx="1350">
                  <c:v>85.4375</c:v>
                </c:pt>
                <c:pt idx="1351">
                  <c:v>85.5</c:v>
                </c:pt>
                <c:pt idx="1352">
                  <c:v>85.5625</c:v>
                </c:pt>
                <c:pt idx="1353">
                  <c:v>85.625</c:v>
                </c:pt>
                <c:pt idx="1354">
                  <c:v>85.6875</c:v>
                </c:pt>
                <c:pt idx="1355">
                  <c:v>85.75</c:v>
                </c:pt>
                <c:pt idx="1356">
                  <c:v>85.8125</c:v>
                </c:pt>
                <c:pt idx="1357">
                  <c:v>85.875</c:v>
                </c:pt>
                <c:pt idx="1358">
                  <c:v>85.9375</c:v>
                </c:pt>
                <c:pt idx="1359">
                  <c:v>86</c:v>
                </c:pt>
                <c:pt idx="1360">
                  <c:v>86.0625</c:v>
                </c:pt>
                <c:pt idx="1361">
                  <c:v>86.125</c:v>
                </c:pt>
                <c:pt idx="1362">
                  <c:v>86.1875</c:v>
                </c:pt>
                <c:pt idx="1363">
                  <c:v>86.25</c:v>
                </c:pt>
                <c:pt idx="1364">
                  <c:v>86.3125</c:v>
                </c:pt>
                <c:pt idx="1365">
                  <c:v>86.375</c:v>
                </c:pt>
                <c:pt idx="1366">
                  <c:v>86.4375</c:v>
                </c:pt>
                <c:pt idx="1367">
                  <c:v>86.5</c:v>
                </c:pt>
                <c:pt idx="1368">
                  <c:v>86.5625</c:v>
                </c:pt>
                <c:pt idx="1369">
                  <c:v>86.625</c:v>
                </c:pt>
                <c:pt idx="1370">
                  <c:v>86.6875</c:v>
                </c:pt>
                <c:pt idx="1371">
                  <c:v>86.75</c:v>
                </c:pt>
                <c:pt idx="1372">
                  <c:v>86.8125</c:v>
                </c:pt>
                <c:pt idx="1373">
                  <c:v>86.875</c:v>
                </c:pt>
                <c:pt idx="1374">
                  <c:v>86.9375</c:v>
                </c:pt>
                <c:pt idx="1375">
                  <c:v>87</c:v>
                </c:pt>
                <c:pt idx="1376">
                  <c:v>87.0625</c:v>
                </c:pt>
                <c:pt idx="1377">
                  <c:v>87.125</c:v>
                </c:pt>
                <c:pt idx="1378">
                  <c:v>87.1875</c:v>
                </c:pt>
                <c:pt idx="1379">
                  <c:v>87.25</c:v>
                </c:pt>
                <c:pt idx="1380">
                  <c:v>87.3125</c:v>
                </c:pt>
                <c:pt idx="1381">
                  <c:v>87.375</c:v>
                </c:pt>
                <c:pt idx="1382">
                  <c:v>87.4375</c:v>
                </c:pt>
                <c:pt idx="1383">
                  <c:v>87.5</c:v>
                </c:pt>
                <c:pt idx="1384">
                  <c:v>87.5625</c:v>
                </c:pt>
                <c:pt idx="1385">
                  <c:v>87.625</c:v>
                </c:pt>
                <c:pt idx="1386">
                  <c:v>87.6875</c:v>
                </c:pt>
                <c:pt idx="1387">
                  <c:v>87.75</c:v>
                </c:pt>
                <c:pt idx="1388">
                  <c:v>87.8125</c:v>
                </c:pt>
                <c:pt idx="1389">
                  <c:v>87.875</c:v>
                </c:pt>
                <c:pt idx="1390">
                  <c:v>87.9375</c:v>
                </c:pt>
                <c:pt idx="1391">
                  <c:v>88</c:v>
                </c:pt>
                <c:pt idx="1392">
                  <c:v>88.0625</c:v>
                </c:pt>
                <c:pt idx="1393">
                  <c:v>88.125</c:v>
                </c:pt>
                <c:pt idx="1394">
                  <c:v>88.1875</c:v>
                </c:pt>
                <c:pt idx="1395">
                  <c:v>88.25</c:v>
                </c:pt>
                <c:pt idx="1396">
                  <c:v>88.3125</c:v>
                </c:pt>
                <c:pt idx="1397">
                  <c:v>88.375</c:v>
                </c:pt>
                <c:pt idx="1398">
                  <c:v>88.4375</c:v>
                </c:pt>
                <c:pt idx="1399">
                  <c:v>88.5</c:v>
                </c:pt>
                <c:pt idx="1400">
                  <c:v>88.5625</c:v>
                </c:pt>
                <c:pt idx="1401">
                  <c:v>88.625</c:v>
                </c:pt>
                <c:pt idx="1402">
                  <c:v>88.6875</c:v>
                </c:pt>
                <c:pt idx="1403">
                  <c:v>88.75</c:v>
                </c:pt>
                <c:pt idx="1404">
                  <c:v>88.8125</c:v>
                </c:pt>
                <c:pt idx="1405">
                  <c:v>88.875</c:v>
                </c:pt>
                <c:pt idx="1406">
                  <c:v>88.9375</c:v>
                </c:pt>
                <c:pt idx="1407">
                  <c:v>89</c:v>
                </c:pt>
                <c:pt idx="1408">
                  <c:v>89.0625</c:v>
                </c:pt>
                <c:pt idx="1409">
                  <c:v>89.125</c:v>
                </c:pt>
                <c:pt idx="1410">
                  <c:v>89.1875</c:v>
                </c:pt>
                <c:pt idx="1411">
                  <c:v>89.25</c:v>
                </c:pt>
                <c:pt idx="1412">
                  <c:v>89.3125</c:v>
                </c:pt>
                <c:pt idx="1413">
                  <c:v>89.375</c:v>
                </c:pt>
                <c:pt idx="1414">
                  <c:v>89.4375</c:v>
                </c:pt>
                <c:pt idx="1415">
                  <c:v>89.5</c:v>
                </c:pt>
                <c:pt idx="1416">
                  <c:v>89.5625</c:v>
                </c:pt>
                <c:pt idx="1417">
                  <c:v>89.625</c:v>
                </c:pt>
                <c:pt idx="1418">
                  <c:v>89.6875</c:v>
                </c:pt>
                <c:pt idx="1419">
                  <c:v>89.75</c:v>
                </c:pt>
                <c:pt idx="1420">
                  <c:v>89.8125</c:v>
                </c:pt>
                <c:pt idx="1421">
                  <c:v>89.875</c:v>
                </c:pt>
                <c:pt idx="1422">
                  <c:v>89.9375</c:v>
                </c:pt>
                <c:pt idx="1423">
                  <c:v>90</c:v>
                </c:pt>
                <c:pt idx="1424">
                  <c:v>90.0625</c:v>
                </c:pt>
                <c:pt idx="1425">
                  <c:v>90.125</c:v>
                </c:pt>
                <c:pt idx="1426">
                  <c:v>90.1875</c:v>
                </c:pt>
                <c:pt idx="1427">
                  <c:v>90.25</c:v>
                </c:pt>
                <c:pt idx="1428">
                  <c:v>90.3125</c:v>
                </c:pt>
                <c:pt idx="1429">
                  <c:v>90.375</c:v>
                </c:pt>
                <c:pt idx="1430">
                  <c:v>90.4375</c:v>
                </c:pt>
                <c:pt idx="1431">
                  <c:v>90.5</c:v>
                </c:pt>
                <c:pt idx="1432">
                  <c:v>90.5625</c:v>
                </c:pt>
                <c:pt idx="1433">
                  <c:v>90.625</c:v>
                </c:pt>
                <c:pt idx="1434">
                  <c:v>90.6875</c:v>
                </c:pt>
                <c:pt idx="1435">
                  <c:v>90.75</c:v>
                </c:pt>
                <c:pt idx="1436">
                  <c:v>90.8125</c:v>
                </c:pt>
                <c:pt idx="1437">
                  <c:v>90.875</c:v>
                </c:pt>
                <c:pt idx="1438">
                  <c:v>90.9375</c:v>
                </c:pt>
                <c:pt idx="1439">
                  <c:v>91</c:v>
                </c:pt>
                <c:pt idx="1440">
                  <c:v>91.0625</c:v>
                </c:pt>
                <c:pt idx="1441">
                  <c:v>91.125</c:v>
                </c:pt>
                <c:pt idx="1442">
                  <c:v>91.1875</c:v>
                </c:pt>
                <c:pt idx="1443">
                  <c:v>91.25</c:v>
                </c:pt>
                <c:pt idx="1444">
                  <c:v>91.3125</c:v>
                </c:pt>
                <c:pt idx="1445">
                  <c:v>91.375</c:v>
                </c:pt>
                <c:pt idx="1446">
                  <c:v>91.4375</c:v>
                </c:pt>
                <c:pt idx="1447">
                  <c:v>91.5</c:v>
                </c:pt>
                <c:pt idx="1448">
                  <c:v>91.5625</c:v>
                </c:pt>
                <c:pt idx="1449">
                  <c:v>91.625</c:v>
                </c:pt>
                <c:pt idx="1450">
                  <c:v>91.6875</c:v>
                </c:pt>
                <c:pt idx="1451">
                  <c:v>91.75</c:v>
                </c:pt>
                <c:pt idx="1452">
                  <c:v>91.8125</c:v>
                </c:pt>
                <c:pt idx="1453">
                  <c:v>91.875</c:v>
                </c:pt>
                <c:pt idx="1454">
                  <c:v>91.9375</c:v>
                </c:pt>
                <c:pt idx="1455">
                  <c:v>92</c:v>
                </c:pt>
                <c:pt idx="1456">
                  <c:v>92.0625</c:v>
                </c:pt>
                <c:pt idx="1457">
                  <c:v>92.125</c:v>
                </c:pt>
                <c:pt idx="1458">
                  <c:v>92.1875</c:v>
                </c:pt>
                <c:pt idx="1459">
                  <c:v>92.25</c:v>
                </c:pt>
                <c:pt idx="1460">
                  <c:v>92.3125</c:v>
                </c:pt>
                <c:pt idx="1461">
                  <c:v>92.375</c:v>
                </c:pt>
                <c:pt idx="1462">
                  <c:v>92.4375</c:v>
                </c:pt>
                <c:pt idx="1463">
                  <c:v>92.5</c:v>
                </c:pt>
                <c:pt idx="1464">
                  <c:v>92.5625</c:v>
                </c:pt>
                <c:pt idx="1465">
                  <c:v>92.625</c:v>
                </c:pt>
                <c:pt idx="1466">
                  <c:v>92.6875</c:v>
                </c:pt>
                <c:pt idx="1467">
                  <c:v>92.75</c:v>
                </c:pt>
                <c:pt idx="1468">
                  <c:v>92.8125</c:v>
                </c:pt>
                <c:pt idx="1469">
                  <c:v>92.875</c:v>
                </c:pt>
                <c:pt idx="1470">
                  <c:v>92.9375</c:v>
                </c:pt>
                <c:pt idx="1471">
                  <c:v>93</c:v>
                </c:pt>
                <c:pt idx="1472">
                  <c:v>93.0625</c:v>
                </c:pt>
                <c:pt idx="1473">
                  <c:v>93.125</c:v>
                </c:pt>
                <c:pt idx="1474">
                  <c:v>93.1875</c:v>
                </c:pt>
                <c:pt idx="1475">
                  <c:v>93.25</c:v>
                </c:pt>
                <c:pt idx="1476">
                  <c:v>93.3125</c:v>
                </c:pt>
                <c:pt idx="1477">
                  <c:v>93.375</c:v>
                </c:pt>
                <c:pt idx="1478">
                  <c:v>93.4375</c:v>
                </c:pt>
                <c:pt idx="1479">
                  <c:v>93.5</c:v>
                </c:pt>
                <c:pt idx="1480">
                  <c:v>93.5625</c:v>
                </c:pt>
                <c:pt idx="1481">
                  <c:v>93.625</c:v>
                </c:pt>
                <c:pt idx="1482">
                  <c:v>93.6875</c:v>
                </c:pt>
                <c:pt idx="1483">
                  <c:v>93.75</c:v>
                </c:pt>
                <c:pt idx="1484">
                  <c:v>93.8125</c:v>
                </c:pt>
                <c:pt idx="1485">
                  <c:v>93.875</c:v>
                </c:pt>
                <c:pt idx="1486">
                  <c:v>93.9375</c:v>
                </c:pt>
                <c:pt idx="1487">
                  <c:v>94</c:v>
                </c:pt>
                <c:pt idx="1488">
                  <c:v>94.0625</c:v>
                </c:pt>
                <c:pt idx="1489">
                  <c:v>94.125</c:v>
                </c:pt>
                <c:pt idx="1490">
                  <c:v>94.1875</c:v>
                </c:pt>
                <c:pt idx="1491">
                  <c:v>94.25</c:v>
                </c:pt>
                <c:pt idx="1492">
                  <c:v>94.3125</c:v>
                </c:pt>
                <c:pt idx="1493">
                  <c:v>94.375</c:v>
                </c:pt>
                <c:pt idx="1494">
                  <c:v>94.4375</c:v>
                </c:pt>
                <c:pt idx="1495">
                  <c:v>94.5</c:v>
                </c:pt>
                <c:pt idx="1496">
                  <c:v>94.5625</c:v>
                </c:pt>
                <c:pt idx="1497">
                  <c:v>94.625</c:v>
                </c:pt>
                <c:pt idx="1498">
                  <c:v>94.6875</c:v>
                </c:pt>
                <c:pt idx="1499">
                  <c:v>94.75</c:v>
                </c:pt>
                <c:pt idx="1500">
                  <c:v>94.8125</c:v>
                </c:pt>
                <c:pt idx="1501">
                  <c:v>94.875</c:v>
                </c:pt>
                <c:pt idx="1502">
                  <c:v>94.9375</c:v>
                </c:pt>
                <c:pt idx="1503">
                  <c:v>95</c:v>
                </c:pt>
                <c:pt idx="1504">
                  <c:v>95.0625</c:v>
                </c:pt>
                <c:pt idx="1505">
                  <c:v>95.125</c:v>
                </c:pt>
                <c:pt idx="1506">
                  <c:v>95.1875</c:v>
                </c:pt>
                <c:pt idx="1507">
                  <c:v>95.25</c:v>
                </c:pt>
                <c:pt idx="1508">
                  <c:v>95.3125</c:v>
                </c:pt>
                <c:pt idx="1509">
                  <c:v>95.375</c:v>
                </c:pt>
                <c:pt idx="1510">
                  <c:v>95.4375</c:v>
                </c:pt>
                <c:pt idx="1511">
                  <c:v>95.5</c:v>
                </c:pt>
                <c:pt idx="1512">
                  <c:v>95.5625</c:v>
                </c:pt>
                <c:pt idx="1513">
                  <c:v>95.625</c:v>
                </c:pt>
                <c:pt idx="1514">
                  <c:v>95.6875</c:v>
                </c:pt>
                <c:pt idx="1515">
                  <c:v>95.75</c:v>
                </c:pt>
                <c:pt idx="1516">
                  <c:v>95.8125</c:v>
                </c:pt>
                <c:pt idx="1517">
                  <c:v>95.875</c:v>
                </c:pt>
                <c:pt idx="1518">
                  <c:v>95.9375</c:v>
                </c:pt>
                <c:pt idx="1519">
                  <c:v>96</c:v>
                </c:pt>
                <c:pt idx="1520">
                  <c:v>96.0625</c:v>
                </c:pt>
                <c:pt idx="1521">
                  <c:v>96.125</c:v>
                </c:pt>
                <c:pt idx="1522">
                  <c:v>96.1875</c:v>
                </c:pt>
                <c:pt idx="1523">
                  <c:v>96.25</c:v>
                </c:pt>
                <c:pt idx="1524">
                  <c:v>96.3125</c:v>
                </c:pt>
                <c:pt idx="1525">
                  <c:v>96.375</c:v>
                </c:pt>
                <c:pt idx="1526">
                  <c:v>96.4375</c:v>
                </c:pt>
                <c:pt idx="1527">
                  <c:v>96.5</c:v>
                </c:pt>
                <c:pt idx="1528">
                  <c:v>96.5625</c:v>
                </c:pt>
                <c:pt idx="1529">
                  <c:v>96.625</c:v>
                </c:pt>
                <c:pt idx="1530">
                  <c:v>96.6875</c:v>
                </c:pt>
                <c:pt idx="1531">
                  <c:v>96.75</c:v>
                </c:pt>
                <c:pt idx="1532">
                  <c:v>96.8125</c:v>
                </c:pt>
                <c:pt idx="1533">
                  <c:v>96.875</c:v>
                </c:pt>
                <c:pt idx="1534">
                  <c:v>96.9375</c:v>
                </c:pt>
                <c:pt idx="1535">
                  <c:v>97</c:v>
                </c:pt>
                <c:pt idx="1536">
                  <c:v>97.0625</c:v>
                </c:pt>
                <c:pt idx="1537">
                  <c:v>97.125</c:v>
                </c:pt>
                <c:pt idx="1538">
                  <c:v>97.1875</c:v>
                </c:pt>
                <c:pt idx="1539">
                  <c:v>97.25</c:v>
                </c:pt>
                <c:pt idx="1540">
                  <c:v>97.3125</c:v>
                </c:pt>
                <c:pt idx="1541">
                  <c:v>97.375</c:v>
                </c:pt>
                <c:pt idx="1542">
                  <c:v>97.4375</c:v>
                </c:pt>
                <c:pt idx="1543">
                  <c:v>97.5</c:v>
                </c:pt>
                <c:pt idx="1544">
                  <c:v>97.5625</c:v>
                </c:pt>
                <c:pt idx="1545">
                  <c:v>97.625</c:v>
                </c:pt>
                <c:pt idx="1546">
                  <c:v>97.6875</c:v>
                </c:pt>
                <c:pt idx="1547">
                  <c:v>97.75</c:v>
                </c:pt>
                <c:pt idx="1548">
                  <c:v>97.8125</c:v>
                </c:pt>
                <c:pt idx="1549">
                  <c:v>97.875</c:v>
                </c:pt>
                <c:pt idx="1550">
                  <c:v>97.9375</c:v>
                </c:pt>
                <c:pt idx="1551">
                  <c:v>98</c:v>
                </c:pt>
                <c:pt idx="1552">
                  <c:v>98.0625</c:v>
                </c:pt>
                <c:pt idx="1553">
                  <c:v>98.125</c:v>
                </c:pt>
                <c:pt idx="1554">
                  <c:v>98.1875</c:v>
                </c:pt>
                <c:pt idx="1555">
                  <c:v>98.25</c:v>
                </c:pt>
                <c:pt idx="1556">
                  <c:v>98.3125</c:v>
                </c:pt>
                <c:pt idx="1557">
                  <c:v>98.375</c:v>
                </c:pt>
                <c:pt idx="1558">
                  <c:v>98.4375</c:v>
                </c:pt>
                <c:pt idx="1559">
                  <c:v>98.5</c:v>
                </c:pt>
                <c:pt idx="1560">
                  <c:v>98.5625</c:v>
                </c:pt>
                <c:pt idx="1561">
                  <c:v>98.625</c:v>
                </c:pt>
                <c:pt idx="1562">
                  <c:v>98.6875</c:v>
                </c:pt>
                <c:pt idx="1563">
                  <c:v>98.75</c:v>
                </c:pt>
                <c:pt idx="1564">
                  <c:v>98.8125</c:v>
                </c:pt>
                <c:pt idx="1565">
                  <c:v>98.875</c:v>
                </c:pt>
                <c:pt idx="1566">
                  <c:v>98.9375</c:v>
                </c:pt>
                <c:pt idx="1567">
                  <c:v>99</c:v>
                </c:pt>
                <c:pt idx="1568">
                  <c:v>99.0625</c:v>
                </c:pt>
                <c:pt idx="1569">
                  <c:v>99.125</c:v>
                </c:pt>
                <c:pt idx="1570">
                  <c:v>99.1875</c:v>
                </c:pt>
                <c:pt idx="1571">
                  <c:v>99.25</c:v>
                </c:pt>
                <c:pt idx="1572">
                  <c:v>99.3125</c:v>
                </c:pt>
                <c:pt idx="1573">
                  <c:v>99.375</c:v>
                </c:pt>
                <c:pt idx="1574">
                  <c:v>99.4375</c:v>
                </c:pt>
                <c:pt idx="1575">
                  <c:v>99.5</c:v>
                </c:pt>
                <c:pt idx="1576">
                  <c:v>99.5625</c:v>
                </c:pt>
                <c:pt idx="1577">
                  <c:v>99.625</c:v>
                </c:pt>
                <c:pt idx="1578">
                  <c:v>99.6875</c:v>
                </c:pt>
                <c:pt idx="1579">
                  <c:v>99.75</c:v>
                </c:pt>
                <c:pt idx="1580">
                  <c:v>99.8125</c:v>
                </c:pt>
                <c:pt idx="1581">
                  <c:v>99.875</c:v>
                </c:pt>
                <c:pt idx="1582">
                  <c:v>99.9375</c:v>
                </c:pt>
                <c:pt idx="1583">
                  <c:v>100</c:v>
                </c:pt>
              </c:numCache>
            </c:numRef>
          </c:xVal>
          <c:yVal>
            <c:numRef>
              <c:f>'Z axe'!$C$2:$C$12786</c:f>
              <c:numCache>
                <c:formatCode>0.00E+00</c:formatCode>
                <c:ptCount val="12785"/>
                <c:pt idx="0">
                  <c:v>4.9546369990663896E-4</c:v>
                </c:pt>
                <c:pt idx="1">
                  <c:v>7.3754470281120336E-4</c:v>
                </c:pt>
                <c:pt idx="2">
                  <c:v>8.3007777248962655E-4</c:v>
                </c:pt>
                <c:pt idx="3">
                  <c:v>9.3924856283195016E-4</c:v>
                </c:pt>
                <c:pt idx="4">
                  <c:v>1.0631828259336099E-3</c:v>
                </c:pt>
                <c:pt idx="5">
                  <c:v>1.0718003544605808E-3</c:v>
                </c:pt>
                <c:pt idx="6">
                  <c:v>1.0160380578423235E-3</c:v>
                </c:pt>
                <c:pt idx="7">
                  <c:v>1.0733753989626556E-3</c:v>
                </c:pt>
                <c:pt idx="8">
                  <c:v>9.8100955968879653E-4</c:v>
                </c:pt>
                <c:pt idx="9">
                  <c:v>8.6657235067427382E-4</c:v>
                </c:pt>
                <c:pt idx="10">
                  <c:v>7.2129646454356839E-4</c:v>
                </c:pt>
                <c:pt idx="11">
                  <c:v>6.3733606026970954E-4</c:v>
                </c:pt>
                <c:pt idx="12">
                  <c:v>5.9075760588174269E-4</c:v>
                </c:pt>
                <c:pt idx="13">
                  <c:v>5.3216318214730288E-4</c:v>
                </c:pt>
                <c:pt idx="14">
                  <c:v>4.8465142783195016E-4</c:v>
                </c:pt>
                <c:pt idx="15">
                  <c:v>3.9602687167012449E-4</c:v>
                </c:pt>
                <c:pt idx="16">
                  <c:v>3.5969000587136928E-4</c:v>
                </c:pt>
                <c:pt idx="17">
                  <c:v>3.0807310789419083E-4</c:v>
                </c:pt>
                <c:pt idx="18">
                  <c:v>2.8870050415975103E-4</c:v>
                </c:pt>
                <c:pt idx="19">
                  <c:v>2.534065180705394E-4</c:v>
                </c:pt>
                <c:pt idx="20">
                  <c:v>2.3949673504149378E-4</c:v>
                </c:pt>
                <c:pt idx="21">
                  <c:v>2.443580179564315E-4</c:v>
                </c:pt>
                <c:pt idx="22">
                  <c:v>2.2522407101659749E-4</c:v>
                </c:pt>
                <c:pt idx="23">
                  <c:v>2.0759737039419083E-4</c:v>
                </c:pt>
                <c:pt idx="24">
                  <c:v>1.9757468272821576E-4</c:v>
                </c:pt>
                <c:pt idx="25">
                  <c:v>1.8039635080912864E-4</c:v>
                </c:pt>
                <c:pt idx="26">
                  <c:v>1.6846679685684647E-4</c:v>
                </c:pt>
                <c:pt idx="27">
                  <c:v>1.6597989581950207E-4</c:v>
                </c:pt>
                <c:pt idx="28">
                  <c:v>1.526554637033195E-4</c:v>
                </c:pt>
                <c:pt idx="29">
                  <c:v>1.4573312566390042E-4</c:v>
                </c:pt>
                <c:pt idx="30">
                  <c:v>1.5410580135892115E-4</c:v>
                </c:pt>
                <c:pt idx="31">
                  <c:v>1.4996156459543567E-4</c:v>
                </c:pt>
                <c:pt idx="32">
                  <c:v>1.3225564624481326E-4</c:v>
                </c:pt>
                <c:pt idx="33">
                  <c:v>1.3414466065352694E-4</c:v>
                </c:pt>
                <c:pt idx="34">
                  <c:v>1.2845819270746887E-4</c:v>
                </c:pt>
                <c:pt idx="35">
                  <c:v>1.2704103353734439E-4</c:v>
                </c:pt>
                <c:pt idx="36">
                  <c:v>1.3454117786307053E-4</c:v>
                </c:pt>
                <c:pt idx="37">
                  <c:v>1.2408525135892116E-4</c:v>
                </c:pt>
                <c:pt idx="38">
                  <c:v>1.1907513790456431E-4</c:v>
                </c:pt>
                <c:pt idx="39">
                  <c:v>1.2291149880705395E-4</c:v>
                </c:pt>
                <c:pt idx="40">
                  <c:v>1.2170461101659749E-4</c:v>
                </c:pt>
                <c:pt idx="41">
                  <c:v>1.1723080830912863E-4</c:v>
                </c:pt>
                <c:pt idx="42">
                  <c:v>1.2224290864107883E-4</c:v>
                </c:pt>
                <c:pt idx="43">
                  <c:v>1.3878963021784232E-4</c:v>
                </c:pt>
                <c:pt idx="44">
                  <c:v>1.2717569502074689E-4</c:v>
                </c:pt>
                <c:pt idx="45">
                  <c:v>1.2771188123443983E-4</c:v>
                </c:pt>
                <c:pt idx="46">
                  <c:v>1.3709060528008298E-4</c:v>
                </c:pt>
                <c:pt idx="47">
                  <c:v>1.3544925366182573E-4</c:v>
                </c:pt>
                <c:pt idx="48">
                  <c:v>1.2849901475103735E-4</c:v>
                </c:pt>
                <c:pt idx="49">
                  <c:v>1.3457707463692946E-4</c:v>
                </c:pt>
                <c:pt idx="50">
                  <c:v>1.4370255108921162E-4</c:v>
                </c:pt>
                <c:pt idx="51">
                  <c:v>1.3111215047717842E-4</c:v>
                </c:pt>
                <c:pt idx="52">
                  <c:v>1.3285252073651452E-4</c:v>
                </c:pt>
                <c:pt idx="53">
                  <c:v>1.4252246746887965E-4</c:v>
                </c:pt>
                <c:pt idx="54">
                  <c:v>1.4590301533195022E-4</c:v>
                </c:pt>
                <c:pt idx="55">
                  <c:v>1.5844535954356845E-4</c:v>
                </c:pt>
                <c:pt idx="56">
                  <c:v>1.4923749917012446E-4</c:v>
                </c:pt>
                <c:pt idx="57">
                  <c:v>1.4155358188796681E-4</c:v>
                </c:pt>
                <c:pt idx="58">
                  <c:v>1.4634225408713693E-4</c:v>
                </c:pt>
                <c:pt idx="59">
                  <c:v>1.5115499261410788E-4</c:v>
                </c:pt>
                <c:pt idx="60">
                  <c:v>1.4918909394190871E-4</c:v>
                </c:pt>
                <c:pt idx="61">
                  <c:v>1.6302338093360997E-4</c:v>
                </c:pt>
                <c:pt idx="62">
                  <c:v>1.645290155912863E-4</c:v>
                </c:pt>
                <c:pt idx="63">
                  <c:v>1.6012410324688797E-4</c:v>
                </c:pt>
                <c:pt idx="64">
                  <c:v>1.7595155642116181E-4</c:v>
                </c:pt>
                <c:pt idx="65">
                  <c:v>1.7859243024896264E-4</c:v>
                </c:pt>
                <c:pt idx="66">
                  <c:v>1.5789228928423236E-4</c:v>
                </c:pt>
                <c:pt idx="67">
                  <c:v>1.5610782241701245E-4</c:v>
                </c:pt>
                <c:pt idx="68">
                  <c:v>1.6903874233402489E-4</c:v>
                </c:pt>
                <c:pt idx="69">
                  <c:v>1.7172783617219918E-4</c:v>
                </c:pt>
                <c:pt idx="70">
                  <c:v>1.79103742593361E-4</c:v>
                </c:pt>
                <c:pt idx="71">
                  <c:v>1.7828091131742737E-4</c:v>
                </c:pt>
                <c:pt idx="72">
                  <c:v>1.9075374954356843E-4</c:v>
                </c:pt>
                <c:pt idx="73">
                  <c:v>2.0527661406639003E-4</c:v>
                </c:pt>
                <c:pt idx="74">
                  <c:v>1.9862128547717842E-4</c:v>
                </c:pt>
                <c:pt idx="75">
                  <c:v>1.909243707053942E-4</c:v>
                </c:pt>
                <c:pt idx="76">
                  <c:v>1.8746255701244813E-4</c:v>
                </c:pt>
                <c:pt idx="77">
                  <c:v>2.0289111418049792E-4</c:v>
                </c:pt>
                <c:pt idx="78">
                  <c:v>2.0472684438796679E-4</c:v>
                </c:pt>
                <c:pt idx="79">
                  <c:v>2.0217243837136929E-4</c:v>
                </c:pt>
                <c:pt idx="80">
                  <c:v>1.9914977863070538E-4</c:v>
                </c:pt>
                <c:pt idx="81">
                  <c:v>2.2132465951244811E-4</c:v>
                </c:pt>
                <c:pt idx="82">
                  <c:v>2.1009357536307051E-4</c:v>
                </c:pt>
                <c:pt idx="83">
                  <c:v>2.0263528240663901E-4</c:v>
                </c:pt>
                <c:pt idx="84">
                  <c:v>2.0318314704356847E-4</c:v>
                </c:pt>
                <c:pt idx="85">
                  <c:v>2.0721543934647301E-4</c:v>
                </c:pt>
                <c:pt idx="86">
                  <c:v>2.1137886859958505E-4</c:v>
                </c:pt>
                <c:pt idx="87">
                  <c:v>2.0801139087136929E-4</c:v>
                </c:pt>
                <c:pt idx="88">
                  <c:v>2.1013220605809127E-4</c:v>
                </c:pt>
                <c:pt idx="89">
                  <c:v>2.1266148592323649E-4</c:v>
                </c:pt>
                <c:pt idx="90">
                  <c:v>2.2125950254149376E-4</c:v>
                </c:pt>
                <c:pt idx="91">
                  <c:v>2.2520648781120328E-4</c:v>
                </c:pt>
                <c:pt idx="92">
                  <c:v>2.2249781217842325E-4</c:v>
                </c:pt>
                <c:pt idx="93">
                  <c:v>2.5814798156639004E-4</c:v>
                </c:pt>
                <c:pt idx="94">
                  <c:v>2.4719271441908712E-4</c:v>
                </c:pt>
                <c:pt idx="95">
                  <c:v>2.4974539819502074E-4</c:v>
                </c:pt>
                <c:pt idx="96">
                  <c:v>2.5530140893153527E-4</c:v>
                </c:pt>
                <c:pt idx="97">
                  <c:v>2.5005095796680498E-4</c:v>
                </c:pt>
                <c:pt idx="98">
                  <c:v>2.4725308793568463E-4</c:v>
                </c:pt>
                <c:pt idx="99">
                  <c:v>2.7716574120331949E-4</c:v>
                </c:pt>
                <c:pt idx="100">
                  <c:v>3.2161901591286303E-4</c:v>
                </c:pt>
                <c:pt idx="101">
                  <c:v>2.948314537551867E-4</c:v>
                </c:pt>
                <c:pt idx="102">
                  <c:v>2.8222475917012447E-4</c:v>
                </c:pt>
                <c:pt idx="103">
                  <c:v>2.9244942950207466E-4</c:v>
                </c:pt>
                <c:pt idx="104">
                  <c:v>3.1277823375518669E-4</c:v>
                </c:pt>
                <c:pt idx="105">
                  <c:v>2.9794390206431534E-4</c:v>
                </c:pt>
                <c:pt idx="106">
                  <c:v>2.9059116607883816E-4</c:v>
                </c:pt>
                <c:pt idx="107">
                  <c:v>2.7451388893153525E-4</c:v>
                </c:pt>
                <c:pt idx="108">
                  <c:v>2.6914384192946056E-4</c:v>
                </c:pt>
                <c:pt idx="109">
                  <c:v>3.2848117705394192E-4</c:v>
                </c:pt>
                <c:pt idx="110">
                  <c:v>7.714016426556017E-4</c:v>
                </c:pt>
                <c:pt idx="111">
                  <c:v>1.4069053488589211E-3</c:v>
                </c:pt>
                <c:pt idx="112">
                  <c:v>7.8465514643153529E-4</c:v>
                </c:pt>
                <c:pt idx="113">
                  <c:v>3.4407936148340241E-4</c:v>
                </c:pt>
                <c:pt idx="114">
                  <c:v>2.8514262725103735E-4</c:v>
                </c:pt>
                <c:pt idx="115">
                  <c:v>2.7535928350622406E-4</c:v>
                </c:pt>
                <c:pt idx="116">
                  <c:v>3.3026105781120329E-4</c:v>
                </c:pt>
                <c:pt idx="117">
                  <c:v>3.5575447747925309E-4</c:v>
                </c:pt>
                <c:pt idx="118">
                  <c:v>3.3968967434647304E-4</c:v>
                </c:pt>
                <c:pt idx="119">
                  <c:v>3.549838894294606E-4</c:v>
                </c:pt>
                <c:pt idx="120">
                  <c:v>3.9836442603734436E-4</c:v>
                </c:pt>
                <c:pt idx="121">
                  <c:v>3.911345197821576E-4</c:v>
                </c:pt>
                <c:pt idx="122">
                  <c:v>4.7333007494813271E-4</c:v>
                </c:pt>
                <c:pt idx="123">
                  <c:v>5.3127833318464724E-4</c:v>
                </c:pt>
                <c:pt idx="124">
                  <c:v>5.3373717661825729E-4</c:v>
                </c:pt>
                <c:pt idx="125">
                  <c:v>5.5197964065352694E-4</c:v>
                </c:pt>
                <c:pt idx="126">
                  <c:v>5.8600142296680497E-4</c:v>
                </c:pt>
                <c:pt idx="127">
                  <c:v>6.093786587136929E-4</c:v>
                </c:pt>
                <c:pt idx="128">
                  <c:v>6.4963887630705396E-4</c:v>
                </c:pt>
                <c:pt idx="129">
                  <c:v>6.5207166564315339E-4</c:v>
                </c:pt>
                <c:pt idx="130">
                  <c:v>6.3541694266597509E-4</c:v>
                </c:pt>
                <c:pt idx="131">
                  <c:v>5.5679292490663898E-4</c:v>
                </c:pt>
                <c:pt idx="132">
                  <c:v>4.9169909914937757E-4</c:v>
                </c:pt>
                <c:pt idx="133">
                  <c:v>4.4004648776970953E-4</c:v>
                </c:pt>
                <c:pt idx="134">
                  <c:v>4.1415462490663893E-4</c:v>
                </c:pt>
                <c:pt idx="135">
                  <c:v>4.1511258506224066E-4</c:v>
                </c:pt>
                <c:pt idx="136">
                  <c:v>3.5636120095435686E-4</c:v>
                </c:pt>
                <c:pt idx="137">
                  <c:v>3.2446770167012445E-4</c:v>
                </c:pt>
                <c:pt idx="138">
                  <c:v>3.1412673013485472E-4</c:v>
                </c:pt>
                <c:pt idx="139">
                  <c:v>2.9423545845435684E-4</c:v>
                </c:pt>
                <c:pt idx="140">
                  <c:v>2.9581169288381742E-4</c:v>
                </c:pt>
                <c:pt idx="141">
                  <c:v>2.9972017223029042E-4</c:v>
                </c:pt>
                <c:pt idx="142">
                  <c:v>2.880065221058091E-4</c:v>
                </c:pt>
                <c:pt idx="143">
                  <c:v>3.0967733212655598E-4</c:v>
                </c:pt>
                <c:pt idx="144">
                  <c:v>3.2491226097510373E-4</c:v>
                </c:pt>
                <c:pt idx="145">
                  <c:v>3.0987473339211616E-4</c:v>
                </c:pt>
                <c:pt idx="146">
                  <c:v>2.9097393257261411E-4</c:v>
                </c:pt>
                <c:pt idx="147">
                  <c:v>3.0605334765560161E-4</c:v>
                </c:pt>
                <c:pt idx="148">
                  <c:v>3.110144773443983E-4</c:v>
                </c:pt>
                <c:pt idx="149">
                  <c:v>2.8405530101659752E-4</c:v>
                </c:pt>
                <c:pt idx="150">
                  <c:v>3.2453200392116183E-4</c:v>
                </c:pt>
                <c:pt idx="151">
                  <c:v>3.3659054615145224E-4</c:v>
                </c:pt>
                <c:pt idx="152">
                  <c:v>3.1563924079875517E-4</c:v>
                </c:pt>
                <c:pt idx="153">
                  <c:v>2.6935995479253111E-4</c:v>
                </c:pt>
                <c:pt idx="154">
                  <c:v>2.7603408404564315E-4</c:v>
                </c:pt>
                <c:pt idx="155">
                  <c:v>2.5206102228215766E-4</c:v>
                </c:pt>
                <c:pt idx="156">
                  <c:v>2.3198315738589208E-4</c:v>
                </c:pt>
                <c:pt idx="157">
                  <c:v>1.9826531496887966E-4</c:v>
                </c:pt>
                <c:pt idx="158">
                  <c:v>1.7640198676348545E-4</c:v>
                </c:pt>
                <c:pt idx="159">
                  <c:v>1.7585936580912862E-4</c:v>
                </c:pt>
                <c:pt idx="160">
                  <c:v>1.7427378186721991E-4</c:v>
                </c:pt>
                <c:pt idx="161">
                  <c:v>1.646705723651452E-4</c:v>
                </c:pt>
                <c:pt idx="162">
                  <c:v>1.5438921643153527E-4</c:v>
                </c:pt>
                <c:pt idx="163">
                  <c:v>1.5658524363070539E-4</c:v>
                </c:pt>
                <c:pt idx="164">
                  <c:v>1.6847432186721992E-4</c:v>
                </c:pt>
                <c:pt idx="165">
                  <c:v>1.576849085373444E-4</c:v>
                </c:pt>
                <c:pt idx="166">
                  <c:v>1.3628992797717841E-4</c:v>
                </c:pt>
                <c:pt idx="167">
                  <c:v>1.3572327801867219E-4</c:v>
                </c:pt>
                <c:pt idx="168">
                  <c:v>1.285404627178423E-4</c:v>
                </c:pt>
                <c:pt idx="169">
                  <c:v>1.1367159502074687E-4</c:v>
                </c:pt>
                <c:pt idx="170">
                  <c:v>1.0609737042531119E-4</c:v>
                </c:pt>
                <c:pt idx="171">
                  <c:v>1.0029167584232364E-4</c:v>
                </c:pt>
                <c:pt idx="172">
                  <c:v>1.0006366910165975E-4</c:v>
                </c:pt>
                <c:pt idx="173">
                  <c:v>9.9857759754149367E-5</c:v>
                </c:pt>
                <c:pt idx="174">
                  <c:v>8.7478863270746884E-5</c:v>
                </c:pt>
                <c:pt idx="175">
                  <c:v>7.9422705729253112E-5</c:v>
                </c:pt>
                <c:pt idx="176">
                  <c:v>7.5629249711618249E-5</c:v>
                </c:pt>
                <c:pt idx="177">
                  <c:v>6.817504201244813E-5</c:v>
                </c:pt>
                <c:pt idx="178">
                  <c:v>6.6998503321576757E-5</c:v>
                </c:pt>
                <c:pt idx="179">
                  <c:v>6.39322779813278E-5</c:v>
                </c:pt>
                <c:pt idx="180">
                  <c:v>6.1067834188796683E-5</c:v>
                </c:pt>
                <c:pt idx="181">
                  <c:v>5.96765261473029E-5</c:v>
                </c:pt>
                <c:pt idx="182">
                  <c:v>5.9092105556016594E-5</c:v>
                </c:pt>
                <c:pt idx="183">
                  <c:v>5.4581067686721989E-5</c:v>
                </c:pt>
                <c:pt idx="184">
                  <c:v>5.4187871906638999E-5</c:v>
                </c:pt>
                <c:pt idx="185">
                  <c:v>4.8819640767634856E-5</c:v>
                </c:pt>
                <c:pt idx="186">
                  <c:v>4.5366660220954356E-5</c:v>
                </c:pt>
                <c:pt idx="187">
                  <c:v>4.3737427127593356E-5</c:v>
                </c:pt>
                <c:pt idx="188">
                  <c:v>4.422319905186722E-5</c:v>
                </c:pt>
                <c:pt idx="189">
                  <c:v>4.4094862892116181E-5</c:v>
                </c:pt>
                <c:pt idx="190">
                  <c:v>4.0067873909751037E-5</c:v>
                </c:pt>
                <c:pt idx="191">
                  <c:v>3.7689304188796681E-5</c:v>
                </c:pt>
                <c:pt idx="192">
                  <c:v>3.9768625042531116E-5</c:v>
                </c:pt>
                <c:pt idx="193">
                  <c:v>3.9564091009336097E-5</c:v>
                </c:pt>
                <c:pt idx="194">
                  <c:v>3.9668954213692945E-5</c:v>
                </c:pt>
                <c:pt idx="195">
                  <c:v>3.9141458754149377E-5</c:v>
                </c:pt>
                <c:pt idx="196">
                  <c:v>3.7720910477178417E-5</c:v>
                </c:pt>
                <c:pt idx="197">
                  <c:v>3.7113238754149374E-5</c:v>
                </c:pt>
                <c:pt idx="198">
                  <c:v>3.3208551526970948E-5</c:v>
                </c:pt>
                <c:pt idx="199">
                  <c:v>3.4213760474066388E-5</c:v>
                </c:pt>
                <c:pt idx="200">
                  <c:v>3.4347045429460576E-5</c:v>
                </c:pt>
                <c:pt idx="201">
                  <c:v>3.3978482318464728E-5</c:v>
                </c:pt>
                <c:pt idx="202">
                  <c:v>3.2812933500000001E-5</c:v>
                </c:pt>
                <c:pt idx="203">
                  <c:v>3.1355965197095433E-5</c:v>
                </c:pt>
                <c:pt idx="204">
                  <c:v>3.2140811401452281E-5</c:v>
                </c:pt>
                <c:pt idx="205">
                  <c:v>3.2064911377593358E-5</c:v>
                </c:pt>
                <c:pt idx="206">
                  <c:v>2.7418864634854773E-5</c:v>
                </c:pt>
                <c:pt idx="207">
                  <c:v>2.6239408791493776E-5</c:v>
                </c:pt>
                <c:pt idx="208">
                  <c:v>2.6933109863070536E-5</c:v>
                </c:pt>
                <c:pt idx="209">
                  <c:v>2.7078790335062237E-5</c:v>
                </c:pt>
                <c:pt idx="210">
                  <c:v>2.4618654026970952E-5</c:v>
                </c:pt>
                <c:pt idx="211">
                  <c:v>2.3892502934647302E-5</c:v>
                </c:pt>
                <c:pt idx="212">
                  <c:v>2.1638781052904565E-5</c:v>
                </c:pt>
                <c:pt idx="213">
                  <c:v>2.1061022034232363E-5</c:v>
                </c:pt>
                <c:pt idx="214">
                  <c:v>2.1532494623443982E-5</c:v>
                </c:pt>
                <c:pt idx="215">
                  <c:v>2.195913571058091E-5</c:v>
                </c:pt>
                <c:pt idx="216">
                  <c:v>1.9614132906639005E-5</c:v>
                </c:pt>
                <c:pt idx="217">
                  <c:v>1.9116826120331951E-5</c:v>
                </c:pt>
                <c:pt idx="218">
                  <c:v>1.7253712544605807E-5</c:v>
                </c:pt>
                <c:pt idx="219">
                  <c:v>1.5343626241701246E-5</c:v>
                </c:pt>
                <c:pt idx="220">
                  <c:v>1.5519571098547716E-5</c:v>
                </c:pt>
                <c:pt idx="221">
                  <c:v>1.6976243351659751E-5</c:v>
                </c:pt>
                <c:pt idx="222">
                  <c:v>1.4838595580912863E-5</c:v>
                </c:pt>
                <c:pt idx="223">
                  <c:v>1.4804481831950206E-5</c:v>
                </c:pt>
                <c:pt idx="224">
                  <c:v>1.4743256433609958E-5</c:v>
                </c:pt>
                <c:pt idx="225">
                  <c:v>1.3992558669087136E-5</c:v>
                </c:pt>
                <c:pt idx="226">
                  <c:v>1.334137006120332E-5</c:v>
                </c:pt>
                <c:pt idx="227">
                  <c:v>1.3116012089211618E-5</c:v>
                </c:pt>
                <c:pt idx="228">
                  <c:v>1.1971280119294604E-5</c:v>
                </c:pt>
                <c:pt idx="229">
                  <c:v>1.1521333399377593E-5</c:v>
                </c:pt>
                <c:pt idx="230">
                  <c:v>1.1156346088174274E-5</c:v>
                </c:pt>
                <c:pt idx="231">
                  <c:v>1.175130405912863E-5</c:v>
                </c:pt>
                <c:pt idx="232">
                  <c:v>1.2602399706431533E-5</c:v>
                </c:pt>
                <c:pt idx="233">
                  <c:v>1.2196208326763485E-5</c:v>
                </c:pt>
                <c:pt idx="234">
                  <c:v>1.1960843169087136E-5</c:v>
                </c:pt>
                <c:pt idx="235">
                  <c:v>1.2586228149377594E-5</c:v>
                </c:pt>
                <c:pt idx="236">
                  <c:v>1.1936521970954356E-5</c:v>
                </c:pt>
                <c:pt idx="237">
                  <c:v>1.3397320650414936E-5</c:v>
                </c:pt>
                <c:pt idx="238">
                  <c:v>1.5951749113070539E-5</c:v>
                </c:pt>
                <c:pt idx="239">
                  <c:v>1.6548847616182569E-5</c:v>
                </c:pt>
                <c:pt idx="240">
                  <c:v>1.5348531187759336E-5</c:v>
                </c:pt>
                <c:pt idx="241">
                  <c:v>1.4232624414937758E-5</c:v>
                </c:pt>
                <c:pt idx="242">
                  <c:v>1.3445952238589212E-5</c:v>
                </c:pt>
                <c:pt idx="243">
                  <c:v>1.3005169451244813E-5</c:v>
                </c:pt>
                <c:pt idx="244">
                  <c:v>1.2129305530082986E-5</c:v>
                </c:pt>
                <c:pt idx="245">
                  <c:v>1.1944152468879667E-5</c:v>
                </c:pt>
                <c:pt idx="246">
                  <c:v>1.1729748967842323E-5</c:v>
                </c:pt>
                <c:pt idx="247">
                  <c:v>9.327538373755186E-6</c:v>
                </c:pt>
                <c:pt idx="248">
                  <c:v>9.8333011690871367E-6</c:v>
                </c:pt>
                <c:pt idx="249">
                  <c:v>1.1100441784232364E-5</c:v>
                </c:pt>
                <c:pt idx="250">
                  <c:v>1.1150489353734439E-5</c:v>
                </c:pt>
                <c:pt idx="251">
                  <c:v>1.2023893629668048E-5</c:v>
                </c:pt>
                <c:pt idx="252">
                  <c:v>1.1552595796680498E-5</c:v>
                </c:pt>
                <c:pt idx="253">
                  <c:v>1.1362103586099583E-5</c:v>
                </c:pt>
                <c:pt idx="254">
                  <c:v>1.0598450704356846E-5</c:v>
                </c:pt>
                <c:pt idx="255">
                  <c:v>9.980494615560165E-6</c:v>
                </c:pt>
                <c:pt idx="256">
                  <c:v>1.0334138026244813E-5</c:v>
                </c:pt>
                <c:pt idx="257">
                  <c:v>9.4273790371369295E-6</c:v>
                </c:pt>
                <c:pt idx="258">
                  <c:v>7.9771770020746895E-6</c:v>
                </c:pt>
                <c:pt idx="259">
                  <c:v>8.1566298550829876E-6</c:v>
                </c:pt>
                <c:pt idx="260">
                  <c:v>7.1210608656638995E-6</c:v>
                </c:pt>
                <c:pt idx="261">
                  <c:v>6.8873736589211622E-6</c:v>
                </c:pt>
                <c:pt idx="262">
                  <c:v>5.970637107365145E-6</c:v>
                </c:pt>
                <c:pt idx="263">
                  <c:v>5.5214189129668044E-6</c:v>
                </c:pt>
                <c:pt idx="264">
                  <c:v>5.2574689042531111E-6</c:v>
                </c:pt>
                <c:pt idx="265">
                  <c:v>4.9386113877593358E-6</c:v>
                </c:pt>
                <c:pt idx="266">
                  <c:v>4.6307687604771785E-6</c:v>
                </c:pt>
                <c:pt idx="267">
                  <c:v>4.8577320003112034E-6</c:v>
                </c:pt>
                <c:pt idx="268">
                  <c:v>5.1523878909751034E-6</c:v>
                </c:pt>
                <c:pt idx="269">
                  <c:v>4.5369675016597511E-6</c:v>
                </c:pt>
                <c:pt idx="270">
                  <c:v>4.5192736710580912E-6</c:v>
                </c:pt>
                <c:pt idx="271">
                  <c:v>4.8468099748962649E-6</c:v>
                </c:pt>
                <c:pt idx="272">
                  <c:v>4.5860782156638996E-6</c:v>
                </c:pt>
                <c:pt idx="273">
                  <c:v>4.9056944267634852E-6</c:v>
                </c:pt>
                <c:pt idx="274">
                  <c:v>5.4703499507261403E-6</c:v>
                </c:pt>
                <c:pt idx="275">
                  <c:v>6.2987235647302905E-6</c:v>
                </c:pt>
                <c:pt idx="276">
                  <c:v>6.5243894162863068E-6</c:v>
                </c:pt>
                <c:pt idx="277">
                  <c:v>6.5485261186721996E-6</c:v>
                </c:pt>
                <c:pt idx="278">
                  <c:v>6.3281717440871358E-6</c:v>
                </c:pt>
                <c:pt idx="279">
                  <c:v>7.2463478437759334E-6</c:v>
                </c:pt>
                <c:pt idx="280">
                  <c:v>7.9325610234439823E-6</c:v>
                </c:pt>
                <c:pt idx="281">
                  <c:v>8.2718946782157672E-6</c:v>
                </c:pt>
                <c:pt idx="282">
                  <c:v>8.1412670307053924E-6</c:v>
                </c:pt>
                <c:pt idx="283">
                  <c:v>8.494507784024896E-6</c:v>
                </c:pt>
                <c:pt idx="284">
                  <c:v>8.6042136331950212E-6</c:v>
                </c:pt>
                <c:pt idx="285">
                  <c:v>8.1348766210580908E-6</c:v>
                </c:pt>
                <c:pt idx="286">
                  <c:v>8.3528968671161831E-6</c:v>
                </c:pt>
                <c:pt idx="287">
                  <c:v>8.7962833241701232E-6</c:v>
                </c:pt>
                <c:pt idx="288">
                  <c:v>8.783304317531119E-6</c:v>
                </c:pt>
                <c:pt idx="289">
                  <c:v>8.1847751133817415E-6</c:v>
                </c:pt>
                <c:pt idx="290">
                  <c:v>7.5195464767634852E-6</c:v>
                </c:pt>
                <c:pt idx="291">
                  <c:v>7.0537539075726136E-6</c:v>
                </c:pt>
                <c:pt idx="292">
                  <c:v>7.6153172283195017E-6</c:v>
                </c:pt>
                <c:pt idx="293">
                  <c:v>6.9132863781120327E-6</c:v>
                </c:pt>
                <c:pt idx="294">
                  <c:v>6.2860479733402488E-6</c:v>
                </c:pt>
                <c:pt idx="295">
                  <c:v>6.4257690489626554E-6</c:v>
                </c:pt>
                <c:pt idx="296">
                  <c:v>6.5385185597510373E-6</c:v>
                </c:pt>
                <c:pt idx="297">
                  <c:v>6.4877228455394189E-6</c:v>
                </c:pt>
                <c:pt idx="298">
                  <c:v>6.2765577379668039E-6</c:v>
                </c:pt>
                <c:pt idx="299">
                  <c:v>6.5556023142116177E-6</c:v>
                </c:pt>
                <c:pt idx="300">
                  <c:v>7.3335287454356838E-6</c:v>
                </c:pt>
                <c:pt idx="301">
                  <c:v>7.063053013485476E-6</c:v>
                </c:pt>
                <c:pt idx="302">
                  <c:v>6.7413551118257257E-6</c:v>
                </c:pt>
                <c:pt idx="303">
                  <c:v>6.8152286356846476E-6</c:v>
                </c:pt>
                <c:pt idx="304">
                  <c:v>6.6749000284232369E-6</c:v>
                </c:pt>
                <c:pt idx="305">
                  <c:v>6.5297382884854764E-6</c:v>
                </c:pt>
                <c:pt idx="306">
                  <c:v>6.1352393215767633E-6</c:v>
                </c:pt>
                <c:pt idx="307">
                  <c:v>6.6348341203319502E-6</c:v>
                </c:pt>
                <c:pt idx="308">
                  <c:v>6.7953723633817417E-6</c:v>
                </c:pt>
                <c:pt idx="309">
                  <c:v>6.0655432756224067E-6</c:v>
                </c:pt>
                <c:pt idx="310">
                  <c:v>5.5983649006224064E-6</c:v>
                </c:pt>
                <c:pt idx="311">
                  <c:v>5.3819511383817424E-6</c:v>
                </c:pt>
                <c:pt idx="312">
                  <c:v>4.900775279356846E-6</c:v>
                </c:pt>
                <c:pt idx="313">
                  <c:v>4.5904368785269708E-6</c:v>
                </c:pt>
                <c:pt idx="314">
                  <c:v>4.5325575645228212E-6</c:v>
                </c:pt>
                <c:pt idx="315">
                  <c:v>4.4557660090248956E-6</c:v>
                </c:pt>
                <c:pt idx="316">
                  <c:v>4.2186219683609959E-6</c:v>
                </c:pt>
                <c:pt idx="317">
                  <c:v>3.9133027493775929E-6</c:v>
                </c:pt>
                <c:pt idx="318">
                  <c:v>3.6850704180497921E-6</c:v>
                </c:pt>
                <c:pt idx="319">
                  <c:v>3.7107890033195018E-6</c:v>
                </c:pt>
                <c:pt idx="320">
                  <c:v>3.8065823095435679E-6</c:v>
                </c:pt>
                <c:pt idx="321">
                  <c:v>4.2350250870331945E-6</c:v>
                </c:pt>
                <c:pt idx="322">
                  <c:v>4.451735949170124E-6</c:v>
                </c:pt>
                <c:pt idx="323">
                  <c:v>4.1717081026970956E-6</c:v>
                </c:pt>
                <c:pt idx="324">
                  <c:v>4.325219328319502E-6</c:v>
                </c:pt>
                <c:pt idx="325">
                  <c:v>4.7650348119294597E-6</c:v>
                </c:pt>
                <c:pt idx="326">
                  <c:v>4.6834528475103728E-6</c:v>
                </c:pt>
                <c:pt idx="327">
                  <c:v>4.2755531028008295E-6</c:v>
                </c:pt>
                <c:pt idx="328">
                  <c:v>4.0966008081950203E-6</c:v>
                </c:pt>
                <c:pt idx="329">
                  <c:v>4.1277749552904556E-6</c:v>
                </c:pt>
                <c:pt idx="330">
                  <c:v>4.2158200565352692E-6</c:v>
                </c:pt>
                <c:pt idx="331">
                  <c:v>3.8450158552904561E-6</c:v>
                </c:pt>
                <c:pt idx="332">
                  <c:v>3.6936860884854772E-6</c:v>
                </c:pt>
                <c:pt idx="333">
                  <c:v>3.6819566201244811E-6</c:v>
                </c:pt>
                <c:pt idx="334">
                  <c:v>3.8509269426348541E-6</c:v>
                </c:pt>
                <c:pt idx="335">
                  <c:v>4.0287240789419086E-6</c:v>
                </c:pt>
                <c:pt idx="336">
                  <c:v>4.1454204240663893E-6</c:v>
                </c:pt>
                <c:pt idx="337">
                  <c:v>4.0732921917012439E-6</c:v>
                </c:pt>
                <c:pt idx="338">
                  <c:v>3.680373282572614E-6</c:v>
                </c:pt>
                <c:pt idx="339">
                  <c:v>3.892898051452282E-6</c:v>
                </c:pt>
                <c:pt idx="340">
                  <c:v>4.0908148071576759E-6</c:v>
                </c:pt>
                <c:pt idx="341">
                  <c:v>4.0851701650414931E-6</c:v>
                </c:pt>
                <c:pt idx="342">
                  <c:v>4.0063629810165973E-6</c:v>
                </c:pt>
                <c:pt idx="343">
                  <c:v>4.2986246557053938E-6</c:v>
                </c:pt>
                <c:pt idx="344">
                  <c:v>4.0226643243775931E-6</c:v>
                </c:pt>
                <c:pt idx="345">
                  <c:v>3.9342047904564315E-6</c:v>
                </c:pt>
                <c:pt idx="346">
                  <c:v>4.1855673314315349E-6</c:v>
                </c:pt>
                <c:pt idx="347">
                  <c:v>3.865417179460581E-6</c:v>
                </c:pt>
                <c:pt idx="348">
                  <c:v>3.354671419605809E-6</c:v>
                </c:pt>
                <c:pt idx="349">
                  <c:v>3.2725245336099585E-6</c:v>
                </c:pt>
                <c:pt idx="350">
                  <c:v>3.5286332133817426E-6</c:v>
                </c:pt>
                <c:pt idx="351">
                  <c:v>3.4801436063278008E-6</c:v>
                </c:pt>
                <c:pt idx="352">
                  <c:v>3.4607277732365145E-6</c:v>
                </c:pt>
                <c:pt idx="353">
                  <c:v>3.5498337471991701E-6</c:v>
                </c:pt>
                <c:pt idx="354">
                  <c:v>3.3104573440871366E-6</c:v>
                </c:pt>
                <c:pt idx="355">
                  <c:v>3.2860058028008299E-6</c:v>
                </c:pt>
                <c:pt idx="356">
                  <c:v>3.4264184296680496E-6</c:v>
                </c:pt>
                <c:pt idx="357">
                  <c:v>3.5214618107883812E-6</c:v>
                </c:pt>
                <c:pt idx="358">
                  <c:v>3.3595718319502075E-6</c:v>
                </c:pt>
                <c:pt idx="359">
                  <c:v>3.3167618035269707E-6</c:v>
                </c:pt>
                <c:pt idx="360">
                  <c:v>3.129726738485477E-6</c:v>
                </c:pt>
                <c:pt idx="361">
                  <c:v>3.2653160523858918E-6</c:v>
                </c:pt>
                <c:pt idx="362">
                  <c:v>3.3253246809128626E-6</c:v>
                </c:pt>
                <c:pt idx="363">
                  <c:v>3.427745963692946E-6</c:v>
                </c:pt>
                <c:pt idx="364">
                  <c:v>3.1961688633817427E-6</c:v>
                </c:pt>
                <c:pt idx="365">
                  <c:v>3.3729446356846472E-6</c:v>
                </c:pt>
                <c:pt idx="366">
                  <c:v>3.1903406593360997E-6</c:v>
                </c:pt>
                <c:pt idx="367">
                  <c:v>3.2252186310165972E-6</c:v>
                </c:pt>
                <c:pt idx="368">
                  <c:v>3.4851772869294603E-6</c:v>
                </c:pt>
                <c:pt idx="369">
                  <c:v>3.5294365054979247E-6</c:v>
                </c:pt>
                <c:pt idx="370">
                  <c:v>3.2606143848547717E-6</c:v>
                </c:pt>
                <c:pt idx="371">
                  <c:v>3.2062030168049793E-6</c:v>
                </c:pt>
                <c:pt idx="372">
                  <c:v>3.523003470539419E-6</c:v>
                </c:pt>
                <c:pt idx="373">
                  <c:v>3.4781591740663895E-6</c:v>
                </c:pt>
                <c:pt idx="374">
                  <c:v>3.7918888633817425E-6</c:v>
                </c:pt>
                <c:pt idx="375">
                  <c:v>3.6127727139004146E-6</c:v>
                </c:pt>
                <c:pt idx="376">
                  <c:v>3.5883604207468876E-6</c:v>
                </c:pt>
                <c:pt idx="377">
                  <c:v>3.5303988657676347E-6</c:v>
                </c:pt>
                <c:pt idx="378">
                  <c:v>3.4706900782157675E-6</c:v>
                </c:pt>
                <c:pt idx="379">
                  <c:v>3.9650883984439833E-6</c:v>
                </c:pt>
                <c:pt idx="380">
                  <c:v>4.0200218429460577E-6</c:v>
                </c:pt>
                <c:pt idx="381">
                  <c:v>4.4510891315352699E-6</c:v>
                </c:pt>
                <c:pt idx="382">
                  <c:v>4.5927255378630705E-6</c:v>
                </c:pt>
                <c:pt idx="383">
                  <c:v>4.5858880843360993E-6</c:v>
                </c:pt>
                <c:pt idx="384">
                  <c:v>4.6238989568464721E-6</c:v>
                </c:pt>
                <c:pt idx="385">
                  <c:v>4.7840103548755182E-6</c:v>
                </c:pt>
                <c:pt idx="386">
                  <c:v>4.9837131099585061E-6</c:v>
                </c:pt>
                <c:pt idx="387">
                  <c:v>5.1536281560165969E-6</c:v>
                </c:pt>
                <c:pt idx="388">
                  <c:v>5.1766604105809131E-6</c:v>
                </c:pt>
                <c:pt idx="389">
                  <c:v>4.6021756439834023E-6</c:v>
                </c:pt>
                <c:pt idx="390">
                  <c:v>4.3055445285269708E-6</c:v>
                </c:pt>
                <c:pt idx="391">
                  <c:v>4.1571090511410787E-6</c:v>
                </c:pt>
                <c:pt idx="392">
                  <c:v>3.766049312033195E-6</c:v>
                </c:pt>
                <c:pt idx="393">
                  <c:v>2.8906365147302902E-6</c:v>
                </c:pt>
                <c:pt idx="394">
                  <c:v>2.3591487714730289E-6</c:v>
                </c:pt>
                <c:pt idx="395">
                  <c:v>2.0694692245850622E-6</c:v>
                </c:pt>
                <c:pt idx="396">
                  <c:v>1.8680818988589212E-6</c:v>
                </c:pt>
                <c:pt idx="397">
                  <c:v>1.7279572341286305E-6</c:v>
                </c:pt>
                <c:pt idx="398">
                  <c:v>1.5111965882780082E-6</c:v>
                </c:pt>
                <c:pt idx="399">
                  <c:v>1.3717204357883815E-6</c:v>
                </c:pt>
                <c:pt idx="400">
                  <c:v>1.1051804411825726E-6</c:v>
                </c:pt>
                <c:pt idx="401">
                  <c:v>7.8109431674273847E-7</c:v>
                </c:pt>
                <c:pt idx="402">
                  <c:v>6.2605182368257257E-7</c:v>
                </c:pt>
                <c:pt idx="403">
                  <c:v>4.7268571544605803E-7</c:v>
                </c:pt>
                <c:pt idx="404">
                  <c:v>3.6313217871369292E-7</c:v>
                </c:pt>
                <c:pt idx="405">
                  <c:v>3.579534810892116E-7</c:v>
                </c:pt>
                <c:pt idx="406">
                  <c:v>3.0364002851659749E-7</c:v>
                </c:pt>
                <c:pt idx="407">
                  <c:v>2.7930069540456427E-7</c:v>
                </c:pt>
                <c:pt idx="408">
                  <c:v>2.6411698927385893E-7</c:v>
                </c:pt>
                <c:pt idx="409">
                  <c:v>2.5776329847510369E-7</c:v>
                </c:pt>
                <c:pt idx="410">
                  <c:v>2.2516901085062241E-7</c:v>
                </c:pt>
                <c:pt idx="411">
                  <c:v>2.1832168622406638E-7</c:v>
                </c:pt>
                <c:pt idx="412">
                  <c:v>2.0455101565352694E-7</c:v>
                </c:pt>
                <c:pt idx="413">
                  <c:v>2.0261855774896263E-7</c:v>
                </c:pt>
                <c:pt idx="414">
                  <c:v>2.1187561917012448E-7</c:v>
                </c:pt>
                <c:pt idx="415">
                  <c:v>2.152585754979253E-7</c:v>
                </c:pt>
                <c:pt idx="416">
                  <c:v>1.9032769220954357E-7</c:v>
                </c:pt>
                <c:pt idx="417">
                  <c:v>1.8539770202282156E-7</c:v>
                </c:pt>
                <c:pt idx="418">
                  <c:v>1.5468644672199168E-7</c:v>
                </c:pt>
                <c:pt idx="419">
                  <c:v>1.6996876582987553E-7</c:v>
                </c:pt>
                <c:pt idx="420">
                  <c:v>1.8968428990663901E-7</c:v>
                </c:pt>
                <c:pt idx="421">
                  <c:v>1.8698709524896263E-7</c:v>
                </c:pt>
                <c:pt idx="422">
                  <c:v>1.8710265893153526E-7</c:v>
                </c:pt>
                <c:pt idx="423">
                  <c:v>1.7976934435684646E-7</c:v>
                </c:pt>
                <c:pt idx="424">
                  <c:v>1.7603102286307053E-7</c:v>
                </c:pt>
                <c:pt idx="425">
                  <c:v>1.9298019350622406E-7</c:v>
                </c:pt>
                <c:pt idx="426">
                  <c:v>2.0865921320539415E-7</c:v>
                </c:pt>
                <c:pt idx="427">
                  <c:v>2.1534875945020747E-7</c:v>
                </c:pt>
                <c:pt idx="428">
                  <c:v>2.0822043294605809E-7</c:v>
                </c:pt>
                <c:pt idx="429">
                  <c:v>2.1976182826763485E-7</c:v>
                </c:pt>
                <c:pt idx="430">
                  <c:v>2.2281416296680497E-7</c:v>
                </c:pt>
                <c:pt idx="431">
                  <c:v>2.1180860353734436E-7</c:v>
                </c:pt>
                <c:pt idx="432">
                  <c:v>2.1901777043568465E-7</c:v>
                </c:pt>
                <c:pt idx="433">
                  <c:v>2.2943952144190869E-7</c:v>
                </c:pt>
                <c:pt idx="434">
                  <c:v>2.28321581939834E-7</c:v>
                </c:pt>
                <c:pt idx="435">
                  <c:v>2.2836731686721992E-7</c:v>
                </c:pt>
                <c:pt idx="436">
                  <c:v>2.4424471786307049E-7</c:v>
                </c:pt>
                <c:pt idx="437">
                  <c:v>2.4681735446058091E-7</c:v>
                </c:pt>
                <c:pt idx="438">
                  <c:v>2.3261305187759333E-7</c:v>
                </c:pt>
                <c:pt idx="439">
                  <c:v>2.073058184439834E-7</c:v>
                </c:pt>
                <c:pt idx="440">
                  <c:v>2.097852937551867E-7</c:v>
                </c:pt>
                <c:pt idx="441">
                  <c:v>2.0562304164937757E-7</c:v>
                </c:pt>
                <c:pt idx="442">
                  <c:v>2.120389022717842E-7</c:v>
                </c:pt>
                <c:pt idx="443">
                  <c:v>1.9965029931535269E-7</c:v>
                </c:pt>
                <c:pt idx="444">
                  <c:v>2.0791396812240664E-7</c:v>
                </c:pt>
                <c:pt idx="445">
                  <c:v>2.5862041084024893E-7</c:v>
                </c:pt>
                <c:pt idx="446">
                  <c:v>2.7618707524896264E-7</c:v>
                </c:pt>
                <c:pt idx="447">
                  <c:v>2.5030153072614107E-7</c:v>
                </c:pt>
                <c:pt idx="448">
                  <c:v>2.5718475936721989E-7</c:v>
                </c:pt>
                <c:pt idx="449">
                  <c:v>2.6150151867219916E-7</c:v>
                </c:pt>
                <c:pt idx="450">
                  <c:v>2.6650381109958505E-7</c:v>
                </c:pt>
                <c:pt idx="451">
                  <c:v>2.9390588392116179E-7</c:v>
                </c:pt>
                <c:pt idx="452">
                  <c:v>2.9779474662863067E-7</c:v>
                </c:pt>
                <c:pt idx="453">
                  <c:v>3.104904598443983E-7</c:v>
                </c:pt>
                <c:pt idx="454">
                  <c:v>3.1522855841286308E-7</c:v>
                </c:pt>
                <c:pt idx="455">
                  <c:v>3.2059294353734433E-7</c:v>
                </c:pt>
                <c:pt idx="456">
                  <c:v>3.1945202193983397E-7</c:v>
                </c:pt>
                <c:pt idx="457">
                  <c:v>3.5601544802904565E-7</c:v>
                </c:pt>
                <c:pt idx="458">
                  <c:v>3.5219147180497927E-7</c:v>
                </c:pt>
                <c:pt idx="459">
                  <c:v>3.337193705186722E-7</c:v>
                </c:pt>
                <c:pt idx="460">
                  <c:v>3.2942893485477181E-7</c:v>
                </c:pt>
                <c:pt idx="461">
                  <c:v>3.4512083442946054E-7</c:v>
                </c:pt>
                <c:pt idx="462">
                  <c:v>4.1544749570539416E-7</c:v>
                </c:pt>
                <c:pt idx="463">
                  <c:v>4.5644935030082985E-7</c:v>
                </c:pt>
                <c:pt idx="464">
                  <c:v>4.4538953931535271E-7</c:v>
                </c:pt>
                <c:pt idx="465">
                  <c:v>3.8456693412863069E-7</c:v>
                </c:pt>
                <c:pt idx="466">
                  <c:v>4.2988544287344394E-7</c:v>
                </c:pt>
                <c:pt idx="467">
                  <c:v>4.8617247994813269E-7</c:v>
                </c:pt>
                <c:pt idx="468">
                  <c:v>4.7318200177385895E-7</c:v>
                </c:pt>
                <c:pt idx="469">
                  <c:v>4.0997491034232364E-7</c:v>
                </c:pt>
                <c:pt idx="470">
                  <c:v>4.3099187426348547E-7</c:v>
                </c:pt>
                <c:pt idx="471">
                  <c:v>3.9819020915975101E-7</c:v>
                </c:pt>
                <c:pt idx="472">
                  <c:v>3.8781958028008298E-7</c:v>
                </c:pt>
                <c:pt idx="473">
                  <c:v>3.8718523698132779E-7</c:v>
                </c:pt>
                <c:pt idx="474">
                  <c:v>3.5747863127593359E-7</c:v>
                </c:pt>
                <c:pt idx="475">
                  <c:v>3.8725217190871369E-7</c:v>
                </c:pt>
                <c:pt idx="476">
                  <c:v>4.0569797738589207E-7</c:v>
                </c:pt>
                <c:pt idx="477">
                  <c:v>4.1249307989626553E-7</c:v>
                </c:pt>
                <c:pt idx="478">
                  <c:v>4.4911362018672193E-7</c:v>
                </c:pt>
                <c:pt idx="479">
                  <c:v>4.6801227506224063E-7</c:v>
                </c:pt>
                <c:pt idx="480">
                  <c:v>4.3646965663900416E-7</c:v>
                </c:pt>
                <c:pt idx="481">
                  <c:v>4.518517208091286E-7</c:v>
                </c:pt>
                <c:pt idx="482">
                  <c:v>5.2269891616182572E-7</c:v>
                </c:pt>
                <c:pt idx="483">
                  <c:v>6.3695512143153517E-7</c:v>
                </c:pt>
                <c:pt idx="484">
                  <c:v>5.964646028319502E-7</c:v>
                </c:pt>
                <c:pt idx="485">
                  <c:v>5.9956478900414941E-7</c:v>
                </c:pt>
                <c:pt idx="486">
                  <c:v>5.6663257121369285E-7</c:v>
                </c:pt>
                <c:pt idx="487">
                  <c:v>5.7947287995850619E-7</c:v>
                </c:pt>
                <c:pt idx="488">
                  <c:v>7.0635850323651452E-7</c:v>
                </c:pt>
                <c:pt idx="489">
                  <c:v>6.9843185906639003E-7</c:v>
                </c:pt>
                <c:pt idx="490">
                  <c:v>7.5492472257261414E-7</c:v>
                </c:pt>
                <c:pt idx="491">
                  <c:v>7.1206719181535267E-7</c:v>
                </c:pt>
                <c:pt idx="492">
                  <c:v>6.8136723711618243E-7</c:v>
                </c:pt>
                <c:pt idx="493">
                  <c:v>6.7924387856846469E-7</c:v>
                </c:pt>
                <c:pt idx="494">
                  <c:v>6.3321195045643151E-7</c:v>
                </c:pt>
                <c:pt idx="495">
                  <c:v>6.353952226244813E-7</c:v>
                </c:pt>
                <c:pt idx="496">
                  <c:v>6.3183072757261408E-7</c:v>
                </c:pt>
                <c:pt idx="497">
                  <c:v>6.4150831693983399E-7</c:v>
                </c:pt>
                <c:pt idx="498">
                  <c:v>6.1816848728215769E-7</c:v>
                </c:pt>
                <c:pt idx="499">
                  <c:v>6.5849008903526968E-7</c:v>
                </c:pt>
                <c:pt idx="500">
                  <c:v>6.4698290566390034E-7</c:v>
                </c:pt>
                <c:pt idx="501">
                  <c:v>6.9326920839211611E-7</c:v>
                </c:pt>
                <c:pt idx="502">
                  <c:v>9.9961241765560156E-7</c:v>
                </c:pt>
                <c:pt idx="503">
                  <c:v>1.0636782015560165E-6</c:v>
                </c:pt>
                <c:pt idx="504">
                  <c:v>8.213303718775934E-7</c:v>
                </c:pt>
                <c:pt idx="505">
                  <c:v>9.5634058415975094E-7</c:v>
                </c:pt>
                <c:pt idx="506">
                  <c:v>9.3470271208506224E-7</c:v>
                </c:pt>
                <c:pt idx="507">
                  <c:v>8.2160083933609947E-7</c:v>
                </c:pt>
                <c:pt idx="508">
                  <c:v>7.7314951191908706E-7</c:v>
                </c:pt>
                <c:pt idx="509">
                  <c:v>8.0467744815352698E-7</c:v>
                </c:pt>
                <c:pt idx="510">
                  <c:v>8.1210250131742739E-7</c:v>
                </c:pt>
                <c:pt idx="511">
                  <c:v>8.0884008748962658E-7</c:v>
                </c:pt>
                <c:pt idx="512">
                  <c:v>8.953146275414937E-7</c:v>
                </c:pt>
                <c:pt idx="513">
                  <c:v>9.1682961821576759E-7</c:v>
                </c:pt>
                <c:pt idx="514">
                  <c:v>8.2172190212655587E-7</c:v>
                </c:pt>
                <c:pt idx="515">
                  <c:v>7.1899983941908709E-7</c:v>
                </c:pt>
                <c:pt idx="516">
                  <c:v>7.2663751921161816E-7</c:v>
                </c:pt>
                <c:pt idx="517">
                  <c:v>8.0250183801867214E-7</c:v>
                </c:pt>
                <c:pt idx="518">
                  <c:v>7.3118849303941907E-7</c:v>
                </c:pt>
                <c:pt idx="519">
                  <c:v>7.0098057760373438E-7</c:v>
                </c:pt>
                <c:pt idx="520">
                  <c:v>7.704170724792531E-7</c:v>
                </c:pt>
                <c:pt idx="521">
                  <c:v>7.8487739290456421E-7</c:v>
                </c:pt>
                <c:pt idx="522">
                  <c:v>8.6700749772821572E-7</c:v>
                </c:pt>
                <c:pt idx="523">
                  <c:v>1.0047139285788382E-6</c:v>
                </c:pt>
                <c:pt idx="524">
                  <c:v>1.294221E-6</c:v>
                </c:pt>
                <c:pt idx="525">
                  <c:v>1.80906914906639E-6</c:v>
                </c:pt>
                <c:pt idx="526">
                  <c:v>2.174726442219917E-6</c:v>
                </c:pt>
                <c:pt idx="527">
                  <c:v>3.0551450769709545E-6</c:v>
                </c:pt>
                <c:pt idx="528">
                  <c:v>5.4472278625518671E-6</c:v>
                </c:pt>
                <c:pt idx="529">
                  <c:v>8.2211695563278012E-6</c:v>
                </c:pt>
                <c:pt idx="530">
                  <c:v>1.348234512759336E-5</c:v>
                </c:pt>
                <c:pt idx="531">
                  <c:v>2.5338311341286303E-5</c:v>
                </c:pt>
                <c:pt idx="532">
                  <c:v>5.9386330577800828E-5</c:v>
                </c:pt>
                <c:pt idx="533">
                  <c:v>1.2596947793568463E-4</c:v>
                </c:pt>
                <c:pt idx="534">
                  <c:v>1.4297199816390039E-4</c:v>
                </c:pt>
                <c:pt idx="535">
                  <c:v>7.0570914741701233E-5</c:v>
                </c:pt>
                <c:pt idx="536">
                  <c:v>3.0196629547717837E-5</c:v>
                </c:pt>
                <c:pt idx="537">
                  <c:v>1.2778148107883815E-5</c:v>
                </c:pt>
                <c:pt idx="538">
                  <c:v>5.4034384799792524E-6</c:v>
                </c:pt>
                <c:pt idx="539">
                  <c:v>2.9550126695020743E-6</c:v>
                </c:pt>
                <c:pt idx="540">
                  <c:v>1.9473252556016596E-6</c:v>
                </c:pt>
                <c:pt idx="541">
                  <c:v>2.1156406568464729E-6</c:v>
                </c:pt>
                <c:pt idx="542">
                  <c:v>2.1281585886929457E-6</c:v>
                </c:pt>
                <c:pt idx="543">
                  <c:v>1.9881890127593361E-6</c:v>
                </c:pt>
                <c:pt idx="544">
                  <c:v>1.7593073091286308E-6</c:v>
                </c:pt>
                <c:pt idx="545">
                  <c:v>1.7282579969917012E-6</c:v>
                </c:pt>
                <c:pt idx="546">
                  <c:v>1.831686961099585E-6</c:v>
                </c:pt>
                <c:pt idx="547">
                  <c:v>1.9667922200207469E-6</c:v>
                </c:pt>
                <c:pt idx="548">
                  <c:v>1.801743934958506E-6</c:v>
                </c:pt>
                <c:pt idx="549">
                  <c:v>1.8001748887966805E-6</c:v>
                </c:pt>
                <c:pt idx="550">
                  <c:v>1.7524038309128629E-6</c:v>
                </c:pt>
                <c:pt idx="551">
                  <c:v>1.6587398044605808E-6</c:v>
                </c:pt>
                <c:pt idx="552">
                  <c:v>1.6765142024896266E-6</c:v>
                </c:pt>
                <c:pt idx="553">
                  <c:v>1.7324224846473027E-6</c:v>
                </c:pt>
                <c:pt idx="554">
                  <c:v>1.7061396330912864E-6</c:v>
                </c:pt>
                <c:pt idx="555">
                  <c:v>1.7075236211618254E-6</c:v>
                </c:pt>
                <c:pt idx="556">
                  <c:v>1.7802543320539419E-6</c:v>
                </c:pt>
                <c:pt idx="557">
                  <c:v>1.8673056585062238E-6</c:v>
                </c:pt>
                <c:pt idx="558">
                  <c:v>1.9590762362033195E-6</c:v>
                </c:pt>
                <c:pt idx="559">
                  <c:v>2.2206274649377591E-6</c:v>
                </c:pt>
                <c:pt idx="560">
                  <c:v>2.5447841659751037E-6</c:v>
                </c:pt>
                <c:pt idx="561">
                  <c:v>2.2056686677385889E-6</c:v>
                </c:pt>
                <c:pt idx="562">
                  <c:v>1.7711568255186722E-6</c:v>
                </c:pt>
                <c:pt idx="563">
                  <c:v>1.4886670266597511E-6</c:v>
                </c:pt>
                <c:pt idx="564">
                  <c:v>1.4813196086099583E-6</c:v>
                </c:pt>
                <c:pt idx="565">
                  <c:v>1.4913131828838172E-6</c:v>
                </c:pt>
                <c:pt idx="566">
                  <c:v>1.5995178169087134E-6</c:v>
                </c:pt>
                <c:pt idx="567">
                  <c:v>1.6483025208506222E-6</c:v>
                </c:pt>
                <c:pt idx="568">
                  <c:v>1.6736910484439832E-6</c:v>
                </c:pt>
                <c:pt idx="569">
                  <c:v>1.613244314419087E-6</c:v>
                </c:pt>
                <c:pt idx="570">
                  <c:v>1.6105833066390041E-6</c:v>
                </c:pt>
                <c:pt idx="571">
                  <c:v>1.6229579411825724E-6</c:v>
                </c:pt>
                <c:pt idx="572">
                  <c:v>1.8638205297717841E-6</c:v>
                </c:pt>
                <c:pt idx="573">
                  <c:v>1.8081914918049791E-6</c:v>
                </c:pt>
                <c:pt idx="574">
                  <c:v>1.644299815352697E-6</c:v>
                </c:pt>
                <c:pt idx="575">
                  <c:v>1.7854466400414937E-6</c:v>
                </c:pt>
                <c:pt idx="576">
                  <c:v>1.8379429701244813E-6</c:v>
                </c:pt>
                <c:pt idx="577">
                  <c:v>1.9099507986514521E-6</c:v>
                </c:pt>
                <c:pt idx="578">
                  <c:v>1.7334476546680497E-6</c:v>
                </c:pt>
                <c:pt idx="579">
                  <c:v>1.9050857072614108E-6</c:v>
                </c:pt>
                <c:pt idx="580">
                  <c:v>1.9936189107883815E-6</c:v>
                </c:pt>
                <c:pt idx="581">
                  <c:v>2.0029001574688797E-6</c:v>
                </c:pt>
                <c:pt idx="582">
                  <c:v>2.0990460898340246E-6</c:v>
                </c:pt>
                <c:pt idx="583">
                  <c:v>2.1236012353734439E-6</c:v>
                </c:pt>
                <c:pt idx="584">
                  <c:v>2.1005071948132779E-6</c:v>
                </c:pt>
                <c:pt idx="585">
                  <c:v>2.0389629586099586E-6</c:v>
                </c:pt>
                <c:pt idx="586">
                  <c:v>1.9704644225103733E-6</c:v>
                </c:pt>
                <c:pt idx="587">
                  <c:v>2.0434871958506221E-6</c:v>
                </c:pt>
                <c:pt idx="588">
                  <c:v>2.1778307064315353E-6</c:v>
                </c:pt>
                <c:pt idx="589">
                  <c:v>2.0246493093360994E-6</c:v>
                </c:pt>
                <c:pt idx="590">
                  <c:v>2.1060119959543569E-6</c:v>
                </c:pt>
                <c:pt idx="591">
                  <c:v>2.1028867355809131E-6</c:v>
                </c:pt>
                <c:pt idx="592">
                  <c:v>2.159239166804979E-6</c:v>
                </c:pt>
                <c:pt idx="593">
                  <c:v>2.2135951655601662E-6</c:v>
                </c:pt>
                <c:pt idx="594">
                  <c:v>2.0442183960580913E-6</c:v>
                </c:pt>
                <c:pt idx="595">
                  <c:v>2.0973808029045643E-6</c:v>
                </c:pt>
                <c:pt idx="596">
                  <c:v>2.0378191419087135E-6</c:v>
                </c:pt>
                <c:pt idx="597">
                  <c:v>2.0771918837136927E-6</c:v>
                </c:pt>
                <c:pt idx="598">
                  <c:v>2.1708419578838176E-6</c:v>
                </c:pt>
                <c:pt idx="599">
                  <c:v>2.1512790656639004E-6</c:v>
                </c:pt>
                <c:pt idx="600">
                  <c:v>2.0536217164937759E-6</c:v>
                </c:pt>
                <c:pt idx="601">
                  <c:v>1.9007190206431534E-6</c:v>
                </c:pt>
                <c:pt idx="602">
                  <c:v>1.9397194565352694E-6</c:v>
                </c:pt>
                <c:pt idx="603">
                  <c:v>1.8185289258298755E-6</c:v>
                </c:pt>
                <c:pt idx="604">
                  <c:v>1.7988645221991699E-6</c:v>
                </c:pt>
                <c:pt idx="605">
                  <c:v>1.6663687895228216E-6</c:v>
                </c:pt>
                <c:pt idx="606">
                  <c:v>1.5119984796680498E-6</c:v>
                </c:pt>
                <c:pt idx="607">
                  <c:v>1.5170794943983401E-6</c:v>
                </c:pt>
                <c:pt idx="608">
                  <c:v>1.50040535E-6</c:v>
                </c:pt>
                <c:pt idx="609">
                  <c:v>1.3722457431535268E-6</c:v>
                </c:pt>
                <c:pt idx="610">
                  <c:v>1.2767984460580913E-6</c:v>
                </c:pt>
                <c:pt idx="611">
                  <c:v>1.1962121437759336E-6</c:v>
                </c:pt>
                <c:pt idx="612">
                  <c:v>1.0817118427385891E-6</c:v>
                </c:pt>
                <c:pt idx="613">
                  <c:v>1.0364669303112033E-6</c:v>
                </c:pt>
                <c:pt idx="614">
                  <c:v>1.0179103434854771E-6</c:v>
                </c:pt>
                <c:pt idx="615">
                  <c:v>8.5333837634854773E-7</c:v>
                </c:pt>
                <c:pt idx="616">
                  <c:v>8.3079659624481326E-7</c:v>
                </c:pt>
                <c:pt idx="617">
                  <c:v>8.7742110758298755E-7</c:v>
                </c:pt>
                <c:pt idx="618">
                  <c:v>9.4445584179460577E-7</c:v>
                </c:pt>
                <c:pt idx="619">
                  <c:v>8.321221914419086E-7</c:v>
                </c:pt>
                <c:pt idx="620">
                  <c:v>6.9109015050829875E-7</c:v>
                </c:pt>
                <c:pt idx="621">
                  <c:v>7.2323111151452286E-7</c:v>
                </c:pt>
                <c:pt idx="622">
                  <c:v>6.7861267439834019E-7</c:v>
                </c:pt>
                <c:pt idx="623">
                  <c:v>7.3033448831950208E-7</c:v>
                </c:pt>
                <c:pt idx="624">
                  <c:v>6.7691294799792529E-7</c:v>
                </c:pt>
                <c:pt idx="625">
                  <c:v>5.5246076394190866E-7</c:v>
                </c:pt>
                <c:pt idx="626">
                  <c:v>4.3603560789419085E-7</c:v>
                </c:pt>
                <c:pt idx="627">
                  <c:v>4.0865365046680494E-7</c:v>
                </c:pt>
                <c:pt idx="628">
                  <c:v>3.9954116327800826E-7</c:v>
                </c:pt>
                <c:pt idx="629">
                  <c:v>3.4589059742738591E-7</c:v>
                </c:pt>
                <c:pt idx="630">
                  <c:v>3.3389912702282161E-7</c:v>
                </c:pt>
                <c:pt idx="631">
                  <c:v>3.0558491258298752E-7</c:v>
                </c:pt>
                <c:pt idx="632">
                  <c:v>3.0454536782157673E-7</c:v>
                </c:pt>
                <c:pt idx="633">
                  <c:v>2.875954337759336E-7</c:v>
                </c:pt>
                <c:pt idx="634">
                  <c:v>2.9119353878630701E-7</c:v>
                </c:pt>
                <c:pt idx="635">
                  <c:v>2.7742063656639006E-7</c:v>
                </c:pt>
                <c:pt idx="636">
                  <c:v>2.4979125678423235E-7</c:v>
                </c:pt>
                <c:pt idx="637">
                  <c:v>2.1727364613070539E-7</c:v>
                </c:pt>
                <c:pt idx="638">
                  <c:v>1.9797324629668048E-7</c:v>
                </c:pt>
                <c:pt idx="639">
                  <c:v>2.1989129073651451E-7</c:v>
                </c:pt>
                <c:pt idx="640">
                  <c:v>1.8427342097510373E-7</c:v>
                </c:pt>
                <c:pt idx="641">
                  <c:v>1.7894871170124479E-7</c:v>
                </c:pt>
                <c:pt idx="642">
                  <c:v>1.60634847219917E-7</c:v>
                </c:pt>
                <c:pt idx="643">
                  <c:v>1.5147341665975102E-7</c:v>
                </c:pt>
                <c:pt idx="644">
                  <c:v>1.4739531838174273E-7</c:v>
                </c:pt>
                <c:pt idx="645">
                  <c:v>1.5017213864107885E-7</c:v>
                </c:pt>
                <c:pt idx="646">
                  <c:v>1.6109689935684646E-7</c:v>
                </c:pt>
                <c:pt idx="647">
                  <c:v>1.5161628332987552E-7</c:v>
                </c:pt>
                <c:pt idx="648">
                  <c:v>1.2876568913900413E-7</c:v>
                </c:pt>
                <c:pt idx="649">
                  <c:v>1.1734200071576762E-7</c:v>
                </c:pt>
                <c:pt idx="650">
                  <c:v>1.2000639383817427E-7</c:v>
                </c:pt>
                <c:pt idx="651">
                  <c:v>1.1735668795643154E-7</c:v>
                </c:pt>
                <c:pt idx="652">
                  <c:v>1.2108077028008299E-7</c:v>
                </c:pt>
                <c:pt idx="653">
                  <c:v>1.2476486644190872E-7</c:v>
                </c:pt>
                <c:pt idx="654">
                  <c:v>1.2010527265560166E-7</c:v>
                </c:pt>
                <c:pt idx="655">
                  <c:v>1.1085690814315351E-7</c:v>
                </c:pt>
                <c:pt idx="656">
                  <c:v>1.0308402509024895E-7</c:v>
                </c:pt>
                <c:pt idx="657">
                  <c:v>9.8279395047717832E-8</c:v>
                </c:pt>
                <c:pt idx="658">
                  <c:v>1.0200699817738588E-7</c:v>
                </c:pt>
                <c:pt idx="659">
                  <c:v>1.0578226293568464E-7</c:v>
                </c:pt>
                <c:pt idx="660">
                  <c:v>1.0230143920643153E-7</c:v>
                </c:pt>
                <c:pt idx="661">
                  <c:v>9.9207681847510374E-8</c:v>
                </c:pt>
                <c:pt idx="662">
                  <c:v>9.7738591064315342E-8</c:v>
                </c:pt>
                <c:pt idx="663">
                  <c:v>8.9709197492738586E-8</c:v>
                </c:pt>
                <c:pt idx="664">
                  <c:v>9.2520995314315352E-8</c:v>
                </c:pt>
                <c:pt idx="665">
                  <c:v>9.0815957663900414E-8</c:v>
                </c:pt>
                <c:pt idx="666">
                  <c:v>8.6855895618257259E-8</c:v>
                </c:pt>
                <c:pt idx="667">
                  <c:v>9.1327151230290457E-8</c:v>
                </c:pt>
                <c:pt idx="668">
                  <c:v>9.3190379717842319E-8</c:v>
                </c:pt>
                <c:pt idx="669">
                  <c:v>9.7360295983402477E-8</c:v>
                </c:pt>
                <c:pt idx="670">
                  <c:v>9.7890482484439834E-8</c:v>
                </c:pt>
                <c:pt idx="671">
                  <c:v>9.0105763505186702E-8</c:v>
                </c:pt>
                <c:pt idx="672">
                  <c:v>9.2231774539419078E-8</c:v>
                </c:pt>
                <c:pt idx="673">
                  <c:v>9.5309373185684643E-8</c:v>
                </c:pt>
                <c:pt idx="674">
                  <c:v>8.7854735676348536E-8</c:v>
                </c:pt>
                <c:pt idx="675">
                  <c:v>8.915693868360994E-8</c:v>
                </c:pt>
                <c:pt idx="676">
                  <c:v>9.4468605050829858E-8</c:v>
                </c:pt>
                <c:pt idx="677">
                  <c:v>1.0772864939834024E-7</c:v>
                </c:pt>
                <c:pt idx="678">
                  <c:v>1.037216374232365E-7</c:v>
                </c:pt>
                <c:pt idx="679">
                  <c:v>9.762805450207468E-8</c:v>
                </c:pt>
                <c:pt idx="680">
                  <c:v>9.3889161733402488E-8</c:v>
                </c:pt>
                <c:pt idx="681">
                  <c:v>8.5756400431535267E-8</c:v>
                </c:pt>
                <c:pt idx="682">
                  <c:v>8.744628714211619E-8</c:v>
                </c:pt>
                <c:pt idx="683">
                  <c:v>8.3286638847510376E-8</c:v>
                </c:pt>
                <c:pt idx="684">
                  <c:v>9.7195360772821572E-8</c:v>
                </c:pt>
                <c:pt idx="685">
                  <c:v>9.2252848251037342E-8</c:v>
                </c:pt>
                <c:pt idx="686">
                  <c:v>8.5095294600622397E-8</c:v>
                </c:pt>
                <c:pt idx="687">
                  <c:v>8.6219089513485472E-8</c:v>
                </c:pt>
                <c:pt idx="688">
                  <c:v>8.1189231956431531E-8</c:v>
                </c:pt>
                <c:pt idx="689">
                  <c:v>8.7546468212655588E-8</c:v>
                </c:pt>
                <c:pt idx="690">
                  <c:v>8.7129497781120326E-8</c:v>
                </c:pt>
                <c:pt idx="691">
                  <c:v>8.7824458004149363E-8</c:v>
                </c:pt>
                <c:pt idx="692">
                  <c:v>8.3128857468879667E-8</c:v>
                </c:pt>
                <c:pt idx="693">
                  <c:v>8.4156346837136916E-8</c:v>
                </c:pt>
                <c:pt idx="694">
                  <c:v>9.1212768184647296E-8</c:v>
                </c:pt>
                <c:pt idx="695">
                  <c:v>8.2177574446058085E-8</c:v>
                </c:pt>
                <c:pt idx="696">
                  <c:v>7.9409434516597499E-8</c:v>
                </c:pt>
                <c:pt idx="697">
                  <c:v>8.493659628941908E-8</c:v>
                </c:pt>
                <c:pt idx="698">
                  <c:v>7.9222782373443973E-8</c:v>
                </c:pt>
                <c:pt idx="699">
                  <c:v>8.0481046312240656E-8</c:v>
                </c:pt>
                <c:pt idx="700">
                  <c:v>8.8294376508298738E-8</c:v>
                </c:pt>
                <c:pt idx="701">
                  <c:v>9.8208753334024895E-8</c:v>
                </c:pt>
                <c:pt idx="702">
                  <c:v>9.4651244044605804E-8</c:v>
                </c:pt>
                <c:pt idx="703">
                  <c:v>9.1749682966804977E-8</c:v>
                </c:pt>
                <c:pt idx="704">
                  <c:v>8.8659404921161813E-8</c:v>
                </c:pt>
                <c:pt idx="705">
                  <c:v>8.817490976867219E-8</c:v>
                </c:pt>
                <c:pt idx="706">
                  <c:v>8.2247649101659737E-8</c:v>
                </c:pt>
                <c:pt idx="707">
                  <c:v>9.317323821473029E-8</c:v>
                </c:pt>
                <c:pt idx="708">
                  <c:v>9.4338227480290455E-8</c:v>
                </c:pt>
                <c:pt idx="709">
                  <c:v>9.9210460410788388E-8</c:v>
                </c:pt>
                <c:pt idx="710">
                  <c:v>1.0457837278008297E-7</c:v>
                </c:pt>
                <c:pt idx="711">
                  <c:v>1.0562085087136929E-7</c:v>
                </c:pt>
                <c:pt idx="712">
                  <c:v>1.035910512385892E-7</c:v>
                </c:pt>
                <c:pt idx="713">
                  <c:v>1.0032934768049792E-7</c:v>
                </c:pt>
                <c:pt idx="714">
                  <c:v>1.1487948909751036E-7</c:v>
                </c:pt>
                <c:pt idx="715">
                  <c:v>1.1312357099585062E-7</c:v>
                </c:pt>
                <c:pt idx="716">
                  <c:v>1.0224266567219915E-7</c:v>
                </c:pt>
                <c:pt idx="717">
                  <c:v>9.6471218574688787E-8</c:v>
                </c:pt>
                <c:pt idx="718">
                  <c:v>1.0702874249999999E-7</c:v>
                </c:pt>
                <c:pt idx="719">
                  <c:v>1.1196729573651452E-7</c:v>
                </c:pt>
                <c:pt idx="720">
                  <c:v>1.1304985405601659E-7</c:v>
                </c:pt>
                <c:pt idx="721">
                  <c:v>1.0111367314211619E-7</c:v>
                </c:pt>
                <c:pt idx="722">
                  <c:v>1.0405421508298755E-7</c:v>
                </c:pt>
                <c:pt idx="723">
                  <c:v>1.1543339477178423E-7</c:v>
                </c:pt>
                <c:pt idx="724">
                  <c:v>1.2307265102697094E-7</c:v>
                </c:pt>
                <c:pt idx="725">
                  <c:v>1.1783445869294605E-7</c:v>
                </c:pt>
                <c:pt idx="726">
                  <c:v>1.0837462207468881E-7</c:v>
                </c:pt>
                <c:pt idx="727">
                  <c:v>1.024715756286307E-7</c:v>
                </c:pt>
                <c:pt idx="728">
                  <c:v>1.1440918087136928E-7</c:v>
                </c:pt>
                <c:pt idx="729">
                  <c:v>1.1385505241701244E-7</c:v>
                </c:pt>
                <c:pt idx="730">
                  <c:v>1.1916163302904563E-7</c:v>
                </c:pt>
                <c:pt idx="731">
                  <c:v>1.1771887920124481E-7</c:v>
                </c:pt>
                <c:pt idx="732">
                  <c:v>1.2465124384854771E-7</c:v>
                </c:pt>
                <c:pt idx="733">
                  <c:v>1.236172290145228E-7</c:v>
                </c:pt>
                <c:pt idx="734">
                  <c:v>1.2471521717842324E-7</c:v>
                </c:pt>
                <c:pt idx="735">
                  <c:v>1.384313519813278E-7</c:v>
                </c:pt>
                <c:pt idx="736">
                  <c:v>1.336923256846473E-7</c:v>
                </c:pt>
                <c:pt idx="737">
                  <c:v>1.4376797171161823E-7</c:v>
                </c:pt>
                <c:pt idx="738">
                  <c:v>1.4906242094398339E-7</c:v>
                </c:pt>
                <c:pt idx="739">
                  <c:v>1.406882194087137E-7</c:v>
                </c:pt>
                <c:pt idx="740">
                  <c:v>1.3780074709543567E-7</c:v>
                </c:pt>
                <c:pt idx="741">
                  <c:v>1.5710164073651451E-7</c:v>
                </c:pt>
                <c:pt idx="742">
                  <c:v>1.5531484478215766E-7</c:v>
                </c:pt>
                <c:pt idx="743">
                  <c:v>1.4869177753112031E-7</c:v>
                </c:pt>
                <c:pt idx="744">
                  <c:v>1.6492797569502073E-7</c:v>
                </c:pt>
                <c:pt idx="745">
                  <c:v>1.7639782868257261E-7</c:v>
                </c:pt>
                <c:pt idx="746">
                  <c:v>1.6925032358921159E-7</c:v>
                </c:pt>
                <c:pt idx="747">
                  <c:v>1.7182509674273857E-7</c:v>
                </c:pt>
                <c:pt idx="748">
                  <c:v>1.8335262334024895E-7</c:v>
                </c:pt>
                <c:pt idx="749">
                  <c:v>1.8498945978215765E-7</c:v>
                </c:pt>
                <c:pt idx="750">
                  <c:v>1.9231592970954356E-7</c:v>
                </c:pt>
                <c:pt idx="751">
                  <c:v>2.1700897009336098E-7</c:v>
                </c:pt>
                <c:pt idx="752">
                  <c:v>2.3802971319502072E-7</c:v>
                </c:pt>
                <c:pt idx="753">
                  <c:v>2.0345611936721989E-7</c:v>
                </c:pt>
                <c:pt idx="754">
                  <c:v>2.2001918957468878E-7</c:v>
                </c:pt>
                <c:pt idx="755">
                  <c:v>2.4930883065352694E-7</c:v>
                </c:pt>
                <c:pt idx="756">
                  <c:v>2.3840179702282158E-7</c:v>
                </c:pt>
                <c:pt idx="757">
                  <c:v>2.0945332448132777E-7</c:v>
                </c:pt>
                <c:pt idx="758">
                  <c:v>2.2985467188796678E-7</c:v>
                </c:pt>
                <c:pt idx="759">
                  <c:v>2.7103497748962656E-7</c:v>
                </c:pt>
                <c:pt idx="760">
                  <c:v>2.6639912757261408E-7</c:v>
                </c:pt>
                <c:pt idx="761">
                  <c:v>2.6084840074688795E-7</c:v>
                </c:pt>
                <c:pt idx="762">
                  <c:v>2.5633781128630707E-7</c:v>
                </c:pt>
                <c:pt idx="763">
                  <c:v>2.5879988886929459E-7</c:v>
                </c:pt>
                <c:pt idx="764">
                  <c:v>2.8164944032157676E-7</c:v>
                </c:pt>
                <c:pt idx="765">
                  <c:v>2.8097719445020744E-7</c:v>
                </c:pt>
                <c:pt idx="766">
                  <c:v>2.6059872266597512E-7</c:v>
                </c:pt>
                <c:pt idx="767">
                  <c:v>2.5881677844398338E-7</c:v>
                </c:pt>
                <c:pt idx="768">
                  <c:v>2.6970249789419086E-7</c:v>
                </c:pt>
                <c:pt idx="769">
                  <c:v>3.0030862392116183E-7</c:v>
                </c:pt>
                <c:pt idx="770">
                  <c:v>3.0576851774896266E-7</c:v>
                </c:pt>
                <c:pt idx="771">
                  <c:v>2.51382514719917E-7</c:v>
                </c:pt>
                <c:pt idx="772">
                  <c:v>2.7013759948132778E-7</c:v>
                </c:pt>
                <c:pt idx="773">
                  <c:v>2.6743065143153527E-7</c:v>
                </c:pt>
                <c:pt idx="774">
                  <c:v>2.6112374212655601E-7</c:v>
                </c:pt>
                <c:pt idx="775">
                  <c:v>2.4151668646265559E-7</c:v>
                </c:pt>
                <c:pt idx="776">
                  <c:v>2.4134023045643154E-7</c:v>
                </c:pt>
                <c:pt idx="777">
                  <c:v>2.339376182365145E-7</c:v>
                </c:pt>
                <c:pt idx="778">
                  <c:v>2.1693827568464728E-7</c:v>
                </c:pt>
                <c:pt idx="779">
                  <c:v>2.2364541857883815E-7</c:v>
                </c:pt>
                <c:pt idx="780">
                  <c:v>2.2186764739626555E-7</c:v>
                </c:pt>
                <c:pt idx="781">
                  <c:v>1.9925162762448133E-7</c:v>
                </c:pt>
                <c:pt idx="782">
                  <c:v>1.9502769155601658E-7</c:v>
                </c:pt>
                <c:pt idx="783">
                  <c:v>1.8332232449170121E-7</c:v>
                </c:pt>
                <c:pt idx="784">
                  <c:v>1.5820874506224065E-7</c:v>
                </c:pt>
                <c:pt idx="785">
                  <c:v>1.405510257053942E-7</c:v>
                </c:pt>
                <c:pt idx="786">
                  <c:v>1.3481985691908712E-7</c:v>
                </c:pt>
                <c:pt idx="787">
                  <c:v>1.3044089564315351E-7</c:v>
                </c:pt>
                <c:pt idx="788">
                  <c:v>1.2489173130705395E-7</c:v>
                </c:pt>
                <c:pt idx="789">
                  <c:v>1.2338540240663899E-7</c:v>
                </c:pt>
                <c:pt idx="790">
                  <c:v>1.2266433372406638E-7</c:v>
                </c:pt>
                <c:pt idx="791">
                  <c:v>1.1024628747925311E-7</c:v>
                </c:pt>
                <c:pt idx="792">
                  <c:v>1.0876873217842324E-7</c:v>
                </c:pt>
                <c:pt idx="793">
                  <c:v>9.726393612759336E-8</c:v>
                </c:pt>
                <c:pt idx="794">
                  <c:v>9.1421428156638996E-8</c:v>
                </c:pt>
                <c:pt idx="795">
                  <c:v>9.0811426951244802E-8</c:v>
                </c:pt>
                <c:pt idx="796">
                  <c:v>8.6557186921161815E-8</c:v>
                </c:pt>
                <c:pt idx="797">
                  <c:v>8.3936119196058097E-8</c:v>
                </c:pt>
                <c:pt idx="798">
                  <c:v>7.9798991829875507E-8</c:v>
                </c:pt>
                <c:pt idx="799">
                  <c:v>8.0777122697095425E-8</c:v>
                </c:pt>
                <c:pt idx="800">
                  <c:v>7.3781164788381742E-8</c:v>
                </c:pt>
                <c:pt idx="801">
                  <c:v>7.5355304120331942E-8</c:v>
                </c:pt>
                <c:pt idx="802">
                  <c:v>7.6981505419087138E-8</c:v>
                </c:pt>
                <c:pt idx="803">
                  <c:v>7.6168774062240655E-8</c:v>
                </c:pt>
                <c:pt idx="804">
                  <c:v>6.5635450013485476E-8</c:v>
                </c:pt>
                <c:pt idx="805">
                  <c:v>6.8673190249999998E-8</c:v>
                </c:pt>
                <c:pt idx="806">
                  <c:v>5.9941810893153515E-8</c:v>
                </c:pt>
                <c:pt idx="807">
                  <c:v>6.7776498593360996E-8</c:v>
                </c:pt>
                <c:pt idx="808">
                  <c:v>7.3554193167012434E-8</c:v>
                </c:pt>
                <c:pt idx="809">
                  <c:v>6.0711241647302903E-8</c:v>
                </c:pt>
                <c:pt idx="810">
                  <c:v>5.8358775772821569E-8</c:v>
                </c:pt>
                <c:pt idx="811">
                  <c:v>5.7383884198132774E-8</c:v>
                </c:pt>
                <c:pt idx="812">
                  <c:v>5.6585157384854767E-8</c:v>
                </c:pt>
                <c:pt idx="813">
                  <c:v>5.4034087133817425E-8</c:v>
                </c:pt>
                <c:pt idx="814">
                  <c:v>5.1006005620331949E-8</c:v>
                </c:pt>
                <c:pt idx="815">
                  <c:v>5.2974428160788373E-8</c:v>
                </c:pt>
                <c:pt idx="816">
                  <c:v>5.3316333266597508E-8</c:v>
                </c:pt>
                <c:pt idx="817">
                  <c:v>5.0609294298755179E-8</c:v>
                </c:pt>
                <c:pt idx="818">
                  <c:v>4.948028160788382E-8</c:v>
                </c:pt>
                <c:pt idx="819">
                  <c:v>5.0593675259336099E-8</c:v>
                </c:pt>
                <c:pt idx="820">
                  <c:v>4.7853434497925312E-8</c:v>
                </c:pt>
                <c:pt idx="821">
                  <c:v>4.9328732690871371E-8</c:v>
                </c:pt>
                <c:pt idx="822">
                  <c:v>4.721515943257261E-8</c:v>
                </c:pt>
                <c:pt idx="823">
                  <c:v>4.4622010259336095E-8</c:v>
                </c:pt>
                <c:pt idx="824">
                  <c:v>4.2861439474066381E-8</c:v>
                </c:pt>
                <c:pt idx="825">
                  <c:v>3.8434662675311203E-8</c:v>
                </c:pt>
                <c:pt idx="826">
                  <c:v>3.6742550661825722E-8</c:v>
                </c:pt>
                <c:pt idx="827">
                  <c:v>3.8694381491701237E-8</c:v>
                </c:pt>
                <c:pt idx="828">
                  <c:v>3.9012574440871368E-8</c:v>
                </c:pt>
                <c:pt idx="829">
                  <c:v>3.7731077259336094E-8</c:v>
                </c:pt>
                <c:pt idx="830">
                  <c:v>3.4839989954356845E-8</c:v>
                </c:pt>
                <c:pt idx="831">
                  <c:v>3.3350559933609952E-8</c:v>
                </c:pt>
                <c:pt idx="832">
                  <c:v>3.0095564451244812E-8</c:v>
                </c:pt>
                <c:pt idx="833">
                  <c:v>2.992623690352697E-8</c:v>
                </c:pt>
                <c:pt idx="834">
                  <c:v>3.2953127639004152E-8</c:v>
                </c:pt>
                <c:pt idx="835">
                  <c:v>3.5334476509336095E-8</c:v>
                </c:pt>
                <c:pt idx="836">
                  <c:v>3.3816451842323647E-8</c:v>
                </c:pt>
                <c:pt idx="837">
                  <c:v>3.0807475282157675E-8</c:v>
                </c:pt>
                <c:pt idx="838">
                  <c:v>2.8989191485477176E-8</c:v>
                </c:pt>
                <c:pt idx="839">
                  <c:v>2.9724862497925309E-8</c:v>
                </c:pt>
                <c:pt idx="840">
                  <c:v>2.7546235869294604E-8</c:v>
                </c:pt>
                <c:pt idx="841">
                  <c:v>2.5547019573651452E-8</c:v>
                </c:pt>
                <c:pt idx="842">
                  <c:v>2.4660458112033194E-8</c:v>
                </c:pt>
                <c:pt idx="843">
                  <c:v>2.5362633993775932E-8</c:v>
                </c:pt>
                <c:pt idx="844">
                  <c:v>2.3020397870331946E-8</c:v>
                </c:pt>
                <c:pt idx="845">
                  <c:v>2.2563645923236513E-8</c:v>
                </c:pt>
                <c:pt idx="846">
                  <c:v>2.4645895949170123E-8</c:v>
                </c:pt>
                <c:pt idx="847">
                  <c:v>2.3485989281120328E-8</c:v>
                </c:pt>
                <c:pt idx="848">
                  <c:v>1.8881064847510372E-8</c:v>
                </c:pt>
                <c:pt idx="849">
                  <c:v>1.7937116718879669E-8</c:v>
                </c:pt>
                <c:pt idx="850">
                  <c:v>1.9669072238589212E-8</c:v>
                </c:pt>
                <c:pt idx="851">
                  <c:v>1.8909000332987552E-8</c:v>
                </c:pt>
                <c:pt idx="852">
                  <c:v>1.730968412344398E-8</c:v>
                </c:pt>
                <c:pt idx="853">
                  <c:v>1.8942765586099582E-8</c:v>
                </c:pt>
                <c:pt idx="854">
                  <c:v>1.7682134217842321E-8</c:v>
                </c:pt>
                <c:pt idx="855">
                  <c:v>1.7136603517634853E-8</c:v>
                </c:pt>
                <c:pt idx="856">
                  <c:v>1.9243386098547717E-8</c:v>
                </c:pt>
                <c:pt idx="857">
                  <c:v>1.9397022824688796E-8</c:v>
                </c:pt>
                <c:pt idx="858">
                  <c:v>1.6283619217842322E-8</c:v>
                </c:pt>
                <c:pt idx="859">
                  <c:v>1.5572567685684646E-8</c:v>
                </c:pt>
                <c:pt idx="860">
                  <c:v>1.7851058990663898E-8</c:v>
                </c:pt>
                <c:pt idx="861">
                  <c:v>1.8639803987551865E-8</c:v>
                </c:pt>
                <c:pt idx="862">
                  <c:v>1.6561695707468879E-8</c:v>
                </c:pt>
                <c:pt idx="863">
                  <c:v>1.6677915567427383E-8</c:v>
                </c:pt>
                <c:pt idx="864">
                  <c:v>1.7306218043568466E-8</c:v>
                </c:pt>
                <c:pt idx="865">
                  <c:v>1.5624367983402488E-8</c:v>
                </c:pt>
                <c:pt idx="866">
                  <c:v>1.5127249254149377E-8</c:v>
                </c:pt>
                <c:pt idx="867">
                  <c:v>1.4936497120331951E-8</c:v>
                </c:pt>
                <c:pt idx="868">
                  <c:v>1.4927253342323651E-8</c:v>
                </c:pt>
                <c:pt idx="869">
                  <c:v>1.4653179364107882E-8</c:v>
                </c:pt>
                <c:pt idx="870">
                  <c:v>1.3095429380705392E-8</c:v>
                </c:pt>
                <c:pt idx="871">
                  <c:v>1.437993289626556E-8</c:v>
                </c:pt>
                <c:pt idx="872">
                  <c:v>1.4355979226141078E-8</c:v>
                </c:pt>
                <c:pt idx="873">
                  <c:v>1.4694510173236513E-8</c:v>
                </c:pt>
                <c:pt idx="874">
                  <c:v>1.4403667467842324E-8</c:v>
                </c:pt>
                <c:pt idx="875">
                  <c:v>1.3513695604771783E-8</c:v>
                </c:pt>
                <c:pt idx="876">
                  <c:v>1.3534455969917013E-8</c:v>
                </c:pt>
                <c:pt idx="877">
                  <c:v>1.3520544101659751E-8</c:v>
                </c:pt>
                <c:pt idx="878">
                  <c:v>1.4019043181535268E-8</c:v>
                </c:pt>
                <c:pt idx="879">
                  <c:v>1.365304555186722E-8</c:v>
                </c:pt>
                <c:pt idx="880">
                  <c:v>1.3383080772821576E-8</c:v>
                </c:pt>
                <c:pt idx="881">
                  <c:v>1.2904217091286305E-8</c:v>
                </c:pt>
                <c:pt idx="882">
                  <c:v>1.1678455547717841E-8</c:v>
                </c:pt>
                <c:pt idx="883">
                  <c:v>1.2494360653526972E-8</c:v>
                </c:pt>
                <c:pt idx="884">
                  <c:v>1.2216020953319502E-8</c:v>
                </c:pt>
                <c:pt idx="885">
                  <c:v>1.1274840763485476E-8</c:v>
                </c:pt>
                <c:pt idx="886">
                  <c:v>1.0525716406639003E-8</c:v>
                </c:pt>
                <c:pt idx="887">
                  <c:v>1.0372850824377592E-8</c:v>
                </c:pt>
                <c:pt idx="888">
                  <c:v>1.0791643557053941E-8</c:v>
                </c:pt>
                <c:pt idx="889">
                  <c:v>1.0273913070228215E-8</c:v>
                </c:pt>
                <c:pt idx="890">
                  <c:v>9.6444314004149374E-9</c:v>
                </c:pt>
                <c:pt idx="891">
                  <c:v>1.0075224665145228E-8</c:v>
                </c:pt>
                <c:pt idx="892">
                  <c:v>9.7449649636929462E-9</c:v>
                </c:pt>
                <c:pt idx="893">
                  <c:v>9.8195716000000003E-9</c:v>
                </c:pt>
                <c:pt idx="894">
                  <c:v>9.3937288827800824E-9</c:v>
                </c:pt>
                <c:pt idx="895">
                  <c:v>9.3874599656639009E-9</c:v>
                </c:pt>
                <c:pt idx="896">
                  <c:v>9.6581065442946057E-9</c:v>
                </c:pt>
                <c:pt idx="897">
                  <c:v>8.9209801087136922E-9</c:v>
                </c:pt>
                <c:pt idx="898">
                  <c:v>8.5946717183609957E-9</c:v>
                </c:pt>
                <c:pt idx="899">
                  <c:v>9.0867825759336093E-9</c:v>
                </c:pt>
                <c:pt idx="900">
                  <c:v>8.0048044059128624E-9</c:v>
                </c:pt>
                <c:pt idx="901">
                  <c:v>7.7746799356846467E-9</c:v>
                </c:pt>
                <c:pt idx="902">
                  <c:v>7.567719364626556E-9</c:v>
                </c:pt>
                <c:pt idx="903">
                  <c:v>7.2021989872406633E-9</c:v>
                </c:pt>
                <c:pt idx="904">
                  <c:v>6.6511851828838172E-9</c:v>
                </c:pt>
                <c:pt idx="905">
                  <c:v>7.1492153011410783E-9</c:v>
                </c:pt>
                <c:pt idx="906">
                  <c:v>7.2021496813278001E-9</c:v>
                </c:pt>
                <c:pt idx="907">
                  <c:v>6.9420074476141068E-9</c:v>
                </c:pt>
                <c:pt idx="908">
                  <c:v>6.7478127455394188E-9</c:v>
                </c:pt>
                <c:pt idx="909">
                  <c:v>7.0264527582987539E-9</c:v>
                </c:pt>
                <c:pt idx="910">
                  <c:v>7.4412552016597509E-9</c:v>
                </c:pt>
                <c:pt idx="911">
                  <c:v>7.0809947142116179E-9</c:v>
                </c:pt>
                <c:pt idx="912">
                  <c:v>6.9159177870331944E-9</c:v>
                </c:pt>
                <c:pt idx="913">
                  <c:v>6.5181287122406631E-9</c:v>
                </c:pt>
                <c:pt idx="914">
                  <c:v>7.003099803423236E-9</c:v>
                </c:pt>
                <c:pt idx="915">
                  <c:v>7.3532891781120326E-9</c:v>
                </c:pt>
                <c:pt idx="916">
                  <c:v>6.9391112190871372E-9</c:v>
                </c:pt>
                <c:pt idx="917">
                  <c:v>5.7584748620331951E-9</c:v>
                </c:pt>
                <c:pt idx="918">
                  <c:v>6.0372527957468872E-9</c:v>
                </c:pt>
                <c:pt idx="919">
                  <c:v>6.4278230450207462E-9</c:v>
                </c:pt>
                <c:pt idx="920">
                  <c:v>6.2952878567427382E-9</c:v>
                </c:pt>
                <c:pt idx="921">
                  <c:v>6.233564150103734E-9</c:v>
                </c:pt>
                <c:pt idx="922">
                  <c:v>6.8824663461618255E-9</c:v>
                </c:pt>
                <c:pt idx="923">
                  <c:v>6.5448148997925305E-9</c:v>
                </c:pt>
                <c:pt idx="924">
                  <c:v>6.8918752875518671E-9</c:v>
                </c:pt>
                <c:pt idx="925">
                  <c:v>6.6200566293568465E-9</c:v>
                </c:pt>
                <c:pt idx="926">
                  <c:v>6.7730274551867212E-9</c:v>
                </c:pt>
                <c:pt idx="927">
                  <c:v>6.5080277180497923E-9</c:v>
                </c:pt>
                <c:pt idx="928">
                  <c:v>6.3448294737551864E-9</c:v>
                </c:pt>
                <c:pt idx="929">
                  <c:v>6.3952384690871367E-9</c:v>
                </c:pt>
                <c:pt idx="930">
                  <c:v>6.6952452332987554E-9</c:v>
                </c:pt>
                <c:pt idx="931">
                  <c:v>6.926105404149377E-9</c:v>
                </c:pt>
                <c:pt idx="932">
                  <c:v>6.8283314217842322E-9</c:v>
                </c:pt>
                <c:pt idx="933">
                  <c:v>6.2126786497925308E-9</c:v>
                </c:pt>
                <c:pt idx="934">
                  <c:v>5.5485409794605808E-9</c:v>
                </c:pt>
                <c:pt idx="935">
                  <c:v>5.9753833090248965E-9</c:v>
                </c:pt>
                <c:pt idx="936">
                  <c:v>5.8449832933609955E-9</c:v>
                </c:pt>
                <c:pt idx="937">
                  <c:v>5.9656315698132772E-9</c:v>
                </c:pt>
                <c:pt idx="938">
                  <c:v>5.7921731407676341E-9</c:v>
                </c:pt>
                <c:pt idx="939">
                  <c:v>5.6579235254149379E-9</c:v>
                </c:pt>
                <c:pt idx="940">
                  <c:v>5.7738178321576753E-9</c:v>
                </c:pt>
                <c:pt idx="941">
                  <c:v>5.0398072037344398E-9</c:v>
                </c:pt>
                <c:pt idx="942">
                  <c:v>5.6312525288381742E-9</c:v>
                </c:pt>
                <c:pt idx="943">
                  <c:v>6.4096858104771779E-9</c:v>
                </c:pt>
                <c:pt idx="944">
                  <c:v>5.2765938473029051E-9</c:v>
                </c:pt>
                <c:pt idx="945">
                  <c:v>4.8740998070539422E-9</c:v>
                </c:pt>
                <c:pt idx="946">
                  <c:v>4.740713264937759E-9</c:v>
                </c:pt>
                <c:pt idx="947">
                  <c:v>5.057593709439834E-9</c:v>
                </c:pt>
                <c:pt idx="948">
                  <c:v>4.8095266654564308E-9</c:v>
                </c:pt>
                <c:pt idx="949">
                  <c:v>4.2302052519709536E-9</c:v>
                </c:pt>
                <c:pt idx="950">
                  <c:v>3.7845230792531115E-9</c:v>
                </c:pt>
                <c:pt idx="951">
                  <c:v>3.9418851772821574E-9</c:v>
                </c:pt>
                <c:pt idx="952">
                  <c:v>4.3123157878630706E-9</c:v>
                </c:pt>
                <c:pt idx="953">
                  <c:v>4.055064461825726E-9</c:v>
                </c:pt>
                <c:pt idx="954">
                  <c:v>4.2517004291493777E-9</c:v>
                </c:pt>
                <c:pt idx="955">
                  <c:v>4.0895423896265557E-9</c:v>
                </c:pt>
                <c:pt idx="956">
                  <c:v>4.0985795792531117E-9</c:v>
                </c:pt>
                <c:pt idx="957">
                  <c:v>3.7191708829875521E-9</c:v>
                </c:pt>
                <c:pt idx="958">
                  <c:v>3.7736057229253111E-9</c:v>
                </c:pt>
                <c:pt idx="959">
                  <c:v>3.7989486648340243E-9</c:v>
                </c:pt>
                <c:pt idx="960">
                  <c:v>3.9627283968879661E-9</c:v>
                </c:pt>
                <c:pt idx="961">
                  <c:v>3.8102143720954355E-9</c:v>
                </c:pt>
                <c:pt idx="962">
                  <c:v>3.9876133425311198E-9</c:v>
                </c:pt>
                <c:pt idx="963">
                  <c:v>3.7767121161825724E-9</c:v>
                </c:pt>
                <c:pt idx="964">
                  <c:v>3.6376125634854769E-9</c:v>
                </c:pt>
                <c:pt idx="965">
                  <c:v>3.7978079590248965E-9</c:v>
                </c:pt>
                <c:pt idx="966">
                  <c:v>3.6146377747925311E-9</c:v>
                </c:pt>
                <c:pt idx="967">
                  <c:v>3.2847075431535265E-9</c:v>
                </c:pt>
                <c:pt idx="968">
                  <c:v>3.5844870699170121E-9</c:v>
                </c:pt>
                <c:pt idx="969">
                  <c:v>3.5181631145228211E-9</c:v>
                </c:pt>
                <c:pt idx="970">
                  <c:v>3.3011888507261408E-9</c:v>
                </c:pt>
                <c:pt idx="971">
                  <c:v>3.5870210804979252E-9</c:v>
                </c:pt>
                <c:pt idx="972">
                  <c:v>3.4147023931535267E-9</c:v>
                </c:pt>
                <c:pt idx="973">
                  <c:v>3.3272112429460578E-9</c:v>
                </c:pt>
                <c:pt idx="974">
                  <c:v>3.5667358281120329E-9</c:v>
                </c:pt>
                <c:pt idx="975">
                  <c:v>3.6296297556016592E-9</c:v>
                </c:pt>
                <c:pt idx="976">
                  <c:v>3.6707412816390038E-9</c:v>
                </c:pt>
                <c:pt idx="977">
                  <c:v>3.6014035531120328E-9</c:v>
                </c:pt>
                <c:pt idx="978">
                  <c:v>3.5268469685684643E-9</c:v>
                </c:pt>
                <c:pt idx="979">
                  <c:v>3.7150424400414932E-9</c:v>
                </c:pt>
                <c:pt idx="980">
                  <c:v>4.1313361238589208E-9</c:v>
                </c:pt>
                <c:pt idx="981">
                  <c:v>4.46764772313278E-9</c:v>
                </c:pt>
                <c:pt idx="982">
                  <c:v>4.2718759605809125E-9</c:v>
                </c:pt>
                <c:pt idx="983">
                  <c:v>4.4179970670124476E-9</c:v>
                </c:pt>
                <c:pt idx="984">
                  <c:v>4.516193235165975E-9</c:v>
                </c:pt>
                <c:pt idx="985">
                  <c:v>4.8335921086099579E-9</c:v>
                </c:pt>
                <c:pt idx="986">
                  <c:v>4.8072023442946049E-9</c:v>
                </c:pt>
                <c:pt idx="987">
                  <c:v>5.5280660378630704E-9</c:v>
                </c:pt>
                <c:pt idx="988">
                  <c:v>5.4435148759336092E-9</c:v>
                </c:pt>
                <c:pt idx="989">
                  <c:v>4.5772406102697095E-9</c:v>
                </c:pt>
                <c:pt idx="990">
                  <c:v>3.8795176355809126E-9</c:v>
                </c:pt>
                <c:pt idx="991">
                  <c:v>3.9951117017634858E-9</c:v>
                </c:pt>
                <c:pt idx="992">
                  <c:v>4.0843121793568465E-9</c:v>
                </c:pt>
                <c:pt idx="993">
                  <c:v>3.5989163918049793E-9</c:v>
                </c:pt>
                <c:pt idx="994">
                  <c:v>3.3523141987551867E-9</c:v>
                </c:pt>
                <c:pt idx="995">
                  <c:v>3.3723453689834022E-9</c:v>
                </c:pt>
                <c:pt idx="996">
                  <c:v>3.6596867106846469E-9</c:v>
                </c:pt>
                <c:pt idx="997">
                  <c:v>3.8852580344398336E-9</c:v>
                </c:pt>
                <c:pt idx="998">
                  <c:v>3.6585620895228213E-9</c:v>
                </c:pt>
                <c:pt idx="999">
                  <c:v>3.7592291075726137E-9</c:v>
                </c:pt>
                <c:pt idx="1000">
                  <c:v>3.4204860982365143E-9</c:v>
                </c:pt>
                <c:pt idx="1001">
                  <c:v>2.9105407322614108E-9</c:v>
                </c:pt>
                <c:pt idx="1002">
                  <c:v>3.0806215402489626E-9</c:v>
                </c:pt>
                <c:pt idx="1003">
                  <c:v>3.0240424676348548E-9</c:v>
                </c:pt>
                <c:pt idx="1004">
                  <c:v>2.7935995219917007E-9</c:v>
                </c:pt>
                <c:pt idx="1005">
                  <c:v>2.9515039920124479E-9</c:v>
                </c:pt>
                <c:pt idx="1006">
                  <c:v>3.5175576146265555E-9</c:v>
                </c:pt>
                <c:pt idx="1007">
                  <c:v>3.7164590522821577E-9</c:v>
                </c:pt>
                <c:pt idx="1008">
                  <c:v>3.6356104987551864E-9</c:v>
                </c:pt>
                <c:pt idx="1009">
                  <c:v>3.4298235335062241E-9</c:v>
                </c:pt>
                <c:pt idx="1010">
                  <c:v>3.57132592406639E-9</c:v>
                </c:pt>
                <c:pt idx="1011">
                  <c:v>3.190204145746888E-9</c:v>
                </c:pt>
                <c:pt idx="1012">
                  <c:v>3.0263145563278009E-9</c:v>
                </c:pt>
                <c:pt idx="1013">
                  <c:v>2.9497077049792532E-9</c:v>
                </c:pt>
                <c:pt idx="1014">
                  <c:v>2.7307582636929457E-9</c:v>
                </c:pt>
                <c:pt idx="1015">
                  <c:v>2.9207223512448131E-9</c:v>
                </c:pt>
                <c:pt idx="1016">
                  <c:v>2.7204305965767632E-9</c:v>
                </c:pt>
                <c:pt idx="1017">
                  <c:v>2.5813670946058089E-9</c:v>
                </c:pt>
                <c:pt idx="1018">
                  <c:v>2.6242842208506222E-9</c:v>
                </c:pt>
                <c:pt idx="1019">
                  <c:v>2.505304289107884E-9</c:v>
                </c:pt>
                <c:pt idx="1020">
                  <c:v>2.5043660941908716E-9</c:v>
                </c:pt>
                <c:pt idx="1021">
                  <c:v>2.4727247148340247E-9</c:v>
                </c:pt>
                <c:pt idx="1022">
                  <c:v>2.761092901452282E-9</c:v>
                </c:pt>
                <c:pt idx="1023">
                  <c:v>2.705369850207469E-9</c:v>
                </c:pt>
                <c:pt idx="1024">
                  <c:v>2.4176505050829872E-9</c:v>
                </c:pt>
                <c:pt idx="1025">
                  <c:v>2.4343290618257259E-9</c:v>
                </c:pt>
                <c:pt idx="1026">
                  <c:v>2.431200278838174E-9</c:v>
                </c:pt>
                <c:pt idx="1027">
                  <c:v>2.2917789869294605E-9</c:v>
                </c:pt>
                <c:pt idx="1028">
                  <c:v>2.3819416831950205E-9</c:v>
                </c:pt>
                <c:pt idx="1029">
                  <c:v>2.3633717752074689E-9</c:v>
                </c:pt>
                <c:pt idx="1030">
                  <c:v>2.3191639855809128E-9</c:v>
                </c:pt>
                <c:pt idx="1031">
                  <c:v>2.4140404616182569E-9</c:v>
                </c:pt>
                <c:pt idx="1032">
                  <c:v>2.3907219438796679E-9</c:v>
                </c:pt>
                <c:pt idx="1033">
                  <c:v>2.1470279254149377E-9</c:v>
                </c:pt>
                <c:pt idx="1034">
                  <c:v>2.1009274828838172E-9</c:v>
                </c:pt>
                <c:pt idx="1035">
                  <c:v>2.1482859661825725E-9</c:v>
                </c:pt>
                <c:pt idx="1036">
                  <c:v>2.0389677063278007E-9</c:v>
                </c:pt>
                <c:pt idx="1037">
                  <c:v>1.9889405318464727E-9</c:v>
                </c:pt>
                <c:pt idx="1038">
                  <c:v>2.0774796870331949E-9</c:v>
                </c:pt>
                <c:pt idx="1039">
                  <c:v>2.2511110828838171E-9</c:v>
                </c:pt>
                <c:pt idx="1040">
                  <c:v>2.0932449340248962E-9</c:v>
                </c:pt>
                <c:pt idx="1041">
                  <c:v>1.9108794087136928E-9</c:v>
                </c:pt>
                <c:pt idx="1042">
                  <c:v>2.0605951401452281E-9</c:v>
                </c:pt>
                <c:pt idx="1043">
                  <c:v>1.9881683102697096E-9</c:v>
                </c:pt>
                <c:pt idx="1044">
                  <c:v>2.0222993659751036E-9</c:v>
                </c:pt>
                <c:pt idx="1045">
                  <c:v>2.2108429249999999E-9</c:v>
                </c:pt>
                <c:pt idx="1046">
                  <c:v>2.2081610136929459E-9</c:v>
                </c:pt>
                <c:pt idx="1047">
                  <c:v>2.0984369458506225E-9</c:v>
                </c:pt>
                <c:pt idx="1048">
                  <c:v>2.0542647724066388E-9</c:v>
                </c:pt>
                <c:pt idx="1049">
                  <c:v>1.9853331831950206E-9</c:v>
                </c:pt>
                <c:pt idx="1050">
                  <c:v>1.9998225213692944E-9</c:v>
                </c:pt>
                <c:pt idx="1051">
                  <c:v>2.1066312830912861E-9</c:v>
                </c:pt>
                <c:pt idx="1052">
                  <c:v>1.9207765918049792E-9</c:v>
                </c:pt>
                <c:pt idx="1053">
                  <c:v>1.963829835892116E-9</c:v>
                </c:pt>
                <c:pt idx="1054">
                  <c:v>2.2842828878630704E-9</c:v>
                </c:pt>
                <c:pt idx="1055">
                  <c:v>2.279192588485477E-9</c:v>
                </c:pt>
                <c:pt idx="1056">
                  <c:v>2.3760725864107883E-9</c:v>
                </c:pt>
                <c:pt idx="1057">
                  <c:v>2.4884797432572612E-9</c:v>
                </c:pt>
                <c:pt idx="1058">
                  <c:v>2.4715721757261412E-9</c:v>
                </c:pt>
                <c:pt idx="1059">
                  <c:v>2.5137440604771781E-9</c:v>
                </c:pt>
                <c:pt idx="1060">
                  <c:v>2.4731843315352695E-9</c:v>
                </c:pt>
                <c:pt idx="1061">
                  <c:v>2.5893975118257258E-9</c:v>
                </c:pt>
                <c:pt idx="1062">
                  <c:v>2.9355800079875516E-9</c:v>
                </c:pt>
                <c:pt idx="1063">
                  <c:v>3.4394956474066389E-9</c:v>
                </c:pt>
                <c:pt idx="1064">
                  <c:v>4.4387943686721985E-9</c:v>
                </c:pt>
                <c:pt idx="1065">
                  <c:v>4.9271564135892112E-9</c:v>
                </c:pt>
                <c:pt idx="1066">
                  <c:v>4.5755345258298756E-9</c:v>
                </c:pt>
                <c:pt idx="1067">
                  <c:v>4.0571486426348547E-9</c:v>
                </c:pt>
                <c:pt idx="1068">
                  <c:v>3.9663021955394187E-9</c:v>
                </c:pt>
                <c:pt idx="1069">
                  <c:v>3.857942401348548E-9</c:v>
                </c:pt>
                <c:pt idx="1070">
                  <c:v>4.1328688664937755E-9</c:v>
                </c:pt>
                <c:pt idx="1071">
                  <c:v>4.0399045991701239E-9</c:v>
                </c:pt>
                <c:pt idx="1072">
                  <c:v>3.6154740075726137E-9</c:v>
                </c:pt>
                <c:pt idx="1073">
                  <c:v>3.5760763783195019E-9</c:v>
                </c:pt>
                <c:pt idx="1074">
                  <c:v>3.27163181286307E-9</c:v>
                </c:pt>
                <c:pt idx="1075">
                  <c:v>3.0046127284232366E-9</c:v>
                </c:pt>
                <c:pt idx="1076">
                  <c:v>3.0960105980290455E-9</c:v>
                </c:pt>
                <c:pt idx="1077">
                  <c:v>2.9955738256224065E-9</c:v>
                </c:pt>
                <c:pt idx="1078">
                  <c:v>2.7696806235477174E-9</c:v>
                </c:pt>
                <c:pt idx="1079">
                  <c:v>2.7379286689834024E-9</c:v>
                </c:pt>
                <c:pt idx="1080">
                  <c:v>3.1692749387966808E-9</c:v>
                </c:pt>
                <c:pt idx="1081">
                  <c:v>3.2812841945020747E-9</c:v>
                </c:pt>
                <c:pt idx="1082">
                  <c:v>3.522754230912863E-9</c:v>
                </c:pt>
                <c:pt idx="1083">
                  <c:v>3.882768529564315E-9</c:v>
                </c:pt>
                <c:pt idx="1084">
                  <c:v>4.110412317323651E-9</c:v>
                </c:pt>
                <c:pt idx="1085">
                  <c:v>3.7826611011410785E-9</c:v>
                </c:pt>
                <c:pt idx="1086">
                  <c:v>3.066824854045643E-9</c:v>
                </c:pt>
                <c:pt idx="1087">
                  <c:v>2.5751888026970953E-9</c:v>
                </c:pt>
                <c:pt idx="1088">
                  <c:v>2.5541042316390043E-9</c:v>
                </c:pt>
                <c:pt idx="1089">
                  <c:v>2.5230662962655601E-9</c:v>
                </c:pt>
                <c:pt idx="1090">
                  <c:v>2.2840638669087137E-9</c:v>
                </c:pt>
                <c:pt idx="1091">
                  <c:v>2.4141616366182571E-9</c:v>
                </c:pt>
                <c:pt idx="1092">
                  <c:v>2.5299773020746889E-9</c:v>
                </c:pt>
                <c:pt idx="1093">
                  <c:v>2.3342924268672198E-9</c:v>
                </c:pt>
                <c:pt idx="1094">
                  <c:v>2.2123236335062241E-9</c:v>
                </c:pt>
                <c:pt idx="1095">
                  <c:v>2.2415074508298752E-9</c:v>
                </c:pt>
                <c:pt idx="1096">
                  <c:v>2.293635481431535E-9</c:v>
                </c:pt>
                <c:pt idx="1097">
                  <c:v>2.2911251348547716E-9</c:v>
                </c:pt>
                <c:pt idx="1098">
                  <c:v>2.4073476560165975E-9</c:v>
                </c:pt>
                <c:pt idx="1099">
                  <c:v>2.2850063266597509E-9</c:v>
                </c:pt>
                <c:pt idx="1100">
                  <c:v>2.2360061311203317E-9</c:v>
                </c:pt>
                <c:pt idx="1101">
                  <c:v>2.3631501477178419E-9</c:v>
                </c:pt>
                <c:pt idx="1102">
                  <c:v>2.2197915918049793E-9</c:v>
                </c:pt>
                <c:pt idx="1103">
                  <c:v>2.1257336869294604E-9</c:v>
                </c:pt>
                <c:pt idx="1104">
                  <c:v>2.105882245746888E-9</c:v>
                </c:pt>
                <c:pt idx="1105">
                  <c:v>2.1387421577800827E-9</c:v>
                </c:pt>
                <c:pt idx="1106">
                  <c:v>2.0905255648340248E-9</c:v>
                </c:pt>
                <c:pt idx="1107">
                  <c:v>1.9475574267634852E-9</c:v>
                </c:pt>
                <c:pt idx="1108">
                  <c:v>2.0827657554979251E-9</c:v>
                </c:pt>
                <c:pt idx="1109">
                  <c:v>2.0870192171161824E-9</c:v>
                </c:pt>
                <c:pt idx="1110">
                  <c:v>2.1736850219917011E-9</c:v>
                </c:pt>
                <c:pt idx="1111">
                  <c:v>2.1770064210580913E-9</c:v>
                </c:pt>
                <c:pt idx="1112">
                  <c:v>2.1531892161825726E-9</c:v>
                </c:pt>
                <c:pt idx="1113">
                  <c:v>1.8549857153526971E-9</c:v>
                </c:pt>
                <c:pt idx="1114">
                  <c:v>1.7892791198132779E-9</c:v>
                </c:pt>
                <c:pt idx="1115">
                  <c:v>1.9696536635892118E-9</c:v>
                </c:pt>
                <c:pt idx="1116">
                  <c:v>1.9707049263485477E-9</c:v>
                </c:pt>
                <c:pt idx="1117">
                  <c:v>1.9060021327800829E-9</c:v>
                </c:pt>
                <c:pt idx="1118">
                  <c:v>1.8994781315352694E-9</c:v>
                </c:pt>
                <c:pt idx="1119">
                  <c:v>2.0073435216804978E-9</c:v>
                </c:pt>
                <c:pt idx="1120">
                  <c:v>1.8833369514522819E-9</c:v>
                </c:pt>
                <c:pt idx="1121">
                  <c:v>1.7473724778008299E-9</c:v>
                </c:pt>
                <c:pt idx="1122">
                  <c:v>1.8314638889004149E-9</c:v>
                </c:pt>
                <c:pt idx="1123">
                  <c:v>1.8068977008298753E-9</c:v>
                </c:pt>
                <c:pt idx="1124">
                  <c:v>1.7192938221991701E-9</c:v>
                </c:pt>
                <c:pt idx="1125">
                  <c:v>1.8203413532157676E-9</c:v>
                </c:pt>
                <c:pt idx="1126">
                  <c:v>1.9656816618257259E-9</c:v>
                </c:pt>
                <c:pt idx="1127">
                  <c:v>1.8683671492738588E-9</c:v>
                </c:pt>
                <c:pt idx="1128">
                  <c:v>1.626936625726141E-9</c:v>
                </c:pt>
                <c:pt idx="1129">
                  <c:v>1.8602925771784231E-9</c:v>
                </c:pt>
                <c:pt idx="1130">
                  <c:v>2.4382554575726139E-9</c:v>
                </c:pt>
                <c:pt idx="1131">
                  <c:v>3.1140655604771784E-9</c:v>
                </c:pt>
                <c:pt idx="1132">
                  <c:v>3.7489639315352693E-9</c:v>
                </c:pt>
                <c:pt idx="1133">
                  <c:v>4.0705227736514518E-9</c:v>
                </c:pt>
                <c:pt idx="1134">
                  <c:v>4.1109049262448128E-9</c:v>
                </c:pt>
                <c:pt idx="1135">
                  <c:v>3.9120129407676351E-9</c:v>
                </c:pt>
                <c:pt idx="1136">
                  <c:v>3.8062741589211619E-9</c:v>
                </c:pt>
                <c:pt idx="1137">
                  <c:v>3.3345312664937759E-9</c:v>
                </c:pt>
                <c:pt idx="1138">
                  <c:v>3.2608953326763481E-9</c:v>
                </c:pt>
                <c:pt idx="1139">
                  <c:v>3.2852294565352695E-9</c:v>
                </c:pt>
                <c:pt idx="1140">
                  <c:v>3.0503408740663901E-9</c:v>
                </c:pt>
                <c:pt idx="1141">
                  <c:v>2.6957958082987549E-9</c:v>
                </c:pt>
                <c:pt idx="1142">
                  <c:v>3.0250668887966803E-9</c:v>
                </c:pt>
                <c:pt idx="1143">
                  <c:v>3.5467665377593357E-9</c:v>
                </c:pt>
                <c:pt idx="1144">
                  <c:v>3.2249552905601658E-9</c:v>
                </c:pt>
                <c:pt idx="1145">
                  <c:v>2.883007437344398E-9</c:v>
                </c:pt>
                <c:pt idx="1146">
                  <c:v>3.0652327498962656E-9</c:v>
                </c:pt>
                <c:pt idx="1147">
                  <c:v>3.0661538219917011E-9</c:v>
                </c:pt>
                <c:pt idx="1148">
                  <c:v>3.0340136459543567E-9</c:v>
                </c:pt>
                <c:pt idx="1149">
                  <c:v>3.309295251659751E-9</c:v>
                </c:pt>
                <c:pt idx="1150">
                  <c:v>3.1841469005186723E-9</c:v>
                </c:pt>
                <c:pt idx="1151">
                  <c:v>3.0695681816390037E-9</c:v>
                </c:pt>
                <c:pt idx="1152">
                  <c:v>2.8659421420124479E-9</c:v>
                </c:pt>
                <c:pt idx="1153">
                  <c:v>3.0271710498962653E-9</c:v>
                </c:pt>
                <c:pt idx="1154">
                  <c:v>3.0973869686721991E-9</c:v>
                </c:pt>
                <c:pt idx="1155">
                  <c:v>2.9654142159751031E-9</c:v>
                </c:pt>
                <c:pt idx="1156">
                  <c:v>2.8232223742738587E-9</c:v>
                </c:pt>
                <c:pt idx="1157">
                  <c:v>2.6062432672199169E-9</c:v>
                </c:pt>
                <c:pt idx="1158">
                  <c:v>2.6883131802904561E-9</c:v>
                </c:pt>
                <c:pt idx="1159">
                  <c:v>2.3873038372406636E-9</c:v>
                </c:pt>
                <c:pt idx="1160">
                  <c:v>2.1266579347510374E-9</c:v>
                </c:pt>
                <c:pt idx="1161">
                  <c:v>2.0139734233402489E-9</c:v>
                </c:pt>
                <c:pt idx="1162">
                  <c:v>1.9313488072614104E-9</c:v>
                </c:pt>
                <c:pt idx="1163">
                  <c:v>1.8931474225103735E-9</c:v>
                </c:pt>
                <c:pt idx="1164">
                  <c:v>1.9780038560165974E-9</c:v>
                </c:pt>
                <c:pt idx="1165">
                  <c:v>1.9641616655601657E-9</c:v>
                </c:pt>
                <c:pt idx="1166">
                  <c:v>1.9585401150414934E-9</c:v>
                </c:pt>
                <c:pt idx="1167">
                  <c:v>1.8555380480290455E-9</c:v>
                </c:pt>
                <c:pt idx="1168">
                  <c:v>1.801213427178423E-9</c:v>
                </c:pt>
                <c:pt idx="1169">
                  <c:v>1.7928398592323652E-9</c:v>
                </c:pt>
                <c:pt idx="1170">
                  <c:v>1.9439828543568461E-9</c:v>
                </c:pt>
                <c:pt idx="1171">
                  <c:v>1.9926736825726138E-9</c:v>
                </c:pt>
                <c:pt idx="1172">
                  <c:v>2.0523192980290457E-9</c:v>
                </c:pt>
                <c:pt idx="1173">
                  <c:v>2.0695016867219914E-9</c:v>
                </c:pt>
                <c:pt idx="1174">
                  <c:v>2.4856095365145228E-9</c:v>
                </c:pt>
                <c:pt idx="1175">
                  <c:v>2.4933576854771787E-9</c:v>
                </c:pt>
                <c:pt idx="1176">
                  <c:v>2.5504095403526971E-9</c:v>
                </c:pt>
                <c:pt idx="1177">
                  <c:v>2.651794775311203E-9</c:v>
                </c:pt>
                <c:pt idx="1178">
                  <c:v>2.860250593879668E-9</c:v>
                </c:pt>
                <c:pt idx="1179">
                  <c:v>3.1654386401452284E-9</c:v>
                </c:pt>
                <c:pt idx="1180">
                  <c:v>3.1129937619294602E-9</c:v>
                </c:pt>
                <c:pt idx="1181">
                  <c:v>3.1472757198132779E-9</c:v>
                </c:pt>
                <c:pt idx="1182">
                  <c:v>3.1054593359958504E-9</c:v>
                </c:pt>
                <c:pt idx="1183">
                  <c:v>3.2654123430497925E-9</c:v>
                </c:pt>
                <c:pt idx="1184">
                  <c:v>3.3545113760373443E-9</c:v>
                </c:pt>
                <c:pt idx="1185">
                  <c:v>3.2361194622406634E-9</c:v>
                </c:pt>
                <c:pt idx="1186">
                  <c:v>3.2379354791493777E-9</c:v>
                </c:pt>
                <c:pt idx="1187">
                  <c:v>3.2816761008298753E-9</c:v>
                </c:pt>
                <c:pt idx="1188">
                  <c:v>3.2264805826763482E-9</c:v>
                </c:pt>
                <c:pt idx="1189">
                  <c:v>3.1947932458506223E-9</c:v>
                </c:pt>
                <c:pt idx="1190">
                  <c:v>3.5672060355809128E-9</c:v>
                </c:pt>
                <c:pt idx="1191">
                  <c:v>3.5820064675311197E-9</c:v>
                </c:pt>
                <c:pt idx="1192">
                  <c:v>3.5561742534232363E-9</c:v>
                </c:pt>
                <c:pt idx="1193">
                  <c:v>3.4570853346473027E-9</c:v>
                </c:pt>
                <c:pt idx="1194">
                  <c:v>3.2499020617219917E-9</c:v>
                </c:pt>
                <c:pt idx="1195">
                  <c:v>3.0629080357883819E-9</c:v>
                </c:pt>
                <c:pt idx="1196">
                  <c:v>2.9248261391078835E-9</c:v>
                </c:pt>
                <c:pt idx="1197">
                  <c:v>3.0940231203319499E-9</c:v>
                </c:pt>
                <c:pt idx="1198">
                  <c:v>3.1286165632780083E-9</c:v>
                </c:pt>
                <c:pt idx="1199">
                  <c:v>3.4539871941908709E-9</c:v>
                </c:pt>
                <c:pt idx="1200">
                  <c:v>3.4240777278008295E-9</c:v>
                </c:pt>
                <c:pt idx="1201">
                  <c:v>3.0741341352697092E-9</c:v>
                </c:pt>
                <c:pt idx="1202">
                  <c:v>3.0080043643153528E-9</c:v>
                </c:pt>
                <c:pt idx="1203">
                  <c:v>2.7980181884854772E-9</c:v>
                </c:pt>
                <c:pt idx="1204">
                  <c:v>2.9773388929460577E-9</c:v>
                </c:pt>
                <c:pt idx="1205">
                  <c:v>2.6495794484439832E-9</c:v>
                </c:pt>
                <c:pt idx="1206">
                  <c:v>2.6415329585062239E-9</c:v>
                </c:pt>
                <c:pt idx="1207">
                  <c:v>2.6313354352697094E-9</c:v>
                </c:pt>
                <c:pt idx="1208">
                  <c:v>2.5657748834024893E-9</c:v>
                </c:pt>
                <c:pt idx="1209">
                  <c:v>2.2465178625518673E-9</c:v>
                </c:pt>
                <c:pt idx="1210">
                  <c:v>2.0517228383817426E-9</c:v>
                </c:pt>
                <c:pt idx="1211">
                  <c:v>2.0840419067427383E-9</c:v>
                </c:pt>
                <c:pt idx="1212">
                  <c:v>2.1252556499999996E-9</c:v>
                </c:pt>
                <c:pt idx="1213">
                  <c:v>2.066385714004149E-9</c:v>
                </c:pt>
                <c:pt idx="1214">
                  <c:v>1.9366090098547714E-9</c:v>
                </c:pt>
                <c:pt idx="1215">
                  <c:v>1.879696145746888E-9</c:v>
                </c:pt>
                <c:pt idx="1216">
                  <c:v>1.8477417717842322E-9</c:v>
                </c:pt>
                <c:pt idx="1217">
                  <c:v>1.5205568551867219E-9</c:v>
                </c:pt>
                <c:pt idx="1218">
                  <c:v>1.5591552538381742E-9</c:v>
                </c:pt>
                <c:pt idx="1219">
                  <c:v>1.6852316169087137E-9</c:v>
                </c:pt>
                <c:pt idx="1220">
                  <c:v>1.6920136725103733E-9</c:v>
                </c:pt>
                <c:pt idx="1221">
                  <c:v>1.6803229668049794E-9</c:v>
                </c:pt>
                <c:pt idx="1222">
                  <c:v>1.5683050093360995E-9</c:v>
                </c:pt>
                <c:pt idx="1223">
                  <c:v>1.580244966286307E-9</c:v>
                </c:pt>
                <c:pt idx="1224">
                  <c:v>1.5746033633817426E-9</c:v>
                </c:pt>
                <c:pt idx="1225">
                  <c:v>1.523559927178423E-9</c:v>
                </c:pt>
                <c:pt idx="1226">
                  <c:v>1.5766918876556014E-9</c:v>
                </c:pt>
                <c:pt idx="1227">
                  <c:v>1.6866819419087136E-9</c:v>
                </c:pt>
                <c:pt idx="1228">
                  <c:v>1.6633102896265558E-9</c:v>
                </c:pt>
                <c:pt idx="1229">
                  <c:v>1.5800776452282156E-9</c:v>
                </c:pt>
                <c:pt idx="1230">
                  <c:v>1.5359856524896263E-9</c:v>
                </c:pt>
                <c:pt idx="1231">
                  <c:v>1.652304637759336E-9</c:v>
                </c:pt>
                <c:pt idx="1232">
                  <c:v>1.6336687574688795E-9</c:v>
                </c:pt>
                <c:pt idx="1233">
                  <c:v>1.6916152260373444E-9</c:v>
                </c:pt>
                <c:pt idx="1234">
                  <c:v>1.6547990311203319E-9</c:v>
                </c:pt>
                <c:pt idx="1235">
                  <c:v>1.6807769546680498E-9</c:v>
                </c:pt>
                <c:pt idx="1236">
                  <c:v>1.5381995454356846E-9</c:v>
                </c:pt>
                <c:pt idx="1237">
                  <c:v>1.4344093433609959E-9</c:v>
                </c:pt>
                <c:pt idx="1238">
                  <c:v>1.3533195563278007E-9</c:v>
                </c:pt>
                <c:pt idx="1239">
                  <c:v>1.4266463538381742E-9</c:v>
                </c:pt>
                <c:pt idx="1240">
                  <c:v>1.4207471525933609E-9</c:v>
                </c:pt>
                <c:pt idx="1241">
                  <c:v>1.3474391905601661E-9</c:v>
                </c:pt>
                <c:pt idx="1242">
                  <c:v>1.2106773719917011E-9</c:v>
                </c:pt>
                <c:pt idx="1243">
                  <c:v>1.2546338320539419E-9</c:v>
                </c:pt>
                <c:pt idx="1244">
                  <c:v>1.2678428153526971E-9</c:v>
                </c:pt>
                <c:pt idx="1245">
                  <c:v>1.347407636099585E-9</c:v>
                </c:pt>
                <c:pt idx="1246">
                  <c:v>1.4332173263485477E-9</c:v>
                </c:pt>
                <c:pt idx="1247">
                  <c:v>1.3916350590248962E-9</c:v>
                </c:pt>
                <c:pt idx="1248">
                  <c:v>1.2464784885892115E-9</c:v>
                </c:pt>
                <c:pt idx="1249">
                  <c:v>1.1587070100622405E-9</c:v>
                </c:pt>
                <c:pt idx="1250">
                  <c:v>1.1543604148340248E-9</c:v>
                </c:pt>
                <c:pt idx="1251">
                  <c:v>1.1247273352697094E-9</c:v>
                </c:pt>
                <c:pt idx="1252">
                  <c:v>1.1082297562240663E-9</c:v>
                </c:pt>
                <c:pt idx="1253">
                  <c:v>1.1159617014522821E-9</c:v>
                </c:pt>
                <c:pt idx="1254">
                  <c:v>1.026823096473029E-9</c:v>
                </c:pt>
                <c:pt idx="1255">
                  <c:v>1.009398199626556E-9</c:v>
                </c:pt>
                <c:pt idx="1256">
                  <c:v>1.0310061606846473E-9</c:v>
                </c:pt>
                <c:pt idx="1257">
                  <c:v>1.0326044584854771E-9</c:v>
                </c:pt>
                <c:pt idx="1258">
                  <c:v>1.04101769626556E-9</c:v>
                </c:pt>
                <c:pt idx="1259">
                  <c:v>1.1291307807053942E-9</c:v>
                </c:pt>
                <c:pt idx="1260">
                  <c:v>1.0209926092946057E-9</c:v>
                </c:pt>
                <c:pt idx="1261">
                  <c:v>1.068987340352697E-9</c:v>
                </c:pt>
                <c:pt idx="1262">
                  <c:v>1.0868411928423236E-9</c:v>
                </c:pt>
                <c:pt idx="1263">
                  <c:v>1.1581190295643152E-9</c:v>
                </c:pt>
                <c:pt idx="1264">
                  <c:v>1.133180384647303E-9</c:v>
                </c:pt>
                <c:pt idx="1265">
                  <c:v>1.1620173320539418E-9</c:v>
                </c:pt>
                <c:pt idx="1266">
                  <c:v>1.2224342041493774E-9</c:v>
                </c:pt>
                <c:pt idx="1267">
                  <c:v>1.3679501835062238E-9</c:v>
                </c:pt>
                <c:pt idx="1268">
                  <c:v>1.4789441553941907E-9</c:v>
                </c:pt>
                <c:pt idx="1269">
                  <c:v>1.3375624515560165E-9</c:v>
                </c:pt>
                <c:pt idx="1270">
                  <c:v>1.3590361286307053E-9</c:v>
                </c:pt>
                <c:pt idx="1271">
                  <c:v>1.5191689594398339E-9</c:v>
                </c:pt>
                <c:pt idx="1272">
                  <c:v>1.3973813776970954E-9</c:v>
                </c:pt>
                <c:pt idx="1273">
                  <c:v>1.5597419431535268E-9</c:v>
                </c:pt>
                <c:pt idx="1274">
                  <c:v>1.6932680855809127E-9</c:v>
                </c:pt>
                <c:pt idx="1275">
                  <c:v>1.9641206780082986E-9</c:v>
                </c:pt>
                <c:pt idx="1276">
                  <c:v>2.1584123077800829E-9</c:v>
                </c:pt>
                <c:pt idx="1277">
                  <c:v>2.3425882237551868E-9</c:v>
                </c:pt>
                <c:pt idx="1278">
                  <c:v>2.5763345567427385E-9</c:v>
                </c:pt>
                <c:pt idx="1279">
                  <c:v>2.9678133854771782E-9</c:v>
                </c:pt>
                <c:pt idx="1280">
                  <c:v>3.7429631701244811E-9</c:v>
                </c:pt>
                <c:pt idx="1281">
                  <c:v>4.5354935644190864E-9</c:v>
                </c:pt>
                <c:pt idx="1282">
                  <c:v>4.9472689839211616E-9</c:v>
                </c:pt>
                <c:pt idx="1283">
                  <c:v>4.6152608920124478E-9</c:v>
                </c:pt>
                <c:pt idx="1284">
                  <c:v>3.8931752130705391E-9</c:v>
                </c:pt>
                <c:pt idx="1285">
                  <c:v>3.3561679742738589E-9</c:v>
                </c:pt>
                <c:pt idx="1286">
                  <c:v>3.3991964161825724E-9</c:v>
                </c:pt>
                <c:pt idx="1287">
                  <c:v>3.6632230772821576E-9</c:v>
                </c:pt>
                <c:pt idx="1288">
                  <c:v>3.4724731988589212E-9</c:v>
                </c:pt>
                <c:pt idx="1289">
                  <c:v>3.6367122811203315E-9</c:v>
                </c:pt>
                <c:pt idx="1290">
                  <c:v>3.7962524615145228E-9</c:v>
                </c:pt>
                <c:pt idx="1291">
                  <c:v>3.8775704106846469E-9</c:v>
                </c:pt>
                <c:pt idx="1292">
                  <c:v>4.071603853526971E-9</c:v>
                </c:pt>
                <c:pt idx="1293">
                  <c:v>4.4983494747925308E-9</c:v>
                </c:pt>
                <c:pt idx="1294">
                  <c:v>4.6161695495850623E-9</c:v>
                </c:pt>
                <c:pt idx="1295">
                  <c:v>4.3563238927385893E-9</c:v>
                </c:pt>
                <c:pt idx="1296">
                  <c:v>4.8073174372406637E-9</c:v>
                </c:pt>
                <c:pt idx="1297">
                  <c:v>4.6880494004149373E-9</c:v>
                </c:pt>
                <c:pt idx="1298">
                  <c:v>4.4770940204356843E-9</c:v>
                </c:pt>
                <c:pt idx="1299">
                  <c:v>4.6009058399377589E-9</c:v>
                </c:pt>
                <c:pt idx="1300">
                  <c:v>5.1063122874481329E-9</c:v>
                </c:pt>
                <c:pt idx="1301">
                  <c:v>5.2746018759336091E-9</c:v>
                </c:pt>
                <c:pt idx="1302">
                  <c:v>5.091352726348547E-9</c:v>
                </c:pt>
                <c:pt idx="1303">
                  <c:v>5.4971881072614107E-9</c:v>
                </c:pt>
                <c:pt idx="1304">
                  <c:v>5.5171672396265557E-9</c:v>
                </c:pt>
                <c:pt idx="1305">
                  <c:v>5.5904864744813279E-9</c:v>
                </c:pt>
                <c:pt idx="1306">
                  <c:v>5.4664948395228217E-9</c:v>
                </c:pt>
                <c:pt idx="1307">
                  <c:v>5.7590840139004153E-9</c:v>
                </c:pt>
                <c:pt idx="1308">
                  <c:v>5.8676575320539411E-9</c:v>
                </c:pt>
                <c:pt idx="1309">
                  <c:v>5.598739623236515E-9</c:v>
                </c:pt>
                <c:pt idx="1310">
                  <c:v>5.7025098387966798E-9</c:v>
                </c:pt>
                <c:pt idx="1311">
                  <c:v>5.6670161936721988E-9</c:v>
                </c:pt>
                <c:pt idx="1312">
                  <c:v>5.7707820124481319E-9</c:v>
                </c:pt>
                <c:pt idx="1313">
                  <c:v>5.5784068600622404E-9</c:v>
                </c:pt>
                <c:pt idx="1314">
                  <c:v>5.2921144589211615E-9</c:v>
                </c:pt>
                <c:pt idx="1315">
                  <c:v>5.250275636203319E-9</c:v>
                </c:pt>
                <c:pt idx="1316">
                  <c:v>5.4693864125518669E-9</c:v>
                </c:pt>
                <c:pt idx="1317">
                  <c:v>5.3794048284232367E-9</c:v>
                </c:pt>
                <c:pt idx="1318">
                  <c:v>5.1396228971991695E-9</c:v>
                </c:pt>
                <c:pt idx="1319">
                  <c:v>5.3610962810165971E-9</c:v>
                </c:pt>
                <c:pt idx="1320">
                  <c:v>5.0066837368257259E-9</c:v>
                </c:pt>
                <c:pt idx="1321">
                  <c:v>5.4785720927385891E-9</c:v>
                </c:pt>
                <c:pt idx="1322">
                  <c:v>5.2222965375518663E-9</c:v>
                </c:pt>
                <c:pt idx="1323">
                  <c:v>5.0653543564315351E-9</c:v>
                </c:pt>
                <c:pt idx="1324">
                  <c:v>4.6408178842323649E-9</c:v>
                </c:pt>
                <c:pt idx="1325">
                  <c:v>4.4136123485477177E-9</c:v>
                </c:pt>
                <c:pt idx="1326">
                  <c:v>4.6522964253112034E-9</c:v>
                </c:pt>
                <c:pt idx="1327">
                  <c:v>4.537649815248962E-9</c:v>
                </c:pt>
                <c:pt idx="1328">
                  <c:v>4.3322247302904565E-9</c:v>
                </c:pt>
                <c:pt idx="1329">
                  <c:v>4.2548840042531114E-9</c:v>
                </c:pt>
                <c:pt idx="1330">
                  <c:v>4.2304821078838174E-9</c:v>
                </c:pt>
                <c:pt idx="1331">
                  <c:v>3.7502025630705395E-9</c:v>
                </c:pt>
                <c:pt idx="1332">
                  <c:v>3.6506637746887963E-9</c:v>
                </c:pt>
                <c:pt idx="1333">
                  <c:v>3.4764107933609957E-9</c:v>
                </c:pt>
                <c:pt idx="1334">
                  <c:v>3.5404183997925311E-9</c:v>
                </c:pt>
                <c:pt idx="1335">
                  <c:v>3.4032831628630701E-9</c:v>
                </c:pt>
                <c:pt idx="1336">
                  <c:v>3.501257579979253E-9</c:v>
                </c:pt>
                <c:pt idx="1337">
                  <c:v>3.2158830563278006E-9</c:v>
                </c:pt>
                <c:pt idx="1338">
                  <c:v>3.1366179352697096E-9</c:v>
                </c:pt>
                <c:pt idx="1339">
                  <c:v>3.5145379260373444E-9</c:v>
                </c:pt>
                <c:pt idx="1340">
                  <c:v>3.5365765673236514E-9</c:v>
                </c:pt>
                <c:pt idx="1341">
                  <c:v>3.2399301765560165E-9</c:v>
                </c:pt>
                <c:pt idx="1342">
                  <c:v>3.0470648546680498E-9</c:v>
                </c:pt>
                <c:pt idx="1343">
                  <c:v>2.7303796995850624E-9</c:v>
                </c:pt>
                <c:pt idx="1344">
                  <c:v>2.581261672925311E-9</c:v>
                </c:pt>
                <c:pt idx="1345">
                  <c:v>2.6333076494813275E-9</c:v>
                </c:pt>
                <c:pt idx="1346">
                  <c:v>2.4758765557053944E-9</c:v>
                </c:pt>
                <c:pt idx="1347">
                  <c:v>2.4835338971991702E-9</c:v>
                </c:pt>
                <c:pt idx="1348">
                  <c:v>2.4257802639004149E-9</c:v>
                </c:pt>
                <c:pt idx="1349">
                  <c:v>2.3950313810165972E-9</c:v>
                </c:pt>
                <c:pt idx="1350">
                  <c:v>2.3221692836099582E-9</c:v>
                </c:pt>
                <c:pt idx="1351">
                  <c:v>2.1684608650414937E-9</c:v>
                </c:pt>
                <c:pt idx="1352">
                  <c:v>2.217111514419087E-9</c:v>
                </c:pt>
                <c:pt idx="1353">
                  <c:v>2.1186217153526967E-9</c:v>
                </c:pt>
                <c:pt idx="1354">
                  <c:v>2.0174335998962654E-9</c:v>
                </c:pt>
                <c:pt idx="1355">
                  <c:v>1.8762247475103731E-9</c:v>
                </c:pt>
                <c:pt idx="1356">
                  <c:v>1.8453414788381743E-9</c:v>
                </c:pt>
                <c:pt idx="1357">
                  <c:v>2.0054957983402489E-9</c:v>
                </c:pt>
                <c:pt idx="1358">
                  <c:v>2.0752858476141076E-9</c:v>
                </c:pt>
                <c:pt idx="1359">
                  <c:v>2.1039812739626555E-9</c:v>
                </c:pt>
                <c:pt idx="1360">
                  <c:v>2.1441511204356846E-9</c:v>
                </c:pt>
                <c:pt idx="1361">
                  <c:v>2.342290677385892E-9</c:v>
                </c:pt>
                <c:pt idx="1362">
                  <c:v>2.2698486167012447E-9</c:v>
                </c:pt>
                <c:pt idx="1363">
                  <c:v>2.1419453945020744E-9</c:v>
                </c:pt>
                <c:pt idx="1364">
                  <c:v>1.9373421889004146E-9</c:v>
                </c:pt>
                <c:pt idx="1365">
                  <c:v>1.9960357956431532E-9</c:v>
                </c:pt>
                <c:pt idx="1366">
                  <c:v>2.1219179969917011E-9</c:v>
                </c:pt>
                <c:pt idx="1367">
                  <c:v>2.1952030549792532E-9</c:v>
                </c:pt>
                <c:pt idx="1368">
                  <c:v>2.0538225137966805E-9</c:v>
                </c:pt>
                <c:pt idx="1369">
                  <c:v>2.0104912291493776E-9</c:v>
                </c:pt>
                <c:pt idx="1370">
                  <c:v>2.0823033959543568E-9</c:v>
                </c:pt>
                <c:pt idx="1371">
                  <c:v>2.1035625173236511E-9</c:v>
                </c:pt>
                <c:pt idx="1372">
                  <c:v>2.1971653540456431E-9</c:v>
                </c:pt>
                <c:pt idx="1373">
                  <c:v>2.0342396731327801E-9</c:v>
                </c:pt>
                <c:pt idx="1374">
                  <c:v>1.8915330061203318E-9</c:v>
                </c:pt>
                <c:pt idx="1375">
                  <c:v>2.0910143189834025E-9</c:v>
                </c:pt>
                <c:pt idx="1376">
                  <c:v>2.0879794377593361E-9</c:v>
                </c:pt>
                <c:pt idx="1377">
                  <c:v>2.1894651098547717E-9</c:v>
                </c:pt>
                <c:pt idx="1378">
                  <c:v>2.0603830828838171E-9</c:v>
                </c:pt>
                <c:pt idx="1379">
                  <c:v>2.0586488216804975E-9</c:v>
                </c:pt>
                <c:pt idx="1380">
                  <c:v>2.0322139077800828E-9</c:v>
                </c:pt>
                <c:pt idx="1381">
                  <c:v>2.0318857315352695E-9</c:v>
                </c:pt>
                <c:pt idx="1382">
                  <c:v>1.9516752953319499E-9</c:v>
                </c:pt>
                <c:pt idx="1383">
                  <c:v>1.9618150258298754E-9</c:v>
                </c:pt>
                <c:pt idx="1384">
                  <c:v>2.0016424322614109E-9</c:v>
                </c:pt>
                <c:pt idx="1385">
                  <c:v>2.0938273239626555E-9</c:v>
                </c:pt>
                <c:pt idx="1386">
                  <c:v>1.9218022559128632E-9</c:v>
                </c:pt>
                <c:pt idx="1387">
                  <c:v>1.7943676554979252E-9</c:v>
                </c:pt>
                <c:pt idx="1388">
                  <c:v>1.8607306185684646E-9</c:v>
                </c:pt>
                <c:pt idx="1389">
                  <c:v>1.8803832522821577E-9</c:v>
                </c:pt>
                <c:pt idx="1390">
                  <c:v>1.7922033230290456E-9</c:v>
                </c:pt>
                <c:pt idx="1391">
                  <c:v>1.8093921462655601E-9</c:v>
                </c:pt>
                <c:pt idx="1392">
                  <c:v>1.9026283128630704E-9</c:v>
                </c:pt>
                <c:pt idx="1393">
                  <c:v>1.9015121258298754E-9</c:v>
                </c:pt>
                <c:pt idx="1394">
                  <c:v>1.8998388470954355E-9</c:v>
                </c:pt>
                <c:pt idx="1395">
                  <c:v>1.6660031643153527E-9</c:v>
                </c:pt>
                <c:pt idx="1396">
                  <c:v>1.6587871649377593E-9</c:v>
                </c:pt>
                <c:pt idx="1397">
                  <c:v>1.7458603664937758E-9</c:v>
                </c:pt>
                <c:pt idx="1398">
                  <c:v>1.6554157475103732E-9</c:v>
                </c:pt>
                <c:pt idx="1399">
                  <c:v>1.7495730582987552E-9</c:v>
                </c:pt>
                <c:pt idx="1400">
                  <c:v>1.7053512872406637E-9</c:v>
                </c:pt>
                <c:pt idx="1401">
                  <c:v>1.59495229813278E-9</c:v>
                </c:pt>
                <c:pt idx="1402">
                  <c:v>1.5451171383817427E-9</c:v>
                </c:pt>
                <c:pt idx="1403">
                  <c:v>1.5550279062240662E-9</c:v>
                </c:pt>
                <c:pt idx="1404">
                  <c:v>1.5954545139004148E-9</c:v>
                </c:pt>
                <c:pt idx="1405">
                  <c:v>1.5059351478215768E-9</c:v>
                </c:pt>
                <c:pt idx="1406">
                  <c:v>1.4117421695020746E-9</c:v>
                </c:pt>
                <c:pt idx="1407">
                  <c:v>1.4810294107883816E-9</c:v>
                </c:pt>
                <c:pt idx="1408">
                  <c:v>1.570546058506224E-9</c:v>
                </c:pt>
                <c:pt idx="1409">
                  <c:v>1.5707304960580912E-9</c:v>
                </c:pt>
                <c:pt idx="1410">
                  <c:v>1.4900853151452282E-9</c:v>
                </c:pt>
                <c:pt idx="1411">
                  <c:v>1.2610983026970954E-9</c:v>
                </c:pt>
                <c:pt idx="1412">
                  <c:v>1.231709829979253E-9</c:v>
                </c:pt>
                <c:pt idx="1413">
                  <c:v>1.4198045308091285E-9</c:v>
                </c:pt>
                <c:pt idx="1414">
                  <c:v>1.467538187966805E-9</c:v>
                </c:pt>
                <c:pt idx="1415">
                  <c:v>1.4663338435684646E-9</c:v>
                </c:pt>
                <c:pt idx="1416">
                  <c:v>1.5059507920124479E-9</c:v>
                </c:pt>
                <c:pt idx="1417">
                  <c:v>1.3621260394190871E-9</c:v>
                </c:pt>
                <c:pt idx="1418">
                  <c:v>1.2925640243775933E-9</c:v>
                </c:pt>
                <c:pt idx="1419">
                  <c:v>1.3004173865145226E-9</c:v>
                </c:pt>
                <c:pt idx="1420">
                  <c:v>1.31701785E-9</c:v>
                </c:pt>
                <c:pt idx="1421">
                  <c:v>1.4194453488589212E-9</c:v>
                </c:pt>
                <c:pt idx="1422">
                  <c:v>1.4641782034232366E-9</c:v>
                </c:pt>
                <c:pt idx="1423">
                  <c:v>1.3291457854771784E-9</c:v>
                </c:pt>
                <c:pt idx="1424">
                  <c:v>1.2089903883817426E-9</c:v>
                </c:pt>
                <c:pt idx="1425">
                  <c:v>1.2759314697095435E-9</c:v>
                </c:pt>
                <c:pt idx="1426">
                  <c:v>1.1719658730290455E-9</c:v>
                </c:pt>
                <c:pt idx="1427">
                  <c:v>1.2257680623443982E-9</c:v>
                </c:pt>
                <c:pt idx="1428">
                  <c:v>1.2165370038381742E-9</c:v>
                </c:pt>
                <c:pt idx="1429">
                  <c:v>1.2257859126556017E-9</c:v>
                </c:pt>
                <c:pt idx="1430">
                  <c:v>1.24109444719917E-9</c:v>
                </c:pt>
                <c:pt idx="1431">
                  <c:v>1.2365362115145229E-9</c:v>
                </c:pt>
                <c:pt idx="1432">
                  <c:v>1.3058841164937758E-9</c:v>
                </c:pt>
                <c:pt idx="1433">
                  <c:v>1.4408406201244812E-9</c:v>
                </c:pt>
                <c:pt idx="1434">
                  <c:v>1.433101293879668E-9</c:v>
                </c:pt>
                <c:pt idx="1435">
                  <c:v>1.4038042732365146E-9</c:v>
                </c:pt>
                <c:pt idx="1436">
                  <c:v>1.3934287925311204E-9</c:v>
                </c:pt>
                <c:pt idx="1437">
                  <c:v>1.3661323919087137E-9</c:v>
                </c:pt>
                <c:pt idx="1438">
                  <c:v>1.3036004951244813E-9</c:v>
                </c:pt>
                <c:pt idx="1439">
                  <c:v>1.3048013743775934E-9</c:v>
                </c:pt>
                <c:pt idx="1440">
                  <c:v>1.2368401804979251E-9</c:v>
                </c:pt>
                <c:pt idx="1441">
                  <c:v>1.2420802278008298E-9</c:v>
                </c:pt>
                <c:pt idx="1442">
                  <c:v>1.2429042050829874E-9</c:v>
                </c:pt>
                <c:pt idx="1443">
                  <c:v>1.1178457162863071E-9</c:v>
                </c:pt>
                <c:pt idx="1444">
                  <c:v>1.2085909304979252E-9</c:v>
                </c:pt>
                <c:pt idx="1445">
                  <c:v>1.3255065974066389E-9</c:v>
                </c:pt>
                <c:pt idx="1446">
                  <c:v>1.242725719605809E-9</c:v>
                </c:pt>
                <c:pt idx="1447">
                  <c:v>1.1338755870331949E-9</c:v>
                </c:pt>
                <c:pt idx="1448">
                  <c:v>1.11270839626556E-9</c:v>
                </c:pt>
                <c:pt idx="1449">
                  <c:v>1.0952945384854772E-9</c:v>
                </c:pt>
                <c:pt idx="1450">
                  <c:v>1.0961450501037343E-9</c:v>
                </c:pt>
                <c:pt idx="1451">
                  <c:v>1.1433182676348548E-9</c:v>
                </c:pt>
                <c:pt idx="1452">
                  <c:v>1.1080547058091287E-9</c:v>
                </c:pt>
                <c:pt idx="1453">
                  <c:v>9.4729199660788385E-10</c:v>
                </c:pt>
                <c:pt idx="1454">
                  <c:v>9.4207881711618248E-10</c:v>
                </c:pt>
                <c:pt idx="1455">
                  <c:v>8.6363268735477167E-10</c:v>
                </c:pt>
                <c:pt idx="1456">
                  <c:v>8.6181753872406639E-10</c:v>
                </c:pt>
                <c:pt idx="1457">
                  <c:v>9.0018990650414932E-10</c:v>
                </c:pt>
                <c:pt idx="1458">
                  <c:v>9.2411572546680489E-10</c:v>
                </c:pt>
                <c:pt idx="1459">
                  <c:v>8.5406052768672193E-10</c:v>
                </c:pt>
                <c:pt idx="1460">
                  <c:v>8.8408262115145227E-10</c:v>
                </c:pt>
                <c:pt idx="1461">
                  <c:v>8.6261082186721983E-10</c:v>
                </c:pt>
                <c:pt idx="1462">
                  <c:v>8.9251831793568454E-10</c:v>
                </c:pt>
                <c:pt idx="1463">
                  <c:v>7.5995693047717848E-10</c:v>
                </c:pt>
                <c:pt idx="1464">
                  <c:v>7.6368806703319489E-10</c:v>
                </c:pt>
                <c:pt idx="1465">
                  <c:v>8.2772271101659751E-10</c:v>
                </c:pt>
                <c:pt idx="1466">
                  <c:v>8.2986670623443973E-10</c:v>
                </c:pt>
                <c:pt idx="1467">
                  <c:v>8.0937305537344395E-10</c:v>
                </c:pt>
                <c:pt idx="1468">
                  <c:v>7.7689451224066376E-10</c:v>
                </c:pt>
                <c:pt idx="1469">
                  <c:v>7.6438484099585055E-10</c:v>
                </c:pt>
                <c:pt idx="1470">
                  <c:v>6.797448338278007E-10</c:v>
                </c:pt>
                <c:pt idx="1471">
                  <c:v>6.6033936382780078E-10</c:v>
                </c:pt>
                <c:pt idx="1472">
                  <c:v>7.0075540265560158E-10</c:v>
                </c:pt>
                <c:pt idx="1473">
                  <c:v>6.7590589835062236E-10</c:v>
                </c:pt>
                <c:pt idx="1474">
                  <c:v>6.3236118857883816E-10</c:v>
                </c:pt>
                <c:pt idx="1475">
                  <c:v>5.7071390385892111E-10</c:v>
                </c:pt>
                <c:pt idx="1476">
                  <c:v>5.5154023781120325E-10</c:v>
                </c:pt>
                <c:pt idx="1477">
                  <c:v>5.4626581990663892E-10</c:v>
                </c:pt>
                <c:pt idx="1478">
                  <c:v>5.302555207572614E-10</c:v>
                </c:pt>
                <c:pt idx="1479">
                  <c:v>5.4383870145228209E-10</c:v>
                </c:pt>
                <c:pt idx="1480">
                  <c:v>5.9502401427385885E-10</c:v>
                </c:pt>
                <c:pt idx="1481">
                  <c:v>5.5520455031120324E-10</c:v>
                </c:pt>
                <c:pt idx="1482">
                  <c:v>5.7982233051867213E-10</c:v>
                </c:pt>
                <c:pt idx="1483">
                  <c:v>6.5438629067427376E-10</c:v>
                </c:pt>
                <c:pt idx="1484">
                  <c:v>6.528674313070539E-10</c:v>
                </c:pt>
                <c:pt idx="1485">
                  <c:v>6.2156052331950197E-10</c:v>
                </c:pt>
                <c:pt idx="1486">
                  <c:v>6.3154657071576763E-10</c:v>
                </c:pt>
                <c:pt idx="1487">
                  <c:v>5.3469595798755179E-10</c:v>
                </c:pt>
                <c:pt idx="1488">
                  <c:v>5.6941958693983397E-10</c:v>
                </c:pt>
                <c:pt idx="1489">
                  <c:v>5.9773817187759335E-10</c:v>
                </c:pt>
                <c:pt idx="1490">
                  <c:v>6.6120800984439829E-10</c:v>
                </c:pt>
                <c:pt idx="1491">
                  <c:v>7.0234670280082988E-10</c:v>
                </c:pt>
                <c:pt idx="1492">
                  <c:v>6.5386955011410781E-10</c:v>
                </c:pt>
                <c:pt idx="1493">
                  <c:v>7.21283074813278E-10</c:v>
                </c:pt>
                <c:pt idx="1494">
                  <c:v>7.465000950207469E-10</c:v>
                </c:pt>
                <c:pt idx="1495">
                  <c:v>7.5012128709543567E-10</c:v>
                </c:pt>
                <c:pt idx="1496">
                  <c:v>7.3997858045643148E-10</c:v>
                </c:pt>
                <c:pt idx="1497">
                  <c:v>8.4583746036307046E-10</c:v>
                </c:pt>
                <c:pt idx="1498">
                  <c:v>9.8279019622406623E-10</c:v>
                </c:pt>
                <c:pt idx="1499">
                  <c:v>8.9300650783195007E-10</c:v>
                </c:pt>
                <c:pt idx="1500">
                  <c:v>7.928696852074688E-10</c:v>
                </c:pt>
                <c:pt idx="1501">
                  <c:v>6.8918287851659757E-10</c:v>
                </c:pt>
                <c:pt idx="1502">
                  <c:v>6.4629575050829868E-10</c:v>
                </c:pt>
                <c:pt idx="1503">
                  <c:v>5.7967259096473029E-10</c:v>
                </c:pt>
                <c:pt idx="1504">
                  <c:v>5.6642004310165977E-10</c:v>
                </c:pt>
                <c:pt idx="1505">
                  <c:v>5.3149089207468874E-10</c:v>
                </c:pt>
                <c:pt idx="1506">
                  <c:v>5.2530001073651456E-10</c:v>
                </c:pt>
                <c:pt idx="1507">
                  <c:v>5.4128415362033193E-10</c:v>
                </c:pt>
                <c:pt idx="1508">
                  <c:v>5.0642486090248955E-10</c:v>
                </c:pt>
                <c:pt idx="1509">
                  <c:v>5.0469656779045639E-10</c:v>
                </c:pt>
                <c:pt idx="1510">
                  <c:v>4.5827092245850623E-10</c:v>
                </c:pt>
                <c:pt idx="1511">
                  <c:v>4.3278075801867222E-10</c:v>
                </c:pt>
                <c:pt idx="1512">
                  <c:v>4.1111225742738586E-10</c:v>
                </c:pt>
                <c:pt idx="1513">
                  <c:v>3.8782387101659746E-10</c:v>
                </c:pt>
                <c:pt idx="1514">
                  <c:v>4.1337605713692943E-10</c:v>
                </c:pt>
                <c:pt idx="1515">
                  <c:v>4.2716302247925309E-10</c:v>
                </c:pt>
                <c:pt idx="1516">
                  <c:v>4.4105754443983401E-10</c:v>
                </c:pt>
                <c:pt idx="1517">
                  <c:v>4.2923891081950206E-10</c:v>
                </c:pt>
                <c:pt idx="1518">
                  <c:v>4.1601310217842321E-10</c:v>
                </c:pt>
                <c:pt idx="1519">
                  <c:v>3.9946266418049791E-10</c:v>
                </c:pt>
                <c:pt idx="1520">
                  <c:v>3.9972178339211617E-10</c:v>
                </c:pt>
                <c:pt idx="1521">
                  <c:v>4.5497335588174272E-10</c:v>
                </c:pt>
                <c:pt idx="1522">
                  <c:v>4.6265888932572615E-10</c:v>
                </c:pt>
                <c:pt idx="1523">
                  <c:v>4.3647568134854766E-10</c:v>
                </c:pt>
                <c:pt idx="1524">
                  <c:v>4.4957801204356846E-10</c:v>
                </c:pt>
                <c:pt idx="1525">
                  <c:v>4.5407837146265558E-10</c:v>
                </c:pt>
                <c:pt idx="1526">
                  <c:v>4.570574959439834E-10</c:v>
                </c:pt>
                <c:pt idx="1527">
                  <c:v>4.2933944998962655E-10</c:v>
                </c:pt>
                <c:pt idx="1528">
                  <c:v>4.4380523152489628E-10</c:v>
                </c:pt>
                <c:pt idx="1529">
                  <c:v>4.4746887689834022E-10</c:v>
                </c:pt>
                <c:pt idx="1530">
                  <c:v>4.5898539815352697E-10</c:v>
                </c:pt>
                <c:pt idx="1531">
                  <c:v>4.8112229929460581E-10</c:v>
                </c:pt>
                <c:pt idx="1532">
                  <c:v>4.558577028112033E-10</c:v>
                </c:pt>
                <c:pt idx="1533">
                  <c:v>4.8336969395228212E-10</c:v>
                </c:pt>
                <c:pt idx="1534">
                  <c:v>5.1634690821576756E-10</c:v>
                </c:pt>
                <c:pt idx="1535">
                  <c:v>5.2051843081950201E-10</c:v>
                </c:pt>
                <c:pt idx="1536">
                  <c:v>5.221250337240663E-10</c:v>
                </c:pt>
                <c:pt idx="1537">
                  <c:v>5.4214565326763483E-10</c:v>
                </c:pt>
                <c:pt idx="1538">
                  <c:v>5.9729067180497923E-10</c:v>
                </c:pt>
                <c:pt idx="1539">
                  <c:v>6.2025920824688797E-10</c:v>
                </c:pt>
                <c:pt idx="1540">
                  <c:v>6.3683690864107888E-10</c:v>
                </c:pt>
                <c:pt idx="1541">
                  <c:v>6.4256326545643141E-10</c:v>
                </c:pt>
                <c:pt idx="1542">
                  <c:v>6.6887410790456425E-10</c:v>
                </c:pt>
                <c:pt idx="1543">
                  <c:v>6.6682418842323641E-10</c:v>
                </c:pt>
                <c:pt idx="1544">
                  <c:v>6.8487960107883821E-10</c:v>
                </c:pt>
                <c:pt idx="1545">
                  <c:v>7.0025611865145221E-10</c:v>
                </c:pt>
                <c:pt idx="1546">
                  <c:v>7.8280537782157674E-10</c:v>
                </c:pt>
                <c:pt idx="1547">
                  <c:v>7.9210548263485469E-10</c:v>
                </c:pt>
                <c:pt idx="1548">
                  <c:v>8.222759120954357E-10</c:v>
                </c:pt>
                <c:pt idx="1549">
                  <c:v>9.7068252767634844E-10</c:v>
                </c:pt>
                <c:pt idx="1550">
                  <c:v>9.8665957577800829E-10</c:v>
                </c:pt>
                <c:pt idx="1551">
                  <c:v>8.948332658091285E-10</c:v>
                </c:pt>
                <c:pt idx="1552">
                  <c:v>8.7329042558091284E-10</c:v>
                </c:pt>
                <c:pt idx="1553">
                  <c:v>9.4894148292531122E-10</c:v>
                </c:pt>
                <c:pt idx="1554">
                  <c:v>9.5975505314315344E-10</c:v>
                </c:pt>
                <c:pt idx="1555">
                  <c:v>9.548611770228215E-10</c:v>
                </c:pt>
                <c:pt idx="1556">
                  <c:v>9.1984493378630701E-10</c:v>
                </c:pt>
                <c:pt idx="1557">
                  <c:v>9.4643259108921154E-10</c:v>
                </c:pt>
                <c:pt idx="1558">
                  <c:v>9.8553717742738572E-10</c:v>
                </c:pt>
                <c:pt idx="1559">
                  <c:v>9.7740874495850628E-10</c:v>
                </c:pt>
                <c:pt idx="1560">
                  <c:v>1.0538259735477178E-9</c:v>
                </c:pt>
                <c:pt idx="1561">
                  <c:v>1.0071779847510373E-9</c:v>
                </c:pt>
                <c:pt idx="1562">
                  <c:v>1.0174071662240664E-9</c:v>
                </c:pt>
                <c:pt idx="1563">
                  <c:v>9.9539239976141066E-10</c:v>
                </c:pt>
                <c:pt idx="1564">
                  <c:v>1.0637447838174272E-9</c:v>
                </c:pt>
                <c:pt idx="1565">
                  <c:v>1.2057269929460581E-9</c:v>
                </c:pt>
                <c:pt idx="1566">
                  <c:v>1.2880600157676347E-9</c:v>
                </c:pt>
                <c:pt idx="1567">
                  <c:v>1.2642472837136928E-9</c:v>
                </c:pt>
                <c:pt idx="1568">
                  <c:v>1.2136171918049791E-9</c:v>
                </c:pt>
                <c:pt idx="1569">
                  <c:v>1.2006275486514523E-9</c:v>
                </c:pt>
                <c:pt idx="1570">
                  <c:v>1.2672826357883815E-9</c:v>
                </c:pt>
                <c:pt idx="1571">
                  <c:v>1.253809963692946E-9</c:v>
                </c:pt>
                <c:pt idx="1572">
                  <c:v>1.224486500726141E-9</c:v>
                </c:pt>
                <c:pt idx="1573">
                  <c:v>1.3017667376556017E-9</c:v>
                </c:pt>
                <c:pt idx="1574">
                  <c:v>1.2811303047717841E-9</c:v>
                </c:pt>
                <c:pt idx="1575">
                  <c:v>1.3086365793568464E-9</c:v>
                </c:pt>
                <c:pt idx="1576">
                  <c:v>1.3137917463692946E-9</c:v>
                </c:pt>
                <c:pt idx="1577">
                  <c:v>1.1856294102697095E-9</c:v>
                </c:pt>
                <c:pt idx="1578">
                  <c:v>1.2037083791493775E-9</c:v>
                </c:pt>
                <c:pt idx="1579">
                  <c:v>1.3284103749999999E-9</c:v>
                </c:pt>
                <c:pt idx="1580">
                  <c:v>1.5127284684647301E-9</c:v>
                </c:pt>
                <c:pt idx="1581">
                  <c:v>1.6761476024896264E-9</c:v>
                </c:pt>
                <c:pt idx="1582">
                  <c:v>1.3177064841286307E-8</c:v>
                </c:pt>
                <c:pt idx="1583">
                  <c:v>8.8532945807053934E-8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46C-4916-88F0-1AB8A9DE8192}"/>
            </c:ext>
          </c:extLst>
        </c:ser>
        <c:ser>
          <c:idx val="4"/>
          <c:order val="4"/>
          <c:tx>
            <c:strRef>
              <c:f>'Z axe'!$E$1</c:f>
              <c:strCache>
                <c:ptCount val="1"/>
                <c:pt idx="0">
                  <c:v>Test Transport Cavity Z MAX</c:v>
                </c:pt>
              </c:strCache>
            </c:strRef>
          </c:tx>
          <c:spPr>
            <a:ln w="19050" cap="rnd">
              <a:solidFill>
                <a:srgbClr val="C00000">
                  <a:alpha val="40000"/>
                </a:srgbClr>
              </a:solidFill>
              <a:round/>
            </a:ln>
            <a:effectLst/>
          </c:spPr>
          <c:marker>
            <c:symbol val="none"/>
          </c:marker>
          <c:xVal>
            <c:numRef>
              <c:f>'Z axe'!$A$2:$A$12786</c:f>
              <c:numCache>
                <c:formatCode>0.00E+00</c:formatCode>
                <c:ptCount val="12785"/>
                <c:pt idx="0">
                  <c:v>1.0625</c:v>
                </c:pt>
                <c:pt idx="1">
                  <c:v>1.125</c:v>
                </c:pt>
                <c:pt idx="2">
                  <c:v>1.1875</c:v>
                </c:pt>
                <c:pt idx="3">
                  <c:v>1.25</c:v>
                </c:pt>
                <c:pt idx="4">
                  <c:v>1.3125</c:v>
                </c:pt>
                <c:pt idx="5">
                  <c:v>1.375</c:v>
                </c:pt>
                <c:pt idx="6">
                  <c:v>1.4375</c:v>
                </c:pt>
                <c:pt idx="7">
                  <c:v>1.5</c:v>
                </c:pt>
                <c:pt idx="8">
                  <c:v>1.5625</c:v>
                </c:pt>
                <c:pt idx="9">
                  <c:v>1.625</c:v>
                </c:pt>
                <c:pt idx="10">
                  <c:v>1.6875</c:v>
                </c:pt>
                <c:pt idx="11">
                  <c:v>1.75</c:v>
                </c:pt>
                <c:pt idx="12">
                  <c:v>1.8125</c:v>
                </c:pt>
                <c:pt idx="13">
                  <c:v>1.875</c:v>
                </c:pt>
                <c:pt idx="14">
                  <c:v>1.9375</c:v>
                </c:pt>
                <c:pt idx="15">
                  <c:v>2</c:v>
                </c:pt>
                <c:pt idx="16">
                  <c:v>2.0625</c:v>
                </c:pt>
                <c:pt idx="17">
                  <c:v>2.125</c:v>
                </c:pt>
                <c:pt idx="18">
                  <c:v>2.1875</c:v>
                </c:pt>
                <c:pt idx="19">
                  <c:v>2.25</c:v>
                </c:pt>
                <c:pt idx="20">
                  <c:v>2.3125</c:v>
                </c:pt>
                <c:pt idx="21">
                  <c:v>2.375</c:v>
                </c:pt>
                <c:pt idx="22">
                  <c:v>2.4375</c:v>
                </c:pt>
                <c:pt idx="23">
                  <c:v>2.5</c:v>
                </c:pt>
                <c:pt idx="24">
                  <c:v>2.5625</c:v>
                </c:pt>
                <c:pt idx="25">
                  <c:v>2.625</c:v>
                </c:pt>
                <c:pt idx="26">
                  <c:v>2.6875</c:v>
                </c:pt>
                <c:pt idx="27">
                  <c:v>2.75</c:v>
                </c:pt>
                <c:pt idx="28">
                  <c:v>2.8125</c:v>
                </c:pt>
                <c:pt idx="29">
                  <c:v>2.875</c:v>
                </c:pt>
                <c:pt idx="30">
                  <c:v>2.9375</c:v>
                </c:pt>
                <c:pt idx="31">
                  <c:v>3</c:v>
                </c:pt>
                <c:pt idx="32">
                  <c:v>3.0625</c:v>
                </c:pt>
                <c:pt idx="33">
                  <c:v>3.125</c:v>
                </c:pt>
                <c:pt idx="34">
                  <c:v>3.1875</c:v>
                </c:pt>
                <c:pt idx="35">
                  <c:v>3.25</c:v>
                </c:pt>
                <c:pt idx="36">
                  <c:v>3.3125</c:v>
                </c:pt>
                <c:pt idx="37">
                  <c:v>3.375</c:v>
                </c:pt>
                <c:pt idx="38">
                  <c:v>3.4375</c:v>
                </c:pt>
                <c:pt idx="39">
                  <c:v>3.5</c:v>
                </c:pt>
                <c:pt idx="40">
                  <c:v>3.5625</c:v>
                </c:pt>
                <c:pt idx="41">
                  <c:v>3.625</c:v>
                </c:pt>
                <c:pt idx="42">
                  <c:v>3.6875</c:v>
                </c:pt>
                <c:pt idx="43">
                  <c:v>3.75</c:v>
                </c:pt>
                <c:pt idx="44">
                  <c:v>3.8125</c:v>
                </c:pt>
                <c:pt idx="45">
                  <c:v>3.875</c:v>
                </c:pt>
                <c:pt idx="46">
                  <c:v>3.9375</c:v>
                </c:pt>
                <c:pt idx="47">
                  <c:v>4</c:v>
                </c:pt>
                <c:pt idx="48">
                  <c:v>4.0625</c:v>
                </c:pt>
                <c:pt idx="49">
                  <c:v>4.125</c:v>
                </c:pt>
                <c:pt idx="50">
                  <c:v>4.1875</c:v>
                </c:pt>
                <c:pt idx="51">
                  <c:v>4.25</c:v>
                </c:pt>
                <c:pt idx="52">
                  <c:v>4.3125</c:v>
                </c:pt>
                <c:pt idx="53">
                  <c:v>4.375</c:v>
                </c:pt>
                <c:pt idx="54">
                  <c:v>4.4375</c:v>
                </c:pt>
                <c:pt idx="55">
                  <c:v>4.5</c:v>
                </c:pt>
                <c:pt idx="56">
                  <c:v>4.5625</c:v>
                </c:pt>
                <c:pt idx="57">
                  <c:v>4.625</c:v>
                </c:pt>
                <c:pt idx="58">
                  <c:v>4.6875</c:v>
                </c:pt>
                <c:pt idx="59">
                  <c:v>4.75</c:v>
                </c:pt>
                <c:pt idx="60">
                  <c:v>4.8125</c:v>
                </c:pt>
                <c:pt idx="61">
                  <c:v>4.875</c:v>
                </c:pt>
                <c:pt idx="62">
                  <c:v>4.9375</c:v>
                </c:pt>
                <c:pt idx="63">
                  <c:v>5</c:v>
                </c:pt>
                <c:pt idx="64">
                  <c:v>5.0625</c:v>
                </c:pt>
                <c:pt idx="65">
                  <c:v>5.125</c:v>
                </c:pt>
                <c:pt idx="66">
                  <c:v>5.1875</c:v>
                </c:pt>
                <c:pt idx="67">
                  <c:v>5.25</c:v>
                </c:pt>
                <c:pt idx="68">
                  <c:v>5.3125</c:v>
                </c:pt>
                <c:pt idx="69">
                  <c:v>5.375</c:v>
                </c:pt>
                <c:pt idx="70">
                  <c:v>5.4375</c:v>
                </c:pt>
                <c:pt idx="71">
                  <c:v>5.5</c:v>
                </c:pt>
                <c:pt idx="72">
                  <c:v>5.5625</c:v>
                </c:pt>
                <c:pt idx="73">
                  <c:v>5.625</c:v>
                </c:pt>
                <c:pt idx="74">
                  <c:v>5.6875</c:v>
                </c:pt>
                <c:pt idx="75">
                  <c:v>5.75</c:v>
                </c:pt>
                <c:pt idx="76">
                  <c:v>5.8125</c:v>
                </c:pt>
                <c:pt idx="77">
                  <c:v>5.875</c:v>
                </c:pt>
                <c:pt idx="78">
                  <c:v>5.9375</c:v>
                </c:pt>
                <c:pt idx="79">
                  <c:v>6</c:v>
                </c:pt>
                <c:pt idx="80">
                  <c:v>6.0625</c:v>
                </c:pt>
                <c:pt idx="81">
                  <c:v>6.125</c:v>
                </c:pt>
                <c:pt idx="82">
                  <c:v>6.1875</c:v>
                </c:pt>
                <c:pt idx="83">
                  <c:v>6.25</c:v>
                </c:pt>
                <c:pt idx="84">
                  <c:v>6.3125</c:v>
                </c:pt>
                <c:pt idx="85">
                  <c:v>6.375</c:v>
                </c:pt>
                <c:pt idx="86">
                  <c:v>6.4375</c:v>
                </c:pt>
                <c:pt idx="87">
                  <c:v>6.5</c:v>
                </c:pt>
                <c:pt idx="88">
                  <c:v>6.5625</c:v>
                </c:pt>
                <c:pt idx="89">
                  <c:v>6.625</c:v>
                </c:pt>
                <c:pt idx="90">
                  <c:v>6.6875</c:v>
                </c:pt>
                <c:pt idx="91">
                  <c:v>6.75</c:v>
                </c:pt>
                <c:pt idx="92">
                  <c:v>6.8125</c:v>
                </c:pt>
                <c:pt idx="93">
                  <c:v>6.875</c:v>
                </c:pt>
                <c:pt idx="94">
                  <c:v>6.9375</c:v>
                </c:pt>
                <c:pt idx="95">
                  <c:v>7</c:v>
                </c:pt>
                <c:pt idx="96">
                  <c:v>7.0625</c:v>
                </c:pt>
                <c:pt idx="97">
                  <c:v>7.125</c:v>
                </c:pt>
                <c:pt idx="98">
                  <c:v>7.1875</c:v>
                </c:pt>
                <c:pt idx="99">
                  <c:v>7.25</c:v>
                </c:pt>
                <c:pt idx="100">
                  <c:v>7.3125</c:v>
                </c:pt>
                <c:pt idx="101">
                  <c:v>7.375</c:v>
                </c:pt>
                <c:pt idx="102">
                  <c:v>7.4375</c:v>
                </c:pt>
                <c:pt idx="103">
                  <c:v>7.5</c:v>
                </c:pt>
                <c:pt idx="104">
                  <c:v>7.5625</c:v>
                </c:pt>
                <c:pt idx="105">
                  <c:v>7.625</c:v>
                </c:pt>
                <c:pt idx="106">
                  <c:v>7.6875</c:v>
                </c:pt>
                <c:pt idx="107">
                  <c:v>7.75</c:v>
                </c:pt>
                <c:pt idx="108">
                  <c:v>7.8125</c:v>
                </c:pt>
                <c:pt idx="109">
                  <c:v>7.875</c:v>
                </c:pt>
                <c:pt idx="110">
                  <c:v>7.9375</c:v>
                </c:pt>
                <c:pt idx="111">
                  <c:v>8</c:v>
                </c:pt>
                <c:pt idx="112">
                  <c:v>8.0625</c:v>
                </c:pt>
                <c:pt idx="113">
                  <c:v>8.125</c:v>
                </c:pt>
                <c:pt idx="114">
                  <c:v>8.1875</c:v>
                </c:pt>
                <c:pt idx="115">
                  <c:v>8.25</c:v>
                </c:pt>
                <c:pt idx="116">
                  <c:v>8.3125</c:v>
                </c:pt>
                <c:pt idx="117">
                  <c:v>8.375</c:v>
                </c:pt>
                <c:pt idx="118">
                  <c:v>8.4375</c:v>
                </c:pt>
                <c:pt idx="119">
                  <c:v>8.5</c:v>
                </c:pt>
                <c:pt idx="120">
                  <c:v>8.5625</c:v>
                </c:pt>
                <c:pt idx="121">
                  <c:v>8.625</c:v>
                </c:pt>
                <c:pt idx="122">
                  <c:v>8.6875</c:v>
                </c:pt>
                <c:pt idx="123">
                  <c:v>8.75</c:v>
                </c:pt>
                <c:pt idx="124">
                  <c:v>8.8125</c:v>
                </c:pt>
                <c:pt idx="125">
                  <c:v>8.875</c:v>
                </c:pt>
                <c:pt idx="126">
                  <c:v>8.9375</c:v>
                </c:pt>
                <c:pt idx="127">
                  <c:v>9</c:v>
                </c:pt>
                <c:pt idx="128">
                  <c:v>9.0625</c:v>
                </c:pt>
                <c:pt idx="129">
                  <c:v>9.125</c:v>
                </c:pt>
                <c:pt idx="130">
                  <c:v>9.1875</c:v>
                </c:pt>
                <c:pt idx="131">
                  <c:v>9.25</c:v>
                </c:pt>
                <c:pt idx="132">
                  <c:v>9.3125</c:v>
                </c:pt>
                <c:pt idx="133">
                  <c:v>9.375</c:v>
                </c:pt>
                <c:pt idx="134">
                  <c:v>9.4375</c:v>
                </c:pt>
                <c:pt idx="135">
                  <c:v>9.5</c:v>
                </c:pt>
                <c:pt idx="136">
                  <c:v>9.5625</c:v>
                </c:pt>
                <c:pt idx="137">
                  <c:v>9.625</c:v>
                </c:pt>
                <c:pt idx="138">
                  <c:v>9.6875</c:v>
                </c:pt>
                <c:pt idx="139">
                  <c:v>9.75</c:v>
                </c:pt>
                <c:pt idx="140">
                  <c:v>9.8125</c:v>
                </c:pt>
                <c:pt idx="141">
                  <c:v>9.875</c:v>
                </c:pt>
                <c:pt idx="142">
                  <c:v>9.9375</c:v>
                </c:pt>
                <c:pt idx="143">
                  <c:v>10</c:v>
                </c:pt>
                <c:pt idx="144">
                  <c:v>10.0625</c:v>
                </c:pt>
                <c:pt idx="145">
                  <c:v>10.125</c:v>
                </c:pt>
                <c:pt idx="146">
                  <c:v>10.1875</c:v>
                </c:pt>
                <c:pt idx="147">
                  <c:v>10.25</c:v>
                </c:pt>
                <c:pt idx="148">
                  <c:v>10.3125</c:v>
                </c:pt>
                <c:pt idx="149">
                  <c:v>10.375</c:v>
                </c:pt>
                <c:pt idx="150">
                  <c:v>10.4375</c:v>
                </c:pt>
                <c:pt idx="151">
                  <c:v>10.5</c:v>
                </c:pt>
                <c:pt idx="152">
                  <c:v>10.5625</c:v>
                </c:pt>
                <c:pt idx="153">
                  <c:v>10.625</c:v>
                </c:pt>
                <c:pt idx="154">
                  <c:v>10.6875</c:v>
                </c:pt>
                <c:pt idx="155">
                  <c:v>10.75</c:v>
                </c:pt>
                <c:pt idx="156">
                  <c:v>10.8125</c:v>
                </c:pt>
                <c:pt idx="157">
                  <c:v>10.875</c:v>
                </c:pt>
                <c:pt idx="158">
                  <c:v>10.9375</c:v>
                </c:pt>
                <c:pt idx="159">
                  <c:v>11</c:v>
                </c:pt>
                <c:pt idx="160">
                  <c:v>11.0625</c:v>
                </c:pt>
                <c:pt idx="161">
                  <c:v>11.125</c:v>
                </c:pt>
                <c:pt idx="162">
                  <c:v>11.1875</c:v>
                </c:pt>
                <c:pt idx="163">
                  <c:v>11.25</c:v>
                </c:pt>
                <c:pt idx="164">
                  <c:v>11.3125</c:v>
                </c:pt>
                <c:pt idx="165">
                  <c:v>11.375</c:v>
                </c:pt>
                <c:pt idx="166">
                  <c:v>11.4375</c:v>
                </c:pt>
                <c:pt idx="167">
                  <c:v>11.5</c:v>
                </c:pt>
                <c:pt idx="168">
                  <c:v>11.5625</c:v>
                </c:pt>
                <c:pt idx="169">
                  <c:v>11.625</c:v>
                </c:pt>
                <c:pt idx="170">
                  <c:v>11.6875</c:v>
                </c:pt>
                <c:pt idx="171">
                  <c:v>11.75</c:v>
                </c:pt>
                <c:pt idx="172">
                  <c:v>11.8125</c:v>
                </c:pt>
                <c:pt idx="173">
                  <c:v>11.875</c:v>
                </c:pt>
                <c:pt idx="174">
                  <c:v>11.9375</c:v>
                </c:pt>
                <c:pt idx="175">
                  <c:v>12</c:v>
                </c:pt>
                <c:pt idx="176">
                  <c:v>12.0625</c:v>
                </c:pt>
                <c:pt idx="177">
                  <c:v>12.125</c:v>
                </c:pt>
                <c:pt idx="178">
                  <c:v>12.1875</c:v>
                </c:pt>
                <c:pt idx="179">
                  <c:v>12.25</c:v>
                </c:pt>
                <c:pt idx="180">
                  <c:v>12.3125</c:v>
                </c:pt>
                <c:pt idx="181">
                  <c:v>12.375</c:v>
                </c:pt>
                <c:pt idx="182">
                  <c:v>12.4375</c:v>
                </c:pt>
                <c:pt idx="183">
                  <c:v>12.5</c:v>
                </c:pt>
                <c:pt idx="184">
                  <c:v>12.5625</c:v>
                </c:pt>
                <c:pt idx="185">
                  <c:v>12.625</c:v>
                </c:pt>
                <c:pt idx="186">
                  <c:v>12.6875</c:v>
                </c:pt>
                <c:pt idx="187">
                  <c:v>12.75</c:v>
                </c:pt>
                <c:pt idx="188">
                  <c:v>12.8125</c:v>
                </c:pt>
                <c:pt idx="189">
                  <c:v>12.875</c:v>
                </c:pt>
                <c:pt idx="190">
                  <c:v>12.9375</c:v>
                </c:pt>
                <c:pt idx="191">
                  <c:v>13</c:v>
                </c:pt>
                <c:pt idx="192">
                  <c:v>13.0625</c:v>
                </c:pt>
                <c:pt idx="193">
                  <c:v>13.125</c:v>
                </c:pt>
                <c:pt idx="194">
                  <c:v>13.1875</c:v>
                </c:pt>
                <c:pt idx="195">
                  <c:v>13.25</c:v>
                </c:pt>
                <c:pt idx="196">
                  <c:v>13.3125</c:v>
                </c:pt>
                <c:pt idx="197">
                  <c:v>13.375</c:v>
                </c:pt>
                <c:pt idx="198">
                  <c:v>13.4375</c:v>
                </c:pt>
                <c:pt idx="199">
                  <c:v>13.5</c:v>
                </c:pt>
                <c:pt idx="200">
                  <c:v>13.5625</c:v>
                </c:pt>
                <c:pt idx="201">
                  <c:v>13.625</c:v>
                </c:pt>
                <c:pt idx="202">
                  <c:v>13.6875</c:v>
                </c:pt>
                <c:pt idx="203">
                  <c:v>13.75</c:v>
                </c:pt>
                <c:pt idx="204">
                  <c:v>13.8125</c:v>
                </c:pt>
                <c:pt idx="205">
                  <c:v>13.875</c:v>
                </c:pt>
                <c:pt idx="206">
                  <c:v>13.9375</c:v>
                </c:pt>
                <c:pt idx="207">
                  <c:v>14</c:v>
                </c:pt>
                <c:pt idx="208">
                  <c:v>14.0625</c:v>
                </c:pt>
                <c:pt idx="209">
                  <c:v>14.125</c:v>
                </c:pt>
                <c:pt idx="210">
                  <c:v>14.1875</c:v>
                </c:pt>
                <c:pt idx="211">
                  <c:v>14.25</c:v>
                </c:pt>
                <c:pt idx="212">
                  <c:v>14.3125</c:v>
                </c:pt>
                <c:pt idx="213">
                  <c:v>14.375</c:v>
                </c:pt>
                <c:pt idx="214">
                  <c:v>14.4375</c:v>
                </c:pt>
                <c:pt idx="215">
                  <c:v>14.5</c:v>
                </c:pt>
                <c:pt idx="216">
                  <c:v>14.5625</c:v>
                </c:pt>
                <c:pt idx="217">
                  <c:v>14.625</c:v>
                </c:pt>
                <c:pt idx="218">
                  <c:v>14.6875</c:v>
                </c:pt>
                <c:pt idx="219">
                  <c:v>14.75</c:v>
                </c:pt>
                <c:pt idx="220">
                  <c:v>14.8125</c:v>
                </c:pt>
                <c:pt idx="221">
                  <c:v>14.875</c:v>
                </c:pt>
                <c:pt idx="222">
                  <c:v>14.9375</c:v>
                </c:pt>
                <c:pt idx="223">
                  <c:v>15</c:v>
                </c:pt>
                <c:pt idx="224">
                  <c:v>15.0625</c:v>
                </c:pt>
                <c:pt idx="225">
                  <c:v>15.125</c:v>
                </c:pt>
                <c:pt idx="226">
                  <c:v>15.1875</c:v>
                </c:pt>
                <c:pt idx="227">
                  <c:v>15.25</c:v>
                </c:pt>
                <c:pt idx="228">
                  <c:v>15.3125</c:v>
                </c:pt>
                <c:pt idx="229">
                  <c:v>15.375</c:v>
                </c:pt>
                <c:pt idx="230">
                  <c:v>15.4375</c:v>
                </c:pt>
                <c:pt idx="231">
                  <c:v>15.5</c:v>
                </c:pt>
                <c:pt idx="232">
                  <c:v>15.5625</c:v>
                </c:pt>
                <c:pt idx="233">
                  <c:v>15.625</c:v>
                </c:pt>
                <c:pt idx="234">
                  <c:v>15.6875</c:v>
                </c:pt>
                <c:pt idx="235">
                  <c:v>15.75</c:v>
                </c:pt>
                <c:pt idx="236">
                  <c:v>15.8125</c:v>
                </c:pt>
                <c:pt idx="237">
                  <c:v>15.875</c:v>
                </c:pt>
                <c:pt idx="238">
                  <c:v>15.9375</c:v>
                </c:pt>
                <c:pt idx="239">
                  <c:v>16</c:v>
                </c:pt>
                <c:pt idx="240">
                  <c:v>16.0625</c:v>
                </c:pt>
                <c:pt idx="241">
                  <c:v>16.125</c:v>
                </c:pt>
                <c:pt idx="242">
                  <c:v>16.1875</c:v>
                </c:pt>
                <c:pt idx="243">
                  <c:v>16.25</c:v>
                </c:pt>
                <c:pt idx="244">
                  <c:v>16.3125</c:v>
                </c:pt>
                <c:pt idx="245">
                  <c:v>16.375</c:v>
                </c:pt>
                <c:pt idx="246">
                  <c:v>16.4375</c:v>
                </c:pt>
                <c:pt idx="247">
                  <c:v>16.5</c:v>
                </c:pt>
                <c:pt idx="248">
                  <c:v>16.5625</c:v>
                </c:pt>
                <c:pt idx="249">
                  <c:v>16.625</c:v>
                </c:pt>
                <c:pt idx="250">
                  <c:v>16.6875</c:v>
                </c:pt>
                <c:pt idx="251">
                  <c:v>16.75</c:v>
                </c:pt>
                <c:pt idx="252">
                  <c:v>16.8125</c:v>
                </c:pt>
                <c:pt idx="253">
                  <c:v>16.875</c:v>
                </c:pt>
                <c:pt idx="254">
                  <c:v>16.9375</c:v>
                </c:pt>
                <c:pt idx="255">
                  <c:v>17</c:v>
                </c:pt>
                <c:pt idx="256">
                  <c:v>17.0625</c:v>
                </c:pt>
                <c:pt idx="257">
                  <c:v>17.125</c:v>
                </c:pt>
                <c:pt idx="258">
                  <c:v>17.1875</c:v>
                </c:pt>
                <c:pt idx="259">
                  <c:v>17.25</c:v>
                </c:pt>
                <c:pt idx="260">
                  <c:v>17.3125</c:v>
                </c:pt>
                <c:pt idx="261">
                  <c:v>17.375</c:v>
                </c:pt>
                <c:pt idx="262">
                  <c:v>17.4375</c:v>
                </c:pt>
                <c:pt idx="263">
                  <c:v>17.5</c:v>
                </c:pt>
                <c:pt idx="264">
                  <c:v>17.5625</c:v>
                </c:pt>
                <c:pt idx="265">
                  <c:v>17.625</c:v>
                </c:pt>
                <c:pt idx="266">
                  <c:v>17.6875</c:v>
                </c:pt>
                <c:pt idx="267">
                  <c:v>17.75</c:v>
                </c:pt>
                <c:pt idx="268">
                  <c:v>17.8125</c:v>
                </c:pt>
                <c:pt idx="269">
                  <c:v>17.875</c:v>
                </c:pt>
                <c:pt idx="270">
                  <c:v>17.9375</c:v>
                </c:pt>
                <c:pt idx="271">
                  <c:v>18</c:v>
                </c:pt>
                <c:pt idx="272">
                  <c:v>18.0625</c:v>
                </c:pt>
                <c:pt idx="273">
                  <c:v>18.125</c:v>
                </c:pt>
                <c:pt idx="274">
                  <c:v>18.1875</c:v>
                </c:pt>
                <c:pt idx="275">
                  <c:v>18.25</c:v>
                </c:pt>
                <c:pt idx="276">
                  <c:v>18.3125</c:v>
                </c:pt>
                <c:pt idx="277">
                  <c:v>18.375</c:v>
                </c:pt>
                <c:pt idx="278">
                  <c:v>18.4375</c:v>
                </c:pt>
                <c:pt idx="279">
                  <c:v>18.5</c:v>
                </c:pt>
                <c:pt idx="280">
                  <c:v>18.5625</c:v>
                </c:pt>
                <c:pt idx="281">
                  <c:v>18.625</c:v>
                </c:pt>
                <c:pt idx="282">
                  <c:v>18.6875</c:v>
                </c:pt>
                <c:pt idx="283">
                  <c:v>18.75</c:v>
                </c:pt>
                <c:pt idx="284">
                  <c:v>18.8125</c:v>
                </c:pt>
                <c:pt idx="285">
                  <c:v>18.875</c:v>
                </c:pt>
                <c:pt idx="286">
                  <c:v>18.9375</c:v>
                </c:pt>
                <c:pt idx="287">
                  <c:v>19</c:v>
                </c:pt>
                <c:pt idx="288">
                  <c:v>19.0625</c:v>
                </c:pt>
                <c:pt idx="289">
                  <c:v>19.125</c:v>
                </c:pt>
                <c:pt idx="290">
                  <c:v>19.1875</c:v>
                </c:pt>
                <c:pt idx="291">
                  <c:v>19.25</c:v>
                </c:pt>
                <c:pt idx="292">
                  <c:v>19.3125</c:v>
                </c:pt>
                <c:pt idx="293">
                  <c:v>19.375</c:v>
                </c:pt>
                <c:pt idx="294">
                  <c:v>19.4375</c:v>
                </c:pt>
                <c:pt idx="295">
                  <c:v>19.5</c:v>
                </c:pt>
                <c:pt idx="296">
                  <c:v>19.5625</c:v>
                </c:pt>
                <c:pt idx="297">
                  <c:v>19.625</c:v>
                </c:pt>
                <c:pt idx="298">
                  <c:v>19.6875</c:v>
                </c:pt>
                <c:pt idx="299">
                  <c:v>19.75</c:v>
                </c:pt>
                <c:pt idx="300">
                  <c:v>19.8125</c:v>
                </c:pt>
                <c:pt idx="301">
                  <c:v>19.875</c:v>
                </c:pt>
                <c:pt idx="302">
                  <c:v>19.9375</c:v>
                </c:pt>
                <c:pt idx="303">
                  <c:v>20</c:v>
                </c:pt>
                <c:pt idx="304">
                  <c:v>20.0625</c:v>
                </c:pt>
                <c:pt idx="305">
                  <c:v>20.125</c:v>
                </c:pt>
                <c:pt idx="306">
                  <c:v>20.1875</c:v>
                </c:pt>
                <c:pt idx="307">
                  <c:v>20.25</c:v>
                </c:pt>
                <c:pt idx="308">
                  <c:v>20.3125</c:v>
                </c:pt>
                <c:pt idx="309">
                  <c:v>20.375</c:v>
                </c:pt>
                <c:pt idx="310">
                  <c:v>20.4375</c:v>
                </c:pt>
                <c:pt idx="311">
                  <c:v>20.5</c:v>
                </c:pt>
                <c:pt idx="312">
                  <c:v>20.5625</c:v>
                </c:pt>
                <c:pt idx="313">
                  <c:v>20.625</c:v>
                </c:pt>
                <c:pt idx="314">
                  <c:v>20.6875</c:v>
                </c:pt>
                <c:pt idx="315">
                  <c:v>20.75</c:v>
                </c:pt>
                <c:pt idx="316">
                  <c:v>20.8125</c:v>
                </c:pt>
                <c:pt idx="317">
                  <c:v>20.875</c:v>
                </c:pt>
                <c:pt idx="318">
                  <c:v>20.9375</c:v>
                </c:pt>
                <c:pt idx="319">
                  <c:v>21</c:v>
                </c:pt>
                <c:pt idx="320">
                  <c:v>21.0625</c:v>
                </c:pt>
                <c:pt idx="321">
                  <c:v>21.125</c:v>
                </c:pt>
                <c:pt idx="322">
                  <c:v>21.1875</c:v>
                </c:pt>
                <c:pt idx="323">
                  <c:v>21.25</c:v>
                </c:pt>
                <c:pt idx="324">
                  <c:v>21.3125</c:v>
                </c:pt>
                <c:pt idx="325">
                  <c:v>21.375</c:v>
                </c:pt>
                <c:pt idx="326">
                  <c:v>21.4375</c:v>
                </c:pt>
                <c:pt idx="327">
                  <c:v>21.5</c:v>
                </c:pt>
                <c:pt idx="328">
                  <c:v>21.5625</c:v>
                </c:pt>
                <c:pt idx="329">
                  <c:v>21.625</c:v>
                </c:pt>
                <c:pt idx="330">
                  <c:v>21.6875</c:v>
                </c:pt>
                <c:pt idx="331">
                  <c:v>21.75</c:v>
                </c:pt>
                <c:pt idx="332">
                  <c:v>21.8125</c:v>
                </c:pt>
                <c:pt idx="333">
                  <c:v>21.875</c:v>
                </c:pt>
                <c:pt idx="334">
                  <c:v>21.9375</c:v>
                </c:pt>
                <c:pt idx="335">
                  <c:v>22</c:v>
                </c:pt>
                <c:pt idx="336">
                  <c:v>22.0625</c:v>
                </c:pt>
                <c:pt idx="337">
                  <c:v>22.125</c:v>
                </c:pt>
                <c:pt idx="338">
                  <c:v>22.1875</c:v>
                </c:pt>
                <c:pt idx="339">
                  <c:v>22.25</c:v>
                </c:pt>
                <c:pt idx="340">
                  <c:v>22.3125</c:v>
                </c:pt>
                <c:pt idx="341">
                  <c:v>22.375</c:v>
                </c:pt>
                <c:pt idx="342">
                  <c:v>22.4375</c:v>
                </c:pt>
                <c:pt idx="343">
                  <c:v>22.5</c:v>
                </c:pt>
                <c:pt idx="344">
                  <c:v>22.5625</c:v>
                </c:pt>
                <c:pt idx="345">
                  <c:v>22.625</c:v>
                </c:pt>
                <c:pt idx="346">
                  <c:v>22.6875</c:v>
                </c:pt>
                <c:pt idx="347">
                  <c:v>22.75</c:v>
                </c:pt>
                <c:pt idx="348">
                  <c:v>22.8125</c:v>
                </c:pt>
                <c:pt idx="349">
                  <c:v>22.875</c:v>
                </c:pt>
                <c:pt idx="350">
                  <c:v>22.9375</c:v>
                </c:pt>
                <c:pt idx="351">
                  <c:v>23</c:v>
                </c:pt>
                <c:pt idx="352">
                  <c:v>23.0625</c:v>
                </c:pt>
                <c:pt idx="353">
                  <c:v>23.125</c:v>
                </c:pt>
                <c:pt idx="354">
                  <c:v>23.1875</c:v>
                </c:pt>
                <c:pt idx="355">
                  <c:v>23.25</c:v>
                </c:pt>
                <c:pt idx="356">
                  <c:v>23.3125</c:v>
                </c:pt>
                <c:pt idx="357">
                  <c:v>23.375</c:v>
                </c:pt>
                <c:pt idx="358">
                  <c:v>23.4375</c:v>
                </c:pt>
                <c:pt idx="359">
                  <c:v>23.5</c:v>
                </c:pt>
                <c:pt idx="360">
                  <c:v>23.5625</c:v>
                </c:pt>
                <c:pt idx="361">
                  <c:v>23.625</c:v>
                </c:pt>
                <c:pt idx="362">
                  <c:v>23.6875</c:v>
                </c:pt>
                <c:pt idx="363">
                  <c:v>23.75</c:v>
                </c:pt>
                <c:pt idx="364">
                  <c:v>23.8125</c:v>
                </c:pt>
                <c:pt idx="365">
                  <c:v>23.875</c:v>
                </c:pt>
                <c:pt idx="366">
                  <c:v>23.9375</c:v>
                </c:pt>
                <c:pt idx="367">
                  <c:v>24</c:v>
                </c:pt>
                <c:pt idx="368">
                  <c:v>24.0625</c:v>
                </c:pt>
                <c:pt idx="369">
                  <c:v>24.125</c:v>
                </c:pt>
                <c:pt idx="370">
                  <c:v>24.1875</c:v>
                </c:pt>
                <c:pt idx="371">
                  <c:v>24.25</c:v>
                </c:pt>
                <c:pt idx="372">
                  <c:v>24.3125</c:v>
                </c:pt>
                <c:pt idx="373">
                  <c:v>24.375</c:v>
                </c:pt>
                <c:pt idx="374">
                  <c:v>24.4375</c:v>
                </c:pt>
                <c:pt idx="375">
                  <c:v>24.5</c:v>
                </c:pt>
                <c:pt idx="376">
                  <c:v>24.5625</c:v>
                </c:pt>
                <c:pt idx="377">
                  <c:v>24.625</c:v>
                </c:pt>
                <c:pt idx="378">
                  <c:v>24.6875</c:v>
                </c:pt>
                <c:pt idx="379">
                  <c:v>24.75</c:v>
                </c:pt>
                <c:pt idx="380">
                  <c:v>24.8125</c:v>
                </c:pt>
                <c:pt idx="381">
                  <c:v>24.875</c:v>
                </c:pt>
                <c:pt idx="382">
                  <c:v>24.9375</c:v>
                </c:pt>
                <c:pt idx="383">
                  <c:v>25</c:v>
                </c:pt>
                <c:pt idx="384">
                  <c:v>25.0625</c:v>
                </c:pt>
                <c:pt idx="385">
                  <c:v>25.125</c:v>
                </c:pt>
                <c:pt idx="386">
                  <c:v>25.1875</c:v>
                </c:pt>
                <c:pt idx="387">
                  <c:v>25.25</c:v>
                </c:pt>
                <c:pt idx="388">
                  <c:v>25.3125</c:v>
                </c:pt>
                <c:pt idx="389">
                  <c:v>25.375</c:v>
                </c:pt>
                <c:pt idx="390">
                  <c:v>25.4375</c:v>
                </c:pt>
                <c:pt idx="391">
                  <c:v>25.5</c:v>
                </c:pt>
                <c:pt idx="392">
                  <c:v>25.5625</c:v>
                </c:pt>
                <c:pt idx="393">
                  <c:v>25.625</c:v>
                </c:pt>
                <c:pt idx="394">
                  <c:v>25.6875</c:v>
                </c:pt>
                <c:pt idx="395">
                  <c:v>25.75</c:v>
                </c:pt>
                <c:pt idx="396">
                  <c:v>25.8125</c:v>
                </c:pt>
                <c:pt idx="397">
                  <c:v>25.875</c:v>
                </c:pt>
                <c:pt idx="398">
                  <c:v>25.9375</c:v>
                </c:pt>
                <c:pt idx="399">
                  <c:v>26</c:v>
                </c:pt>
                <c:pt idx="400">
                  <c:v>26.0625</c:v>
                </c:pt>
                <c:pt idx="401">
                  <c:v>26.125</c:v>
                </c:pt>
                <c:pt idx="402">
                  <c:v>26.1875</c:v>
                </c:pt>
                <c:pt idx="403">
                  <c:v>26.25</c:v>
                </c:pt>
                <c:pt idx="404">
                  <c:v>26.3125</c:v>
                </c:pt>
                <c:pt idx="405">
                  <c:v>26.375</c:v>
                </c:pt>
                <c:pt idx="406">
                  <c:v>26.4375</c:v>
                </c:pt>
                <c:pt idx="407">
                  <c:v>26.5</c:v>
                </c:pt>
                <c:pt idx="408">
                  <c:v>26.5625</c:v>
                </c:pt>
                <c:pt idx="409">
                  <c:v>26.625</c:v>
                </c:pt>
                <c:pt idx="410">
                  <c:v>26.6875</c:v>
                </c:pt>
                <c:pt idx="411">
                  <c:v>26.75</c:v>
                </c:pt>
                <c:pt idx="412">
                  <c:v>26.8125</c:v>
                </c:pt>
                <c:pt idx="413">
                  <c:v>26.875</c:v>
                </c:pt>
                <c:pt idx="414">
                  <c:v>26.9375</c:v>
                </c:pt>
                <c:pt idx="415">
                  <c:v>27</c:v>
                </c:pt>
                <c:pt idx="416">
                  <c:v>27.0625</c:v>
                </c:pt>
                <c:pt idx="417">
                  <c:v>27.125</c:v>
                </c:pt>
                <c:pt idx="418">
                  <c:v>27.1875</c:v>
                </c:pt>
                <c:pt idx="419">
                  <c:v>27.25</c:v>
                </c:pt>
                <c:pt idx="420">
                  <c:v>27.3125</c:v>
                </c:pt>
                <c:pt idx="421">
                  <c:v>27.375</c:v>
                </c:pt>
                <c:pt idx="422">
                  <c:v>27.4375</c:v>
                </c:pt>
                <c:pt idx="423">
                  <c:v>27.5</c:v>
                </c:pt>
                <c:pt idx="424">
                  <c:v>27.5625</c:v>
                </c:pt>
                <c:pt idx="425">
                  <c:v>27.625</c:v>
                </c:pt>
                <c:pt idx="426">
                  <c:v>27.6875</c:v>
                </c:pt>
                <c:pt idx="427">
                  <c:v>27.75</c:v>
                </c:pt>
                <c:pt idx="428">
                  <c:v>27.8125</c:v>
                </c:pt>
                <c:pt idx="429">
                  <c:v>27.875</c:v>
                </c:pt>
                <c:pt idx="430">
                  <c:v>27.9375</c:v>
                </c:pt>
                <c:pt idx="431">
                  <c:v>28</c:v>
                </c:pt>
                <c:pt idx="432">
                  <c:v>28.0625</c:v>
                </c:pt>
                <c:pt idx="433">
                  <c:v>28.125</c:v>
                </c:pt>
                <c:pt idx="434">
                  <c:v>28.1875</c:v>
                </c:pt>
                <c:pt idx="435">
                  <c:v>28.25</c:v>
                </c:pt>
                <c:pt idx="436">
                  <c:v>28.3125</c:v>
                </c:pt>
                <c:pt idx="437">
                  <c:v>28.375</c:v>
                </c:pt>
                <c:pt idx="438">
                  <c:v>28.4375</c:v>
                </c:pt>
                <c:pt idx="439">
                  <c:v>28.5</c:v>
                </c:pt>
                <c:pt idx="440">
                  <c:v>28.5625</c:v>
                </c:pt>
                <c:pt idx="441">
                  <c:v>28.625</c:v>
                </c:pt>
                <c:pt idx="442">
                  <c:v>28.6875</c:v>
                </c:pt>
                <c:pt idx="443">
                  <c:v>28.75</c:v>
                </c:pt>
                <c:pt idx="444">
                  <c:v>28.8125</c:v>
                </c:pt>
                <c:pt idx="445">
                  <c:v>28.875</c:v>
                </c:pt>
                <c:pt idx="446">
                  <c:v>28.9375</c:v>
                </c:pt>
                <c:pt idx="447">
                  <c:v>29</c:v>
                </c:pt>
                <c:pt idx="448">
                  <c:v>29.0625</c:v>
                </c:pt>
                <c:pt idx="449">
                  <c:v>29.125</c:v>
                </c:pt>
                <c:pt idx="450">
                  <c:v>29.1875</c:v>
                </c:pt>
                <c:pt idx="451">
                  <c:v>29.25</c:v>
                </c:pt>
                <c:pt idx="452">
                  <c:v>29.3125</c:v>
                </c:pt>
                <c:pt idx="453">
                  <c:v>29.375</c:v>
                </c:pt>
                <c:pt idx="454">
                  <c:v>29.4375</c:v>
                </c:pt>
                <c:pt idx="455">
                  <c:v>29.5</c:v>
                </c:pt>
                <c:pt idx="456">
                  <c:v>29.5625</c:v>
                </c:pt>
                <c:pt idx="457">
                  <c:v>29.625</c:v>
                </c:pt>
                <c:pt idx="458">
                  <c:v>29.6875</c:v>
                </c:pt>
                <c:pt idx="459">
                  <c:v>29.75</c:v>
                </c:pt>
                <c:pt idx="460">
                  <c:v>29.8125</c:v>
                </c:pt>
                <c:pt idx="461">
                  <c:v>29.875</c:v>
                </c:pt>
                <c:pt idx="462">
                  <c:v>29.9375</c:v>
                </c:pt>
                <c:pt idx="463">
                  <c:v>30</c:v>
                </c:pt>
                <c:pt idx="464">
                  <c:v>30.0625</c:v>
                </c:pt>
                <c:pt idx="465">
                  <c:v>30.125</c:v>
                </c:pt>
                <c:pt idx="466">
                  <c:v>30.1875</c:v>
                </c:pt>
                <c:pt idx="467">
                  <c:v>30.25</c:v>
                </c:pt>
                <c:pt idx="468">
                  <c:v>30.3125</c:v>
                </c:pt>
                <c:pt idx="469">
                  <c:v>30.375</c:v>
                </c:pt>
                <c:pt idx="470">
                  <c:v>30.4375</c:v>
                </c:pt>
                <c:pt idx="471">
                  <c:v>30.5</c:v>
                </c:pt>
                <c:pt idx="472">
                  <c:v>30.5625</c:v>
                </c:pt>
                <c:pt idx="473">
                  <c:v>30.625</c:v>
                </c:pt>
                <c:pt idx="474">
                  <c:v>30.6875</c:v>
                </c:pt>
                <c:pt idx="475">
                  <c:v>30.75</c:v>
                </c:pt>
                <c:pt idx="476">
                  <c:v>30.8125</c:v>
                </c:pt>
                <c:pt idx="477">
                  <c:v>30.875</c:v>
                </c:pt>
                <c:pt idx="478">
                  <c:v>30.9375</c:v>
                </c:pt>
                <c:pt idx="479">
                  <c:v>31</c:v>
                </c:pt>
                <c:pt idx="480">
                  <c:v>31.0625</c:v>
                </c:pt>
                <c:pt idx="481">
                  <c:v>31.125</c:v>
                </c:pt>
                <c:pt idx="482">
                  <c:v>31.1875</c:v>
                </c:pt>
                <c:pt idx="483">
                  <c:v>31.25</c:v>
                </c:pt>
                <c:pt idx="484">
                  <c:v>31.3125</c:v>
                </c:pt>
                <c:pt idx="485">
                  <c:v>31.375</c:v>
                </c:pt>
                <c:pt idx="486">
                  <c:v>31.4375</c:v>
                </c:pt>
                <c:pt idx="487">
                  <c:v>31.5</c:v>
                </c:pt>
                <c:pt idx="488">
                  <c:v>31.5625</c:v>
                </c:pt>
                <c:pt idx="489">
                  <c:v>31.625</c:v>
                </c:pt>
                <c:pt idx="490">
                  <c:v>31.6875</c:v>
                </c:pt>
                <c:pt idx="491">
                  <c:v>31.75</c:v>
                </c:pt>
                <c:pt idx="492">
                  <c:v>31.8125</c:v>
                </c:pt>
                <c:pt idx="493">
                  <c:v>31.875</c:v>
                </c:pt>
                <c:pt idx="494">
                  <c:v>31.9375</c:v>
                </c:pt>
                <c:pt idx="495">
                  <c:v>32</c:v>
                </c:pt>
                <c:pt idx="496">
                  <c:v>32.0625</c:v>
                </c:pt>
                <c:pt idx="497">
                  <c:v>32.125</c:v>
                </c:pt>
                <c:pt idx="498">
                  <c:v>32.1875</c:v>
                </c:pt>
                <c:pt idx="499">
                  <c:v>32.25</c:v>
                </c:pt>
                <c:pt idx="500">
                  <c:v>32.3125</c:v>
                </c:pt>
                <c:pt idx="501">
                  <c:v>32.375</c:v>
                </c:pt>
                <c:pt idx="502">
                  <c:v>32.4375</c:v>
                </c:pt>
                <c:pt idx="503">
                  <c:v>32.5</c:v>
                </c:pt>
                <c:pt idx="504">
                  <c:v>32.5625</c:v>
                </c:pt>
                <c:pt idx="505">
                  <c:v>32.625</c:v>
                </c:pt>
                <c:pt idx="506">
                  <c:v>32.6875</c:v>
                </c:pt>
                <c:pt idx="507">
                  <c:v>32.75</c:v>
                </c:pt>
                <c:pt idx="508">
                  <c:v>32.8125</c:v>
                </c:pt>
                <c:pt idx="509">
                  <c:v>32.875</c:v>
                </c:pt>
                <c:pt idx="510">
                  <c:v>32.9375</c:v>
                </c:pt>
                <c:pt idx="511">
                  <c:v>33</c:v>
                </c:pt>
                <c:pt idx="512">
                  <c:v>33.0625</c:v>
                </c:pt>
                <c:pt idx="513">
                  <c:v>33.125</c:v>
                </c:pt>
                <c:pt idx="514">
                  <c:v>33.1875</c:v>
                </c:pt>
                <c:pt idx="515">
                  <c:v>33.25</c:v>
                </c:pt>
                <c:pt idx="516">
                  <c:v>33.3125</c:v>
                </c:pt>
                <c:pt idx="517">
                  <c:v>33.375</c:v>
                </c:pt>
                <c:pt idx="518">
                  <c:v>33.4375</c:v>
                </c:pt>
                <c:pt idx="519">
                  <c:v>33.5</c:v>
                </c:pt>
                <c:pt idx="520">
                  <c:v>33.5625</c:v>
                </c:pt>
                <c:pt idx="521">
                  <c:v>33.625</c:v>
                </c:pt>
                <c:pt idx="522">
                  <c:v>33.6875</c:v>
                </c:pt>
                <c:pt idx="523">
                  <c:v>33.75</c:v>
                </c:pt>
                <c:pt idx="524">
                  <c:v>33.8125</c:v>
                </c:pt>
                <c:pt idx="525">
                  <c:v>33.875</c:v>
                </c:pt>
                <c:pt idx="526">
                  <c:v>33.9375</c:v>
                </c:pt>
                <c:pt idx="527">
                  <c:v>34</c:v>
                </c:pt>
                <c:pt idx="528">
                  <c:v>34.0625</c:v>
                </c:pt>
                <c:pt idx="529">
                  <c:v>34.125</c:v>
                </c:pt>
                <c:pt idx="530">
                  <c:v>34.1875</c:v>
                </c:pt>
                <c:pt idx="531">
                  <c:v>34.25</c:v>
                </c:pt>
                <c:pt idx="532">
                  <c:v>34.3125</c:v>
                </c:pt>
                <c:pt idx="533">
                  <c:v>34.375</c:v>
                </c:pt>
                <c:pt idx="534">
                  <c:v>34.4375</c:v>
                </c:pt>
                <c:pt idx="535">
                  <c:v>34.5</c:v>
                </c:pt>
                <c:pt idx="536">
                  <c:v>34.5625</c:v>
                </c:pt>
                <c:pt idx="537">
                  <c:v>34.625</c:v>
                </c:pt>
                <c:pt idx="538">
                  <c:v>34.6875</c:v>
                </c:pt>
                <c:pt idx="539">
                  <c:v>34.75</c:v>
                </c:pt>
                <c:pt idx="540">
                  <c:v>34.8125</c:v>
                </c:pt>
                <c:pt idx="541">
                  <c:v>34.875</c:v>
                </c:pt>
                <c:pt idx="542">
                  <c:v>34.9375</c:v>
                </c:pt>
                <c:pt idx="543">
                  <c:v>35</c:v>
                </c:pt>
                <c:pt idx="544">
                  <c:v>35.0625</c:v>
                </c:pt>
                <c:pt idx="545">
                  <c:v>35.125</c:v>
                </c:pt>
                <c:pt idx="546">
                  <c:v>35.1875</c:v>
                </c:pt>
                <c:pt idx="547">
                  <c:v>35.25</c:v>
                </c:pt>
                <c:pt idx="548">
                  <c:v>35.3125</c:v>
                </c:pt>
                <c:pt idx="549">
                  <c:v>35.375</c:v>
                </c:pt>
                <c:pt idx="550">
                  <c:v>35.4375</c:v>
                </c:pt>
                <c:pt idx="551">
                  <c:v>35.5</c:v>
                </c:pt>
                <c:pt idx="552">
                  <c:v>35.5625</c:v>
                </c:pt>
                <c:pt idx="553">
                  <c:v>35.625</c:v>
                </c:pt>
                <c:pt idx="554">
                  <c:v>35.6875</c:v>
                </c:pt>
                <c:pt idx="555">
                  <c:v>35.75</c:v>
                </c:pt>
                <c:pt idx="556">
                  <c:v>35.8125</c:v>
                </c:pt>
                <c:pt idx="557">
                  <c:v>35.875</c:v>
                </c:pt>
                <c:pt idx="558">
                  <c:v>35.9375</c:v>
                </c:pt>
                <c:pt idx="559">
                  <c:v>36</c:v>
                </c:pt>
                <c:pt idx="560">
                  <c:v>36.0625</c:v>
                </c:pt>
                <c:pt idx="561">
                  <c:v>36.125</c:v>
                </c:pt>
                <c:pt idx="562">
                  <c:v>36.1875</c:v>
                </c:pt>
                <c:pt idx="563">
                  <c:v>36.25</c:v>
                </c:pt>
                <c:pt idx="564">
                  <c:v>36.3125</c:v>
                </c:pt>
                <c:pt idx="565">
                  <c:v>36.375</c:v>
                </c:pt>
                <c:pt idx="566">
                  <c:v>36.4375</c:v>
                </c:pt>
                <c:pt idx="567">
                  <c:v>36.5</c:v>
                </c:pt>
                <c:pt idx="568">
                  <c:v>36.5625</c:v>
                </c:pt>
                <c:pt idx="569">
                  <c:v>36.625</c:v>
                </c:pt>
                <c:pt idx="570">
                  <c:v>36.6875</c:v>
                </c:pt>
                <c:pt idx="571">
                  <c:v>36.75</c:v>
                </c:pt>
                <c:pt idx="572">
                  <c:v>36.8125</c:v>
                </c:pt>
                <c:pt idx="573">
                  <c:v>36.875</c:v>
                </c:pt>
                <c:pt idx="574">
                  <c:v>36.9375</c:v>
                </c:pt>
                <c:pt idx="575">
                  <c:v>37</c:v>
                </c:pt>
                <c:pt idx="576">
                  <c:v>37.0625</c:v>
                </c:pt>
                <c:pt idx="577">
                  <c:v>37.125</c:v>
                </c:pt>
                <c:pt idx="578">
                  <c:v>37.1875</c:v>
                </c:pt>
                <c:pt idx="579">
                  <c:v>37.25</c:v>
                </c:pt>
                <c:pt idx="580">
                  <c:v>37.3125</c:v>
                </c:pt>
                <c:pt idx="581">
                  <c:v>37.375</c:v>
                </c:pt>
                <c:pt idx="582">
                  <c:v>37.4375</c:v>
                </c:pt>
                <c:pt idx="583">
                  <c:v>37.5</c:v>
                </c:pt>
                <c:pt idx="584">
                  <c:v>37.5625</c:v>
                </c:pt>
                <c:pt idx="585">
                  <c:v>37.625</c:v>
                </c:pt>
                <c:pt idx="586">
                  <c:v>37.6875</c:v>
                </c:pt>
                <c:pt idx="587">
                  <c:v>37.75</c:v>
                </c:pt>
                <c:pt idx="588">
                  <c:v>37.8125</c:v>
                </c:pt>
                <c:pt idx="589">
                  <c:v>37.875</c:v>
                </c:pt>
                <c:pt idx="590">
                  <c:v>37.9375</c:v>
                </c:pt>
                <c:pt idx="591">
                  <c:v>38</c:v>
                </c:pt>
                <c:pt idx="592">
                  <c:v>38.0625</c:v>
                </c:pt>
                <c:pt idx="593">
                  <c:v>38.125</c:v>
                </c:pt>
                <c:pt idx="594">
                  <c:v>38.1875</c:v>
                </c:pt>
                <c:pt idx="595">
                  <c:v>38.25</c:v>
                </c:pt>
                <c:pt idx="596">
                  <c:v>38.3125</c:v>
                </c:pt>
                <c:pt idx="597">
                  <c:v>38.375</c:v>
                </c:pt>
                <c:pt idx="598">
                  <c:v>38.4375</c:v>
                </c:pt>
                <c:pt idx="599">
                  <c:v>38.5</c:v>
                </c:pt>
                <c:pt idx="600">
                  <c:v>38.5625</c:v>
                </c:pt>
                <c:pt idx="601">
                  <c:v>38.625</c:v>
                </c:pt>
                <c:pt idx="602">
                  <c:v>38.6875</c:v>
                </c:pt>
                <c:pt idx="603">
                  <c:v>38.75</c:v>
                </c:pt>
                <c:pt idx="604">
                  <c:v>38.8125</c:v>
                </c:pt>
                <c:pt idx="605">
                  <c:v>38.875</c:v>
                </c:pt>
                <c:pt idx="606">
                  <c:v>38.9375</c:v>
                </c:pt>
                <c:pt idx="607">
                  <c:v>39</c:v>
                </c:pt>
                <c:pt idx="608">
                  <c:v>39.0625</c:v>
                </c:pt>
                <c:pt idx="609">
                  <c:v>39.125</c:v>
                </c:pt>
                <c:pt idx="610">
                  <c:v>39.1875</c:v>
                </c:pt>
                <c:pt idx="611">
                  <c:v>39.25</c:v>
                </c:pt>
                <c:pt idx="612">
                  <c:v>39.3125</c:v>
                </c:pt>
                <c:pt idx="613">
                  <c:v>39.375</c:v>
                </c:pt>
                <c:pt idx="614">
                  <c:v>39.4375</c:v>
                </c:pt>
                <c:pt idx="615">
                  <c:v>39.5</c:v>
                </c:pt>
                <c:pt idx="616">
                  <c:v>39.5625</c:v>
                </c:pt>
                <c:pt idx="617">
                  <c:v>39.625</c:v>
                </c:pt>
                <c:pt idx="618">
                  <c:v>39.6875</c:v>
                </c:pt>
                <c:pt idx="619">
                  <c:v>39.75</c:v>
                </c:pt>
                <c:pt idx="620">
                  <c:v>39.8125</c:v>
                </c:pt>
                <c:pt idx="621">
                  <c:v>39.875</c:v>
                </c:pt>
                <c:pt idx="622">
                  <c:v>39.9375</c:v>
                </c:pt>
                <c:pt idx="623">
                  <c:v>40</c:v>
                </c:pt>
                <c:pt idx="624">
                  <c:v>40.0625</c:v>
                </c:pt>
                <c:pt idx="625">
                  <c:v>40.125</c:v>
                </c:pt>
                <c:pt idx="626">
                  <c:v>40.1875</c:v>
                </c:pt>
                <c:pt idx="627">
                  <c:v>40.25</c:v>
                </c:pt>
                <c:pt idx="628">
                  <c:v>40.3125</c:v>
                </c:pt>
                <c:pt idx="629">
                  <c:v>40.375</c:v>
                </c:pt>
                <c:pt idx="630">
                  <c:v>40.4375</c:v>
                </c:pt>
                <c:pt idx="631">
                  <c:v>40.5</c:v>
                </c:pt>
                <c:pt idx="632">
                  <c:v>40.5625</c:v>
                </c:pt>
                <c:pt idx="633">
                  <c:v>40.625</c:v>
                </c:pt>
                <c:pt idx="634">
                  <c:v>40.6875</c:v>
                </c:pt>
                <c:pt idx="635">
                  <c:v>40.75</c:v>
                </c:pt>
                <c:pt idx="636">
                  <c:v>40.8125</c:v>
                </c:pt>
                <c:pt idx="637">
                  <c:v>40.875</c:v>
                </c:pt>
                <c:pt idx="638">
                  <c:v>40.9375</c:v>
                </c:pt>
                <c:pt idx="639">
                  <c:v>41</c:v>
                </c:pt>
                <c:pt idx="640">
                  <c:v>41.0625</c:v>
                </c:pt>
                <c:pt idx="641">
                  <c:v>41.125</c:v>
                </c:pt>
                <c:pt idx="642">
                  <c:v>41.1875</c:v>
                </c:pt>
                <c:pt idx="643">
                  <c:v>41.25</c:v>
                </c:pt>
                <c:pt idx="644">
                  <c:v>41.3125</c:v>
                </c:pt>
                <c:pt idx="645">
                  <c:v>41.375</c:v>
                </c:pt>
                <c:pt idx="646">
                  <c:v>41.4375</c:v>
                </c:pt>
                <c:pt idx="647">
                  <c:v>41.5</c:v>
                </c:pt>
                <c:pt idx="648">
                  <c:v>41.5625</c:v>
                </c:pt>
                <c:pt idx="649">
                  <c:v>41.625</c:v>
                </c:pt>
                <c:pt idx="650">
                  <c:v>41.6875</c:v>
                </c:pt>
                <c:pt idx="651">
                  <c:v>41.75</c:v>
                </c:pt>
                <c:pt idx="652">
                  <c:v>41.8125</c:v>
                </c:pt>
                <c:pt idx="653">
                  <c:v>41.875</c:v>
                </c:pt>
                <c:pt idx="654">
                  <c:v>41.9375</c:v>
                </c:pt>
                <c:pt idx="655">
                  <c:v>42</c:v>
                </c:pt>
                <c:pt idx="656">
                  <c:v>42.0625</c:v>
                </c:pt>
                <c:pt idx="657">
                  <c:v>42.125</c:v>
                </c:pt>
                <c:pt idx="658">
                  <c:v>42.1875</c:v>
                </c:pt>
                <c:pt idx="659">
                  <c:v>42.25</c:v>
                </c:pt>
                <c:pt idx="660">
                  <c:v>42.3125</c:v>
                </c:pt>
                <c:pt idx="661">
                  <c:v>42.375</c:v>
                </c:pt>
                <c:pt idx="662">
                  <c:v>42.4375</c:v>
                </c:pt>
                <c:pt idx="663">
                  <c:v>42.5</c:v>
                </c:pt>
                <c:pt idx="664">
                  <c:v>42.5625</c:v>
                </c:pt>
                <c:pt idx="665">
                  <c:v>42.625</c:v>
                </c:pt>
                <c:pt idx="666">
                  <c:v>42.6875</c:v>
                </c:pt>
                <c:pt idx="667">
                  <c:v>42.75</c:v>
                </c:pt>
                <c:pt idx="668">
                  <c:v>42.8125</c:v>
                </c:pt>
                <c:pt idx="669">
                  <c:v>42.875</c:v>
                </c:pt>
                <c:pt idx="670">
                  <c:v>42.9375</c:v>
                </c:pt>
                <c:pt idx="671">
                  <c:v>43</c:v>
                </c:pt>
                <c:pt idx="672">
                  <c:v>43.0625</c:v>
                </c:pt>
                <c:pt idx="673">
                  <c:v>43.125</c:v>
                </c:pt>
                <c:pt idx="674">
                  <c:v>43.1875</c:v>
                </c:pt>
                <c:pt idx="675">
                  <c:v>43.25</c:v>
                </c:pt>
                <c:pt idx="676">
                  <c:v>43.3125</c:v>
                </c:pt>
                <c:pt idx="677">
                  <c:v>43.375</c:v>
                </c:pt>
                <c:pt idx="678">
                  <c:v>43.4375</c:v>
                </c:pt>
                <c:pt idx="679">
                  <c:v>43.5</c:v>
                </c:pt>
                <c:pt idx="680">
                  <c:v>43.5625</c:v>
                </c:pt>
                <c:pt idx="681">
                  <c:v>43.625</c:v>
                </c:pt>
                <c:pt idx="682">
                  <c:v>43.6875</c:v>
                </c:pt>
                <c:pt idx="683">
                  <c:v>43.75</c:v>
                </c:pt>
                <c:pt idx="684">
                  <c:v>43.8125</c:v>
                </c:pt>
                <c:pt idx="685">
                  <c:v>43.875</c:v>
                </c:pt>
                <c:pt idx="686">
                  <c:v>43.9375</c:v>
                </c:pt>
                <c:pt idx="687">
                  <c:v>44</c:v>
                </c:pt>
                <c:pt idx="688">
                  <c:v>44.0625</c:v>
                </c:pt>
                <c:pt idx="689">
                  <c:v>44.125</c:v>
                </c:pt>
                <c:pt idx="690">
                  <c:v>44.1875</c:v>
                </c:pt>
                <c:pt idx="691">
                  <c:v>44.25</c:v>
                </c:pt>
                <c:pt idx="692">
                  <c:v>44.3125</c:v>
                </c:pt>
                <c:pt idx="693">
                  <c:v>44.375</c:v>
                </c:pt>
                <c:pt idx="694">
                  <c:v>44.4375</c:v>
                </c:pt>
                <c:pt idx="695">
                  <c:v>44.5</c:v>
                </c:pt>
                <c:pt idx="696">
                  <c:v>44.5625</c:v>
                </c:pt>
                <c:pt idx="697">
                  <c:v>44.625</c:v>
                </c:pt>
                <c:pt idx="698">
                  <c:v>44.6875</c:v>
                </c:pt>
                <c:pt idx="699">
                  <c:v>44.75</c:v>
                </c:pt>
                <c:pt idx="700">
                  <c:v>44.8125</c:v>
                </c:pt>
                <c:pt idx="701">
                  <c:v>44.875</c:v>
                </c:pt>
                <c:pt idx="702">
                  <c:v>44.9375</c:v>
                </c:pt>
                <c:pt idx="703">
                  <c:v>45</c:v>
                </c:pt>
                <c:pt idx="704">
                  <c:v>45.0625</c:v>
                </c:pt>
                <c:pt idx="705">
                  <c:v>45.125</c:v>
                </c:pt>
                <c:pt idx="706">
                  <c:v>45.1875</c:v>
                </c:pt>
                <c:pt idx="707">
                  <c:v>45.25</c:v>
                </c:pt>
                <c:pt idx="708">
                  <c:v>45.3125</c:v>
                </c:pt>
                <c:pt idx="709">
                  <c:v>45.375</c:v>
                </c:pt>
                <c:pt idx="710">
                  <c:v>45.4375</c:v>
                </c:pt>
                <c:pt idx="711">
                  <c:v>45.5</c:v>
                </c:pt>
                <c:pt idx="712">
                  <c:v>45.5625</c:v>
                </c:pt>
                <c:pt idx="713">
                  <c:v>45.625</c:v>
                </c:pt>
                <c:pt idx="714">
                  <c:v>45.6875</c:v>
                </c:pt>
                <c:pt idx="715">
                  <c:v>45.75</c:v>
                </c:pt>
                <c:pt idx="716">
                  <c:v>45.8125</c:v>
                </c:pt>
                <c:pt idx="717">
                  <c:v>45.875</c:v>
                </c:pt>
                <c:pt idx="718">
                  <c:v>45.9375</c:v>
                </c:pt>
                <c:pt idx="719">
                  <c:v>46</c:v>
                </c:pt>
                <c:pt idx="720">
                  <c:v>46.0625</c:v>
                </c:pt>
                <c:pt idx="721">
                  <c:v>46.125</c:v>
                </c:pt>
                <c:pt idx="722">
                  <c:v>46.1875</c:v>
                </c:pt>
                <c:pt idx="723">
                  <c:v>46.25</c:v>
                </c:pt>
                <c:pt idx="724">
                  <c:v>46.3125</c:v>
                </c:pt>
                <c:pt idx="725">
                  <c:v>46.375</c:v>
                </c:pt>
                <c:pt idx="726">
                  <c:v>46.4375</c:v>
                </c:pt>
                <c:pt idx="727">
                  <c:v>46.5</c:v>
                </c:pt>
                <c:pt idx="728">
                  <c:v>46.5625</c:v>
                </c:pt>
                <c:pt idx="729">
                  <c:v>46.625</c:v>
                </c:pt>
                <c:pt idx="730">
                  <c:v>46.6875</c:v>
                </c:pt>
                <c:pt idx="731">
                  <c:v>46.75</c:v>
                </c:pt>
                <c:pt idx="732">
                  <c:v>46.8125</c:v>
                </c:pt>
                <c:pt idx="733">
                  <c:v>46.875</c:v>
                </c:pt>
                <c:pt idx="734">
                  <c:v>46.9375</c:v>
                </c:pt>
                <c:pt idx="735">
                  <c:v>47</c:v>
                </c:pt>
                <c:pt idx="736">
                  <c:v>47.0625</c:v>
                </c:pt>
                <c:pt idx="737">
                  <c:v>47.125</c:v>
                </c:pt>
                <c:pt idx="738">
                  <c:v>47.1875</c:v>
                </c:pt>
                <c:pt idx="739">
                  <c:v>47.25</c:v>
                </c:pt>
                <c:pt idx="740">
                  <c:v>47.3125</c:v>
                </c:pt>
                <c:pt idx="741">
                  <c:v>47.375</c:v>
                </c:pt>
                <c:pt idx="742">
                  <c:v>47.4375</c:v>
                </c:pt>
                <c:pt idx="743">
                  <c:v>47.5</c:v>
                </c:pt>
                <c:pt idx="744">
                  <c:v>47.5625</c:v>
                </c:pt>
                <c:pt idx="745">
                  <c:v>47.625</c:v>
                </c:pt>
                <c:pt idx="746">
                  <c:v>47.6875</c:v>
                </c:pt>
                <c:pt idx="747">
                  <c:v>47.75</c:v>
                </c:pt>
                <c:pt idx="748">
                  <c:v>47.8125</c:v>
                </c:pt>
                <c:pt idx="749">
                  <c:v>47.875</c:v>
                </c:pt>
                <c:pt idx="750">
                  <c:v>47.9375</c:v>
                </c:pt>
                <c:pt idx="751">
                  <c:v>48</c:v>
                </c:pt>
                <c:pt idx="752">
                  <c:v>48.0625</c:v>
                </c:pt>
                <c:pt idx="753">
                  <c:v>48.125</c:v>
                </c:pt>
                <c:pt idx="754">
                  <c:v>48.1875</c:v>
                </c:pt>
                <c:pt idx="755">
                  <c:v>48.25</c:v>
                </c:pt>
                <c:pt idx="756">
                  <c:v>48.3125</c:v>
                </c:pt>
                <c:pt idx="757">
                  <c:v>48.375</c:v>
                </c:pt>
                <c:pt idx="758">
                  <c:v>48.4375</c:v>
                </c:pt>
                <c:pt idx="759">
                  <c:v>48.5</c:v>
                </c:pt>
                <c:pt idx="760">
                  <c:v>48.5625</c:v>
                </c:pt>
                <c:pt idx="761">
                  <c:v>48.625</c:v>
                </c:pt>
                <c:pt idx="762">
                  <c:v>48.6875</c:v>
                </c:pt>
                <c:pt idx="763">
                  <c:v>48.75</c:v>
                </c:pt>
                <c:pt idx="764">
                  <c:v>48.8125</c:v>
                </c:pt>
                <c:pt idx="765">
                  <c:v>48.875</c:v>
                </c:pt>
                <c:pt idx="766">
                  <c:v>48.9375</c:v>
                </c:pt>
                <c:pt idx="767">
                  <c:v>49</c:v>
                </c:pt>
                <c:pt idx="768">
                  <c:v>49.0625</c:v>
                </c:pt>
                <c:pt idx="769">
                  <c:v>49.125</c:v>
                </c:pt>
                <c:pt idx="770">
                  <c:v>49.1875</c:v>
                </c:pt>
                <c:pt idx="771">
                  <c:v>49.25</c:v>
                </c:pt>
                <c:pt idx="772">
                  <c:v>49.3125</c:v>
                </c:pt>
                <c:pt idx="773">
                  <c:v>49.375</c:v>
                </c:pt>
                <c:pt idx="774">
                  <c:v>49.4375</c:v>
                </c:pt>
                <c:pt idx="775">
                  <c:v>49.5</c:v>
                </c:pt>
                <c:pt idx="776">
                  <c:v>49.5625</c:v>
                </c:pt>
                <c:pt idx="777">
                  <c:v>49.625</c:v>
                </c:pt>
                <c:pt idx="778">
                  <c:v>49.6875</c:v>
                </c:pt>
                <c:pt idx="779">
                  <c:v>49.75</c:v>
                </c:pt>
                <c:pt idx="780">
                  <c:v>49.8125</c:v>
                </c:pt>
                <c:pt idx="781">
                  <c:v>49.875</c:v>
                </c:pt>
                <c:pt idx="782">
                  <c:v>49.9375</c:v>
                </c:pt>
                <c:pt idx="783">
                  <c:v>50</c:v>
                </c:pt>
                <c:pt idx="784">
                  <c:v>50.0625</c:v>
                </c:pt>
                <c:pt idx="785">
                  <c:v>50.125</c:v>
                </c:pt>
                <c:pt idx="786">
                  <c:v>50.1875</c:v>
                </c:pt>
                <c:pt idx="787">
                  <c:v>50.25</c:v>
                </c:pt>
                <c:pt idx="788">
                  <c:v>50.3125</c:v>
                </c:pt>
                <c:pt idx="789">
                  <c:v>50.375</c:v>
                </c:pt>
                <c:pt idx="790">
                  <c:v>50.4375</c:v>
                </c:pt>
                <c:pt idx="791">
                  <c:v>50.5</c:v>
                </c:pt>
                <c:pt idx="792">
                  <c:v>50.5625</c:v>
                </c:pt>
                <c:pt idx="793">
                  <c:v>50.625</c:v>
                </c:pt>
                <c:pt idx="794">
                  <c:v>50.6875</c:v>
                </c:pt>
                <c:pt idx="795">
                  <c:v>50.75</c:v>
                </c:pt>
                <c:pt idx="796">
                  <c:v>50.8125</c:v>
                </c:pt>
                <c:pt idx="797">
                  <c:v>50.875</c:v>
                </c:pt>
                <c:pt idx="798">
                  <c:v>50.9375</c:v>
                </c:pt>
                <c:pt idx="799">
                  <c:v>51</c:v>
                </c:pt>
                <c:pt idx="800">
                  <c:v>51.0625</c:v>
                </c:pt>
                <c:pt idx="801">
                  <c:v>51.125</c:v>
                </c:pt>
                <c:pt idx="802">
                  <c:v>51.1875</c:v>
                </c:pt>
                <c:pt idx="803">
                  <c:v>51.25</c:v>
                </c:pt>
                <c:pt idx="804">
                  <c:v>51.3125</c:v>
                </c:pt>
                <c:pt idx="805">
                  <c:v>51.375</c:v>
                </c:pt>
                <c:pt idx="806">
                  <c:v>51.4375</c:v>
                </c:pt>
                <c:pt idx="807">
                  <c:v>51.5</c:v>
                </c:pt>
                <c:pt idx="808">
                  <c:v>51.5625</c:v>
                </c:pt>
                <c:pt idx="809">
                  <c:v>51.625</c:v>
                </c:pt>
                <c:pt idx="810">
                  <c:v>51.6875</c:v>
                </c:pt>
                <c:pt idx="811">
                  <c:v>51.75</c:v>
                </c:pt>
                <c:pt idx="812">
                  <c:v>51.8125</c:v>
                </c:pt>
                <c:pt idx="813">
                  <c:v>51.875</c:v>
                </c:pt>
                <c:pt idx="814">
                  <c:v>51.9375</c:v>
                </c:pt>
                <c:pt idx="815">
                  <c:v>52</c:v>
                </c:pt>
                <c:pt idx="816">
                  <c:v>52.0625</c:v>
                </c:pt>
                <c:pt idx="817">
                  <c:v>52.125</c:v>
                </c:pt>
                <c:pt idx="818">
                  <c:v>52.1875</c:v>
                </c:pt>
                <c:pt idx="819">
                  <c:v>52.25</c:v>
                </c:pt>
                <c:pt idx="820">
                  <c:v>52.3125</c:v>
                </c:pt>
                <c:pt idx="821">
                  <c:v>52.375</c:v>
                </c:pt>
                <c:pt idx="822">
                  <c:v>52.4375</c:v>
                </c:pt>
                <c:pt idx="823">
                  <c:v>52.5</c:v>
                </c:pt>
                <c:pt idx="824">
                  <c:v>52.5625</c:v>
                </c:pt>
                <c:pt idx="825">
                  <c:v>52.625</c:v>
                </c:pt>
                <c:pt idx="826">
                  <c:v>52.6875</c:v>
                </c:pt>
                <c:pt idx="827">
                  <c:v>52.75</c:v>
                </c:pt>
                <c:pt idx="828">
                  <c:v>52.8125</c:v>
                </c:pt>
                <c:pt idx="829">
                  <c:v>52.875</c:v>
                </c:pt>
                <c:pt idx="830">
                  <c:v>52.9375</c:v>
                </c:pt>
                <c:pt idx="831">
                  <c:v>53</c:v>
                </c:pt>
                <c:pt idx="832">
                  <c:v>53.0625</c:v>
                </c:pt>
                <c:pt idx="833">
                  <c:v>53.125</c:v>
                </c:pt>
                <c:pt idx="834">
                  <c:v>53.1875</c:v>
                </c:pt>
                <c:pt idx="835">
                  <c:v>53.25</c:v>
                </c:pt>
                <c:pt idx="836">
                  <c:v>53.3125</c:v>
                </c:pt>
                <c:pt idx="837">
                  <c:v>53.375</c:v>
                </c:pt>
                <c:pt idx="838">
                  <c:v>53.4375</c:v>
                </c:pt>
                <c:pt idx="839">
                  <c:v>53.5</c:v>
                </c:pt>
                <c:pt idx="840">
                  <c:v>53.5625</c:v>
                </c:pt>
                <c:pt idx="841">
                  <c:v>53.625</c:v>
                </c:pt>
                <c:pt idx="842">
                  <c:v>53.6875</c:v>
                </c:pt>
                <c:pt idx="843">
                  <c:v>53.75</c:v>
                </c:pt>
                <c:pt idx="844">
                  <c:v>53.8125</c:v>
                </c:pt>
                <c:pt idx="845">
                  <c:v>53.875</c:v>
                </c:pt>
                <c:pt idx="846">
                  <c:v>53.9375</c:v>
                </c:pt>
                <c:pt idx="847">
                  <c:v>54</c:v>
                </c:pt>
                <c:pt idx="848">
                  <c:v>54.0625</c:v>
                </c:pt>
                <c:pt idx="849">
                  <c:v>54.125</c:v>
                </c:pt>
                <c:pt idx="850">
                  <c:v>54.1875</c:v>
                </c:pt>
                <c:pt idx="851">
                  <c:v>54.25</c:v>
                </c:pt>
                <c:pt idx="852">
                  <c:v>54.3125</c:v>
                </c:pt>
                <c:pt idx="853">
                  <c:v>54.375</c:v>
                </c:pt>
                <c:pt idx="854">
                  <c:v>54.4375</c:v>
                </c:pt>
                <c:pt idx="855">
                  <c:v>54.5</c:v>
                </c:pt>
                <c:pt idx="856">
                  <c:v>54.5625</c:v>
                </c:pt>
                <c:pt idx="857">
                  <c:v>54.625</c:v>
                </c:pt>
                <c:pt idx="858">
                  <c:v>54.6875</c:v>
                </c:pt>
                <c:pt idx="859">
                  <c:v>54.75</c:v>
                </c:pt>
                <c:pt idx="860">
                  <c:v>54.8125</c:v>
                </c:pt>
                <c:pt idx="861">
                  <c:v>54.875</c:v>
                </c:pt>
                <c:pt idx="862">
                  <c:v>54.9375</c:v>
                </c:pt>
                <c:pt idx="863">
                  <c:v>55</c:v>
                </c:pt>
                <c:pt idx="864">
                  <c:v>55.0625</c:v>
                </c:pt>
                <c:pt idx="865">
                  <c:v>55.125</c:v>
                </c:pt>
                <c:pt idx="866">
                  <c:v>55.1875</c:v>
                </c:pt>
                <c:pt idx="867">
                  <c:v>55.25</c:v>
                </c:pt>
                <c:pt idx="868">
                  <c:v>55.3125</c:v>
                </c:pt>
                <c:pt idx="869">
                  <c:v>55.375</c:v>
                </c:pt>
                <c:pt idx="870">
                  <c:v>55.4375</c:v>
                </c:pt>
                <c:pt idx="871">
                  <c:v>55.5</c:v>
                </c:pt>
                <c:pt idx="872">
                  <c:v>55.5625</c:v>
                </c:pt>
                <c:pt idx="873">
                  <c:v>55.625</c:v>
                </c:pt>
                <c:pt idx="874">
                  <c:v>55.6875</c:v>
                </c:pt>
                <c:pt idx="875">
                  <c:v>55.75</c:v>
                </c:pt>
                <c:pt idx="876">
                  <c:v>55.8125</c:v>
                </c:pt>
                <c:pt idx="877">
                  <c:v>55.875</c:v>
                </c:pt>
                <c:pt idx="878">
                  <c:v>55.9375</c:v>
                </c:pt>
                <c:pt idx="879">
                  <c:v>56</c:v>
                </c:pt>
                <c:pt idx="880">
                  <c:v>56.0625</c:v>
                </c:pt>
                <c:pt idx="881">
                  <c:v>56.125</c:v>
                </c:pt>
                <c:pt idx="882">
                  <c:v>56.1875</c:v>
                </c:pt>
                <c:pt idx="883">
                  <c:v>56.25</c:v>
                </c:pt>
                <c:pt idx="884">
                  <c:v>56.3125</c:v>
                </c:pt>
                <c:pt idx="885">
                  <c:v>56.375</c:v>
                </c:pt>
                <c:pt idx="886">
                  <c:v>56.4375</c:v>
                </c:pt>
                <c:pt idx="887">
                  <c:v>56.5</c:v>
                </c:pt>
                <c:pt idx="888">
                  <c:v>56.5625</c:v>
                </c:pt>
                <c:pt idx="889">
                  <c:v>56.625</c:v>
                </c:pt>
                <c:pt idx="890">
                  <c:v>56.6875</c:v>
                </c:pt>
                <c:pt idx="891">
                  <c:v>56.75</c:v>
                </c:pt>
                <c:pt idx="892">
                  <c:v>56.8125</c:v>
                </c:pt>
                <c:pt idx="893">
                  <c:v>56.875</c:v>
                </c:pt>
                <c:pt idx="894">
                  <c:v>56.9375</c:v>
                </c:pt>
                <c:pt idx="895">
                  <c:v>57</c:v>
                </c:pt>
                <c:pt idx="896">
                  <c:v>57.0625</c:v>
                </c:pt>
                <c:pt idx="897">
                  <c:v>57.125</c:v>
                </c:pt>
                <c:pt idx="898">
                  <c:v>57.1875</c:v>
                </c:pt>
                <c:pt idx="899">
                  <c:v>57.25</c:v>
                </c:pt>
                <c:pt idx="900">
                  <c:v>57.3125</c:v>
                </c:pt>
                <c:pt idx="901">
                  <c:v>57.375</c:v>
                </c:pt>
                <c:pt idx="902">
                  <c:v>57.4375</c:v>
                </c:pt>
                <c:pt idx="903">
                  <c:v>57.5</c:v>
                </c:pt>
                <c:pt idx="904">
                  <c:v>57.5625</c:v>
                </c:pt>
                <c:pt idx="905">
                  <c:v>57.625</c:v>
                </c:pt>
                <c:pt idx="906">
                  <c:v>57.6875</c:v>
                </c:pt>
                <c:pt idx="907">
                  <c:v>57.75</c:v>
                </c:pt>
                <c:pt idx="908">
                  <c:v>57.8125</c:v>
                </c:pt>
                <c:pt idx="909">
                  <c:v>57.875</c:v>
                </c:pt>
                <c:pt idx="910">
                  <c:v>57.9375</c:v>
                </c:pt>
                <c:pt idx="911">
                  <c:v>58</c:v>
                </c:pt>
                <c:pt idx="912">
                  <c:v>58.0625</c:v>
                </c:pt>
                <c:pt idx="913">
                  <c:v>58.125</c:v>
                </c:pt>
                <c:pt idx="914">
                  <c:v>58.1875</c:v>
                </c:pt>
                <c:pt idx="915">
                  <c:v>58.25</c:v>
                </c:pt>
                <c:pt idx="916">
                  <c:v>58.3125</c:v>
                </c:pt>
                <c:pt idx="917">
                  <c:v>58.375</c:v>
                </c:pt>
                <c:pt idx="918">
                  <c:v>58.4375</c:v>
                </c:pt>
                <c:pt idx="919">
                  <c:v>58.5</c:v>
                </c:pt>
                <c:pt idx="920">
                  <c:v>58.5625</c:v>
                </c:pt>
                <c:pt idx="921">
                  <c:v>58.625</c:v>
                </c:pt>
                <c:pt idx="922">
                  <c:v>58.6875</c:v>
                </c:pt>
                <c:pt idx="923">
                  <c:v>58.75</c:v>
                </c:pt>
                <c:pt idx="924">
                  <c:v>58.8125</c:v>
                </c:pt>
                <c:pt idx="925">
                  <c:v>58.875</c:v>
                </c:pt>
                <c:pt idx="926">
                  <c:v>58.9375</c:v>
                </c:pt>
                <c:pt idx="927">
                  <c:v>59</c:v>
                </c:pt>
                <c:pt idx="928">
                  <c:v>59.0625</c:v>
                </c:pt>
                <c:pt idx="929">
                  <c:v>59.125</c:v>
                </c:pt>
                <c:pt idx="930">
                  <c:v>59.1875</c:v>
                </c:pt>
                <c:pt idx="931">
                  <c:v>59.25</c:v>
                </c:pt>
                <c:pt idx="932">
                  <c:v>59.3125</c:v>
                </c:pt>
                <c:pt idx="933">
                  <c:v>59.375</c:v>
                </c:pt>
                <c:pt idx="934">
                  <c:v>59.4375</c:v>
                </c:pt>
                <c:pt idx="935">
                  <c:v>59.5</c:v>
                </c:pt>
                <c:pt idx="936">
                  <c:v>59.5625</c:v>
                </c:pt>
                <c:pt idx="937">
                  <c:v>59.625</c:v>
                </c:pt>
                <c:pt idx="938">
                  <c:v>59.6875</c:v>
                </c:pt>
                <c:pt idx="939">
                  <c:v>59.75</c:v>
                </c:pt>
                <c:pt idx="940">
                  <c:v>59.8125</c:v>
                </c:pt>
                <c:pt idx="941">
                  <c:v>59.875</c:v>
                </c:pt>
                <c:pt idx="942">
                  <c:v>59.9375</c:v>
                </c:pt>
                <c:pt idx="943">
                  <c:v>60</c:v>
                </c:pt>
                <c:pt idx="944">
                  <c:v>60.0625</c:v>
                </c:pt>
                <c:pt idx="945">
                  <c:v>60.125</c:v>
                </c:pt>
                <c:pt idx="946">
                  <c:v>60.1875</c:v>
                </c:pt>
                <c:pt idx="947">
                  <c:v>60.25</c:v>
                </c:pt>
                <c:pt idx="948">
                  <c:v>60.3125</c:v>
                </c:pt>
                <c:pt idx="949">
                  <c:v>60.375</c:v>
                </c:pt>
                <c:pt idx="950">
                  <c:v>60.4375</c:v>
                </c:pt>
                <c:pt idx="951">
                  <c:v>60.5</c:v>
                </c:pt>
                <c:pt idx="952">
                  <c:v>60.5625</c:v>
                </c:pt>
                <c:pt idx="953">
                  <c:v>60.625</c:v>
                </c:pt>
                <c:pt idx="954">
                  <c:v>60.6875</c:v>
                </c:pt>
                <c:pt idx="955">
                  <c:v>60.75</c:v>
                </c:pt>
                <c:pt idx="956">
                  <c:v>60.8125</c:v>
                </c:pt>
                <c:pt idx="957">
                  <c:v>60.875</c:v>
                </c:pt>
                <c:pt idx="958">
                  <c:v>60.9375</c:v>
                </c:pt>
                <c:pt idx="959">
                  <c:v>61</c:v>
                </c:pt>
                <c:pt idx="960">
                  <c:v>61.0625</c:v>
                </c:pt>
                <c:pt idx="961">
                  <c:v>61.125</c:v>
                </c:pt>
                <c:pt idx="962">
                  <c:v>61.1875</c:v>
                </c:pt>
                <c:pt idx="963">
                  <c:v>61.25</c:v>
                </c:pt>
                <c:pt idx="964">
                  <c:v>61.3125</c:v>
                </c:pt>
                <c:pt idx="965">
                  <c:v>61.375</c:v>
                </c:pt>
                <c:pt idx="966">
                  <c:v>61.4375</c:v>
                </c:pt>
                <c:pt idx="967">
                  <c:v>61.5</c:v>
                </c:pt>
                <c:pt idx="968">
                  <c:v>61.5625</c:v>
                </c:pt>
                <c:pt idx="969">
                  <c:v>61.625</c:v>
                </c:pt>
                <c:pt idx="970">
                  <c:v>61.6875</c:v>
                </c:pt>
                <c:pt idx="971">
                  <c:v>61.75</c:v>
                </c:pt>
                <c:pt idx="972">
                  <c:v>61.8125</c:v>
                </c:pt>
                <c:pt idx="973">
                  <c:v>61.875</c:v>
                </c:pt>
                <c:pt idx="974">
                  <c:v>61.9375</c:v>
                </c:pt>
                <c:pt idx="975">
                  <c:v>62</c:v>
                </c:pt>
                <c:pt idx="976">
                  <c:v>62.0625</c:v>
                </c:pt>
                <c:pt idx="977">
                  <c:v>62.125</c:v>
                </c:pt>
                <c:pt idx="978">
                  <c:v>62.1875</c:v>
                </c:pt>
                <c:pt idx="979">
                  <c:v>62.25</c:v>
                </c:pt>
                <c:pt idx="980">
                  <c:v>62.3125</c:v>
                </c:pt>
                <c:pt idx="981">
                  <c:v>62.375</c:v>
                </c:pt>
                <c:pt idx="982">
                  <c:v>62.4375</c:v>
                </c:pt>
                <c:pt idx="983">
                  <c:v>62.5</c:v>
                </c:pt>
                <c:pt idx="984">
                  <c:v>62.5625</c:v>
                </c:pt>
                <c:pt idx="985">
                  <c:v>62.625</c:v>
                </c:pt>
                <c:pt idx="986">
                  <c:v>62.6875</c:v>
                </c:pt>
                <c:pt idx="987">
                  <c:v>62.75</c:v>
                </c:pt>
                <c:pt idx="988">
                  <c:v>62.8125</c:v>
                </c:pt>
                <c:pt idx="989">
                  <c:v>62.875</c:v>
                </c:pt>
                <c:pt idx="990">
                  <c:v>62.9375</c:v>
                </c:pt>
                <c:pt idx="991">
                  <c:v>63</c:v>
                </c:pt>
                <c:pt idx="992">
                  <c:v>63.0625</c:v>
                </c:pt>
                <c:pt idx="993">
                  <c:v>63.125</c:v>
                </c:pt>
                <c:pt idx="994">
                  <c:v>63.1875</c:v>
                </c:pt>
                <c:pt idx="995">
                  <c:v>63.25</c:v>
                </c:pt>
                <c:pt idx="996">
                  <c:v>63.3125</c:v>
                </c:pt>
                <c:pt idx="997">
                  <c:v>63.375</c:v>
                </c:pt>
                <c:pt idx="998">
                  <c:v>63.4375</c:v>
                </c:pt>
                <c:pt idx="999">
                  <c:v>63.5</c:v>
                </c:pt>
                <c:pt idx="1000">
                  <c:v>63.5625</c:v>
                </c:pt>
                <c:pt idx="1001">
                  <c:v>63.625</c:v>
                </c:pt>
                <c:pt idx="1002">
                  <c:v>63.6875</c:v>
                </c:pt>
                <c:pt idx="1003">
                  <c:v>63.75</c:v>
                </c:pt>
                <c:pt idx="1004">
                  <c:v>63.8125</c:v>
                </c:pt>
                <c:pt idx="1005">
                  <c:v>63.875</c:v>
                </c:pt>
                <c:pt idx="1006">
                  <c:v>63.9375</c:v>
                </c:pt>
                <c:pt idx="1007">
                  <c:v>64</c:v>
                </c:pt>
                <c:pt idx="1008">
                  <c:v>64.0625</c:v>
                </c:pt>
                <c:pt idx="1009">
                  <c:v>64.125</c:v>
                </c:pt>
                <c:pt idx="1010">
                  <c:v>64.1875</c:v>
                </c:pt>
                <c:pt idx="1011">
                  <c:v>64.25</c:v>
                </c:pt>
                <c:pt idx="1012">
                  <c:v>64.3125</c:v>
                </c:pt>
                <c:pt idx="1013">
                  <c:v>64.375</c:v>
                </c:pt>
                <c:pt idx="1014">
                  <c:v>64.4375</c:v>
                </c:pt>
                <c:pt idx="1015">
                  <c:v>64.5</c:v>
                </c:pt>
                <c:pt idx="1016">
                  <c:v>64.5625</c:v>
                </c:pt>
                <c:pt idx="1017">
                  <c:v>64.625</c:v>
                </c:pt>
                <c:pt idx="1018">
                  <c:v>64.6875</c:v>
                </c:pt>
                <c:pt idx="1019">
                  <c:v>64.75</c:v>
                </c:pt>
                <c:pt idx="1020">
                  <c:v>64.8125</c:v>
                </c:pt>
                <c:pt idx="1021">
                  <c:v>64.875</c:v>
                </c:pt>
                <c:pt idx="1022">
                  <c:v>64.9375</c:v>
                </c:pt>
                <c:pt idx="1023">
                  <c:v>65</c:v>
                </c:pt>
                <c:pt idx="1024">
                  <c:v>65.0625</c:v>
                </c:pt>
                <c:pt idx="1025">
                  <c:v>65.125</c:v>
                </c:pt>
                <c:pt idx="1026">
                  <c:v>65.1875</c:v>
                </c:pt>
                <c:pt idx="1027">
                  <c:v>65.25</c:v>
                </c:pt>
                <c:pt idx="1028">
                  <c:v>65.3125</c:v>
                </c:pt>
                <c:pt idx="1029">
                  <c:v>65.375</c:v>
                </c:pt>
                <c:pt idx="1030">
                  <c:v>65.4375</c:v>
                </c:pt>
                <c:pt idx="1031">
                  <c:v>65.5</c:v>
                </c:pt>
                <c:pt idx="1032">
                  <c:v>65.5625</c:v>
                </c:pt>
                <c:pt idx="1033">
                  <c:v>65.625</c:v>
                </c:pt>
                <c:pt idx="1034">
                  <c:v>65.6875</c:v>
                </c:pt>
                <c:pt idx="1035">
                  <c:v>65.75</c:v>
                </c:pt>
                <c:pt idx="1036">
                  <c:v>65.8125</c:v>
                </c:pt>
                <c:pt idx="1037">
                  <c:v>65.875</c:v>
                </c:pt>
                <c:pt idx="1038">
                  <c:v>65.9375</c:v>
                </c:pt>
                <c:pt idx="1039">
                  <c:v>66</c:v>
                </c:pt>
                <c:pt idx="1040">
                  <c:v>66.0625</c:v>
                </c:pt>
                <c:pt idx="1041">
                  <c:v>66.125</c:v>
                </c:pt>
                <c:pt idx="1042">
                  <c:v>66.1875</c:v>
                </c:pt>
                <c:pt idx="1043">
                  <c:v>66.25</c:v>
                </c:pt>
                <c:pt idx="1044">
                  <c:v>66.3125</c:v>
                </c:pt>
                <c:pt idx="1045">
                  <c:v>66.375</c:v>
                </c:pt>
                <c:pt idx="1046">
                  <c:v>66.4375</c:v>
                </c:pt>
                <c:pt idx="1047">
                  <c:v>66.5</c:v>
                </c:pt>
                <c:pt idx="1048">
                  <c:v>66.5625</c:v>
                </c:pt>
                <c:pt idx="1049">
                  <c:v>66.625</c:v>
                </c:pt>
                <c:pt idx="1050">
                  <c:v>66.6875</c:v>
                </c:pt>
                <c:pt idx="1051">
                  <c:v>66.75</c:v>
                </c:pt>
                <c:pt idx="1052">
                  <c:v>66.8125</c:v>
                </c:pt>
                <c:pt idx="1053">
                  <c:v>66.875</c:v>
                </c:pt>
                <c:pt idx="1054">
                  <c:v>66.9375</c:v>
                </c:pt>
                <c:pt idx="1055">
                  <c:v>67</c:v>
                </c:pt>
                <c:pt idx="1056">
                  <c:v>67.0625</c:v>
                </c:pt>
                <c:pt idx="1057">
                  <c:v>67.125</c:v>
                </c:pt>
                <c:pt idx="1058">
                  <c:v>67.1875</c:v>
                </c:pt>
                <c:pt idx="1059">
                  <c:v>67.25</c:v>
                </c:pt>
                <c:pt idx="1060">
                  <c:v>67.3125</c:v>
                </c:pt>
                <c:pt idx="1061">
                  <c:v>67.375</c:v>
                </c:pt>
                <c:pt idx="1062">
                  <c:v>67.4375</c:v>
                </c:pt>
                <c:pt idx="1063">
                  <c:v>67.5</c:v>
                </c:pt>
                <c:pt idx="1064">
                  <c:v>67.5625</c:v>
                </c:pt>
                <c:pt idx="1065">
                  <c:v>67.625</c:v>
                </c:pt>
                <c:pt idx="1066">
                  <c:v>67.6875</c:v>
                </c:pt>
                <c:pt idx="1067">
                  <c:v>67.75</c:v>
                </c:pt>
                <c:pt idx="1068">
                  <c:v>67.8125</c:v>
                </c:pt>
                <c:pt idx="1069">
                  <c:v>67.875</c:v>
                </c:pt>
                <c:pt idx="1070">
                  <c:v>67.9375</c:v>
                </c:pt>
                <c:pt idx="1071">
                  <c:v>68</c:v>
                </c:pt>
                <c:pt idx="1072">
                  <c:v>68.0625</c:v>
                </c:pt>
                <c:pt idx="1073">
                  <c:v>68.125</c:v>
                </c:pt>
                <c:pt idx="1074">
                  <c:v>68.1875</c:v>
                </c:pt>
                <c:pt idx="1075">
                  <c:v>68.25</c:v>
                </c:pt>
                <c:pt idx="1076">
                  <c:v>68.3125</c:v>
                </c:pt>
                <c:pt idx="1077">
                  <c:v>68.375</c:v>
                </c:pt>
                <c:pt idx="1078">
                  <c:v>68.4375</c:v>
                </c:pt>
                <c:pt idx="1079">
                  <c:v>68.5</c:v>
                </c:pt>
                <c:pt idx="1080">
                  <c:v>68.5625</c:v>
                </c:pt>
                <c:pt idx="1081">
                  <c:v>68.625</c:v>
                </c:pt>
                <c:pt idx="1082">
                  <c:v>68.6875</c:v>
                </c:pt>
                <c:pt idx="1083">
                  <c:v>68.75</c:v>
                </c:pt>
                <c:pt idx="1084">
                  <c:v>68.8125</c:v>
                </c:pt>
                <c:pt idx="1085">
                  <c:v>68.875</c:v>
                </c:pt>
                <c:pt idx="1086">
                  <c:v>68.9375</c:v>
                </c:pt>
                <c:pt idx="1087">
                  <c:v>69</c:v>
                </c:pt>
                <c:pt idx="1088">
                  <c:v>69.0625</c:v>
                </c:pt>
                <c:pt idx="1089">
                  <c:v>69.125</c:v>
                </c:pt>
                <c:pt idx="1090">
                  <c:v>69.1875</c:v>
                </c:pt>
                <c:pt idx="1091">
                  <c:v>69.25</c:v>
                </c:pt>
                <c:pt idx="1092">
                  <c:v>69.3125</c:v>
                </c:pt>
                <c:pt idx="1093">
                  <c:v>69.375</c:v>
                </c:pt>
                <c:pt idx="1094">
                  <c:v>69.4375</c:v>
                </c:pt>
                <c:pt idx="1095">
                  <c:v>69.5</c:v>
                </c:pt>
                <c:pt idx="1096">
                  <c:v>69.5625</c:v>
                </c:pt>
                <c:pt idx="1097">
                  <c:v>69.625</c:v>
                </c:pt>
                <c:pt idx="1098">
                  <c:v>69.6875</c:v>
                </c:pt>
                <c:pt idx="1099">
                  <c:v>69.75</c:v>
                </c:pt>
                <c:pt idx="1100">
                  <c:v>69.8125</c:v>
                </c:pt>
                <c:pt idx="1101">
                  <c:v>69.875</c:v>
                </c:pt>
                <c:pt idx="1102">
                  <c:v>69.9375</c:v>
                </c:pt>
                <c:pt idx="1103">
                  <c:v>70</c:v>
                </c:pt>
                <c:pt idx="1104">
                  <c:v>70.0625</c:v>
                </c:pt>
                <c:pt idx="1105">
                  <c:v>70.125</c:v>
                </c:pt>
                <c:pt idx="1106">
                  <c:v>70.1875</c:v>
                </c:pt>
                <c:pt idx="1107">
                  <c:v>70.25</c:v>
                </c:pt>
                <c:pt idx="1108">
                  <c:v>70.3125</c:v>
                </c:pt>
                <c:pt idx="1109">
                  <c:v>70.375</c:v>
                </c:pt>
                <c:pt idx="1110">
                  <c:v>70.4375</c:v>
                </c:pt>
                <c:pt idx="1111">
                  <c:v>70.5</c:v>
                </c:pt>
                <c:pt idx="1112">
                  <c:v>70.5625</c:v>
                </c:pt>
                <c:pt idx="1113">
                  <c:v>70.625</c:v>
                </c:pt>
                <c:pt idx="1114">
                  <c:v>70.6875</c:v>
                </c:pt>
                <c:pt idx="1115">
                  <c:v>70.75</c:v>
                </c:pt>
                <c:pt idx="1116">
                  <c:v>70.8125</c:v>
                </c:pt>
                <c:pt idx="1117">
                  <c:v>70.875</c:v>
                </c:pt>
                <c:pt idx="1118">
                  <c:v>70.9375</c:v>
                </c:pt>
                <c:pt idx="1119">
                  <c:v>71</c:v>
                </c:pt>
                <c:pt idx="1120">
                  <c:v>71.0625</c:v>
                </c:pt>
                <c:pt idx="1121">
                  <c:v>71.125</c:v>
                </c:pt>
                <c:pt idx="1122">
                  <c:v>71.1875</c:v>
                </c:pt>
                <c:pt idx="1123">
                  <c:v>71.25</c:v>
                </c:pt>
                <c:pt idx="1124">
                  <c:v>71.3125</c:v>
                </c:pt>
                <c:pt idx="1125">
                  <c:v>71.375</c:v>
                </c:pt>
                <c:pt idx="1126">
                  <c:v>71.4375</c:v>
                </c:pt>
                <c:pt idx="1127">
                  <c:v>71.5</c:v>
                </c:pt>
                <c:pt idx="1128">
                  <c:v>71.5625</c:v>
                </c:pt>
                <c:pt idx="1129">
                  <c:v>71.625</c:v>
                </c:pt>
                <c:pt idx="1130">
                  <c:v>71.6875</c:v>
                </c:pt>
                <c:pt idx="1131">
                  <c:v>71.75</c:v>
                </c:pt>
                <c:pt idx="1132">
                  <c:v>71.8125</c:v>
                </c:pt>
                <c:pt idx="1133">
                  <c:v>71.875</c:v>
                </c:pt>
                <c:pt idx="1134">
                  <c:v>71.9375</c:v>
                </c:pt>
                <c:pt idx="1135">
                  <c:v>72</c:v>
                </c:pt>
                <c:pt idx="1136">
                  <c:v>72.0625</c:v>
                </c:pt>
                <c:pt idx="1137">
                  <c:v>72.125</c:v>
                </c:pt>
                <c:pt idx="1138">
                  <c:v>72.1875</c:v>
                </c:pt>
                <c:pt idx="1139">
                  <c:v>72.25</c:v>
                </c:pt>
                <c:pt idx="1140">
                  <c:v>72.3125</c:v>
                </c:pt>
                <c:pt idx="1141">
                  <c:v>72.375</c:v>
                </c:pt>
                <c:pt idx="1142">
                  <c:v>72.4375</c:v>
                </c:pt>
                <c:pt idx="1143">
                  <c:v>72.5</c:v>
                </c:pt>
                <c:pt idx="1144">
                  <c:v>72.5625</c:v>
                </c:pt>
                <c:pt idx="1145">
                  <c:v>72.625</c:v>
                </c:pt>
                <c:pt idx="1146">
                  <c:v>72.6875</c:v>
                </c:pt>
                <c:pt idx="1147">
                  <c:v>72.75</c:v>
                </c:pt>
                <c:pt idx="1148">
                  <c:v>72.8125</c:v>
                </c:pt>
                <c:pt idx="1149">
                  <c:v>72.875</c:v>
                </c:pt>
                <c:pt idx="1150">
                  <c:v>72.9375</c:v>
                </c:pt>
                <c:pt idx="1151">
                  <c:v>73</c:v>
                </c:pt>
                <c:pt idx="1152">
                  <c:v>73.0625</c:v>
                </c:pt>
                <c:pt idx="1153">
                  <c:v>73.125</c:v>
                </c:pt>
                <c:pt idx="1154">
                  <c:v>73.1875</c:v>
                </c:pt>
                <c:pt idx="1155">
                  <c:v>73.25</c:v>
                </c:pt>
                <c:pt idx="1156">
                  <c:v>73.3125</c:v>
                </c:pt>
                <c:pt idx="1157">
                  <c:v>73.375</c:v>
                </c:pt>
                <c:pt idx="1158">
                  <c:v>73.4375</c:v>
                </c:pt>
                <c:pt idx="1159">
                  <c:v>73.5</c:v>
                </c:pt>
                <c:pt idx="1160">
                  <c:v>73.5625</c:v>
                </c:pt>
                <c:pt idx="1161">
                  <c:v>73.625</c:v>
                </c:pt>
                <c:pt idx="1162">
                  <c:v>73.6875</c:v>
                </c:pt>
                <c:pt idx="1163">
                  <c:v>73.75</c:v>
                </c:pt>
                <c:pt idx="1164">
                  <c:v>73.8125</c:v>
                </c:pt>
                <c:pt idx="1165">
                  <c:v>73.875</c:v>
                </c:pt>
                <c:pt idx="1166">
                  <c:v>73.9375</c:v>
                </c:pt>
                <c:pt idx="1167">
                  <c:v>74</c:v>
                </c:pt>
                <c:pt idx="1168">
                  <c:v>74.0625</c:v>
                </c:pt>
                <c:pt idx="1169">
                  <c:v>74.125</c:v>
                </c:pt>
                <c:pt idx="1170">
                  <c:v>74.1875</c:v>
                </c:pt>
                <c:pt idx="1171">
                  <c:v>74.25</c:v>
                </c:pt>
                <c:pt idx="1172">
                  <c:v>74.3125</c:v>
                </c:pt>
                <c:pt idx="1173">
                  <c:v>74.375</c:v>
                </c:pt>
                <c:pt idx="1174">
                  <c:v>74.4375</c:v>
                </c:pt>
                <c:pt idx="1175">
                  <c:v>74.5</c:v>
                </c:pt>
                <c:pt idx="1176">
                  <c:v>74.5625</c:v>
                </c:pt>
                <c:pt idx="1177">
                  <c:v>74.625</c:v>
                </c:pt>
                <c:pt idx="1178">
                  <c:v>74.6875</c:v>
                </c:pt>
                <c:pt idx="1179">
                  <c:v>74.75</c:v>
                </c:pt>
                <c:pt idx="1180">
                  <c:v>74.8125</c:v>
                </c:pt>
                <c:pt idx="1181">
                  <c:v>74.875</c:v>
                </c:pt>
                <c:pt idx="1182">
                  <c:v>74.9375</c:v>
                </c:pt>
                <c:pt idx="1183">
                  <c:v>75</c:v>
                </c:pt>
                <c:pt idx="1184">
                  <c:v>75.0625</c:v>
                </c:pt>
                <c:pt idx="1185">
                  <c:v>75.125</c:v>
                </c:pt>
                <c:pt idx="1186">
                  <c:v>75.1875</c:v>
                </c:pt>
                <c:pt idx="1187">
                  <c:v>75.25</c:v>
                </c:pt>
                <c:pt idx="1188">
                  <c:v>75.3125</c:v>
                </c:pt>
                <c:pt idx="1189">
                  <c:v>75.375</c:v>
                </c:pt>
                <c:pt idx="1190">
                  <c:v>75.4375</c:v>
                </c:pt>
                <c:pt idx="1191">
                  <c:v>75.5</c:v>
                </c:pt>
                <c:pt idx="1192">
                  <c:v>75.5625</c:v>
                </c:pt>
                <c:pt idx="1193">
                  <c:v>75.625</c:v>
                </c:pt>
                <c:pt idx="1194">
                  <c:v>75.6875</c:v>
                </c:pt>
                <c:pt idx="1195">
                  <c:v>75.75</c:v>
                </c:pt>
                <c:pt idx="1196">
                  <c:v>75.8125</c:v>
                </c:pt>
                <c:pt idx="1197">
                  <c:v>75.875</c:v>
                </c:pt>
                <c:pt idx="1198">
                  <c:v>75.9375</c:v>
                </c:pt>
                <c:pt idx="1199">
                  <c:v>76</c:v>
                </c:pt>
                <c:pt idx="1200">
                  <c:v>76.0625</c:v>
                </c:pt>
                <c:pt idx="1201">
                  <c:v>76.125</c:v>
                </c:pt>
                <c:pt idx="1202">
                  <c:v>76.1875</c:v>
                </c:pt>
                <c:pt idx="1203">
                  <c:v>76.25</c:v>
                </c:pt>
                <c:pt idx="1204">
                  <c:v>76.3125</c:v>
                </c:pt>
                <c:pt idx="1205">
                  <c:v>76.375</c:v>
                </c:pt>
                <c:pt idx="1206">
                  <c:v>76.4375</c:v>
                </c:pt>
                <c:pt idx="1207">
                  <c:v>76.5</c:v>
                </c:pt>
                <c:pt idx="1208">
                  <c:v>76.5625</c:v>
                </c:pt>
                <c:pt idx="1209">
                  <c:v>76.625</c:v>
                </c:pt>
                <c:pt idx="1210">
                  <c:v>76.6875</c:v>
                </c:pt>
                <c:pt idx="1211">
                  <c:v>76.75</c:v>
                </c:pt>
                <c:pt idx="1212">
                  <c:v>76.8125</c:v>
                </c:pt>
                <c:pt idx="1213">
                  <c:v>76.875</c:v>
                </c:pt>
                <c:pt idx="1214">
                  <c:v>76.9375</c:v>
                </c:pt>
                <c:pt idx="1215">
                  <c:v>77</c:v>
                </c:pt>
                <c:pt idx="1216">
                  <c:v>77.0625</c:v>
                </c:pt>
                <c:pt idx="1217">
                  <c:v>77.125</c:v>
                </c:pt>
                <c:pt idx="1218">
                  <c:v>77.1875</c:v>
                </c:pt>
                <c:pt idx="1219">
                  <c:v>77.25</c:v>
                </c:pt>
                <c:pt idx="1220">
                  <c:v>77.3125</c:v>
                </c:pt>
                <c:pt idx="1221">
                  <c:v>77.375</c:v>
                </c:pt>
                <c:pt idx="1222">
                  <c:v>77.4375</c:v>
                </c:pt>
                <c:pt idx="1223">
                  <c:v>77.5</c:v>
                </c:pt>
                <c:pt idx="1224">
                  <c:v>77.5625</c:v>
                </c:pt>
                <c:pt idx="1225">
                  <c:v>77.625</c:v>
                </c:pt>
                <c:pt idx="1226">
                  <c:v>77.6875</c:v>
                </c:pt>
                <c:pt idx="1227">
                  <c:v>77.75</c:v>
                </c:pt>
                <c:pt idx="1228">
                  <c:v>77.8125</c:v>
                </c:pt>
                <c:pt idx="1229">
                  <c:v>77.875</c:v>
                </c:pt>
                <c:pt idx="1230">
                  <c:v>77.9375</c:v>
                </c:pt>
                <c:pt idx="1231">
                  <c:v>78</c:v>
                </c:pt>
                <c:pt idx="1232">
                  <c:v>78.0625</c:v>
                </c:pt>
                <c:pt idx="1233">
                  <c:v>78.125</c:v>
                </c:pt>
                <c:pt idx="1234">
                  <c:v>78.1875</c:v>
                </c:pt>
                <c:pt idx="1235">
                  <c:v>78.25</c:v>
                </c:pt>
                <c:pt idx="1236">
                  <c:v>78.3125</c:v>
                </c:pt>
                <c:pt idx="1237">
                  <c:v>78.375</c:v>
                </c:pt>
                <c:pt idx="1238">
                  <c:v>78.4375</c:v>
                </c:pt>
                <c:pt idx="1239">
                  <c:v>78.5</c:v>
                </c:pt>
                <c:pt idx="1240">
                  <c:v>78.5625</c:v>
                </c:pt>
                <c:pt idx="1241">
                  <c:v>78.625</c:v>
                </c:pt>
                <c:pt idx="1242">
                  <c:v>78.6875</c:v>
                </c:pt>
                <c:pt idx="1243">
                  <c:v>78.75</c:v>
                </c:pt>
                <c:pt idx="1244">
                  <c:v>78.8125</c:v>
                </c:pt>
                <c:pt idx="1245">
                  <c:v>78.875</c:v>
                </c:pt>
                <c:pt idx="1246">
                  <c:v>78.9375</c:v>
                </c:pt>
                <c:pt idx="1247">
                  <c:v>79</c:v>
                </c:pt>
                <c:pt idx="1248">
                  <c:v>79.0625</c:v>
                </c:pt>
                <c:pt idx="1249">
                  <c:v>79.125</c:v>
                </c:pt>
                <c:pt idx="1250">
                  <c:v>79.1875</c:v>
                </c:pt>
                <c:pt idx="1251">
                  <c:v>79.25</c:v>
                </c:pt>
                <c:pt idx="1252">
                  <c:v>79.3125</c:v>
                </c:pt>
                <c:pt idx="1253">
                  <c:v>79.375</c:v>
                </c:pt>
                <c:pt idx="1254">
                  <c:v>79.4375</c:v>
                </c:pt>
                <c:pt idx="1255">
                  <c:v>79.5</c:v>
                </c:pt>
                <c:pt idx="1256">
                  <c:v>79.5625</c:v>
                </c:pt>
                <c:pt idx="1257">
                  <c:v>79.625</c:v>
                </c:pt>
                <c:pt idx="1258">
                  <c:v>79.6875</c:v>
                </c:pt>
                <c:pt idx="1259">
                  <c:v>79.75</c:v>
                </c:pt>
                <c:pt idx="1260">
                  <c:v>79.8125</c:v>
                </c:pt>
                <c:pt idx="1261">
                  <c:v>79.875</c:v>
                </c:pt>
                <c:pt idx="1262">
                  <c:v>79.9375</c:v>
                </c:pt>
                <c:pt idx="1263">
                  <c:v>80</c:v>
                </c:pt>
                <c:pt idx="1264">
                  <c:v>80.0625</c:v>
                </c:pt>
                <c:pt idx="1265">
                  <c:v>80.125</c:v>
                </c:pt>
                <c:pt idx="1266">
                  <c:v>80.1875</c:v>
                </c:pt>
                <c:pt idx="1267">
                  <c:v>80.25</c:v>
                </c:pt>
                <c:pt idx="1268">
                  <c:v>80.3125</c:v>
                </c:pt>
                <c:pt idx="1269">
                  <c:v>80.375</c:v>
                </c:pt>
                <c:pt idx="1270">
                  <c:v>80.4375</c:v>
                </c:pt>
                <c:pt idx="1271">
                  <c:v>80.5</c:v>
                </c:pt>
                <c:pt idx="1272">
                  <c:v>80.5625</c:v>
                </c:pt>
                <c:pt idx="1273">
                  <c:v>80.625</c:v>
                </c:pt>
                <c:pt idx="1274">
                  <c:v>80.6875</c:v>
                </c:pt>
                <c:pt idx="1275">
                  <c:v>80.75</c:v>
                </c:pt>
                <c:pt idx="1276">
                  <c:v>80.8125</c:v>
                </c:pt>
                <c:pt idx="1277">
                  <c:v>80.875</c:v>
                </c:pt>
                <c:pt idx="1278">
                  <c:v>80.9375</c:v>
                </c:pt>
                <c:pt idx="1279">
                  <c:v>81</c:v>
                </c:pt>
                <c:pt idx="1280">
                  <c:v>81.0625</c:v>
                </c:pt>
                <c:pt idx="1281">
                  <c:v>81.125</c:v>
                </c:pt>
                <c:pt idx="1282">
                  <c:v>81.1875</c:v>
                </c:pt>
                <c:pt idx="1283">
                  <c:v>81.25</c:v>
                </c:pt>
                <c:pt idx="1284">
                  <c:v>81.3125</c:v>
                </c:pt>
                <c:pt idx="1285">
                  <c:v>81.375</c:v>
                </c:pt>
                <c:pt idx="1286">
                  <c:v>81.4375</c:v>
                </c:pt>
                <c:pt idx="1287">
                  <c:v>81.5</c:v>
                </c:pt>
                <c:pt idx="1288">
                  <c:v>81.5625</c:v>
                </c:pt>
                <c:pt idx="1289">
                  <c:v>81.625</c:v>
                </c:pt>
                <c:pt idx="1290">
                  <c:v>81.6875</c:v>
                </c:pt>
                <c:pt idx="1291">
                  <c:v>81.75</c:v>
                </c:pt>
                <c:pt idx="1292">
                  <c:v>81.8125</c:v>
                </c:pt>
                <c:pt idx="1293">
                  <c:v>81.875</c:v>
                </c:pt>
                <c:pt idx="1294">
                  <c:v>81.9375</c:v>
                </c:pt>
                <c:pt idx="1295">
                  <c:v>82</c:v>
                </c:pt>
                <c:pt idx="1296">
                  <c:v>82.0625</c:v>
                </c:pt>
                <c:pt idx="1297">
                  <c:v>82.125</c:v>
                </c:pt>
                <c:pt idx="1298">
                  <c:v>82.1875</c:v>
                </c:pt>
                <c:pt idx="1299">
                  <c:v>82.25</c:v>
                </c:pt>
                <c:pt idx="1300">
                  <c:v>82.3125</c:v>
                </c:pt>
                <c:pt idx="1301">
                  <c:v>82.375</c:v>
                </c:pt>
                <c:pt idx="1302">
                  <c:v>82.4375</c:v>
                </c:pt>
                <c:pt idx="1303">
                  <c:v>82.5</c:v>
                </c:pt>
                <c:pt idx="1304">
                  <c:v>82.5625</c:v>
                </c:pt>
                <c:pt idx="1305">
                  <c:v>82.625</c:v>
                </c:pt>
                <c:pt idx="1306">
                  <c:v>82.6875</c:v>
                </c:pt>
                <c:pt idx="1307">
                  <c:v>82.75</c:v>
                </c:pt>
                <c:pt idx="1308">
                  <c:v>82.8125</c:v>
                </c:pt>
                <c:pt idx="1309">
                  <c:v>82.875</c:v>
                </c:pt>
                <c:pt idx="1310">
                  <c:v>82.9375</c:v>
                </c:pt>
                <c:pt idx="1311">
                  <c:v>83</c:v>
                </c:pt>
                <c:pt idx="1312">
                  <c:v>83.0625</c:v>
                </c:pt>
                <c:pt idx="1313">
                  <c:v>83.125</c:v>
                </c:pt>
                <c:pt idx="1314">
                  <c:v>83.1875</c:v>
                </c:pt>
                <c:pt idx="1315">
                  <c:v>83.25</c:v>
                </c:pt>
                <c:pt idx="1316">
                  <c:v>83.3125</c:v>
                </c:pt>
                <c:pt idx="1317">
                  <c:v>83.375</c:v>
                </c:pt>
                <c:pt idx="1318">
                  <c:v>83.4375</c:v>
                </c:pt>
                <c:pt idx="1319">
                  <c:v>83.5</c:v>
                </c:pt>
                <c:pt idx="1320">
                  <c:v>83.5625</c:v>
                </c:pt>
                <c:pt idx="1321">
                  <c:v>83.625</c:v>
                </c:pt>
                <c:pt idx="1322">
                  <c:v>83.6875</c:v>
                </c:pt>
                <c:pt idx="1323">
                  <c:v>83.75</c:v>
                </c:pt>
                <c:pt idx="1324">
                  <c:v>83.8125</c:v>
                </c:pt>
                <c:pt idx="1325">
                  <c:v>83.875</c:v>
                </c:pt>
                <c:pt idx="1326">
                  <c:v>83.9375</c:v>
                </c:pt>
                <c:pt idx="1327">
                  <c:v>84</c:v>
                </c:pt>
                <c:pt idx="1328">
                  <c:v>84.0625</c:v>
                </c:pt>
                <c:pt idx="1329">
                  <c:v>84.125</c:v>
                </c:pt>
                <c:pt idx="1330">
                  <c:v>84.1875</c:v>
                </c:pt>
                <c:pt idx="1331">
                  <c:v>84.25</c:v>
                </c:pt>
                <c:pt idx="1332">
                  <c:v>84.3125</c:v>
                </c:pt>
                <c:pt idx="1333">
                  <c:v>84.375</c:v>
                </c:pt>
                <c:pt idx="1334">
                  <c:v>84.4375</c:v>
                </c:pt>
                <c:pt idx="1335">
                  <c:v>84.5</c:v>
                </c:pt>
                <c:pt idx="1336">
                  <c:v>84.5625</c:v>
                </c:pt>
                <c:pt idx="1337">
                  <c:v>84.625</c:v>
                </c:pt>
                <c:pt idx="1338">
                  <c:v>84.6875</c:v>
                </c:pt>
                <c:pt idx="1339">
                  <c:v>84.75</c:v>
                </c:pt>
                <c:pt idx="1340">
                  <c:v>84.8125</c:v>
                </c:pt>
                <c:pt idx="1341">
                  <c:v>84.875</c:v>
                </c:pt>
                <c:pt idx="1342">
                  <c:v>84.9375</c:v>
                </c:pt>
                <c:pt idx="1343">
                  <c:v>85</c:v>
                </c:pt>
                <c:pt idx="1344">
                  <c:v>85.0625</c:v>
                </c:pt>
                <c:pt idx="1345">
                  <c:v>85.125</c:v>
                </c:pt>
                <c:pt idx="1346">
                  <c:v>85.1875</c:v>
                </c:pt>
                <c:pt idx="1347">
                  <c:v>85.25</c:v>
                </c:pt>
                <c:pt idx="1348">
                  <c:v>85.3125</c:v>
                </c:pt>
                <c:pt idx="1349">
                  <c:v>85.375</c:v>
                </c:pt>
                <c:pt idx="1350">
                  <c:v>85.4375</c:v>
                </c:pt>
                <c:pt idx="1351">
                  <c:v>85.5</c:v>
                </c:pt>
                <c:pt idx="1352">
                  <c:v>85.5625</c:v>
                </c:pt>
                <c:pt idx="1353">
                  <c:v>85.625</c:v>
                </c:pt>
                <c:pt idx="1354">
                  <c:v>85.6875</c:v>
                </c:pt>
                <c:pt idx="1355">
                  <c:v>85.75</c:v>
                </c:pt>
                <c:pt idx="1356">
                  <c:v>85.8125</c:v>
                </c:pt>
                <c:pt idx="1357">
                  <c:v>85.875</c:v>
                </c:pt>
                <c:pt idx="1358">
                  <c:v>85.9375</c:v>
                </c:pt>
                <c:pt idx="1359">
                  <c:v>86</c:v>
                </c:pt>
                <c:pt idx="1360">
                  <c:v>86.0625</c:v>
                </c:pt>
                <c:pt idx="1361">
                  <c:v>86.125</c:v>
                </c:pt>
                <c:pt idx="1362">
                  <c:v>86.1875</c:v>
                </c:pt>
                <c:pt idx="1363">
                  <c:v>86.25</c:v>
                </c:pt>
                <c:pt idx="1364">
                  <c:v>86.3125</c:v>
                </c:pt>
                <c:pt idx="1365">
                  <c:v>86.375</c:v>
                </c:pt>
                <c:pt idx="1366">
                  <c:v>86.4375</c:v>
                </c:pt>
                <c:pt idx="1367">
                  <c:v>86.5</c:v>
                </c:pt>
                <c:pt idx="1368">
                  <c:v>86.5625</c:v>
                </c:pt>
                <c:pt idx="1369">
                  <c:v>86.625</c:v>
                </c:pt>
                <c:pt idx="1370">
                  <c:v>86.6875</c:v>
                </c:pt>
                <c:pt idx="1371">
                  <c:v>86.75</c:v>
                </c:pt>
                <c:pt idx="1372">
                  <c:v>86.8125</c:v>
                </c:pt>
                <c:pt idx="1373">
                  <c:v>86.875</c:v>
                </c:pt>
                <c:pt idx="1374">
                  <c:v>86.9375</c:v>
                </c:pt>
                <c:pt idx="1375">
                  <c:v>87</c:v>
                </c:pt>
                <c:pt idx="1376">
                  <c:v>87.0625</c:v>
                </c:pt>
                <c:pt idx="1377">
                  <c:v>87.125</c:v>
                </c:pt>
                <c:pt idx="1378">
                  <c:v>87.1875</c:v>
                </c:pt>
                <c:pt idx="1379">
                  <c:v>87.25</c:v>
                </c:pt>
                <c:pt idx="1380">
                  <c:v>87.3125</c:v>
                </c:pt>
                <c:pt idx="1381">
                  <c:v>87.375</c:v>
                </c:pt>
                <c:pt idx="1382">
                  <c:v>87.4375</c:v>
                </c:pt>
                <c:pt idx="1383">
                  <c:v>87.5</c:v>
                </c:pt>
                <c:pt idx="1384">
                  <c:v>87.5625</c:v>
                </c:pt>
                <c:pt idx="1385">
                  <c:v>87.625</c:v>
                </c:pt>
                <c:pt idx="1386">
                  <c:v>87.6875</c:v>
                </c:pt>
                <c:pt idx="1387">
                  <c:v>87.75</c:v>
                </c:pt>
                <c:pt idx="1388">
                  <c:v>87.8125</c:v>
                </c:pt>
                <c:pt idx="1389">
                  <c:v>87.875</c:v>
                </c:pt>
                <c:pt idx="1390">
                  <c:v>87.9375</c:v>
                </c:pt>
                <c:pt idx="1391">
                  <c:v>88</c:v>
                </c:pt>
                <c:pt idx="1392">
                  <c:v>88.0625</c:v>
                </c:pt>
                <c:pt idx="1393">
                  <c:v>88.125</c:v>
                </c:pt>
                <c:pt idx="1394">
                  <c:v>88.1875</c:v>
                </c:pt>
                <c:pt idx="1395">
                  <c:v>88.25</c:v>
                </c:pt>
                <c:pt idx="1396">
                  <c:v>88.3125</c:v>
                </c:pt>
                <c:pt idx="1397">
                  <c:v>88.375</c:v>
                </c:pt>
                <c:pt idx="1398">
                  <c:v>88.4375</c:v>
                </c:pt>
                <c:pt idx="1399">
                  <c:v>88.5</c:v>
                </c:pt>
                <c:pt idx="1400">
                  <c:v>88.5625</c:v>
                </c:pt>
                <c:pt idx="1401">
                  <c:v>88.625</c:v>
                </c:pt>
                <c:pt idx="1402">
                  <c:v>88.6875</c:v>
                </c:pt>
                <c:pt idx="1403">
                  <c:v>88.75</c:v>
                </c:pt>
                <c:pt idx="1404">
                  <c:v>88.8125</c:v>
                </c:pt>
                <c:pt idx="1405">
                  <c:v>88.875</c:v>
                </c:pt>
                <c:pt idx="1406">
                  <c:v>88.9375</c:v>
                </c:pt>
                <c:pt idx="1407">
                  <c:v>89</c:v>
                </c:pt>
                <c:pt idx="1408">
                  <c:v>89.0625</c:v>
                </c:pt>
                <c:pt idx="1409">
                  <c:v>89.125</c:v>
                </c:pt>
                <c:pt idx="1410">
                  <c:v>89.1875</c:v>
                </c:pt>
                <c:pt idx="1411">
                  <c:v>89.25</c:v>
                </c:pt>
                <c:pt idx="1412">
                  <c:v>89.3125</c:v>
                </c:pt>
                <c:pt idx="1413">
                  <c:v>89.375</c:v>
                </c:pt>
                <c:pt idx="1414">
                  <c:v>89.4375</c:v>
                </c:pt>
                <c:pt idx="1415">
                  <c:v>89.5</c:v>
                </c:pt>
                <c:pt idx="1416">
                  <c:v>89.5625</c:v>
                </c:pt>
                <c:pt idx="1417">
                  <c:v>89.625</c:v>
                </c:pt>
                <c:pt idx="1418">
                  <c:v>89.6875</c:v>
                </c:pt>
                <c:pt idx="1419">
                  <c:v>89.75</c:v>
                </c:pt>
                <c:pt idx="1420">
                  <c:v>89.8125</c:v>
                </c:pt>
                <c:pt idx="1421">
                  <c:v>89.875</c:v>
                </c:pt>
                <c:pt idx="1422">
                  <c:v>89.9375</c:v>
                </c:pt>
                <c:pt idx="1423">
                  <c:v>90</c:v>
                </c:pt>
                <c:pt idx="1424">
                  <c:v>90.0625</c:v>
                </c:pt>
                <c:pt idx="1425">
                  <c:v>90.125</c:v>
                </c:pt>
                <c:pt idx="1426">
                  <c:v>90.1875</c:v>
                </c:pt>
                <c:pt idx="1427">
                  <c:v>90.25</c:v>
                </c:pt>
                <c:pt idx="1428">
                  <c:v>90.3125</c:v>
                </c:pt>
                <c:pt idx="1429">
                  <c:v>90.375</c:v>
                </c:pt>
                <c:pt idx="1430">
                  <c:v>90.4375</c:v>
                </c:pt>
                <c:pt idx="1431">
                  <c:v>90.5</c:v>
                </c:pt>
                <c:pt idx="1432">
                  <c:v>90.5625</c:v>
                </c:pt>
                <c:pt idx="1433">
                  <c:v>90.625</c:v>
                </c:pt>
                <c:pt idx="1434">
                  <c:v>90.6875</c:v>
                </c:pt>
                <c:pt idx="1435">
                  <c:v>90.75</c:v>
                </c:pt>
                <c:pt idx="1436">
                  <c:v>90.8125</c:v>
                </c:pt>
                <c:pt idx="1437">
                  <c:v>90.875</c:v>
                </c:pt>
                <c:pt idx="1438">
                  <c:v>90.9375</c:v>
                </c:pt>
                <c:pt idx="1439">
                  <c:v>91</c:v>
                </c:pt>
                <c:pt idx="1440">
                  <c:v>91.0625</c:v>
                </c:pt>
                <c:pt idx="1441">
                  <c:v>91.125</c:v>
                </c:pt>
                <c:pt idx="1442">
                  <c:v>91.1875</c:v>
                </c:pt>
                <c:pt idx="1443">
                  <c:v>91.25</c:v>
                </c:pt>
                <c:pt idx="1444">
                  <c:v>91.3125</c:v>
                </c:pt>
                <c:pt idx="1445">
                  <c:v>91.375</c:v>
                </c:pt>
                <c:pt idx="1446">
                  <c:v>91.4375</c:v>
                </c:pt>
                <c:pt idx="1447">
                  <c:v>91.5</c:v>
                </c:pt>
                <c:pt idx="1448">
                  <c:v>91.5625</c:v>
                </c:pt>
                <c:pt idx="1449">
                  <c:v>91.625</c:v>
                </c:pt>
                <c:pt idx="1450">
                  <c:v>91.6875</c:v>
                </c:pt>
                <c:pt idx="1451">
                  <c:v>91.75</c:v>
                </c:pt>
                <c:pt idx="1452">
                  <c:v>91.8125</c:v>
                </c:pt>
                <c:pt idx="1453">
                  <c:v>91.875</c:v>
                </c:pt>
                <c:pt idx="1454">
                  <c:v>91.9375</c:v>
                </c:pt>
                <c:pt idx="1455">
                  <c:v>92</c:v>
                </c:pt>
                <c:pt idx="1456">
                  <c:v>92.0625</c:v>
                </c:pt>
                <c:pt idx="1457">
                  <c:v>92.125</c:v>
                </c:pt>
                <c:pt idx="1458">
                  <c:v>92.1875</c:v>
                </c:pt>
                <c:pt idx="1459">
                  <c:v>92.25</c:v>
                </c:pt>
                <c:pt idx="1460">
                  <c:v>92.3125</c:v>
                </c:pt>
                <c:pt idx="1461">
                  <c:v>92.375</c:v>
                </c:pt>
                <c:pt idx="1462">
                  <c:v>92.4375</c:v>
                </c:pt>
                <c:pt idx="1463">
                  <c:v>92.5</c:v>
                </c:pt>
                <c:pt idx="1464">
                  <c:v>92.5625</c:v>
                </c:pt>
                <c:pt idx="1465">
                  <c:v>92.625</c:v>
                </c:pt>
                <c:pt idx="1466">
                  <c:v>92.6875</c:v>
                </c:pt>
                <c:pt idx="1467">
                  <c:v>92.75</c:v>
                </c:pt>
                <c:pt idx="1468">
                  <c:v>92.8125</c:v>
                </c:pt>
                <c:pt idx="1469">
                  <c:v>92.875</c:v>
                </c:pt>
                <c:pt idx="1470">
                  <c:v>92.9375</c:v>
                </c:pt>
                <c:pt idx="1471">
                  <c:v>93</c:v>
                </c:pt>
                <c:pt idx="1472">
                  <c:v>93.0625</c:v>
                </c:pt>
                <c:pt idx="1473">
                  <c:v>93.125</c:v>
                </c:pt>
                <c:pt idx="1474">
                  <c:v>93.1875</c:v>
                </c:pt>
                <c:pt idx="1475">
                  <c:v>93.25</c:v>
                </c:pt>
                <c:pt idx="1476">
                  <c:v>93.3125</c:v>
                </c:pt>
                <c:pt idx="1477">
                  <c:v>93.375</c:v>
                </c:pt>
                <c:pt idx="1478">
                  <c:v>93.4375</c:v>
                </c:pt>
                <c:pt idx="1479">
                  <c:v>93.5</c:v>
                </c:pt>
                <c:pt idx="1480">
                  <c:v>93.5625</c:v>
                </c:pt>
                <c:pt idx="1481">
                  <c:v>93.625</c:v>
                </c:pt>
                <c:pt idx="1482">
                  <c:v>93.6875</c:v>
                </c:pt>
                <c:pt idx="1483">
                  <c:v>93.75</c:v>
                </c:pt>
                <c:pt idx="1484">
                  <c:v>93.8125</c:v>
                </c:pt>
                <c:pt idx="1485">
                  <c:v>93.875</c:v>
                </c:pt>
                <c:pt idx="1486">
                  <c:v>93.9375</c:v>
                </c:pt>
                <c:pt idx="1487">
                  <c:v>94</c:v>
                </c:pt>
                <c:pt idx="1488">
                  <c:v>94.0625</c:v>
                </c:pt>
                <c:pt idx="1489">
                  <c:v>94.125</c:v>
                </c:pt>
                <c:pt idx="1490">
                  <c:v>94.1875</c:v>
                </c:pt>
                <c:pt idx="1491">
                  <c:v>94.25</c:v>
                </c:pt>
                <c:pt idx="1492">
                  <c:v>94.3125</c:v>
                </c:pt>
                <c:pt idx="1493">
                  <c:v>94.375</c:v>
                </c:pt>
                <c:pt idx="1494">
                  <c:v>94.4375</c:v>
                </c:pt>
                <c:pt idx="1495">
                  <c:v>94.5</c:v>
                </c:pt>
                <c:pt idx="1496">
                  <c:v>94.5625</c:v>
                </c:pt>
                <c:pt idx="1497">
                  <c:v>94.625</c:v>
                </c:pt>
                <c:pt idx="1498">
                  <c:v>94.6875</c:v>
                </c:pt>
                <c:pt idx="1499">
                  <c:v>94.75</c:v>
                </c:pt>
                <c:pt idx="1500">
                  <c:v>94.8125</c:v>
                </c:pt>
                <c:pt idx="1501">
                  <c:v>94.875</c:v>
                </c:pt>
                <c:pt idx="1502">
                  <c:v>94.9375</c:v>
                </c:pt>
                <c:pt idx="1503">
                  <c:v>95</c:v>
                </c:pt>
                <c:pt idx="1504">
                  <c:v>95.0625</c:v>
                </c:pt>
                <c:pt idx="1505">
                  <c:v>95.125</c:v>
                </c:pt>
                <c:pt idx="1506">
                  <c:v>95.1875</c:v>
                </c:pt>
                <c:pt idx="1507">
                  <c:v>95.25</c:v>
                </c:pt>
                <c:pt idx="1508">
                  <c:v>95.3125</c:v>
                </c:pt>
                <c:pt idx="1509">
                  <c:v>95.375</c:v>
                </c:pt>
                <c:pt idx="1510">
                  <c:v>95.4375</c:v>
                </c:pt>
                <c:pt idx="1511">
                  <c:v>95.5</c:v>
                </c:pt>
                <c:pt idx="1512">
                  <c:v>95.5625</c:v>
                </c:pt>
                <c:pt idx="1513">
                  <c:v>95.625</c:v>
                </c:pt>
                <c:pt idx="1514">
                  <c:v>95.6875</c:v>
                </c:pt>
                <c:pt idx="1515">
                  <c:v>95.75</c:v>
                </c:pt>
                <c:pt idx="1516">
                  <c:v>95.8125</c:v>
                </c:pt>
                <c:pt idx="1517">
                  <c:v>95.875</c:v>
                </c:pt>
                <c:pt idx="1518">
                  <c:v>95.9375</c:v>
                </c:pt>
                <c:pt idx="1519">
                  <c:v>96</c:v>
                </c:pt>
                <c:pt idx="1520">
                  <c:v>96.0625</c:v>
                </c:pt>
                <c:pt idx="1521">
                  <c:v>96.125</c:v>
                </c:pt>
                <c:pt idx="1522">
                  <c:v>96.1875</c:v>
                </c:pt>
                <c:pt idx="1523">
                  <c:v>96.25</c:v>
                </c:pt>
                <c:pt idx="1524">
                  <c:v>96.3125</c:v>
                </c:pt>
                <c:pt idx="1525">
                  <c:v>96.375</c:v>
                </c:pt>
                <c:pt idx="1526">
                  <c:v>96.4375</c:v>
                </c:pt>
                <c:pt idx="1527">
                  <c:v>96.5</c:v>
                </c:pt>
                <c:pt idx="1528">
                  <c:v>96.5625</c:v>
                </c:pt>
                <c:pt idx="1529">
                  <c:v>96.625</c:v>
                </c:pt>
                <c:pt idx="1530">
                  <c:v>96.6875</c:v>
                </c:pt>
                <c:pt idx="1531">
                  <c:v>96.75</c:v>
                </c:pt>
                <c:pt idx="1532">
                  <c:v>96.8125</c:v>
                </c:pt>
                <c:pt idx="1533">
                  <c:v>96.875</c:v>
                </c:pt>
                <c:pt idx="1534">
                  <c:v>96.9375</c:v>
                </c:pt>
                <c:pt idx="1535">
                  <c:v>97</c:v>
                </c:pt>
                <c:pt idx="1536">
                  <c:v>97.0625</c:v>
                </c:pt>
                <c:pt idx="1537">
                  <c:v>97.125</c:v>
                </c:pt>
                <c:pt idx="1538">
                  <c:v>97.1875</c:v>
                </c:pt>
                <c:pt idx="1539">
                  <c:v>97.25</c:v>
                </c:pt>
                <c:pt idx="1540">
                  <c:v>97.3125</c:v>
                </c:pt>
                <c:pt idx="1541">
                  <c:v>97.375</c:v>
                </c:pt>
                <c:pt idx="1542">
                  <c:v>97.4375</c:v>
                </c:pt>
                <c:pt idx="1543">
                  <c:v>97.5</c:v>
                </c:pt>
                <c:pt idx="1544">
                  <c:v>97.5625</c:v>
                </c:pt>
                <c:pt idx="1545">
                  <c:v>97.625</c:v>
                </c:pt>
                <c:pt idx="1546">
                  <c:v>97.6875</c:v>
                </c:pt>
                <c:pt idx="1547">
                  <c:v>97.75</c:v>
                </c:pt>
                <c:pt idx="1548">
                  <c:v>97.8125</c:v>
                </c:pt>
                <c:pt idx="1549">
                  <c:v>97.875</c:v>
                </c:pt>
                <c:pt idx="1550">
                  <c:v>97.9375</c:v>
                </c:pt>
                <c:pt idx="1551">
                  <c:v>98</c:v>
                </c:pt>
                <c:pt idx="1552">
                  <c:v>98.0625</c:v>
                </c:pt>
                <c:pt idx="1553">
                  <c:v>98.125</c:v>
                </c:pt>
                <c:pt idx="1554">
                  <c:v>98.1875</c:v>
                </c:pt>
                <c:pt idx="1555">
                  <c:v>98.25</c:v>
                </c:pt>
                <c:pt idx="1556">
                  <c:v>98.3125</c:v>
                </c:pt>
                <c:pt idx="1557">
                  <c:v>98.375</c:v>
                </c:pt>
                <c:pt idx="1558">
                  <c:v>98.4375</c:v>
                </c:pt>
                <c:pt idx="1559">
                  <c:v>98.5</c:v>
                </c:pt>
                <c:pt idx="1560">
                  <c:v>98.5625</c:v>
                </c:pt>
                <c:pt idx="1561">
                  <c:v>98.625</c:v>
                </c:pt>
                <c:pt idx="1562">
                  <c:v>98.6875</c:v>
                </c:pt>
                <c:pt idx="1563">
                  <c:v>98.75</c:v>
                </c:pt>
                <c:pt idx="1564">
                  <c:v>98.8125</c:v>
                </c:pt>
                <c:pt idx="1565">
                  <c:v>98.875</c:v>
                </c:pt>
                <c:pt idx="1566">
                  <c:v>98.9375</c:v>
                </c:pt>
                <c:pt idx="1567">
                  <c:v>99</c:v>
                </c:pt>
                <c:pt idx="1568">
                  <c:v>99.0625</c:v>
                </c:pt>
                <c:pt idx="1569">
                  <c:v>99.125</c:v>
                </c:pt>
                <c:pt idx="1570">
                  <c:v>99.1875</c:v>
                </c:pt>
                <c:pt idx="1571">
                  <c:v>99.25</c:v>
                </c:pt>
                <c:pt idx="1572">
                  <c:v>99.3125</c:v>
                </c:pt>
                <c:pt idx="1573">
                  <c:v>99.375</c:v>
                </c:pt>
                <c:pt idx="1574">
                  <c:v>99.4375</c:v>
                </c:pt>
                <c:pt idx="1575">
                  <c:v>99.5</c:v>
                </c:pt>
                <c:pt idx="1576">
                  <c:v>99.5625</c:v>
                </c:pt>
                <c:pt idx="1577">
                  <c:v>99.625</c:v>
                </c:pt>
                <c:pt idx="1578">
                  <c:v>99.6875</c:v>
                </c:pt>
                <c:pt idx="1579">
                  <c:v>99.75</c:v>
                </c:pt>
                <c:pt idx="1580">
                  <c:v>99.8125</c:v>
                </c:pt>
                <c:pt idx="1581">
                  <c:v>99.875</c:v>
                </c:pt>
                <c:pt idx="1582">
                  <c:v>99.9375</c:v>
                </c:pt>
                <c:pt idx="1583">
                  <c:v>100</c:v>
                </c:pt>
              </c:numCache>
            </c:numRef>
          </c:xVal>
          <c:yVal>
            <c:numRef>
              <c:f>'Z axe'!$E$2:$E$12786</c:f>
              <c:numCache>
                <c:formatCode>0.00E+00</c:formatCode>
                <c:ptCount val="12785"/>
                <c:pt idx="0">
                  <c:v>2.6667006415975101E-3</c:v>
                </c:pt>
                <c:pt idx="1">
                  <c:v>5.857216090248963E-3</c:v>
                </c:pt>
                <c:pt idx="2">
                  <c:v>7.8083070868257259E-3</c:v>
                </c:pt>
                <c:pt idx="3">
                  <c:v>8.6014668907676336E-3</c:v>
                </c:pt>
                <c:pt idx="4">
                  <c:v>6.9564611430497922E-3</c:v>
                </c:pt>
                <c:pt idx="5">
                  <c:v>5.9609238815352692E-3</c:v>
                </c:pt>
                <c:pt idx="6">
                  <c:v>4.4266056910788384E-3</c:v>
                </c:pt>
                <c:pt idx="7">
                  <c:v>9.4903787567427386E-3</c:v>
                </c:pt>
                <c:pt idx="8">
                  <c:v>8.5904148800829867E-3</c:v>
                </c:pt>
                <c:pt idx="9">
                  <c:v>5.9586640066390034E-3</c:v>
                </c:pt>
                <c:pt idx="10">
                  <c:v>4.687321167323651E-3</c:v>
                </c:pt>
                <c:pt idx="11">
                  <c:v>6.6344257193983397E-3</c:v>
                </c:pt>
                <c:pt idx="12">
                  <c:v>4.9175511475103729E-3</c:v>
                </c:pt>
                <c:pt idx="13">
                  <c:v>2.5515041169087136E-3</c:v>
                </c:pt>
                <c:pt idx="14">
                  <c:v>2.7889184457468882E-3</c:v>
                </c:pt>
                <c:pt idx="15">
                  <c:v>3.2229966092323648E-3</c:v>
                </c:pt>
                <c:pt idx="16">
                  <c:v>2.4049573386929458E-3</c:v>
                </c:pt>
                <c:pt idx="17">
                  <c:v>2.7505183463692943E-3</c:v>
                </c:pt>
                <c:pt idx="18">
                  <c:v>2.7758585415975103E-3</c:v>
                </c:pt>
                <c:pt idx="19">
                  <c:v>2.1372592618257259E-3</c:v>
                </c:pt>
                <c:pt idx="20">
                  <c:v>1.6252235988589213E-3</c:v>
                </c:pt>
                <c:pt idx="21">
                  <c:v>1.7993233940871369E-3</c:v>
                </c:pt>
                <c:pt idx="22">
                  <c:v>2.1052928782157674E-3</c:v>
                </c:pt>
                <c:pt idx="23">
                  <c:v>1.8191028161825727E-3</c:v>
                </c:pt>
                <c:pt idx="24">
                  <c:v>1.9672153386929461E-3</c:v>
                </c:pt>
                <c:pt idx="25">
                  <c:v>1.3446820417012447E-3</c:v>
                </c:pt>
                <c:pt idx="26">
                  <c:v>1.2982288503112032E-3</c:v>
                </c:pt>
                <c:pt idx="27">
                  <c:v>1.2962229558091285E-3</c:v>
                </c:pt>
                <c:pt idx="28">
                  <c:v>1.3173707905601659E-3</c:v>
                </c:pt>
                <c:pt idx="29">
                  <c:v>1.2294682478215767E-3</c:v>
                </c:pt>
                <c:pt idx="30">
                  <c:v>1.5317200001037344E-3</c:v>
                </c:pt>
                <c:pt idx="31">
                  <c:v>2.0166913836099586E-3</c:v>
                </c:pt>
                <c:pt idx="32">
                  <c:v>1.9315321391078835E-3</c:v>
                </c:pt>
                <c:pt idx="33">
                  <c:v>1.1182760261410787E-3</c:v>
                </c:pt>
                <c:pt idx="34">
                  <c:v>7.8494851304979248E-4</c:v>
                </c:pt>
                <c:pt idx="35">
                  <c:v>9.9888738396265568E-4</c:v>
                </c:pt>
                <c:pt idx="36">
                  <c:v>8.4958162595435678E-4</c:v>
                </c:pt>
                <c:pt idx="37">
                  <c:v>7.1062164866182579E-4</c:v>
                </c:pt>
                <c:pt idx="38">
                  <c:v>7.3348104939834026E-4</c:v>
                </c:pt>
                <c:pt idx="39">
                  <c:v>8.2901661644190871E-4</c:v>
                </c:pt>
                <c:pt idx="40">
                  <c:v>9.9702810125518659E-4</c:v>
                </c:pt>
                <c:pt idx="41">
                  <c:v>6.3554878314315351E-4</c:v>
                </c:pt>
                <c:pt idx="42">
                  <c:v>6.3913850859958501E-4</c:v>
                </c:pt>
                <c:pt idx="43">
                  <c:v>1.0981108769709542E-3</c:v>
                </c:pt>
                <c:pt idx="44">
                  <c:v>1.31447379719917E-3</c:v>
                </c:pt>
                <c:pt idx="45">
                  <c:v>8.564116653008299E-4</c:v>
                </c:pt>
                <c:pt idx="46">
                  <c:v>1.7247104593360995E-3</c:v>
                </c:pt>
                <c:pt idx="47">
                  <c:v>1.7108124624481324E-3</c:v>
                </c:pt>
                <c:pt idx="48">
                  <c:v>9.7987987079875506E-4</c:v>
                </c:pt>
                <c:pt idx="49">
                  <c:v>1.0770331510373443E-3</c:v>
                </c:pt>
                <c:pt idx="50">
                  <c:v>9.8908050993775916E-4</c:v>
                </c:pt>
                <c:pt idx="51">
                  <c:v>7.8712300366182565E-4</c:v>
                </c:pt>
                <c:pt idx="52">
                  <c:v>9.6399665987551865E-4</c:v>
                </c:pt>
                <c:pt idx="53">
                  <c:v>1.5053075030082989E-3</c:v>
                </c:pt>
                <c:pt idx="54">
                  <c:v>1.0810513893153527E-3</c:v>
                </c:pt>
                <c:pt idx="55">
                  <c:v>1.6145352464730289E-3</c:v>
                </c:pt>
                <c:pt idx="56">
                  <c:v>1.4942575077800831E-3</c:v>
                </c:pt>
                <c:pt idx="57">
                  <c:v>1.5602274739626555E-3</c:v>
                </c:pt>
                <c:pt idx="58">
                  <c:v>1.2156446195020745E-3</c:v>
                </c:pt>
                <c:pt idx="59">
                  <c:v>1.2253347348547717E-3</c:v>
                </c:pt>
                <c:pt idx="60">
                  <c:v>1.5494590543568465E-3</c:v>
                </c:pt>
                <c:pt idx="61">
                  <c:v>1.4212981371369295E-3</c:v>
                </c:pt>
                <c:pt idx="62">
                  <c:v>3.8843635948132777E-3</c:v>
                </c:pt>
                <c:pt idx="63">
                  <c:v>3.2829174452282156E-3</c:v>
                </c:pt>
                <c:pt idx="64">
                  <c:v>2.649385745124481E-3</c:v>
                </c:pt>
                <c:pt idx="65">
                  <c:v>3.3247922548755183E-3</c:v>
                </c:pt>
                <c:pt idx="66">
                  <c:v>2.8821742874481329E-3</c:v>
                </c:pt>
                <c:pt idx="67">
                  <c:v>1.4562773243775933E-3</c:v>
                </c:pt>
                <c:pt idx="68">
                  <c:v>2.0836128771784231E-3</c:v>
                </c:pt>
                <c:pt idx="69">
                  <c:v>2.5605837392116181E-3</c:v>
                </c:pt>
                <c:pt idx="70">
                  <c:v>2.8485046986514522E-3</c:v>
                </c:pt>
                <c:pt idx="71">
                  <c:v>2.8750080093360992E-3</c:v>
                </c:pt>
                <c:pt idx="72">
                  <c:v>2.2658466447095437E-3</c:v>
                </c:pt>
                <c:pt idx="73">
                  <c:v>2.1706652914937757E-3</c:v>
                </c:pt>
                <c:pt idx="74">
                  <c:v>2.7037795102697092E-3</c:v>
                </c:pt>
                <c:pt idx="75">
                  <c:v>4.2942773098547712E-3</c:v>
                </c:pt>
                <c:pt idx="76">
                  <c:v>5.0701080837136925E-3</c:v>
                </c:pt>
                <c:pt idx="77">
                  <c:v>2.9122749257261406E-3</c:v>
                </c:pt>
                <c:pt idx="78">
                  <c:v>2.9660842118257261E-3</c:v>
                </c:pt>
                <c:pt idx="79">
                  <c:v>3.3019673261410788E-3</c:v>
                </c:pt>
                <c:pt idx="80">
                  <c:v>1.8319363511410788E-3</c:v>
                </c:pt>
                <c:pt idx="81">
                  <c:v>1.8978637924273857E-3</c:v>
                </c:pt>
                <c:pt idx="82">
                  <c:v>1.2443527732365145E-3</c:v>
                </c:pt>
                <c:pt idx="83">
                  <c:v>3.0238368479253109E-3</c:v>
                </c:pt>
                <c:pt idx="84">
                  <c:v>2.913364004771784E-3</c:v>
                </c:pt>
                <c:pt idx="85">
                  <c:v>1.6742261253112033E-3</c:v>
                </c:pt>
                <c:pt idx="86">
                  <c:v>1.3081595023858921E-3</c:v>
                </c:pt>
                <c:pt idx="87">
                  <c:v>1.4716910672199169E-3</c:v>
                </c:pt>
                <c:pt idx="88">
                  <c:v>1.5666076671161826E-3</c:v>
                </c:pt>
                <c:pt idx="89">
                  <c:v>1.1289836864107883E-3</c:v>
                </c:pt>
                <c:pt idx="90">
                  <c:v>2.2367607032157673E-3</c:v>
                </c:pt>
                <c:pt idx="91">
                  <c:v>2.3641578581950207E-3</c:v>
                </c:pt>
                <c:pt idx="92">
                  <c:v>1.5036302595435682E-3</c:v>
                </c:pt>
                <c:pt idx="93">
                  <c:v>1.5549277725103734E-3</c:v>
                </c:pt>
                <c:pt idx="94">
                  <c:v>1.9479877661825724E-3</c:v>
                </c:pt>
                <c:pt idx="95">
                  <c:v>1.5810852896265559E-3</c:v>
                </c:pt>
                <c:pt idx="96">
                  <c:v>2.0858475260373444E-3</c:v>
                </c:pt>
                <c:pt idx="97">
                  <c:v>2.605817459958506E-3</c:v>
                </c:pt>
                <c:pt idx="98">
                  <c:v>3.0949620326763483E-3</c:v>
                </c:pt>
                <c:pt idx="99">
                  <c:v>2.2127365761410787E-3</c:v>
                </c:pt>
                <c:pt idx="100">
                  <c:v>2.2819353400414938E-3</c:v>
                </c:pt>
                <c:pt idx="101">
                  <c:v>3.2411635413900409E-3</c:v>
                </c:pt>
                <c:pt idx="102">
                  <c:v>3.9182258483402488E-3</c:v>
                </c:pt>
                <c:pt idx="103">
                  <c:v>5.4663726142116179E-3</c:v>
                </c:pt>
                <c:pt idx="104">
                  <c:v>5.301322815145228E-3</c:v>
                </c:pt>
                <c:pt idx="105">
                  <c:v>4.3390486968879665E-3</c:v>
                </c:pt>
                <c:pt idx="106">
                  <c:v>3.1635334274896262E-3</c:v>
                </c:pt>
                <c:pt idx="107">
                  <c:v>2.5018600709543568E-3</c:v>
                </c:pt>
                <c:pt idx="108">
                  <c:v>2.8553563093360996E-3</c:v>
                </c:pt>
                <c:pt idx="109">
                  <c:v>2.9332659249999998E-3</c:v>
                </c:pt>
                <c:pt idx="110">
                  <c:v>5.2065821614107879E-3</c:v>
                </c:pt>
                <c:pt idx="111">
                  <c:v>8.9465030504149376E-3</c:v>
                </c:pt>
                <c:pt idx="112">
                  <c:v>5.2548283401452284E-3</c:v>
                </c:pt>
                <c:pt idx="113">
                  <c:v>5.2002666040456428E-3</c:v>
                </c:pt>
                <c:pt idx="114">
                  <c:v>4.7052026763485478E-3</c:v>
                </c:pt>
                <c:pt idx="115">
                  <c:v>2.2334538218879668E-3</c:v>
                </c:pt>
                <c:pt idx="116">
                  <c:v>2.7668551663900414E-3</c:v>
                </c:pt>
                <c:pt idx="117">
                  <c:v>3.8192121341286307E-3</c:v>
                </c:pt>
                <c:pt idx="118">
                  <c:v>8.7193953615145228E-3</c:v>
                </c:pt>
                <c:pt idx="119">
                  <c:v>3.4757008270746887E-3</c:v>
                </c:pt>
                <c:pt idx="120">
                  <c:v>3.039721756431535E-3</c:v>
                </c:pt>
                <c:pt idx="121">
                  <c:v>2.8692175438796677E-3</c:v>
                </c:pt>
                <c:pt idx="122">
                  <c:v>2.9998032202282155E-3</c:v>
                </c:pt>
                <c:pt idx="123">
                  <c:v>6.9112323213692947E-3</c:v>
                </c:pt>
                <c:pt idx="124">
                  <c:v>7.4121296708506215E-3</c:v>
                </c:pt>
                <c:pt idx="125">
                  <c:v>2.933598668983402E-3</c:v>
                </c:pt>
                <c:pt idx="126">
                  <c:v>2.7333487622406638E-3</c:v>
                </c:pt>
                <c:pt idx="127">
                  <c:v>2.7261640398340246E-3</c:v>
                </c:pt>
                <c:pt idx="128">
                  <c:v>7.5724602374481328E-3</c:v>
                </c:pt>
                <c:pt idx="129">
                  <c:v>1.3266911656639005E-2</c:v>
                </c:pt>
                <c:pt idx="130">
                  <c:v>8.3948160323651447E-3</c:v>
                </c:pt>
                <c:pt idx="131">
                  <c:v>1.6573017520746886E-2</c:v>
                </c:pt>
                <c:pt idx="132">
                  <c:v>9.9391436772821567E-3</c:v>
                </c:pt>
                <c:pt idx="133">
                  <c:v>2.9146597627593362E-3</c:v>
                </c:pt>
                <c:pt idx="134">
                  <c:v>3.6073163628630701E-3</c:v>
                </c:pt>
                <c:pt idx="135">
                  <c:v>5.5273044838174273E-3</c:v>
                </c:pt>
                <c:pt idx="136">
                  <c:v>3.3688806982365141E-3</c:v>
                </c:pt>
                <c:pt idx="137">
                  <c:v>2.224507511825726E-3</c:v>
                </c:pt>
                <c:pt idx="138">
                  <c:v>2.6653277162863066E-3</c:v>
                </c:pt>
                <c:pt idx="139">
                  <c:v>6.3737135281120329E-3</c:v>
                </c:pt>
                <c:pt idx="140">
                  <c:v>3.7548400903526969E-3</c:v>
                </c:pt>
                <c:pt idx="141">
                  <c:v>3.306810321058091E-3</c:v>
                </c:pt>
                <c:pt idx="142">
                  <c:v>3.7126248780082988E-3</c:v>
                </c:pt>
                <c:pt idx="143">
                  <c:v>6.0315744078838175E-3</c:v>
                </c:pt>
                <c:pt idx="144">
                  <c:v>9.2025904022821573E-3</c:v>
                </c:pt>
                <c:pt idx="145">
                  <c:v>1.0616487376556016E-2</c:v>
                </c:pt>
                <c:pt idx="146">
                  <c:v>5.0503469244813273E-3</c:v>
                </c:pt>
                <c:pt idx="147">
                  <c:v>4.7323547898340248E-3</c:v>
                </c:pt>
                <c:pt idx="148">
                  <c:v>3.443419030497925E-3</c:v>
                </c:pt>
                <c:pt idx="149">
                  <c:v>4.583207664107883E-3</c:v>
                </c:pt>
                <c:pt idx="150">
                  <c:v>6.3027397836099581E-3</c:v>
                </c:pt>
                <c:pt idx="151">
                  <c:v>4.593613959854771E-3</c:v>
                </c:pt>
                <c:pt idx="152">
                  <c:v>3.5825586526970952E-3</c:v>
                </c:pt>
                <c:pt idx="153">
                  <c:v>5.7193100551867224E-3</c:v>
                </c:pt>
                <c:pt idx="154">
                  <c:v>4.6061726308091284E-3</c:v>
                </c:pt>
                <c:pt idx="155">
                  <c:v>3.9946892514522818E-3</c:v>
                </c:pt>
                <c:pt idx="156">
                  <c:v>1.9157483672199171E-3</c:v>
                </c:pt>
                <c:pt idx="157">
                  <c:v>1.4091673756224065E-3</c:v>
                </c:pt>
                <c:pt idx="158">
                  <c:v>1.0868832185684646E-3</c:v>
                </c:pt>
                <c:pt idx="159">
                  <c:v>9.7805773639004145E-4</c:v>
                </c:pt>
                <c:pt idx="160">
                  <c:v>1.5068355661825724E-3</c:v>
                </c:pt>
                <c:pt idx="161">
                  <c:v>1.7392671887966802E-3</c:v>
                </c:pt>
                <c:pt idx="162">
                  <c:v>7.2510278831950205E-4</c:v>
                </c:pt>
                <c:pt idx="163">
                  <c:v>1.554533291286307E-3</c:v>
                </c:pt>
                <c:pt idx="164">
                  <c:v>3.2766635950207466E-3</c:v>
                </c:pt>
                <c:pt idx="165">
                  <c:v>1.7473128253112033E-3</c:v>
                </c:pt>
                <c:pt idx="166">
                  <c:v>1.0207736469398339E-3</c:v>
                </c:pt>
                <c:pt idx="167">
                  <c:v>1.1890761400414937E-3</c:v>
                </c:pt>
                <c:pt idx="168">
                  <c:v>2.5477407917012447E-3</c:v>
                </c:pt>
                <c:pt idx="169">
                  <c:v>2.1612812685684645E-3</c:v>
                </c:pt>
                <c:pt idx="170">
                  <c:v>1.3184052748962654E-3</c:v>
                </c:pt>
                <c:pt idx="171">
                  <c:v>7.3066982049792522E-4</c:v>
                </c:pt>
                <c:pt idx="172">
                  <c:v>7.9083162795643151E-4</c:v>
                </c:pt>
                <c:pt idx="173">
                  <c:v>7.8711227360995844E-4</c:v>
                </c:pt>
                <c:pt idx="174">
                  <c:v>1.2264531907676349E-3</c:v>
                </c:pt>
                <c:pt idx="175">
                  <c:v>8.3632131623443979E-4</c:v>
                </c:pt>
                <c:pt idx="176">
                  <c:v>1.9519700218879668E-3</c:v>
                </c:pt>
                <c:pt idx="177">
                  <c:v>1.9901227394190871E-3</c:v>
                </c:pt>
                <c:pt idx="178">
                  <c:v>2.4763435715767631E-3</c:v>
                </c:pt>
                <c:pt idx="179">
                  <c:v>2.2749404751037346E-3</c:v>
                </c:pt>
                <c:pt idx="180">
                  <c:v>1.6708905569502073E-3</c:v>
                </c:pt>
                <c:pt idx="181">
                  <c:v>1.1675615391078837E-3</c:v>
                </c:pt>
                <c:pt idx="182">
                  <c:v>1.4195631644190871E-3</c:v>
                </c:pt>
                <c:pt idx="183">
                  <c:v>8.8773464295643153E-4</c:v>
                </c:pt>
                <c:pt idx="184">
                  <c:v>1.3896936629668049E-3</c:v>
                </c:pt>
                <c:pt idx="185">
                  <c:v>8.1325672092323641E-4</c:v>
                </c:pt>
                <c:pt idx="186">
                  <c:v>1.3516925707468879E-3</c:v>
                </c:pt>
                <c:pt idx="187">
                  <c:v>1.9206254184647301E-3</c:v>
                </c:pt>
                <c:pt idx="188">
                  <c:v>1.1131745477178422E-3</c:v>
                </c:pt>
                <c:pt idx="189">
                  <c:v>5.5568495231327791E-4</c:v>
                </c:pt>
                <c:pt idx="190">
                  <c:v>3.6203860043568464E-4</c:v>
                </c:pt>
                <c:pt idx="191">
                  <c:v>4.3614635983402482E-4</c:v>
                </c:pt>
                <c:pt idx="192">
                  <c:v>3.2513312225103733E-4</c:v>
                </c:pt>
                <c:pt idx="193">
                  <c:v>4.7487040673236514E-4</c:v>
                </c:pt>
                <c:pt idx="194">
                  <c:v>5.9189991794605804E-4</c:v>
                </c:pt>
                <c:pt idx="195">
                  <c:v>5.7516976211618249E-4</c:v>
                </c:pt>
                <c:pt idx="196">
                  <c:v>3.9166729499999996E-4</c:v>
                </c:pt>
                <c:pt idx="197">
                  <c:v>4.3198286942946058E-4</c:v>
                </c:pt>
                <c:pt idx="198">
                  <c:v>5.1731580278008293E-4</c:v>
                </c:pt>
                <c:pt idx="199">
                  <c:v>5.0224847313278009E-4</c:v>
                </c:pt>
                <c:pt idx="200">
                  <c:v>4.3423259709543565E-4</c:v>
                </c:pt>
                <c:pt idx="201">
                  <c:v>1.0557148352697094E-3</c:v>
                </c:pt>
                <c:pt idx="202">
                  <c:v>8.600470063381743E-4</c:v>
                </c:pt>
                <c:pt idx="203">
                  <c:v>7.9943081041493769E-4</c:v>
                </c:pt>
                <c:pt idx="204">
                  <c:v>5.5817999818464725E-4</c:v>
                </c:pt>
                <c:pt idx="205">
                  <c:v>8.7418085177385881E-4</c:v>
                </c:pt>
                <c:pt idx="206">
                  <c:v>4.868556143775933E-4</c:v>
                </c:pt>
                <c:pt idx="207">
                  <c:v>2.4021268966804976E-4</c:v>
                </c:pt>
                <c:pt idx="208">
                  <c:v>2.0019517095435683E-4</c:v>
                </c:pt>
                <c:pt idx="209">
                  <c:v>2.22903540093361E-4</c:v>
                </c:pt>
                <c:pt idx="210">
                  <c:v>1.8348039446058092E-4</c:v>
                </c:pt>
                <c:pt idx="211">
                  <c:v>1.8043793714730288E-4</c:v>
                </c:pt>
                <c:pt idx="212">
                  <c:v>1.7363367927385892E-4</c:v>
                </c:pt>
                <c:pt idx="213">
                  <c:v>1.6824451069502071E-4</c:v>
                </c:pt>
                <c:pt idx="214">
                  <c:v>1.5920273752074686E-4</c:v>
                </c:pt>
                <c:pt idx="215">
                  <c:v>1.830133723340249E-4</c:v>
                </c:pt>
                <c:pt idx="216">
                  <c:v>1.528658538174274E-4</c:v>
                </c:pt>
                <c:pt idx="217">
                  <c:v>3.0886605725103733E-4</c:v>
                </c:pt>
                <c:pt idx="218">
                  <c:v>5.6802398428423232E-4</c:v>
                </c:pt>
                <c:pt idx="219">
                  <c:v>1.877770437966805E-4</c:v>
                </c:pt>
                <c:pt idx="220">
                  <c:v>1.1494651375518672E-4</c:v>
                </c:pt>
                <c:pt idx="221">
                  <c:v>1.6021948852697096E-4</c:v>
                </c:pt>
                <c:pt idx="222">
                  <c:v>1.8431223992738588E-4</c:v>
                </c:pt>
                <c:pt idx="223">
                  <c:v>2.018349886825726E-4</c:v>
                </c:pt>
                <c:pt idx="224">
                  <c:v>2.4957125325726143E-4</c:v>
                </c:pt>
                <c:pt idx="225">
                  <c:v>2.4522615101659753E-4</c:v>
                </c:pt>
                <c:pt idx="226">
                  <c:v>2.7713724091286306E-4</c:v>
                </c:pt>
                <c:pt idx="227">
                  <c:v>2.5523162276970952E-4</c:v>
                </c:pt>
                <c:pt idx="228">
                  <c:v>1.5041557697095435E-4</c:v>
                </c:pt>
                <c:pt idx="229">
                  <c:v>1.4507155640041493E-4</c:v>
                </c:pt>
                <c:pt idx="230">
                  <c:v>1.1835360229253111E-4</c:v>
                </c:pt>
                <c:pt idx="231">
                  <c:v>2.1270504446058088E-4</c:v>
                </c:pt>
                <c:pt idx="232">
                  <c:v>2.0490195183609959E-4</c:v>
                </c:pt>
                <c:pt idx="233">
                  <c:v>1.2326978065352697E-4</c:v>
                </c:pt>
                <c:pt idx="234">
                  <c:v>1.127899535373444E-4</c:v>
                </c:pt>
                <c:pt idx="235">
                  <c:v>1.2897394133817427E-4</c:v>
                </c:pt>
                <c:pt idx="236">
                  <c:v>7.6000438347510366E-5</c:v>
                </c:pt>
                <c:pt idx="237">
                  <c:v>9.2615519299792532E-5</c:v>
                </c:pt>
                <c:pt idx="238">
                  <c:v>8.3737604442946041E-5</c:v>
                </c:pt>
                <c:pt idx="239">
                  <c:v>1.4485438167012447E-4</c:v>
                </c:pt>
                <c:pt idx="240">
                  <c:v>1.6156575449170123E-4</c:v>
                </c:pt>
                <c:pt idx="241">
                  <c:v>1.5242724863070539E-4</c:v>
                </c:pt>
                <c:pt idx="242">
                  <c:v>1.2941317374481326E-4</c:v>
                </c:pt>
                <c:pt idx="243">
                  <c:v>1.0150195114211617E-4</c:v>
                </c:pt>
                <c:pt idx="244">
                  <c:v>8.6504328689834028E-5</c:v>
                </c:pt>
                <c:pt idx="245">
                  <c:v>6.0717315636929457E-5</c:v>
                </c:pt>
                <c:pt idx="246">
                  <c:v>1.117412535373444E-4</c:v>
                </c:pt>
                <c:pt idx="247">
                  <c:v>8.6501096239626556E-5</c:v>
                </c:pt>
                <c:pt idx="248">
                  <c:v>9.4973597756224049E-5</c:v>
                </c:pt>
                <c:pt idx="249">
                  <c:v>1.1882504598547717E-4</c:v>
                </c:pt>
                <c:pt idx="250">
                  <c:v>1.7622782998962655E-4</c:v>
                </c:pt>
                <c:pt idx="251">
                  <c:v>8.9263502830912869E-5</c:v>
                </c:pt>
                <c:pt idx="252">
                  <c:v>1.0259660580809129E-4</c:v>
                </c:pt>
                <c:pt idx="253">
                  <c:v>1.4990252463692946E-4</c:v>
                </c:pt>
                <c:pt idx="254">
                  <c:v>1.0733519257261409E-4</c:v>
                </c:pt>
                <c:pt idx="255">
                  <c:v>9.2478101114107882E-5</c:v>
                </c:pt>
                <c:pt idx="256">
                  <c:v>1.1100679187759337E-4</c:v>
                </c:pt>
                <c:pt idx="257">
                  <c:v>1.3298620154564313E-4</c:v>
                </c:pt>
                <c:pt idx="258">
                  <c:v>8.0378681473029044E-5</c:v>
                </c:pt>
                <c:pt idx="259">
                  <c:v>6.574902559232364E-5</c:v>
                </c:pt>
                <c:pt idx="260">
                  <c:v>6.4249516791493782E-5</c:v>
                </c:pt>
                <c:pt idx="261">
                  <c:v>8.7261688092323642E-5</c:v>
                </c:pt>
                <c:pt idx="262">
                  <c:v>5.8390618935684648E-5</c:v>
                </c:pt>
                <c:pt idx="263">
                  <c:v>2.7344149690871367E-5</c:v>
                </c:pt>
                <c:pt idx="264">
                  <c:v>3.8583279923236513E-5</c:v>
                </c:pt>
                <c:pt idx="265">
                  <c:v>6.2060372895228203E-5</c:v>
                </c:pt>
                <c:pt idx="266">
                  <c:v>5.3575562422199166E-5</c:v>
                </c:pt>
                <c:pt idx="267">
                  <c:v>4.7364299575726133E-5</c:v>
                </c:pt>
                <c:pt idx="268">
                  <c:v>5.0537574588174275E-5</c:v>
                </c:pt>
                <c:pt idx="269">
                  <c:v>4.8429963359958504E-5</c:v>
                </c:pt>
                <c:pt idx="270">
                  <c:v>5.0438179553941899E-5</c:v>
                </c:pt>
                <c:pt idx="271">
                  <c:v>3.4597259763485476E-5</c:v>
                </c:pt>
                <c:pt idx="272">
                  <c:v>4.9523822201244812E-5</c:v>
                </c:pt>
                <c:pt idx="273">
                  <c:v>4.1264990650414935E-5</c:v>
                </c:pt>
                <c:pt idx="274">
                  <c:v>8.7275511503112022E-5</c:v>
                </c:pt>
                <c:pt idx="275">
                  <c:v>1.2310222681535267E-4</c:v>
                </c:pt>
                <c:pt idx="276">
                  <c:v>9.853658537448133E-5</c:v>
                </c:pt>
                <c:pt idx="277">
                  <c:v>1.1416776182572613E-4</c:v>
                </c:pt>
                <c:pt idx="278">
                  <c:v>9.0938698919087131E-5</c:v>
                </c:pt>
                <c:pt idx="279">
                  <c:v>7.7044318232365145E-5</c:v>
                </c:pt>
                <c:pt idx="280">
                  <c:v>9.7103137411825728E-5</c:v>
                </c:pt>
                <c:pt idx="281">
                  <c:v>8.5249515278008301E-5</c:v>
                </c:pt>
                <c:pt idx="282">
                  <c:v>8.8479855186721993E-5</c:v>
                </c:pt>
                <c:pt idx="283">
                  <c:v>7.2376523087136932E-5</c:v>
                </c:pt>
                <c:pt idx="284">
                  <c:v>6.1374897331950199E-5</c:v>
                </c:pt>
                <c:pt idx="285">
                  <c:v>6.2418374474066391E-5</c:v>
                </c:pt>
                <c:pt idx="286">
                  <c:v>6.3517775445020745E-5</c:v>
                </c:pt>
                <c:pt idx="287">
                  <c:v>6.1361700289419089E-5</c:v>
                </c:pt>
                <c:pt idx="288">
                  <c:v>6.1533170135892105E-5</c:v>
                </c:pt>
                <c:pt idx="289">
                  <c:v>6.9767558041493777E-5</c:v>
                </c:pt>
                <c:pt idx="290">
                  <c:v>6.0060429262448128E-5</c:v>
                </c:pt>
                <c:pt idx="291">
                  <c:v>5.507231146887967E-5</c:v>
                </c:pt>
                <c:pt idx="292">
                  <c:v>6.6428601650414935E-5</c:v>
                </c:pt>
                <c:pt idx="293">
                  <c:v>7.0665764909751033E-5</c:v>
                </c:pt>
                <c:pt idx="294">
                  <c:v>9.9804988871369293E-5</c:v>
                </c:pt>
                <c:pt idx="295">
                  <c:v>9.8455821314315351E-5</c:v>
                </c:pt>
                <c:pt idx="296">
                  <c:v>4.3335725540456427E-5</c:v>
                </c:pt>
                <c:pt idx="297">
                  <c:v>5.128007504771784E-5</c:v>
                </c:pt>
                <c:pt idx="298">
                  <c:v>3.8133948964730292E-5</c:v>
                </c:pt>
                <c:pt idx="299">
                  <c:v>7.2317193483402483E-5</c:v>
                </c:pt>
                <c:pt idx="300">
                  <c:v>6.1894366291493773E-5</c:v>
                </c:pt>
                <c:pt idx="301">
                  <c:v>5.1219546413900406E-5</c:v>
                </c:pt>
                <c:pt idx="302">
                  <c:v>6.6481344145228214E-5</c:v>
                </c:pt>
                <c:pt idx="303">
                  <c:v>7.0532875245850617E-5</c:v>
                </c:pt>
                <c:pt idx="304">
                  <c:v>6.3914683365145231E-5</c:v>
                </c:pt>
                <c:pt idx="305">
                  <c:v>3.8748672592323649E-5</c:v>
                </c:pt>
                <c:pt idx="306">
                  <c:v>4.1500448924273859E-5</c:v>
                </c:pt>
                <c:pt idx="307">
                  <c:v>5.2273681327800824E-5</c:v>
                </c:pt>
                <c:pt idx="308">
                  <c:v>4.6032896040456428E-5</c:v>
                </c:pt>
                <c:pt idx="309">
                  <c:v>4.5107690280082985E-5</c:v>
                </c:pt>
                <c:pt idx="310">
                  <c:v>5.0893606107883815E-5</c:v>
                </c:pt>
                <c:pt idx="311">
                  <c:v>2.9846071931535271E-5</c:v>
                </c:pt>
                <c:pt idx="312">
                  <c:v>2.9716614689834021E-5</c:v>
                </c:pt>
                <c:pt idx="313">
                  <c:v>2.4377426518672198E-5</c:v>
                </c:pt>
                <c:pt idx="314">
                  <c:v>3.0456314494813273E-5</c:v>
                </c:pt>
                <c:pt idx="315">
                  <c:v>3.0484501001037343E-5</c:v>
                </c:pt>
                <c:pt idx="316">
                  <c:v>3.0214195930497923E-5</c:v>
                </c:pt>
                <c:pt idx="317">
                  <c:v>2.8024941770746885E-5</c:v>
                </c:pt>
                <c:pt idx="318">
                  <c:v>2.7292473609958504E-5</c:v>
                </c:pt>
                <c:pt idx="319">
                  <c:v>5.7305053301867214E-5</c:v>
                </c:pt>
                <c:pt idx="320">
                  <c:v>6.9314316336099575E-5</c:v>
                </c:pt>
                <c:pt idx="321">
                  <c:v>4.1601898893153525E-5</c:v>
                </c:pt>
                <c:pt idx="322">
                  <c:v>3.4910120996887961E-5</c:v>
                </c:pt>
                <c:pt idx="323">
                  <c:v>7.4735971764522822E-5</c:v>
                </c:pt>
                <c:pt idx="324">
                  <c:v>1.2900152016597511E-4</c:v>
                </c:pt>
                <c:pt idx="325">
                  <c:v>1.1711342781120331E-4</c:v>
                </c:pt>
                <c:pt idx="326">
                  <c:v>8.1847696692946055E-5</c:v>
                </c:pt>
                <c:pt idx="327">
                  <c:v>3.5641824066390043E-5</c:v>
                </c:pt>
                <c:pt idx="328">
                  <c:v>3.7268745163900409E-5</c:v>
                </c:pt>
                <c:pt idx="329">
                  <c:v>2.6419621125518673E-5</c:v>
                </c:pt>
                <c:pt idx="330">
                  <c:v>2.6829659058091284E-5</c:v>
                </c:pt>
                <c:pt idx="331">
                  <c:v>3.405076325E-5</c:v>
                </c:pt>
                <c:pt idx="332">
                  <c:v>4.1176982144190872E-5</c:v>
                </c:pt>
                <c:pt idx="333">
                  <c:v>2.4573165537344395E-5</c:v>
                </c:pt>
                <c:pt idx="334">
                  <c:v>5.029988836825726E-5</c:v>
                </c:pt>
                <c:pt idx="335">
                  <c:v>6.5489509237551862E-5</c:v>
                </c:pt>
                <c:pt idx="336">
                  <c:v>4.6975825857883819E-5</c:v>
                </c:pt>
                <c:pt idx="337">
                  <c:v>3.1966259212655597E-5</c:v>
                </c:pt>
                <c:pt idx="338">
                  <c:v>2.7988646034232363E-5</c:v>
                </c:pt>
                <c:pt idx="339">
                  <c:v>3.9124084627593358E-5</c:v>
                </c:pt>
                <c:pt idx="340">
                  <c:v>4.3714686017634852E-5</c:v>
                </c:pt>
                <c:pt idx="341">
                  <c:v>4.1119396837136926E-5</c:v>
                </c:pt>
                <c:pt idx="342">
                  <c:v>5.5491928032157666E-5</c:v>
                </c:pt>
                <c:pt idx="343">
                  <c:v>8.0962484411825717E-5</c:v>
                </c:pt>
                <c:pt idx="344">
                  <c:v>5.4412953715767635E-5</c:v>
                </c:pt>
                <c:pt idx="345">
                  <c:v>8.1113426186721989E-5</c:v>
                </c:pt>
                <c:pt idx="346">
                  <c:v>7.1604348909751027E-5</c:v>
                </c:pt>
                <c:pt idx="347">
                  <c:v>8.7041030557053939E-5</c:v>
                </c:pt>
                <c:pt idx="348">
                  <c:v>4.5351655077800822E-5</c:v>
                </c:pt>
                <c:pt idx="349">
                  <c:v>4.9894515372406637E-5</c:v>
                </c:pt>
                <c:pt idx="350">
                  <c:v>5.1903891067427385E-5</c:v>
                </c:pt>
                <c:pt idx="351">
                  <c:v>5.9379114573651451E-5</c:v>
                </c:pt>
                <c:pt idx="352">
                  <c:v>4.5807737209543571E-5</c:v>
                </c:pt>
                <c:pt idx="353">
                  <c:v>6.8255553970954358E-5</c:v>
                </c:pt>
                <c:pt idx="354">
                  <c:v>6.6647093845435682E-5</c:v>
                </c:pt>
                <c:pt idx="355">
                  <c:v>5.2141530014522818E-5</c:v>
                </c:pt>
                <c:pt idx="356">
                  <c:v>3.4371625597510373E-5</c:v>
                </c:pt>
                <c:pt idx="357">
                  <c:v>2.8321311133817426E-5</c:v>
                </c:pt>
                <c:pt idx="358">
                  <c:v>4.454513388900414E-5</c:v>
                </c:pt>
                <c:pt idx="359">
                  <c:v>4.0259985495850617E-5</c:v>
                </c:pt>
                <c:pt idx="360">
                  <c:v>5.1337703331950203E-5</c:v>
                </c:pt>
                <c:pt idx="361">
                  <c:v>6.5426616176348545E-5</c:v>
                </c:pt>
                <c:pt idx="362">
                  <c:v>4.4741078394190869E-5</c:v>
                </c:pt>
                <c:pt idx="363">
                  <c:v>6.9908620226141071E-5</c:v>
                </c:pt>
                <c:pt idx="364">
                  <c:v>7.9074198124481321E-5</c:v>
                </c:pt>
                <c:pt idx="365">
                  <c:v>1.068002355186722E-4</c:v>
                </c:pt>
                <c:pt idx="366">
                  <c:v>5.5728717430497923E-5</c:v>
                </c:pt>
                <c:pt idx="367">
                  <c:v>3.774820327904564E-5</c:v>
                </c:pt>
                <c:pt idx="368">
                  <c:v>3.4452162031120327E-5</c:v>
                </c:pt>
                <c:pt idx="369">
                  <c:v>6.3295808887966804E-5</c:v>
                </c:pt>
                <c:pt idx="370">
                  <c:v>6.3076750021784226E-5</c:v>
                </c:pt>
                <c:pt idx="371">
                  <c:v>1.3660690902489626E-4</c:v>
                </c:pt>
                <c:pt idx="372">
                  <c:v>1.4003179978215767E-4</c:v>
                </c:pt>
                <c:pt idx="373">
                  <c:v>1.5309206836099584E-4</c:v>
                </c:pt>
                <c:pt idx="374">
                  <c:v>1.2361623180497924E-4</c:v>
                </c:pt>
                <c:pt idx="375">
                  <c:v>1.3203135602697096E-4</c:v>
                </c:pt>
                <c:pt idx="376">
                  <c:v>5.7088199255186718E-5</c:v>
                </c:pt>
                <c:pt idx="377">
                  <c:v>4.566625867323651E-5</c:v>
                </c:pt>
                <c:pt idx="378">
                  <c:v>4.8790419900414934E-5</c:v>
                </c:pt>
                <c:pt idx="379">
                  <c:v>5.8901894072614105E-5</c:v>
                </c:pt>
                <c:pt idx="380">
                  <c:v>5.414279091701245E-5</c:v>
                </c:pt>
                <c:pt idx="381">
                  <c:v>1.0161868100207468E-4</c:v>
                </c:pt>
                <c:pt idx="382">
                  <c:v>1.3506058874481326E-4</c:v>
                </c:pt>
                <c:pt idx="383">
                  <c:v>9.1211457043568456E-5</c:v>
                </c:pt>
                <c:pt idx="384">
                  <c:v>1.2259051936721992E-4</c:v>
                </c:pt>
                <c:pt idx="385">
                  <c:v>1.5645817895228216E-4</c:v>
                </c:pt>
                <c:pt idx="386">
                  <c:v>1.7368819961618257E-4</c:v>
                </c:pt>
                <c:pt idx="387">
                  <c:v>1.1116438411825726E-4</c:v>
                </c:pt>
                <c:pt idx="388">
                  <c:v>1.6998816274896265E-4</c:v>
                </c:pt>
                <c:pt idx="389">
                  <c:v>9.2767905162863067E-5</c:v>
                </c:pt>
                <c:pt idx="390">
                  <c:v>8.0438575606846466E-5</c:v>
                </c:pt>
                <c:pt idx="391">
                  <c:v>5.085015530082987E-5</c:v>
                </c:pt>
                <c:pt idx="392">
                  <c:v>5.5602190471991702E-5</c:v>
                </c:pt>
                <c:pt idx="393">
                  <c:v>7.293193168568464E-5</c:v>
                </c:pt>
                <c:pt idx="394">
                  <c:v>6.3749569858921162E-5</c:v>
                </c:pt>
                <c:pt idx="395">
                  <c:v>4.1132030026970946E-5</c:v>
                </c:pt>
                <c:pt idx="396">
                  <c:v>4.0298292418049789E-5</c:v>
                </c:pt>
                <c:pt idx="397">
                  <c:v>3.6363047809128629E-5</c:v>
                </c:pt>
                <c:pt idx="398">
                  <c:v>5.5758292054979244E-5</c:v>
                </c:pt>
                <c:pt idx="399">
                  <c:v>5.2239056454356847E-5</c:v>
                </c:pt>
                <c:pt idx="400">
                  <c:v>1.7248477390041494E-5</c:v>
                </c:pt>
                <c:pt idx="401">
                  <c:v>1.0232540241908714E-5</c:v>
                </c:pt>
                <c:pt idx="402">
                  <c:v>7.9653848233402477E-6</c:v>
                </c:pt>
                <c:pt idx="403">
                  <c:v>9.6262685282157671E-6</c:v>
                </c:pt>
                <c:pt idx="404">
                  <c:v>6.5768995606846472E-6</c:v>
                </c:pt>
                <c:pt idx="405">
                  <c:v>4.0812094301867222E-6</c:v>
                </c:pt>
                <c:pt idx="406">
                  <c:v>7.9191606947095428E-6</c:v>
                </c:pt>
                <c:pt idx="407">
                  <c:v>8.3765360865145225E-6</c:v>
                </c:pt>
                <c:pt idx="408">
                  <c:v>1.4794690552904563E-5</c:v>
                </c:pt>
                <c:pt idx="409">
                  <c:v>7.6230453376556011E-6</c:v>
                </c:pt>
                <c:pt idx="410">
                  <c:v>5.165296530186721E-6</c:v>
                </c:pt>
                <c:pt idx="411">
                  <c:v>9.0968718785269705E-6</c:v>
                </c:pt>
                <c:pt idx="412">
                  <c:v>1.2958669918049791E-5</c:v>
                </c:pt>
                <c:pt idx="413">
                  <c:v>7.6632150695020746E-6</c:v>
                </c:pt>
                <c:pt idx="414">
                  <c:v>1.1968659954356845E-5</c:v>
                </c:pt>
                <c:pt idx="415">
                  <c:v>7.870917504564314E-6</c:v>
                </c:pt>
                <c:pt idx="416">
                  <c:v>2.1460155148340247E-6</c:v>
                </c:pt>
                <c:pt idx="417">
                  <c:v>4.068234366493776E-6</c:v>
                </c:pt>
                <c:pt idx="418">
                  <c:v>3.2459623050829875E-6</c:v>
                </c:pt>
                <c:pt idx="419">
                  <c:v>2.7894521525933608E-6</c:v>
                </c:pt>
                <c:pt idx="420">
                  <c:v>4.2236148869294608E-6</c:v>
                </c:pt>
                <c:pt idx="421">
                  <c:v>2.5971082126556016E-6</c:v>
                </c:pt>
                <c:pt idx="422">
                  <c:v>7.4033622179460568E-6</c:v>
                </c:pt>
                <c:pt idx="423">
                  <c:v>1.0539065900414939E-5</c:v>
                </c:pt>
                <c:pt idx="424">
                  <c:v>5.5132383843360988E-6</c:v>
                </c:pt>
                <c:pt idx="425">
                  <c:v>3.6377489882780082E-6</c:v>
                </c:pt>
                <c:pt idx="426">
                  <c:v>3.3052514366182573E-6</c:v>
                </c:pt>
                <c:pt idx="427">
                  <c:v>4.9607487256224068E-6</c:v>
                </c:pt>
                <c:pt idx="428">
                  <c:v>9.1701454242738586E-6</c:v>
                </c:pt>
                <c:pt idx="429">
                  <c:v>9.0152548371369282E-6</c:v>
                </c:pt>
                <c:pt idx="430">
                  <c:v>3.8261809081950205E-6</c:v>
                </c:pt>
                <c:pt idx="431">
                  <c:v>3.4035228906639001E-6</c:v>
                </c:pt>
                <c:pt idx="432">
                  <c:v>8.8481890837136919E-6</c:v>
                </c:pt>
                <c:pt idx="433">
                  <c:v>8.1171397285269704E-6</c:v>
                </c:pt>
                <c:pt idx="434">
                  <c:v>3.6326843689834019E-6</c:v>
                </c:pt>
                <c:pt idx="435">
                  <c:v>2.6562765261410789E-6</c:v>
                </c:pt>
                <c:pt idx="436">
                  <c:v>4.34712209626556E-6</c:v>
                </c:pt>
                <c:pt idx="437">
                  <c:v>3.2025285875518673E-6</c:v>
                </c:pt>
                <c:pt idx="438">
                  <c:v>3.4757713872406636E-6</c:v>
                </c:pt>
                <c:pt idx="439">
                  <c:v>3.0795785422199164E-6</c:v>
                </c:pt>
                <c:pt idx="440">
                  <c:v>3.9834779613070537E-6</c:v>
                </c:pt>
                <c:pt idx="441">
                  <c:v>4.0304187329875517E-6</c:v>
                </c:pt>
                <c:pt idx="442">
                  <c:v>4.9528276225103728E-6</c:v>
                </c:pt>
                <c:pt idx="443">
                  <c:v>3.4845716933609959E-6</c:v>
                </c:pt>
                <c:pt idx="444">
                  <c:v>5.0684948435684649E-6</c:v>
                </c:pt>
                <c:pt idx="445">
                  <c:v>5.5112581095435686E-6</c:v>
                </c:pt>
                <c:pt idx="446">
                  <c:v>9.5043985116182572E-6</c:v>
                </c:pt>
                <c:pt idx="447">
                  <c:v>1.192179492946058E-5</c:v>
                </c:pt>
                <c:pt idx="448">
                  <c:v>8.2870405107883821E-6</c:v>
                </c:pt>
                <c:pt idx="449">
                  <c:v>6.837705122925311E-6</c:v>
                </c:pt>
                <c:pt idx="450">
                  <c:v>6.3343858919087135E-6</c:v>
                </c:pt>
                <c:pt idx="451">
                  <c:v>5.4740271490663893E-6</c:v>
                </c:pt>
                <c:pt idx="452">
                  <c:v>6.0373118678423232E-6</c:v>
                </c:pt>
                <c:pt idx="453">
                  <c:v>9.1948247059128633E-6</c:v>
                </c:pt>
                <c:pt idx="454">
                  <c:v>8.7292184079875512E-6</c:v>
                </c:pt>
                <c:pt idx="455">
                  <c:v>6.0134869270746886E-6</c:v>
                </c:pt>
                <c:pt idx="456">
                  <c:v>1.1586455011410789E-5</c:v>
                </c:pt>
                <c:pt idx="457">
                  <c:v>2.3140583210580912E-5</c:v>
                </c:pt>
                <c:pt idx="458">
                  <c:v>2.291270222925311E-5</c:v>
                </c:pt>
                <c:pt idx="459">
                  <c:v>1.15540969626556E-5</c:v>
                </c:pt>
                <c:pt idx="460">
                  <c:v>7.8733915320539408E-6</c:v>
                </c:pt>
                <c:pt idx="461">
                  <c:v>7.7112862491701238E-6</c:v>
                </c:pt>
                <c:pt idx="462">
                  <c:v>2.0165538480290455E-5</c:v>
                </c:pt>
                <c:pt idx="463">
                  <c:v>1.1784491752074688E-5</c:v>
                </c:pt>
                <c:pt idx="464">
                  <c:v>1.6967621282157673E-5</c:v>
                </c:pt>
                <c:pt idx="465">
                  <c:v>1.4537550457468879E-5</c:v>
                </c:pt>
                <c:pt idx="466">
                  <c:v>1.6588359971991699E-5</c:v>
                </c:pt>
                <c:pt idx="467">
                  <c:v>7.6072299155601657E-5</c:v>
                </c:pt>
                <c:pt idx="468">
                  <c:v>5.9664884580912862E-5</c:v>
                </c:pt>
                <c:pt idx="469">
                  <c:v>2.5125595817427386E-5</c:v>
                </c:pt>
                <c:pt idx="470">
                  <c:v>2.1651907379668046E-5</c:v>
                </c:pt>
                <c:pt idx="471">
                  <c:v>6.9014327892116176E-6</c:v>
                </c:pt>
                <c:pt idx="472">
                  <c:v>6.6100997537344401E-6</c:v>
                </c:pt>
                <c:pt idx="473">
                  <c:v>1.4051472699170123E-5</c:v>
                </c:pt>
                <c:pt idx="474">
                  <c:v>2.124420818672199E-5</c:v>
                </c:pt>
                <c:pt idx="475">
                  <c:v>2.8237326511410785E-5</c:v>
                </c:pt>
                <c:pt idx="476">
                  <c:v>3.084460554460581E-5</c:v>
                </c:pt>
                <c:pt idx="477">
                  <c:v>1.6078739370331952E-5</c:v>
                </c:pt>
                <c:pt idx="478">
                  <c:v>3.3889860392116182E-5</c:v>
                </c:pt>
                <c:pt idx="479">
                  <c:v>5.671047960373443E-5</c:v>
                </c:pt>
                <c:pt idx="480">
                  <c:v>2.7950592516597508E-5</c:v>
                </c:pt>
                <c:pt idx="481">
                  <c:v>1.1660496221991701E-5</c:v>
                </c:pt>
                <c:pt idx="482">
                  <c:v>5.8194258152489625E-5</c:v>
                </c:pt>
                <c:pt idx="483">
                  <c:v>9.6399031736514522E-5</c:v>
                </c:pt>
                <c:pt idx="484">
                  <c:v>1.0410326477178421E-4</c:v>
                </c:pt>
                <c:pt idx="485">
                  <c:v>5.8820375614107874E-5</c:v>
                </c:pt>
                <c:pt idx="486">
                  <c:v>2.8195654966804977E-5</c:v>
                </c:pt>
                <c:pt idx="487">
                  <c:v>2.8351683928423237E-5</c:v>
                </c:pt>
                <c:pt idx="488">
                  <c:v>4.8273943308091283E-5</c:v>
                </c:pt>
                <c:pt idx="489">
                  <c:v>6.4843641784232355E-5</c:v>
                </c:pt>
                <c:pt idx="490">
                  <c:v>5.1949671144190868E-5</c:v>
                </c:pt>
                <c:pt idx="491">
                  <c:v>9.6719656350622392E-5</c:v>
                </c:pt>
                <c:pt idx="492">
                  <c:v>5.6313443171161817E-5</c:v>
                </c:pt>
                <c:pt idx="493">
                  <c:v>5.1738645104771785E-5</c:v>
                </c:pt>
                <c:pt idx="494">
                  <c:v>4.936003463174274E-5</c:v>
                </c:pt>
                <c:pt idx="495">
                  <c:v>3.5395979755186719E-5</c:v>
                </c:pt>
                <c:pt idx="496">
                  <c:v>3.8728528736514525E-5</c:v>
                </c:pt>
                <c:pt idx="497">
                  <c:v>5.7852398022821571E-5</c:v>
                </c:pt>
                <c:pt idx="498">
                  <c:v>5.4201994290456431E-5</c:v>
                </c:pt>
                <c:pt idx="499">
                  <c:v>7.3368242334024883E-5</c:v>
                </c:pt>
                <c:pt idx="500">
                  <c:v>4.0746544374481324E-5</c:v>
                </c:pt>
                <c:pt idx="501">
                  <c:v>4.8036987544605802E-5</c:v>
                </c:pt>
                <c:pt idx="502">
                  <c:v>8.0490567256224059E-5</c:v>
                </c:pt>
                <c:pt idx="503">
                  <c:v>1.251668113692946E-4</c:v>
                </c:pt>
                <c:pt idx="504">
                  <c:v>5.9789025957468881E-5</c:v>
                </c:pt>
                <c:pt idx="505">
                  <c:v>1.4229515234439835E-4</c:v>
                </c:pt>
                <c:pt idx="506">
                  <c:v>8.7927827199170124E-5</c:v>
                </c:pt>
                <c:pt idx="507">
                  <c:v>7.117809876348547E-5</c:v>
                </c:pt>
                <c:pt idx="508">
                  <c:v>3.7206490626556014E-5</c:v>
                </c:pt>
                <c:pt idx="509">
                  <c:v>3.0186601650414936E-5</c:v>
                </c:pt>
                <c:pt idx="510">
                  <c:v>6.2024999898340247E-5</c:v>
                </c:pt>
                <c:pt idx="511">
                  <c:v>9.6849913261410771E-5</c:v>
                </c:pt>
                <c:pt idx="512">
                  <c:v>1.5969662106846472E-4</c:v>
                </c:pt>
                <c:pt idx="513">
                  <c:v>1.1720312125518673E-4</c:v>
                </c:pt>
                <c:pt idx="514">
                  <c:v>1.0291776033091286E-4</c:v>
                </c:pt>
                <c:pt idx="515">
                  <c:v>3.7636032657676344E-5</c:v>
                </c:pt>
                <c:pt idx="516">
                  <c:v>3.2035200124481325E-5</c:v>
                </c:pt>
                <c:pt idx="517">
                  <c:v>4.5862163650414938E-5</c:v>
                </c:pt>
                <c:pt idx="518">
                  <c:v>2.7436998843360998E-5</c:v>
                </c:pt>
                <c:pt idx="519">
                  <c:v>2.6203810911825725E-5</c:v>
                </c:pt>
                <c:pt idx="520">
                  <c:v>3.4255065798755187E-5</c:v>
                </c:pt>
                <c:pt idx="521">
                  <c:v>3.3776718614107879E-5</c:v>
                </c:pt>
                <c:pt idx="522">
                  <c:v>1.895839891286307E-5</c:v>
                </c:pt>
                <c:pt idx="523">
                  <c:v>2.558075817012448E-5</c:v>
                </c:pt>
                <c:pt idx="524">
                  <c:v>4.5352431850622403E-5</c:v>
                </c:pt>
                <c:pt idx="525">
                  <c:v>1.2882332681535269E-4</c:v>
                </c:pt>
                <c:pt idx="526">
                  <c:v>1.8738297928423236E-4</c:v>
                </c:pt>
                <c:pt idx="527">
                  <c:v>1.6046953415975104E-4</c:v>
                </c:pt>
                <c:pt idx="528">
                  <c:v>3.7813630037344394E-4</c:v>
                </c:pt>
                <c:pt idx="529">
                  <c:v>4.1393628907676345E-4</c:v>
                </c:pt>
                <c:pt idx="530">
                  <c:v>3.578266120954357E-4</c:v>
                </c:pt>
                <c:pt idx="531">
                  <c:v>6.4288333199170118E-4</c:v>
                </c:pt>
                <c:pt idx="532">
                  <c:v>8.4117188290456417E-4</c:v>
                </c:pt>
                <c:pt idx="533">
                  <c:v>1.1372511443983402E-3</c:v>
                </c:pt>
                <c:pt idx="534">
                  <c:v>1.7700373010373445E-3</c:v>
                </c:pt>
                <c:pt idx="535">
                  <c:v>8.8240029964730283E-4</c:v>
                </c:pt>
                <c:pt idx="536">
                  <c:v>7.0107999312240665E-4</c:v>
                </c:pt>
                <c:pt idx="537">
                  <c:v>5.4977917105809122E-4</c:v>
                </c:pt>
                <c:pt idx="538">
                  <c:v>3.7444672191908713E-4</c:v>
                </c:pt>
                <c:pt idx="539">
                  <c:v>2.0712875934647302E-4</c:v>
                </c:pt>
                <c:pt idx="540">
                  <c:v>1.0861342256224065E-4</c:v>
                </c:pt>
                <c:pt idx="541">
                  <c:v>3.5524855431535269E-4</c:v>
                </c:pt>
                <c:pt idx="542">
                  <c:v>3.5226284565352696E-4</c:v>
                </c:pt>
                <c:pt idx="543">
                  <c:v>1.3186877053941907E-4</c:v>
                </c:pt>
                <c:pt idx="544">
                  <c:v>1.6032105145228213E-4</c:v>
                </c:pt>
                <c:pt idx="545">
                  <c:v>1.5856468567427385E-4</c:v>
                </c:pt>
                <c:pt idx="546">
                  <c:v>1.8097940401452282E-4</c:v>
                </c:pt>
                <c:pt idx="547">
                  <c:v>1.3457218013485477E-4</c:v>
                </c:pt>
                <c:pt idx="548">
                  <c:v>9.5964202856846465E-5</c:v>
                </c:pt>
                <c:pt idx="549">
                  <c:v>8.0169479068464733E-5</c:v>
                </c:pt>
                <c:pt idx="550">
                  <c:v>8.0140482855809117E-5</c:v>
                </c:pt>
                <c:pt idx="551">
                  <c:v>6.4515587473029046E-5</c:v>
                </c:pt>
                <c:pt idx="552">
                  <c:v>5.5316523642116176E-5</c:v>
                </c:pt>
                <c:pt idx="553">
                  <c:v>6.410608496680498E-5</c:v>
                </c:pt>
                <c:pt idx="554">
                  <c:v>9.1797106360995859E-5</c:v>
                </c:pt>
                <c:pt idx="555">
                  <c:v>1.4413026820539419E-4</c:v>
                </c:pt>
                <c:pt idx="556">
                  <c:v>2.0869475546680496E-4</c:v>
                </c:pt>
                <c:pt idx="557">
                  <c:v>2.5619948852697097E-4</c:v>
                </c:pt>
                <c:pt idx="558">
                  <c:v>2.1890070433609957E-4</c:v>
                </c:pt>
                <c:pt idx="559">
                  <c:v>7.1632674158713695E-4</c:v>
                </c:pt>
                <c:pt idx="560">
                  <c:v>1.0235063934024896E-3</c:v>
                </c:pt>
                <c:pt idx="561">
                  <c:v>7.0390286066390035E-4</c:v>
                </c:pt>
                <c:pt idx="562">
                  <c:v>1.9847855961618258E-4</c:v>
                </c:pt>
                <c:pt idx="563">
                  <c:v>2.6246612130705393E-5</c:v>
                </c:pt>
                <c:pt idx="564">
                  <c:v>3.535350920746888E-5</c:v>
                </c:pt>
                <c:pt idx="565">
                  <c:v>5.1678490061203317E-5</c:v>
                </c:pt>
                <c:pt idx="566">
                  <c:v>5.951563796473028E-5</c:v>
                </c:pt>
                <c:pt idx="567">
                  <c:v>4.682427603941909E-5</c:v>
                </c:pt>
                <c:pt idx="568">
                  <c:v>4.2859287424273852E-5</c:v>
                </c:pt>
                <c:pt idx="569">
                  <c:v>3.3452884249999995E-5</c:v>
                </c:pt>
                <c:pt idx="570">
                  <c:v>2.0897197629668046E-5</c:v>
                </c:pt>
                <c:pt idx="571">
                  <c:v>1.7371968151452281E-5</c:v>
                </c:pt>
                <c:pt idx="572">
                  <c:v>4.5857004236514519E-5</c:v>
                </c:pt>
                <c:pt idx="573">
                  <c:v>6.4068724434647304E-5</c:v>
                </c:pt>
                <c:pt idx="574">
                  <c:v>4.1016058662863069E-5</c:v>
                </c:pt>
                <c:pt idx="575">
                  <c:v>2.5493996445020745E-5</c:v>
                </c:pt>
                <c:pt idx="576">
                  <c:v>4.6824992624481327E-5</c:v>
                </c:pt>
                <c:pt idx="577">
                  <c:v>6.1553136754149371E-5</c:v>
                </c:pt>
                <c:pt idx="578">
                  <c:v>5.6379177181535269E-5</c:v>
                </c:pt>
                <c:pt idx="579">
                  <c:v>3.2388010051867218E-5</c:v>
                </c:pt>
                <c:pt idx="580">
                  <c:v>3.3526322231327799E-5</c:v>
                </c:pt>
                <c:pt idx="581">
                  <c:v>2.0796885818464731E-5</c:v>
                </c:pt>
                <c:pt idx="582">
                  <c:v>4.4215660137966801E-5</c:v>
                </c:pt>
                <c:pt idx="583">
                  <c:v>3.6468155547717844E-5</c:v>
                </c:pt>
                <c:pt idx="584">
                  <c:v>3.8711803634854771E-5</c:v>
                </c:pt>
                <c:pt idx="585">
                  <c:v>2.2614484490663901E-5</c:v>
                </c:pt>
                <c:pt idx="586">
                  <c:v>2.1859833716804976E-5</c:v>
                </c:pt>
                <c:pt idx="587">
                  <c:v>3.6192300199170123E-5</c:v>
                </c:pt>
                <c:pt idx="588">
                  <c:v>3.9726409528008292E-5</c:v>
                </c:pt>
                <c:pt idx="589">
                  <c:v>5.0882032568464728E-5</c:v>
                </c:pt>
                <c:pt idx="590">
                  <c:v>7.9212941886929453E-5</c:v>
                </c:pt>
                <c:pt idx="591">
                  <c:v>5.9342503322614105E-5</c:v>
                </c:pt>
                <c:pt idx="592">
                  <c:v>4.6763355196058092E-5</c:v>
                </c:pt>
                <c:pt idx="593">
                  <c:v>5.4252420845435684E-5</c:v>
                </c:pt>
                <c:pt idx="594">
                  <c:v>3.7974518250000002E-5</c:v>
                </c:pt>
                <c:pt idx="595">
                  <c:v>2.4891457448132779E-5</c:v>
                </c:pt>
                <c:pt idx="596">
                  <c:v>2.9874389456431533E-5</c:v>
                </c:pt>
                <c:pt idx="597">
                  <c:v>4.340912977074688E-5</c:v>
                </c:pt>
                <c:pt idx="598">
                  <c:v>4.4076563090248965E-5</c:v>
                </c:pt>
                <c:pt idx="599">
                  <c:v>3.5649942911825723E-5</c:v>
                </c:pt>
                <c:pt idx="600">
                  <c:v>1.5511246593360993E-5</c:v>
                </c:pt>
                <c:pt idx="601">
                  <c:v>1.714659619605809E-5</c:v>
                </c:pt>
                <c:pt idx="602">
                  <c:v>2.295762391804979E-5</c:v>
                </c:pt>
                <c:pt idx="603">
                  <c:v>1.4857458678423236E-5</c:v>
                </c:pt>
                <c:pt idx="604">
                  <c:v>2.9953545622406637E-5</c:v>
                </c:pt>
                <c:pt idx="605">
                  <c:v>2.8963023701244811E-5</c:v>
                </c:pt>
                <c:pt idx="606">
                  <c:v>1.4392124228215766E-5</c:v>
                </c:pt>
                <c:pt idx="607">
                  <c:v>1.3078791820539418E-5</c:v>
                </c:pt>
                <c:pt idx="608">
                  <c:v>1.0439802415975102E-5</c:v>
                </c:pt>
                <c:pt idx="609">
                  <c:v>1.5227780199170123E-5</c:v>
                </c:pt>
                <c:pt idx="610">
                  <c:v>1.4354456556016595E-5</c:v>
                </c:pt>
                <c:pt idx="611">
                  <c:v>1.3088481078838172E-5</c:v>
                </c:pt>
                <c:pt idx="612">
                  <c:v>1.2529015113070537E-5</c:v>
                </c:pt>
                <c:pt idx="613">
                  <c:v>1.6018702681535271E-5</c:v>
                </c:pt>
                <c:pt idx="614">
                  <c:v>1.3614998752074689E-5</c:v>
                </c:pt>
                <c:pt idx="615">
                  <c:v>1.2804294645228214E-5</c:v>
                </c:pt>
                <c:pt idx="616">
                  <c:v>5.6275975763485479E-6</c:v>
                </c:pt>
                <c:pt idx="617">
                  <c:v>9.4104537101659744E-6</c:v>
                </c:pt>
                <c:pt idx="618">
                  <c:v>1.1558735198132779E-5</c:v>
                </c:pt>
                <c:pt idx="619">
                  <c:v>4.7075045844398336E-6</c:v>
                </c:pt>
                <c:pt idx="620">
                  <c:v>6.3342627059128629E-6</c:v>
                </c:pt>
                <c:pt idx="621">
                  <c:v>4.1326698711618256E-6</c:v>
                </c:pt>
                <c:pt idx="622">
                  <c:v>4.5690243540456431E-6</c:v>
                </c:pt>
                <c:pt idx="623">
                  <c:v>3.5291285779045643E-6</c:v>
                </c:pt>
                <c:pt idx="624">
                  <c:v>2.8610912898340243E-6</c:v>
                </c:pt>
                <c:pt idx="625">
                  <c:v>2.396061509439834E-6</c:v>
                </c:pt>
                <c:pt idx="626">
                  <c:v>3.7623826118257257E-6</c:v>
                </c:pt>
                <c:pt idx="627">
                  <c:v>4.5105481011410786E-6</c:v>
                </c:pt>
                <c:pt idx="628">
                  <c:v>3.1681196176348543E-6</c:v>
                </c:pt>
                <c:pt idx="629">
                  <c:v>2.7804653532157676E-6</c:v>
                </c:pt>
                <c:pt idx="630">
                  <c:v>3.4914963040456429E-6</c:v>
                </c:pt>
                <c:pt idx="631">
                  <c:v>2.7821662423236512E-6</c:v>
                </c:pt>
                <c:pt idx="632">
                  <c:v>3.1005974396265555E-6</c:v>
                </c:pt>
                <c:pt idx="633">
                  <c:v>2.1092114867219918E-6</c:v>
                </c:pt>
                <c:pt idx="634">
                  <c:v>3.3865527703319504E-6</c:v>
                </c:pt>
                <c:pt idx="635">
                  <c:v>3.496775155912863E-6</c:v>
                </c:pt>
                <c:pt idx="636">
                  <c:v>3.7958774219917012E-6</c:v>
                </c:pt>
                <c:pt idx="637">
                  <c:v>2.1886667571576764E-6</c:v>
                </c:pt>
                <c:pt idx="638">
                  <c:v>1.7437388298755187E-6</c:v>
                </c:pt>
                <c:pt idx="639">
                  <c:v>5.1557972559128624E-6</c:v>
                </c:pt>
                <c:pt idx="640">
                  <c:v>4.1083934886929462E-6</c:v>
                </c:pt>
                <c:pt idx="641">
                  <c:v>4.7804657450207463E-6</c:v>
                </c:pt>
                <c:pt idx="642">
                  <c:v>3.836990097614108E-6</c:v>
                </c:pt>
                <c:pt idx="643">
                  <c:v>2.999127975311203E-6</c:v>
                </c:pt>
                <c:pt idx="644">
                  <c:v>1.8538043887966804E-6</c:v>
                </c:pt>
                <c:pt idx="645">
                  <c:v>2.462726518672199E-6</c:v>
                </c:pt>
                <c:pt idx="646">
                  <c:v>3.0568510379668047E-6</c:v>
                </c:pt>
                <c:pt idx="647">
                  <c:v>2.9695086221991703E-6</c:v>
                </c:pt>
                <c:pt idx="648">
                  <c:v>1.8498506424273857E-6</c:v>
                </c:pt>
                <c:pt idx="649">
                  <c:v>1.1670053008298754E-6</c:v>
                </c:pt>
                <c:pt idx="650">
                  <c:v>1.4422713073651452E-6</c:v>
                </c:pt>
                <c:pt idx="651">
                  <c:v>1.2710800459543568E-6</c:v>
                </c:pt>
                <c:pt idx="652">
                  <c:v>1.5862100142116183E-6</c:v>
                </c:pt>
                <c:pt idx="653">
                  <c:v>4.838109079253112E-6</c:v>
                </c:pt>
                <c:pt idx="654">
                  <c:v>3.8411629210580906E-6</c:v>
                </c:pt>
                <c:pt idx="655">
                  <c:v>2.4413421782157674E-6</c:v>
                </c:pt>
                <c:pt idx="656">
                  <c:v>2.0072030709543566E-6</c:v>
                </c:pt>
                <c:pt idx="657">
                  <c:v>1.7586425653526968E-6</c:v>
                </c:pt>
                <c:pt idx="658">
                  <c:v>1.7445245308091285E-6</c:v>
                </c:pt>
                <c:pt idx="659">
                  <c:v>2.3778715072614107E-6</c:v>
                </c:pt>
                <c:pt idx="660">
                  <c:v>1.8855891720954355E-6</c:v>
                </c:pt>
                <c:pt idx="661">
                  <c:v>2.2979655903526971E-6</c:v>
                </c:pt>
                <c:pt idx="662">
                  <c:v>1.906838133506224E-6</c:v>
                </c:pt>
                <c:pt idx="663">
                  <c:v>1.4420621650414938E-6</c:v>
                </c:pt>
                <c:pt idx="664">
                  <c:v>3.6602382615145229E-6</c:v>
                </c:pt>
                <c:pt idx="665">
                  <c:v>7.1011306547717835E-6</c:v>
                </c:pt>
                <c:pt idx="666">
                  <c:v>4.0945851852697094E-6</c:v>
                </c:pt>
                <c:pt idx="667">
                  <c:v>4.4947614845435683E-6</c:v>
                </c:pt>
                <c:pt idx="668">
                  <c:v>2.4571983903526972E-6</c:v>
                </c:pt>
                <c:pt idx="669">
                  <c:v>1.3276322915975103E-6</c:v>
                </c:pt>
                <c:pt idx="670">
                  <c:v>2.1305285374481324E-6</c:v>
                </c:pt>
                <c:pt idx="671">
                  <c:v>1.4593075780082987E-6</c:v>
                </c:pt>
                <c:pt idx="672">
                  <c:v>2.5947399645228214E-6</c:v>
                </c:pt>
                <c:pt idx="673">
                  <c:v>3.1099633074688796E-6</c:v>
                </c:pt>
                <c:pt idx="674">
                  <c:v>2.8329078751037339E-6</c:v>
                </c:pt>
                <c:pt idx="675">
                  <c:v>2.6645879146265561E-6</c:v>
                </c:pt>
                <c:pt idx="676">
                  <c:v>1.7058155278008298E-6</c:v>
                </c:pt>
                <c:pt idx="677">
                  <c:v>2.7398672374481324E-6</c:v>
                </c:pt>
                <c:pt idx="678">
                  <c:v>1.9923588147302903E-6</c:v>
                </c:pt>
                <c:pt idx="679">
                  <c:v>2.5962675260373442E-6</c:v>
                </c:pt>
                <c:pt idx="680">
                  <c:v>1.1953651149377592E-6</c:v>
                </c:pt>
                <c:pt idx="681">
                  <c:v>1.4410535736514523E-6</c:v>
                </c:pt>
                <c:pt idx="682">
                  <c:v>2.3944284667012446E-6</c:v>
                </c:pt>
                <c:pt idx="683">
                  <c:v>1.4893050199170125E-6</c:v>
                </c:pt>
                <c:pt idx="684">
                  <c:v>2.9705221429460581E-6</c:v>
                </c:pt>
                <c:pt idx="685">
                  <c:v>2.9994144696058089E-6</c:v>
                </c:pt>
                <c:pt idx="686">
                  <c:v>1.9695242190871366E-6</c:v>
                </c:pt>
                <c:pt idx="687">
                  <c:v>3.1485986918049789E-6</c:v>
                </c:pt>
                <c:pt idx="688">
                  <c:v>4.0335042987551863E-6</c:v>
                </c:pt>
                <c:pt idx="689">
                  <c:v>3.3954184468879666E-6</c:v>
                </c:pt>
                <c:pt idx="690">
                  <c:v>2.9183510602697095E-6</c:v>
                </c:pt>
                <c:pt idx="691">
                  <c:v>2.2742783356846473E-6</c:v>
                </c:pt>
                <c:pt idx="692">
                  <c:v>2.7438831309128628E-6</c:v>
                </c:pt>
                <c:pt idx="693">
                  <c:v>2.5045948822614109E-6</c:v>
                </c:pt>
                <c:pt idx="694">
                  <c:v>3.6276232776970948E-6</c:v>
                </c:pt>
                <c:pt idx="695">
                  <c:v>3.2768144254149375E-6</c:v>
                </c:pt>
                <c:pt idx="696">
                  <c:v>4.5616624191908713E-6</c:v>
                </c:pt>
                <c:pt idx="697">
                  <c:v>2.4795351732365146E-6</c:v>
                </c:pt>
                <c:pt idx="698">
                  <c:v>2.1958342318464726E-6</c:v>
                </c:pt>
                <c:pt idx="699">
                  <c:v>2.5943127679460576E-6</c:v>
                </c:pt>
                <c:pt idx="700">
                  <c:v>1.7219345266597509E-6</c:v>
                </c:pt>
                <c:pt idx="701">
                  <c:v>3.5641275875518671E-6</c:v>
                </c:pt>
                <c:pt idx="702">
                  <c:v>4.498809358609958E-6</c:v>
                </c:pt>
                <c:pt idx="703">
                  <c:v>3.0776445925311197E-6</c:v>
                </c:pt>
                <c:pt idx="704">
                  <c:v>2.7607722899377591E-6</c:v>
                </c:pt>
                <c:pt idx="705">
                  <c:v>2.0165061492738587E-6</c:v>
                </c:pt>
                <c:pt idx="706">
                  <c:v>1.1432597475103735E-6</c:v>
                </c:pt>
                <c:pt idx="707">
                  <c:v>3.3379824228215767E-6</c:v>
                </c:pt>
                <c:pt idx="708">
                  <c:v>4.6901218632780085E-6</c:v>
                </c:pt>
                <c:pt idx="709">
                  <c:v>2.221351242012448E-6</c:v>
                </c:pt>
                <c:pt idx="710">
                  <c:v>3.6204970391078839E-6</c:v>
                </c:pt>
                <c:pt idx="711">
                  <c:v>5.4982762208506227E-6</c:v>
                </c:pt>
                <c:pt idx="712">
                  <c:v>3.4601666544605804E-6</c:v>
                </c:pt>
                <c:pt idx="713">
                  <c:v>2.6027942120331949E-6</c:v>
                </c:pt>
                <c:pt idx="714">
                  <c:v>6.25579461006224E-6</c:v>
                </c:pt>
                <c:pt idx="715">
                  <c:v>1.2148285841286307E-5</c:v>
                </c:pt>
                <c:pt idx="716">
                  <c:v>9.490232570746887E-6</c:v>
                </c:pt>
                <c:pt idx="717">
                  <c:v>5.688185128319502E-6</c:v>
                </c:pt>
                <c:pt idx="718">
                  <c:v>5.4538714551867215E-6</c:v>
                </c:pt>
                <c:pt idx="719">
                  <c:v>6.8160408836099584E-6</c:v>
                </c:pt>
                <c:pt idx="720">
                  <c:v>4.7375464560165975E-6</c:v>
                </c:pt>
                <c:pt idx="721">
                  <c:v>2.8278261571576762E-6</c:v>
                </c:pt>
                <c:pt idx="722">
                  <c:v>1.6694338147302905E-6</c:v>
                </c:pt>
                <c:pt idx="723">
                  <c:v>2.1493767918049789E-6</c:v>
                </c:pt>
                <c:pt idx="724">
                  <c:v>4.0023753647302906E-6</c:v>
                </c:pt>
                <c:pt idx="725">
                  <c:v>2.5445360124481322E-6</c:v>
                </c:pt>
                <c:pt idx="726">
                  <c:v>1.9747622293568463E-6</c:v>
                </c:pt>
                <c:pt idx="727">
                  <c:v>1.7934301639004148E-6</c:v>
                </c:pt>
                <c:pt idx="728">
                  <c:v>3.5760044970954355E-6</c:v>
                </c:pt>
                <c:pt idx="729">
                  <c:v>3.0550562102697092E-6</c:v>
                </c:pt>
                <c:pt idx="730">
                  <c:v>3.1363613848547717E-6</c:v>
                </c:pt>
                <c:pt idx="731">
                  <c:v>3.5711286096473029E-6</c:v>
                </c:pt>
                <c:pt idx="732">
                  <c:v>3.2535155373443983E-6</c:v>
                </c:pt>
                <c:pt idx="733">
                  <c:v>2.3395371441908711E-6</c:v>
                </c:pt>
                <c:pt idx="734">
                  <c:v>1.9272913632780084E-6</c:v>
                </c:pt>
                <c:pt idx="735">
                  <c:v>1.8765126839211616E-6</c:v>
                </c:pt>
                <c:pt idx="736">
                  <c:v>3.0439785693983398E-6</c:v>
                </c:pt>
                <c:pt idx="737">
                  <c:v>2.0000452924273856E-6</c:v>
                </c:pt>
                <c:pt idx="738">
                  <c:v>4.5569691554979255E-6</c:v>
                </c:pt>
                <c:pt idx="739">
                  <c:v>5.9060180082987544E-6</c:v>
                </c:pt>
                <c:pt idx="740">
                  <c:v>5.7565011810165974E-6</c:v>
                </c:pt>
                <c:pt idx="741">
                  <c:v>3.6883465687759333E-6</c:v>
                </c:pt>
                <c:pt idx="742">
                  <c:v>3.424185381120332E-6</c:v>
                </c:pt>
                <c:pt idx="743">
                  <c:v>4.3708973153526965E-6</c:v>
                </c:pt>
                <c:pt idx="744">
                  <c:v>3.847891937966805E-6</c:v>
                </c:pt>
                <c:pt idx="745">
                  <c:v>4.4983200732365145E-6</c:v>
                </c:pt>
                <c:pt idx="746">
                  <c:v>3.1136927205394192E-6</c:v>
                </c:pt>
                <c:pt idx="747">
                  <c:v>4.1047051580912866E-6</c:v>
                </c:pt>
                <c:pt idx="748">
                  <c:v>3.2693370864107884E-6</c:v>
                </c:pt>
                <c:pt idx="749">
                  <c:v>2.3347566717842324E-6</c:v>
                </c:pt>
                <c:pt idx="750">
                  <c:v>2.1812263240663898E-6</c:v>
                </c:pt>
                <c:pt idx="751">
                  <c:v>3.922395220228216E-6</c:v>
                </c:pt>
                <c:pt idx="752">
                  <c:v>3.3665897640041494E-6</c:v>
                </c:pt>
                <c:pt idx="753">
                  <c:v>2.0254400394190871E-6</c:v>
                </c:pt>
                <c:pt idx="754">
                  <c:v>2.5854260223029041E-6</c:v>
                </c:pt>
                <c:pt idx="755">
                  <c:v>3.6862584646265561E-6</c:v>
                </c:pt>
                <c:pt idx="756">
                  <c:v>3.9361797964730286E-6</c:v>
                </c:pt>
                <c:pt idx="757">
                  <c:v>3.946231092946058E-6</c:v>
                </c:pt>
                <c:pt idx="758">
                  <c:v>4.8840015542531117E-6</c:v>
                </c:pt>
                <c:pt idx="759">
                  <c:v>6.7368547869294593E-6</c:v>
                </c:pt>
                <c:pt idx="760">
                  <c:v>5.7309328559128626E-6</c:v>
                </c:pt>
                <c:pt idx="761">
                  <c:v>4.6890849343360996E-6</c:v>
                </c:pt>
                <c:pt idx="762">
                  <c:v>5.8117785699170119E-6</c:v>
                </c:pt>
                <c:pt idx="763">
                  <c:v>4.8477656208506225E-6</c:v>
                </c:pt>
                <c:pt idx="764">
                  <c:v>3.3757408928423233E-6</c:v>
                </c:pt>
                <c:pt idx="765">
                  <c:v>2.5652474569502073E-6</c:v>
                </c:pt>
                <c:pt idx="766">
                  <c:v>2.8570321764522823E-6</c:v>
                </c:pt>
                <c:pt idx="767">
                  <c:v>1.304932739419087E-6</c:v>
                </c:pt>
                <c:pt idx="768">
                  <c:v>3.5214169546680495E-6</c:v>
                </c:pt>
                <c:pt idx="769">
                  <c:v>4.8586569415975099E-6</c:v>
                </c:pt>
                <c:pt idx="770">
                  <c:v>2.6206474115145226E-6</c:v>
                </c:pt>
                <c:pt idx="771">
                  <c:v>1.685989767946058E-6</c:v>
                </c:pt>
                <c:pt idx="772">
                  <c:v>1.9055261606846472E-6</c:v>
                </c:pt>
                <c:pt idx="773">
                  <c:v>2.0761327905601658E-6</c:v>
                </c:pt>
                <c:pt idx="774">
                  <c:v>1.7898720618257262E-6</c:v>
                </c:pt>
                <c:pt idx="775">
                  <c:v>1.8937366343360994E-6</c:v>
                </c:pt>
                <c:pt idx="776">
                  <c:v>2.0819211801867217E-6</c:v>
                </c:pt>
                <c:pt idx="777">
                  <c:v>1.9117878242738588E-6</c:v>
                </c:pt>
                <c:pt idx="778">
                  <c:v>1.1375926078838174E-6</c:v>
                </c:pt>
                <c:pt idx="779">
                  <c:v>1.7418519667012446E-6</c:v>
                </c:pt>
                <c:pt idx="780">
                  <c:v>1.9148370575726141E-6</c:v>
                </c:pt>
                <c:pt idx="781">
                  <c:v>1.2347700526970954E-6</c:v>
                </c:pt>
                <c:pt idx="782">
                  <c:v>1.7158577219917011E-6</c:v>
                </c:pt>
                <c:pt idx="783">
                  <c:v>1.9097203477178425E-6</c:v>
                </c:pt>
                <c:pt idx="784">
                  <c:v>1.7013824942946056E-6</c:v>
                </c:pt>
                <c:pt idx="785">
                  <c:v>1.5798040728215767E-6</c:v>
                </c:pt>
                <c:pt idx="786">
                  <c:v>1.0654439610995849E-6</c:v>
                </c:pt>
                <c:pt idx="787">
                  <c:v>8.0334261816390036E-7</c:v>
                </c:pt>
                <c:pt idx="788">
                  <c:v>1.0242865178734441E-6</c:v>
                </c:pt>
                <c:pt idx="789">
                  <c:v>7.1226363031120333E-7</c:v>
                </c:pt>
                <c:pt idx="790">
                  <c:v>1.1769249225103734E-6</c:v>
                </c:pt>
                <c:pt idx="791">
                  <c:v>9.82280508246888E-7</c:v>
                </c:pt>
                <c:pt idx="792">
                  <c:v>2.1675276124481327E-6</c:v>
                </c:pt>
                <c:pt idx="793">
                  <c:v>2.2804284252074688E-6</c:v>
                </c:pt>
                <c:pt idx="794">
                  <c:v>2.0859666957468878E-6</c:v>
                </c:pt>
                <c:pt idx="795">
                  <c:v>1.1002908517634852E-6</c:v>
                </c:pt>
                <c:pt idx="796">
                  <c:v>5.6754024381742739E-7</c:v>
                </c:pt>
                <c:pt idx="797">
                  <c:v>9.2265437208506217E-7</c:v>
                </c:pt>
                <c:pt idx="798">
                  <c:v>6.3824151873443975E-7</c:v>
                </c:pt>
                <c:pt idx="799">
                  <c:v>6.422564191286307E-7</c:v>
                </c:pt>
                <c:pt idx="800">
                  <c:v>3.7570175310165969E-7</c:v>
                </c:pt>
                <c:pt idx="801">
                  <c:v>5.4011264525933613E-7</c:v>
                </c:pt>
                <c:pt idx="802">
                  <c:v>7.5823472243775929E-7</c:v>
                </c:pt>
                <c:pt idx="803">
                  <c:v>8.2063678259336092E-7</c:v>
                </c:pt>
                <c:pt idx="804">
                  <c:v>7.3409285094398338E-7</c:v>
                </c:pt>
                <c:pt idx="805">
                  <c:v>7.666416417946057E-7</c:v>
                </c:pt>
                <c:pt idx="806">
                  <c:v>4.6804420240663902E-7</c:v>
                </c:pt>
                <c:pt idx="807">
                  <c:v>9.1437317503112029E-7</c:v>
                </c:pt>
                <c:pt idx="808">
                  <c:v>7.9560241975103726E-7</c:v>
                </c:pt>
                <c:pt idx="809">
                  <c:v>7.9007954318464723E-7</c:v>
                </c:pt>
                <c:pt idx="810">
                  <c:v>1.5104888708506223E-6</c:v>
                </c:pt>
                <c:pt idx="811">
                  <c:v>1.4631214566390041E-6</c:v>
                </c:pt>
                <c:pt idx="812">
                  <c:v>7.0140997275933606E-7</c:v>
                </c:pt>
                <c:pt idx="813">
                  <c:v>4.3620398915975102E-7</c:v>
                </c:pt>
                <c:pt idx="814">
                  <c:v>4.1572798850622409E-7</c:v>
                </c:pt>
                <c:pt idx="815">
                  <c:v>5.4325022803941904E-7</c:v>
                </c:pt>
                <c:pt idx="816">
                  <c:v>5.0652809398340249E-7</c:v>
                </c:pt>
                <c:pt idx="817">
                  <c:v>5.7606900975103733E-7</c:v>
                </c:pt>
                <c:pt idx="818">
                  <c:v>5.569085268983402E-7</c:v>
                </c:pt>
                <c:pt idx="819">
                  <c:v>3.2442748838174271E-7</c:v>
                </c:pt>
                <c:pt idx="820">
                  <c:v>4.3961862807053938E-7</c:v>
                </c:pt>
                <c:pt idx="821">
                  <c:v>7.8916854584024888E-7</c:v>
                </c:pt>
                <c:pt idx="822">
                  <c:v>6.9786311402489625E-7</c:v>
                </c:pt>
                <c:pt idx="823">
                  <c:v>6.1878839195020742E-7</c:v>
                </c:pt>
                <c:pt idx="824">
                  <c:v>6.059999931016597E-7</c:v>
                </c:pt>
                <c:pt idx="825">
                  <c:v>5.689432880912863E-7</c:v>
                </c:pt>
                <c:pt idx="826">
                  <c:v>4.7033887209543568E-7</c:v>
                </c:pt>
                <c:pt idx="827">
                  <c:v>4.3183944535269709E-7</c:v>
                </c:pt>
                <c:pt idx="828">
                  <c:v>5.6897870479253105E-7</c:v>
                </c:pt>
                <c:pt idx="829">
                  <c:v>4.6789346560165969E-7</c:v>
                </c:pt>
                <c:pt idx="830">
                  <c:v>5.2735949237551865E-7</c:v>
                </c:pt>
                <c:pt idx="831">
                  <c:v>3.3179944249999998E-7</c:v>
                </c:pt>
                <c:pt idx="832">
                  <c:v>4.9816448356846474E-7</c:v>
                </c:pt>
                <c:pt idx="833">
                  <c:v>4.394431751763485E-7</c:v>
                </c:pt>
                <c:pt idx="834">
                  <c:v>5.547664522510373E-7</c:v>
                </c:pt>
                <c:pt idx="835">
                  <c:v>6.2358412327800823E-7</c:v>
                </c:pt>
                <c:pt idx="836">
                  <c:v>5.3156712580912863E-7</c:v>
                </c:pt>
                <c:pt idx="837">
                  <c:v>4.0849958580912861E-7</c:v>
                </c:pt>
                <c:pt idx="838">
                  <c:v>3.3574563099585066E-7</c:v>
                </c:pt>
                <c:pt idx="839">
                  <c:v>4.4750786395228213E-7</c:v>
                </c:pt>
                <c:pt idx="840">
                  <c:v>3.0815339953319502E-7</c:v>
                </c:pt>
                <c:pt idx="841">
                  <c:v>3.5015932289419085E-7</c:v>
                </c:pt>
                <c:pt idx="842">
                  <c:v>5.0610105290456429E-7</c:v>
                </c:pt>
                <c:pt idx="843">
                  <c:v>4.2764241881742737E-7</c:v>
                </c:pt>
                <c:pt idx="844">
                  <c:v>4.9649382033195026E-7</c:v>
                </c:pt>
                <c:pt idx="845">
                  <c:v>4.116122006431535E-7</c:v>
                </c:pt>
                <c:pt idx="846">
                  <c:v>5.2088980848547709E-7</c:v>
                </c:pt>
                <c:pt idx="847">
                  <c:v>3.5570898281120331E-7</c:v>
                </c:pt>
                <c:pt idx="848">
                  <c:v>4.4214430205394192E-7</c:v>
                </c:pt>
                <c:pt idx="849">
                  <c:v>2.7163837371369296E-7</c:v>
                </c:pt>
                <c:pt idx="850">
                  <c:v>3.4548252627593363E-7</c:v>
                </c:pt>
                <c:pt idx="851">
                  <c:v>2.6201006386929463E-7</c:v>
                </c:pt>
                <c:pt idx="852">
                  <c:v>4.3282269487551862E-7</c:v>
                </c:pt>
                <c:pt idx="853">
                  <c:v>2.5929633440871371E-7</c:v>
                </c:pt>
                <c:pt idx="854">
                  <c:v>2.0873508948132777E-7</c:v>
                </c:pt>
                <c:pt idx="855">
                  <c:v>1.834001480186722E-7</c:v>
                </c:pt>
                <c:pt idx="856">
                  <c:v>2.520536335580913E-7</c:v>
                </c:pt>
                <c:pt idx="857">
                  <c:v>3.5170842217842321E-7</c:v>
                </c:pt>
                <c:pt idx="858">
                  <c:v>5.4540254796680492E-7</c:v>
                </c:pt>
                <c:pt idx="859">
                  <c:v>7.5714912799792523E-7</c:v>
                </c:pt>
                <c:pt idx="860">
                  <c:v>8.3110459086099575E-7</c:v>
                </c:pt>
                <c:pt idx="861">
                  <c:v>4.6625969716804976E-7</c:v>
                </c:pt>
                <c:pt idx="862">
                  <c:v>3.9358065751037341E-7</c:v>
                </c:pt>
                <c:pt idx="863">
                  <c:v>3.5328805881742735E-7</c:v>
                </c:pt>
                <c:pt idx="864">
                  <c:v>4.4670711030082985E-7</c:v>
                </c:pt>
                <c:pt idx="865">
                  <c:v>1.7725951996887968E-7</c:v>
                </c:pt>
                <c:pt idx="866">
                  <c:v>1.4795992002074686E-7</c:v>
                </c:pt>
                <c:pt idx="867">
                  <c:v>2.4227082219917014E-7</c:v>
                </c:pt>
                <c:pt idx="868">
                  <c:v>1.8624857049792529E-7</c:v>
                </c:pt>
                <c:pt idx="869">
                  <c:v>1.9401318325726138E-7</c:v>
                </c:pt>
                <c:pt idx="870">
                  <c:v>2.0653424231327799E-7</c:v>
                </c:pt>
                <c:pt idx="871">
                  <c:v>3.8605506489626551E-7</c:v>
                </c:pt>
                <c:pt idx="872">
                  <c:v>2.362521634958506E-7</c:v>
                </c:pt>
                <c:pt idx="873">
                  <c:v>1.8856786676348547E-7</c:v>
                </c:pt>
                <c:pt idx="874">
                  <c:v>2.5334899421161824E-7</c:v>
                </c:pt>
                <c:pt idx="875">
                  <c:v>2.7312347589211618E-7</c:v>
                </c:pt>
                <c:pt idx="876">
                  <c:v>2.0952682667012448E-7</c:v>
                </c:pt>
                <c:pt idx="877">
                  <c:v>2.5658313395228216E-7</c:v>
                </c:pt>
                <c:pt idx="878">
                  <c:v>4.222821864004149E-7</c:v>
                </c:pt>
                <c:pt idx="879">
                  <c:v>3.0083474700207469E-7</c:v>
                </c:pt>
                <c:pt idx="880">
                  <c:v>1.3427949074688796E-7</c:v>
                </c:pt>
                <c:pt idx="881">
                  <c:v>1.25739054906639E-7</c:v>
                </c:pt>
                <c:pt idx="882">
                  <c:v>9.9010742102697096E-8</c:v>
                </c:pt>
                <c:pt idx="883">
                  <c:v>2.7724285391078836E-7</c:v>
                </c:pt>
                <c:pt idx="884">
                  <c:v>2.6667395345435682E-7</c:v>
                </c:pt>
                <c:pt idx="885">
                  <c:v>4.0662773122406638E-7</c:v>
                </c:pt>
                <c:pt idx="886">
                  <c:v>4.8862097376556016E-7</c:v>
                </c:pt>
                <c:pt idx="887">
                  <c:v>4.2460624651452278E-7</c:v>
                </c:pt>
                <c:pt idx="888">
                  <c:v>2.1282396543568461E-7</c:v>
                </c:pt>
                <c:pt idx="889">
                  <c:v>1.4255087802904563E-7</c:v>
                </c:pt>
                <c:pt idx="890">
                  <c:v>1.0666318616182573E-7</c:v>
                </c:pt>
                <c:pt idx="891">
                  <c:v>1.365032002385892E-7</c:v>
                </c:pt>
                <c:pt idx="892">
                  <c:v>1.7659129995850621E-7</c:v>
                </c:pt>
                <c:pt idx="893">
                  <c:v>3.384022032987552E-7</c:v>
                </c:pt>
                <c:pt idx="894">
                  <c:v>2.3873403350622404E-7</c:v>
                </c:pt>
                <c:pt idx="895">
                  <c:v>3.2403088065352699E-7</c:v>
                </c:pt>
                <c:pt idx="896">
                  <c:v>2.1866619658713691E-7</c:v>
                </c:pt>
                <c:pt idx="897">
                  <c:v>1.3118253020746887E-7</c:v>
                </c:pt>
                <c:pt idx="898">
                  <c:v>9.2985176229253092E-8</c:v>
                </c:pt>
                <c:pt idx="899">
                  <c:v>1.3464040902489625E-7</c:v>
                </c:pt>
                <c:pt idx="900">
                  <c:v>1.9555330319502072E-7</c:v>
                </c:pt>
                <c:pt idx="901">
                  <c:v>1.1028866826763486E-7</c:v>
                </c:pt>
                <c:pt idx="902">
                  <c:v>1.0668130970954356E-7</c:v>
                </c:pt>
                <c:pt idx="903">
                  <c:v>1.3005467741701243E-7</c:v>
                </c:pt>
                <c:pt idx="904">
                  <c:v>1.3109818318464728E-7</c:v>
                </c:pt>
                <c:pt idx="905">
                  <c:v>1.3797677391078837E-7</c:v>
                </c:pt>
                <c:pt idx="906">
                  <c:v>8.0998095811203317E-8</c:v>
                </c:pt>
                <c:pt idx="907">
                  <c:v>1.669972013692946E-7</c:v>
                </c:pt>
                <c:pt idx="908">
                  <c:v>3.211800251452282E-7</c:v>
                </c:pt>
                <c:pt idx="909">
                  <c:v>4.124964915041494E-7</c:v>
                </c:pt>
                <c:pt idx="910">
                  <c:v>3.8189432121369296E-7</c:v>
                </c:pt>
                <c:pt idx="911">
                  <c:v>1.9476044156639004E-7</c:v>
                </c:pt>
                <c:pt idx="912">
                  <c:v>7.7818327947095435E-8</c:v>
                </c:pt>
                <c:pt idx="913">
                  <c:v>1.4369588681535267E-7</c:v>
                </c:pt>
                <c:pt idx="914">
                  <c:v>1.085432803319502E-7</c:v>
                </c:pt>
                <c:pt idx="915">
                  <c:v>3.1385135603734438E-7</c:v>
                </c:pt>
                <c:pt idx="916">
                  <c:v>3.4930627530082982E-7</c:v>
                </c:pt>
                <c:pt idx="917">
                  <c:v>9.7040523038381728E-8</c:v>
                </c:pt>
                <c:pt idx="918">
                  <c:v>7.7301061958506223E-8</c:v>
                </c:pt>
                <c:pt idx="919">
                  <c:v>6.9218233767634848E-8</c:v>
                </c:pt>
                <c:pt idx="920">
                  <c:v>7.9322652822614096E-8</c:v>
                </c:pt>
                <c:pt idx="921">
                  <c:v>6.9722019393153516E-8</c:v>
                </c:pt>
                <c:pt idx="922">
                  <c:v>6.4547166108921153E-8</c:v>
                </c:pt>
                <c:pt idx="923">
                  <c:v>6.6932269025933611E-8</c:v>
                </c:pt>
                <c:pt idx="924">
                  <c:v>1.5999739818464727E-7</c:v>
                </c:pt>
                <c:pt idx="925">
                  <c:v>2.8531539624481327E-7</c:v>
                </c:pt>
                <c:pt idx="926">
                  <c:v>6.7127604665975099E-8</c:v>
                </c:pt>
                <c:pt idx="927">
                  <c:v>8.07573493879668E-8</c:v>
                </c:pt>
                <c:pt idx="928">
                  <c:v>1.6941332501037342E-7</c:v>
                </c:pt>
                <c:pt idx="929">
                  <c:v>2.0439673163900415E-7</c:v>
                </c:pt>
                <c:pt idx="930">
                  <c:v>2.2507049317427383E-7</c:v>
                </c:pt>
                <c:pt idx="931">
                  <c:v>1.9248010923236513E-7</c:v>
                </c:pt>
                <c:pt idx="932">
                  <c:v>1.0099500367531119E-7</c:v>
                </c:pt>
                <c:pt idx="933">
                  <c:v>1.0359227243153527E-7</c:v>
                </c:pt>
                <c:pt idx="934">
                  <c:v>1.4148759615145226E-7</c:v>
                </c:pt>
                <c:pt idx="935">
                  <c:v>1.3839549741701244E-7</c:v>
                </c:pt>
                <c:pt idx="936">
                  <c:v>1.2770457690871369E-7</c:v>
                </c:pt>
                <c:pt idx="937">
                  <c:v>1.0374416849585062E-7</c:v>
                </c:pt>
                <c:pt idx="938">
                  <c:v>1.6211605536307054E-7</c:v>
                </c:pt>
                <c:pt idx="939">
                  <c:v>1.1433418016597509E-7</c:v>
                </c:pt>
                <c:pt idx="940">
                  <c:v>2.4584330539419088E-7</c:v>
                </c:pt>
                <c:pt idx="941">
                  <c:v>1.5493185469917011E-7</c:v>
                </c:pt>
                <c:pt idx="942">
                  <c:v>9.0901433510373439E-8</c:v>
                </c:pt>
                <c:pt idx="943">
                  <c:v>7.9041376672199166E-8</c:v>
                </c:pt>
                <c:pt idx="944">
                  <c:v>1.1921565013485477E-7</c:v>
                </c:pt>
                <c:pt idx="945">
                  <c:v>1.9632377616182571E-7</c:v>
                </c:pt>
                <c:pt idx="946">
                  <c:v>9.5281965394190854E-8</c:v>
                </c:pt>
                <c:pt idx="947">
                  <c:v>7.9361194338174259E-8</c:v>
                </c:pt>
                <c:pt idx="948">
                  <c:v>6.7561690628630697E-8</c:v>
                </c:pt>
                <c:pt idx="949">
                  <c:v>5.4027648919087134E-8</c:v>
                </c:pt>
                <c:pt idx="950">
                  <c:v>4.2910450031120331E-8</c:v>
                </c:pt>
                <c:pt idx="951">
                  <c:v>5.3633611183609956E-8</c:v>
                </c:pt>
                <c:pt idx="952">
                  <c:v>8.9738548021784227E-8</c:v>
                </c:pt>
                <c:pt idx="953">
                  <c:v>1.0119564111307053E-7</c:v>
                </c:pt>
                <c:pt idx="954">
                  <c:v>1.1862144906639005E-7</c:v>
                </c:pt>
                <c:pt idx="955">
                  <c:v>1.1100373520746887E-7</c:v>
                </c:pt>
                <c:pt idx="956">
                  <c:v>4.4589836380705395E-8</c:v>
                </c:pt>
                <c:pt idx="957">
                  <c:v>3.8552447840248961E-8</c:v>
                </c:pt>
                <c:pt idx="958">
                  <c:v>1.0336054288900415E-7</c:v>
                </c:pt>
                <c:pt idx="959">
                  <c:v>1.491594492219917E-7</c:v>
                </c:pt>
                <c:pt idx="960">
                  <c:v>1.7673466856846471E-7</c:v>
                </c:pt>
                <c:pt idx="961">
                  <c:v>1.6620045234439835E-7</c:v>
                </c:pt>
                <c:pt idx="962">
                  <c:v>1.1255856561203319E-7</c:v>
                </c:pt>
                <c:pt idx="963">
                  <c:v>8.0018650735477171E-8</c:v>
                </c:pt>
                <c:pt idx="964">
                  <c:v>8.4017442082987556E-8</c:v>
                </c:pt>
                <c:pt idx="965">
                  <c:v>6.1472490765560157E-8</c:v>
                </c:pt>
                <c:pt idx="966">
                  <c:v>8.5706033132780078E-8</c:v>
                </c:pt>
                <c:pt idx="967">
                  <c:v>7.5942168810165964E-8</c:v>
                </c:pt>
                <c:pt idx="968">
                  <c:v>5.8160285604771784E-8</c:v>
                </c:pt>
                <c:pt idx="969">
                  <c:v>4.0878142153526968E-8</c:v>
                </c:pt>
                <c:pt idx="970">
                  <c:v>4.4726765832987548E-8</c:v>
                </c:pt>
                <c:pt idx="971">
                  <c:v>8.0913377609958493E-8</c:v>
                </c:pt>
                <c:pt idx="972">
                  <c:v>8.0831481435684633E-8</c:v>
                </c:pt>
                <c:pt idx="973">
                  <c:v>5.3010762939834023E-8</c:v>
                </c:pt>
                <c:pt idx="974">
                  <c:v>5.6906696212655599E-8</c:v>
                </c:pt>
                <c:pt idx="975">
                  <c:v>4.1274552442946053E-8</c:v>
                </c:pt>
                <c:pt idx="976">
                  <c:v>5.9438158316390036E-8</c:v>
                </c:pt>
                <c:pt idx="977">
                  <c:v>4.3551194757261411E-8</c:v>
                </c:pt>
                <c:pt idx="978">
                  <c:v>1.004246587686722E-7</c:v>
                </c:pt>
                <c:pt idx="979">
                  <c:v>1.3043298204356846E-7</c:v>
                </c:pt>
                <c:pt idx="980">
                  <c:v>1.4698689437759334E-7</c:v>
                </c:pt>
                <c:pt idx="981">
                  <c:v>1.820553525726141E-7</c:v>
                </c:pt>
                <c:pt idx="982">
                  <c:v>6.265581125207468E-8</c:v>
                </c:pt>
                <c:pt idx="983">
                  <c:v>6.6657185846473027E-8</c:v>
                </c:pt>
                <c:pt idx="984">
                  <c:v>5.4104965904564311E-8</c:v>
                </c:pt>
                <c:pt idx="985">
                  <c:v>5.5638076938796681E-8</c:v>
                </c:pt>
                <c:pt idx="986">
                  <c:v>7.5339733810165967E-8</c:v>
                </c:pt>
                <c:pt idx="987">
                  <c:v>8.2522047160788374E-8</c:v>
                </c:pt>
                <c:pt idx="988">
                  <c:v>1.2367019512448133E-7</c:v>
                </c:pt>
                <c:pt idx="989">
                  <c:v>6.4218248372406637E-8</c:v>
                </c:pt>
                <c:pt idx="990">
                  <c:v>8.3436349831950204E-8</c:v>
                </c:pt>
                <c:pt idx="991">
                  <c:v>1.0072496696161825E-7</c:v>
                </c:pt>
                <c:pt idx="992">
                  <c:v>5.2511414770746883E-8</c:v>
                </c:pt>
                <c:pt idx="993">
                  <c:v>4.251182506224066E-8</c:v>
                </c:pt>
                <c:pt idx="994">
                  <c:v>6.1591090839211625E-8</c:v>
                </c:pt>
                <c:pt idx="995">
                  <c:v>5.6473149592323645E-8</c:v>
                </c:pt>
                <c:pt idx="996">
                  <c:v>6.3261858935684635E-8</c:v>
                </c:pt>
                <c:pt idx="997">
                  <c:v>5.7501215062240661E-8</c:v>
                </c:pt>
                <c:pt idx="998">
                  <c:v>6.3075630045643148E-8</c:v>
                </c:pt>
                <c:pt idx="999">
                  <c:v>8.506772334751036E-8</c:v>
                </c:pt>
                <c:pt idx="1000">
                  <c:v>6.3547449684647289E-8</c:v>
                </c:pt>
                <c:pt idx="1001">
                  <c:v>5.5732032308091277E-8</c:v>
                </c:pt>
                <c:pt idx="1002">
                  <c:v>5.9504651634854768E-8</c:v>
                </c:pt>
                <c:pt idx="1003">
                  <c:v>3.234082552904564E-8</c:v>
                </c:pt>
                <c:pt idx="1004">
                  <c:v>3.6711570192946052E-8</c:v>
                </c:pt>
                <c:pt idx="1005">
                  <c:v>4.9859503636929457E-8</c:v>
                </c:pt>
                <c:pt idx="1006">
                  <c:v>1.0490718924273858E-7</c:v>
                </c:pt>
                <c:pt idx="1007">
                  <c:v>6.2715231235477178E-8</c:v>
                </c:pt>
                <c:pt idx="1008">
                  <c:v>4.8362513104771783E-8</c:v>
                </c:pt>
                <c:pt idx="1009">
                  <c:v>4.2227951987551869E-8</c:v>
                </c:pt>
                <c:pt idx="1010">
                  <c:v>3.5924650395228214E-8</c:v>
                </c:pt>
                <c:pt idx="1011">
                  <c:v>7.2491451232365137E-8</c:v>
                </c:pt>
                <c:pt idx="1012">
                  <c:v>5.8080888201244811E-8</c:v>
                </c:pt>
                <c:pt idx="1013">
                  <c:v>5.2298743816390033E-8</c:v>
                </c:pt>
                <c:pt idx="1014">
                  <c:v>5.1771058672199166E-8</c:v>
                </c:pt>
                <c:pt idx="1015">
                  <c:v>6.7026585957468877E-8</c:v>
                </c:pt>
                <c:pt idx="1016">
                  <c:v>7.033524723443983E-8</c:v>
                </c:pt>
                <c:pt idx="1017">
                  <c:v>2.9281465036307053E-8</c:v>
                </c:pt>
                <c:pt idx="1018">
                  <c:v>2.0352593803941906E-8</c:v>
                </c:pt>
                <c:pt idx="1019">
                  <c:v>3.8581544995850615E-8</c:v>
                </c:pt>
                <c:pt idx="1020">
                  <c:v>3.2060238310165976E-8</c:v>
                </c:pt>
                <c:pt idx="1021">
                  <c:v>4.8816519058091282E-8</c:v>
                </c:pt>
                <c:pt idx="1022">
                  <c:v>2.4100053443983401E-8</c:v>
                </c:pt>
                <c:pt idx="1023">
                  <c:v>4.0085276937759328E-8</c:v>
                </c:pt>
                <c:pt idx="1024">
                  <c:v>3.3476310433609957E-8</c:v>
                </c:pt>
                <c:pt idx="1025">
                  <c:v>2.8122821105809125E-8</c:v>
                </c:pt>
                <c:pt idx="1026">
                  <c:v>3.0808474233402489E-8</c:v>
                </c:pt>
                <c:pt idx="1027">
                  <c:v>9.4665690009336086E-8</c:v>
                </c:pt>
                <c:pt idx="1028">
                  <c:v>7.0740242503112029E-8</c:v>
                </c:pt>
                <c:pt idx="1029">
                  <c:v>6.3863500189834015E-8</c:v>
                </c:pt>
                <c:pt idx="1030">
                  <c:v>7.8779328737551866E-8</c:v>
                </c:pt>
                <c:pt idx="1031">
                  <c:v>3.7731330605809129E-8</c:v>
                </c:pt>
                <c:pt idx="1032">
                  <c:v>4.145890125414937E-8</c:v>
                </c:pt>
                <c:pt idx="1033">
                  <c:v>4.0981510636929461E-8</c:v>
                </c:pt>
                <c:pt idx="1034">
                  <c:v>4.5339840148340241E-8</c:v>
                </c:pt>
                <c:pt idx="1035">
                  <c:v>4.0910972182572611E-8</c:v>
                </c:pt>
                <c:pt idx="1036">
                  <c:v>4.4366132907676348E-8</c:v>
                </c:pt>
                <c:pt idx="1037">
                  <c:v>4.7575550421161819E-8</c:v>
                </c:pt>
                <c:pt idx="1038">
                  <c:v>3.839861783506224E-8</c:v>
                </c:pt>
                <c:pt idx="1039">
                  <c:v>3.3757096968879669E-8</c:v>
                </c:pt>
                <c:pt idx="1040">
                  <c:v>2.6846034475103733E-8</c:v>
                </c:pt>
                <c:pt idx="1041">
                  <c:v>3.3002474457468875E-8</c:v>
                </c:pt>
                <c:pt idx="1042">
                  <c:v>4.2683518587136927E-8</c:v>
                </c:pt>
                <c:pt idx="1043">
                  <c:v>2.5015332031120327E-8</c:v>
                </c:pt>
                <c:pt idx="1044">
                  <c:v>3.3900357546680494E-8</c:v>
                </c:pt>
                <c:pt idx="1045">
                  <c:v>4.2578190463692941E-8</c:v>
                </c:pt>
                <c:pt idx="1046">
                  <c:v>7.1663578961618244E-8</c:v>
                </c:pt>
                <c:pt idx="1047">
                  <c:v>3.0526790079875517E-8</c:v>
                </c:pt>
                <c:pt idx="1048">
                  <c:v>2.4830745017634853E-8</c:v>
                </c:pt>
                <c:pt idx="1049">
                  <c:v>2.6889713065352697E-8</c:v>
                </c:pt>
                <c:pt idx="1050">
                  <c:v>2.8750949768672196E-8</c:v>
                </c:pt>
                <c:pt idx="1051">
                  <c:v>3.1471575839211616E-8</c:v>
                </c:pt>
                <c:pt idx="1052">
                  <c:v>3.2560020268672202E-8</c:v>
                </c:pt>
                <c:pt idx="1053">
                  <c:v>3.7903512197095431E-8</c:v>
                </c:pt>
                <c:pt idx="1054">
                  <c:v>4.2041267230290459E-8</c:v>
                </c:pt>
                <c:pt idx="1055">
                  <c:v>3.936804239211618E-8</c:v>
                </c:pt>
                <c:pt idx="1056">
                  <c:v>4.9927007447095429E-8</c:v>
                </c:pt>
                <c:pt idx="1057">
                  <c:v>6.322245178941908E-8</c:v>
                </c:pt>
                <c:pt idx="1058">
                  <c:v>6.6947926635892113E-8</c:v>
                </c:pt>
                <c:pt idx="1059">
                  <c:v>3.8655921107883811E-8</c:v>
                </c:pt>
                <c:pt idx="1060">
                  <c:v>2.9894993721991699E-8</c:v>
                </c:pt>
                <c:pt idx="1061">
                  <c:v>4.4754754840248955E-8</c:v>
                </c:pt>
                <c:pt idx="1062">
                  <c:v>3.5933986433609955E-8</c:v>
                </c:pt>
                <c:pt idx="1063">
                  <c:v>4.2540922031120326E-8</c:v>
                </c:pt>
                <c:pt idx="1064">
                  <c:v>4.104108852904564E-8</c:v>
                </c:pt>
                <c:pt idx="1065">
                  <c:v>4.2660563676348546E-8</c:v>
                </c:pt>
                <c:pt idx="1066">
                  <c:v>3.4633592862033193E-8</c:v>
                </c:pt>
                <c:pt idx="1067">
                  <c:v>3.7317123148340244E-8</c:v>
                </c:pt>
                <c:pt idx="1068">
                  <c:v>4.4322308431535265E-8</c:v>
                </c:pt>
                <c:pt idx="1069">
                  <c:v>6.0625134635892116E-8</c:v>
                </c:pt>
                <c:pt idx="1070">
                  <c:v>6.768597391286306E-8</c:v>
                </c:pt>
                <c:pt idx="1071">
                  <c:v>4.863627081016597E-8</c:v>
                </c:pt>
                <c:pt idx="1072">
                  <c:v>4.5346960112033193E-8</c:v>
                </c:pt>
                <c:pt idx="1073">
                  <c:v>3.3916588659751037E-8</c:v>
                </c:pt>
                <c:pt idx="1074">
                  <c:v>2.7762509664937759E-8</c:v>
                </c:pt>
                <c:pt idx="1075">
                  <c:v>3.5607280072614102E-8</c:v>
                </c:pt>
                <c:pt idx="1076">
                  <c:v>5.0392582502074682E-8</c:v>
                </c:pt>
                <c:pt idx="1077">
                  <c:v>4.4133476259336092E-8</c:v>
                </c:pt>
                <c:pt idx="1078">
                  <c:v>2.6788215126556017E-8</c:v>
                </c:pt>
                <c:pt idx="1079">
                  <c:v>3.7840334511410787E-8</c:v>
                </c:pt>
                <c:pt idx="1080">
                  <c:v>4.4810216974066394E-8</c:v>
                </c:pt>
                <c:pt idx="1081">
                  <c:v>4.7635714294605807E-8</c:v>
                </c:pt>
                <c:pt idx="1082">
                  <c:v>3.5928817075726143E-8</c:v>
                </c:pt>
                <c:pt idx="1083">
                  <c:v>3.1942344945020742E-8</c:v>
                </c:pt>
                <c:pt idx="1084">
                  <c:v>3.2482158819502077E-8</c:v>
                </c:pt>
                <c:pt idx="1085">
                  <c:v>2.7321199772821576E-8</c:v>
                </c:pt>
                <c:pt idx="1086">
                  <c:v>2.8851561164937754E-8</c:v>
                </c:pt>
                <c:pt idx="1087">
                  <c:v>3.4387072266597511E-8</c:v>
                </c:pt>
                <c:pt idx="1088">
                  <c:v>4.4125196907676347E-8</c:v>
                </c:pt>
                <c:pt idx="1089">
                  <c:v>2.9418468433609956E-8</c:v>
                </c:pt>
                <c:pt idx="1090">
                  <c:v>1.8282272313278006E-8</c:v>
                </c:pt>
                <c:pt idx="1091">
                  <c:v>2.789739382780083E-8</c:v>
                </c:pt>
                <c:pt idx="1092">
                  <c:v>2.7600162984439834E-8</c:v>
                </c:pt>
                <c:pt idx="1093">
                  <c:v>3.3763580446058087E-8</c:v>
                </c:pt>
                <c:pt idx="1094">
                  <c:v>2.7793582829875517E-8</c:v>
                </c:pt>
                <c:pt idx="1095">
                  <c:v>2.0734661608921158E-8</c:v>
                </c:pt>
                <c:pt idx="1096">
                  <c:v>3.458046988692946E-8</c:v>
                </c:pt>
                <c:pt idx="1097">
                  <c:v>2.9669036050829872E-8</c:v>
                </c:pt>
                <c:pt idx="1098">
                  <c:v>2.1054784788381742E-8</c:v>
                </c:pt>
                <c:pt idx="1099">
                  <c:v>2.498765250726141E-8</c:v>
                </c:pt>
                <c:pt idx="1100">
                  <c:v>2.277885159958506E-8</c:v>
                </c:pt>
                <c:pt idx="1101">
                  <c:v>4.2465407897302901E-8</c:v>
                </c:pt>
                <c:pt idx="1102">
                  <c:v>4.8101822272821576E-8</c:v>
                </c:pt>
                <c:pt idx="1103">
                  <c:v>2.2135903672199169E-8</c:v>
                </c:pt>
                <c:pt idx="1104">
                  <c:v>1.7907890549792528E-8</c:v>
                </c:pt>
                <c:pt idx="1105">
                  <c:v>1.9580384081950207E-8</c:v>
                </c:pt>
                <c:pt idx="1106">
                  <c:v>1.6567720480290455E-8</c:v>
                </c:pt>
                <c:pt idx="1107">
                  <c:v>2.1083178663900412E-8</c:v>
                </c:pt>
                <c:pt idx="1108">
                  <c:v>2.0518528740663898E-8</c:v>
                </c:pt>
                <c:pt idx="1109">
                  <c:v>6.3105280977178413E-8</c:v>
                </c:pt>
                <c:pt idx="1110">
                  <c:v>6.168854103941908E-8</c:v>
                </c:pt>
                <c:pt idx="1111">
                  <c:v>4.2543250218879659E-8</c:v>
                </c:pt>
                <c:pt idx="1112">
                  <c:v>2.7885465159751033E-8</c:v>
                </c:pt>
                <c:pt idx="1113">
                  <c:v>2.3327096532157676E-8</c:v>
                </c:pt>
                <c:pt idx="1114">
                  <c:v>2.7392003795643153E-8</c:v>
                </c:pt>
                <c:pt idx="1115">
                  <c:v>2.1555764632780081E-8</c:v>
                </c:pt>
                <c:pt idx="1116">
                  <c:v>2.954613843879668E-8</c:v>
                </c:pt>
                <c:pt idx="1117">
                  <c:v>2.7354472369294605E-8</c:v>
                </c:pt>
                <c:pt idx="1118">
                  <c:v>1.7436300457468877E-8</c:v>
                </c:pt>
                <c:pt idx="1119">
                  <c:v>2.0242407764522824E-8</c:v>
                </c:pt>
                <c:pt idx="1120">
                  <c:v>2.8358487328838169E-8</c:v>
                </c:pt>
                <c:pt idx="1121">
                  <c:v>1.2502284816390039E-8</c:v>
                </c:pt>
                <c:pt idx="1122">
                  <c:v>1.5386289901452282E-8</c:v>
                </c:pt>
                <c:pt idx="1123">
                  <c:v>4.2231333957468878E-8</c:v>
                </c:pt>
                <c:pt idx="1124">
                  <c:v>4.5615937406638997E-8</c:v>
                </c:pt>
                <c:pt idx="1125">
                  <c:v>5.0151479006224065E-8</c:v>
                </c:pt>
                <c:pt idx="1126">
                  <c:v>3.1513246219917008E-8</c:v>
                </c:pt>
                <c:pt idx="1127">
                  <c:v>1.8997114117219918E-8</c:v>
                </c:pt>
                <c:pt idx="1128">
                  <c:v>4.0617046864107881E-8</c:v>
                </c:pt>
                <c:pt idx="1129">
                  <c:v>6.2284281363070539E-8</c:v>
                </c:pt>
                <c:pt idx="1130">
                  <c:v>4.7192222003112033E-8</c:v>
                </c:pt>
                <c:pt idx="1131">
                  <c:v>2.9762075188796679E-8</c:v>
                </c:pt>
                <c:pt idx="1132">
                  <c:v>3.1341897781120331E-8</c:v>
                </c:pt>
                <c:pt idx="1133">
                  <c:v>2.3389600987551866E-8</c:v>
                </c:pt>
                <c:pt idx="1134">
                  <c:v>2.5219827791493772E-8</c:v>
                </c:pt>
                <c:pt idx="1135">
                  <c:v>3.3753833680497921E-8</c:v>
                </c:pt>
                <c:pt idx="1136">
                  <c:v>3.2590232850622405E-8</c:v>
                </c:pt>
                <c:pt idx="1137">
                  <c:v>4.8435175187759328E-8</c:v>
                </c:pt>
                <c:pt idx="1138">
                  <c:v>7.3951403706431531E-8</c:v>
                </c:pt>
                <c:pt idx="1139">
                  <c:v>6.1419527684647303E-8</c:v>
                </c:pt>
                <c:pt idx="1140">
                  <c:v>3.9247635691908711E-8</c:v>
                </c:pt>
                <c:pt idx="1141">
                  <c:v>3.2472423610995848E-8</c:v>
                </c:pt>
                <c:pt idx="1142">
                  <c:v>2.8914851084024894E-8</c:v>
                </c:pt>
                <c:pt idx="1143">
                  <c:v>5.6930989802904564E-8</c:v>
                </c:pt>
                <c:pt idx="1144">
                  <c:v>7.9659167725103728E-8</c:v>
                </c:pt>
                <c:pt idx="1145">
                  <c:v>8.1445549450207466E-8</c:v>
                </c:pt>
                <c:pt idx="1146">
                  <c:v>9.0061635284232363E-8</c:v>
                </c:pt>
                <c:pt idx="1147">
                  <c:v>7.3667287708506217E-8</c:v>
                </c:pt>
                <c:pt idx="1148">
                  <c:v>5.105128162655602E-8</c:v>
                </c:pt>
                <c:pt idx="1149">
                  <c:v>5.4298726789419084E-8</c:v>
                </c:pt>
                <c:pt idx="1150">
                  <c:v>6.1985226790456435E-8</c:v>
                </c:pt>
                <c:pt idx="1151">
                  <c:v>4.4097295932572613E-8</c:v>
                </c:pt>
                <c:pt idx="1152">
                  <c:v>2.2456351490663898E-8</c:v>
                </c:pt>
                <c:pt idx="1153">
                  <c:v>3.0227600324688795E-8</c:v>
                </c:pt>
                <c:pt idx="1154">
                  <c:v>4.2665961395228211E-8</c:v>
                </c:pt>
                <c:pt idx="1155">
                  <c:v>1.9551326790456433E-8</c:v>
                </c:pt>
                <c:pt idx="1156">
                  <c:v>2.7645988280082986E-8</c:v>
                </c:pt>
                <c:pt idx="1157">
                  <c:v>2.4280830334024895E-8</c:v>
                </c:pt>
                <c:pt idx="1158">
                  <c:v>1.9866878970954353E-8</c:v>
                </c:pt>
                <c:pt idx="1159">
                  <c:v>2.6489635327800828E-8</c:v>
                </c:pt>
                <c:pt idx="1160">
                  <c:v>3.7856486185684645E-8</c:v>
                </c:pt>
                <c:pt idx="1161">
                  <c:v>4.1630054038381737E-8</c:v>
                </c:pt>
                <c:pt idx="1162">
                  <c:v>2.5756450881742736E-8</c:v>
                </c:pt>
                <c:pt idx="1163">
                  <c:v>3.2917261451244809E-8</c:v>
                </c:pt>
                <c:pt idx="1164">
                  <c:v>5.5001160150414935E-8</c:v>
                </c:pt>
                <c:pt idx="1165">
                  <c:v>4.146083266908713E-8</c:v>
                </c:pt>
                <c:pt idx="1166">
                  <c:v>1.8865215676348545E-8</c:v>
                </c:pt>
                <c:pt idx="1167">
                  <c:v>2.8456654110995849E-8</c:v>
                </c:pt>
                <c:pt idx="1168">
                  <c:v>2.7949689052904562E-8</c:v>
                </c:pt>
                <c:pt idx="1169">
                  <c:v>1.7478028441908711E-8</c:v>
                </c:pt>
                <c:pt idx="1170">
                  <c:v>2.9679248519709542E-8</c:v>
                </c:pt>
                <c:pt idx="1171">
                  <c:v>2.858192934958506E-8</c:v>
                </c:pt>
                <c:pt idx="1172">
                  <c:v>3.0489934482365142E-8</c:v>
                </c:pt>
                <c:pt idx="1173">
                  <c:v>3.5422011025933612E-8</c:v>
                </c:pt>
                <c:pt idx="1174">
                  <c:v>3.6345389731327797E-8</c:v>
                </c:pt>
                <c:pt idx="1175">
                  <c:v>3.2678631173236511E-8</c:v>
                </c:pt>
                <c:pt idx="1176">
                  <c:v>3.172687320124481E-8</c:v>
                </c:pt>
                <c:pt idx="1177">
                  <c:v>4.7612654227178425E-8</c:v>
                </c:pt>
                <c:pt idx="1178">
                  <c:v>3.0011317507261405E-8</c:v>
                </c:pt>
                <c:pt idx="1179">
                  <c:v>4.7612188529045639E-8</c:v>
                </c:pt>
                <c:pt idx="1180">
                  <c:v>3.1124008604771781E-8</c:v>
                </c:pt>
                <c:pt idx="1181">
                  <c:v>5.5829854629668045E-8</c:v>
                </c:pt>
                <c:pt idx="1182">
                  <c:v>5.6701590186721983E-8</c:v>
                </c:pt>
                <c:pt idx="1183">
                  <c:v>3.6683218865145226E-8</c:v>
                </c:pt>
                <c:pt idx="1184">
                  <c:v>3.1084674351659749E-8</c:v>
                </c:pt>
                <c:pt idx="1185">
                  <c:v>3.3285467395228217E-8</c:v>
                </c:pt>
                <c:pt idx="1186">
                  <c:v>4.3384421126556018E-8</c:v>
                </c:pt>
                <c:pt idx="1187">
                  <c:v>4.0512277840248959E-8</c:v>
                </c:pt>
                <c:pt idx="1188">
                  <c:v>5.6406908318464728E-8</c:v>
                </c:pt>
                <c:pt idx="1189">
                  <c:v>5.6043416504149373E-8</c:v>
                </c:pt>
                <c:pt idx="1190">
                  <c:v>4.1932801576763483E-8</c:v>
                </c:pt>
                <c:pt idx="1191">
                  <c:v>4.5582789431535269E-8</c:v>
                </c:pt>
                <c:pt idx="1192">
                  <c:v>3.3265724531120329E-8</c:v>
                </c:pt>
                <c:pt idx="1193">
                  <c:v>3.0509672529045643E-8</c:v>
                </c:pt>
                <c:pt idx="1194">
                  <c:v>2.5038302437759335E-8</c:v>
                </c:pt>
                <c:pt idx="1195">
                  <c:v>1.9414435263485477E-8</c:v>
                </c:pt>
                <c:pt idx="1196">
                  <c:v>2.9968608163900408E-8</c:v>
                </c:pt>
                <c:pt idx="1197">
                  <c:v>3.2593156840248957E-8</c:v>
                </c:pt>
                <c:pt idx="1198">
                  <c:v>3.2931000533195017E-8</c:v>
                </c:pt>
                <c:pt idx="1199">
                  <c:v>1.1372847002074688E-7</c:v>
                </c:pt>
                <c:pt idx="1200">
                  <c:v>1.5698894546680498E-7</c:v>
                </c:pt>
                <c:pt idx="1201">
                  <c:v>4.5335790602697091E-8</c:v>
                </c:pt>
                <c:pt idx="1202">
                  <c:v>6.6610981617219909E-8</c:v>
                </c:pt>
                <c:pt idx="1203">
                  <c:v>2.710909539211618E-8</c:v>
                </c:pt>
                <c:pt idx="1204">
                  <c:v>2.5209495127593357E-8</c:v>
                </c:pt>
                <c:pt idx="1205">
                  <c:v>3.6861394510373444E-8</c:v>
                </c:pt>
                <c:pt idx="1206">
                  <c:v>2.8041507189834022E-8</c:v>
                </c:pt>
                <c:pt idx="1207">
                  <c:v>2.1199925136929457E-8</c:v>
                </c:pt>
                <c:pt idx="1208">
                  <c:v>2.3890906144190874E-8</c:v>
                </c:pt>
                <c:pt idx="1209">
                  <c:v>1.7000666704356845E-8</c:v>
                </c:pt>
                <c:pt idx="1210">
                  <c:v>1.4909318729253112E-8</c:v>
                </c:pt>
                <c:pt idx="1211">
                  <c:v>1.7038112448132779E-8</c:v>
                </c:pt>
                <c:pt idx="1212">
                  <c:v>1.6929638216804979E-8</c:v>
                </c:pt>
                <c:pt idx="1213">
                  <c:v>1.3092110738589211E-8</c:v>
                </c:pt>
                <c:pt idx="1214">
                  <c:v>1.3638050942946057E-8</c:v>
                </c:pt>
                <c:pt idx="1215">
                  <c:v>1.9793015842323651E-8</c:v>
                </c:pt>
                <c:pt idx="1216">
                  <c:v>3.5094096174273853E-8</c:v>
                </c:pt>
                <c:pt idx="1217">
                  <c:v>2.7744890029045639E-8</c:v>
                </c:pt>
                <c:pt idx="1218">
                  <c:v>1.412063744605809E-8</c:v>
                </c:pt>
                <c:pt idx="1219">
                  <c:v>1.4314929009336098E-8</c:v>
                </c:pt>
                <c:pt idx="1220">
                  <c:v>1.421613991078838E-8</c:v>
                </c:pt>
                <c:pt idx="1221">
                  <c:v>1.2299715957468879E-8</c:v>
                </c:pt>
                <c:pt idx="1222">
                  <c:v>1.0937633289419087E-8</c:v>
                </c:pt>
                <c:pt idx="1223">
                  <c:v>1.1904912579875518E-8</c:v>
                </c:pt>
                <c:pt idx="1224">
                  <c:v>1.5996404839211617E-8</c:v>
                </c:pt>
                <c:pt idx="1225">
                  <c:v>1.1615135789419086E-8</c:v>
                </c:pt>
                <c:pt idx="1226">
                  <c:v>1.3187514497925311E-8</c:v>
                </c:pt>
                <c:pt idx="1227">
                  <c:v>2.1077931464730287E-8</c:v>
                </c:pt>
                <c:pt idx="1228">
                  <c:v>2.1830790780082985E-8</c:v>
                </c:pt>
                <c:pt idx="1229">
                  <c:v>1.8084724337136928E-8</c:v>
                </c:pt>
                <c:pt idx="1230">
                  <c:v>1.8941590636929459E-8</c:v>
                </c:pt>
                <c:pt idx="1231">
                  <c:v>1.7036122184647303E-8</c:v>
                </c:pt>
                <c:pt idx="1232">
                  <c:v>1.5823225474066389E-8</c:v>
                </c:pt>
                <c:pt idx="1233">
                  <c:v>1.4866686269709542E-8</c:v>
                </c:pt>
                <c:pt idx="1234">
                  <c:v>1.4482593009336099E-8</c:v>
                </c:pt>
                <c:pt idx="1235">
                  <c:v>1.6851024772821576E-8</c:v>
                </c:pt>
                <c:pt idx="1236">
                  <c:v>1.7679006256224066E-8</c:v>
                </c:pt>
                <c:pt idx="1237">
                  <c:v>1.6824761490663899E-8</c:v>
                </c:pt>
                <c:pt idx="1238">
                  <c:v>1.0383644684647303E-8</c:v>
                </c:pt>
                <c:pt idx="1239">
                  <c:v>1.2293849215767635E-8</c:v>
                </c:pt>
                <c:pt idx="1240">
                  <c:v>1.3534902901452282E-8</c:v>
                </c:pt>
                <c:pt idx="1241">
                  <c:v>1.2455550304979251E-8</c:v>
                </c:pt>
                <c:pt idx="1242">
                  <c:v>1.1618558154564313E-8</c:v>
                </c:pt>
                <c:pt idx="1243">
                  <c:v>8.8495399211618249E-9</c:v>
                </c:pt>
                <c:pt idx="1244">
                  <c:v>1.1615542152489625E-8</c:v>
                </c:pt>
                <c:pt idx="1245">
                  <c:v>1.4919344795643151E-8</c:v>
                </c:pt>
                <c:pt idx="1246">
                  <c:v>1.8618872351659749E-8</c:v>
                </c:pt>
                <c:pt idx="1247">
                  <c:v>2.1286816854771786E-8</c:v>
                </c:pt>
                <c:pt idx="1248">
                  <c:v>8.1106304937759327E-9</c:v>
                </c:pt>
                <c:pt idx="1249">
                  <c:v>6.0852839529045636E-9</c:v>
                </c:pt>
                <c:pt idx="1250">
                  <c:v>6.4287480243775933E-9</c:v>
                </c:pt>
                <c:pt idx="1251">
                  <c:v>1.2815503889004149E-8</c:v>
                </c:pt>
                <c:pt idx="1252">
                  <c:v>3.9900325866182576E-8</c:v>
                </c:pt>
                <c:pt idx="1253">
                  <c:v>4.1144470292531112E-8</c:v>
                </c:pt>
                <c:pt idx="1254">
                  <c:v>1.1615483370331948E-8</c:v>
                </c:pt>
                <c:pt idx="1255">
                  <c:v>8.8922130363070527E-9</c:v>
                </c:pt>
                <c:pt idx="1256">
                  <c:v>1.5186792437759335E-8</c:v>
                </c:pt>
                <c:pt idx="1257">
                  <c:v>1.5427954975103733E-8</c:v>
                </c:pt>
                <c:pt idx="1258">
                  <c:v>1.0052610378319501E-8</c:v>
                </c:pt>
                <c:pt idx="1259">
                  <c:v>9.1504820056016595E-9</c:v>
                </c:pt>
                <c:pt idx="1260">
                  <c:v>8.1527401180497925E-9</c:v>
                </c:pt>
                <c:pt idx="1261">
                  <c:v>7.5302926612033194E-9</c:v>
                </c:pt>
                <c:pt idx="1262">
                  <c:v>1.2413626949170123E-8</c:v>
                </c:pt>
                <c:pt idx="1263">
                  <c:v>1.6114501569502075E-8</c:v>
                </c:pt>
                <c:pt idx="1264">
                  <c:v>6.218485544709543E-9</c:v>
                </c:pt>
                <c:pt idx="1265">
                  <c:v>1.1249154119294605E-8</c:v>
                </c:pt>
                <c:pt idx="1266">
                  <c:v>1.1221592550829875E-8</c:v>
                </c:pt>
                <c:pt idx="1267">
                  <c:v>1.032733354273859E-8</c:v>
                </c:pt>
                <c:pt idx="1268">
                  <c:v>1.1047374836099585E-8</c:v>
                </c:pt>
                <c:pt idx="1269">
                  <c:v>1.6030494473029044E-8</c:v>
                </c:pt>
                <c:pt idx="1270">
                  <c:v>1.7600897137966804E-8</c:v>
                </c:pt>
                <c:pt idx="1271">
                  <c:v>1.4966676651452282E-8</c:v>
                </c:pt>
                <c:pt idx="1272">
                  <c:v>1.9645270182572613E-8</c:v>
                </c:pt>
                <c:pt idx="1273">
                  <c:v>1.9409423142116182E-8</c:v>
                </c:pt>
                <c:pt idx="1274">
                  <c:v>2.6201218934647303E-8</c:v>
                </c:pt>
                <c:pt idx="1275">
                  <c:v>3.3863704465767631E-8</c:v>
                </c:pt>
                <c:pt idx="1276">
                  <c:v>3.1760512931535269E-8</c:v>
                </c:pt>
                <c:pt idx="1277">
                  <c:v>3.7855766414937754E-8</c:v>
                </c:pt>
                <c:pt idx="1278">
                  <c:v>4.2541264407676344E-8</c:v>
                </c:pt>
                <c:pt idx="1279">
                  <c:v>4.1389882726141081E-8</c:v>
                </c:pt>
                <c:pt idx="1280">
                  <c:v>3.189782086099585E-8</c:v>
                </c:pt>
                <c:pt idx="1281">
                  <c:v>6.693975401867219E-8</c:v>
                </c:pt>
                <c:pt idx="1282">
                  <c:v>5.1127404690871367E-8</c:v>
                </c:pt>
                <c:pt idx="1283">
                  <c:v>8.2354225763485475E-8</c:v>
                </c:pt>
                <c:pt idx="1284">
                  <c:v>5.0342608652489626E-8</c:v>
                </c:pt>
                <c:pt idx="1285">
                  <c:v>3.54968702219917E-8</c:v>
                </c:pt>
                <c:pt idx="1286">
                  <c:v>3.3331797862033194E-8</c:v>
                </c:pt>
                <c:pt idx="1287">
                  <c:v>4.5249500550829871E-8</c:v>
                </c:pt>
                <c:pt idx="1288">
                  <c:v>5.3185262337136927E-8</c:v>
                </c:pt>
                <c:pt idx="1289">
                  <c:v>4.8452566246887967E-8</c:v>
                </c:pt>
                <c:pt idx="1290">
                  <c:v>4.6812116734439835E-8</c:v>
                </c:pt>
                <c:pt idx="1291">
                  <c:v>4.9894065561203321E-8</c:v>
                </c:pt>
                <c:pt idx="1292">
                  <c:v>7.6263269630705387E-8</c:v>
                </c:pt>
                <c:pt idx="1293">
                  <c:v>1.0747953919087136E-7</c:v>
                </c:pt>
                <c:pt idx="1294">
                  <c:v>5.9879240061203319E-8</c:v>
                </c:pt>
                <c:pt idx="1295">
                  <c:v>5.7209337721991692E-8</c:v>
                </c:pt>
                <c:pt idx="1296">
                  <c:v>7.1627309914937758E-8</c:v>
                </c:pt>
                <c:pt idx="1297">
                  <c:v>6.1656292462655596E-8</c:v>
                </c:pt>
                <c:pt idx="1298">
                  <c:v>5.6189764991701238E-8</c:v>
                </c:pt>
                <c:pt idx="1299">
                  <c:v>8.573677667323652E-8</c:v>
                </c:pt>
                <c:pt idx="1300">
                  <c:v>1.2512907836099583E-7</c:v>
                </c:pt>
                <c:pt idx="1301">
                  <c:v>9.0090886816390041E-8</c:v>
                </c:pt>
                <c:pt idx="1302">
                  <c:v>7.2681445745850614E-8</c:v>
                </c:pt>
                <c:pt idx="1303">
                  <c:v>8.6265414350622398E-8</c:v>
                </c:pt>
                <c:pt idx="1304">
                  <c:v>7.5621106329875512E-8</c:v>
                </c:pt>
                <c:pt idx="1305">
                  <c:v>7.7043918319502064E-8</c:v>
                </c:pt>
                <c:pt idx="1306">
                  <c:v>5.9562813141078829E-8</c:v>
                </c:pt>
                <c:pt idx="1307">
                  <c:v>9.469019230082987E-8</c:v>
                </c:pt>
                <c:pt idx="1308">
                  <c:v>1.0777141542531119E-7</c:v>
                </c:pt>
                <c:pt idx="1309">
                  <c:v>7.6569088536307054E-8</c:v>
                </c:pt>
                <c:pt idx="1310">
                  <c:v>5.668112817946057E-8</c:v>
                </c:pt>
                <c:pt idx="1311">
                  <c:v>7.3745831978215759E-8</c:v>
                </c:pt>
                <c:pt idx="1312">
                  <c:v>1.7937458128630705E-7</c:v>
                </c:pt>
                <c:pt idx="1313">
                  <c:v>1.4451087249999998E-7</c:v>
                </c:pt>
                <c:pt idx="1314">
                  <c:v>1.1032042376556015E-7</c:v>
                </c:pt>
                <c:pt idx="1315">
                  <c:v>7.5984952700207462E-8</c:v>
                </c:pt>
                <c:pt idx="1316">
                  <c:v>5.5859779640041492E-8</c:v>
                </c:pt>
                <c:pt idx="1317">
                  <c:v>7.0209144568464732E-8</c:v>
                </c:pt>
                <c:pt idx="1318">
                  <c:v>8.9568024084024894E-8</c:v>
                </c:pt>
                <c:pt idx="1319">
                  <c:v>5.1337446571576756E-8</c:v>
                </c:pt>
                <c:pt idx="1320">
                  <c:v>6.3637138273858921E-8</c:v>
                </c:pt>
                <c:pt idx="1321">
                  <c:v>1.5512096502074686E-7</c:v>
                </c:pt>
                <c:pt idx="1322">
                  <c:v>1.9355311495850622E-7</c:v>
                </c:pt>
                <c:pt idx="1323">
                  <c:v>1.0000572144294606E-7</c:v>
                </c:pt>
                <c:pt idx="1324">
                  <c:v>6.6237090713692936E-8</c:v>
                </c:pt>
                <c:pt idx="1325">
                  <c:v>4.5911793091286307E-8</c:v>
                </c:pt>
                <c:pt idx="1326">
                  <c:v>7.042587710892116E-8</c:v>
                </c:pt>
                <c:pt idx="1327">
                  <c:v>7.4777589400414935E-8</c:v>
                </c:pt>
                <c:pt idx="1328">
                  <c:v>6.0389147856846462E-8</c:v>
                </c:pt>
                <c:pt idx="1329">
                  <c:v>6.1271587285269703E-8</c:v>
                </c:pt>
                <c:pt idx="1330">
                  <c:v>1.1706665520746887E-7</c:v>
                </c:pt>
                <c:pt idx="1331">
                  <c:v>6.9328482540456425E-8</c:v>
                </c:pt>
                <c:pt idx="1332">
                  <c:v>2.8002711818464729E-8</c:v>
                </c:pt>
                <c:pt idx="1333">
                  <c:v>3.451419179149377E-8</c:v>
                </c:pt>
                <c:pt idx="1334">
                  <c:v>7.7873481970954354E-8</c:v>
                </c:pt>
                <c:pt idx="1335">
                  <c:v>6.2137525124481333E-8</c:v>
                </c:pt>
                <c:pt idx="1336">
                  <c:v>3.494588980705394E-8</c:v>
                </c:pt>
                <c:pt idx="1337">
                  <c:v>3.933637368983402E-8</c:v>
                </c:pt>
                <c:pt idx="1338">
                  <c:v>3.3776348789419086E-8</c:v>
                </c:pt>
                <c:pt idx="1339">
                  <c:v>7.7777861453319495E-8</c:v>
                </c:pt>
                <c:pt idx="1340">
                  <c:v>8.853113949896264E-8</c:v>
                </c:pt>
                <c:pt idx="1341">
                  <c:v>6.0349061423236506E-8</c:v>
                </c:pt>
                <c:pt idx="1342">
                  <c:v>5.6457191344398341E-8</c:v>
                </c:pt>
                <c:pt idx="1343">
                  <c:v>3.5840568402489626E-8</c:v>
                </c:pt>
                <c:pt idx="1344">
                  <c:v>7.6258895119294596E-8</c:v>
                </c:pt>
                <c:pt idx="1345">
                  <c:v>5.2903934069502071E-8</c:v>
                </c:pt>
                <c:pt idx="1346">
                  <c:v>1.9201956241701243E-8</c:v>
                </c:pt>
                <c:pt idx="1347">
                  <c:v>3.0524242028008296E-8</c:v>
                </c:pt>
                <c:pt idx="1348">
                  <c:v>2.730846227178423E-8</c:v>
                </c:pt>
                <c:pt idx="1349">
                  <c:v>2.4423784205394192E-8</c:v>
                </c:pt>
                <c:pt idx="1350">
                  <c:v>4.6148014896265555E-8</c:v>
                </c:pt>
                <c:pt idx="1351">
                  <c:v>2.1653175711618255E-8</c:v>
                </c:pt>
                <c:pt idx="1352">
                  <c:v>4.4129451062240662E-8</c:v>
                </c:pt>
                <c:pt idx="1353">
                  <c:v>5.2155661246887964E-8</c:v>
                </c:pt>
                <c:pt idx="1354">
                  <c:v>2.277254575311203E-8</c:v>
                </c:pt>
                <c:pt idx="1355">
                  <c:v>1.7126810843360994E-8</c:v>
                </c:pt>
                <c:pt idx="1356">
                  <c:v>2.0843421433609955E-8</c:v>
                </c:pt>
                <c:pt idx="1357">
                  <c:v>3.7484643730290456E-8</c:v>
                </c:pt>
                <c:pt idx="1358">
                  <c:v>4.635698170228215E-8</c:v>
                </c:pt>
                <c:pt idx="1359">
                  <c:v>4.7773922415975098E-8</c:v>
                </c:pt>
                <c:pt idx="1360">
                  <c:v>2.0900724307053944E-8</c:v>
                </c:pt>
                <c:pt idx="1361">
                  <c:v>1.3502519518672199E-8</c:v>
                </c:pt>
                <c:pt idx="1362">
                  <c:v>2.0051132925311204E-8</c:v>
                </c:pt>
                <c:pt idx="1363">
                  <c:v>2.2927703215767631E-8</c:v>
                </c:pt>
                <c:pt idx="1364">
                  <c:v>1.3120733256224067E-8</c:v>
                </c:pt>
                <c:pt idx="1365">
                  <c:v>1.7378862886929458E-8</c:v>
                </c:pt>
                <c:pt idx="1366">
                  <c:v>1.2400702468879668E-8</c:v>
                </c:pt>
                <c:pt idx="1367">
                  <c:v>1.3035839391078837E-8</c:v>
                </c:pt>
                <c:pt idx="1368">
                  <c:v>9.5476732365145222E-9</c:v>
                </c:pt>
                <c:pt idx="1369">
                  <c:v>8.1825447150414936E-9</c:v>
                </c:pt>
                <c:pt idx="1370">
                  <c:v>1.1760201509336099E-8</c:v>
                </c:pt>
                <c:pt idx="1371">
                  <c:v>1.8245830599585062E-8</c:v>
                </c:pt>
                <c:pt idx="1372">
                  <c:v>1.9746336002074686E-8</c:v>
                </c:pt>
                <c:pt idx="1373">
                  <c:v>1.6753570796680499E-8</c:v>
                </c:pt>
                <c:pt idx="1374">
                  <c:v>1.2870598678423235E-8</c:v>
                </c:pt>
                <c:pt idx="1375">
                  <c:v>1.5377857781120332E-8</c:v>
                </c:pt>
                <c:pt idx="1376">
                  <c:v>2.1909219544605807E-8</c:v>
                </c:pt>
                <c:pt idx="1377">
                  <c:v>2.6141617818464727E-8</c:v>
                </c:pt>
                <c:pt idx="1378">
                  <c:v>2.5000759187759334E-8</c:v>
                </c:pt>
                <c:pt idx="1379">
                  <c:v>1.8176109313278006E-8</c:v>
                </c:pt>
                <c:pt idx="1380">
                  <c:v>1.4538187074688795E-8</c:v>
                </c:pt>
                <c:pt idx="1381">
                  <c:v>1.4058654998962656E-8</c:v>
                </c:pt>
                <c:pt idx="1382">
                  <c:v>1.1007543633817427E-8</c:v>
                </c:pt>
                <c:pt idx="1383">
                  <c:v>1.4176049755186721E-8</c:v>
                </c:pt>
                <c:pt idx="1384">
                  <c:v>1.74512902219917E-8</c:v>
                </c:pt>
                <c:pt idx="1385">
                  <c:v>2.2512793552904563E-8</c:v>
                </c:pt>
                <c:pt idx="1386">
                  <c:v>3.0514440270746888E-8</c:v>
                </c:pt>
                <c:pt idx="1387">
                  <c:v>2.2549235962655599E-8</c:v>
                </c:pt>
                <c:pt idx="1388">
                  <c:v>1.6259489307053941E-8</c:v>
                </c:pt>
                <c:pt idx="1389">
                  <c:v>1.4655676863070538E-8</c:v>
                </c:pt>
                <c:pt idx="1390">
                  <c:v>1.8124079126556016E-8</c:v>
                </c:pt>
                <c:pt idx="1391">
                  <c:v>1.4164346171161823E-8</c:v>
                </c:pt>
                <c:pt idx="1392">
                  <c:v>3.4617817585062237E-8</c:v>
                </c:pt>
                <c:pt idx="1393">
                  <c:v>2.7711246542531119E-8</c:v>
                </c:pt>
                <c:pt idx="1394">
                  <c:v>2.5959232658713689E-8</c:v>
                </c:pt>
                <c:pt idx="1395">
                  <c:v>1.8715069680497923E-8</c:v>
                </c:pt>
                <c:pt idx="1396">
                  <c:v>1.6846087497925312E-8</c:v>
                </c:pt>
                <c:pt idx="1397">
                  <c:v>1.0818923881742737E-8</c:v>
                </c:pt>
                <c:pt idx="1398">
                  <c:v>1.69396212780083E-8</c:v>
                </c:pt>
                <c:pt idx="1399">
                  <c:v>2.6547093085062237E-8</c:v>
                </c:pt>
                <c:pt idx="1400">
                  <c:v>1.56778754533195E-8</c:v>
                </c:pt>
                <c:pt idx="1401">
                  <c:v>1.4739123460580912E-8</c:v>
                </c:pt>
                <c:pt idx="1402">
                  <c:v>1.7066477819502072E-8</c:v>
                </c:pt>
                <c:pt idx="1403">
                  <c:v>1.729915280912863E-8</c:v>
                </c:pt>
                <c:pt idx="1404">
                  <c:v>2.4445280159751034E-8</c:v>
                </c:pt>
                <c:pt idx="1405">
                  <c:v>1.4629194125518671E-8</c:v>
                </c:pt>
                <c:pt idx="1406">
                  <c:v>1.116016419605809E-8</c:v>
                </c:pt>
                <c:pt idx="1407">
                  <c:v>8.156299149585062E-9</c:v>
                </c:pt>
                <c:pt idx="1408">
                  <c:v>2.0064066381742739E-8</c:v>
                </c:pt>
                <c:pt idx="1409">
                  <c:v>1.3420177200207469E-8</c:v>
                </c:pt>
                <c:pt idx="1410">
                  <c:v>1.417322927385892E-8</c:v>
                </c:pt>
                <c:pt idx="1411">
                  <c:v>1.3743786698132779E-8</c:v>
                </c:pt>
                <c:pt idx="1412">
                  <c:v>2.2604710682572613E-8</c:v>
                </c:pt>
                <c:pt idx="1413">
                  <c:v>3.0077021883817426E-8</c:v>
                </c:pt>
                <c:pt idx="1414">
                  <c:v>3.512096012551867E-8</c:v>
                </c:pt>
                <c:pt idx="1415">
                  <c:v>2.6505678154564312E-8</c:v>
                </c:pt>
                <c:pt idx="1416">
                  <c:v>1.5492994735477176E-8</c:v>
                </c:pt>
                <c:pt idx="1417">
                  <c:v>1.0348020677178424E-8</c:v>
                </c:pt>
                <c:pt idx="1418">
                  <c:v>9.2977996049792523E-9</c:v>
                </c:pt>
                <c:pt idx="1419">
                  <c:v>9.4983174387966802E-9</c:v>
                </c:pt>
                <c:pt idx="1420">
                  <c:v>1.238473644813278E-8</c:v>
                </c:pt>
                <c:pt idx="1421">
                  <c:v>2.1588981781120334E-8</c:v>
                </c:pt>
                <c:pt idx="1422">
                  <c:v>2.8384358498962657E-8</c:v>
                </c:pt>
                <c:pt idx="1423">
                  <c:v>2.1999306500000001E-8</c:v>
                </c:pt>
                <c:pt idx="1424">
                  <c:v>1.3345983635892115E-8</c:v>
                </c:pt>
                <c:pt idx="1425">
                  <c:v>1.0199022801867219E-8</c:v>
                </c:pt>
                <c:pt idx="1426">
                  <c:v>9.8633847504149384E-9</c:v>
                </c:pt>
                <c:pt idx="1427">
                  <c:v>1.2220432489626556E-8</c:v>
                </c:pt>
                <c:pt idx="1428">
                  <c:v>1.2522160613070538E-8</c:v>
                </c:pt>
                <c:pt idx="1429">
                  <c:v>9.8490142841286298E-9</c:v>
                </c:pt>
                <c:pt idx="1430">
                  <c:v>1.0593416242738589E-8</c:v>
                </c:pt>
                <c:pt idx="1431">
                  <c:v>1.5092371881742736E-8</c:v>
                </c:pt>
                <c:pt idx="1432">
                  <c:v>1.270612057572614E-8</c:v>
                </c:pt>
                <c:pt idx="1433">
                  <c:v>1.8521974040456431E-8</c:v>
                </c:pt>
                <c:pt idx="1434">
                  <c:v>1.6423343240663899E-8</c:v>
                </c:pt>
                <c:pt idx="1435">
                  <c:v>2.3765539417012446E-8</c:v>
                </c:pt>
                <c:pt idx="1436">
                  <c:v>2.8238803793568462E-8</c:v>
                </c:pt>
                <c:pt idx="1437">
                  <c:v>1.3680227462655602E-8</c:v>
                </c:pt>
                <c:pt idx="1438">
                  <c:v>1.2118863218879668E-8</c:v>
                </c:pt>
                <c:pt idx="1439">
                  <c:v>1.800820831431535E-8</c:v>
                </c:pt>
                <c:pt idx="1440">
                  <c:v>1.2580292120331949E-8</c:v>
                </c:pt>
                <c:pt idx="1441">
                  <c:v>1.021828420114108E-8</c:v>
                </c:pt>
                <c:pt idx="1442">
                  <c:v>1.131172946473029E-8</c:v>
                </c:pt>
                <c:pt idx="1443">
                  <c:v>9.6929076131742738E-9</c:v>
                </c:pt>
                <c:pt idx="1444">
                  <c:v>1.272202488900415E-8</c:v>
                </c:pt>
                <c:pt idx="1445">
                  <c:v>1.7415570957468878E-8</c:v>
                </c:pt>
                <c:pt idx="1446">
                  <c:v>1.3372145310165976E-8</c:v>
                </c:pt>
                <c:pt idx="1447">
                  <c:v>1.0445478998962655E-8</c:v>
                </c:pt>
                <c:pt idx="1448">
                  <c:v>1.0115711062033194E-8</c:v>
                </c:pt>
                <c:pt idx="1449">
                  <c:v>1.0987047255186722E-8</c:v>
                </c:pt>
                <c:pt idx="1450">
                  <c:v>6.3211448351659747E-9</c:v>
                </c:pt>
                <c:pt idx="1451">
                  <c:v>8.1871680400414938E-9</c:v>
                </c:pt>
                <c:pt idx="1452">
                  <c:v>1.6687303373443982E-8</c:v>
                </c:pt>
                <c:pt idx="1453">
                  <c:v>8.1218561185684647E-9</c:v>
                </c:pt>
                <c:pt idx="1454">
                  <c:v>6.3075123927385886E-9</c:v>
                </c:pt>
                <c:pt idx="1455">
                  <c:v>1.0274985121887966E-8</c:v>
                </c:pt>
                <c:pt idx="1456">
                  <c:v>1.1349302403526971E-8</c:v>
                </c:pt>
                <c:pt idx="1457">
                  <c:v>7.7979873830912858E-9</c:v>
                </c:pt>
                <c:pt idx="1458">
                  <c:v>8.2526908885892108E-9</c:v>
                </c:pt>
                <c:pt idx="1459">
                  <c:v>1.2036819718879669E-8</c:v>
                </c:pt>
                <c:pt idx="1460">
                  <c:v>1.6181076790456433E-8</c:v>
                </c:pt>
                <c:pt idx="1461">
                  <c:v>1.3475817630705393E-8</c:v>
                </c:pt>
                <c:pt idx="1462">
                  <c:v>9.842843427385891E-9</c:v>
                </c:pt>
                <c:pt idx="1463">
                  <c:v>6.2178843510373434E-9</c:v>
                </c:pt>
                <c:pt idx="1464">
                  <c:v>4.844865760062241E-9</c:v>
                </c:pt>
                <c:pt idx="1465">
                  <c:v>5.3515612119294603E-9</c:v>
                </c:pt>
                <c:pt idx="1466">
                  <c:v>1.750320901659751E-8</c:v>
                </c:pt>
                <c:pt idx="1467">
                  <c:v>2.5609460915975102E-8</c:v>
                </c:pt>
                <c:pt idx="1468">
                  <c:v>2.0682811405601661E-8</c:v>
                </c:pt>
                <c:pt idx="1469">
                  <c:v>1.0370708664522821E-8</c:v>
                </c:pt>
                <c:pt idx="1470">
                  <c:v>5.2399083920124477E-9</c:v>
                </c:pt>
                <c:pt idx="1471">
                  <c:v>6.1697740517634853E-9</c:v>
                </c:pt>
                <c:pt idx="1472">
                  <c:v>7.0182863247925309E-9</c:v>
                </c:pt>
                <c:pt idx="1473">
                  <c:v>7.6246473203319494E-9</c:v>
                </c:pt>
                <c:pt idx="1474">
                  <c:v>7.3816878232365143E-9</c:v>
                </c:pt>
                <c:pt idx="1475">
                  <c:v>4.4869227796680496E-9</c:v>
                </c:pt>
                <c:pt idx="1476">
                  <c:v>4.9381478089211612E-9</c:v>
                </c:pt>
                <c:pt idx="1477">
                  <c:v>3.3141678228215765E-9</c:v>
                </c:pt>
                <c:pt idx="1478">
                  <c:v>7.8731713325726127E-9</c:v>
                </c:pt>
                <c:pt idx="1479">
                  <c:v>1.2464844139004148E-8</c:v>
                </c:pt>
                <c:pt idx="1480">
                  <c:v>1.2551232121369295E-8</c:v>
                </c:pt>
                <c:pt idx="1481">
                  <c:v>5.8599871691908707E-9</c:v>
                </c:pt>
                <c:pt idx="1482">
                  <c:v>3.6345725021784229E-9</c:v>
                </c:pt>
                <c:pt idx="1483">
                  <c:v>6.0242246512448137E-9</c:v>
                </c:pt>
                <c:pt idx="1484">
                  <c:v>7.6094034059128624E-9</c:v>
                </c:pt>
                <c:pt idx="1485">
                  <c:v>8.4144208272821572E-9</c:v>
                </c:pt>
                <c:pt idx="1486">
                  <c:v>1.1946209709543567E-8</c:v>
                </c:pt>
                <c:pt idx="1487">
                  <c:v>4.836544522510373E-9</c:v>
                </c:pt>
                <c:pt idx="1488">
                  <c:v>5.2279695359958512E-9</c:v>
                </c:pt>
                <c:pt idx="1489">
                  <c:v>7.0651444663900408E-9</c:v>
                </c:pt>
                <c:pt idx="1490">
                  <c:v>6.9229411925311195E-9</c:v>
                </c:pt>
                <c:pt idx="1491">
                  <c:v>4.3792351682572612E-9</c:v>
                </c:pt>
                <c:pt idx="1492">
                  <c:v>4.9472723198132772E-9</c:v>
                </c:pt>
                <c:pt idx="1493">
                  <c:v>8.6369392622406629E-9</c:v>
                </c:pt>
                <c:pt idx="1494">
                  <c:v>7.5338613451244811E-9</c:v>
                </c:pt>
                <c:pt idx="1495">
                  <c:v>6.2156238236514521E-9</c:v>
                </c:pt>
                <c:pt idx="1496">
                  <c:v>5.1356336032157675E-9</c:v>
                </c:pt>
                <c:pt idx="1497">
                  <c:v>9.9165513986514504E-9</c:v>
                </c:pt>
                <c:pt idx="1498">
                  <c:v>7.5777732882780076E-9</c:v>
                </c:pt>
                <c:pt idx="1499">
                  <c:v>6.3152459071576762E-9</c:v>
                </c:pt>
                <c:pt idx="1500">
                  <c:v>5.6221601593360985E-9</c:v>
                </c:pt>
                <c:pt idx="1501">
                  <c:v>8.3368031060165964E-9</c:v>
                </c:pt>
                <c:pt idx="1502">
                  <c:v>9.518208208609959E-9</c:v>
                </c:pt>
                <c:pt idx="1503">
                  <c:v>5.5528341811203323E-9</c:v>
                </c:pt>
                <c:pt idx="1504">
                  <c:v>7.5132481272821575E-9</c:v>
                </c:pt>
                <c:pt idx="1505">
                  <c:v>8.7214686939834022E-9</c:v>
                </c:pt>
                <c:pt idx="1506">
                  <c:v>9.359450089937759E-9</c:v>
                </c:pt>
                <c:pt idx="1507">
                  <c:v>5.4686437190871362E-9</c:v>
                </c:pt>
                <c:pt idx="1508">
                  <c:v>3.1066897669087133E-9</c:v>
                </c:pt>
                <c:pt idx="1509">
                  <c:v>3.1026359495850621E-9</c:v>
                </c:pt>
                <c:pt idx="1510">
                  <c:v>5.0835764080912864E-9</c:v>
                </c:pt>
                <c:pt idx="1511">
                  <c:v>3.639466394605809E-9</c:v>
                </c:pt>
                <c:pt idx="1512">
                  <c:v>3.7334917781120332E-9</c:v>
                </c:pt>
                <c:pt idx="1513">
                  <c:v>3.3896936930497924E-9</c:v>
                </c:pt>
                <c:pt idx="1514">
                  <c:v>4.6879284378630707E-9</c:v>
                </c:pt>
                <c:pt idx="1515">
                  <c:v>7.777734062655601E-9</c:v>
                </c:pt>
                <c:pt idx="1516">
                  <c:v>1.3253556141078836E-8</c:v>
                </c:pt>
                <c:pt idx="1517">
                  <c:v>7.78235037219917E-9</c:v>
                </c:pt>
                <c:pt idx="1518">
                  <c:v>8.1934346751037336E-9</c:v>
                </c:pt>
                <c:pt idx="1519">
                  <c:v>7.3211677101659748E-9</c:v>
                </c:pt>
                <c:pt idx="1520">
                  <c:v>3.9678353837136922E-9</c:v>
                </c:pt>
                <c:pt idx="1521">
                  <c:v>6.1197838335062239E-9</c:v>
                </c:pt>
                <c:pt idx="1522">
                  <c:v>1.048633274792531E-8</c:v>
                </c:pt>
                <c:pt idx="1523">
                  <c:v>1.4006377406639004E-8</c:v>
                </c:pt>
                <c:pt idx="1524">
                  <c:v>9.2362810469917015E-9</c:v>
                </c:pt>
                <c:pt idx="1525">
                  <c:v>6.5047300377593351E-9</c:v>
                </c:pt>
                <c:pt idx="1526">
                  <c:v>4.3042958161825719E-9</c:v>
                </c:pt>
                <c:pt idx="1527">
                  <c:v>4.0792791800829874E-9</c:v>
                </c:pt>
                <c:pt idx="1528">
                  <c:v>4.5758689799792533E-9</c:v>
                </c:pt>
                <c:pt idx="1529">
                  <c:v>4.2132148764522815E-9</c:v>
                </c:pt>
                <c:pt idx="1530">
                  <c:v>4.2150883486514525E-9</c:v>
                </c:pt>
                <c:pt idx="1531">
                  <c:v>3.3815872593360994E-9</c:v>
                </c:pt>
                <c:pt idx="1532">
                  <c:v>4.2971234748962654E-9</c:v>
                </c:pt>
                <c:pt idx="1533">
                  <c:v>9.8777751202282158E-9</c:v>
                </c:pt>
                <c:pt idx="1534">
                  <c:v>1.0301193249170125E-8</c:v>
                </c:pt>
                <c:pt idx="1535">
                  <c:v>1.0243186302074687E-8</c:v>
                </c:pt>
                <c:pt idx="1536">
                  <c:v>1.0655738915975103E-8</c:v>
                </c:pt>
                <c:pt idx="1537">
                  <c:v>7.2580458174273853E-9</c:v>
                </c:pt>
                <c:pt idx="1538">
                  <c:v>5.7837767761410786E-9</c:v>
                </c:pt>
                <c:pt idx="1539">
                  <c:v>5.9787704282157665E-9</c:v>
                </c:pt>
                <c:pt idx="1540">
                  <c:v>5.1239873464730294E-9</c:v>
                </c:pt>
                <c:pt idx="1541">
                  <c:v>7.3342060697095435E-9</c:v>
                </c:pt>
                <c:pt idx="1542">
                  <c:v>6.9142692188796676E-9</c:v>
                </c:pt>
                <c:pt idx="1543">
                  <c:v>4.7592297120331943E-9</c:v>
                </c:pt>
                <c:pt idx="1544">
                  <c:v>7.5167109999999993E-9</c:v>
                </c:pt>
                <c:pt idx="1545">
                  <c:v>6.7947956112033193E-9</c:v>
                </c:pt>
                <c:pt idx="1546">
                  <c:v>8.1853861353734434E-9</c:v>
                </c:pt>
                <c:pt idx="1547">
                  <c:v>9.8894131160788371E-9</c:v>
                </c:pt>
                <c:pt idx="1548">
                  <c:v>6.1687384498962648E-9</c:v>
                </c:pt>
                <c:pt idx="1549">
                  <c:v>6.6619114683609953E-9</c:v>
                </c:pt>
                <c:pt idx="1550">
                  <c:v>7.9752429968879662E-9</c:v>
                </c:pt>
                <c:pt idx="1551">
                  <c:v>1.4094152967842323E-8</c:v>
                </c:pt>
                <c:pt idx="1552">
                  <c:v>1.1402508018672198E-8</c:v>
                </c:pt>
                <c:pt idx="1553">
                  <c:v>1.3045417636929461E-8</c:v>
                </c:pt>
                <c:pt idx="1554">
                  <c:v>1.1487083493775933E-8</c:v>
                </c:pt>
                <c:pt idx="1555">
                  <c:v>1.1988141762448131E-8</c:v>
                </c:pt>
                <c:pt idx="1556">
                  <c:v>1.1599576651452282E-8</c:v>
                </c:pt>
                <c:pt idx="1557">
                  <c:v>7.2543158505186718E-9</c:v>
                </c:pt>
                <c:pt idx="1558">
                  <c:v>7.5392211038381742E-9</c:v>
                </c:pt>
                <c:pt idx="1559">
                  <c:v>8.0419946886929457E-9</c:v>
                </c:pt>
                <c:pt idx="1560">
                  <c:v>1.0803727743775933E-8</c:v>
                </c:pt>
                <c:pt idx="1561">
                  <c:v>8.702712219709543E-9</c:v>
                </c:pt>
                <c:pt idx="1562">
                  <c:v>7.3895370119294598E-9</c:v>
                </c:pt>
                <c:pt idx="1563">
                  <c:v>8.1108568736514517E-9</c:v>
                </c:pt>
                <c:pt idx="1564">
                  <c:v>1.1161900345435683E-8</c:v>
                </c:pt>
                <c:pt idx="1565">
                  <c:v>1.38584634813278E-8</c:v>
                </c:pt>
                <c:pt idx="1566">
                  <c:v>3.0505824641078837E-8</c:v>
                </c:pt>
                <c:pt idx="1567">
                  <c:v>1.4552275300829874E-8</c:v>
                </c:pt>
                <c:pt idx="1568">
                  <c:v>1.6142587872406638E-8</c:v>
                </c:pt>
                <c:pt idx="1569">
                  <c:v>1.869826889419087E-8</c:v>
                </c:pt>
                <c:pt idx="1570">
                  <c:v>1.2202817319502073E-8</c:v>
                </c:pt>
                <c:pt idx="1571">
                  <c:v>8.2141788634854775E-9</c:v>
                </c:pt>
                <c:pt idx="1572">
                  <c:v>7.5411443701244804E-9</c:v>
                </c:pt>
                <c:pt idx="1573">
                  <c:v>1.2380962917012447E-8</c:v>
                </c:pt>
                <c:pt idx="1574">
                  <c:v>2.1093210069502074E-8</c:v>
                </c:pt>
                <c:pt idx="1575">
                  <c:v>1.3537154221991702E-8</c:v>
                </c:pt>
                <c:pt idx="1576">
                  <c:v>8.6785096511410786E-9</c:v>
                </c:pt>
                <c:pt idx="1577">
                  <c:v>8.5801164633817421E-9</c:v>
                </c:pt>
                <c:pt idx="1578">
                  <c:v>1.1011046987551867E-8</c:v>
                </c:pt>
                <c:pt idx="1579">
                  <c:v>9.7510219370331948E-9</c:v>
                </c:pt>
                <c:pt idx="1580">
                  <c:v>1.3191212893153527E-8</c:v>
                </c:pt>
                <c:pt idx="1581">
                  <c:v>1.5278098324688796E-8</c:v>
                </c:pt>
                <c:pt idx="1582">
                  <c:v>5.8406058428423235E-8</c:v>
                </c:pt>
                <c:pt idx="1583">
                  <c:v>1.7583598937759334E-7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46C-4916-88F0-1AB8A9DE8192}"/>
            </c:ext>
          </c:extLst>
        </c:ser>
        <c:ser>
          <c:idx val="5"/>
          <c:order val="5"/>
          <c:tx>
            <c:strRef>
              <c:f>'Z axe'!$G$1</c:f>
              <c:strCache>
                <c:ptCount val="1"/>
                <c:pt idx="0">
                  <c:v>Test Transport Frame Z AVG</c:v>
                </c:pt>
              </c:strCache>
            </c:strRef>
          </c:tx>
          <c:spPr>
            <a:ln w="412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'Z axe'!$A$2:$A$12786</c:f>
              <c:numCache>
                <c:formatCode>0.00E+00</c:formatCode>
                <c:ptCount val="12785"/>
                <c:pt idx="0">
                  <c:v>1.0625</c:v>
                </c:pt>
                <c:pt idx="1">
                  <c:v>1.125</c:v>
                </c:pt>
                <c:pt idx="2">
                  <c:v>1.1875</c:v>
                </c:pt>
                <c:pt idx="3">
                  <c:v>1.25</c:v>
                </c:pt>
                <c:pt idx="4">
                  <c:v>1.3125</c:v>
                </c:pt>
                <c:pt idx="5">
                  <c:v>1.375</c:v>
                </c:pt>
                <c:pt idx="6">
                  <c:v>1.4375</c:v>
                </c:pt>
                <c:pt idx="7">
                  <c:v>1.5</c:v>
                </c:pt>
                <c:pt idx="8">
                  <c:v>1.5625</c:v>
                </c:pt>
                <c:pt idx="9">
                  <c:v>1.625</c:v>
                </c:pt>
                <c:pt idx="10">
                  <c:v>1.6875</c:v>
                </c:pt>
                <c:pt idx="11">
                  <c:v>1.75</c:v>
                </c:pt>
                <c:pt idx="12">
                  <c:v>1.8125</c:v>
                </c:pt>
                <c:pt idx="13">
                  <c:v>1.875</c:v>
                </c:pt>
                <c:pt idx="14">
                  <c:v>1.9375</c:v>
                </c:pt>
                <c:pt idx="15">
                  <c:v>2</c:v>
                </c:pt>
                <c:pt idx="16">
                  <c:v>2.0625</c:v>
                </c:pt>
                <c:pt idx="17">
                  <c:v>2.125</c:v>
                </c:pt>
                <c:pt idx="18">
                  <c:v>2.1875</c:v>
                </c:pt>
                <c:pt idx="19">
                  <c:v>2.25</c:v>
                </c:pt>
                <c:pt idx="20">
                  <c:v>2.3125</c:v>
                </c:pt>
                <c:pt idx="21">
                  <c:v>2.375</c:v>
                </c:pt>
                <c:pt idx="22">
                  <c:v>2.4375</c:v>
                </c:pt>
                <c:pt idx="23">
                  <c:v>2.5</c:v>
                </c:pt>
                <c:pt idx="24">
                  <c:v>2.5625</c:v>
                </c:pt>
                <c:pt idx="25">
                  <c:v>2.625</c:v>
                </c:pt>
                <c:pt idx="26">
                  <c:v>2.6875</c:v>
                </c:pt>
                <c:pt idx="27">
                  <c:v>2.75</c:v>
                </c:pt>
                <c:pt idx="28">
                  <c:v>2.8125</c:v>
                </c:pt>
                <c:pt idx="29">
                  <c:v>2.875</c:v>
                </c:pt>
                <c:pt idx="30">
                  <c:v>2.9375</c:v>
                </c:pt>
                <c:pt idx="31">
                  <c:v>3</c:v>
                </c:pt>
                <c:pt idx="32">
                  <c:v>3.0625</c:v>
                </c:pt>
                <c:pt idx="33">
                  <c:v>3.125</c:v>
                </c:pt>
                <c:pt idx="34">
                  <c:v>3.1875</c:v>
                </c:pt>
                <c:pt idx="35">
                  <c:v>3.25</c:v>
                </c:pt>
                <c:pt idx="36">
                  <c:v>3.3125</c:v>
                </c:pt>
                <c:pt idx="37">
                  <c:v>3.375</c:v>
                </c:pt>
                <c:pt idx="38">
                  <c:v>3.4375</c:v>
                </c:pt>
                <c:pt idx="39">
                  <c:v>3.5</c:v>
                </c:pt>
                <c:pt idx="40">
                  <c:v>3.5625</c:v>
                </c:pt>
                <c:pt idx="41">
                  <c:v>3.625</c:v>
                </c:pt>
                <c:pt idx="42">
                  <c:v>3.6875</c:v>
                </c:pt>
                <c:pt idx="43">
                  <c:v>3.75</c:v>
                </c:pt>
                <c:pt idx="44">
                  <c:v>3.8125</c:v>
                </c:pt>
                <c:pt idx="45">
                  <c:v>3.875</c:v>
                </c:pt>
                <c:pt idx="46">
                  <c:v>3.9375</c:v>
                </c:pt>
                <c:pt idx="47">
                  <c:v>4</c:v>
                </c:pt>
                <c:pt idx="48">
                  <c:v>4.0625</c:v>
                </c:pt>
                <c:pt idx="49">
                  <c:v>4.125</c:v>
                </c:pt>
                <c:pt idx="50">
                  <c:v>4.1875</c:v>
                </c:pt>
                <c:pt idx="51">
                  <c:v>4.25</c:v>
                </c:pt>
                <c:pt idx="52">
                  <c:v>4.3125</c:v>
                </c:pt>
                <c:pt idx="53">
                  <c:v>4.375</c:v>
                </c:pt>
                <c:pt idx="54">
                  <c:v>4.4375</c:v>
                </c:pt>
                <c:pt idx="55">
                  <c:v>4.5</c:v>
                </c:pt>
                <c:pt idx="56">
                  <c:v>4.5625</c:v>
                </c:pt>
                <c:pt idx="57">
                  <c:v>4.625</c:v>
                </c:pt>
                <c:pt idx="58">
                  <c:v>4.6875</c:v>
                </c:pt>
                <c:pt idx="59">
                  <c:v>4.75</c:v>
                </c:pt>
                <c:pt idx="60">
                  <c:v>4.8125</c:v>
                </c:pt>
                <c:pt idx="61">
                  <c:v>4.875</c:v>
                </c:pt>
                <c:pt idx="62">
                  <c:v>4.9375</c:v>
                </c:pt>
                <c:pt idx="63">
                  <c:v>5</c:v>
                </c:pt>
                <c:pt idx="64">
                  <c:v>5.0625</c:v>
                </c:pt>
                <c:pt idx="65">
                  <c:v>5.125</c:v>
                </c:pt>
                <c:pt idx="66">
                  <c:v>5.1875</c:v>
                </c:pt>
                <c:pt idx="67">
                  <c:v>5.25</c:v>
                </c:pt>
                <c:pt idx="68">
                  <c:v>5.3125</c:v>
                </c:pt>
                <c:pt idx="69">
                  <c:v>5.375</c:v>
                </c:pt>
                <c:pt idx="70">
                  <c:v>5.4375</c:v>
                </c:pt>
                <c:pt idx="71">
                  <c:v>5.5</c:v>
                </c:pt>
                <c:pt idx="72">
                  <c:v>5.5625</c:v>
                </c:pt>
                <c:pt idx="73">
                  <c:v>5.625</c:v>
                </c:pt>
                <c:pt idx="74">
                  <c:v>5.6875</c:v>
                </c:pt>
                <c:pt idx="75">
                  <c:v>5.75</c:v>
                </c:pt>
                <c:pt idx="76">
                  <c:v>5.8125</c:v>
                </c:pt>
                <c:pt idx="77">
                  <c:v>5.875</c:v>
                </c:pt>
                <c:pt idx="78">
                  <c:v>5.9375</c:v>
                </c:pt>
                <c:pt idx="79">
                  <c:v>6</c:v>
                </c:pt>
                <c:pt idx="80">
                  <c:v>6.0625</c:v>
                </c:pt>
                <c:pt idx="81">
                  <c:v>6.125</c:v>
                </c:pt>
                <c:pt idx="82">
                  <c:v>6.1875</c:v>
                </c:pt>
                <c:pt idx="83">
                  <c:v>6.25</c:v>
                </c:pt>
                <c:pt idx="84">
                  <c:v>6.3125</c:v>
                </c:pt>
                <c:pt idx="85">
                  <c:v>6.375</c:v>
                </c:pt>
                <c:pt idx="86">
                  <c:v>6.4375</c:v>
                </c:pt>
                <c:pt idx="87">
                  <c:v>6.5</c:v>
                </c:pt>
                <c:pt idx="88">
                  <c:v>6.5625</c:v>
                </c:pt>
                <c:pt idx="89">
                  <c:v>6.625</c:v>
                </c:pt>
                <c:pt idx="90">
                  <c:v>6.6875</c:v>
                </c:pt>
                <c:pt idx="91">
                  <c:v>6.75</c:v>
                </c:pt>
                <c:pt idx="92">
                  <c:v>6.8125</c:v>
                </c:pt>
                <c:pt idx="93">
                  <c:v>6.875</c:v>
                </c:pt>
                <c:pt idx="94">
                  <c:v>6.9375</c:v>
                </c:pt>
                <c:pt idx="95">
                  <c:v>7</c:v>
                </c:pt>
                <c:pt idx="96">
                  <c:v>7.0625</c:v>
                </c:pt>
                <c:pt idx="97">
                  <c:v>7.125</c:v>
                </c:pt>
                <c:pt idx="98">
                  <c:v>7.1875</c:v>
                </c:pt>
                <c:pt idx="99">
                  <c:v>7.25</c:v>
                </c:pt>
                <c:pt idx="100">
                  <c:v>7.3125</c:v>
                </c:pt>
                <c:pt idx="101">
                  <c:v>7.375</c:v>
                </c:pt>
                <c:pt idx="102">
                  <c:v>7.4375</c:v>
                </c:pt>
                <c:pt idx="103">
                  <c:v>7.5</c:v>
                </c:pt>
                <c:pt idx="104">
                  <c:v>7.5625</c:v>
                </c:pt>
                <c:pt idx="105">
                  <c:v>7.625</c:v>
                </c:pt>
                <c:pt idx="106">
                  <c:v>7.6875</c:v>
                </c:pt>
                <c:pt idx="107">
                  <c:v>7.75</c:v>
                </c:pt>
                <c:pt idx="108">
                  <c:v>7.8125</c:v>
                </c:pt>
                <c:pt idx="109">
                  <c:v>7.875</c:v>
                </c:pt>
                <c:pt idx="110">
                  <c:v>7.9375</c:v>
                </c:pt>
                <c:pt idx="111">
                  <c:v>8</c:v>
                </c:pt>
                <c:pt idx="112">
                  <c:v>8.0625</c:v>
                </c:pt>
                <c:pt idx="113">
                  <c:v>8.125</c:v>
                </c:pt>
                <c:pt idx="114">
                  <c:v>8.1875</c:v>
                </c:pt>
                <c:pt idx="115">
                  <c:v>8.25</c:v>
                </c:pt>
                <c:pt idx="116">
                  <c:v>8.3125</c:v>
                </c:pt>
                <c:pt idx="117">
                  <c:v>8.375</c:v>
                </c:pt>
                <c:pt idx="118">
                  <c:v>8.4375</c:v>
                </c:pt>
                <c:pt idx="119">
                  <c:v>8.5</c:v>
                </c:pt>
                <c:pt idx="120">
                  <c:v>8.5625</c:v>
                </c:pt>
                <c:pt idx="121">
                  <c:v>8.625</c:v>
                </c:pt>
                <c:pt idx="122">
                  <c:v>8.6875</c:v>
                </c:pt>
                <c:pt idx="123">
                  <c:v>8.75</c:v>
                </c:pt>
                <c:pt idx="124">
                  <c:v>8.8125</c:v>
                </c:pt>
                <c:pt idx="125">
                  <c:v>8.875</c:v>
                </c:pt>
                <c:pt idx="126">
                  <c:v>8.9375</c:v>
                </c:pt>
                <c:pt idx="127">
                  <c:v>9</c:v>
                </c:pt>
                <c:pt idx="128">
                  <c:v>9.0625</c:v>
                </c:pt>
                <c:pt idx="129">
                  <c:v>9.125</c:v>
                </c:pt>
                <c:pt idx="130">
                  <c:v>9.1875</c:v>
                </c:pt>
                <c:pt idx="131">
                  <c:v>9.25</c:v>
                </c:pt>
                <c:pt idx="132">
                  <c:v>9.3125</c:v>
                </c:pt>
                <c:pt idx="133">
                  <c:v>9.375</c:v>
                </c:pt>
                <c:pt idx="134">
                  <c:v>9.4375</c:v>
                </c:pt>
                <c:pt idx="135">
                  <c:v>9.5</c:v>
                </c:pt>
                <c:pt idx="136">
                  <c:v>9.5625</c:v>
                </c:pt>
                <c:pt idx="137">
                  <c:v>9.625</c:v>
                </c:pt>
                <c:pt idx="138">
                  <c:v>9.6875</c:v>
                </c:pt>
                <c:pt idx="139">
                  <c:v>9.75</c:v>
                </c:pt>
                <c:pt idx="140">
                  <c:v>9.8125</c:v>
                </c:pt>
                <c:pt idx="141">
                  <c:v>9.875</c:v>
                </c:pt>
                <c:pt idx="142">
                  <c:v>9.9375</c:v>
                </c:pt>
                <c:pt idx="143">
                  <c:v>10</c:v>
                </c:pt>
                <c:pt idx="144">
                  <c:v>10.0625</c:v>
                </c:pt>
                <c:pt idx="145">
                  <c:v>10.125</c:v>
                </c:pt>
                <c:pt idx="146">
                  <c:v>10.1875</c:v>
                </c:pt>
                <c:pt idx="147">
                  <c:v>10.25</c:v>
                </c:pt>
                <c:pt idx="148">
                  <c:v>10.3125</c:v>
                </c:pt>
                <c:pt idx="149">
                  <c:v>10.375</c:v>
                </c:pt>
                <c:pt idx="150">
                  <c:v>10.4375</c:v>
                </c:pt>
                <c:pt idx="151">
                  <c:v>10.5</c:v>
                </c:pt>
                <c:pt idx="152">
                  <c:v>10.5625</c:v>
                </c:pt>
                <c:pt idx="153">
                  <c:v>10.625</c:v>
                </c:pt>
                <c:pt idx="154">
                  <c:v>10.6875</c:v>
                </c:pt>
                <c:pt idx="155">
                  <c:v>10.75</c:v>
                </c:pt>
                <c:pt idx="156">
                  <c:v>10.8125</c:v>
                </c:pt>
                <c:pt idx="157">
                  <c:v>10.875</c:v>
                </c:pt>
                <c:pt idx="158">
                  <c:v>10.9375</c:v>
                </c:pt>
                <c:pt idx="159">
                  <c:v>11</c:v>
                </c:pt>
                <c:pt idx="160">
                  <c:v>11.0625</c:v>
                </c:pt>
                <c:pt idx="161">
                  <c:v>11.125</c:v>
                </c:pt>
                <c:pt idx="162">
                  <c:v>11.1875</c:v>
                </c:pt>
                <c:pt idx="163">
                  <c:v>11.25</c:v>
                </c:pt>
                <c:pt idx="164">
                  <c:v>11.3125</c:v>
                </c:pt>
                <c:pt idx="165">
                  <c:v>11.375</c:v>
                </c:pt>
                <c:pt idx="166">
                  <c:v>11.4375</c:v>
                </c:pt>
                <c:pt idx="167">
                  <c:v>11.5</c:v>
                </c:pt>
                <c:pt idx="168">
                  <c:v>11.5625</c:v>
                </c:pt>
                <c:pt idx="169">
                  <c:v>11.625</c:v>
                </c:pt>
                <c:pt idx="170">
                  <c:v>11.6875</c:v>
                </c:pt>
                <c:pt idx="171">
                  <c:v>11.75</c:v>
                </c:pt>
                <c:pt idx="172">
                  <c:v>11.8125</c:v>
                </c:pt>
                <c:pt idx="173">
                  <c:v>11.875</c:v>
                </c:pt>
                <c:pt idx="174">
                  <c:v>11.9375</c:v>
                </c:pt>
                <c:pt idx="175">
                  <c:v>12</c:v>
                </c:pt>
                <c:pt idx="176">
                  <c:v>12.0625</c:v>
                </c:pt>
                <c:pt idx="177">
                  <c:v>12.125</c:v>
                </c:pt>
                <c:pt idx="178">
                  <c:v>12.1875</c:v>
                </c:pt>
                <c:pt idx="179">
                  <c:v>12.25</c:v>
                </c:pt>
                <c:pt idx="180">
                  <c:v>12.3125</c:v>
                </c:pt>
                <c:pt idx="181">
                  <c:v>12.375</c:v>
                </c:pt>
                <c:pt idx="182">
                  <c:v>12.4375</c:v>
                </c:pt>
                <c:pt idx="183">
                  <c:v>12.5</c:v>
                </c:pt>
                <c:pt idx="184">
                  <c:v>12.5625</c:v>
                </c:pt>
                <c:pt idx="185">
                  <c:v>12.625</c:v>
                </c:pt>
                <c:pt idx="186">
                  <c:v>12.6875</c:v>
                </c:pt>
                <c:pt idx="187">
                  <c:v>12.75</c:v>
                </c:pt>
                <c:pt idx="188">
                  <c:v>12.8125</c:v>
                </c:pt>
                <c:pt idx="189">
                  <c:v>12.875</c:v>
                </c:pt>
                <c:pt idx="190">
                  <c:v>12.9375</c:v>
                </c:pt>
                <c:pt idx="191">
                  <c:v>13</c:v>
                </c:pt>
                <c:pt idx="192">
                  <c:v>13.0625</c:v>
                </c:pt>
                <c:pt idx="193">
                  <c:v>13.125</c:v>
                </c:pt>
                <c:pt idx="194">
                  <c:v>13.1875</c:v>
                </c:pt>
                <c:pt idx="195">
                  <c:v>13.25</c:v>
                </c:pt>
                <c:pt idx="196">
                  <c:v>13.3125</c:v>
                </c:pt>
                <c:pt idx="197">
                  <c:v>13.375</c:v>
                </c:pt>
                <c:pt idx="198">
                  <c:v>13.4375</c:v>
                </c:pt>
                <c:pt idx="199">
                  <c:v>13.5</c:v>
                </c:pt>
                <c:pt idx="200">
                  <c:v>13.5625</c:v>
                </c:pt>
                <c:pt idx="201">
                  <c:v>13.625</c:v>
                </c:pt>
                <c:pt idx="202">
                  <c:v>13.6875</c:v>
                </c:pt>
                <c:pt idx="203">
                  <c:v>13.75</c:v>
                </c:pt>
                <c:pt idx="204">
                  <c:v>13.8125</c:v>
                </c:pt>
                <c:pt idx="205">
                  <c:v>13.875</c:v>
                </c:pt>
                <c:pt idx="206">
                  <c:v>13.9375</c:v>
                </c:pt>
                <c:pt idx="207">
                  <c:v>14</c:v>
                </c:pt>
                <c:pt idx="208">
                  <c:v>14.0625</c:v>
                </c:pt>
                <c:pt idx="209">
                  <c:v>14.125</c:v>
                </c:pt>
                <c:pt idx="210">
                  <c:v>14.1875</c:v>
                </c:pt>
                <c:pt idx="211">
                  <c:v>14.25</c:v>
                </c:pt>
                <c:pt idx="212">
                  <c:v>14.3125</c:v>
                </c:pt>
                <c:pt idx="213">
                  <c:v>14.375</c:v>
                </c:pt>
                <c:pt idx="214">
                  <c:v>14.4375</c:v>
                </c:pt>
                <c:pt idx="215">
                  <c:v>14.5</c:v>
                </c:pt>
                <c:pt idx="216">
                  <c:v>14.5625</c:v>
                </c:pt>
                <c:pt idx="217">
                  <c:v>14.625</c:v>
                </c:pt>
                <c:pt idx="218">
                  <c:v>14.6875</c:v>
                </c:pt>
                <c:pt idx="219">
                  <c:v>14.75</c:v>
                </c:pt>
                <c:pt idx="220">
                  <c:v>14.8125</c:v>
                </c:pt>
                <c:pt idx="221">
                  <c:v>14.875</c:v>
                </c:pt>
                <c:pt idx="222">
                  <c:v>14.9375</c:v>
                </c:pt>
                <c:pt idx="223">
                  <c:v>15</c:v>
                </c:pt>
                <c:pt idx="224">
                  <c:v>15.0625</c:v>
                </c:pt>
                <c:pt idx="225">
                  <c:v>15.125</c:v>
                </c:pt>
                <c:pt idx="226">
                  <c:v>15.1875</c:v>
                </c:pt>
                <c:pt idx="227">
                  <c:v>15.25</c:v>
                </c:pt>
                <c:pt idx="228">
                  <c:v>15.3125</c:v>
                </c:pt>
                <c:pt idx="229">
                  <c:v>15.375</c:v>
                </c:pt>
                <c:pt idx="230">
                  <c:v>15.4375</c:v>
                </c:pt>
                <c:pt idx="231">
                  <c:v>15.5</c:v>
                </c:pt>
                <c:pt idx="232">
                  <c:v>15.5625</c:v>
                </c:pt>
                <c:pt idx="233">
                  <c:v>15.625</c:v>
                </c:pt>
                <c:pt idx="234">
                  <c:v>15.6875</c:v>
                </c:pt>
                <c:pt idx="235">
                  <c:v>15.75</c:v>
                </c:pt>
                <c:pt idx="236">
                  <c:v>15.8125</c:v>
                </c:pt>
                <c:pt idx="237">
                  <c:v>15.875</c:v>
                </c:pt>
                <c:pt idx="238">
                  <c:v>15.9375</c:v>
                </c:pt>
                <c:pt idx="239">
                  <c:v>16</c:v>
                </c:pt>
                <c:pt idx="240">
                  <c:v>16.0625</c:v>
                </c:pt>
                <c:pt idx="241">
                  <c:v>16.125</c:v>
                </c:pt>
                <c:pt idx="242">
                  <c:v>16.1875</c:v>
                </c:pt>
                <c:pt idx="243">
                  <c:v>16.25</c:v>
                </c:pt>
                <c:pt idx="244">
                  <c:v>16.3125</c:v>
                </c:pt>
                <c:pt idx="245">
                  <c:v>16.375</c:v>
                </c:pt>
                <c:pt idx="246">
                  <c:v>16.4375</c:v>
                </c:pt>
                <c:pt idx="247">
                  <c:v>16.5</c:v>
                </c:pt>
                <c:pt idx="248">
                  <c:v>16.5625</c:v>
                </c:pt>
                <c:pt idx="249">
                  <c:v>16.625</c:v>
                </c:pt>
                <c:pt idx="250">
                  <c:v>16.6875</c:v>
                </c:pt>
                <c:pt idx="251">
                  <c:v>16.75</c:v>
                </c:pt>
                <c:pt idx="252">
                  <c:v>16.8125</c:v>
                </c:pt>
                <c:pt idx="253">
                  <c:v>16.875</c:v>
                </c:pt>
                <c:pt idx="254">
                  <c:v>16.9375</c:v>
                </c:pt>
                <c:pt idx="255">
                  <c:v>17</c:v>
                </c:pt>
                <c:pt idx="256">
                  <c:v>17.0625</c:v>
                </c:pt>
                <c:pt idx="257">
                  <c:v>17.125</c:v>
                </c:pt>
                <c:pt idx="258">
                  <c:v>17.1875</c:v>
                </c:pt>
                <c:pt idx="259">
                  <c:v>17.25</c:v>
                </c:pt>
                <c:pt idx="260">
                  <c:v>17.3125</c:v>
                </c:pt>
                <c:pt idx="261">
                  <c:v>17.375</c:v>
                </c:pt>
                <c:pt idx="262">
                  <c:v>17.4375</c:v>
                </c:pt>
                <c:pt idx="263">
                  <c:v>17.5</c:v>
                </c:pt>
                <c:pt idx="264">
                  <c:v>17.5625</c:v>
                </c:pt>
                <c:pt idx="265">
                  <c:v>17.625</c:v>
                </c:pt>
                <c:pt idx="266">
                  <c:v>17.6875</c:v>
                </c:pt>
                <c:pt idx="267">
                  <c:v>17.75</c:v>
                </c:pt>
                <c:pt idx="268">
                  <c:v>17.8125</c:v>
                </c:pt>
                <c:pt idx="269">
                  <c:v>17.875</c:v>
                </c:pt>
                <c:pt idx="270">
                  <c:v>17.9375</c:v>
                </c:pt>
                <c:pt idx="271">
                  <c:v>18</c:v>
                </c:pt>
                <c:pt idx="272">
                  <c:v>18.0625</c:v>
                </c:pt>
                <c:pt idx="273">
                  <c:v>18.125</c:v>
                </c:pt>
                <c:pt idx="274">
                  <c:v>18.1875</c:v>
                </c:pt>
                <c:pt idx="275">
                  <c:v>18.25</c:v>
                </c:pt>
                <c:pt idx="276">
                  <c:v>18.3125</c:v>
                </c:pt>
                <c:pt idx="277">
                  <c:v>18.375</c:v>
                </c:pt>
                <c:pt idx="278">
                  <c:v>18.4375</c:v>
                </c:pt>
                <c:pt idx="279">
                  <c:v>18.5</c:v>
                </c:pt>
                <c:pt idx="280">
                  <c:v>18.5625</c:v>
                </c:pt>
                <c:pt idx="281">
                  <c:v>18.625</c:v>
                </c:pt>
                <c:pt idx="282">
                  <c:v>18.6875</c:v>
                </c:pt>
                <c:pt idx="283">
                  <c:v>18.75</c:v>
                </c:pt>
                <c:pt idx="284">
                  <c:v>18.8125</c:v>
                </c:pt>
                <c:pt idx="285">
                  <c:v>18.875</c:v>
                </c:pt>
                <c:pt idx="286">
                  <c:v>18.9375</c:v>
                </c:pt>
                <c:pt idx="287">
                  <c:v>19</c:v>
                </c:pt>
                <c:pt idx="288">
                  <c:v>19.0625</c:v>
                </c:pt>
                <c:pt idx="289">
                  <c:v>19.125</c:v>
                </c:pt>
                <c:pt idx="290">
                  <c:v>19.1875</c:v>
                </c:pt>
                <c:pt idx="291">
                  <c:v>19.25</c:v>
                </c:pt>
                <c:pt idx="292">
                  <c:v>19.3125</c:v>
                </c:pt>
                <c:pt idx="293">
                  <c:v>19.375</c:v>
                </c:pt>
                <c:pt idx="294">
                  <c:v>19.4375</c:v>
                </c:pt>
                <c:pt idx="295">
                  <c:v>19.5</c:v>
                </c:pt>
                <c:pt idx="296">
                  <c:v>19.5625</c:v>
                </c:pt>
                <c:pt idx="297">
                  <c:v>19.625</c:v>
                </c:pt>
                <c:pt idx="298">
                  <c:v>19.6875</c:v>
                </c:pt>
                <c:pt idx="299">
                  <c:v>19.75</c:v>
                </c:pt>
                <c:pt idx="300">
                  <c:v>19.8125</c:v>
                </c:pt>
                <c:pt idx="301">
                  <c:v>19.875</c:v>
                </c:pt>
                <c:pt idx="302">
                  <c:v>19.9375</c:v>
                </c:pt>
                <c:pt idx="303">
                  <c:v>20</c:v>
                </c:pt>
                <c:pt idx="304">
                  <c:v>20.0625</c:v>
                </c:pt>
                <c:pt idx="305">
                  <c:v>20.125</c:v>
                </c:pt>
                <c:pt idx="306">
                  <c:v>20.1875</c:v>
                </c:pt>
                <c:pt idx="307">
                  <c:v>20.25</c:v>
                </c:pt>
                <c:pt idx="308">
                  <c:v>20.3125</c:v>
                </c:pt>
                <c:pt idx="309">
                  <c:v>20.375</c:v>
                </c:pt>
                <c:pt idx="310">
                  <c:v>20.4375</c:v>
                </c:pt>
                <c:pt idx="311">
                  <c:v>20.5</c:v>
                </c:pt>
                <c:pt idx="312">
                  <c:v>20.5625</c:v>
                </c:pt>
                <c:pt idx="313">
                  <c:v>20.625</c:v>
                </c:pt>
                <c:pt idx="314">
                  <c:v>20.6875</c:v>
                </c:pt>
                <c:pt idx="315">
                  <c:v>20.75</c:v>
                </c:pt>
                <c:pt idx="316">
                  <c:v>20.8125</c:v>
                </c:pt>
                <c:pt idx="317">
                  <c:v>20.875</c:v>
                </c:pt>
                <c:pt idx="318">
                  <c:v>20.9375</c:v>
                </c:pt>
                <c:pt idx="319">
                  <c:v>21</c:v>
                </c:pt>
                <c:pt idx="320">
                  <c:v>21.0625</c:v>
                </c:pt>
                <c:pt idx="321">
                  <c:v>21.125</c:v>
                </c:pt>
                <c:pt idx="322">
                  <c:v>21.1875</c:v>
                </c:pt>
                <c:pt idx="323">
                  <c:v>21.25</c:v>
                </c:pt>
                <c:pt idx="324">
                  <c:v>21.3125</c:v>
                </c:pt>
                <c:pt idx="325">
                  <c:v>21.375</c:v>
                </c:pt>
                <c:pt idx="326">
                  <c:v>21.4375</c:v>
                </c:pt>
                <c:pt idx="327">
                  <c:v>21.5</c:v>
                </c:pt>
                <c:pt idx="328">
                  <c:v>21.5625</c:v>
                </c:pt>
                <c:pt idx="329">
                  <c:v>21.625</c:v>
                </c:pt>
                <c:pt idx="330">
                  <c:v>21.6875</c:v>
                </c:pt>
                <c:pt idx="331">
                  <c:v>21.75</c:v>
                </c:pt>
                <c:pt idx="332">
                  <c:v>21.8125</c:v>
                </c:pt>
                <c:pt idx="333">
                  <c:v>21.875</c:v>
                </c:pt>
                <c:pt idx="334">
                  <c:v>21.9375</c:v>
                </c:pt>
                <c:pt idx="335">
                  <c:v>22</c:v>
                </c:pt>
                <c:pt idx="336">
                  <c:v>22.0625</c:v>
                </c:pt>
                <c:pt idx="337">
                  <c:v>22.125</c:v>
                </c:pt>
                <c:pt idx="338">
                  <c:v>22.1875</c:v>
                </c:pt>
                <c:pt idx="339">
                  <c:v>22.25</c:v>
                </c:pt>
                <c:pt idx="340">
                  <c:v>22.3125</c:v>
                </c:pt>
                <c:pt idx="341">
                  <c:v>22.375</c:v>
                </c:pt>
                <c:pt idx="342">
                  <c:v>22.4375</c:v>
                </c:pt>
                <c:pt idx="343">
                  <c:v>22.5</c:v>
                </c:pt>
                <c:pt idx="344">
                  <c:v>22.5625</c:v>
                </c:pt>
                <c:pt idx="345">
                  <c:v>22.625</c:v>
                </c:pt>
                <c:pt idx="346">
                  <c:v>22.6875</c:v>
                </c:pt>
                <c:pt idx="347">
                  <c:v>22.75</c:v>
                </c:pt>
                <c:pt idx="348">
                  <c:v>22.8125</c:v>
                </c:pt>
                <c:pt idx="349">
                  <c:v>22.875</c:v>
                </c:pt>
                <c:pt idx="350">
                  <c:v>22.9375</c:v>
                </c:pt>
                <c:pt idx="351">
                  <c:v>23</c:v>
                </c:pt>
                <c:pt idx="352">
                  <c:v>23.0625</c:v>
                </c:pt>
                <c:pt idx="353">
                  <c:v>23.125</c:v>
                </c:pt>
                <c:pt idx="354">
                  <c:v>23.1875</c:v>
                </c:pt>
                <c:pt idx="355">
                  <c:v>23.25</c:v>
                </c:pt>
                <c:pt idx="356">
                  <c:v>23.3125</c:v>
                </c:pt>
                <c:pt idx="357">
                  <c:v>23.375</c:v>
                </c:pt>
                <c:pt idx="358">
                  <c:v>23.4375</c:v>
                </c:pt>
                <c:pt idx="359">
                  <c:v>23.5</c:v>
                </c:pt>
                <c:pt idx="360">
                  <c:v>23.5625</c:v>
                </c:pt>
                <c:pt idx="361">
                  <c:v>23.625</c:v>
                </c:pt>
                <c:pt idx="362">
                  <c:v>23.6875</c:v>
                </c:pt>
                <c:pt idx="363">
                  <c:v>23.75</c:v>
                </c:pt>
                <c:pt idx="364">
                  <c:v>23.8125</c:v>
                </c:pt>
                <c:pt idx="365">
                  <c:v>23.875</c:v>
                </c:pt>
                <c:pt idx="366">
                  <c:v>23.9375</c:v>
                </c:pt>
                <c:pt idx="367">
                  <c:v>24</c:v>
                </c:pt>
                <c:pt idx="368">
                  <c:v>24.0625</c:v>
                </c:pt>
                <c:pt idx="369">
                  <c:v>24.125</c:v>
                </c:pt>
                <c:pt idx="370">
                  <c:v>24.1875</c:v>
                </c:pt>
                <c:pt idx="371">
                  <c:v>24.25</c:v>
                </c:pt>
                <c:pt idx="372">
                  <c:v>24.3125</c:v>
                </c:pt>
                <c:pt idx="373">
                  <c:v>24.375</c:v>
                </c:pt>
                <c:pt idx="374">
                  <c:v>24.4375</c:v>
                </c:pt>
                <c:pt idx="375">
                  <c:v>24.5</c:v>
                </c:pt>
                <c:pt idx="376">
                  <c:v>24.5625</c:v>
                </c:pt>
                <c:pt idx="377">
                  <c:v>24.625</c:v>
                </c:pt>
                <c:pt idx="378">
                  <c:v>24.6875</c:v>
                </c:pt>
                <c:pt idx="379">
                  <c:v>24.75</c:v>
                </c:pt>
                <c:pt idx="380">
                  <c:v>24.8125</c:v>
                </c:pt>
                <c:pt idx="381">
                  <c:v>24.875</c:v>
                </c:pt>
                <c:pt idx="382">
                  <c:v>24.9375</c:v>
                </c:pt>
                <c:pt idx="383">
                  <c:v>25</c:v>
                </c:pt>
                <c:pt idx="384">
                  <c:v>25.0625</c:v>
                </c:pt>
                <c:pt idx="385">
                  <c:v>25.125</c:v>
                </c:pt>
                <c:pt idx="386">
                  <c:v>25.1875</c:v>
                </c:pt>
                <c:pt idx="387">
                  <c:v>25.25</c:v>
                </c:pt>
                <c:pt idx="388">
                  <c:v>25.3125</c:v>
                </c:pt>
                <c:pt idx="389">
                  <c:v>25.375</c:v>
                </c:pt>
                <c:pt idx="390">
                  <c:v>25.4375</c:v>
                </c:pt>
                <c:pt idx="391">
                  <c:v>25.5</c:v>
                </c:pt>
                <c:pt idx="392">
                  <c:v>25.5625</c:v>
                </c:pt>
                <c:pt idx="393">
                  <c:v>25.625</c:v>
                </c:pt>
                <c:pt idx="394">
                  <c:v>25.6875</c:v>
                </c:pt>
                <c:pt idx="395">
                  <c:v>25.75</c:v>
                </c:pt>
                <c:pt idx="396">
                  <c:v>25.8125</c:v>
                </c:pt>
                <c:pt idx="397">
                  <c:v>25.875</c:v>
                </c:pt>
                <c:pt idx="398">
                  <c:v>25.9375</c:v>
                </c:pt>
                <c:pt idx="399">
                  <c:v>26</c:v>
                </c:pt>
                <c:pt idx="400">
                  <c:v>26.0625</c:v>
                </c:pt>
                <c:pt idx="401">
                  <c:v>26.125</c:v>
                </c:pt>
                <c:pt idx="402">
                  <c:v>26.1875</c:v>
                </c:pt>
                <c:pt idx="403">
                  <c:v>26.25</c:v>
                </c:pt>
                <c:pt idx="404">
                  <c:v>26.3125</c:v>
                </c:pt>
                <c:pt idx="405">
                  <c:v>26.375</c:v>
                </c:pt>
                <c:pt idx="406">
                  <c:v>26.4375</c:v>
                </c:pt>
                <c:pt idx="407">
                  <c:v>26.5</c:v>
                </c:pt>
                <c:pt idx="408">
                  <c:v>26.5625</c:v>
                </c:pt>
                <c:pt idx="409">
                  <c:v>26.625</c:v>
                </c:pt>
                <c:pt idx="410">
                  <c:v>26.6875</c:v>
                </c:pt>
                <c:pt idx="411">
                  <c:v>26.75</c:v>
                </c:pt>
                <c:pt idx="412">
                  <c:v>26.8125</c:v>
                </c:pt>
                <c:pt idx="413">
                  <c:v>26.875</c:v>
                </c:pt>
                <c:pt idx="414">
                  <c:v>26.9375</c:v>
                </c:pt>
                <c:pt idx="415">
                  <c:v>27</c:v>
                </c:pt>
                <c:pt idx="416">
                  <c:v>27.0625</c:v>
                </c:pt>
                <c:pt idx="417">
                  <c:v>27.125</c:v>
                </c:pt>
                <c:pt idx="418">
                  <c:v>27.1875</c:v>
                </c:pt>
                <c:pt idx="419">
                  <c:v>27.25</c:v>
                </c:pt>
                <c:pt idx="420">
                  <c:v>27.3125</c:v>
                </c:pt>
                <c:pt idx="421">
                  <c:v>27.375</c:v>
                </c:pt>
                <c:pt idx="422">
                  <c:v>27.4375</c:v>
                </c:pt>
                <c:pt idx="423">
                  <c:v>27.5</c:v>
                </c:pt>
                <c:pt idx="424">
                  <c:v>27.5625</c:v>
                </c:pt>
                <c:pt idx="425">
                  <c:v>27.625</c:v>
                </c:pt>
                <c:pt idx="426">
                  <c:v>27.6875</c:v>
                </c:pt>
                <c:pt idx="427">
                  <c:v>27.75</c:v>
                </c:pt>
                <c:pt idx="428">
                  <c:v>27.8125</c:v>
                </c:pt>
                <c:pt idx="429">
                  <c:v>27.875</c:v>
                </c:pt>
                <c:pt idx="430">
                  <c:v>27.9375</c:v>
                </c:pt>
                <c:pt idx="431">
                  <c:v>28</c:v>
                </c:pt>
                <c:pt idx="432">
                  <c:v>28.0625</c:v>
                </c:pt>
                <c:pt idx="433">
                  <c:v>28.125</c:v>
                </c:pt>
                <c:pt idx="434">
                  <c:v>28.1875</c:v>
                </c:pt>
                <c:pt idx="435">
                  <c:v>28.25</c:v>
                </c:pt>
                <c:pt idx="436">
                  <c:v>28.3125</c:v>
                </c:pt>
                <c:pt idx="437">
                  <c:v>28.375</c:v>
                </c:pt>
                <c:pt idx="438">
                  <c:v>28.4375</c:v>
                </c:pt>
                <c:pt idx="439">
                  <c:v>28.5</c:v>
                </c:pt>
                <c:pt idx="440">
                  <c:v>28.5625</c:v>
                </c:pt>
                <c:pt idx="441">
                  <c:v>28.625</c:v>
                </c:pt>
                <c:pt idx="442">
                  <c:v>28.6875</c:v>
                </c:pt>
                <c:pt idx="443">
                  <c:v>28.75</c:v>
                </c:pt>
                <c:pt idx="444">
                  <c:v>28.8125</c:v>
                </c:pt>
                <c:pt idx="445">
                  <c:v>28.875</c:v>
                </c:pt>
                <c:pt idx="446">
                  <c:v>28.9375</c:v>
                </c:pt>
                <c:pt idx="447">
                  <c:v>29</c:v>
                </c:pt>
                <c:pt idx="448">
                  <c:v>29.0625</c:v>
                </c:pt>
                <c:pt idx="449">
                  <c:v>29.125</c:v>
                </c:pt>
                <c:pt idx="450">
                  <c:v>29.1875</c:v>
                </c:pt>
                <c:pt idx="451">
                  <c:v>29.25</c:v>
                </c:pt>
                <c:pt idx="452">
                  <c:v>29.3125</c:v>
                </c:pt>
                <c:pt idx="453">
                  <c:v>29.375</c:v>
                </c:pt>
                <c:pt idx="454">
                  <c:v>29.4375</c:v>
                </c:pt>
                <c:pt idx="455">
                  <c:v>29.5</c:v>
                </c:pt>
                <c:pt idx="456">
                  <c:v>29.5625</c:v>
                </c:pt>
                <c:pt idx="457">
                  <c:v>29.625</c:v>
                </c:pt>
                <c:pt idx="458">
                  <c:v>29.6875</c:v>
                </c:pt>
                <c:pt idx="459">
                  <c:v>29.75</c:v>
                </c:pt>
                <c:pt idx="460">
                  <c:v>29.8125</c:v>
                </c:pt>
                <c:pt idx="461">
                  <c:v>29.875</c:v>
                </c:pt>
                <c:pt idx="462">
                  <c:v>29.9375</c:v>
                </c:pt>
                <c:pt idx="463">
                  <c:v>30</c:v>
                </c:pt>
                <c:pt idx="464">
                  <c:v>30.0625</c:v>
                </c:pt>
                <c:pt idx="465">
                  <c:v>30.125</c:v>
                </c:pt>
                <c:pt idx="466">
                  <c:v>30.1875</c:v>
                </c:pt>
                <c:pt idx="467">
                  <c:v>30.25</c:v>
                </c:pt>
                <c:pt idx="468">
                  <c:v>30.3125</c:v>
                </c:pt>
                <c:pt idx="469">
                  <c:v>30.375</c:v>
                </c:pt>
                <c:pt idx="470">
                  <c:v>30.4375</c:v>
                </c:pt>
                <c:pt idx="471">
                  <c:v>30.5</c:v>
                </c:pt>
                <c:pt idx="472">
                  <c:v>30.5625</c:v>
                </c:pt>
                <c:pt idx="473">
                  <c:v>30.625</c:v>
                </c:pt>
                <c:pt idx="474">
                  <c:v>30.6875</c:v>
                </c:pt>
                <c:pt idx="475">
                  <c:v>30.75</c:v>
                </c:pt>
                <c:pt idx="476">
                  <c:v>30.8125</c:v>
                </c:pt>
                <c:pt idx="477">
                  <c:v>30.875</c:v>
                </c:pt>
                <c:pt idx="478">
                  <c:v>30.9375</c:v>
                </c:pt>
                <c:pt idx="479">
                  <c:v>31</c:v>
                </c:pt>
                <c:pt idx="480">
                  <c:v>31.0625</c:v>
                </c:pt>
                <c:pt idx="481">
                  <c:v>31.125</c:v>
                </c:pt>
                <c:pt idx="482">
                  <c:v>31.1875</c:v>
                </c:pt>
                <c:pt idx="483">
                  <c:v>31.25</c:v>
                </c:pt>
                <c:pt idx="484">
                  <c:v>31.3125</c:v>
                </c:pt>
                <c:pt idx="485">
                  <c:v>31.375</c:v>
                </c:pt>
                <c:pt idx="486">
                  <c:v>31.4375</c:v>
                </c:pt>
                <c:pt idx="487">
                  <c:v>31.5</c:v>
                </c:pt>
                <c:pt idx="488">
                  <c:v>31.5625</c:v>
                </c:pt>
                <c:pt idx="489">
                  <c:v>31.625</c:v>
                </c:pt>
                <c:pt idx="490">
                  <c:v>31.6875</c:v>
                </c:pt>
                <c:pt idx="491">
                  <c:v>31.75</c:v>
                </c:pt>
                <c:pt idx="492">
                  <c:v>31.8125</c:v>
                </c:pt>
                <c:pt idx="493">
                  <c:v>31.875</c:v>
                </c:pt>
                <c:pt idx="494">
                  <c:v>31.9375</c:v>
                </c:pt>
                <c:pt idx="495">
                  <c:v>32</c:v>
                </c:pt>
                <c:pt idx="496">
                  <c:v>32.0625</c:v>
                </c:pt>
                <c:pt idx="497">
                  <c:v>32.125</c:v>
                </c:pt>
                <c:pt idx="498">
                  <c:v>32.1875</c:v>
                </c:pt>
                <c:pt idx="499">
                  <c:v>32.25</c:v>
                </c:pt>
                <c:pt idx="500">
                  <c:v>32.3125</c:v>
                </c:pt>
                <c:pt idx="501">
                  <c:v>32.375</c:v>
                </c:pt>
                <c:pt idx="502">
                  <c:v>32.4375</c:v>
                </c:pt>
                <c:pt idx="503">
                  <c:v>32.5</c:v>
                </c:pt>
                <c:pt idx="504">
                  <c:v>32.5625</c:v>
                </c:pt>
                <c:pt idx="505">
                  <c:v>32.625</c:v>
                </c:pt>
                <c:pt idx="506">
                  <c:v>32.6875</c:v>
                </c:pt>
                <c:pt idx="507">
                  <c:v>32.75</c:v>
                </c:pt>
                <c:pt idx="508">
                  <c:v>32.8125</c:v>
                </c:pt>
                <c:pt idx="509">
                  <c:v>32.875</c:v>
                </c:pt>
                <c:pt idx="510">
                  <c:v>32.9375</c:v>
                </c:pt>
                <c:pt idx="511">
                  <c:v>33</c:v>
                </c:pt>
                <c:pt idx="512">
                  <c:v>33.0625</c:v>
                </c:pt>
                <c:pt idx="513">
                  <c:v>33.125</c:v>
                </c:pt>
                <c:pt idx="514">
                  <c:v>33.1875</c:v>
                </c:pt>
                <c:pt idx="515">
                  <c:v>33.25</c:v>
                </c:pt>
                <c:pt idx="516">
                  <c:v>33.3125</c:v>
                </c:pt>
                <c:pt idx="517">
                  <c:v>33.375</c:v>
                </c:pt>
                <c:pt idx="518">
                  <c:v>33.4375</c:v>
                </c:pt>
                <c:pt idx="519">
                  <c:v>33.5</c:v>
                </c:pt>
                <c:pt idx="520">
                  <c:v>33.5625</c:v>
                </c:pt>
                <c:pt idx="521">
                  <c:v>33.625</c:v>
                </c:pt>
                <c:pt idx="522">
                  <c:v>33.6875</c:v>
                </c:pt>
                <c:pt idx="523">
                  <c:v>33.75</c:v>
                </c:pt>
                <c:pt idx="524">
                  <c:v>33.8125</c:v>
                </c:pt>
                <c:pt idx="525">
                  <c:v>33.875</c:v>
                </c:pt>
                <c:pt idx="526">
                  <c:v>33.9375</c:v>
                </c:pt>
                <c:pt idx="527">
                  <c:v>34</c:v>
                </c:pt>
                <c:pt idx="528">
                  <c:v>34.0625</c:v>
                </c:pt>
                <c:pt idx="529">
                  <c:v>34.125</c:v>
                </c:pt>
                <c:pt idx="530">
                  <c:v>34.1875</c:v>
                </c:pt>
                <c:pt idx="531">
                  <c:v>34.25</c:v>
                </c:pt>
                <c:pt idx="532">
                  <c:v>34.3125</c:v>
                </c:pt>
                <c:pt idx="533">
                  <c:v>34.375</c:v>
                </c:pt>
                <c:pt idx="534">
                  <c:v>34.4375</c:v>
                </c:pt>
                <c:pt idx="535">
                  <c:v>34.5</c:v>
                </c:pt>
                <c:pt idx="536">
                  <c:v>34.5625</c:v>
                </c:pt>
                <c:pt idx="537">
                  <c:v>34.625</c:v>
                </c:pt>
                <c:pt idx="538">
                  <c:v>34.6875</c:v>
                </c:pt>
                <c:pt idx="539">
                  <c:v>34.75</c:v>
                </c:pt>
                <c:pt idx="540">
                  <c:v>34.8125</c:v>
                </c:pt>
                <c:pt idx="541">
                  <c:v>34.875</c:v>
                </c:pt>
                <c:pt idx="542">
                  <c:v>34.9375</c:v>
                </c:pt>
                <c:pt idx="543">
                  <c:v>35</c:v>
                </c:pt>
                <c:pt idx="544">
                  <c:v>35.0625</c:v>
                </c:pt>
                <c:pt idx="545">
                  <c:v>35.125</c:v>
                </c:pt>
                <c:pt idx="546">
                  <c:v>35.1875</c:v>
                </c:pt>
                <c:pt idx="547">
                  <c:v>35.25</c:v>
                </c:pt>
                <c:pt idx="548">
                  <c:v>35.3125</c:v>
                </c:pt>
                <c:pt idx="549">
                  <c:v>35.375</c:v>
                </c:pt>
                <c:pt idx="550">
                  <c:v>35.4375</c:v>
                </c:pt>
                <c:pt idx="551">
                  <c:v>35.5</c:v>
                </c:pt>
                <c:pt idx="552">
                  <c:v>35.5625</c:v>
                </c:pt>
                <c:pt idx="553">
                  <c:v>35.625</c:v>
                </c:pt>
                <c:pt idx="554">
                  <c:v>35.6875</c:v>
                </c:pt>
                <c:pt idx="555">
                  <c:v>35.75</c:v>
                </c:pt>
                <c:pt idx="556">
                  <c:v>35.8125</c:v>
                </c:pt>
                <c:pt idx="557">
                  <c:v>35.875</c:v>
                </c:pt>
                <c:pt idx="558">
                  <c:v>35.9375</c:v>
                </c:pt>
                <c:pt idx="559">
                  <c:v>36</c:v>
                </c:pt>
                <c:pt idx="560">
                  <c:v>36.0625</c:v>
                </c:pt>
                <c:pt idx="561">
                  <c:v>36.125</c:v>
                </c:pt>
                <c:pt idx="562">
                  <c:v>36.1875</c:v>
                </c:pt>
                <c:pt idx="563">
                  <c:v>36.25</c:v>
                </c:pt>
                <c:pt idx="564">
                  <c:v>36.3125</c:v>
                </c:pt>
                <c:pt idx="565">
                  <c:v>36.375</c:v>
                </c:pt>
                <c:pt idx="566">
                  <c:v>36.4375</c:v>
                </c:pt>
                <c:pt idx="567">
                  <c:v>36.5</c:v>
                </c:pt>
                <c:pt idx="568">
                  <c:v>36.5625</c:v>
                </c:pt>
                <c:pt idx="569">
                  <c:v>36.625</c:v>
                </c:pt>
                <c:pt idx="570">
                  <c:v>36.6875</c:v>
                </c:pt>
                <c:pt idx="571">
                  <c:v>36.75</c:v>
                </c:pt>
                <c:pt idx="572">
                  <c:v>36.8125</c:v>
                </c:pt>
                <c:pt idx="573">
                  <c:v>36.875</c:v>
                </c:pt>
                <c:pt idx="574">
                  <c:v>36.9375</c:v>
                </c:pt>
                <c:pt idx="575">
                  <c:v>37</c:v>
                </c:pt>
                <c:pt idx="576">
                  <c:v>37.0625</c:v>
                </c:pt>
                <c:pt idx="577">
                  <c:v>37.125</c:v>
                </c:pt>
                <c:pt idx="578">
                  <c:v>37.1875</c:v>
                </c:pt>
                <c:pt idx="579">
                  <c:v>37.25</c:v>
                </c:pt>
                <c:pt idx="580">
                  <c:v>37.3125</c:v>
                </c:pt>
                <c:pt idx="581">
                  <c:v>37.375</c:v>
                </c:pt>
                <c:pt idx="582">
                  <c:v>37.4375</c:v>
                </c:pt>
                <c:pt idx="583">
                  <c:v>37.5</c:v>
                </c:pt>
                <c:pt idx="584">
                  <c:v>37.5625</c:v>
                </c:pt>
                <c:pt idx="585">
                  <c:v>37.625</c:v>
                </c:pt>
                <c:pt idx="586">
                  <c:v>37.6875</c:v>
                </c:pt>
                <c:pt idx="587">
                  <c:v>37.75</c:v>
                </c:pt>
                <c:pt idx="588">
                  <c:v>37.8125</c:v>
                </c:pt>
                <c:pt idx="589">
                  <c:v>37.875</c:v>
                </c:pt>
                <c:pt idx="590">
                  <c:v>37.9375</c:v>
                </c:pt>
                <c:pt idx="591">
                  <c:v>38</c:v>
                </c:pt>
                <c:pt idx="592">
                  <c:v>38.0625</c:v>
                </c:pt>
                <c:pt idx="593">
                  <c:v>38.125</c:v>
                </c:pt>
                <c:pt idx="594">
                  <c:v>38.1875</c:v>
                </c:pt>
                <c:pt idx="595">
                  <c:v>38.25</c:v>
                </c:pt>
                <c:pt idx="596">
                  <c:v>38.3125</c:v>
                </c:pt>
                <c:pt idx="597">
                  <c:v>38.375</c:v>
                </c:pt>
                <c:pt idx="598">
                  <c:v>38.4375</c:v>
                </c:pt>
                <c:pt idx="599">
                  <c:v>38.5</c:v>
                </c:pt>
                <c:pt idx="600">
                  <c:v>38.5625</c:v>
                </c:pt>
                <c:pt idx="601">
                  <c:v>38.625</c:v>
                </c:pt>
                <c:pt idx="602">
                  <c:v>38.6875</c:v>
                </c:pt>
                <c:pt idx="603">
                  <c:v>38.75</c:v>
                </c:pt>
                <c:pt idx="604">
                  <c:v>38.8125</c:v>
                </c:pt>
                <c:pt idx="605">
                  <c:v>38.875</c:v>
                </c:pt>
                <c:pt idx="606">
                  <c:v>38.9375</c:v>
                </c:pt>
                <c:pt idx="607">
                  <c:v>39</c:v>
                </c:pt>
                <c:pt idx="608">
                  <c:v>39.0625</c:v>
                </c:pt>
                <c:pt idx="609">
                  <c:v>39.125</c:v>
                </c:pt>
                <c:pt idx="610">
                  <c:v>39.1875</c:v>
                </c:pt>
                <c:pt idx="611">
                  <c:v>39.25</c:v>
                </c:pt>
                <c:pt idx="612">
                  <c:v>39.3125</c:v>
                </c:pt>
                <c:pt idx="613">
                  <c:v>39.375</c:v>
                </c:pt>
                <c:pt idx="614">
                  <c:v>39.4375</c:v>
                </c:pt>
                <c:pt idx="615">
                  <c:v>39.5</c:v>
                </c:pt>
                <c:pt idx="616">
                  <c:v>39.5625</c:v>
                </c:pt>
                <c:pt idx="617">
                  <c:v>39.625</c:v>
                </c:pt>
                <c:pt idx="618">
                  <c:v>39.6875</c:v>
                </c:pt>
                <c:pt idx="619">
                  <c:v>39.75</c:v>
                </c:pt>
                <c:pt idx="620">
                  <c:v>39.8125</c:v>
                </c:pt>
                <c:pt idx="621">
                  <c:v>39.875</c:v>
                </c:pt>
                <c:pt idx="622">
                  <c:v>39.9375</c:v>
                </c:pt>
                <c:pt idx="623">
                  <c:v>40</c:v>
                </c:pt>
                <c:pt idx="624">
                  <c:v>40.0625</c:v>
                </c:pt>
                <c:pt idx="625">
                  <c:v>40.125</c:v>
                </c:pt>
                <c:pt idx="626">
                  <c:v>40.1875</c:v>
                </c:pt>
                <c:pt idx="627">
                  <c:v>40.25</c:v>
                </c:pt>
                <c:pt idx="628">
                  <c:v>40.3125</c:v>
                </c:pt>
                <c:pt idx="629">
                  <c:v>40.375</c:v>
                </c:pt>
                <c:pt idx="630">
                  <c:v>40.4375</c:v>
                </c:pt>
                <c:pt idx="631">
                  <c:v>40.5</c:v>
                </c:pt>
                <c:pt idx="632">
                  <c:v>40.5625</c:v>
                </c:pt>
                <c:pt idx="633">
                  <c:v>40.625</c:v>
                </c:pt>
                <c:pt idx="634">
                  <c:v>40.6875</c:v>
                </c:pt>
                <c:pt idx="635">
                  <c:v>40.75</c:v>
                </c:pt>
                <c:pt idx="636">
                  <c:v>40.8125</c:v>
                </c:pt>
                <c:pt idx="637">
                  <c:v>40.875</c:v>
                </c:pt>
                <c:pt idx="638">
                  <c:v>40.9375</c:v>
                </c:pt>
                <c:pt idx="639">
                  <c:v>41</c:v>
                </c:pt>
                <c:pt idx="640">
                  <c:v>41.0625</c:v>
                </c:pt>
                <c:pt idx="641">
                  <c:v>41.125</c:v>
                </c:pt>
                <c:pt idx="642">
                  <c:v>41.1875</c:v>
                </c:pt>
                <c:pt idx="643">
                  <c:v>41.25</c:v>
                </c:pt>
                <c:pt idx="644">
                  <c:v>41.3125</c:v>
                </c:pt>
                <c:pt idx="645">
                  <c:v>41.375</c:v>
                </c:pt>
                <c:pt idx="646">
                  <c:v>41.4375</c:v>
                </c:pt>
                <c:pt idx="647">
                  <c:v>41.5</c:v>
                </c:pt>
                <c:pt idx="648">
                  <c:v>41.5625</c:v>
                </c:pt>
                <c:pt idx="649">
                  <c:v>41.625</c:v>
                </c:pt>
                <c:pt idx="650">
                  <c:v>41.6875</c:v>
                </c:pt>
                <c:pt idx="651">
                  <c:v>41.75</c:v>
                </c:pt>
                <c:pt idx="652">
                  <c:v>41.8125</c:v>
                </c:pt>
                <c:pt idx="653">
                  <c:v>41.875</c:v>
                </c:pt>
                <c:pt idx="654">
                  <c:v>41.9375</c:v>
                </c:pt>
                <c:pt idx="655">
                  <c:v>42</c:v>
                </c:pt>
                <c:pt idx="656">
                  <c:v>42.0625</c:v>
                </c:pt>
                <c:pt idx="657">
                  <c:v>42.125</c:v>
                </c:pt>
                <c:pt idx="658">
                  <c:v>42.1875</c:v>
                </c:pt>
                <c:pt idx="659">
                  <c:v>42.25</c:v>
                </c:pt>
                <c:pt idx="660">
                  <c:v>42.3125</c:v>
                </c:pt>
                <c:pt idx="661">
                  <c:v>42.375</c:v>
                </c:pt>
                <c:pt idx="662">
                  <c:v>42.4375</c:v>
                </c:pt>
                <c:pt idx="663">
                  <c:v>42.5</c:v>
                </c:pt>
                <c:pt idx="664">
                  <c:v>42.5625</c:v>
                </c:pt>
                <c:pt idx="665">
                  <c:v>42.625</c:v>
                </c:pt>
                <c:pt idx="666">
                  <c:v>42.6875</c:v>
                </c:pt>
                <c:pt idx="667">
                  <c:v>42.75</c:v>
                </c:pt>
                <c:pt idx="668">
                  <c:v>42.8125</c:v>
                </c:pt>
                <c:pt idx="669">
                  <c:v>42.875</c:v>
                </c:pt>
                <c:pt idx="670">
                  <c:v>42.9375</c:v>
                </c:pt>
                <c:pt idx="671">
                  <c:v>43</c:v>
                </c:pt>
                <c:pt idx="672">
                  <c:v>43.0625</c:v>
                </c:pt>
                <c:pt idx="673">
                  <c:v>43.125</c:v>
                </c:pt>
                <c:pt idx="674">
                  <c:v>43.1875</c:v>
                </c:pt>
                <c:pt idx="675">
                  <c:v>43.25</c:v>
                </c:pt>
                <c:pt idx="676">
                  <c:v>43.3125</c:v>
                </c:pt>
                <c:pt idx="677">
                  <c:v>43.375</c:v>
                </c:pt>
                <c:pt idx="678">
                  <c:v>43.4375</c:v>
                </c:pt>
                <c:pt idx="679">
                  <c:v>43.5</c:v>
                </c:pt>
                <c:pt idx="680">
                  <c:v>43.5625</c:v>
                </c:pt>
                <c:pt idx="681">
                  <c:v>43.625</c:v>
                </c:pt>
                <c:pt idx="682">
                  <c:v>43.6875</c:v>
                </c:pt>
                <c:pt idx="683">
                  <c:v>43.75</c:v>
                </c:pt>
                <c:pt idx="684">
                  <c:v>43.8125</c:v>
                </c:pt>
                <c:pt idx="685">
                  <c:v>43.875</c:v>
                </c:pt>
                <c:pt idx="686">
                  <c:v>43.9375</c:v>
                </c:pt>
                <c:pt idx="687">
                  <c:v>44</c:v>
                </c:pt>
                <c:pt idx="688">
                  <c:v>44.0625</c:v>
                </c:pt>
                <c:pt idx="689">
                  <c:v>44.125</c:v>
                </c:pt>
                <c:pt idx="690">
                  <c:v>44.1875</c:v>
                </c:pt>
                <c:pt idx="691">
                  <c:v>44.25</c:v>
                </c:pt>
                <c:pt idx="692">
                  <c:v>44.3125</c:v>
                </c:pt>
                <c:pt idx="693">
                  <c:v>44.375</c:v>
                </c:pt>
                <c:pt idx="694">
                  <c:v>44.4375</c:v>
                </c:pt>
                <c:pt idx="695">
                  <c:v>44.5</c:v>
                </c:pt>
                <c:pt idx="696">
                  <c:v>44.5625</c:v>
                </c:pt>
                <c:pt idx="697">
                  <c:v>44.625</c:v>
                </c:pt>
                <c:pt idx="698">
                  <c:v>44.6875</c:v>
                </c:pt>
                <c:pt idx="699">
                  <c:v>44.75</c:v>
                </c:pt>
                <c:pt idx="700">
                  <c:v>44.8125</c:v>
                </c:pt>
                <c:pt idx="701">
                  <c:v>44.875</c:v>
                </c:pt>
                <c:pt idx="702">
                  <c:v>44.9375</c:v>
                </c:pt>
                <c:pt idx="703">
                  <c:v>45</c:v>
                </c:pt>
                <c:pt idx="704">
                  <c:v>45.0625</c:v>
                </c:pt>
                <c:pt idx="705">
                  <c:v>45.125</c:v>
                </c:pt>
                <c:pt idx="706">
                  <c:v>45.1875</c:v>
                </c:pt>
                <c:pt idx="707">
                  <c:v>45.25</c:v>
                </c:pt>
                <c:pt idx="708">
                  <c:v>45.3125</c:v>
                </c:pt>
                <c:pt idx="709">
                  <c:v>45.375</c:v>
                </c:pt>
                <c:pt idx="710">
                  <c:v>45.4375</c:v>
                </c:pt>
                <c:pt idx="711">
                  <c:v>45.5</c:v>
                </c:pt>
                <c:pt idx="712">
                  <c:v>45.5625</c:v>
                </c:pt>
                <c:pt idx="713">
                  <c:v>45.625</c:v>
                </c:pt>
                <c:pt idx="714">
                  <c:v>45.6875</c:v>
                </c:pt>
                <c:pt idx="715">
                  <c:v>45.75</c:v>
                </c:pt>
                <c:pt idx="716">
                  <c:v>45.8125</c:v>
                </c:pt>
                <c:pt idx="717">
                  <c:v>45.875</c:v>
                </c:pt>
                <c:pt idx="718">
                  <c:v>45.9375</c:v>
                </c:pt>
                <c:pt idx="719">
                  <c:v>46</c:v>
                </c:pt>
                <c:pt idx="720">
                  <c:v>46.0625</c:v>
                </c:pt>
                <c:pt idx="721">
                  <c:v>46.125</c:v>
                </c:pt>
                <c:pt idx="722">
                  <c:v>46.1875</c:v>
                </c:pt>
                <c:pt idx="723">
                  <c:v>46.25</c:v>
                </c:pt>
                <c:pt idx="724">
                  <c:v>46.3125</c:v>
                </c:pt>
                <c:pt idx="725">
                  <c:v>46.375</c:v>
                </c:pt>
                <c:pt idx="726">
                  <c:v>46.4375</c:v>
                </c:pt>
                <c:pt idx="727">
                  <c:v>46.5</c:v>
                </c:pt>
                <c:pt idx="728">
                  <c:v>46.5625</c:v>
                </c:pt>
                <c:pt idx="729">
                  <c:v>46.625</c:v>
                </c:pt>
                <c:pt idx="730">
                  <c:v>46.6875</c:v>
                </c:pt>
                <c:pt idx="731">
                  <c:v>46.75</c:v>
                </c:pt>
                <c:pt idx="732">
                  <c:v>46.8125</c:v>
                </c:pt>
                <c:pt idx="733">
                  <c:v>46.875</c:v>
                </c:pt>
                <c:pt idx="734">
                  <c:v>46.9375</c:v>
                </c:pt>
                <c:pt idx="735">
                  <c:v>47</c:v>
                </c:pt>
                <c:pt idx="736">
                  <c:v>47.0625</c:v>
                </c:pt>
                <c:pt idx="737">
                  <c:v>47.125</c:v>
                </c:pt>
                <c:pt idx="738">
                  <c:v>47.1875</c:v>
                </c:pt>
                <c:pt idx="739">
                  <c:v>47.25</c:v>
                </c:pt>
                <c:pt idx="740">
                  <c:v>47.3125</c:v>
                </c:pt>
                <c:pt idx="741">
                  <c:v>47.375</c:v>
                </c:pt>
                <c:pt idx="742">
                  <c:v>47.4375</c:v>
                </c:pt>
                <c:pt idx="743">
                  <c:v>47.5</c:v>
                </c:pt>
                <c:pt idx="744">
                  <c:v>47.5625</c:v>
                </c:pt>
                <c:pt idx="745">
                  <c:v>47.625</c:v>
                </c:pt>
                <c:pt idx="746">
                  <c:v>47.6875</c:v>
                </c:pt>
                <c:pt idx="747">
                  <c:v>47.75</c:v>
                </c:pt>
                <c:pt idx="748">
                  <c:v>47.8125</c:v>
                </c:pt>
                <c:pt idx="749">
                  <c:v>47.875</c:v>
                </c:pt>
                <c:pt idx="750">
                  <c:v>47.9375</c:v>
                </c:pt>
                <c:pt idx="751">
                  <c:v>48</c:v>
                </c:pt>
                <c:pt idx="752">
                  <c:v>48.0625</c:v>
                </c:pt>
                <c:pt idx="753">
                  <c:v>48.125</c:v>
                </c:pt>
                <c:pt idx="754">
                  <c:v>48.1875</c:v>
                </c:pt>
                <c:pt idx="755">
                  <c:v>48.25</c:v>
                </c:pt>
                <c:pt idx="756">
                  <c:v>48.3125</c:v>
                </c:pt>
                <c:pt idx="757">
                  <c:v>48.375</c:v>
                </c:pt>
                <c:pt idx="758">
                  <c:v>48.4375</c:v>
                </c:pt>
                <c:pt idx="759">
                  <c:v>48.5</c:v>
                </c:pt>
                <c:pt idx="760">
                  <c:v>48.5625</c:v>
                </c:pt>
                <c:pt idx="761">
                  <c:v>48.625</c:v>
                </c:pt>
                <c:pt idx="762">
                  <c:v>48.6875</c:v>
                </c:pt>
                <c:pt idx="763">
                  <c:v>48.75</c:v>
                </c:pt>
                <c:pt idx="764">
                  <c:v>48.8125</c:v>
                </c:pt>
                <c:pt idx="765">
                  <c:v>48.875</c:v>
                </c:pt>
                <c:pt idx="766">
                  <c:v>48.9375</c:v>
                </c:pt>
                <c:pt idx="767">
                  <c:v>49</c:v>
                </c:pt>
                <c:pt idx="768">
                  <c:v>49.0625</c:v>
                </c:pt>
                <c:pt idx="769">
                  <c:v>49.125</c:v>
                </c:pt>
                <c:pt idx="770">
                  <c:v>49.1875</c:v>
                </c:pt>
                <c:pt idx="771">
                  <c:v>49.25</c:v>
                </c:pt>
                <c:pt idx="772">
                  <c:v>49.3125</c:v>
                </c:pt>
                <c:pt idx="773">
                  <c:v>49.375</c:v>
                </c:pt>
                <c:pt idx="774">
                  <c:v>49.4375</c:v>
                </c:pt>
                <c:pt idx="775">
                  <c:v>49.5</c:v>
                </c:pt>
                <c:pt idx="776">
                  <c:v>49.5625</c:v>
                </c:pt>
                <c:pt idx="777">
                  <c:v>49.625</c:v>
                </c:pt>
                <c:pt idx="778">
                  <c:v>49.6875</c:v>
                </c:pt>
                <c:pt idx="779">
                  <c:v>49.75</c:v>
                </c:pt>
                <c:pt idx="780">
                  <c:v>49.8125</c:v>
                </c:pt>
                <c:pt idx="781">
                  <c:v>49.875</c:v>
                </c:pt>
                <c:pt idx="782">
                  <c:v>49.9375</c:v>
                </c:pt>
                <c:pt idx="783">
                  <c:v>50</c:v>
                </c:pt>
                <c:pt idx="784">
                  <c:v>50.0625</c:v>
                </c:pt>
                <c:pt idx="785">
                  <c:v>50.125</c:v>
                </c:pt>
                <c:pt idx="786">
                  <c:v>50.1875</c:v>
                </c:pt>
                <c:pt idx="787">
                  <c:v>50.25</c:v>
                </c:pt>
                <c:pt idx="788">
                  <c:v>50.3125</c:v>
                </c:pt>
                <c:pt idx="789">
                  <c:v>50.375</c:v>
                </c:pt>
                <c:pt idx="790">
                  <c:v>50.4375</c:v>
                </c:pt>
                <c:pt idx="791">
                  <c:v>50.5</c:v>
                </c:pt>
                <c:pt idx="792">
                  <c:v>50.5625</c:v>
                </c:pt>
                <c:pt idx="793">
                  <c:v>50.625</c:v>
                </c:pt>
                <c:pt idx="794">
                  <c:v>50.6875</c:v>
                </c:pt>
                <c:pt idx="795">
                  <c:v>50.75</c:v>
                </c:pt>
                <c:pt idx="796">
                  <c:v>50.8125</c:v>
                </c:pt>
                <c:pt idx="797">
                  <c:v>50.875</c:v>
                </c:pt>
                <c:pt idx="798">
                  <c:v>50.9375</c:v>
                </c:pt>
                <c:pt idx="799">
                  <c:v>51</c:v>
                </c:pt>
                <c:pt idx="800">
                  <c:v>51.0625</c:v>
                </c:pt>
                <c:pt idx="801">
                  <c:v>51.125</c:v>
                </c:pt>
                <c:pt idx="802">
                  <c:v>51.1875</c:v>
                </c:pt>
                <c:pt idx="803">
                  <c:v>51.25</c:v>
                </c:pt>
                <c:pt idx="804">
                  <c:v>51.3125</c:v>
                </c:pt>
                <c:pt idx="805">
                  <c:v>51.375</c:v>
                </c:pt>
                <c:pt idx="806">
                  <c:v>51.4375</c:v>
                </c:pt>
                <c:pt idx="807">
                  <c:v>51.5</c:v>
                </c:pt>
                <c:pt idx="808">
                  <c:v>51.5625</c:v>
                </c:pt>
                <c:pt idx="809">
                  <c:v>51.625</c:v>
                </c:pt>
                <c:pt idx="810">
                  <c:v>51.6875</c:v>
                </c:pt>
                <c:pt idx="811">
                  <c:v>51.75</c:v>
                </c:pt>
                <c:pt idx="812">
                  <c:v>51.8125</c:v>
                </c:pt>
                <c:pt idx="813">
                  <c:v>51.875</c:v>
                </c:pt>
                <c:pt idx="814">
                  <c:v>51.9375</c:v>
                </c:pt>
                <c:pt idx="815">
                  <c:v>52</c:v>
                </c:pt>
                <c:pt idx="816">
                  <c:v>52.0625</c:v>
                </c:pt>
                <c:pt idx="817">
                  <c:v>52.125</c:v>
                </c:pt>
                <c:pt idx="818">
                  <c:v>52.1875</c:v>
                </c:pt>
                <c:pt idx="819">
                  <c:v>52.25</c:v>
                </c:pt>
                <c:pt idx="820">
                  <c:v>52.3125</c:v>
                </c:pt>
                <c:pt idx="821">
                  <c:v>52.375</c:v>
                </c:pt>
                <c:pt idx="822">
                  <c:v>52.4375</c:v>
                </c:pt>
                <c:pt idx="823">
                  <c:v>52.5</c:v>
                </c:pt>
                <c:pt idx="824">
                  <c:v>52.5625</c:v>
                </c:pt>
                <c:pt idx="825">
                  <c:v>52.625</c:v>
                </c:pt>
                <c:pt idx="826">
                  <c:v>52.6875</c:v>
                </c:pt>
                <c:pt idx="827">
                  <c:v>52.75</c:v>
                </c:pt>
                <c:pt idx="828">
                  <c:v>52.8125</c:v>
                </c:pt>
                <c:pt idx="829">
                  <c:v>52.875</c:v>
                </c:pt>
                <c:pt idx="830">
                  <c:v>52.9375</c:v>
                </c:pt>
                <c:pt idx="831">
                  <c:v>53</c:v>
                </c:pt>
                <c:pt idx="832">
                  <c:v>53.0625</c:v>
                </c:pt>
                <c:pt idx="833">
                  <c:v>53.125</c:v>
                </c:pt>
                <c:pt idx="834">
                  <c:v>53.1875</c:v>
                </c:pt>
                <c:pt idx="835">
                  <c:v>53.25</c:v>
                </c:pt>
                <c:pt idx="836">
                  <c:v>53.3125</c:v>
                </c:pt>
                <c:pt idx="837">
                  <c:v>53.375</c:v>
                </c:pt>
                <c:pt idx="838">
                  <c:v>53.4375</c:v>
                </c:pt>
                <c:pt idx="839">
                  <c:v>53.5</c:v>
                </c:pt>
                <c:pt idx="840">
                  <c:v>53.5625</c:v>
                </c:pt>
                <c:pt idx="841">
                  <c:v>53.625</c:v>
                </c:pt>
                <c:pt idx="842">
                  <c:v>53.6875</c:v>
                </c:pt>
                <c:pt idx="843">
                  <c:v>53.75</c:v>
                </c:pt>
                <c:pt idx="844">
                  <c:v>53.8125</c:v>
                </c:pt>
                <c:pt idx="845">
                  <c:v>53.875</c:v>
                </c:pt>
                <c:pt idx="846">
                  <c:v>53.9375</c:v>
                </c:pt>
                <c:pt idx="847">
                  <c:v>54</c:v>
                </c:pt>
                <c:pt idx="848">
                  <c:v>54.0625</c:v>
                </c:pt>
                <c:pt idx="849">
                  <c:v>54.125</c:v>
                </c:pt>
                <c:pt idx="850">
                  <c:v>54.1875</c:v>
                </c:pt>
                <c:pt idx="851">
                  <c:v>54.25</c:v>
                </c:pt>
                <c:pt idx="852">
                  <c:v>54.3125</c:v>
                </c:pt>
                <c:pt idx="853">
                  <c:v>54.375</c:v>
                </c:pt>
                <c:pt idx="854">
                  <c:v>54.4375</c:v>
                </c:pt>
                <c:pt idx="855">
                  <c:v>54.5</c:v>
                </c:pt>
                <c:pt idx="856">
                  <c:v>54.5625</c:v>
                </c:pt>
                <c:pt idx="857">
                  <c:v>54.625</c:v>
                </c:pt>
                <c:pt idx="858">
                  <c:v>54.6875</c:v>
                </c:pt>
                <c:pt idx="859">
                  <c:v>54.75</c:v>
                </c:pt>
                <c:pt idx="860">
                  <c:v>54.8125</c:v>
                </c:pt>
                <c:pt idx="861">
                  <c:v>54.875</c:v>
                </c:pt>
                <c:pt idx="862">
                  <c:v>54.9375</c:v>
                </c:pt>
                <c:pt idx="863">
                  <c:v>55</c:v>
                </c:pt>
                <c:pt idx="864">
                  <c:v>55.0625</c:v>
                </c:pt>
                <c:pt idx="865">
                  <c:v>55.125</c:v>
                </c:pt>
                <c:pt idx="866">
                  <c:v>55.1875</c:v>
                </c:pt>
                <c:pt idx="867">
                  <c:v>55.25</c:v>
                </c:pt>
                <c:pt idx="868">
                  <c:v>55.3125</c:v>
                </c:pt>
                <c:pt idx="869">
                  <c:v>55.375</c:v>
                </c:pt>
                <c:pt idx="870">
                  <c:v>55.4375</c:v>
                </c:pt>
                <c:pt idx="871">
                  <c:v>55.5</c:v>
                </c:pt>
                <c:pt idx="872">
                  <c:v>55.5625</c:v>
                </c:pt>
                <c:pt idx="873">
                  <c:v>55.625</c:v>
                </c:pt>
                <c:pt idx="874">
                  <c:v>55.6875</c:v>
                </c:pt>
                <c:pt idx="875">
                  <c:v>55.75</c:v>
                </c:pt>
                <c:pt idx="876">
                  <c:v>55.8125</c:v>
                </c:pt>
                <c:pt idx="877">
                  <c:v>55.875</c:v>
                </c:pt>
                <c:pt idx="878">
                  <c:v>55.9375</c:v>
                </c:pt>
                <c:pt idx="879">
                  <c:v>56</c:v>
                </c:pt>
                <c:pt idx="880">
                  <c:v>56.0625</c:v>
                </c:pt>
                <c:pt idx="881">
                  <c:v>56.125</c:v>
                </c:pt>
                <c:pt idx="882">
                  <c:v>56.1875</c:v>
                </c:pt>
                <c:pt idx="883">
                  <c:v>56.25</c:v>
                </c:pt>
                <c:pt idx="884">
                  <c:v>56.3125</c:v>
                </c:pt>
                <c:pt idx="885">
                  <c:v>56.375</c:v>
                </c:pt>
                <c:pt idx="886">
                  <c:v>56.4375</c:v>
                </c:pt>
                <c:pt idx="887">
                  <c:v>56.5</c:v>
                </c:pt>
                <c:pt idx="888">
                  <c:v>56.5625</c:v>
                </c:pt>
                <c:pt idx="889">
                  <c:v>56.625</c:v>
                </c:pt>
                <c:pt idx="890">
                  <c:v>56.6875</c:v>
                </c:pt>
                <c:pt idx="891">
                  <c:v>56.75</c:v>
                </c:pt>
                <c:pt idx="892">
                  <c:v>56.8125</c:v>
                </c:pt>
                <c:pt idx="893">
                  <c:v>56.875</c:v>
                </c:pt>
                <c:pt idx="894">
                  <c:v>56.9375</c:v>
                </c:pt>
                <c:pt idx="895">
                  <c:v>57</c:v>
                </c:pt>
                <c:pt idx="896">
                  <c:v>57.0625</c:v>
                </c:pt>
                <c:pt idx="897">
                  <c:v>57.125</c:v>
                </c:pt>
                <c:pt idx="898">
                  <c:v>57.1875</c:v>
                </c:pt>
                <c:pt idx="899">
                  <c:v>57.25</c:v>
                </c:pt>
                <c:pt idx="900">
                  <c:v>57.3125</c:v>
                </c:pt>
                <c:pt idx="901">
                  <c:v>57.375</c:v>
                </c:pt>
                <c:pt idx="902">
                  <c:v>57.4375</c:v>
                </c:pt>
                <c:pt idx="903">
                  <c:v>57.5</c:v>
                </c:pt>
                <c:pt idx="904">
                  <c:v>57.5625</c:v>
                </c:pt>
                <c:pt idx="905">
                  <c:v>57.625</c:v>
                </c:pt>
                <c:pt idx="906">
                  <c:v>57.6875</c:v>
                </c:pt>
                <c:pt idx="907">
                  <c:v>57.75</c:v>
                </c:pt>
                <c:pt idx="908">
                  <c:v>57.8125</c:v>
                </c:pt>
                <c:pt idx="909">
                  <c:v>57.875</c:v>
                </c:pt>
                <c:pt idx="910">
                  <c:v>57.9375</c:v>
                </c:pt>
                <c:pt idx="911">
                  <c:v>58</c:v>
                </c:pt>
                <c:pt idx="912">
                  <c:v>58.0625</c:v>
                </c:pt>
                <c:pt idx="913">
                  <c:v>58.125</c:v>
                </c:pt>
                <c:pt idx="914">
                  <c:v>58.1875</c:v>
                </c:pt>
                <c:pt idx="915">
                  <c:v>58.25</c:v>
                </c:pt>
                <c:pt idx="916">
                  <c:v>58.3125</c:v>
                </c:pt>
                <c:pt idx="917">
                  <c:v>58.375</c:v>
                </c:pt>
                <c:pt idx="918">
                  <c:v>58.4375</c:v>
                </c:pt>
                <c:pt idx="919">
                  <c:v>58.5</c:v>
                </c:pt>
                <c:pt idx="920">
                  <c:v>58.5625</c:v>
                </c:pt>
                <c:pt idx="921">
                  <c:v>58.625</c:v>
                </c:pt>
                <c:pt idx="922">
                  <c:v>58.6875</c:v>
                </c:pt>
                <c:pt idx="923">
                  <c:v>58.75</c:v>
                </c:pt>
                <c:pt idx="924">
                  <c:v>58.8125</c:v>
                </c:pt>
                <c:pt idx="925">
                  <c:v>58.875</c:v>
                </c:pt>
                <c:pt idx="926">
                  <c:v>58.9375</c:v>
                </c:pt>
                <c:pt idx="927">
                  <c:v>59</c:v>
                </c:pt>
                <c:pt idx="928">
                  <c:v>59.0625</c:v>
                </c:pt>
                <c:pt idx="929">
                  <c:v>59.125</c:v>
                </c:pt>
                <c:pt idx="930">
                  <c:v>59.1875</c:v>
                </c:pt>
                <c:pt idx="931">
                  <c:v>59.25</c:v>
                </c:pt>
                <c:pt idx="932">
                  <c:v>59.3125</c:v>
                </c:pt>
                <c:pt idx="933">
                  <c:v>59.375</c:v>
                </c:pt>
                <c:pt idx="934">
                  <c:v>59.4375</c:v>
                </c:pt>
                <c:pt idx="935">
                  <c:v>59.5</c:v>
                </c:pt>
                <c:pt idx="936">
                  <c:v>59.5625</c:v>
                </c:pt>
                <c:pt idx="937">
                  <c:v>59.625</c:v>
                </c:pt>
                <c:pt idx="938">
                  <c:v>59.6875</c:v>
                </c:pt>
                <c:pt idx="939">
                  <c:v>59.75</c:v>
                </c:pt>
                <c:pt idx="940">
                  <c:v>59.8125</c:v>
                </c:pt>
                <c:pt idx="941">
                  <c:v>59.875</c:v>
                </c:pt>
                <c:pt idx="942">
                  <c:v>59.9375</c:v>
                </c:pt>
                <c:pt idx="943">
                  <c:v>60</c:v>
                </c:pt>
                <c:pt idx="944">
                  <c:v>60.0625</c:v>
                </c:pt>
                <c:pt idx="945">
                  <c:v>60.125</c:v>
                </c:pt>
                <c:pt idx="946">
                  <c:v>60.1875</c:v>
                </c:pt>
                <c:pt idx="947">
                  <c:v>60.25</c:v>
                </c:pt>
                <c:pt idx="948">
                  <c:v>60.3125</c:v>
                </c:pt>
                <c:pt idx="949">
                  <c:v>60.375</c:v>
                </c:pt>
                <c:pt idx="950">
                  <c:v>60.4375</c:v>
                </c:pt>
                <c:pt idx="951">
                  <c:v>60.5</c:v>
                </c:pt>
                <c:pt idx="952">
                  <c:v>60.5625</c:v>
                </c:pt>
                <c:pt idx="953">
                  <c:v>60.625</c:v>
                </c:pt>
                <c:pt idx="954">
                  <c:v>60.6875</c:v>
                </c:pt>
                <c:pt idx="955">
                  <c:v>60.75</c:v>
                </c:pt>
                <c:pt idx="956">
                  <c:v>60.8125</c:v>
                </c:pt>
                <c:pt idx="957">
                  <c:v>60.875</c:v>
                </c:pt>
                <c:pt idx="958">
                  <c:v>60.9375</c:v>
                </c:pt>
                <c:pt idx="959">
                  <c:v>61</c:v>
                </c:pt>
                <c:pt idx="960">
                  <c:v>61.0625</c:v>
                </c:pt>
                <c:pt idx="961">
                  <c:v>61.125</c:v>
                </c:pt>
                <c:pt idx="962">
                  <c:v>61.1875</c:v>
                </c:pt>
                <c:pt idx="963">
                  <c:v>61.25</c:v>
                </c:pt>
                <c:pt idx="964">
                  <c:v>61.3125</c:v>
                </c:pt>
                <c:pt idx="965">
                  <c:v>61.375</c:v>
                </c:pt>
                <c:pt idx="966">
                  <c:v>61.4375</c:v>
                </c:pt>
                <c:pt idx="967">
                  <c:v>61.5</c:v>
                </c:pt>
                <c:pt idx="968">
                  <c:v>61.5625</c:v>
                </c:pt>
                <c:pt idx="969">
                  <c:v>61.625</c:v>
                </c:pt>
                <c:pt idx="970">
                  <c:v>61.6875</c:v>
                </c:pt>
                <c:pt idx="971">
                  <c:v>61.75</c:v>
                </c:pt>
                <c:pt idx="972">
                  <c:v>61.8125</c:v>
                </c:pt>
                <c:pt idx="973">
                  <c:v>61.875</c:v>
                </c:pt>
                <c:pt idx="974">
                  <c:v>61.9375</c:v>
                </c:pt>
                <c:pt idx="975">
                  <c:v>62</c:v>
                </c:pt>
                <c:pt idx="976">
                  <c:v>62.0625</c:v>
                </c:pt>
                <c:pt idx="977">
                  <c:v>62.125</c:v>
                </c:pt>
                <c:pt idx="978">
                  <c:v>62.1875</c:v>
                </c:pt>
                <c:pt idx="979">
                  <c:v>62.25</c:v>
                </c:pt>
                <c:pt idx="980">
                  <c:v>62.3125</c:v>
                </c:pt>
                <c:pt idx="981">
                  <c:v>62.375</c:v>
                </c:pt>
                <c:pt idx="982">
                  <c:v>62.4375</c:v>
                </c:pt>
                <c:pt idx="983">
                  <c:v>62.5</c:v>
                </c:pt>
                <c:pt idx="984">
                  <c:v>62.5625</c:v>
                </c:pt>
                <c:pt idx="985">
                  <c:v>62.625</c:v>
                </c:pt>
                <c:pt idx="986">
                  <c:v>62.6875</c:v>
                </c:pt>
                <c:pt idx="987">
                  <c:v>62.75</c:v>
                </c:pt>
                <c:pt idx="988">
                  <c:v>62.8125</c:v>
                </c:pt>
                <c:pt idx="989">
                  <c:v>62.875</c:v>
                </c:pt>
                <c:pt idx="990">
                  <c:v>62.9375</c:v>
                </c:pt>
                <c:pt idx="991">
                  <c:v>63</c:v>
                </c:pt>
                <c:pt idx="992">
                  <c:v>63.0625</c:v>
                </c:pt>
                <c:pt idx="993">
                  <c:v>63.125</c:v>
                </c:pt>
                <c:pt idx="994">
                  <c:v>63.1875</c:v>
                </c:pt>
                <c:pt idx="995">
                  <c:v>63.25</c:v>
                </c:pt>
                <c:pt idx="996">
                  <c:v>63.3125</c:v>
                </c:pt>
                <c:pt idx="997">
                  <c:v>63.375</c:v>
                </c:pt>
                <c:pt idx="998">
                  <c:v>63.4375</c:v>
                </c:pt>
                <c:pt idx="999">
                  <c:v>63.5</c:v>
                </c:pt>
                <c:pt idx="1000">
                  <c:v>63.5625</c:v>
                </c:pt>
                <c:pt idx="1001">
                  <c:v>63.625</c:v>
                </c:pt>
                <c:pt idx="1002">
                  <c:v>63.6875</c:v>
                </c:pt>
                <c:pt idx="1003">
                  <c:v>63.75</c:v>
                </c:pt>
                <c:pt idx="1004">
                  <c:v>63.8125</c:v>
                </c:pt>
                <c:pt idx="1005">
                  <c:v>63.875</c:v>
                </c:pt>
                <c:pt idx="1006">
                  <c:v>63.9375</c:v>
                </c:pt>
                <c:pt idx="1007">
                  <c:v>64</c:v>
                </c:pt>
                <c:pt idx="1008">
                  <c:v>64.0625</c:v>
                </c:pt>
                <c:pt idx="1009">
                  <c:v>64.125</c:v>
                </c:pt>
                <c:pt idx="1010">
                  <c:v>64.1875</c:v>
                </c:pt>
                <c:pt idx="1011">
                  <c:v>64.25</c:v>
                </c:pt>
                <c:pt idx="1012">
                  <c:v>64.3125</c:v>
                </c:pt>
                <c:pt idx="1013">
                  <c:v>64.375</c:v>
                </c:pt>
                <c:pt idx="1014">
                  <c:v>64.4375</c:v>
                </c:pt>
                <c:pt idx="1015">
                  <c:v>64.5</c:v>
                </c:pt>
                <c:pt idx="1016">
                  <c:v>64.5625</c:v>
                </c:pt>
                <c:pt idx="1017">
                  <c:v>64.625</c:v>
                </c:pt>
                <c:pt idx="1018">
                  <c:v>64.6875</c:v>
                </c:pt>
                <c:pt idx="1019">
                  <c:v>64.75</c:v>
                </c:pt>
                <c:pt idx="1020">
                  <c:v>64.8125</c:v>
                </c:pt>
                <c:pt idx="1021">
                  <c:v>64.875</c:v>
                </c:pt>
                <c:pt idx="1022">
                  <c:v>64.9375</c:v>
                </c:pt>
                <c:pt idx="1023">
                  <c:v>65</c:v>
                </c:pt>
                <c:pt idx="1024">
                  <c:v>65.0625</c:v>
                </c:pt>
                <c:pt idx="1025">
                  <c:v>65.125</c:v>
                </c:pt>
                <c:pt idx="1026">
                  <c:v>65.1875</c:v>
                </c:pt>
                <c:pt idx="1027">
                  <c:v>65.25</c:v>
                </c:pt>
                <c:pt idx="1028">
                  <c:v>65.3125</c:v>
                </c:pt>
                <c:pt idx="1029">
                  <c:v>65.375</c:v>
                </c:pt>
                <c:pt idx="1030">
                  <c:v>65.4375</c:v>
                </c:pt>
                <c:pt idx="1031">
                  <c:v>65.5</c:v>
                </c:pt>
                <c:pt idx="1032">
                  <c:v>65.5625</c:v>
                </c:pt>
                <c:pt idx="1033">
                  <c:v>65.625</c:v>
                </c:pt>
                <c:pt idx="1034">
                  <c:v>65.6875</c:v>
                </c:pt>
                <c:pt idx="1035">
                  <c:v>65.75</c:v>
                </c:pt>
                <c:pt idx="1036">
                  <c:v>65.8125</c:v>
                </c:pt>
                <c:pt idx="1037">
                  <c:v>65.875</c:v>
                </c:pt>
                <c:pt idx="1038">
                  <c:v>65.9375</c:v>
                </c:pt>
                <c:pt idx="1039">
                  <c:v>66</c:v>
                </c:pt>
                <c:pt idx="1040">
                  <c:v>66.0625</c:v>
                </c:pt>
                <c:pt idx="1041">
                  <c:v>66.125</c:v>
                </c:pt>
                <c:pt idx="1042">
                  <c:v>66.1875</c:v>
                </c:pt>
                <c:pt idx="1043">
                  <c:v>66.25</c:v>
                </c:pt>
                <c:pt idx="1044">
                  <c:v>66.3125</c:v>
                </c:pt>
                <c:pt idx="1045">
                  <c:v>66.375</c:v>
                </c:pt>
                <c:pt idx="1046">
                  <c:v>66.4375</c:v>
                </c:pt>
                <c:pt idx="1047">
                  <c:v>66.5</c:v>
                </c:pt>
                <c:pt idx="1048">
                  <c:v>66.5625</c:v>
                </c:pt>
                <c:pt idx="1049">
                  <c:v>66.625</c:v>
                </c:pt>
                <c:pt idx="1050">
                  <c:v>66.6875</c:v>
                </c:pt>
                <c:pt idx="1051">
                  <c:v>66.75</c:v>
                </c:pt>
                <c:pt idx="1052">
                  <c:v>66.8125</c:v>
                </c:pt>
                <c:pt idx="1053">
                  <c:v>66.875</c:v>
                </c:pt>
                <c:pt idx="1054">
                  <c:v>66.9375</c:v>
                </c:pt>
                <c:pt idx="1055">
                  <c:v>67</c:v>
                </c:pt>
                <c:pt idx="1056">
                  <c:v>67.0625</c:v>
                </c:pt>
                <c:pt idx="1057">
                  <c:v>67.125</c:v>
                </c:pt>
                <c:pt idx="1058">
                  <c:v>67.1875</c:v>
                </c:pt>
                <c:pt idx="1059">
                  <c:v>67.25</c:v>
                </c:pt>
                <c:pt idx="1060">
                  <c:v>67.3125</c:v>
                </c:pt>
                <c:pt idx="1061">
                  <c:v>67.375</c:v>
                </c:pt>
                <c:pt idx="1062">
                  <c:v>67.4375</c:v>
                </c:pt>
                <c:pt idx="1063">
                  <c:v>67.5</c:v>
                </c:pt>
                <c:pt idx="1064">
                  <c:v>67.5625</c:v>
                </c:pt>
                <c:pt idx="1065">
                  <c:v>67.625</c:v>
                </c:pt>
                <c:pt idx="1066">
                  <c:v>67.6875</c:v>
                </c:pt>
                <c:pt idx="1067">
                  <c:v>67.75</c:v>
                </c:pt>
                <c:pt idx="1068">
                  <c:v>67.8125</c:v>
                </c:pt>
                <c:pt idx="1069">
                  <c:v>67.875</c:v>
                </c:pt>
                <c:pt idx="1070">
                  <c:v>67.9375</c:v>
                </c:pt>
                <c:pt idx="1071">
                  <c:v>68</c:v>
                </c:pt>
                <c:pt idx="1072">
                  <c:v>68.0625</c:v>
                </c:pt>
                <c:pt idx="1073">
                  <c:v>68.125</c:v>
                </c:pt>
                <c:pt idx="1074">
                  <c:v>68.1875</c:v>
                </c:pt>
                <c:pt idx="1075">
                  <c:v>68.25</c:v>
                </c:pt>
                <c:pt idx="1076">
                  <c:v>68.3125</c:v>
                </c:pt>
                <c:pt idx="1077">
                  <c:v>68.375</c:v>
                </c:pt>
                <c:pt idx="1078">
                  <c:v>68.4375</c:v>
                </c:pt>
                <c:pt idx="1079">
                  <c:v>68.5</c:v>
                </c:pt>
                <c:pt idx="1080">
                  <c:v>68.5625</c:v>
                </c:pt>
                <c:pt idx="1081">
                  <c:v>68.625</c:v>
                </c:pt>
                <c:pt idx="1082">
                  <c:v>68.6875</c:v>
                </c:pt>
                <c:pt idx="1083">
                  <c:v>68.75</c:v>
                </c:pt>
                <c:pt idx="1084">
                  <c:v>68.8125</c:v>
                </c:pt>
                <c:pt idx="1085">
                  <c:v>68.875</c:v>
                </c:pt>
                <c:pt idx="1086">
                  <c:v>68.9375</c:v>
                </c:pt>
                <c:pt idx="1087">
                  <c:v>69</c:v>
                </c:pt>
                <c:pt idx="1088">
                  <c:v>69.0625</c:v>
                </c:pt>
                <c:pt idx="1089">
                  <c:v>69.125</c:v>
                </c:pt>
                <c:pt idx="1090">
                  <c:v>69.1875</c:v>
                </c:pt>
                <c:pt idx="1091">
                  <c:v>69.25</c:v>
                </c:pt>
                <c:pt idx="1092">
                  <c:v>69.3125</c:v>
                </c:pt>
                <c:pt idx="1093">
                  <c:v>69.375</c:v>
                </c:pt>
                <c:pt idx="1094">
                  <c:v>69.4375</c:v>
                </c:pt>
                <c:pt idx="1095">
                  <c:v>69.5</c:v>
                </c:pt>
                <c:pt idx="1096">
                  <c:v>69.5625</c:v>
                </c:pt>
                <c:pt idx="1097">
                  <c:v>69.625</c:v>
                </c:pt>
                <c:pt idx="1098">
                  <c:v>69.6875</c:v>
                </c:pt>
                <c:pt idx="1099">
                  <c:v>69.75</c:v>
                </c:pt>
                <c:pt idx="1100">
                  <c:v>69.8125</c:v>
                </c:pt>
                <c:pt idx="1101">
                  <c:v>69.875</c:v>
                </c:pt>
                <c:pt idx="1102">
                  <c:v>69.9375</c:v>
                </c:pt>
                <c:pt idx="1103">
                  <c:v>70</c:v>
                </c:pt>
                <c:pt idx="1104">
                  <c:v>70.0625</c:v>
                </c:pt>
                <c:pt idx="1105">
                  <c:v>70.125</c:v>
                </c:pt>
                <c:pt idx="1106">
                  <c:v>70.1875</c:v>
                </c:pt>
                <c:pt idx="1107">
                  <c:v>70.25</c:v>
                </c:pt>
                <c:pt idx="1108">
                  <c:v>70.3125</c:v>
                </c:pt>
                <c:pt idx="1109">
                  <c:v>70.375</c:v>
                </c:pt>
                <c:pt idx="1110">
                  <c:v>70.4375</c:v>
                </c:pt>
                <c:pt idx="1111">
                  <c:v>70.5</c:v>
                </c:pt>
                <c:pt idx="1112">
                  <c:v>70.5625</c:v>
                </c:pt>
                <c:pt idx="1113">
                  <c:v>70.625</c:v>
                </c:pt>
                <c:pt idx="1114">
                  <c:v>70.6875</c:v>
                </c:pt>
                <c:pt idx="1115">
                  <c:v>70.75</c:v>
                </c:pt>
                <c:pt idx="1116">
                  <c:v>70.8125</c:v>
                </c:pt>
                <c:pt idx="1117">
                  <c:v>70.875</c:v>
                </c:pt>
                <c:pt idx="1118">
                  <c:v>70.9375</c:v>
                </c:pt>
                <c:pt idx="1119">
                  <c:v>71</c:v>
                </c:pt>
                <c:pt idx="1120">
                  <c:v>71.0625</c:v>
                </c:pt>
                <c:pt idx="1121">
                  <c:v>71.125</c:v>
                </c:pt>
                <c:pt idx="1122">
                  <c:v>71.1875</c:v>
                </c:pt>
                <c:pt idx="1123">
                  <c:v>71.25</c:v>
                </c:pt>
                <c:pt idx="1124">
                  <c:v>71.3125</c:v>
                </c:pt>
                <c:pt idx="1125">
                  <c:v>71.375</c:v>
                </c:pt>
                <c:pt idx="1126">
                  <c:v>71.4375</c:v>
                </c:pt>
                <c:pt idx="1127">
                  <c:v>71.5</c:v>
                </c:pt>
                <c:pt idx="1128">
                  <c:v>71.5625</c:v>
                </c:pt>
                <c:pt idx="1129">
                  <c:v>71.625</c:v>
                </c:pt>
                <c:pt idx="1130">
                  <c:v>71.6875</c:v>
                </c:pt>
                <c:pt idx="1131">
                  <c:v>71.75</c:v>
                </c:pt>
                <c:pt idx="1132">
                  <c:v>71.8125</c:v>
                </c:pt>
                <c:pt idx="1133">
                  <c:v>71.875</c:v>
                </c:pt>
                <c:pt idx="1134">
                  <c:v>71.9375</c:v>
                </c:pt>
                <c:pt idx="1135">
                  <c:v>72</c:v>
                </c:pt>
                <c:pt idx="1136">
                  <c:v>72.0625</c:v>
                </c:pt>
                <c:pt idx="1137">
                  <c:v>72.125</c:v>
                </c:pt>
                <c:pt idx="1138">
                  <c:v>72.1875</c:v>
                </c:pt>
                <c:pt idx="1139">
                  <c:v>72.25</c:v>
                </c:pt>
                <c:pt idx="1140">
                  <c:v>72.3125</c:v>
                </c:pt>
                <c:pt idx="1141">
                  <c:v>72.375</c:v>
                </c:pt>
                <c:pt idx="1142">
                  <c:v>72.4375</c:v>
                </c:pt>
                <c:pt idx="1143">
                  <c:v>72.5</c:v>
                </c:pt>
                <c:pt idx="1144">
                  <c:v>72.5625</c:v>
                </c:pt>
                <c:pt idx="1145">
                  <c:v>72.625</c:v>
                </c:pt>
                <c:pt idx="1146">
                  <c:v>72.6875</c:v>
                </c:pt>
                <c:pt idx="1147">
                  <c:v>72.75</c:v>
                </c:pt>
                <c:pt idx="1148">
                  <c:v>72.8125</c:v>
                </c:pt>
                <c:pt idx="1149">
                  <c:v>72.875</c:v>
                </c:pt>
                <c:pt idx="1150">
                  <c:v>72.9375</c:v>
                </c:pt>
                <c:pt idx="1151">
                  <c:v>73</c:v>
                </c:pt>
                <c:pt idx="1152">
                  <c:v>73.0625</c:v>
                </c:pt>
                <c:pt idx="1153">
                  <c:v>73.125</c:v>
                </c:pt>
                <c:pt idx="1154">
                  <c:v>73.1875</c:v>
                </c:pt>
                <c:pt idx="1155">
                  <c:v>73.25</c:v>
                </c:pt>
                <c:pt idx="1156">
                  <c:v>73.3125</c:v>
                </c:pt>
                <c:pt idx="1157">
                  <c:v>73.375</c:v>
                </c:pt>
                <c:pt idx="1158">
                  <c:v>73.4375</c:v>
                </c:pt>
                <c:pt idx="1159">
                  <c:v>73.5</c:v>
                </c:pt>
                <c:pt idx="1160">
                  <c:v>73.5625</c:v>
                </c:pt>
                <c:pt idx="1161">
                  <c:v>73.625</c:v>
                </c:pt>
                <c:pt idx="1162">
                  <c:v>73.6875</c:v>
                </c:pt>
                <c:pt idx="1163">
                  <c:v>73.75</c:v>
                </c:pt>
                <c:pt idx="1164">
                  <c:v>73.8125</c:v>
                </c:pt>
                <c:pt idx="1165">
                  <c:v>73.875</c:v>
                </c:pt>
                <c:pt idx="1166">
                  <c:v>73.9375</c:v>
                </c:pt>
                <c:pt idx="1167">
                  <c:v>74</c:v>
                </c:pt>
                <c:pt idx="1168">
                  <c:v>74.0625</c:v>
                </c:pt>
                <c:pt idx="1169">
                  <c:v>74.125</c:v>
                </c:pt>
                <c:pt idx="1170">
                  <c:v>74.1875</c:v>
                </c:pt>
                <c:pt idx="1171">
                  <c:v>74.25</c:v>
                </c:pt>
                <c:pt idx="1172">
                  <c:v>74.3125</c:v>
                </c:pt>
                <c:pt idx="1173">
                  <c:v>74.375</c:v>
                </c:pt>
                <c:pt idx="1174">
                  <c:v>74.4375</c:v>
                </c:pt>
                <c:pt idx="1175">
                  <c:v>74.5</c:v>
                </c:pt>
                <c:pt idx="1176">
                  <c:v>74.5625</c:v>
                </c:pt>
                <c:pt idx="1177">
                  <c:v>74.625</c:v>
                </c:pt>
                <c:pt idx="1178">
                  <c:v>74.6875</c:v>
                </c:pt>
                <c:pt idx="1179">
                  <c:v>74.75</c:v>
                </c:pt>
                <c:pt idx="1180">
                  <c:v>74.8125</c:v>
                </c:pt>
                <c:pt idx="1181">
                  <c:v>74.875</c:v>
                </c:pt>
                <c:pt idx="1182">
                  <c:v>74.9375</c:v>
                </c:pt>
                <c:pt idx="1183">
                  <c:v>75</c:v>
                </c:pt>
                <c:pt idx="1184">
                  <c:v>75.0625</c:v>
                </c:pt>
                <c:pt idx="1185">
                  <c:v>75.125</c:v>
                </c:pt>
                <c:pt idx="1186">
                  <c:v>75.1875</c:v>
                </c:pt>
                <c:pt idx="1187">
                  <c:v>75.25</c:v>
                </c:pt>
                <c:pt idx="1188">
                  <c:v>75.3125</c:v>
                </c:pt>
                <c:pt idx="1189">
                  <c:v>75.375</c:v>
                </c:pt>
                <c:pt idx="1190">
                  <c:v>75.4375</c:v>
                </c:pt>
                <c:pt idx="1191">
                  <c:v>75.5</c:v>
                </c:pt>
                <c:pt idx="1192">
                  <c:v>75.5625</c:v>
                </c:pt>
                <c:pt idx="1193">
                  <c:v>75.625</c:v>
                </c:pt>
                <c:pt idx="1194">
                  <c:v>75.6875</c:v>
                </c:pt>
                <c:pt idx="1195">
                  <c:v>75.75</c:v>
                </c:pt>
                <c:pt idx="1196">
                  <c:v>75.8125</c:v>
                </c:pt>
                <c:pt idx="1197">
                  <c:v>75.875</c:v>
                </c:pt>
                <c:pt idx="1198">
                  <c:v>75.9375</c:v>
                </c:pt>
                <c:pt idx="1199">
                  <c:v>76</c:v>
                </c:pt>
                <c:pt idx="1200">
                  <c:v>76.0625</c:v>
                </c:pt>
                <c:pt idx="1201">
                  <c:v>76.125</c:v>
                </c:pt>
                <c:pt idx="1202">
                  <c:v>76.1875</c:v>
                </c:pt>
                <c:pt idx="1203">
                  <c:v>76.25</c:v>
                </c:pt>
                <c:pt idx="1204">
                  <c:v>76.3125</c:v>
                </c:pt>
                <c:pt idx="1205">
                  <c:v>76.375</c:v>
                </c:pt>
                <c:pt idx="1206">
                  <c:v>76.4375</c:v>
                </c:pt>
                <c:pt idx="1207">
                  <c:v>76.5</c:v>
                </c:pt>
                <c:pt idx="1208">
                  <c:v>76.5625</c:v>
                </c:pt>
                <c:pt idx="1209">
                  <c:v>76.625</c:v>
                </c:pt>
                <c:pt idx="1210">
                  <c:v>76.6875</c:v>
                </c:pt>
                <c:pt idx="1211">
                  <c:v>76.75</c:v>
                </c:pt>
                <c:pt idx="1212">
                  <c:v>76.8125</c:v>
                </c:pt>
                <c:pt idx="1213">
                  <c:v>76.875</c:v>
                </c:pt>
                <c:pt idx="1214">
                  <c:v>76.9375</c:v>
                </c:pt>
                <c:pt idx="1215">
                  <c:v>77</c:v>
                </c:pt>
                <c:pt idx="1216">
                  <c:v>77.0625</c:v>
                </c:pt>
                <c:pt idx="1217">
                  <c:v>77.125</c:v>
                </c:pt>
                <c:pt idx="1218">
                  <c:v>77.1875</c:v>
                </c:pt>
                <c:pt idx="1219">
                  <c:v>77.25</c:v>
                </c:pt>
                <c:pt idx="1220">
                  <c:v>77.3125</c:v>
                </c:pt>
                <c:pt idx="1221">
                  <c:v>77.375</c:v>
                </c:pt>
                <c:pt idx="1222">
                  <c:v>77.4375</c:v>
                </c:pt>
                <c:pt idx="1223">
                  <c:v>77.5</c:v>
                </c:pt>
                <c:pt idx="1224">
                  <c:v>77.5625</c:v>
                </c:pt>
                <c:pt idx="1225">
                  <c:v>77.625</c:v>
                </c:pt>
                <c:pt idx="1226">
                  <c:v>77.6875</c:v>
                </c:pt>
                <c:pt idx="1227">
                  <c:v>77.75</c:v>
                </c:pt>
                <c:pt idx="1228">
                  <c:v>77.8125</c:v>
                </c:pt>
                <c:pt idx="1229">
                  <c:v>77.875</c:v>
                </c:pt>
                <c:pt idx="1230">
                  <c:v>77.9375</c:v>
                </c:pt>
                <c:pt idx="1231">
                  <c:v>78</c:v>
                </c:pt>
                <c:pt idx="1232">
                  <c:v>78.0625</c:v>
                </c:pt>
                <c:pt idx="1233">
                  <c:v>78.125</c:v>
                </c:pt>
                <c:pt idx="1234">
                  <c:v>78.1875</c:v>
                </c:pt>
                <c:pt idx="1235">
                  <c:v>78.25</c:v>
                </c:pt>
                <c:pt idx="1236">
                  <c:v>78.3125</c:v>
                </c:pt>
                <c:pt idx="1237">
                  <c:v>78.375</c:v>
                </c:pt>
                <c:pt idx="1238">
                  <c:v>78.4375</c:v>
                </c:pt>
                <c:pt idx="1239">
                  <c:v>78.5</c:v>
                </c:pt>
                <c:pt idx="1240">
                  <c:v>78.5625</c:v>
                </c:pt>
                <c:pt idx="1241">
                  <c:v>78.625</c:v>
                </c:pt>
                <c:pt idx="1242">
                  <c:v>78.6875</c:v>
                </c:pt>
                <c:pt idx="1243">
                  <c:v>78.75</c:v>
                </c:pt>
                <c:pt idx="1244">
                  <c:v>78.8125</c:v>
                </c:pt>
                <c:pt idx="1245">
                  <c:v>78.875</c:v>
                </c:pt>
                <c:pt idx="1246">
                  <c:v>78.9375</c:v>
                </c:pt>
                <c:pt idx="1247">
                  <c:v>79</c:v>
                </c:pt>
                <c:pt idx="1248">
                  <c:v>79.0625</c:v>
                </c:pt>
                <c:pt idx="1249">
                  <c:v>79.125</c:v>
                </c:pt>
                <c:pt idx="1250">
                  <c:v>79.1875</c:v>
                </c:pt>
                <c:pt idx="1251">
                  <c:v>79.25</c:v>
                </c:pt>
                <c:pt idx="1252">
                  <c:v>79.3125</c:v>
                </c:pt>
                <c:pt idx="1253">
                  <c:v>79.375</c:v>
                </c:pt>
                <c:pt idx="1254">
                  <c:v>79.4375</c:v>
                </c:pt>
                <c:pt idx="1255">
                  <c:v>79.5</c:v>
                </c:pt>
                <c:pt idx="1256">
                  <c:v>79.5625</c:v>
                </c:pt>
                <c:pt idx="1257">
                  <c:v>79.625</c:v>
                </c:pt>
                <c:pt idx="1258">
                  <c:v>79.6875</c:v>
                </c:pt>
                <c:pt idx="1259">
                  <c:v>79.75</c:v>
                </c:pt>
                <c:pt idx="1260">
                  <c:v>79.8125</c:v>
                </c:pt>
                <c:pt idx="1261">
                  <c:v>79.875</c:v>
                </c:pt>
                <c:pt idx="1262">
                  <c:v>79.9375</c:v>
                </c:pt>
                <c:pt idx="1263">
                  <c:v>80</c:v>
                </c:pt>
                <c:pt idx="1264">
                  <c:v>80.0625</c:v>
                </c:pt>
                <c:pt idx="1265">
                  <c:v>80.125</c:v>
                </c:pt>
                <c:pt idx="1266">
                  <c:v>80.1875</c:v>
                </c:pt>
                <c:pt idx="1267">
                  <c:v>80.25</c:v>
                </c:pt>
                <c:pt idx="1268">
                  <c:v>80.3125</c:v>
                </c:pt>
                <c:pt idx="1269">
                  <c:v>80.375</c:v>
                </c:pt>
                <c:pt idx="1270">
                  <c:v>80.4375</c:v>
                </c:pt>
                <c:pt idx="1271">
                  <c:v>80.5</c:v>
                </c:pt>
                <c:pt idx="1272">
                  <c:v>80.5625</c:v>
                </c:pt>
                <c:pt idx="1273">
                  <c:v>80.625</c:v>
                </c:pt>
                <c:pt idx="1274">
                  <c:v>80.6875</c:v>
                </c:pt>
                <c:pt idx="1275">
                  <c:v>80.75</c:v>
                </c:pt>
                <c:pt idx="1276">
                  <c:v>80.8125</c:v>
                </c:pt>
                <c:pt idx="1277">
                  <c:v>80.875</c:v>
                </c:pt>
                <c:pt idx="1278">
                  <c:v>80.9375</c:v>
                </c:pt>
                <c:pt idx="1279">
                  <c:v>81</c:v>
                </c:pt>
                <c:pt idx="1280">
                  <c:v>81.0625</c:v>
                </c:pt>
                <c:pt idx="1281">
                  <c:v>81.125</c:v>
                </c:pt>
                <c:pt idx="1282">
                  <c:v>81.1875</c:v>
                </c:pt>
                <c:pt idx="1283">
                  <c:v>81.25</c:v>
                </c:pt>
                <c:pt idx="1284">
                  <c:v>81.3125</c:v>
                </c:pt>
                <c:pt idx="1285">
                  <c:v>81.375</c:v>
                </c:pt>
                <c:pt idx="1286">
                  <c:v>81.4375</c:v>
                </c:pt>
                <c:pt idx="1287">
                  <c:v>81.5</c:v>
                </c:pt>
                <c:pt idx="1288">
                  <c:v>81.5625</c:v>
                </c:pt>
                <c:pt idx="1289">
                  <c:v>81.625</c:v>
                </c:pt>
                <c:pt idx="1290">
                  <c:v>81.6875</c:v>
                </c:pt>
                <c:pt idx="1291">
                  <c:v>81.75</c:v>
                </c:pt>
                <c:pt idx="1292">
                  <c:v>81.8125</c:v>
                </c:pt>
                <c:pt idx="1293">
                  <c:v>81.875</c:v>
                </c:pt>
                <c:pt idx="1294">
                  <c:v>81.9375</c:v>
                </c:pt>
                <c:pt idx="1295">
                  <c:v>82</c:v>
                </c:pt>
                <c:pt idx="1296">
                  <c:v>82.0625</c:v>
                </c:pt>
                <c:pt idx="1297">
                  <c:v>82.125</c:v>
                </c:pt>
                <c:pt idx="1298">
                  <c:v>82.1875</c:v>
                </c:pt>
                <c:pt idx="1299">
                  <c:v>82.25</c:v>
                </c:pt>
                <c:pt idx="1300">
                  <c:v>82.3125</c:v>
                </c:pt>
                <c:pt idx="1301">
                  <c:v>82.375</c:v>
                </c:pt>
                <c:pt idx="1302">
                  <c:v>82.4375</c:v>
                </c:pt>
                <c:pt idx="1303">
                  <c:v>82.5</c:v>
                </c:pt>
                <c:pt idx="1304">
                  <c:v>82.5625</c:v>
                </c:pt>
                <c:pt idx="1305">
                  <c:v>82.625</c:v>
                </c:pt>
                <c:pt idx="1306">
                  <c:v>82.6875</c:v>
                </c:pt>
                <c:pt idx="1307">
                  <c:v>82.75</c:v>
                </c:pt>
                <c:pt idx="1308">
                  <c:v>82.8125</c:v>
                </c:pt>
                <c:pt idx="1309">
                  <c:v>82.875</c:v>
                </c:pt>
                <c:pt idx="1310">
                  <c:v>82.9375</c:v>
                </c:pt>
                <c:pt idx="1311">
                  <c:v>83</c:v>
                </c:pt>
                <c:pt idx="1312">
                  <c:v>83.0625</c:v>
                </c:pt>
                <c:pt idx="1313">
                  <c:v>83.125</c:v>
                </c:pt>
                <c:pt idx="1314">
                  <c:v>83.1875</c:v>
                </c:pt>
                <c:pt idx="1315">
                  <c:v>83.25</c:v>
                </c:pt>
                <c:pt idx="1316">
                  <c:v>83.3125</c:v>
                </c:pt>
                <c:pt idx="1317">
                  <c:v>83.375</c:v>
                </c:pt>
                <c:pt idx="1318">
                  <c:v>83.4375</c:v>
                </c:pt>
                <c:pt idx="1319">
                  <c:v>83.5</c:v>
                </c:pt>
                <c:pt idx="1320">
                  <c:v>83.5625</c:v>
                </c:pt>
                <c:pt idx="1321">
                  <c:v>83.625</c:v>
                </c:pt>
                <c:pt idx="1322">
                  <c:v>83.6875</c:v>
                </c:pt>
                <c:pt idx="1323">
                  <c:v>83.75</c:v>
                </c:pt>
                <c:pt idx="1324">
                  <c:v>83.8125</c:v>
                </c:pt>
                <c:pt idx="1325">
                  <c:v>83.875</c:v>
                </c:pt>
                <c:pt idx="1326">
                  <c:v>83.9375</c:v>
                </c:pt>
                <c:pt idx="1327">
                  <c:v>84</c:v>
                </c:pt>
                <c:pt idx="1328">
                  <c:v>84.0625</c:v>
                </c:pt>
                <c:pt idx="1329">
                  <c:v>84.125</c:v>
                </c:pt>
                <c:pt idx="1330">
                  <c:v>84.1875</c:v>
                </c:pt>
                <c:pt idx="1331">
                  <c:v>84.25</c:v>
                </c:pt>
                <c:pt idx="1332">
                  <c:v>84.3125</c:v>
                </c:pt>
                <c:pt idx="1333">
                  <c:v>84.375</c:v>
                </c:pt>
                <c:pt idx="1334">
                  <c:v>84.4375</c:v>
                </c:pt>
                <c:pt idx="1335">
                  <c:v>84.5</c:v>
                </c:pt>
                <c:pt idx="1336">
                  <c:v>84.5625</c:v>
                </c:pt>
                <c:pt idx="1337">
                  <c:v>84.625</c:v>
                </c:pt>
                <c:pt idx="1338">
                  <c:v>84.6875</c:v>
                </c:pt>
                <c:pt idx="1339">
                  <c:v>84.75</c:v>
                </c:pt>
                <c:pt idx="1340">
                  <c:v>84.8125</c:v>
                </c:pt>
                <c:pt idx="1341">
                  <c:v>84.875</c:v>
                </c:pt>
                <c:pt idx="1342">
                  <c:v>84.9375</c:v>
                </c:pt>
                <c:pt idx="1343">
                  <c:v>85</c:v>
                </c:pt>
                <c:pt idx="1344">
                  <c:v>85.0625</c:v>
                </c:pt>
                <c:pt idx="1345">
                  <c:v>85.125</c:v>
                </c:pt>
                <c:pt idx="1346">
                  <c:v>85.1875</c:v>
                </c:pt>
                <c:pt idx="1347">
                  <c:v>85.25</c:v>
                </c:pt>
                <c:pt idx="1348">
                  <c:v>85.3125</c:v>
                </c:pt>
                <c:pt idx="1349">
                  <c:v>85.375</c:v>
                </c:pt>
                <c:pt idx="1350">
                  <c:v>85.4375</c:v>
                </c:pt>
                <c:pt idx="1351">
                  <c:v>85.5</c:v>
                </c:pt>
                <c:pt idx="1352">
                  <c:v>85.5625</c:v>
                </c:pt>
                <c:pt idx="1353">
                  <c:v>85.625</c:v>
                </c:pt>
                <c:pt idx="1354">
                  <c:v>85.6875</c:v>
                </c:pt>
                <c:pt idx="1355">
                  <c:v>85.75</c:v>
                </c:pt>
                <c:pt idx="1356">
                  <c:v>85.8125</c:v>
                </c:pt>
                <c:pt idx="1357">
                  <c:v>85.875</c:v>
                </c:pt>
                <c:pt idx="1358">
                  <c:v>85.9375</c:v>
                </c:pt>
                <c:pt idx="1359">
                  <c:v>86</c:v>
                </c:pt>
                <c:pt idx="1360">
                  <c:v>86.0625</c:v>
                </c:pt>
                <c:pt idx="1361">
                  <c:v>86.125</c:v>
                </c:pt>
                <c:pt idx="1362">
                  <c:v>86.1875</c:v>
                </c:pt>
                <c:pt idx="1363">
                  <c:v>86.25</c:v>
                </c:pt>
                <c:pt idx="1364">
                  <c:v>86.3125</c:v>
                </c:pt>
                <c:pt idx="1365">
                  <c:v>86.375</c:v>
                </c:pt>
                <c:pt idx="1366">
                  <c:v>86.4375</c:v>
                </c:pt>
                <c:pt idx="1367">
                  <c:v>86.5</c:v>
                </c:pt>
                <c:pt idx="1368">
                  <c:v>86.5625</c:v>
                </c:pt>
                <c:pt idx="1369">
                  <c:v>86.625</c:v>
                </c:pt>
                <c:pt idx="1370">
                  <c:v>86.6875</c:v>
                </c:pt>
                <c:pt idx="1371">
                  <c:v>86.75</c:v>
                </c:pt>
                <c:pt idx="1372">
                  <c:v>86.8125</c:v>
                </c:pt>
                <c:pt idx="1373">
                  <c:v>86.875</c:v>
                </c:pt>
                <c:pt idx="1374">
                  <c:v>86.9375</c:v>
                </c:pt>
                <c:pt idx="1375">
                  <c:v>87</c:v>
                </c:pt>
                <c:pt idx="1376">
                  <c:v>87.0625</c:v>
                </c:pt>
                <c:pt idx="1377">
                  <c:v>87.125</c:v>
                </c:pt>
                <c:pt idx="1378">
                  <c:v>87.1875</c:v>
                </c:pt>
                <c:pt idx="1379">
                  <c:v>87.25</c:v>
                </c:pt>
                <c:pt idx="1380">
                  <c:v>87.3125</c:v>
                </c:pt>
                <c:pt idx="1381">
                  <c:v>87.375</c:v>
                </c:pt>
                <c:pt idx="1382">
                  <c:v>87.4375</c:v>
                </c:pt>
                <c:pt idx="1383">
                  <c:v>87.5</c:v>
                </c:pt>
                <c:pt idx="1384">
                  <c:v>87.5625</c:v>
                </c:pt>
                <c:pt idx="1385">
                  <c:v>87.625</c:v>
                </c:pt>
                <c:pt idx="1386">
                  <c:v>87.6875</c:v>
                </c:pt>
                <c:pt idx="1387">
                  <c:v>87.75</c:v>
                </c:pt>
                <c:pt idx="1388">
                  <c:v>87.8125</c:v>
                </c:pt>
                <c:pt idx="1389">
                  <c:v>87.875</c:v>
                </c:pt>
                <c:pt idx="1390">
                  <c:v>87.9375</c:v>
                </c:pt>
                <c:pt idx="1391">
                  <c:v>88</c:v>
                </c:pt>
                <c:pt idx="1392">
                  <c:v>88.0625</c:v>
                </c:pt>
                <c:pt idx="1393">
                  <c:v>88.125</c:v>
                </c:pt>
                <c:pt idx="1394">
                  <c:v>88.1875</c:v>
                </c:pt>
                <c:pt idx="1395">
                  <c:v>88.25</c:v>
                </c:pt>
                <c:pt idx="1396">
                  <c:v>88.3125</c:v>
                </c:pt>
                <c:pt idx="1397">
                  <c:v>88.375</c:v>
                </c:pt>
                <c:pt idx="1398">
                  <c:v>88.4375</c:v>
                </c:pt>
                <c:pt idx="1399">
                  <c:v>88.5</c:v>
                </c:pt>
                <c:pt idx="1400">
                  <c:v>88.5625</c:v>
                </c:pt>
                <c:pt idx="1401">
                  <c:v>88.625</c:v>
                </c:pt>
                <c:pt idx="1402">
                  <c:v>88.6875</c:v>
                </c:pt>
                <c:pt idx="1403">
                  <c:v>88.75</c:v>
                </c:pt>
                <c:pt idx="1404">
                  <c:v>88.8125</c:v>
                </c:pt>
                <c:pt idx="1405">
                  <c:v>88.875</c:v>
                </c:pt>
                <c:pt idx="1406">
                  <c:v>88.9375</c:v>
                </c:pt>
                <c:pt idx="1407">
                  <c:v>89</c:v>
                </c:pt>
                <c:pt idx="1408">
                  <c:v>89.0625</c:v>
                </c:pt>
                <c:pt idx="1409">
                  <c:v>89.125</c:v>
                </c:pt>
                <c:pt idx="1410">
                  <c:v>89.1875</c:v>
                </c:pt>
                <c:pt idx="1411">
                  <c:v>89.25</c:v>
                </c:pt>
                <c:pt idx="1412">
                  <c:v>89.3125</c:v>
                </c:pt>
                <c:pt idx="1413">
                  <c:v>89.375</c:v>
                </c:pt>
                <c:pt idx="1414">
                  <c:v>89.4375</c:v>
                </c:pt>
                <c:pt idx="1415">
                  <c:v>89.5</c:v>
                </c:pt>
                <c:pt idx="1416">
                  <c:v>89.5625</c:v>
                </c:pt>
                <c:pt idx="1417">
                  <c:v>89.625</c:v>
                </c:pt>
                <c:pt idx="1418">
                  <c:v>89.6875</c:v>
                </c:pt>
                <c:pt idx="1419">
                  <c:v>89.75</c:v>
                </c:pt>
                <c:pt idx="1420">
                  <c:v>89.8125</c:v>
                </c:pt>
                <c:pt idx="1421">
                  <c:v>89.875</c:v>
                </c:pt>
                <c:pt idx="1422">
                  <c:v>89.9375</c:v>
                </c:pt>
                <c:pt idx="1423">
                  <c:v>90</c:v>
                </c:pt>
                <c:pt idx="1424">
                  <c:v>90.0625</c:v>
                </c:pt>
                <c:pt idx="1425">
                  <c:v>90.125</c:v>
                </c:pt>
                <c:pt idx="1426">
                  <c:v>90.1875</c:v>
                </c:pt>
                <c:pt idx="1427">
                  <c:v>90.25</c:v>
                </c:pt>
                <c:pt idx="1428">
                  <c:v>90.3125</c:v>
                </c:pt>
                <c:pt idx="1429">
                  <c:v>90.375</c:v>
                </c:pt>
                <c:pt idx="1430">
                  <c:v>90.4375</c:v>
                </c:pt>
                <c:pt idx="1431">
                  <c:v>90.5</c:v>
                </c:pt>
                <c:pt idx="1432">
                  <c:v>90.5625</c:v>
                </c:pt>
                <c:pt idx="1433">
                  <c:v>90.625</c:v>
                </c:pt>
                <c:pt idx="1434">
                  <c:v>90.6875</c:v>
                </c:pt>
                <c:pt idx="1435">
                  <c:v>90.75</c:v>
                </c:pt>
                <c:pt idx="1436">
                  <c:v>90.8125</c:v>
                </c:pt>
                <c:pt idx="1437">
                  <c:v>90.875</c:v>
                </c:pt>
                <c:pt idx="1438">
                  <c:v>90.9375</c:v>
                </c:pt>
                <c:pt idx="1439">
                  <c:v>91</c:v>
                </c:pt>
                <c:pt idx="1440">
                  <c:v>91.0625</c:v>
                </c:pt>
                <c:pt idx="1441">
                  <c:v>91.125</c:v>
                </c:pt>
                <c:pt idx="1442">
                  <c:v>91.1875</c:v>
                </c:pt>
                <c:pt idx="1443">
                  <c:v>91.25</c:v>
                </c:pt>
                <c:pt idx="1444">
                  <c:v>91.3125</c:v>
                </c:pt>
                <c:pt idx="1445">
                  <c:v>91.375</c:v>
                </c:pt>
                <c:pt idx="1446">
                  <c:v>91.4375</c:v>
                </c:pt>
                <c:pt idx="1447">
                  <c:v>91.5</c:v>
                </c:pt>
                <c:pt idx="1448">
                  <c:v>91.5625</c:v>
                </c:pt>
                <c:pt idx="1449">
                  <c:v>91.625</c:v>
                </c:pt>
                <c:pt idx="1450">
                  <c:v>91.6875</c:v>
                </c:pt>
                <c:pt idx="1451">
                  <c:v>91.75</c:v>
                </c:pt>
                <c:pt idx="1452">
                  <c:v>91.8125</c:v>
                </c:pt>
                <c:pt idx="1453">
                  <c:v>91.875</c:v>
                </c:pt>
                <c:pt idx="1454">
                  <c:v>91.9375</c:v>
                </c:pt>
                <c:pt idx="1455">
                  <c:v>92</c:v>
                </c:pt>
                <c:pt idx="1456">
                  <c:v>92.0625</c:v>
                </c:pt>
                <c:pt idx="1457">
                  <c:v>92.125</c:v>
                </c:pt>
                <c:pt idx="1458">
                  <c:v>92.1875</c:v>
                </c:pt>
                <c:pt idx="1459">
                  <c:v>92.25</c:v>
                </c:pt>
                <c:pt idx="1460">
                  <c:v>92.3125</c:v>
                </c:pt>
                <c:pt idx="1461">
                  <c:v>92.375</c:v>
                </c:pt>
                <c:pt idx="1462">
                  <c:v>92.4375</c:v>
                </c:pt>
                <c:pt idx="1463">
                  <c:v>92.5</c:v>
                </c:pt>
                <c:pt idx="1464">
                  <c:v>92.5625</c:v>
                </c:pt>
                <c:pt idx="1465">
                  <c:v>92.625</c:v>
                </c:pt>
                <c:pt idx="1466">
                  <c:v>92.6875</c:v>
                </c:pt>
                <c:pt idx="1467">
                  <c:v>92.75</c:v>
                </c:pt>
                <c:pt idx="1468">
                  <c:v>92.8125</c:v>
                </c:pt>
                <c:pt idx="1469">
                  <c:v>92.875</c:v>
                </c:pt>
                <c:pt idx="1470">
                  <c:v>92.9375</c:v>
                </c:pt>
                <c:pt idx="1471">
                  <c:v>93</c:v>
                </c:pt>
                <c:pt idx="1472">
                  <c:v>93.0625</c:v>
                </c:pt>
                <c:pt idx="1473">
                  <c:v>93.125</c:v>
                </c:pt>
                <c:pt idx="1474">
                  <c:v>93.1875</c:v>
                </c:pt>
                <c:pt idx="1475">
                  <c:v>93.25</c:v>
                </c:pt>
                <c:pt idx="1476">
                  <c:v>93.3125</c:v>
                </c:pt>
                <c:pt idx="1477">
                  <c:v>93.375</c:v>
                </c:pt>
                <c:pt idx="1478">
                  <c:v>93.4375</c:v>
                </c:pt>
                <c:pt idx="1479">
                  <c:v>93.5</c:v>
                </c:pt>
                <c:pt idx="1480">
                  <c:v>93.5625</c:v>
                </c:pt>
                <c:pt idx="1481">
                  <c:v>93.625</c:v>
                </c:pt>
                <c:pt idx="1482">
                  <c:v>93.6875</c:v>
                </c:pt>
                <c:pt idx="1483">
                  <c:v>93.75</c:v>
                </c:pt>
                <c:pt idx="1484">
                  <c:v>93.8125</c:v>
                </c:pt>
                <c:pt idx="1485">
                  <c:v>93.875</c:v>
                </c:pt>
                <c:pt idx="1486">
                  <c:v>93.9375</c:v>
                </c:pt>
                <c:pt idx="1487">
                  <c:v>94</c:v>
                </c:pt>
                <c:pt idx="1488">
                  <c:v>94.0625</c:v>
                </c:pt>
                <c:pt idx="1489">
                  <c:v>94.125</c:v>
                </c:pt>
                <c:pt idx="1490">
                  <c:v>94.1875</c:v>
                </c:pt>
                <c:pt idx="1491">
                  <c:v>94.25</c:v>
                </c:pt>
                <c:pt idx="1492">
                  <c:v>94.3125</c:v>
                </c:pt>
                <c:pt idx="1493">
                  <c:v>94.375</c:v>
                </c:pt>
                <c:pt idx="1494">
                  <c:v>94.4375</c:v>
                </c:pt>
                <c:pt idx="1495">
                  <c:v>94.5</c:v>
                </c:pt>
                <c:pt idx="1496">
                  <c:v>94.5625</c:v>
                </c:pt>
                <c:pt idx="1497">
                  <c:v>94.625</c:v>
                </c:pt>
                <c:pt idx="1498">
                  <c:v>94.6875</c:v>
                </c:pt>
                <c:pt idx="1499">
                  <c:v>94.75</c:v>
                </c:pt>
                <c:pt idx="1500">
                  <c:v>94.8125</c:v>
                </c:pt>
                <c:pt idx="1501">
                  <c:v>94.875</c:v>
                </c:pt>
                <c:pt idx="1502">
                  <c:v>94.9375</c:v>
                </c:pt>
                <c:pt idx="1503">
                  <c:v>95</c:v>
                </c:pt>
                <c:pt idx="1504">
                  <c:v>95.0625</c:v>
                </c:pt>
                <c:pt idx="1505">
                  <c:v>95.125</c:v>
                </c:pt>
                <c:pt idx="1506">
                  <c:v>95.1875</c:v>
                </c:pt>
                <c:pt idx="1507">
                  <c:v>95.25</c:v>
                </c:pt>
                <c:pt idx="1508">
                  <c:v>95.3125</c:v>
                </c:pt>
                <c:pt idx="1509">
                  <c:v>95.375</c:v>
                </c:pt>
                <c:pt idx="1510">
                  <c:v>95.4375</c:v>
                </c:pt>
                <c:pt idx="1511">
                  <c:v>95.5</c:v>
                </c:pt>
                <c:pt idx="1512">
                  <c:v>95.5625</c:v>
                </c:pt>
                <c:pt idx="1513">
                  <c:v>95.625</c:v>
                </c:pt>
                <c:pt idx="1514">
                  <c:v>95.6875</c:v>
                </c:pt>
                <c:pt idx="1515">
                  <c:v>95.75</c:v>
                </c:pt>
                <c:pt idx="1516">
                  <c:v>95.8125</c:v>
                </c:pt>
                <c:pt idx="1517">
                  <c:v>95.875</c:v>
                </c:pt>
                <c:pt idx="1518">
                  <c:v>95.9375</c:v>
                </c:pt>
                <c:pt idx="1519">
                  <c:v>96</c:v>
                </c:pt>
                <c:pt idx="1520">
                  <c:v>96.0625</c:v>
                </c:pt>
                <c:pt idx="1521">
                  <c:v>96.125</c:v>
                </c:pt>
                <c:pt idx="1522">
                  <c:v>96.1875</c:v>
                </c:pt>
                <c:pt idx="1523">
                  <c:v>96.25</c:v>
                </c:pt>
                <c:pt idx="1524">
                  <c:v>96.3125</c:v>
                </c:pt>
                <c:pt idx="1525">
                  <c:v>96.375</c:v>
                </c:pt>
                <c:pt idx="1526">
                  <c:v>96.4375</c:v>
                </c:pt>
                <c:pt idx="1527">
                  <c:v>96.5</c:v>
                </c:pt>
                <c:pt idx="1528">
                  <c:v>96.5625</c:v>
                </c:pt>
                <c:pt idx="1529">
                  <c:v>96.625</c:v>
                </c:pt>
                <c:pt idx="1530">
                  <c:v>96.6875</c:v>
                </c:pt>
                <c:pt idx="1531">
                  <c:v>96.75</c:v>
                </c:pt>
                <c:pt idx="1532">
                  <c:v>96.8125</c:v>
                </c:pt>
                <c:pt idx="1533">
                  <c:v>96.875</c:v>
                </c:pt>
                <c:pt idx="1534">
                  <c:v>96.9375</c:v>
                </c:pt>
                <c:pt idx="1535">
                  <c:v>97</c:v>
                </c:pt>
                <c:pt idx="1536">
                  <c:v>97.0625</c:v>
                </c:pt>
                <c:pt idx="1537">
                  <c:v>97.125</c:v>
                </c:pt>
                <c:pt idx="1538">
                  <c:v>97.1875</c:v>
                </c:pt>
                <c:pt idx="1539">
                  <c:v>97.25</c:v>
                </c:pt>
                <c:pt idx="1540">
                  <c:v>97.3125</c:v>
                </c:pt>
                <c:pt idx="1541">
                  <c:v>97.375</c:v>
                </c:pt>
                <c:pt idx="1542">
                  <c:v>97.4375</c:v>
                </c:pt>
                <c:pt idx="1543">
                  <c:v>97.5</c:v>
                </c:pt>
                <c:pt idx="1544">
                  <c:v>97.5625</c:v>
                </c:pt>
                <c:pt idx="1545">
                  <c:v>97.625</c:v>
                </c:pt>
                <c:pt idx="1546">
                  <c:v>97.6875</c:v>
                </c:pt>
                <c:pt idx="1547">
                  <c:v>97.75</c:v>
                </c:pt>
                <c:pt idx="1548">
                  <c:v>97.8125</c:v>
                </c:pt>
                <c:pt idx="1549">
                  <c:v>97.875</c:v>
                </c:pt>
                <c:pt idx="1550">
                  <c:v>97.9375</c:v>
                </c:pt>
                <c:pt idx="1551">
                  <c:v>98</c:v>
                </c:pt>
                <c:pt idx="1552">
                  <c:v>98.0625</c:v>
                </c:pt>
                <c:pt idx="1553">
                  <c:v>98.125</c:v>
                </c:pt>
                <c:pt idx="1554">
                  <c:v>98.1875</c:v>
                </c:pt>
                <c:pt idx="1555">
                  <c:v>98.25</c:v>
                </c:pt>
                <c:pt idx="1556">
                  <c:v>98.3125</c:v>
                </c:pt>
                <c:pt idx="1557">
                  <c:v>98.375</c:v>
                </c:pt>
                <c:pt idx="1558">
                  <c:v>98.4375</c:v>
                </c:pt>
                <c:pt idx="1559">
                  <c:v>98.5</c:v>
                </c:pt>
                <c:pt idx="1560">
                  <c:v>98.5625</c:v>
                </c:pt>
                <c:pt idx="1561">
                  <c:v>98.625</c:v>
                </c:pt>
                <c:pt idx="1562">
                  <c:v>98.6875</c:v>
                </c:pt>
                <c:pt idx="1563">
                  <c:v>98.75</c:v>
                </c:pt>
                <c:pt idx="1564">
                  <c:v>98.8125</c:v>
                </c:pt>
                <c:pt idx="1565">
                  <c:v>98.875</c:v>
                </c:pt>
                <c:pt idx="1566">
                  <c:v>98.9375</c:v>
                </c:pt>
                <c:pt idx="1567">
                  <c:v>99</c:v>
                </c:pt>
                <c:pt idx="1568">
                  <c:v>99.0625</c:v>
                </c:pt>
                <c:pt idx="1569">
                  <c:v>99.125</c:v>
                </c:pt>
                <c:pt idx="1570">
                  <c:v>99.1875</c:v>
                </c:pt>
                <c:pt idx="1571">
                  <c:v>99.25</c:v>
                </c:pt>
                <c:pt idx="1572">
                  <c:v>99.3125</c:v>
                </c:pt>
                <c:pt idx="1573">
                  <c:v>99.375</c:v>
                </c:pt>
                <c:pt idx="1574">
                  <c:v>99.4375</c:v>
                </c:pt>
                <c:pt idx="1575">
                  <c:v>99.5</c:v>
                </c:pt>
                <c:pt idx="1576">
                  <c:v>99.5625</c:v>
                </c:pt>
                <c:pt idx="1577">
                  <c:v>99.625</c:v>
                </c:pt>
                <c:pt idx="1578">
                  <c:v>99.6875</c:v>
                </c:pt>
                <c:pt idx="1579">
                  <c:v>99.75</c:v>
                </c:pt>
                <c:pt idx="1580">
                  <c:v>99.8125</c:v>
                </c:pt>
                <c:pt idx="1581">
                  <c:v>99.875</c:v>
                </c:pt>
                <c:pt idx="1582">
                  <c:v>99.9375</c:v>
                </c:pt>
                <c:pt idx="1583">
                  <c:v>100</c:v>
                </c:pt>
              </c:numCache>
            </c:numRef>
          </c:xVal>
          <c:yVal>
            <c:numRef>
              <c:f>'Z axe'!$G$2:$G$12786</c:f>
              <c:numCache>
                <c:formatCode>0.00E+00</c:formatCode>
                <c:ptCount val="12785"/>
                <c:pt idx="0">
                  <c:v>4.4460486065352694E-4</c:v>
                </c:pt>
                <c:pt idx="1">
                  <c:v>6.3780780192946055E-4</c:v>
                </c:pt>
                <c:pt idx="2">
                  <c:v>7.2655677586099584E-4</c:v>
                </c:pt>
                <c:pt idx="3">
                  <c:v>8.1282241266597511E-4</c:v>
                </c:pt>
                <c:pt idx="4">
                  <c:v>9.2209795912863066E-4</c:v>
                </c:pt>
                <c:pt idx="5">
                  <c:v>9.4202351254149368E-4</c:v>
                </c:pt>
                <c:pt idx="6">
                  <c:v>9.0117709591286301E-4</c:v>
                </c:pt>
                <c:pt idx="7">
                  <c:v>9.5801550080912854E-4</c:v>
                </c:pt>
                <c:pt idx="8">
                  <c:v>8.8965587076763491E-4</c:v>
                </c:pt>
                <c:pt idx="9">
                  <c:v>7.9032569575726141E-4</c:v>
                </c:pt>
                <c:pt idx="10">
                  <c:v>6.571900624792531E-4</c:v>
                </c:pt>
                <c:pt idx="11">
                  <c:v>5.8096592326763478E-4</c:v>
                </c:pt>
                <c:pt idx="12">
                  <c:v>5.3941883984439829E-4</c:v>
                </c:pt>
                <c:pt idx="13">
                  <c:v>4.8871285320539412E-4</c:v>
                </c:pt>
                <c:pt idx="14">
                  <c:v>4.4714323869294605E-4</c:v>
                </c:pt>
                <c:pt idx="15">
                  <c:v>3.6047651669087133E-4</c:v>
                </c:pt>
                <c:pt idx="16">
                  <c:v>3.258904531120332E-4</c:v>
                </c:pt>
                <c:pt idx="17">
                  <c:v>2.8082409643153528E-4</c:v>
                </c:pt>
                <c:pt idx="18">
                  <c:v>2.5879570144190871E-4</c:v>
                </c:pt>
                <c:pt idx="19">
                  <c:v>2.3064995325726138E-4</c:v>
                </c:pt>
                <c:pt idx="20">
                  <c:v>2.1918367868257259E-4</c:v>
                </c:pt>
                <c:pt idx="21">
                  <c:v>2.2329866080912864E-4</c:v>
                </c:pt>
                <c:pt idx="22">
                  <c:v>2.049258062966805E-4</c:v>
                </c:pt>
                <c:pt idx="23">
                  <c:v>1.8734151413900415E-4</c:v>
                </c:pt>
                <c:pt idx="24">
                  <c:v>1.7762458476141079E-4</c:v>
                </c:pt>
                <c:pt idx="25">
                  <c:v>1.5786677398340248E-4</c:v>
                </c:pt>
                <c:pt idx="26">
                  <c:v>1.4863408061203319E-4</c:v>
                </c:pt>
                <c:pt idx="27">
                  <c:v>1.4731428512448132E-4</c:v>
                </c:pt>
                <c:pt idx="28">
                  <c:v>1.3492579857883816E-4</c:v>
                </c:pt>
                <c:pt idx="29">
                  <c:v>1.2812303690871369E-4</c:v>
                </c:pt>
                <c:pt idx="30">
                  <c:v>1.3401117174273859E-4</c:v>
                </c:pt>
                <c:pt idx="31">
                  <c:v>1.3062275326763484E-4</c:v>
                </c:pt>
                <c:pt idx="32">
                  <c:v>1.1237143022821575E-4</c:v>
                </c:pt>
                <c:pt idx="33">
                  <c:v>1.1655167183609957E-4</c:v>
                </c:pt>
                <c:pt idx="34">
                  <c:v>1.1105975803941907E-4</c:v>
                </c:pt>
                <c:pt idx="35">
                  <c:v>1.0772522483402488E-4</c:v>
                </c:pt>
                <c:pt idx="36">
                  <c:v>1.1055758427385891E-4</c:v>
                </c:pt>
                <c:pt idx="37">
                  <c:v>1.0372065517219917E-4</c:v>
                </c:pt>
                <c:pt idx="38">
                  <c:v>1.0053728933298754E-4</c:v>
                </c:pt>
                <c:pt idx="39">
                  <c:v>1.0406502010373443E-4</c:v>
                </c:pt>
                <c:pt idx="40">
                  <c:v>9.907923246369294E-5</c:v>
                </c:pt>
                <c:pt idx="41">
                  <c:v>9.4727037551867218E-5</c:v>
                </c:pt>
                <c:pt idx="42">
                  <c:v>9.6767738476141068E-5</c:v>
                </c:pt>
                <c:pt idx="43">
                  <c:v>1.0804023033195021E-4</c:v>
                </c:pt>
                <c:pt idx="44">
                  <c:v>9.7508956742738584E-5</c:v>
                </c:pt>
                <c:pt idx="45">
                  <c:v>9.9002338593360989E-5</c:v>
                </c:pt>
                <c:pt idx="46">
                  <c:v>1.0590451939834025E-4</c:v>
                </c:pt>
                <c:pt idx="47">
                  <c:v>1.03582271969917E-4</c:v>
                </c:pt>
                <c:pt idx="48">
                  <c:v>9.9273676946058098E-5</c:v>
                </c:pt>
                <c:pt idx="49">
                  <c:v>1.022410841358921E-4</c:v>
                </c:pt>
                <c:pt idx="50">
                  <c:v>1.073940069813278E-4</c:v>
                </c:pt>
                <c:pt idx="51">
                  <c:v>9.7058650173236503E-5</c:v>
                </c:pt>
                <c:pt idx="52">
                  <c:v>9.7544388343360995E-5</c:v>
                </c:pt>
                <c:pt idx="53">
                  <c:v>1.0423280685684646E-4</c:v>
                </c:pt>
                <c:pt idx="54">
                  <c:v>1.0789292461618256E-4</c:v>
                </c:pt>
                <c:pt idx="55">
                  <c:v>1.151071702593361E-4</c:v>
                </c:pt>
                <c:pt idx="56">
                  <c:v>1.0835086152489627E-4</c:v>
                </c:pt>
                <c:pt idx="57">
                  <c:v>1.0275465111618256E-4</c:v>
                </c:pt>
                <c:pt idx="58">
                  <c:v>1.0480006362033194E-4</c:v>
                </c:pt>
                <c:pt idx="59">
                  <c:v>1.0761607423236514E-4</c:v>
                </c:pt>
                <c:pt idx="60">
                  <c:v>1.0681510484439834E-4</c:v>
                </c:pt>
                <c:pt idx="61">
                  <c:v>1.1447164752074688E-4</c:v>
                </c:pt>
                <c:pt idx="62">
                  <c:v>1.1437109189834025E-4</c:v>
                </c:pt>
                <c:pt idx="63">
                  <c:v>1.1161201560165975E-4</c:v>
                </c:pt>
                <c:pt idx="64">
                  <c:v>1.2121851024896265E-4</c:v>
                </c:pt>
                <c:pt idx="65">
                  <c:v>1.1996452315352696E-4</c:v>
                </c:pt>
                <c:pt idx="66">
                  <c:v>1.063793055705394E-4</c:v>
                </c:pt>
                <c:pt idx="67">
                  <c:v>1.0472883936721991E-4</c:v>
                </c:pt>
                <c:pt idx="68">
                  <c:v>1.0914076626556016E-4</c:v>
                </c:pt>
                <c:pt idx="69">
                  <c:v>1.0873037308091287E-4</c:v>
                </c:pt>
                <c:pt idx="70">
                  <c:v>1.1421231251037344E-4</c:v>
                </c:pt>
                <c:pt idx="71">
                  <c:v>1.1422168758298755E-4</c:v>
                </c:pt>
                <c:pt idx="72">
                  <c:v>1.2410012911825725E-4</c:v>
                </c:pt>
                <c:pt idx="73">
                  <c:v>1.2917362688796681E-4</c:v>
                </c:pt>
                <c:pt idx="74">
                  <c:v>1.2013576732365145E-4</c:v>
                </c:pt>
                <c:pt idx="75">
                  <c:v>1.1479335169087137E-4</c:v>
                </c:pt>
                <c:pt idx="76">
                  <c:v>1.1236036177385891E-4</c:v>
                </c:pt>
                <c:pt idx="77">
                  <c:v>1.2160075917012448E-4</c:v>
                </c:pt>
                <c:pt idx="78">
                  <c:v>1.2031364257261409E-4</c:v>
                </c:pt>
                <c:pt idx="79">
                  <c:v>1.1552055748962654E-4</c:v>
                </c:pt>
                <c:pt idx="80">
                  <c:v>1.1045729563278007E-4</c:v>
                </c:pt>
                <c:pt idx="81">
                  <c:v>1.2519095745850621E-4</c:v>
                </c:pt>
                <c:pt idx="82">
                  <c:v>1.1545464949170123E-4</c:v>
                </c:pt>
                <c:pt idx="83">
                  <c:v>1.1102634886929461E-4</c:v>
                </c:pt>
                <c:pt idx="84">
                  <c:v>1.0997625398340248E-4</c:v>
                </c:pt>
                <c:pt idx="85">
                  <c:v>1.1098634123443983E-4</c:v>
                </c:pt>
                <c:pt idx="86">
                  <c:v>1.1041413735477178E-4</c:v>
                </c:pt>
                <c:pt idx="87">
                  <c:v>1.071811092219917E-4</c:v>
                </c:pt>
                <c:pt idx="88">
                  <c:v>1.0718997116182573E-4</c:v>
                </c:pt>
                <c:pt idx="89">
                  <c:v>1.0401314556016597E-4</c:v>
                </c:pt>
                <c:pt idx="90">
                  <c:v>1.0103167518879668E-4</c:v>
                </c:pt>
                <c:pt idx="91">
                  <c:v>1.0666454591286307E-4</c:v>
                </c:pt>
                <c:pt idx="92">
                  <c:v>1.0464757854771783E-4</c:v>
                </c:pt>
                <c:pt idx="93">
                  <c:v>1.1938568067427385E-4</c:v>
                </c:pt>
                <c:pt idx="94">
                  <c:v>1.1124261387966805E-4</c:v>
                </c:pt>
                <c:pt idx="95">
                  <c:v>1.0608314514522821E-4</c:v>
                </c:pt>
                <c:pt idx="96">
                  <c:v>1.1147596200207468E-4</c:v>
                </c:pt>
                <c:pt idx="97">
                  <c:v>1.0529764490663899E-4</c:v>
                </c:pt>
                <c:pt idx="98">
                  <c:v>1.0247217140041493E-4</c:v>
                </c:pt>
                <c:pt idx="99">
                  <c:v>1.1440493561203319E-4</c:v>
                </c:pt>
                <c:pt idx="100">
                  <c:v>1.2933212647302903E-4</c:v>
                </c:pt>
                <c:pt idx="101">
                  <c:v>1.1989794087136929E-4</c:v>
                </c:pt>
                <c:pt idx="102">
                  <c:v>1.1134689364107883E-4</c:v>
                </c:pt>
                <c:pt idx="103">
                  <c:v>1.1442699758298755E-4</c:v>
                </c:pt>
                <c:pt idx="104">
                  <c:v>1.1908028849585061E-4</c:v>
                </c:pt>
                <c:pt idx="105">
                  <c:v>1.1373794713692946E-4</c:v>
                </c:pt>
                <c:pt idx="106">
                  <c:v>1.1101643423236514E-4</c:v>
                </c:pt>
                <c:pt idx="107">
                  <c:v>1.0308828742738589E-4</c:v>
                </c:pt>
                <c:pt idx="108">
                  <c:v>9.777557096784232E-5</c:v>
                </c:pt>
                <c:pt idx="109">
                  <c:v>1.1927349127593361E-4</c:v>
                </c:pt>
                <c:pt idx="110">
                  <c:v>2.8902092247925311E-4</c:v>
                </c:pt>
                <c:pt idx="111">
                  <c:v>5.441403436618257E-4</c:v>
                </c:pt>
                <c:pt idx="112">
                  <c:v>3.1409859454356847E-4</c:v>
                </c:pt>
                <c:pt idx="113">
                  <c:v>1.2900865665975103E-4</c:v>
                </c:pt>
                <c:pt idx="114">
                  <c:v>1.0318918215767633E-4</c:v>
                </c:pt>
                <c:pt idx="115">
                  <c:v>9.7481398286307049E-5</c:v>
                </c:pt>
                <c:pt idx="116">
                  <c:v>1.136792002593361E-4</c:v>
                </c:pt>
                <c:pt idx="117">
                  <c:v>1.2324357968879668E-4</c:v>
                </c:pt>
                <c:pt idx="118">
                  <c:v>1.1717956107883816E-4</c:v>
                </c:pt>
                <c:pt idx="119">
                  <c:v>1.2349242417012446E-4</c:v>
                </c:pt>
                <c:pt idx="120">
                  <c:v>1.3848346644190871E-4</c:v>
                </c:pt>
                <c:pt idx="121">
                  <c:v>1.3320503008298754E-4</c:v>
                </c:pt>
                <c:pt idx="122">
                  <c:v>1.5893127548755187E-4</c:v>
                </c:pt>
                <c:pt idx="123">
                  <c:v>1.7726480606846475E-4</c:v>
                </c:pt>
                <c:pt idx="124">
                  <c:v>1.7627526014522821E-4</c:v>
                </c:pt>
                <c:pt idx="125">
                  <c:v>1.83632677033195E-4</c:v>
                </c:pt>
                <c:pt idx="126">
                  <c:v>1.9591711917012449E-4</c:v>
                </c:pt>
                <c:pt idx="127">
                  <c:v>2.0282483917012447E-4</c:v>
                </c:pt>
                <c:pt idx="128">
                  <c:v>2.128789689419087E-4</c:v>
                </c:pt>
                <c:pt idx="129">
                  <c:v>2.2174463939834025E-4</c:v>
                </c:pt>
                <c:pt idx="130">
                  <c:v>2.1285408028008299E-4</c:v>
                </c:pt>
                <c:pt idx="131">
                  <c:v>1.9280042120331951E-4</c:v>
                </c:pt>
                <c:pt idx="132">
                  <c:v>1.7091063773858921E-4</c:v>
                </c:pt>
                <c:pt idx="133">
                  <c:v>1.5902749148340249E-4</c:v>
                </c:pt>
                <c:pt idx="134">
                  <c:v>1.5334942133817426E-4</c:v>
                </c:pt>
                <c:pt idx="135">
                  <c:v>1.4868258077800828E-4</c:v>
                </c:pt>
                <c:pt idx="136">
                  <c:v>1.3448407682572613E-4</c:v>
                </c:pt>
                <c:pt idx="137">
                  <c:v>1.3041331896265559E-4</c:v>
                </c:pt>
                <c:pt idx="138">
                  <c:v>1.3102423187759336E-4</c:v>
                </c:pt>
                <c:pt idx="139">
                  <c:v>1.2425181471991702E-4</c:v>
                </c:pt>
                <c:pt idx="140">
                  <c:v>1.3744997053941909E-4</c:v>
                </c:pt>
                <c:pt idx="141">
                  <c:v>1.4133797495850621E-4</c:v>
                </c:pt>
                <c:pt idx="142">
                  <c:v>1.4756788019709545E-4</c:v>
                </c:pt>
                <c:pt idx="143">
                  <c:v>1.5518963156639003E-4</c:v>
                </c:pt>
                <c:pt idx="144">
                  <c:v>1.5785310183609957E-4</c:v>
                </c:pt>
                <c:pt idx="145">
                  <c:v>1.4639146231327799E-4</c:v>
                </c:pt>
                <c:pt idx="146">
                  <c:v>1.4881396510373445E-4</c:v>
                </c:pt>
                <c:pt idx="147">
                  <c:v>1.6757515347510374E-4</c:v>
                </c:pt>
                <c:pt idx="148">
                  <c:v>1.735385791804979E-4</c:v>
                </c:pt>
                <c:pt idx="149">
                  <c:v>1.5925302800829874E-4</c:v>
                </c:pt>
                <c:pt idx="150">
                  <c:v>1.8542915736514522E-4</c:v>
                </c:pt>
                <c:pt idx="151">
                  <c:v>1.8759902121369293E-4</c:v>
                </c:pt>
                <c:pt idx="152">
                  <c:v>1.864609464419087E-4</c:v>
                </c:pt>
                <c:pt idx="153">
                  <c:v>1.7961598925311204E-4</c:v>
                </c:pt>
                <c:pt idx="154">
                  <c:v>1.7928675191908712E-4</c:v>
                </c:pt>
                <c:pt idx="155">
                  <c:v>1.8389499122406635E-4</c:v>
                </c:pt>
                <c:pt idx="156">
                  <c:v>1.9432099076763487E-4</c:v>
                </c:pt>
                <c:pt idx="157">
                  <c:v>1.7221305997925309E-4</c:v>
                </c:pt>
                <c:pt idx="158">
                  <c:v>1.6604646028008297E-4</c:v>
                </c:pt>
                <c:pt idx="159">
                  <c:v>1.8189963063278006E-4</c:v>
                </c:pt>
                <c:pt idx="160">
                  <c:v>1.7709321290456431E-4</c:v>
                </c:pt>
                <c:pt idx="161">
                  <c:v>1.6884187268672199E-4</c:v>
                </c:pt>
                <c:pt idx="162">
                  <c:v>1.7284575225103734E-4</c:v>
                </c:pt>
                <c:pt idx="163">
                  <c:v>1.8012599349585058E-4</c:v>
                </c:pt>
                <c:pt idx="164">
                  <c:v>2.003105876452282E-4</c:v>
                </c:pt>
                <c:pt idx="165">
                  <c:v>1.8265170209543567E-4</c:v>
                </c:pt>
                <c:pt idx="166">
                  <c:v>1.5422389702282157E-4</c:v>
                </c:pt>
                <c:pt idx="167">
                  <c:v>1.5966047040456431E-4</c:v>
                </c:pt>
                <c:pt idx="168">
                  <c:v>1.5106756827800829E-4</c:v>
                </c:pt>
                <c:pt idx="169">
                  <c:v>1.2094305875518671E-4</c:v>
                </c:pt>
                <c:pt idx="170">
                  <c:v>1.1741045095435683E-4</c:v>
                </c:pt>
                <c:pt idx="171">
                  <c:v>1.1493374092323651E-4</c:v>
                </c:pt>
                <c:pt idx="172">
                  <c:v>9.9392356715767628E-5</c:v>
                </c:pt>
                <c:pt idx="173">
                  <c:v>9.7671164445020745E-5</c:v>
                </c:pt>
                <c:pt idx="174">
                  <c:v>8.3650118584024884E-5</c:v>
                </c:pt>
                <c:pt idx="175">
                  <c:v>7.7684553476141082E-5</c:v>
                </c:pt>
                <c:pt idx="176">
                  <c:v>7.1933817397302897E-5</c:v>
                </c:pt>
                <c:pt idx="177">
                  <c:v>6.0904452321576758E-5</c:v>
                </c:pt>
                <c:pt idx="178">
                  <c:v>5.8346708598547711E-5</c:v>
                </c:pt>
                <c:pt idx="179">
                  <c:v>5.2138593026970949E-5</c:v>
                </c:pt>
                <c:pt idx="180">
                  <c:v>4.9938017213692943E-5</c:v>
                </c:pt>
                <c:pt idx="181">
                  <c:v>5.0078924978215764E-5</c:v>
                </c:pt>
                <c:pt idx="182">
                  <c:v>4.8064950794605807E-5</c:v>
                </c:pt>
                <c:pt idx="183">
                  <c:v>4.3645014236514528E-5</c:v>
                </c:pt>
                <c:pt idx="184">
                  <c:v>3.8857568294605809E-5</c:v>
                </c:pt>
                <c:pt idx="185">
                  <c:v>3.7135039004149373E-5</c:v>
                </c:pt>
                <c:pt idx="186">
                  <c:v>3.4961351507261408E-5</c:v>
                </c:pt>
                <c:pt idx="187">
                  <c:v>3.3629036566390038E-5</c:v>
                </c:pt>
                <c:pt idx="188">
                  <c:v>3.4604932891078836E-5</c:v>
                </c:pt>
                <c:pt idx="189">
                  <c:v>3.1835261992738589E-5</c:v>
                </c:pt>
                <c:pt idx="190">
                  <c:v>2.9566973227178424E-5</c:v>
                </c:pt>
                <c:pt idx="191">
                  <c:v>2.8872591417012444E-5</c:v>
                </c:pt>
                <c:pt idx="192">
                  <c:v>3.0544775602697096E-5</c:v>
                </c:pt>
                <c:pt idx="193">
                  <c:v>3.1257621435684645E-5</c:v>
                </c:pt>
                <c:pt idx="194">
                  <c:v>3.4401012343360991E-5</c:v>
                </c:pt>
                <c:pt idx="195">
                  <c:v>3.4238017617219911E-5</c:v>
                </c:pt>
                <c:pt idx="196">
                  <c:v>3.4868019203319503E-5</c:v>
                </c:pt>
                <c:pt idx="197">
                  <c:v>3.746348898443983E-5</c:v>
                </c:pt>
                <c:pt idx="198">
                  <c:v>3.722661439419087E-5</c:v>
                </c:pt>
                <c:pt idx="199">
                  <c:v>4.0256244395228212E-5</c:v>
                </c:pt>
                <c:pt idx="200">
                  <c:v>3.9833661815352693E-5</c:v>
                </c:pt>
                <c:pt idx="201">
                  <c:v>4.3863212025933611E-5</c:v>
                </c:pt>
                <c:pt idx="202">
                  <c:v>4.3068074240663898E-5</c:v>
                </c:pt>
                <c:pt idx="203">
                  <c:v>4.2282696417012443E-5</c:v>
                </c:pt>
                <c:pt idx="204">
                  <c:v>4.482577269294605E-5</c:v>
                </c:pt>
                <c:pt idx="205">
                  <c:v>4.2103580867219917E-5</c:v>
                </c:pt>
                <c:pt idx="206">
                  <c:v>3.8413885677385889E-5</c:v>
                </c:pt>
                <c:pt idx="207">
                  <c:v>3.5632102602697098E-5</c:v>
                </c:pt>
                <c:pt idx="208">
                  <c:v>3.8510743720954351E-5</c:v>
                </c:pt>
                <c:pt idx="209">
                  <c:v>4.0911976823651455E-5</c:v>
                </c:pt>
                <c:pt idx="210">
                  <c:v>4.1450933149377591E-5</c:v>
                </c:pt>
                <c:pt idx="211">
                  <c:v>4.4845609571576756E-5</c:v>
                </c:pt>
                <c:pt idx="212">
                  <c:v>4.462973386203319E-5</c:v>
                </c:pt>
                <c:pt idx="213">
                  <c:v>4.4850894726141076E-5</c:v>
                </c:pt>
                <c:pt idx="214">
                  <c:v>4.9478451457468871E-5</c:v>
                </c:pt>
                <c:pt idx="215">
                  <c:v>4.6308890295643148E-5</c:v>
                </c:pt>
                <c:pt idx="216">
                  <c:v>4.744508404875519E-5</c:v>
                </c:pt>
                <c:pt idx="217">
                  <c:v>4.9816566188796672E-5</c:v>
                </c:pt>
                <c:pt idx="218">
                  <c:v>4.7779431815352692E-5</c:v>
                </c:pt>
                <c:pt idx="219">
                  <c:v>5.0382545127593354E-5</c:v>
                </c:pt>
                <c:pt idx="220">
                  <c:v>5.5996102745850616E-5</c:v>
                </c:pt>
                <c:pt idx="221">
                  <c:v>6.2143890275933613E-5</c:v>
                </c:pt>
                <c:pt idx="222">
                  <c:v>6.0113039792531119E-5</c:v>
                </c:pt>
                <c:pt idx="223">
                  <c:v>6.2101723903526973E-5</c:v>
                </c:pt>
                <c:pt idx="224">
                  <c:v>6.2685400437759341E-5</c:v>
                </c:pt>
                <c:pt idx="225">
                  <c:v>6.1009093452282159E-5</c:v>
                </c:pt>
                <c:pt idx="226">
                  <c:v>6.9565054473029049E-5</c:v>
                </c:pt>
                <c:pt idx="227">
                  <c:v>6.4682470567427379E-5</c:v>
                </c:pt>
                <c:pt idx="228">
                  <c:v>5.9223673568464722E-5</c:v>
                </c:pt>
                <c:pt idx="229">
                  <c:v>5.859804478112033E-5</c:v>
                </c:pt>
                <c:pt idx="230">
                  <c:v>5.858153707883817E-5</c:v>
                </c:pt>
                <c:pt idx="231">
                  <c:v>5.7404762755186718E-5</c:v>
                </c:pt>
                <c:pt idx="232">
                  <c:v>6.0630106571576766E-5</c:v>
                </c:pt>
                <c:pt idx="233">
                  <c:v>5.857617054356846E-5</c:v>
                </c:pt>
                <c:pt idx="234">
                  <c:v>6.3486632963692942E-5</c:v>
                </c:pt>
                <c:pt idx="235">
                  <c:v>6.1973637954356847E-5</c:v>
                </c:pt>
                <c:pt idx="236">
                  <c:v>5.6834095813278005E-5</c:v>
                </c:pt>
                <c:pt idx="237">
                  <c:v>6.2152014180497919E-5</c:v>
                </c:pt>
                <c:pt idx="238">
                  <c:v>7.0374313728215757E-5</c:v>
                </c:pt>
                <c:pt idx="239">
                  <c:v>8.8440386698132771E-5</c:v>
                </c:pt>
                <c:pt idx="240">
                  <c:v>7.6119867710580912E-5</c:v>
                </c:pt>
                <c:pt idx="241">
                  <c:v>6.4377910761410784E-5</c:v>
                </c:pt>
                <c:pt idx="242">
                  <c:v>5.8988317945020746E-5</c:v>
                </c:pt>
                <c:pt idx="243">
                  <c:v>5.830112287344398E-5</c:v>
                </c:pt>
                <c:pt idx="244">
                  <c:v>5.6560206193983397E-5</c:v>
                </c:pt>
                <c:pt idx="245">
                  <c:v>5.563417663485477E-5</c:v>
                </c:pt>
                <c:pt idx="246">
                  <c:v>5.6672152771784232E-5</c:v>
                </c:pt>
                <c:pt idx="247">
                  <c:v>6.1774796455394185E-5</c:v>
                </c:pt>
                <c:pt idx="248">
                  <c:v>6.9321127048755179E-5</c:v>
                </c:pt>
                <c:pt idx="249">
                  <c:v>5.4598717594398333E-5</c:v>
                </c:pt>
                <c:pt idx="250">
                  <c:v>4.8149710795643152E-5</c:v>
                </c:pt>
                <c:pt idx="251">
                  <c:v>5.3218037193983398E-5</c:v>
                </c:pt>
                <c:pt idx="252">
                  <c:v>5.1469126677385884E-5</c:v>
                </c:pt>
                <c:pt idx="253">
                  <c:v>4.907079526763485E-5</c:v>
                </c:pt>
                <c:pt idx="254">
                  <c:v>5.2681823483402486E-5</c:v>
                </c:pt>
                <c:pt idx="255">
                  <c:v>5.2918132248962653E-5</c:v>
                </c:pt>
                <c:pt idx="256">
                  <c:v>5.2247382491701238E-5</c:v>
                </c:pt>
                <c:pt idx="257">
                  <c:v>4.4389854774896261E-5</c:v>
                </c:pt>
                <c:pt idx="258">
                  <c:v>4.353945909232365E-5</c:v>
                </c:pt>
                <c:pt idx="259">
                  <c:v>4.8747887160788381E-5</c:v>
                </c:pt>
                <c:pt idx="260">
                  <c:v>4.6622832298755179E-5</c:v>
                </c:pt>
                <c:pt idx="261">
                  <c:v>4.6036850218879666E-5</c:v>
                </c:pt>
                <c:pt idx="262">
                  <c:v>3.9487104687759333E-5</c:v>
                </c:pt>
                <c:pt idx="263">
                  <c:v>4.0853160897302897E-5</c:v>
                </c:pt>
                <c:pt idx="264">
                  <c:v>4.0572523823651451E-5</c:v>
                </c:pt>
                <c:pt idx="265">
                  <c:v>3.9247462646265555E-5</c:v>
                </c:pt>
                <c:pt idx="266">
                  <c:v>4.0754178751037338E-5</c:v>
                </c:pt>
                <c:pt idx="267">
                  <c:v>4.1038932604771785E-5</c:v>
                </c:pt>
                <c:pt idx="268">
                  <c:v>4.5687368023858924E-5</c:v>
                </c:pt>
                <c:pt idx="269">
                  <c:v>4.446267862551867E-5</c:v>
                </c:pt>
                <c:pt idx="270">
                  <c:v>4.2714694246887962E-5</c:v>
                </c:pt>
                <c:pt idx="271">
                  <c:v>4.2856902858921161E-5</c:v>
                </c:pt>
                <c:pt idx="272">
                  <c:v>3.9731139956431531E-5</c:v>
                </c:pt>
                <c:pt idx="273">
                  <c:v>4.2072851357883815E-5</c:v>
                </c:pt>
                <c:pt idx="274">
                  <c:v>4.5028789337136929E-5</c:v>
                </c:pt>
                <c:pt idx="275">
                  <c:v>4.845778718360995E-5</c:v>
                </c:pt>
                <c:pt idx="276">
                  <c:v>5.1353613610995844E-5</c:v>
                </c:pt>
                <c:pt idx="277">
                  <c:v>5.028917896991701E-5</c:v>
                </c:pt>
                <c:pt idx="278">
                  <c:v>4.6931981063278008E-5</c:v>
                </c:pt>
                <c:pt idx="279">
                  <c:v>5.4411218469917014E-5</c:v>
                </c:pt>
                <c:pt idx="280">
                  <c:v>5.8637819190871361E-5</c:v>
                </c:pt>
                <c:pt idx="281">
                  <c:v>5.8868294783195012E-5</c:v>
                </c:pt>
                <c:pt idx="282">
                  <c:v>5.8992211248962645E-5</c:v>
                </c:pt>
                <c:pt idx="283">
                  <c:v>6.2250236954356847E-5</c:v>
                </c:pt>
                <c:pt idx="284">
                  <c:v>6.284073299377592E-5</c:v>
                </c:pt>
                <c:pt idx="285">
                  <c:v>6.0664831369294609E-5</c:v>
                </c:pt>
                <c:pt idx="286">
                  <c:v>6.310894925622406E-5</c:v>
                </c:pt>
                <c:pt idx="287">
                  <c:v>6.7194277976141069E-5</c:v>
                </c:pt>
                <c:pt idx="288">
                  <c:v>6.8399749228215757E-5</c:v>
                </c:pt>
                <c:pt idx="289">
                  <c:v>6.7132884297717836E-5</c:v>
                </c:pt>
                <c:pt idx="290">
                  <c:v>6.261149896887967E-5</c:v>
                </c:pt>
                <c:pt idx="291">
                  <c:v>5.8185528906638998E-5</c:v>
                </c:pt>
                <c:pt idx="292">
                  <c:v>6.0427487767634845E-5</c:v>
                </c:pt>
                <c:pt idx="293">
                  <c:v>5.7223499733402484E-5</c:v>
                </c:pt>
                <c:pt idx="294">
                  <c:v>6.0678839930497926E-5</c:v>
                </c:pt>
                <c:pt idx="295">
                  <c:v>6.0455782062240661E-5</c:v>
                </c:pt>
                <c:pt idx="296">
                  <c:v>6.3048318817427384E-5</c:v>
                </c:pt>
                <c:pt idx="297">
                  <c:v>6.3207406155601657E-5</c:v>
                </c:pt>
                <c:pt idx="298">
                  <c:v>5.8325820174273855E-5</c:v>
                </c:pt>
                <c:pt idx="299">
                  <c:v>6.0789593994813273E-5</c:v>
                </c:pt>
                <c:pt idx="300">
                  <c:v>6.6468289572614112E-5</c:v>
                </c:pt>
                <c:pt idx="301">
                  <c:v>6.2248380942946056E-5</c:v>
                </c:pt>
                <c:pt idx="302">
                  <c:v>5.8226402238589212E-5</c:v>
                </c:pt>
                <c:pt idx="303">
                  <c:v>5.7557293101659749E-5</c:v>
                </c:pt>
                <c:pt idx="304">
                  <c:v>6.0716038435684641E-5</c:v>
                </c:pt>
                <c:pt idx="305">
                  <c:v>5.9030999759336098E-5</c:v>
                </c:pt>
                <c:pt idx="306">
                  <c:v>5.3235066701244816E-5</c:v>
                </c:pt>
                <c:pt idx="307">
                  <c:v>5.7062286480290449E-5</c:v>
                </c:pt>
                <c:pt idx="308">
                  <c:v>5.4580305239626553E-5</c:v>
                </c:pt>
                <c:pt idx="309">
                  <c:v>5.0572505226141078E-5</c:v>
                </c:pt>
                <c:pt idx="310">
                  <c:v>5.1738011940871365E-5</c:v>
                </c:pt>
                <c:pt idx="311">
                  <c:v>5.526120471784232E-5</c:v>
                </c:pt>
                <c:pt idx="312">
                  <c:v>4.9807386470954352E-5</c:v>
                </c:pt>
                <c:pt idx="313">
                  <c:v>4.9095761123443978E-5</c:v>
                </c:pt>
                <c:pt idx="314">
                  <c:v>5.1527307728215763E-5</c:v>
                </c:pt>
                <c:pt idx="315">
                  <c:v>5.3358207458506218E-5</c:v>
                </c:pt>
                <c:pt idx="316">
                  <c:v>5.1409955587136928E-5</c:v>
                </c:pt>
                <c:pt idx="317">
                  <c:v>4.9696482711618249E-5</c:v>
                </c:pt>
                <c:pt idx="318">
                  <c:v>4.9638874437759332E-5</c:v>
                </c:pt>
                <c:pt idx="319">
                  <c:v>4.8687538000000002E-5</c:v>
                </c:pt>
                <c:pt idx="320">
                  <c:v>4.6734818685684644E-5</c:v>
                </c:pt>
                <c:pt idx="321">
                  <c:v>5.3482256306016593E-5</c:v>
                </c:pt>
                <c:pt idx="322">
                  <c:v>5.7780053656639E-5</c:v>
                </c:pt>
                <c:pt idx="323">
                  <c:v>5.4537381303941902E-5</c:v>
                </c:pt>
                <c:pt idx="324">
                  <c:v>5.3927697573651445E-5</c:v>
                </c:pt>
                <c:pt idx="325">
                  <c:v>5.728027444605809E-5</c:v>
                </c:pt>
                <c:pt idx="326">
                  <c:v>6.0172654446058089E-5</c:v>
                </c:pt>
                <c:pt idx="327">
                  <c:v>5.5408851130705393E-5</c:v>
                </c:pt>
                <c:pt idx="328">
                  <c:v>5.2269709198132773E-5</c:v>
                </c:pt>
                <c:pt idx="329">
                  <c:v>5.2984781889004144E-5</c:v>
                </c:pt>
                <c:pt idx="330">
                  <c:v>5.3939690466804981E-5</c:v>
                </c:pt>
                <c:pt idx="331">
                  <c:v>5.0122324458506217E-5</c:v>
                </c:pt>
                <c:pt idx="332">
                  <c:v>4.9426037793568463E-5</c:v>
                </c:pt>
                <c:pt idx="333">
                  <c:v>5.188509711618257E-5</c:v>
                </c:pt>
                <c:pt idx="334">
                  <c:v>5.0603302104771778E-5</c:v>
                </c:pt>
                <c:pt idx="335">
                  <c:v>5.2644751170124481E-5</c:v>
                </c:pt>
                <c:pt idx="336">
                  <c:v>5.5288138485477178E-5</c:v>
                </c:pt>
                <c:pt idx="337">
                  <c:v>5.4593390924273852E-5</c:v>
                </c:pt>
                <c:pt idx="338">
                  <c:v>5.0098527614107888E-5</c:v>
                </c:pt>
                <c:pt idx="339">
                  <c:v>5.4576650049792526E-5</c:v>
                </c:pt>
                <c:pt idx="340">
                  <c:v>5.7949855698132777E-5</c:v>
                </c:pt>
                <c:pt idx="341">
                  <c:v>5.7165077830912856E-5</c:v>
                </c:pt>
                <c:pt idx="342">
                  <c:v>5.9720101240663894E-5</c:v>
                </c:pt>
                <c:pt idx="343">
                  <c:v>6.4061034983402482E-5</c:v>
                </c:pt>
                <c:pt idx="344">
                  <c:v>6.1202460985477168E-5</c:v>
                </c:pt>
                <c:pt idx="345">
                  <c:v>5.8594396855809128E-5</c:v>
                </c:pt>
                <c:pt idx="346">
                  <c:v>6.5533989742738583E-5</c:v>
                </c:pt>
                <c:pt idx="347">
                  <c:v>6.4446828205394184E-5</c:v>
                </c:pt>
                <c:pt idx="348">
                  <c:v>5.7809359845435677E-5</c:v>
                </c:pt>
                <c:pt idx="349">
                  <c:v>5.4431752118257256E-5</c:v>
                </c:pt>
                <c:pt idx="350">
                  <c:v>6.0700594824688797E-5</c:v>
                </c:pt>
                <c:pt idx="351">
                  <c:v>6.2743932672199162E-5</c:v>
                </c:pt>
                <c:pt idx="352">
                  <c:v>6.0963865519709545E-5</c:v>
                </c:pt>
                <c:pt idx="353">
                  <c:v>6.2407955151452276E-5</c:v>
                </c:pt>
                <c:pt idx="354">
                  <c:v>6.2165511323651455E-5</c:v>
                </c:pt>
                <c:pt idx="355">
                  <c:v>6.1591114412863068E-5</c:v>
                </c:pt>
                <c:pt idx="356">
                  <c:v>6.7081176681535264E-5</c:v>
                </c:pt>
                <c:pt idx="357">
                  <c:v>6.8139658363070542E-5</c:v>
                </c:pt>
                <c:pt idx="358">
                  <c:v>6.7655649937759335E-5</c:v>
                </c:pt>
                <c:pt idx="359">
                  <c:v>7.0840518497925306E-5</c:v>
                </c:pt>
                <c:pt idx="360">
                  <c:v>6.9470085977178418E-5</c:v>
                </c:pt>
                <c:pt idx="361">
                  <c:v>7.2412964240663901E-5</c:v>
                </c:pt>
                <c:pt idx="362">
                  <c:v>7.6317118556016588E-5</c:v>
                </c:pt>
                <c:pt idx="363">
                  <c:v>8.0766721227178422E-5</c:v>
                </c:pt>
                <c:pt idx="364">
                  <c:v>7.5837943901452278E-5</c:v>
                </c:pt>
                <c:pt idx="365">
                  <c:v>8.5572411077800828E-5</c:v>
                </c:pt>
                <c:pt idx="366">
                  <c:v>8.3031267063278012E-5</c:v>
                </c:pt>
                <c:pt idx="367">
                  <c:v>8.7792240927385886E-5</c:v>
                </c:pt>
                <c:pt idx="368">
                  <c:v>9.7436270174273856E-5</c:v>
                </c:pt>
                <c:pt idx="369">
                  <c:v>1.0214112958921162E-4</c:v>
                </c:pt>
                <c:pt idx="370">
                  <c:v>1.0225414397199169E-4</c:v>
                </c:pt>
                <c:pt idx="371">
                  <c:v>1.0421655352697094E-4</c:v>
                </c:pt>
                <c:pt idx="372">
                  <c:v>1.1250075281120331E-4</c:v>
                </c:pt>
                <c:pt idx="373">
                  <c:v>1.1672177519709544E-4</c:v>
                </c:pt>
                <c:pt idx="374">
                  <c:v>1.3798859897302902E-4</c:v>
                </c:pt>
                <c:pt idx="375">
                  <c:v>1.3481646769709541E-4</c:v>
                </c:pt>
                <c:pt idx="376">
                  <c:v>1.340331517219917E-4</c:v>
                </c:pt>
                <c:pt idx="377">
                  <c:v>1.3882079627593359E-4</c:v>
                </c:pt>
                <c:pt idx="378">
                  <c:v>1.4424130680497924E-4</c:v>
                </c:pt>
                <c:pt idx="379">
                  <c:v>1.6388866380705395E-4</c:v>
                </c:pt>
                <c:pt idx="380">
                  <c:v>1.6594720511410786E-4</c:v>
                </c:pt>
                <c:pt idx="381">
                  <c:v>1.9477387402489627E-4</c:v>
                </c:pt>
                <c:pt idx="382">
                  <c:v>2.1191743116182572E-4</c:v>
                </c:pt>
                <c:pt idx="383">
                  <c:v>2.1780763546680495E-4</c:v>
                </c:pt>
                <c:pt idx="384">
                  <c:v>2.2316773123443981E-4</c:v>
                </c:pt>
                <c:pt idx="385">
                  <c:v>2.4624307782157676E-4</c:v>
                </c:pt>
                <c:pt idx="386">
                  <c:v>2.6732425530082989E-4</c:v>
                </c:pt>
                <c:pt idx="387">
                  <c:v>2.8597434498962653E-4</c:v>
                </c:pt>
                <c:pt idx="388">
                  <c:v>2.9964734288381742E-4</c:v>
                </c:pt>
                <c:pt idx="389">
                  <c:v>2.8831542241701243E-4</c:v>
                </c:pt>
                <c:pt idx="390">
                  <c:v>2.86171077126556E-4</c:v>
                </c:pt>
                <c:pt idx="391">
                  <c:v>2.880213063900415E-4</c:v>
                </c:pt>
                <c:pt idx="392">
                  <c:v>2.8126731524896265E-4</c:v>
                </c:pt>
                <c:pt idx="393">
                  <c:v>2.3334732767634853E-4</c:v>
                </c:pt>
                <c:pt idx="394">
                  <c:v>1.9990546577800829E-4</c:v>
                </c:pt>
                <c:pt idx="395">
                  <c:v>1.9259227176348547E-4</c:v>
                </c:pt>
                <c:pt idx="396">
                  <c:v>1.6406967780082984E-4</c:v>
                </c:pt>
                <c:pt idx="397">
                  <c:v>1.3324652938796679E-4</c:v>
                </c:pt>
                <c:pt idx="398">
                  <c:v>1.1624834123443982E-4</c:v>
                </c:pt>
                <c:pt idx="399">
                  <c:v>1.0592527737551867E-4</c:v>
                </c:pt>
                <c:pt idx="400">
                  <c:v>8.5987074439834019E-5</c:v>
                </c:pt>
                <c:pt idx="401">
                  <c:v>6.9545460724066387E-5</c:v>
                </c:pt>
                <c:pt idx="402">
                  <c:v>5.9238624445020747E-5</c:v>
                </c:pt>
                <c:pt idx="403">
                  <c:v>5.1296215531120334E-5</c:v>
                </c:pt>
                <c:pt idx="404">
                  <c:v>4.0538116134854768E-5</c:v>
                </c:pt>
                <c:pt idx="405">
                  <c:v>4.0244280783195017E-5</c:v>
                </c:pt>
                <c:pt idx="406">
                  <c:v>3.64617402406639E-5</c:v>
                </c:pt>
                <c:pt idx="407">
                  <c:v>3.352900692323651E-5</c:v>
                </c:pt>
                <c:pt idx="408">
                  <c:v>2.9994019095435683E-5</c:v>
                </c:pt>
                <c:pt idx="409">
                  <c:v>2.7526354384854772E-5</c:v>
                </c:pt>
                <c:pt idx="410">
                  <c:v>2.4821179011410789E-5</c:v>
                </c:pt>
                <c:pt idx="411">
                  <c:v>2.1429652390041496E-5</c:v>
                </c:pt>
                <c:pt idx="412">
                  <c:v>1.7715169273858919E-5</c:v>
                </c:pt>
                <c:pt idx="413">
                  <c:v>1.7471343715767636E-5</c:v>
                </c:pt>
                <c:pt idx="414">
                  <c:v>1.6202594958506224E-5</c:v>
                </c:pt>
                <c:pt idx="415">
                  <c:v>1.4753313407676348E-5</c:v>
                </c:pt>
                <c:pt idx="416">
                  <c:v>1.3608119984439833E-5</c:v>
                </c:pt>
                <c:pt idx="417">
                  <c:v>1.0411289480290456E-5</c:v>
                </c:pt>
                <c:pt idx="418">
                  <c:v>9.3208185964730288E-6</c:v>
                </c:pt>
                <c:pt idx="419">
                  <c:v>8.3083858453319498E-6</c:v>
                </c:pt>
                <c:pt idx="420">
                  <c:v>7.3580353271784229E-6</c:v>
                </c:pt>
                <c:pt idx="421">
                  <c:v>6.3545003540456433E-6</c:v>
                </c:pt>
                <c:pt idx="422">
                  <c:v>6.3372109048755185E-6</c:v>
                </c:pt>
                <c:pt idx="423">
                  <c:v>5.6728553276970952E-6</c:v>
                </c:pt>
                <c:pt idx="424">
                  <c:v>5.2717689290456427E-6</c:v>
                </c:pt>
                <c:pt idx="425">
                  <c:v>5.1682452282157673E-6</c:v>
                </c:pt>
                <c:pt idx="426">
                  <c:v>4.5818125842323647E-6</c:v>
                </c:pt>
                <c:pt idx="427">
                  <c:v>4.4807725158713689E-6</c:v>
                </c:pt>
                <c:pt idx="428">
                  <c:v>4.3869911626556014E-6</c:v>
                </c:pt>
                <c:pt idx="429">
                  <c:v>4.172914025518672E-6</c:v>
                </c:pt>
                <c:pt idx="430">
                  <c:v>4.0984894170124478E-6</c:v>
                </c:pt>
                <c:pt idx="431">
                  <c:v>3.6184895810165971E-6</c:v>
                </c:pt>
                <c:pt idx="432">
                  <c:v>3.1967970212655602E-6</c:v>
                </c:pt>
                <c:pt idx="433">
                  <c:v>3.229477414004149E-6</c:v>
                </c:pt>
                <c:pt idx="434">
                  <c:v>3.0124538980290458E-6</c:v>
                </c:pt>
                <c:pt idx="435">
                  <c:v>2.6699355915975103E-6</c:v>
                </c:pt>
                <c:pt idx="436">
                  <c:v>2.767474671991701E-6</c:v>
                </c:pt>
                <c:pt idx="437">
                  <c:v>2.5808432945020746E-6</c:v>
                </c:pt>
                <c:pt idx="438">
                  <c:v>2.2399740348547716E-6</c:v>
                </c:pt>
                <c:pt idx="439">
                  <c:v>2.3788618594398337E-6</c:v>
                </c:pt>
                <c:pt idx="440">
                  <c:v>2.4392342056016595E-6</c:v>
                </c:pt>
                <c:pt idx="441">
                  <c:v>2.232191154979253E-6</c:v>
                </c:pt>
                <c:pt idx="442">
                  <c:v>2.386180756639004E-6</c:v>
                </c:pt>
                <c:pt idx="443">
                  <c:v>2.4421677746887965E-6</c:v>
                </c:pt>
                <c:pt idx="444">
                  <c:v>2.7345026477178424E-6</c:v>
                </c:pt>
                <c:pt idx="445">
                  <c:v>3.1056911532157674E-6</c:v>
                </c:pt>
                <c:pt idx="446">
                  <c:v>3.3411136845435679E-6</c:v>
                </c:pt>
                <c:pt idx="447">
                  <c:v>3.6265538230290452E-6</c:v>
                </c:pt>
                <c:pt idx="448">
                  <c:v>3.8210757291493769E-6</c:v>
                </c:pt>
                <c:pt idx="449">
                  <c:v>3.5153369605809128E-6</c:v>
                </c:pt>
                <c:pt idx="450">
                  <c:v>2.9540487511410788E-6</c:v>
                </c:pt>
                <c:pt idx="451">
                  <c:v>3.4349535475103732E-6</c:v>
                </c:pt>
                <c:pt idx="452">
                  <c:v>3.539749847717842E-6</c:v>
                </c:pt>
                <c:pt idx="453">
                  <c:v>3.715131786825726E-6</c:v>
                </c:pt>
                <c:pt idx="454">
                  <c:v>3.2179140910788381E-6</c:v>
                </c:pt>
                <c:pt idx="455">
                  <c:v>3.3106561661825728E-6</c:v>
                </c:pt>
                <c:pt idx="456">
                  <c:v>3.7645959632780083E-6</c:v>
                </c:pt>
                <c:pt idx="457">
                  <c:v>4.3495882543568463E-6</c:v>
                </c:pt>
                <c:pt idx="458">
                  <c:v>4.0570214590248955E-6</c:v>
                </c:pt>
                <c:pt idx="459">
                  <c:v>4.0112651830912861E-6</c:v>
                </c:pt>
                <c:pt idx="460">
                  <c:v>3.9778972962655601E-6</c:v>
                </c:pt>
                <c:pt idx="461">
                  <c:v>4.0898579048755189E-6</c:v>
                </c:pt>
                <c:pt idx="462">
                  <c:v>5.7547634840248965E-6</c:v>
                </c:pt>
                <c:pt idx="463">
                  <c:v>8.4213787891078828E-6</c:v>
                </c:pt>
                <c:pt idx="464">
                  <c:v>6.3869740019709547E-6</c:v>
                </c:pt>
                <c:pt idx="465">
                  <c:v>4.4572630323651451E-6</c:v>
                </c:pt>
                <c:pt idx="466">
                  <c:v>4.3796360907676344E-6</c:v>
                </c:pt>
                <c:pt idx="467">
                  <c:v>5.0763804938796679E-6</c:v>
                </c:pt>
                <c:pt idx="468">
                  <c:v>4.7971871933609953E-6</c:v>
                </c:pt>
                <c:pt idx="469">
                  <c:v>4.851503067427386E-6</c:v>
                </c:pt>
                <c:pt idx="470">
                  <c:v>5.1468610529045638E-6</c:v>
                </c:pt>
                <c:pt idx="471">
                  <c:v>5.1034139520746887E-6</c:v>
                </c:pt>
                <c:pt idx="472">
                  <c:v>4.3103593751037344E-6</c:v>
                </c:pt>
                <c:pt idx="473">
                  <c:v>4.2956177853734437E-6</c:v>
                </c:pt>
                <c:pt idx="474">
                  <c:v>4.1072076907676346E-6</c:v>
                </c:pt>
                <c:pt idx="475">
                  <c:v>4.5193954678423235E-6</c:v>
                </c:pt>
                <c:pt idx="476">
                  <c:v>4.7248765716804979E-6</c:v>
                </c:pt>
                <c:pt idx="477">
                  <c:v>4.3816206134854768E-6</c:v>
                </c:pt>
                <c:pt idx="478">
                  <c:v>4.7448084109958504E-6</c:v>
                </c:pt>
                <c:pt idx="479">
                  <c:v>4.5483682803941901E-6</c:v>
                </c:pt>
                <c:pt idx="480">
                  <c:v>4.3552732864107884E-6</c:v>
                </c:pt>
                <c:pt idx="481">
                  <c:v>4.4119524355809128E-6</c:v>
                </c:pt>
                <c:pt idx="482">
                  <c:v>4.998819438278008E-6</c:v>
                </c:pt>
                <c:pt idx="483">
                  <c:v>5.7210447168049786E-6</c:v>
                </c:pt>
                <c:pt idx="484">
                  <c:v>6.1836969496887958E-6</c:v>
                </c:pt>
                <c:pt idx="485">
                  <c:v>6.2487398907676343E-6</c:v>
                </c:pt>
                <c:pt idx="486">
                  <c:v>5.3461375303941904E-6</c:v>
                </c:pt>
                <c:pt idx="487">
                  <c:v>5.4646559723029036E-6</c:v>
                </c:pt>
                <c:pt idx="488">
                  <c:v>6.3671662324688794E-6</c:v>
                </c:pt>
                <c:pt idx="489">
                  <c:v>6.6158193495850618E-6</c:v>
                </c:pt>
                <c:pt idx="490">
                  <c:v>7.2610967095435686E-6</c:v>
                </c:pt>
                <c:pt idx="491">
                  <c:v>6.8017137984439832E-6</c:v>
                </c:pt>
                <c:pt idx="492">
                  <c:v>7.3926717411825723E-6</c:v>
                </c:pt>
                <c:pt idx="493">
                  <c:v>7.1108423594398335E-6</c:v>
                </c:pt>
                <c:pt idx="494">
                  <c:v>6.8398830628630699E-6</c:v>
                </c:pt>
                <c:pt idx="495">
                  <c:v>7.4330147246887965E-6</c:v>
                </c:pt>
                <c:pt idx="496">
                  <c:v>7.4953445170124485E-6</c:v>
                </c:pt>
                <c:pt idx="497">
                  <c:v>6.9219933269709536E-6</c:v>
                </c:pt>
                <c:pt idx="498">
                  <c:v>7.5307489116182559E-6</c:v>
                </c:pt>
                <c:pt idx="499">
                  <c:v>8.6937331171161825E-6</c:v>
                </c:pt>
                <c:pt idx="500">
                  <c:v>8.0039881826763487E-6</c:v>
                </c:pt>
                <c:pt idx="501">
                  <c:v>8.1274913783195021E-6</c:v>
                </c:pt>
                <c:pt idx="502">
                  <c:v>8.0630378093360984E-6</c:v>
                </c:pt>
                <c:pt idx="503">
                  <c:v>8.4836176864107885E-6</c:v>
                </c:pt>
                <c:pt idx="504">
                  <c:v>7.9071596960580901E-6</c:v>
                </c:pt>
                <c:pt idx="505">
                  <c:v>8.3274427443983403E-6</c:v>
                </c:pt>
                <c:pt idx="506">
                  <c:v>8.5311514940871353E-6</c:v>
                </c:pt>
                <c:pt idx="507">
                  <c:v>7.8821484953319502E-6</c:v>
                </c:pt>
                <c:pt idx="508">
                  <c:v>7.475481959439833E-6</c:v>
                </c:pt>
                <c:pt idx="509">
                  <c:v>8.1182845410788372E-6</c:v>
                </c:pt>
                <c:pt idx="510">
                  <c:v>8.3484826210580914E-6</c:v>
                </c:pt>
                <c:pt idx="511">
                  <c:v>7.8161937067427383E-6</c:v>
                </c:pt>
                <c:pt idx="512">
                  <c:v>7.875738172095435E-6</c:v>
                </c:pt>
                <c:pt idx="513">
                  <c:v>7.3848520211618254E-6</c:v>
                </c:pt>
                <c:pt idx="514">
                  <c:v>7.0411179605809123E-6</c:v>
                </c:pt>
                <c:pt idx="515">
                  <c:v>6.4271204470954352E-6</c:v>
                </c:pt>
                <c:pt idx="516">
                  <c:v>7.4385137746887964E-6</c:v>
                </c:pt>
                <c:pt idx="517">
                  <c:v>8.5468166991701238E-6</c:v>
                </c:pt>
                <c:pt idx="518">
                  <c:v>8.1113606848547715E-6</c:v>
                </c:pt>
                <c:pt idx="519">
                  <c:v>7.9317371293568458E-6</c:v>
                </c:pt>
                <c:pt idx="520">
                  <c:v>8.238368427385891E-6</c:v>
                </c:pt>
                <c:pt idx="521">
                  <c:v>8.4935324646265555E-6</c:v>
                </c:pt>
                <c:pt idx="522">
                  <c:v>1.051539019087137E-5</c:v>
                </c:pt>
                <c:pt idx="523">
                  <c:v>1.1555097793568464E-5</c:v>
                </c:pt>
                <c:pt idx="524">
                  <c:v>1.4440312710580912E-5</c:v>
                </c:pt>
                <c:pt idx="525">
                  <c:v>1.843239969605809E-5</c:v>
                </c:pt>
                <c:pt idx="526">
                  <c:v>2.2259548312240662E-5</c:v>
                </c:pt>
                <c:pt idx="527">
                  <c:v>2.8827031056016595E-5</c:v>
                </c:pt>
                <c:pt idx="528">
                  <c:v>4.6274205236514522E-5</c:v>
                </c:pt>
                <c:pt idx="529">
                  <c:v>6.6621808202282156E-5</c:v>
                </c:pt>
                <c:pt idx="530">
                  <c:v>1.0752463569502075E-4</c:v>
                </c:pt>
                <c:pt idx="531">
                  <c:v>1.9326760717842324E-4</c:v>
                </c:pt>
                <c:pt idx="532">
                  <c:v>4.3706182565352697E-4</c:v>
                </c:pt>
                <c:pt idx="533">
                  <c:v>8.8683048866182565E-4</c:v>
                </c:pt>
                <c:pt idx="534">
                  <c:v>1.0097291059647303E-3</c:v>
                </c:pt>
                <c:pt idx="535">
                  <c:v>5.1979848845435685E-4</c:v>
                </c:pt>
                <c:pt idx="536">
                  <c:v>2.3860069218879665E-4</c:v>
                </c:pt>
                <c:pt idx="537">
                  <c:v>1.1597675216804978E-4</c:v>
                </c:pt>
                <c:pt idx="538">
                  <c:v>5.4776362062240661E-5</c:v>
                </c:pt>
                <c:pt idx="539">
                  <c:v>3.4217853041493774E-5</c:v>
                </c:pt>
                <c:pt idx="540">
                  <c:v>2.5664280347510374E-5</c:v>
                </c:pt>
                <c:pt idx="541">
                  <c:v>2.8288407815352696E-5</c:v>
                </c:pt>
                <c:pt idx="542">
                  <c:v>2.950379293879668E-5</c:v>
                </c:pt>
                <c:pt idx="543">
                  <c:v>2.7966630270746885E-5</c:v>
                </c:pt>
                <c:pt idx="544">
                  <c:v>2.4807030174273858E-5</c:v>
                </c:pt>
                <c:pt idx="545">
                  <c:v>2.3446875494813275E-5</c:v>
                </c:pt>
                <c:pt idx="546">
                  <c:v>2.4893111942946056E-5</c:v>
                </c:pt>
                <c:pt idx="547">
                  <c:v>2.6202160030082987E-5</c:v>
                </c:pt>
                <c:pt idx="548">
                  <c:v>2.5385897791493775E-5</c:v>
                </c:pt>
                <c:pt idx="549">
                  <c:v>2.5474283279045641E-5</c:v>
                </c:pt>
                <c:pt idx="550">
                  <c:v>2.5337386958506224E-5</c:v>
                </c:pt>
                <c:pt idx="551">
                  <c:v>2.4544686570539415E-5</c:v>
                </c:pt>
                <c:pt idx="552">
                  <c:v>2.3617857617219914E-5</c:v>
                </c:pt>
                <c:pt idx="553">
                  <c:v>2.5125641461618256E-5</c:v>
                </c:pt>
                <c:pt idx="554">
                  <c:v>2.5328044763485472E-5</c:v>
                </c:pt>
                <c:pt idx="555">
                  <c:v>2.5459957137966806E-5</c:v>
                </c:pt>
                <c:pt idx="556">
                  <c:v>2.7846849668049793E-5</c:v>
                </c:pt>
                <c:pt idx="557">
                  <c:v>2.9739561109958503E-5</c:v>
                </c:pt>
                <c:pt idx="558">
                  <c:v>3.1055163718879667E-5</c:v>
                </c:pt>
                <c:pt idx="559">
                  <c:v>3.4058844966804978E-5</c:v>
                </c:pt>
                <c:pt idx="560">
                  <c:v>3.843824753838174E-5</c:v>
                </c:pt>
                <c:pt idx="561">
                  <c:v>3.399523569813278E-5</c:v>
                </c:pt>
                <c:pt idx="562">
                  <c:v>2.8403042418049788E-5</c:v>
                </c:pt>
                <c:pt idx="563">
                  <c:v>2.5251672287344395E-5</c:v>
                </c:pt>
                <c:pt idx="564">
                  <c:v>2.6766401889004149E-5</c:v>
                </c:pt>
                <c:pt idx="565">
                  <c:v>2.8969623636929458E-5</c:v>
                </c:pt>
                <c:pt idx="566">
                  <c:v>3.0353426692946054E-5</c:v>
                </c:pt>
                <c:pt idx="567">
                  <c:v>3.2641171605809127E-5</c:v>
                </c:pt>
                <c:pt idx="568">
                  <c:v>3.2894317712655603E-5</c:v>
                </c:pt>
                <c:pt idx="569">
                  <c:v>3.229023726244813E-5</c:v>
                </c:pt>
                <c:pt idx="570">
                  <c:v>3.3448174988589207E-5</c:v>
                </c:pt>
                <c:pt idx="571">
                  <c:v>3.3391137196058089E-5</c:v>
                </c:pt>
                <c:pt idx="572">
                  <c:v>3.8041118522821573E-5</c:v>
                </c:pt>
                <c:pt idx="573">
                  <c:v>3.7906102818464726E-5</c:v>
                </c:pt>
                <c:pt idx="574">
                  <c:v>3.5440531246887965E-5</c:v>
                </c:pt>
                <c:pt idx="575">
                  <c:v>3.8542857400414933E-5</c:v>
                </c:pt>
                <c:pt idx="576">
                  <c:v>3.8917647488589207E-5</c:v>
                </c:pt>
                <c:pt idx="577">
                  <c:v>4.1198420200207462E-5</c:v>
                </c:pt>
                <c:pt idx="578">
                  <c:v>3.8565431648340248E-5</c:v>
                </c:pt>
                <c:pt idx="579">
                  <c:v>4.1810783535269708E-5</c:v>
                </c:pt>
                <c:pt idx="580">
                  <c:v>4.3437102481327797E-5</c:v>
                </c:pt>
                <c:pt idx="581">
                  <c:v>4.416314779668049E-5</c:v>
                </c:pt>
                <c:pt idx="582">
                  <c:v>4.7963530756224067E-5</c:v>
                </c:pt>
                <c:pt idx="583">
                  <c:v>4.8977389175311202E-5</c:v>
                </c:pt>
                <c:pt idx="584">
                  <c:v>4.916447125E-5</c:v>
                </c:pt>
                <c:pt idx="585">
                  <c:v>4.8071685072614103E-5</c:v>
                </c:pt>
                <c:pt idx="586">
                  <c:v>4.7964392648340244E-5</c:v>
                </c:pt>
                <c:pt idx="587">
                  <c:v>5.1076705624481327E-5</c:v>
                </c:pt>
                <c:pt idx="588">
                  <c:v>5.4146632569502075E-5</c:v>
                </c:pt>
                <c:pt idx="589">
                  <c:v>5.0129276566390043E-5</c:v>
                </c:pt>
                <c:pt idx="590">
                  <c:v>5.2168887427385889E-5</c:v>
                </c:pt>
                <c:pt idx="591">
                  <c:v>5.2759678127593359E-5</c:v>
                </c:pt>
                <c:pt idx="592">
                  <c:v>5.4246686325726139E-5</c:v>
                </c:pt>
                <c:pt idx="593">
                  <c:v>5.6055458364107877E-5</c:v>
                </c:pt>
                <c:pt idx="594">
                  <c:v>5.3223883168049789E-5</c:v>
                </c:pt>
                <c:pt idx="595">
                  <c:v>5.3693513263485474E-5</c:v>
                </c:pt>
                <c:pt idx="596">
                  <c:v>5.1703335789419087E-5</c:v>
                </c:pt>
                <c:pt idx="597">
                  <c:v>5.402478241182572E-5</c:v>
                </c:pt>
                <c:pt idx="598">
                  <c:v>5.6294322573651452E-5</c:v>
                </c:pt>
                <c:pt idx="599">
                  <c:v>5.6290200511410791E-5</c:v>
                </c:pt>
                <c:pt idx="600">
                  <c:v>5.4305431987551859E-5</c:v>
                </c:pt>
                <c:pt idx="601">
                  <c:v>5.1539183226141076E-5</c:v>
                </c:pt>
                <c:pt idx="602">
                  <c:v>5.2276940343360991E-5</c:v>
                </c:pt>
                <c:pt idx="603">
                  <c:v>4.9647268662863069E-5</c:v>
                </c:pt>
                <c:pt idx="604">
                  <c:v>5.0274671975103735E-5</c:v>
                </c:pt>
                <c:pt idx="605">
                  <c:v>4.6813289085062238E-5</c:v>
                </c:pt>
                <c:pt idx="606">
                  <c:v>4.3066869088174274E-5</c:v>
                </c:pt>
                <c:pt idx="607">
                  <c:v>4.3282061056016596E-5</c:v>
                </c:pt>
                <c:pt idx="608">
                  <c:v>4.2989585396265558E-5</c:v>
                </c:pt>
                <c:pt idx="609">
                  <c:v>4.0322035089211618E-5</c:v>
                </c:pt>
                <c:pt idx="610">
                  <c:v>3.7644780593360994E-5</c:v>
                </c:pt>
                <c:pt idx="611">
                  <c:v>3.5115754064315355E-5</c:v>
                </c:pt>
                <c:pt idx="612">
                  <c:v>3.1927044145228218E-5</c:v>
                </c:pt>
                <c:pt idx="613">
                  <c:v>3.0417819460580912E-5</c:v>
                </c:pt>
                <c:pt idx="614">
                  <c:v>3.0946105504149374E-5</c:v>
                </c:pt>
                <c:pt idx="615">
                  <c:v>2.7602394100622404E-5</c:v>
                </c:pt>
                <c:pt idx="616">
                  <c:v>2.6926261814315351E-5</c:v>
                </c:pt>
                <c:pt idx="617">
                  <c:v>2.7354832887966802E-5</c:v>
                </c:pt>
                <c:pt idx="618">
                  <c:v>2.7993981695020743E-5</c:v>
                </c:pt>
                <c:pt idx="619">
                  <c:v>2.5183411514522822E-5</c:v>
                </c:pt>
                <c:pt idx="620">
                  <c:v>2.2499597790456431E-5</c:v>
                </c:pt>
                <c:pt idx="621">
                  <c:v>2.3765952919087138E-5</c:v>
                </c:pt>
                <c:pt idx="622">
                  <c:v>2.2734207980290457E-5</c:v>
                </c:pt>
                <c:pt idx="623">
                  <c:v>2.5380755600622402E-5</c:v>
                </c:pt>
                <c:pt idx="624">
                  <c:v>2.3345522265560162E-5</c:v>
                </c:pt>
                <c:pt idx="625">
                  <c:v>1.8419917399377593E-5</c:v>
                </c:pt>
                <c:pt idx="626">
                  <c:v>1.4738178251037344E-5</c:v>
                </c:pt>
                <c:pt idx="627">
                  <c:v>1.3997168892116182E-5</c:v>
                </c:pt>
                <c:pt idx="628">
                  <c:v>1.379739657572614E-5</c:v>
                </c:pt>
                <c:pt idx="629">
                  <c:v>1.219485945746888E-5</c:v>
                </c:pt>
                <c:pt idx="630">
                  <c:v>1.202143609958506E-5</c:v>
                </c:pt>
                <c:pt idx="631">
                  <c:v>1.0926338609958505E-5</c:v>
                </c:pt>
                <c:pt idx="632">
                  <c:v>1.0642356119294605E-5</c:v>
                </c:pt>
                <c:pt idx="633">
                  <c:v>1.0349504838278009E-5</c:v>
                </c:pt>
                <c:pt idx="634">
                  <c:v>1.0352063421265559E-5</c:v>
                </c:pt>
                <c:pt idx="635">
                  <c:v>1.0228736842219917E-5</c:v>
                </c:pt>
                <c:pt idx="636">
                  <c:v>9.389536719917011E-6</c:v>
                </c:pt>
                <c:pt idx="637">
                  <c:v>8.8436638852697087E-6</c:v>
                </c:pt>
                <c:pt idx="638">
                  <c:v>7.7927048235477171E-6</c:v>
                </c:pt>
                <c:pt idx="639">
                  <c:v>8.4800705998962651E-6</c:v>
                </c:pt>
                <c:pt idx="640">
                  <c:v>7.1927541208506222E-6</c:v>
                </c:pt>
                <c:pt idx="641">
                  <c:v>6.6955122878630697E-6</c:v>
                </c:pt>
                <c:pt idx="642">
                  <c:v>6.4189161380705396E-6</c:v>
                </c:pt>
                <c:pt idx="643">
                  <c:v>6.2339877653526972E-6</c:v>
                </c:pt>
                <c:pt idx="644">
                  <c:v>6.0867991292531117E-6</c:v>
                </c:pt>
                <c:pt idx="645">
                  <c:v>6.0197326792531119E-6</c:v>
                </c:pt>
                <c:pt idx="646">
                  <c:v>6.1073288795643156E-6</c:v>
                </c:pt>
                <c:pt idx="647">
                  <c:v>5.9996008067427385E-6</c:v>
                </c:pt>
                <c:pt idx="648">
                  <c:v>5.424847559647303E-6</c:v>
                </c:pt>
                <c:pt idx="649">
                  <c:v>5.0981276221991696E-6</c:v>
                </c:pt>
                <c:pt idx="650">
                  <c:v>5.0117110452282152E-6</c:v>
                </c:pt>
                <c:pt idx="651">
                  <c:v>4.9333968086099581E-6</c:v>
                </c:pt>
                <c:pt idx="652">
                  <c:v>5.0144269596473024E-6</c:v>
                </c:pt>
                <c:pt idx="653">
                  <c:v>5.2176541835062237E-6</c:v>
                </c:pt>
                <c:pt idx="654">
                  <c:v>4.9584292660788383E-6</c:v>
                </c:pt>
                <c:pt idx="655">
                  <c:v>4.8528495024896263E-6</c:v>
                </c:pt>
                <c:pt idx="656">
                  <c:v>4.6821054926348542E-6</c:v>
                </c:pt>
                <c:pt idx="657">
                  <c:v>4.3085910987551869E-6</c:v>
                </c:pt>
                <c:pt idx="658">
                  <c:v>4.2189453856846476E-6</c:v>
                </c:pt>
                <c:pt idx="659">
                  <c:v>4.5961510551867218E-6</c:v>
                </c:pt>
                <c:pt idx="660">
                  <c:v>4.8169760204356846E-6</c:v>
                </c:pt>
                <c:pt idx="661">
                  <c:v>4.9014161829875513E-6</c:v>
                </c:pt>
                <c:pt idx="662">
                  <c:v>4.8582638726141082E-6</c:v>
                </c:pt>
                <c:pt idx="663">
                  <c:v>4.2526860350622411E-6</c:v>
                </c:pt>
                <c:pt idx="664">
                  <c:v>4.533518066182572E-6</c:v>
                </c:pt>
                <c:pt idx="665">
                  <c:v>4.3774392665975103E-6</c:v>
                </c:pt>
                <c:pt idx="666">
                  <c:v>3.9325673565352698E-6</c:v>
                </c:pt>
                <c:pt idx="667">
                  <c:v>4.0500180044605808E-6</c:v>
                </c:pt>
                <c:pt idx="668">
                  <c:v>4.3354566993775937E-6</c:v>
                </c:pt>
                <c:pt idx="669">
                  <c:v>4.1956389508298748E-6</c:v>
                </c:pt>
                <c:pt idx="670">
                  <c:v>4.2543567170124479E-6</c:v>
                </c:pt>
                <c:pt idx="671">
                  <c:v>4.1839707479253106E-6</c:v>
                </c:pt>
                <c:pt idx="672">
                  <c:v>4.020780335788381E-6</c:v>
                </c:pt>
                <c:pt idx="673">
                  <c:v>4.2984633922199166E-6</c:v>
                </c:pt>
                <c:pt idx="674">
                  <c:v>4.027181301763485E-6</c:v>
                </c:pt>
                <c:pt idx="675">
                  <c:v>4.1482962167012446E-6</c:v>
                </c:pt>
                <c:pt idx="676">
                  <c:v>4.1865726289419084E-6</c:v>
                </c:pt>
                <c:pt idx="677">
                  <c:v>4.6739499671161824E-6</c:v>
                </c:pt>
                <c:pt idx="678">
                  <c:v>4.8046876450207463E-6</c:v>
                </c:pt>
                <c:pt idx="679">
                  <c:v>4.5636828945020746E-6</c:v>
                </c:pt>
                <c:pt idx="680">
                  <c:v>4.4415932110995848E-6</c:v>
                </c:pt>
                <c:pt idx="681">
                  <c:v>4.1067509505186717E-6</c:v>
                </c:pt>
                <c:pt idx="682">
                  <c:v>4.1238282878630699E-6</c:v>
                </c:pt>
                <c:pt idx="683">
                  <c:v>3.9477861806016593E-6</c:v>
                </c:pt>
                <c:pt idx="684">
                  <c:v>4.4336723773858918E-6</c:v>
                </c:pt>
                <c:pt idx="685">
                  <c:v>4.4555385539419086E-6</c:v>
                </c:pt>
                <c:pt idx="686">
                  <c:v>4.4605286808091288E-6</c:v>
                </c:pt>
                <c:pt idx="687">
                  <c:v>4.5304244677385888E-6</c:v>
                </c:pt>
                <c:pt idx="688">
                  <c:v>4.2183562298755183E-6</c:v>
                </c:pt>
                <c:pt idx="689">
                  <c:v>4.1925649967842322E-6</c:v>
                </c:pt>
                <c:pt idx="690">
                  <c:v>4.1538590130705397E-6</c:v>
                </c:pt>
                <c:pt idx="691">
                  <c:v>4.4093379942946055E-6</c:v>
                </c:pt>
                <c:pt idx="692">
                  <c:v>4.6150199325726135E-6</c:v>
                </c:pt>
                <c:pt idx="693">
                  <c:v>4.6330021158713687E-6</c:v>
                </c:pt>
                <c:pt idx="694">
                  <c:v>4.7244699838174269E-6</c:v>
                </c:pt>
                <c:pt idx="695">
                  <c:v>4.2942975488589207E-6</c:v>
                </c:pt>
                <c:pt idx="696">
                  <c:v>4.6149131557053938E-6</c:v>
                </c:pt>
                <c:pt idx="697">
                  <c:v>4.72616985186722E-6</c:v>
                </c:pt>
                <c:pt idx="698">
                  <c:v>4.5011201425311197E-6</c:v>
                </c:pt>
                <c:pt idx="699">
                  <c:v>4.5026207393153519E-6</c:v>
                </c:pt>
                <c:pt idx="700">
                  <c:v>4.7125316962655601E-6</c:v>
                </c:pt>
                <c:pt idx="701">
                  <c:v>5.4305101559128631E-6</c:v>
                </c:pt>
                <c:pt idx="702">
                  <c:v>4.8981004002074692E-6</c:v>
                </c:pt>
                <c:pt idx="703">
                  <c:v>4.9086294465767636E-6</c:v>
                </c:pt>
                <c:pt idx="704">
                  <c:v>4.7269699925311204E-6</c:v>
                </c:pt>
                <c:pt idx="705">
                  <c:v>4.6375799307053939E-6</c:v>
                </c:pt>
                <c:pt idx="706">
                  <c:v>4.3989763098547715E-6</c:v>
                </c:pt>
                <c:pt idx="707">
                  <c:v>5.0145510070539417E-6</c:v>
                </c:pt>
                <c:pt idx="708">
                  <c:v>5.1687869348547721E-6</c:v>
                </c:pt>
                <c:pt idx="709">
                  <c:v>5.315795870020746E-6</c:v>
                </c:pt>
                <c:pt idx="710">
                  <c:v>5.5727681415975104E-6</c:v>
                </c:pt>
                <c:pt idx="711">
                  <c:v>5.6395453276970952E-6</c:v>
                </c:pt>
                <c:pt idx="712">
                  <c:v>5.7193849713692941E-6</c:v>
                </c:pt>
                <c:pt idx="713">
                  <c:v>5.395082345643153E-6</c:v>
                </c:pt>
                <c:pt idx="714">
                  <c:v>5.9521592608921158E-6</c:v>
                </c:pt>
                <c:pt idx="715">
                  <c:v>5.8927060604771784E-6</c:v>
                </c:pt>
                <c:pt idx="716">
                  <c:v>5.4538546197095428E-6</c:v>
                </c:pt>
                <c:pt idx="717">
                  <c:v>5.2697393129668043E-6</c:v>
                </c:pt>
                <c:pt idx="718">
                  <c:v>5.6630210529045638E-6</c:v>
                </c:pt>
                <c:pt idx="719">
                  <c:v>6.2291733803941905E-6</c:v>
                </c:pt>
                <c:pt idx="720">
                  <c:v>6.2446688264522816E-6</c:v>
                </c:pt>
                <c:pt idx="721">
                  <c:v>5.410647507883817E-6</c:v>
                </c:pt>
                <c:pt idx="722">
                  <c:v>5.2555916519709543E-6</c:v>
                </c:pt>
                <c:pt idx="723">
                  <c:v>5.8423548463692937E-6</c:v>
                </c:pt>
                <c:pt idx="724">
                  <c:v>6.4183489921161823E-6</c:v>
                </c:pt>
                <c:pt idx="725">
                  <c:v>6.0197885343360989E-6</c:v>
                </c:pt>
                <c:pt idx="726">
                  <c:v>5.8339664162863061E-6</c:v>
                </c:pt>
                <c:pt idx="727">
                  <c:v>5.63786951939834E-6</c:v>
                </c:pt>
                <c:pt idx="728">
                  <c:v>6.0176736705394189E-6</c:v>
                </c:pt>
                <c:pt idx="729">
                  <c:v>6.3844504506224067E-6</c:v>
                </c:pt>
                <c:pt idx="730">
                  <c:v>6.6679282367219911E-6</c:v>
                </c:pt>
                <c:pt idx="731">
                  <c:v>6.1560011536307044E-6</c:v>
                </c:pt>
                <c:pt idx="732">
                  <c:v>6.8088254591286296E-6</c:v>
                </c:pt>
                <c:pt idx="733">
                  <c:v>7.1737358992738579E-6</c:v>
                </c:pt>
                <c:pt idx="734">
                  <c:v>6.9400213778008302E-6</c:v>
                </c:pt>
                <c:pt idx="735">
                  <c:v>7.7584571980290451E-6</c:v>
                </c:pt>
                <c:pt idx="736">
                  <c:v>7.4065019931535265E-6</c:v>
                </c:pt>
                <c:pt idx="737">
                  <c:v>7.6142346216804978E-6</c:v>
                </c:pt>
                <c:pt idx="738">
                  <c:v>7.9073218686721984E-6</c:v>
                </c:pt>
                <c:pt idx="739">
                  <c:v>7.8608742227178421E-6</c:v>
                </c:pt>
                <c:pt idx="740">
                  <c:v>7.8934141429460574E-6</c:v>
                </c:pt>
                <c:pt idx="741">
                  <c:v>8.5849758598547712E-6</c:v>
                </c:pt>
                <c:pt idx="742">
                  <c:v>8.5026486863070532E-6</c:v>
                </c:pt>
                <c:pt idx="743">
                  <c:v>8.0068802715767622E-6</c:v>
                </c:pt>
                <c:pt idx="744">
                  <c:v>8.8802755208506206E-6</c:v>
                </c:pt>
                <c:pt idx="745">
                  <c:v>9.3732599032157669E-6</c:v>
                </c:pt>
                <c:pt idx="746">
                  <c:v>8.7623711721991707E-6</c:v>
                </c:pt>
                <c:pt idx="747">
                  <c:v>9.0740811038381737E-6</c:v>
                </c:pt>
                <c:pt idx="748">
                  <c:v>9.8318163639004144E-6</c:v>
                </c:pt>
                <c:pt idx="749">
                  <c:v>1.0459674476141079E-5</c:v>
                </c:pt>
                <c:pt idx="750">
                  <c:v>1.0887543778008298E-5</c:v>
                </c:pt>
                <c:pt idx="751">
                  <c:v>1.1995295017634855E-5</c:v>
                </c:pt>
                <c:pt idx="752">
                  <c:v>1.2971905614107883E-5</c:v>
                </c:pt>
                <c:pt idx="753">
                  <c:v>1.1184462560165974E-5</c:v>
                </c:pt>
                <c:pt idx="754">
                  <c:v>1.2532571662863072E-5</c:v>
                </c:pt>
                <c:pt idx="755">
                  <c:v>1.3910318650414937E-5</c:v>
                </c:pt>
                <c:pt idx="756">
                  <c:v>1.2689327043568464E-5</c:v>
                </c:pt>
                <c:pt idx="757">
                  <c:v>1.0855082443983401E-5</c:v>
                </c:pt>
                <c:pt idx="758">
                  <c:v>1.238274725726141E-5</c:v>
                </c:pt>
                <c:pt idx="759">
                  <c:v>1.4713219605809128E-5</c:v>
                </c:pt>
                <c:pt idx="760">
                  <c:v>1.4598849269709541E-5</c:v>
                </c:pt>
                <c:pt idx="761">
                  <c:v>1.4136813017634854E-5</c:v>
                </c:pt>
                <c:pt idx="762">
                  <c:v>1.4255057719917011E-5</c:v>
                </c:pt>
                <c:pt idx="763">
                  <c:v>1.5265796281120329E-5</c:v>
                </c:pt>
                <c:pt idx="764">
                  <c:v>1.7148173641078837E-5</c:v>
                </c:pt>
                <c:pt idx="765">
                  <c:v>1.6734225289419084E-5</c:v>
                </c:pt>
                <c:pt idx="766">
                  <c:v>1.5566609827800829E-5</c:v>
                </c:pt>
                <c:pt idx="767">
                  <c:v>1.5516070648340248E-5</c:v>
                </c:pt>
                <c:pt idx="768">
                  <c:v>1.6827780701244815E-5</c:v>
                </c:pt>
                <c:pt idx="769">
                  <c:v>1.8516233530082987E-5</c:v>
                </c:pt>
                <c:pt idx="770">
                  <c:v>1.8693726251037345E-5</c:v>
                </c:pt>
                <c:pt idx="771">
                  <c:v>1.5313571597510373E-5</c:v>
                </c:pt>
                <c:pt idx="772">
                  <c:v>1.6673186628630706E-5</c:v>
                </c:pt>
                <c:pt idx="773">
                  <c:v>1.6296057352697093E-5</c:v>
                </c:pt>
                <c:pt idx="774">
                  <c:v>1.5828106121369293E-5</c:v>
                </c:pt>
                <c:pt idx="775">
                  <c:v>1.5698843057053941E-5</c:v>
                </c:pt>
                <c:pt idx="776">
                  <c:v>1.6007503654564314E-5</c:v>
                </c:pt>
                <c:pt idx="777">
                  <c:v>1.5284077448132778E-5</c:v>
                </c:pt>
                <c:pt idx="778">
                  <c:v>1.426856688485477E-5</c:v>
                </c:pt>
                <c:pt idx="779">
                  <c:v>1.4863686626556017E-5</c:v>
                </c:pt>
                <c:pt idx="780">
                  <c:v>1.4794372404564315E-5</c:v>
                </c:pt>
                <c:pt idx="781">
                  <c:v>1.368238028319502E-5</c:v>
                </c:pt>
                <c:pt idx="782">
                  <c:v>1.4124920661825726E-5</c:v>
                </c:pt>
                <c:pt idx="783">
                  <c:v>1.2853672331950207E-5</c:v>
                </c:pt>
                <c:pt idx="784">
                  <c:v>1.1090598922199171E-5</c:v>
                </c:pt>
                <c:pt idx="785">
                  <c:v>1.0196478894294605E-5</c:v>
                </c:pt>
                <c:pt idx="786">
                  <c:v>1.0094259781327801E-5</c:v>
                </c:pt>
                <c:pt idx="787">
                  <c:v>9.7642044140041494E-6</c:v>
                </c:pt>
                <c:pt idx="788">
                  <c:v>9.4108960088174273E-6</c:v>
                </c:pt>
                <c:pt idx="789">
                  <c:v>9.5543398663900414E-6</c:v>
                </c:pt>
                <c:pt idx="790">
                  <c:v>9.6851051927385882E-6</c:v>
                </c:pt>
                <c:pt idx="791">
                  <c:v>9.0483774967842324E-6</c:v>
                </c:pt>
                <c:pt idx="792">
                  <c:v>8.7659543429460589E-6</c:v>
                </c:pt>
                <c:pt idx="793">
                  <c:v>7.8996578278008294E-6</c:v>
                </c:pt>
                <c:pt idx="794">
                  <c:v>7.6901608566390042E-6</c:v>
                </c:pt>
                <c:pt idx="795">
                  <c:v>7.766515581639004E-6</c:v>
                </c:pt>
                <c:pt idx="796">
                  <c:v>7.4864086071576756E-6</c:v>
                </c:pt>
                <c:pt idx="797">
                  <c:v>7.0996697198132778E-6</c:v>
                </c:pt>
                <c:pt idx="798">
                  <c:v>6.8315690680497928E-6</c:v>
                </c:pt>
                <c:pt idx="799">
                  <c:v>7.1698554213692942E-6</c:v>
                </c:pt>
                <c:pt idx="800">
                  <c:v>6.3150222146265562E-6</c:v>
                </c:pt>
                <c:pt idx="801">
                  <c:v>6.180274375518672E-6</c:v>
                </c:pt>
                <c:pt idx="802">
                  <c:v>6.1482220584024898E-6</c:v>
                </c:pt>
                <c:pt idx="803">
                  <c:v>6.3215819142116185E-6</c:v>
                </c:pt>
                <c:pt idx="804">
                  <c:v>5.8277701853734442E-6</c:v>
                </c:pt>
                <c:pt idx="805">
                  <c:v>5.7018765983402485E-6</c:v>
                </c:pt>
                <c:pt idx="806">
                  <c:v>5.4974016980290457E-6</c:v>
                </c:pt>
                <c:pt idx="807">
                  <c:v>6.3019025535269705E-6</c:v>
                </c:pt>
                <c:pt idx="808">
                  <c:v>6.4817111481327795E-6</c:v>
                </c:pt>
                <c:pt idx="809">
                  <c:v>5.6337405260373446E-6</c:v>
                </c:pt>
                <c:pt idx="810">
                  <c:v>5.5559338654564304E-6</c:v>
                </c:pt>
                <c:pt idx="811">
                  <c:v>5.0518899456431531E-6</c:v>
                </c:pt>
                <c:pt idx="812">
                  <c:v>5.2025718500000001E-6</c:v>
                </c:pt>
                <c:pt idx="813">
                  <c:v>5.0302936754149377E-6</c:v>
                </c:pt>
                <c:pt idx="814">
                  <c:v>4.9776536156639E-6</c:v>
                </c:pt>
                <c:pt idx="815">
                  <c:v>4.7825498696058089E-6</c:v>
                </c:pt>
                <c:pt idx="816">
                  <c:v>4.8529982820539419E-6</c:v>
                </c:pt>
                <c:pt idx="817">
                  <c:v>4.7640343541493772E-6</c:v>
                </c:pt>
                <c:pt idx="818">
                  <c:v>4.7763502700207472E-6</c:v>
                </c:pt>
                <c:pt idx="819">
                  <c:v>4.791414957780083E-6</c:v>
                </c:pt>
                <c:pt idx="820">
                  <c:v>4.776191061203319E-6</c:v>
                </c:pt>
                <c:pt idx="821">
                  <c:v>4.7909623315352691E-6</c:v>
                </c:pt>
                <c:pt idx="822">
                  <c:v>4.8767226264522817E-6</c:v>
                </c:pt>
                <c:pt idx="823">
                  <c:v>4.7474981492738583E-6</c:v>
                </c:pt>
                <c:pt idx="824">
                  <c:v>4.2859711355809131E-6</c:v>
                </c:pt>
                <c:pt idx="825">
                  <c:v>3.8455500630705391E-6</c:v>
                </c:pt>
                <c:pt idx="826">
                  <c:v>3.9048311106846473E-6</c:v>
                </c:pt>
                <c:pt idx="827">
                  <c:v>4.1293546134854772E-6</c:v>
                </c:pt>
                <c:pt idx="828">
                  <c:v>3.9917820031120333E-6</c:v>
                </c:pt>
                <c:pt idx="829">
                  <c:v>3.67353208692946E-6</c:v>
                </c:pt>
                <c:pt idx="830">
                  <c:v>3.5587172386929462E-6</c:v>
                </c:pt>
                <c:pt idx="831">
                  <c:v>3.582506545954357E-6</c:v>
                </c:pt>
                <c:pt idx="832">
                  <c:v>3.3517519219917009E-6</c:v>
                </c:pt>
                <c:pt idx="833">
                  <c:v>3.222881857572614E-6</c:v>
                </c:pt>
                <c:pt idx="834">
                  <c:v>3.2990613037344392E-6</c:v>
                </c:pt>
                <c:pt idx="835">
                  <c:v>3.1367578458506223E-6</c:v>
                </c:pt>
                <c:pt idx="836">
                  <c:v>3.1844040245850619E-6</c:v>
                </c:pt>
                <c:pt idx="837">
                  <c:v>3.1374594414937755E-6</c:v>
                </c:pt>
                <c:pt idx="838">
                  <c:v>3.009520160684647E-6</c:v>
                </c:pt>
                <c:pt idx="839">
                  <c:v>3.2903423720954357E-6</c:v>
                </c:pt>
                <c:pt idx="840">
                  <c:v>3.1411689867219914E-6</c:v>
                </c:pt>
                <c:pt idx="841">
                  <c:v>3.1134075142116181E-6</c:v>
                </c:pt>
                <c:pt idx="842">
                  <c:v>2.7531266917012449E-6</c:v>
                </c:pt>
                <c:pt idx="843">
                  <c:v>2.7972856930497924E-6</c:v>
                </c:pt>
                <c:pt idx="844">
                  <c:v>2.7268966697095432E-6</c:v>
                </c:pt>
                <c:pt idx="845">
                  <c:v>2.5623295242738588E-6</c:v>
                </c:pt>
                <c:pt idx="846">
                  <c:v>2.8609943815352698E-6</c:v>
                </c:pt>
                <c:pt idx="847">
                  <c:v>2.9985320321576759E-6</c:v>
                </c:pt>
                <c:pt idx="848">
                  <c:v>2.4958120344398338E-6</c:v>
                </c:pt>
                <c:pt idx="849">
                  <c:v>2.4216721752074689E-6</c:v>
                </c:pt>
                <c:pt idx="850">
                  <c:v>2.5587765440871368E-6</c:v>
                </c:pt>
                <c:pt idx="851">
                  <c:v>2.4802641244813274E-6</c:v>
                </c:pt>
                <c:pt idx="852">
                  <c:v>2.4302722445020745E-6</c:v>
                </c:pt>
                <c:pt idx="853">
                  <c:v>2.5301604948132778E-6</c:v>
                </c:pt>
                <c:pt idx="854">
                  <c:v>2.3437869107883815E-6</c:v>
                </c:pt>
                <c:pt idx="855">
                  <c:v>2.4165309519709541E-6</c:v>
                </c:pt>
                <c:pt idx="856">
                  <c:v>2.7624974158713693E-6</c:v>
                </c:pt>
                <c:pt idx="857">
                  <c:v>2.6363026914937759E-6</c:v>
                </c:pt>
                <c:pt idx="858">
                  <c:v>2.2126282676348545E-6</c:v>
                </c:pt>
                <c:pt idx="859">
                  <c:v>2.2609571929460581E-6</c:v>
                </c:pt>
                <c:pt idx="860">
                  <c:v>2.4898589029045641E-6</c:v>
                </c:pt>
                <c:pt idx="861">
                  <c:v>2.6894948171161824E-6</c:v>
                </c:pt>
                <c:pt idx="862">
                  <c:v>2.4519319395228215E-6</c:v>
                </c:pt>
                <c:pt idx="863">
                  <c:v>2.370522729045643E-6</c:v>
                </c:pt>
                <c:pt idx="864">
                  <c:v>2.4875373878630703E-6</c:v>
                </c:pt>
                <c:pt idx="865">
                  <c:v>2.2769561338174274E-6</c:v>
                </c:pt>
                <c:pt idx="866">
                  <c:v>2.2859763998962653E-6</c:v>
                </c:pt>
                <c:pt idx="867">
                  <c:v>2.1124566956431532E-6</c:v>
                </c:pt>
                <c:pt idx="868">
                  <c:v>2.1629779396265558E-6</c:v>
                </c:pt>
                <c:pt idx="869">
                  <c:v>2.2914538643153524E-6</c:v>
                </c:pt>
                <c:pt idx="870">
                  <c:v>2.0398152740663901E-6</c:v>
                </c:pt>
                <c:pt idx="871">
                  <c:v>2.340442860892116E-6</c:v>
                </c:pt>
                <c:pt idx="872">
                  <c:v>2.40407417219917E-6</c:v>
                </c:pt>
                <c:pt idx="873">
                  <c:v>2.4312423886929459E-6</c:v>
                </c:pt>
                <c:pt idx="874">
                  <c:v>2.4010230636929461E-6</c:v>
                </c:pt>
                <c:pt idx="875">
                  <c:v>2.4124243231327798E-6</c:v>
                </c:pt>
                <c:pt idx="876">
                  <c:v>2.463995838278008E-6</c:v>
                </c:pt>
                <c:pt idx="877">
                  <c:v>2.4237184984439831E-6</c:v>
                </c:pt>
                <c:pt idx="878">
                  <c:v>2.5812370725103735E-6</c:v>
                </c:pt>
                <c:pt idx="879">
                  <c:v>2.7766946269709541E-6</c:v>
                </c:pt>
                <c:pt idx="880">
                  <c:v>2.8263008090248962E-6</c:v>
                </c:pt>
                <c:pt idx="881">
                  <c:v>2.4898535146265556E-6</c:v>
                </c:pt>
                <c:pt idx="882">
                  <c:v>2.4742463188796679E-6</c:v>
                </c:pt>
                <c:pt idx="883">
                  <c:v>2.5323294266597507E-6</c:v>
                </c:pt>
                <c:pt idx="884">
                  <c:v>2.2389667602697095E-6</c:v>
                </c:pt>
                <c:pt idx="885">
                  <c:v>2.1634201909751036E-6</c:v>
                </c:pt>
                <c:pt idx="886">
                  <c:v>2.0878886768672198E-6</c:v>
                </c:pt>
                <c:pt idx="887">
                  <c:v>2.0866997012448132E-6</c:v>
                </c:pt>
                <c:pt idx="888">
                  <c:v>2.1645537883817426E-6</c:v>
                </c:pt>
                <c:pt idx="889">
                  <c:v>1.9558229591286304E-6</c:v>
                </c:pt>
                <c:pt idx="890">
                  <c:v>1.8789258947095437E-6</c:v>
                </c:pt>
                <c:pt idx="891">
                  <c:v>2.0512639727178421E-6</c:v>
                </c:pt>
                <c:pt idx="892">
                  <c:v>2.0033456001037342E-6</c:v>
                </c:pt>
                <c:pt idx="893">
                  <c:v>2.2854495200207466E-6</c:v>
                </c:pt>
                <c:pt idx="894">
                  <c:v>2.2044730887966803E-6</c:v>
                </c:pt>
                <c:pt idx="895">
                  <c:v>2.1294670049792529E-6</c:v>
                </c:pt>
                <c:pt idx="896">
                  <c:v>2.2719323728215766E-6</c:v>
                </c:pt>
                <c:pt idx="897">
                  <c:v>2.0791144693983401E-6</c:v>
                </c:pt>
                <c:pt idx="898">
                  <c:v>2.0631760483402488E-6</c:v>
                </c:pt>
                <c:pt idx="899">
                  <c:v>2.0108858874481328E-6</c:v>
                </c:pt>
                <c:pt idx="900">
                  <c:v>1.9016225130705394E-6</c:v>
                </c:pt>
                <c:pt idx="901">
                  <c:v>1.9492275740663898E-6</c:v>
                </c:pt>
                <c:pt idx="902">
                  <c:v>1.984072212759336E-6</c:v>
                </c:pt>
                <c:pt idx="903">
                  <c:v>1.8766514605809128E-6</c:v>
                </c:pt>
                <c:pt idx="904">
                  <c:v>1.7142383594398341E-6</c:v>
                </c:pt>
                <c:pt idx="905">
                  <c:v>1.7947357543568463E-6</c:v>
                </c:pt>
                <c:pt idx="906">
                  <c:v>1.7956035308091285E-6</c:v>
                </c:pt>
                <c:pt idx="907">
                  <c:v>1.7884188075726142E-6</c:v>
                </c:pt>
                <c:pt idx="908">
                  <c:v>1.8848504538381744E-6</c:v>
                </c:pt>
                <c:pt idx="909">
                  <c:v>1.9194514712655603E-6</c:v>
                </c:pt>
                <c:pt idx="910">
                  <c:v>1.9218508362033194E-6</c:v>
                </c:pt>
                <c:pt idx="911">
                  <c:v>1.9112333455394191E-6</c:v>
                </c:pt>
                <c:pt idx="912">
                  <c:v>2.0719124990663897E-6</c:v>
                </c:pt>
                <c:pt idx="913">
                  <c:v>2.1272741754149377E-6</c:v>
                </c:pt>
                <c:pt idx="914">
                  <c:v>2.0488709238589211E-6</c:v>
                </c:pt>
                <c:pt idx="915">
                  <c:v>1.8968127254149376E-6</c:v>
                </c:pt>
                <c:pt idx="916">
                  <c:v>1.756362458091286E-6</c:v>
                </c:pt>
                <c:pt idx="917">
                  <c:v>1.7160222351659749E-6</c:v>
                </c:pt>
                <c:pt idx="918">
                  <c:v>1.8071648520746886E-6</c:v>
                </c:pt>
                <c:pt idx="919">
                  <c:v>1.9324618705394191E-6</c:v>
                </c:pt>
                <c:pt idx="920">
                  <c:v>1.9900097529045645E-6</c:v>
                </c:pt>
                <c:pt idx="921">
                  <c:v>2.037722732572614E-6</c:v>
                </c:pt>
                <c:pt idx="922">
                  <c:v>2.2252642229253108E-6</c:v>
                </c:pt>
                <c:pt idx="923">
                  <c:v>1.9760367502074688E-6</c:v>
                </c:pt>
                <c:pt idx="924">
                  <c:v>2.1427401774896263E-6</c:v>
                </c:pt>
                <c:pt idx="925">
                  <c:v>2.135895341286307E-6</c:v>
                </c:pt>
                <c:pt idx="926">
                  <c:v>2.0295468113070536E-6</c:v>
                </c:pt>
                <c:pt idx="927">
                  <c:v>2.0616767766597511E-6</c:v>
                </c:pt>
                <c:pt idx="928">
                  <c:v>2.1624160526970954E-6</c:v>
                </c:pt>
                <c:pt idx="929">
                  <c:v>2.327206295539419E-6</c:v>
                </c:pt>
                <c:pt idx="930">
                  <c:v>2.2916399577800828E-6</c:v>
                </c:pt>
                <c:pt idx="931">
                  <c:v>2.3227761375518671E-6</c:v>
                </c:pt>
                <c:pt idx="932">
                  <c:v>2.3746806704356844E-6</c:v>
                </c:pt>
                <c:pt idx="933">
                  <c:v>2.1921174348547715E-6</c:v>
                </c:pt>
                <c:pt idx="934">
                  <c:v>1.9953813026970955E-6</c:v>
                </c:pt>
                <c:pt idx="935">
                  <c:v>2.1229803576763482E-6</c:v>
                </c:pt>
                <c:pt idx="936">
                  <c:v>2.0356929782157677E-6</c:v>
                </c:pt>
                <c:pt idx="937">
                  <c:v>2.0880153235477177E-6</c:v>
                </c:pt>
                <c:pt idx="938">
                  <c:v>2.1694256049792532E-6</c:v>
                </c:pt>
                <c:pt idx="939">
                  <c:v>2.0847059535269706E-6</c:v>
                </c:pt>
                <c:pt idx="940">
                  <c:v>2.026817504045643E-6</c:v>
                </c:pt>
                <c:pt idx="941">
                  <c:v>1.9651475481327798E-6</c:v>
                </c:pt>
                <c:pt idx="942">
                  <c:v>2.2345014845435684E-6</c:v>
                </c:pt>
                <c:pt idx="943">
                  <c:v>2.3095706672199167E-6</c:v>
                </c:pt>
                <c:pt idx="944">
                  <c:v>2.1569530432572611E-6</c:v>
                </c:pt>
                <c:pt idx="945">
                  <c:v>1.8195239853734439E-6</c:v>
                </c:pt>
                <c:pt idx="946">
                  <c:v>1.9209417617219917E-6</c:v>
                </c:pt>
                <c:pt idx="947">
                  <c:v>1.7640159369294604E-6</c:v>
                </c:pt>
                <c:pt idx="948">
                  <c:v>1.6269491202282158E-6</c:v>
                </c:pt>
                <c:pt idx="949">
                  <c:v>1.5737468791493774E-6</c:v>
                </c:pt>
                <c:pt idx="950">
                  <c:v>1.651055436307054E-6</c:v>
                </c:pt>
                <c:pt idx="951">
                  <c:v>1.7486827195020747E-6</c:v>
                </c:pt>
                <c:pt idx="952">
                  <c:v>1.7616769515560165E-6</c:v>
                </c:pt>
                <c:pt idx="953">
                  <c:v>1.7183744921161826E-6</c:v>
                </c:pt>
                <c:pt idx="954">
                  <c:v>1.8183158256224067E-6</c:v>
                </c:pt>
                <c:pt idx="955">
                  <c:v>1.7450084162863069E-6</c:v>
                </c:pt>
                <c:pt idx="956">
                  <c:v>1.9256727715767634E-6</c:v>
                </c:pt>
                <c:pt idx="957">
                  <c:v>1.9023671269709542E-6</c:v>
                </c:pt>
                <c:pt idx="958">
                  <c:v>1.8780974867219915E-6</c:v>
                </c:pt>
                <c:pt idx="959">
                  <c:v>2.1244461730290456E-6</c:v>
                </c:pt>
                <c:pt idx="960">
                  <c:v>2.0736247417012448E-6</c:v>
                </c:pt>
                <c:pt idx="961">
                  <c:v>1.9260797911825726E-6</c:v>
                </c:pt>
                <c:pt idx="962">
                  <c:v>1.9479614650414937E-6</c:v>
                </c:pt>
                <c:pt idx="963">
                  <c:v>1.8407945353734439E-6</c:v>
                </c:pt>
                <c:pt idx="964">
                  <c:v>1.7309375874481328E-6</c:v>
                </c:pt>
                <c:pt idx="965">
                  <c:v>1.6237142538381742E-6</c:v>
                </c:pt>
                <c:pt idx="966">
                  <c:v>1.6761821165975102E-6</c:v>
                </c:pt>
                <c:pt idx="967">
                  <c:v>1.6556894986514521E-6</c:v>
                </c:pt>
                <c:pt idx="968">
                  <c:v>1.6799644851659749E-6</c:v>
                </c:pt>
                <c:pt idx="969">
                  <c:v>1.7636606819502074E-6</c:v>
                </c:pt>
                <c:pt idx="970">
                  <c:v>1.6923698534232364E-6</c:v>
                </c:pt>
                <c:pt idx="971">
                  <c:v>1.7366522342323648E-6</c:v>
                </c:pt>
                <c:pt idx="972">
                  <c:v>1.6786017908713693E-6</c:v>
                </c:pt>
                <c:pt idx="973">
                  <c:v>1.8033256382780083E-6</c:v>
                </c:pt>
                <c:pt idx="974">
                  <c:v>1.9426433281120331E-6</c:v>
                </c:pt>
                <c:pt idx="975">
                  <c:v>1.8916366744813276E-6</c:v>
                </c:pt>
                <c:pt idx="976">
                  <c:v>1.8760589665975103E-6</c:v>
                </c:pt>
                <c:pt idx="977">
                  <c:v>1.7787245287344397E-6</c:v>
                </c:pt>
                <c:pt idx="978">
                  <c:v>1.6229608413900414E-6</c:v>
                </c:pt>
                <c:pt idx="979">
                  <c:v>1.7470873053941907E-6</c:v>
                </c:pt>
                <c:pt idx="980">
                  <c:v>1.9735947238589211E-6</c:v>
                </c:pt>
                <c:pt idx="981">
                  <c:v>2.2176278755186719E-6</c:v>
                </c:pt>
                <c:pt idx="982">
                  <c:v>2.2801181739626552E-6</c:v>
                </c:pt>
                <c:pt idx="983">
                  <c:v>2.1994438863070539E-6</c:v>
                </c:pt>
                <c:pt idx="984">
                  <c:v>2.1747032217842325E-6</c:v>
                </c:pt>
                <c:pt idx="985">
                  <c:v>2.1543178268672198E-6</c:v>
                </c:pt>
                <c:pt idx="986">
                  <c:v>1.9316995241701245E-6</c:v>
                </c:pt>
                <c:pt idx="987">
                  <c:v>2.0353581673236513E-6</c:v>
                </c:pt>
                <c:pt idx="988">
                  <c:v>2.2034428521784232E-6</c:v>
                </c:pt>
                <c:pt idx="989">
                  <c:v>2.0977566712655602E-6</c:v>
                </c:pt>
                <c:pt idx="990">
                  <c:v>2.1418049848547717E-6</c:v>
                </c:pt>
                <c:pt idx="991">
                  <c:v>2.1638273253112031E-6</c:v>
                </c:pt>
                <c:pt idx="992">
                  <c:v>2.0837462698132779E-6</c:v>
                </c:pt>
                <c:pt idx="993">
                  <c:v>2.3617069629668049E-6</c:v>
                </c:pt>
                <c:pt idx="994">
                  <c:v>2.4009483982365147E-6</c:v>
                </c:pt>
                <c:pt idx="995">
                  <c:v>2.3021757205394191E-6</c:v>
                </c:pt>
                <c:pt idx="996">
                  <c:v>2.202354577904564E-6</c:v>
                </c:pt>
                <c:pt idx="997">
                  <c:v>2.418692232053942E-6</c:v>
                </c:pt>
                <c:pt idx="998">
                  <c:v>2.5024129542531118E-6</c:v>
                </c:pt>
                <c:pt idx="999">
                  <c:v>2.658269951659751E-6</c:v>
                </c:pt>
                <c:pt idx="1000">
                  <c:v>2.6678522726141078E-6</c:v>
                </c:pt>
                <c:pt idx="1001">
                  <c:v>2.3184255922199166E-6</c:v>
                </c:pt>
                <c:pt idx="1002">
                  <c:v>2.2545950024896264E-6</c:v>
                </c:pt>
                <c:pt idx="1003">
                  <c:v>2.5151824024896265E-6</c:v>
                </c:pt>
                <c:pt idx="1004">
                  <c:v>2.4365487715767632E-6</c:v>
                </c:pt>
                <c:pt idx="1005">
                  <c:v>2.5297277854771781E-6</c:v>
                </c:pt>
                <c:pt idx="1006">
                  <c:v>2.472356552178423E-6</c:v>
                </c:pt>
                <c:pt idx="1007">
                  <c:v>2.7019196832987547E-6</c:v>
                </c:pt>
                <c:pt idx="1008">
                  <c:v>2.8204290978215768E-6</c:v>
                </c:pt>
                <c:pt idx="1009">
                  <c:v>2.6775635865145224E-6</c:v>
                </c:pt>
                <c:pt idx="1010">
                  <c:v>2.8371677475103731E-6</c:v>
                </c:pt>
                <c:pt idx="1011">
                  <c:v>2.5029432653526968E-6</c:v>
                </c:pt>
                <c:pt idx="1012">
                  <c:v>2.2503073913900414E-6</c:v>
                </c:pt>
                <c:pt idx="1013">
                  <c:v>2.3052682289419084E-6</c:v>
                </c:pt>
                <c:pt idx="1014">
                  <c:v>2.2386028571576762E-6</c:v>
                </c:pt>
                <c:pt idx="1015">
                  <c:v>2.2207312179460581E-6</c:v>
                </c:pt>
                <c:pt idx="1016">
                  <c:v>2.1944437525933606E-6</c:v>
                </c:pt>
                <c:pt idx="1017">
                  <c:v>2.2196802302904562E-6</c:v>
                </c:pt>
                <c:pt idx="1018">
                  <c:v>2.233367575518672E-6</c:v>
                </c:pt>
                <c:pt idx="1019">
                  <c:v>2.2313820142116182E-6</c:v>
                </c:pt>
                <c:pt idx="1020">
                  <c:v>2.2207894564315352E-6</c:v>
                </c:pt>
                <c:pt idx="1021">
                  <c:v>2.3358464431535266E-6</c:v>
                </c:pt>
                <c:pt idx="1022">
                  <c:v>2.4805745588174273E-6</c:v>
                </c:pt>
                <c:pt idx="1023">
                  <c:v>2.479597906639004E-6</c:v>
                </c:pt>
                <c:pt idx="1024">
                  <c:v>2.2179688798755187E-6</c:v>
                </c:pt>
                <c:pt idx="1025">
                  <c:v>2.4032823915975103E-6</c:v>
                </c:pt>
                <c:pt idx="1026">
                  <c:v>2.3306987215767633E-6</c:v>
                </c:pt>
                <c:pt idx="1027">
                  <c:v>2.2762868943983399E-6</c:v>
                </c:pt>
                <c:pt idx="1028">
                  <c:v>2.383672020228216E-6</c:v>
                </c:pt>
                <c:pt idx="1029">
                  <c:v>2.386388241286307E-6</c:v>
                </c:pt>
                <c:pt idx="1030">
                  <c:v>2.4426267303941908E-6</c:v>
                </c:pt>
                <c:pt idx="1031">
                  <c:v>2.5781687153526972E-6</c:v>
                </c:pt>
                <c:pt idx="1032">
                  <c:v>2.5732089704356849E-6</c:v>
                </c:pt>
                <c:pt idx="1033">
                  <c:v>2.8357235810165973E-6</c:v>
                </c:pt>
                <c:pt idx="1034">
                  <c:v>2.9608340844398342E-6</c:v>
                </c:pt>
                <c:pt idx="1035">
                  <c:v>2.5780541824688793E-6</c:v>
                </c:pt>
                <c:pt idx="1036">
                  <c:v>2.5501320866182571E-6</c:v>
                </c:pt>
                <c:pt idx="1037">
                  <c:v>2.7409946827800827E-6</c:v>
                </c:pt>
                <c:pt idx="1038">
                  <c:v>2.7033661774896264E-6</c:v>
                </c:pt>
                <c:pt idx="1039">
                  <c:v>2.9151914285269708E-6</c:v>
                </c:pt>
                <c:pt idx="1040">
                  <c:v>2.7790926188796678E-6</c:v>
                </c:pt>
                <c:pt idx="1041">
                  <c:v>2.8520935334024892E-6</c:v>
                </c:pt>
                <c:pt idx="1042">
                  <c:v>2.9522778467842322E-6</c:v>
                </c:pt>
                <c:pt idx="1043">
                  <c:v>3.0203760610995846E-6</c:v>
                </c:pt>
                <c:pt idx="1044">
                  <c:v>3.1986744006224064E-6</c:v>
                </c:pt>
                <c:pt idx="1045">
                  <c:v>2.9367537162863067E-6</c:v>
                </c:pt>
                <c:pt idx="1046">
                  <c:v>3.1923652826763484E-6</c:v>
                </c:pt>
                <c:pt idx="1047">
                  <c:v>3.4311741568464728E-6</c:v>
                </c:pt>
                <c:pt idx="1048">
                  <c:v>3.1343102678423237E-6</c:v>
                </c:pt>
                <c:pt idx="1049">
                  <c:v>2.9809341306016594E-6</c:v>
                </c:pt>
                <c:pt idx="1050">
                  <c:v>3.2631368264522823E-6</c:v>
                </c:pt>
                <c:pt idx="1051">
                  <c:v>3.4555664906639004E-6</c:v>
                </c:pt>
                <c:pt idx="1052">
                  <c:v>3.2999345206431532E-6</c:v>
                </c:pt>
                <c:pt idx="1053">
                  <c:v>3.2596634974066389E-6</c:v>
                </c:pt>
                <c:pt idx="1054">
                  <c:v>3.5932494923236514E-6</c:v>
                </c:pt>
                <c:pt idx="1055">
                  <c:v>3.9848131465767629E-6</c:v>
                </c:pt>
                <c:pt idx="1056">
                  <c:v>3.8170998954356845E-6</c:v>
                </c:pt>
                <c:pt idx="1057">
                  <c:v>3.5285398464730286E-6</c:v>
                </c:pt>
                <c:pt idx="1058">
                  <c:v>3.1553982052904561E-6</c:v>
                </c:pt>
                <c:pt idx="1059">
                  <c:v>3.3222437056016595E-6</c:v>
                </c:pt>
                <c:pt idx="1060">
                  <c:v>3.8938630749999993E-6</c:v>
                </c:pt>
                <c:pt idx="1061">
                  <c:v>3.8942576536307055E-6</c:v>
                </c:pt>
                <c:pt idx="1062">
                  <c:v>3.8694688430497917E-6</c:v>
                </c:pt>
                <c:pt idx="1063">
                  <c:v>4.1005528680497927E-6</c:v>
                </c:pt>
                <c:pt idx="1064">
                  <c:v>4.1063395984439832E-6</c:v>
                </c:pt>
                <c:pt idx="1065">
                  <c:v>4.7886771031120329E-6</c:v>
                </c:pt>
                <c:pt idx="1066">
                  <c:v>4.5039492659751031E-6</c:v>
                </c:pt>
                <c:pt idx="1067">
                  <c:v>4.6052187302904564E-6</c:v>
                </c:pt>
                <c:pt idx="1068">
                  <c:v>4.4875560985477176E-6</c:v>
                </c:pt>
                <c:pt idx="1069">
                  <c:v>4.1955783311203316E-6</c:v>
                </c:pt>
                <c:pt idx="1070">
                  <c:v>4.3252674628630705E-6</c:v>
                </c:pt>
                <c:pt idx="1071">
                  <c:v>4.3873622969917012E-6</c:v>
                </c:pt>
                <c:pt idx="1072">
                  <c:v>4.7820063936721993E-6</c:v>
                </c:pt>
                <c:pt idx="1073">
                  <c:v>5.1116895670124476E-6</c:v>
                </c:pt>
                <c:pt idx="1074">
                  <c:v>4.8940957459543567E-6</c:v>
                </c:pt>
                <c:pt idx="1075">
                  <c:v>4.9111457562240663E-6</c:v>
                </c:pt>
                <c:pt idx="1076">
                  <c:v>5.6592438968879658E-6</c:v>
                </c:pt>
                <c:pt idx="1077">
                  <c:v>6.2072958061203313E-6</c:v>
                </c:pt>
                <c:pt idx="1078">
                  <c:v>6.2239661269709532E-6</c:v>
                </c:pt>
                <c:pt idx="1079">
                  <c:v>6.5372040047717838E-6</c:v>
                </c:pt>
                <c:pt idx="1080">
                  <c:v>8.4662661293568465E-6</c:v>
                </c:pt>
                <c:pt idx="1081">
                  <c:v>8.7502668238589206E-6</c:v>
                </c:pt>
                <c:pt idx="1082">
                  <c:v>9.630468061721991E-6</c:v>
                </c:pt>
                <c:pt idx="1083">
                  <c:v>1.1704038781120332E-5</c:v>
                </c:pt>
                <c:pt idx="1084">
                  <c:v>1.3248427125518672E-5</c:v>
                </c:pt>
                <c:pt idx="1085">
                  <c:v>1.1371341985477179E-5</c:v>
                </c:pt>
                <c:pt idx="1086">
                  <c:v>8.6388947670124486E-6</c:v>
                </c:pt>
                <c:pt idx="1087">
                  <c:v>6.7677470121369291E-6</c:v>
                </c:pt>
                <c:pt idx="1088">
                  <c:v>6.2877927503112028E-6</c:v>
                </c:pt>
                <c:pt idx="1089">
                  <c:v>5.6195537004149366E-6</c:v>
                </c:pt>
                <c:pt idx="1090">
                  <c:v>5.459521692427386E-6</c:v>
                </c:pt>
                <c:pt idx="1091">
                  <c:v>5.4899972884854764E-6</c:v>
                </c:pt>
                <c:pt idx="1092">
                  <c:v>5.2736542959543562E-6</c:v>
                </c:pt>
                <c:pt idx="1093">
                  <c:v>4.9335881128630704E-6</c:v>
                </c:pt>
                <c:pt idx="1094">
                  <c:v>4.4825452488589207E-6</c:v>
                </c:pt>
                <c:pt idx="1095">
                  <c:v>4.4728400791493776E-6</c:v>
                </c:pt>
                <c:pt idx="1096">
                  <c:v>5.0898612851659747E-6</c:v>
                </c:pt>
                <c:pt idx="1097">
                  <c:v>5.2359997165975103E-6</c:v>
                </c:pt>
                <c:pt idx="1098">
                  <c:v>4.9613369151452285E-6</c:v>
                </c:pt>
                <c:pt idx="1099">
                  <c:v>5.3637732360995849E-6</c:v>
                </c:pt>
                <c:pt idx="1100">
                  <c:v>5.4175769702282158E-6</c:v>
                </c:pt>
                <c:pt idx="1101">
                  <c:v>5.0553426806016597E-6</c:v>
                </c:pt>
                <c:pt idx="1102">
                  <c:v>5.3216638565352693E-6</c:v>
                </c:pt>
                <c:pt idx="1103">
                  <c:v>5.9386529915975104E-6</c:v>
                </c:pt>
                <c:pt idx="1104">
                  <c:v>5.5744745591286299E-6</c:v>
                </c:pt>
                <c:pt idx="1105">
                  <c:v>5.3337565378630697E-6</c:v>
                </c:pt>
                <c:pt idx="1106">
                  <c:v>5.5465696572614104E-6</c:v>
                </c:pt>
                <c:pt idx="1107">
                  <c:v>5.6473753705394183E-6</c:v>
                </c:pt>
                <c:pt idx="1108">
                  <c:v>5.4664876938796677E-6</c:v>
                </c:pt>
                <c:pt idx="1109">
                  <c:v>5.2701739489626554E-6</c:v>
                </c:pt>
                <c:pt idx="1110">
                  <c:v>5.4740573315352699E-6</c:v>
                </c:pt>
                <c:pt idx="1111">
                  <c:v>5.3810181451244807E-6</c:v>
                </c:pt>
                <c:pt idx="1112">
                  <c:v>5.5045057594398335E-6</c:v>
                </c:pt>
                <c:pt idx="1113">
                  <c:v>5.9122233971991696E-6</c:v>
                </c:pt>
                <c:pt idx="1114">
                  <c:v>5.9863629147302897E-6</c:v>
                </c:pt>
                <c:pt idx="1115">
                  <c:v>5.9418748215767632E-6</c:v>
                </c:pt>
                <c:pt idx="1116">
                  <c:v>5.5652254140041494E-6</c:v>
                </c:pt>
                <c:pt idx="1117">
                  <c:v>5.1320241441908709E-6</c:v>
                </c:pt>
                <c:pt idx="1118">
                  <c:v>5.278471178215767E-6</c:v>
                </c:pt>
                <c:pt idx="1119">
                  <c:v>4.8961616743775932E-6</c:v>
                </c:pt>
                <c:pt idx="1120">
                  <c:v>5.156045379045643E-6</c:v>
                </c:pt>
                <c:pt idx="1121">
                  <c:v>5.2767505484439831E-6</c:v>
                </c:pt>
                <c:pt idx="1122">
                  <c:v>5.2795199062240656E-6</c:v>
                </c:pt>
                <c:pt idx="1123">
                  <c:v>5.4643348982365141E-6</c:v>
                </c:pt>
                <c:pt idx="1124">
                  <c:v>5.1892744112033185E-6</c:v>
                </c:pt>
                <c:pt idx="1125">
                  <c:v>5.4547903612033192E-6</c:v>
                </c:pt>
                <c:pt idx="1126">
                  <c:v>5.3263843943983396E-6</c:v>
                </c:pt>
                <c:pt idx="1127">
                  <c:v>4.8559793693983399E-6</c:v>
                </c:pt>
                <c:pt idx="1128">
                  <c:v>4.6528654605809126E-6</c:v>
                </c:pt>
                <c:pt idx="1129">
                  <c:v>4.6023571588174266E-6</c:v>
                </c:pt>
                <c:pt idx="1130">
                  <c:v>4.3985672843360993E-6</c:v>
                </c:pt>
                <c:pt idx="1131">
                  <c:v>4.1736542508298748E-6</c:v>
                </c:pt>
                <c:pt idx="1132">
                  <c:v>3.7296715050829875E-6</c:v>
                </c:pt>
                <c:pt idx="1133">
                  <c:v>4.0384299351659753E-6</c:v>
                </c:pt>
                <c:pt idx="1134">
                  <c:v>3.9524185829875518E-6</c:v>
                </c:pt>
                <c:pt idx="1135">
                  <c:v>3.9929229686721984E-6</c:v>
                </c:pt>
                <c:pt idx="1136">
                  <c:v>3.8073129895228209E-6</c:v>
                </c:pt>
                <c:pt idx="1137">
                  <c:v>3.2088008385892117E-6</c:v>
                </c:pt>
                <c:pt idx="1138">
                  <c:v>3.0192782518672199E-6</c:v>
                </c:pt>
                <c:pt idx="1139">
                  <c:v>2.9992206244813276E-6</c:v>
                </c:pt>
                <c:pt idx="1140">
                  <c:v>2.9906011868257259E-6</c:v>
                </c:pt>
                <c:pt idx="1141">
                  <c:v>2.4776783256224066E-6</c:v>
                </c:pt>
                <c:pt idx="1142">
                  <c:v>2.2690723489626556E-6</c:v>
                </c:pt>
                <c:pt idx="1143">
                  <c:v>2.4279538522821575E-6</c:v>
                </c:pt>
                <c:pt idx="1144">
                  <c:v>2.1270002548755182E-6</c:v>
                </c:pt>
                <c:pt idx="1145">
                  <c:v>1.8477029591286306E-6</c:v>
                </c:pt>
                <c:pt idx="1146">
                  <c:v>1.7436143265560166E-6</c:v>
                </c:pt>
                <c:pt idx="1147">
                  <c:v>1.6088522306016597E-6</c:v>
                </c:pt>
                <c:pt idx="1148">
                  <c:v>1.6399513881742739E-6</c:v>
                </c:pt>
                <c:pt idx="1149">
                  <c:v>1.6343965576763485E-6</c:v>
                </c:pt>
                <c:pt idx="1150">
                  <c:v>1.5313548703319501E-6</c:v>
                </c:pt>
                <c:pt idx="1151">
                  <c:v>1.5523895328838174E-6</c:v>
                </c:pt>
                <c:pt idx="1152">
                  <c:v>1.7543396180497924E-6</c:v>
                </c:pt>
                <c:pt idx="1153">
                  <c:v>1.7155217619294605E-6</c:v>
                </c:pt>
                <c:pt idx="1154">
                  <c:v>1.6174826574688796E-6</c:v>
                </c:pt>
                <c:pt idx="1155">
                  <c:v>1.4559468475103735E-6</c:v>
                </c:pt>
                <c:pt idx="1156">
                  <c:v>1.4584977900414937E-6</c:v>
                </c:pt>
                <c:pt idx="1157">
                  <c:v>1.4063697443983403E-6</c:v>
                </c:pt>
                <c:pt idx="1158">
                  <c:v>1.4517619543568464E-6</c:v>
                </c:pt>
                <c:pt idx="1159">
                  <c:v>1.4941328204356846E-6</c:v>
                </c:pt>
                <c:pt idx="1160">
                  <c:v>1.3560685098547717E-6</c:v>
                </c:pt>
                <c:pt idx="1161">
                  <c:v>1.3290561319502074E-6</c:v>
                </c:pt>
                <c:pt idx="1162">
                  <c:v>1.3751787774896265E-6</c:v>
                </c:pt>
                <c:pt idx="1163">
                  <c:v>1.3639370847510373E-6</c:v>
                </c:pt>
                <c:pt idx="1164">
                  <c:v>1.3979640896265561E-6</c:v>
                </c:pt>
                <c:pt idx="1165">
                  <c:v>1.4653442883817426E-6</c:v>
                </c:pt>
                <c:pt idx="1166">
                  <c:v>1.4472354784232366E-6</c:v>
                </c:pt>
                <c:pt idx="1167">
                  <c:v>1.2538680161825727E-6</c:v>
                </c:pt>
                <c:pt idx="1168">
                  <c:v>1.2293809775933609E-6</c:v>
                </c:pt>
                <c:pt idx="1169">
                  <c:v>1.1991534505186722E-6</c:v>
                </c:pt>
                <c:pt idx="1170">
                  <c:v>1.2434409497925311E-6</c:v>
                </c:pt>
                <c:pt idx="1171">
                  <c:v>1.2059904748962656E-6</c:v>
                </c:pt>
                <c:pt idx="1172">
                  <c:v>1.1643292875518672E-6</c:v>
                </c:pt>
                <c:pt idx="1173">
                  <c:v>1.1409604408713693E-6</c:v>
                </c:pt>
                <c:pt idx="1174">
                  <c:v>1.1353002229253112E-6</c:v>
                </c:pt>
                <c:pt idx="1175">
                  <c:v>1.1849612650414937E-6</c:v>
                </c:pt>
                <c:pt idx="1176">
                  <c:v>1.0443416108921161E-6</c:v>
                </c:pt>
                <c:pt idx="1177">
                  <c:v>1.017452752852697E-6</c:v>
                </c:pt>
                <c:pt idx="1178">
                  <c:v>1.0762916592323652E-6</c:v>
                </c:pt>
                <c:pt idx="1179">
                  <c:v>1.0034459802178422E-6</c:v>
                </c:pt>
                <c:pt idx="1180">
                  <c:v>1.0129497126141078E-6</c:v>
                </c:pt>
                <c:pt idx="1181">
                  <c:v>9.7885191022821577E-7</c:v>
                </c:pt>
                <c:pt idx="1182">
                  <c:v>8.9973160619294598E-7</c:v>
                </c:pt>
                <c:pt idx="1183">
                  <c:v>9.8213930856846473E-7</c:v>
                </c:pt>
                <c:pt idx="1184">
                  <c:v>9.327005567116182E-7</c:v>
                </c:pt>
                <c:pt idx="1185">
                  <c:v>8.4324608875518666E-7</c:v>
                </c:pt>
                <c:pt idx="1186">
                  <c:v>8.532423433298754E-7</c:v>
                </c:pt>
                <c:pt idx="1187">
                  <c:v>8.3961914835062228E-7</c:v>
                </c:pt>
                <c:pt idx="1188">
                  <c:v>7.9401056230290452E-7</c:v>
                </c:pt>
                <c:pt idx="1189">
                  <c:v>7.9126239784232357E-7</c:v>
                </c:pt>
                <c:pt idx="1190">
                  <c:v>8.4341298854771781E-7</c:v>
                </c:pt>
                <c:pt idx="1191">
                  <c:v>7.9469162533195009E-7</c:v>
                </c:pt>
                <c:pt idx="1192">
                  <c:v>7.879136672302904E-7</c:v>
                </c:pt>
                <c:pt idx="1193">
                  <c:v>7.4671033431535268E-7</c:v>
                </c:pt>
                <c:pt idx="1194">
                  <c:v>7.1420289110995852E-7</c:v>
                </c:pt>
                <c:pt idx="1195">
                  <c:v>7.1002660474066395E-7</c:v>
                </c:pt>
                <c:pt idx="1196">
                  <c:v>6.7804346683609958E-7</c:v>
                </c:pt>
                <c:pt idx="1197">
                  <c:v>6.939666118153527E-7</c:v>
                </c:pt>
                <c:pt idx="1198">
                  <c:v>6.9009535928423225E-7</c:v>
                </c:pt>
                <c:pt idx="1199">
                  <c:v>6.8359601650414941E-7</c:v>
                </c:pt>
                <c:pt idx="1200">
                  <c:v>6.8628632537344396E-7</c:v>
                </c:pt>
                <c:pt idx="1201">
                  <c:v>6.8144193572614104E-7</c:v>
                </c:pt>
                <c:pt idx="1202">
                  <c:v>6.3463042326763474E-7</c:v>
                </c:pt>
                <c:pt idx="1203">
                  <c:v>6.2330086582987554E-7</c:v>
                </c:pt>
                <c:pt idx="1204">
                  <c:v>6.0142269644190866E-7</c:v>
                </c:pt>
                <c:pt idx="1205">
                  <c:v>5.674888656016597E-7</c:v>
                </c:pt>
                <c:pt idx="1206">
                  <c:v>5.726585130082987E-7</c:v>
                </c:pt>
                <c:pt idx="1207">
                  <c:v>5.8615353647302894E-7</c:v>
                </c:pt>
                <c:pt idx="1208">
                  <c:v>5.4434688612033189E-7</c:v>
                </c:pt>
                <c:pt idx="1209">
                  <c:v>5.368639052178423E-7</c:v>
                </c:pt>
                <c:pt idx="1210">
                  <c:v>5.4146812650414937E-7</c:v>
                </c:pt>
                <c:pt idx="1211">
                  <c:v>5.2072914613070534E-7</c:v>
                </c:pt>
                <c:pt idx="1212">
                  <c:v>5.7822920797717839E-7</c:v>
                </c:pt>
                <c:pt idx="1213">
                  <c:v>5.6110160092323647E-7</c:v>
                </c:pt>
                <c:pt idx="1214">
                  <c:v>5.1424780540456429E-7</c:v>
                </c:pt>
                <c:pt idx="1215">
                  <c:v>4.8827538581950206E-7</c:v>
                </c:pt>
                <c:pt idx="1216">
                  <c:v>4.9133203196058089E-7</c:v>
                </c:pt>
                <c:pt idx="1217">
                  <c:v>4.5995896918049787E-7</c:v>
                </c:pt>
                <c:pt idx="1218">
                  <c:v>4.8381907134854767E-7</c:v>
                </c:pt>
                <c:pt idx="1219">
                  <c:v>4.4819908595435686E-7</c:v>
                </c:pt>
                <c:pt idx="1220">
                  <c:v>4.7321599725103731E-7</c:v>
                </c:pt>
                <c:pt idx="1221">
                  <c:v>4.8546095390041495E-7</c:v>
                </c:pt>
                <c:pt idx="1222">
                  <c:v>4.3510114458506222E-7</c:v>
                </c:pt>
                <c:pt idx="1223">
                  <c:v>4.4889122268672199E-7</c:v>
                </c:pt>
                <c:pt idx="1224">
                  <c:v>4.9159669342323648E-7</c:v>
                </c:pt>
                <c:pt idx="1225">
                  <c:v>4.2014278791493773E-7</c:v>
                </c:pt>
                <c:pt idx="1226">
                  <c:v>3.7368453011410785E-7</c:v>
                </c:pt>
                <c:pt idx="1227">
                  <c:v>4.0816021251037345E-7</c:v>
                </c:pt>
                <c:pt idx="1228">
                  <c:v>4.2145427357883817E-7</c:v>
                </c:pt>
                <c:pt idx="1229">
                  <c:v>4.1363608613070532E-7</c:v>
                </c:pt>
                <c:pt idx="1230">
                  <c:v>4.0681683471991701E-7</c:v>
                </c:pt>
                <c:pt idx="1231">
                  <c:v>4.2808728978215766E-7</c:v>
                </c:pt>
                <c:pt idx="1232">
                  <c:v>4.2765321210580913E-7</c:v>
                </c:pt>
                <c:pt idx="1233">
                  <c:v>3.9988785184647296E-7</c:v>
                </c:pt>
                <c:pt idx="1234">
                  <c:v>4.0007550178423239E-7</c:v>
                </c:pt>
                <c:pt idx="1235">
                  <c:v>3.9616970952282154E-7</c:v>
                </c:pt>
                <c:pt idx="1236">
                  <c:v>3.7006395796680497E-7</c:v>
                </c:pt>
                <c:pt idx="1237">
                  <c:v>3.8740926151452282E-7</c:v>
                </c:pt>
                <c:pt idx="1238">
                  <c:v>4.0903041569502068E-7</c:v>
                </c:pt>
                <c:pt idx="1239">
                  <c:v>4.540112880394191E-7</c:v>
                </c:pt>
                <c:pt idx="1240">
                  <c:v>4.1873770920124481E-7</c:v>
                </c:pt>
                <c:pt idx="1241">
                  <c:v>4.0007610175311199E-7</c:v>
                </c:pt>
                <c:pt idx="1242">
                  <c:v>3.5915898141078838E-7</c:v>
                </c:pt>
                <c:pt idx="1243">
                  <c:v>3.7311284483402488E-7</c:v>
                </c:pt>
                <c:pt idx="1244">
                  <c:v>3.9430479130705394E-7</c:v>
                </c:pt>
                <c:pt idx="1245">
                  <c:v>4.3242358467842324E-7</c:v>
                </c:pt>
                <c:pt idx="1246">
                  <c:v>4.7595896278008291E-7</c:v>
                </c:pt>
                <c:pt idx="1247">
                  <c:v>3.8655288726141075E-7</c:v>
                </c:pt>
                <c:pt idx="1248">
                  <c:v>3.5113958743775932E-7</c:v>
                </c:pt>
                <c:pt idx="1249">
                  <c:v>3.7470645615145225E-7</c:v>
                </c:pt>
                <c:pt idx="1250">
                  <c:v>3.864614818049792E-7</c:v>
                </c:pt>
                <c:pt idx="1251">
                  <c:v>4.276001153838174E-7</c:v>
                </c:pt>
                <c:pt idx="1252">
                  <c:v>4.5891964429460575E-7</c:v>
                </c:pt>
                <c:pt idx="1253">
                  <c:v>4.799178015352697E-7</c:v>
                </c:pt>
                <c:pt idx="1254">
                  <c:v>4.3891960317427386E-7</c:v>
                </c:pt>
                <c:pt idx="1255">
                  <c:v>4.2790590093360991E-7</c:v>
                </c:pt>
                <c:pt idx="1256">
                  <c:v>4.2131542302904559E-7</c:v>
                </c:pt>
                <c:pt idx="1257">
                  <c:v>4.3403462819502074E-7</c:v>
                </c:pt>
                <c:pt idx="1258">
                  <c:v>4.4437939995850619E-7</c:v>
                </c:pt>
                <c:pt idx="1259">
                  <c:v>4.4360356313278002E-7</c:v>
                </c:pt>
                <c:pt idx="1260">
                  <c:v>5.0314466283195016E-7</c:v>
                </c:pt>
                <c:pt idx="1261">
                  <c:v>5.3422131534232364E-7</c:v>
                </c:pt>
                <c:pt idx="1262">
                  <c:v>5.2637202837136923E-7</c:v>
                </c:pt>
                <c:pt idx="1263">
                  <c:v>5.9670886938796685E-7</c:v>
                </c:pt>
                <c:pt idx="1264">
                  <c:v>5.7762477835062238E-7</c:v>
                </c:pt>
                <c:pt idx="1265">
                  <c:v>5.273229158921162E-7</c:v>
                </c:pt>
                <c:pt idx="1266">
                  <c:v>5.497696067219917E-7</c:v>
                </c:pt>
                <c:pt idx="1267">
                  <c:v>5.9514749594398333E-7</c:v>
                </c:pt>
                <c:pt idx="1268">
                  <c:v>6.5143867183609946E-7</c:v>
                </c:pt>
                <c:pt idx="1269">
                  <c:v>6.1837061218879665E-7</c:v>
                </c:pt>
                <c:pt idx="1270">
                  <c:v>6.6319981371369283E-7</c:v>
                </c:pt>
                <c:pt idx="1271">
                  <c:v>7.4244417448132787E-7</c:v>
                </c:pt>
                <c:pt idx="1272">
                  <c:v>6.9612217988589215E-7</c:v>
                </c:pt>
                <c:pt idx="1273">
                  <c:v>7.1041430843360996E-7</c:v>
                </c:pt>
                <c:pt idx="1274">
                  <c:v>7.2391549755186723E-7</c:v>
                </c:pt>
                <c:pt idx="1275">
                  <c:v>8.2096299949170124E-7</c:v>
                </c:pt>
                <c:pt idx="1276">
                  <c:v>8.0716225536307047E-7</c:v>
                </c:pt>
                <c:pt idx="1277">
                  <c:v>8.1862385503112022E-7</c:v>
                </c:pt>
                <c:pt idx="1278">
                  <c:v>9.2877819313278014E-7</c:v>
                </c:pt>
                <c:pt idx="1279">
                  <c:v>1.0477452651452282E-6</c:v>
                </c:pt>
                <c:pt idx="1280">
                  <c:v>1.0300313331016596E-6</c:v>
                </c:pt>
                <c:pt idx="1281">
                  <c:v>1.1027406663900415E-6</c:v>
                </c:pt>
                <c:pt idx="1282">
                  <c:v>1.1218761645228215E-6</c:v>
                </c:pt>
                <c:pt idx="1283">
                  <c:v>1.1040714446058091E-6</c:v>
                </c:pt>
                <c:pt idx="1284">
                  <c:v>9.8033544122406635E-7</c:v>
                </c:pt>
                <c:pt idx="1285">
                  <c:v>9.5376410784232366E-7</c:v>
                </c:pt>
                <c:pt idx="1286">
                  <c:v>1.0258336656016596E-6</c:v>
                </c:pt>
                <c:pt idx="1287">
                  <c:v>9.9508794806016593E-7</c:v>
                </c:pt>
                <c:pt idx="1288">
                  <c:v>9.8885457766597505E-7</c:v>
                </c:pt>
                <c:pt idx="1289">
                  <c:v>1.09514029813278E-6</c:v>
                </c:pt>
                <c:pt idx="1290">
                  <c:v>1.0980500995850622E-6</c:v>
                </c:pt>
                <c:pt idx="1291">
                  <c:v>1.0762995318464729E-6</c:v>
                </c:pt>
                <c:pt idx="1292">
                  <c:v>1.0028615109439834E-6</c:v>
                </c:pt>
                <c:pt idx="1293">
                  <c:v>1.0465311734439833E-6</c:v>
                </c:pt>
                <c:pt idx="1294">
                  <c:v>1.0251257318360997E-6</c:v>
                </c:pt>
                <c:pt idx="1295">
                  <c:v>9.5677475739626542E-7</c:v>
                </c:pt>
                <c:pt idx="1296">
                  <c:v>1.0631996769709542E-6</c:v>
                </c:pt>
                <c:pt idx="1297">
                  <c:v>1.1130874973029045E-6</c:v>
                </c:pt>
                <c:pt idx="1298">
                  <c:v>1.1147641869294605E-6</c:v>
                </c:pt>
                <c:pt idx="1299">
                  <c:v>1.1076536595435683E-6</c:v>
                </c:pt>
                <c:pt idx="1300">
                  <c:v>1.2417838302904564E-6</c:v>
                </c:pt>
                <c:pt idx="1301">
                  <c:v>1.3496077248962655E-6</c:v>
                </c:pt>
                <c:pt idx="1302">
                  <c:v>1.2586262987551866E-6</c:v>
                </c:pt>
                <c:pt idx="1303">
                  <c:v>1.2460180641078837E-6</c:v>
                </c:pt>
                <c:pt idx="1304">
                  <c:v>1.273970617012448E-6</c:v>
                </c:pt>
                <c:pt idx="1305">
                  <c:v>1.3565682739626556E-6</c:v>
                </c:pt>
                <c:pt idx="1306">
                  <c:v>1.3017736727178422E-6</c:v>
                </c:pt>
                <c:pt idx="1307">
                  <c:v>1.3883425258298756E-6</c:v>
                </c:pt>
                <c:pt idx="1308">
                  <c:v>1.4371330358921159E-6</c:v>
                </c:pt>
                <c:pt idx="1309">
                  <c:v>1.5023791243775932E-6</c:v>
                </c:pt>
                <c:pt idx="1310">
                  <c:v>1.5810664288381742E-6</c:v>
                </c:pt>
                <c:pt idx="1311">
                  <c:v>1.7296057661825725E-6</c:v>
                </c:pt>
                <c:pt idx="1312">
                  <c:v>1.7937716348547718E-6</c:v>
                </c:pt>
                <c:pt idx="1313">
                  <c:v>1.6504229251037344E-6</c:v>
                </c:pt>
                <c:pt idx="1314">
                  <c:v>1.7165463938796679E-6</c:v>
                </c:pt>
                <c:pt idx="1315">
                  <c:v>1.9204098807053939E-6</c:v>
                </c:pt>
                <c:pt idx="1316">
                  <c:v>2.0346231414937757E-6</c:v>
                </c:pt>
                <c:pt idx="1317">
                  <c:v>2.0913841088174274E-6</c:v>
                </c:pt>
                <c:pt idx="1318">
                  <c:v>2.0746700788381741E-6</c:v>
                </c:pt>
                <c:pt idx="1319">
                  <c:v>2.1640826758298756E-6</c:v>
                </c:pt>
                <c:pt idx="1320">
                  <c:v>2.2514996772821576E-6</c:v>
                </c:pt>
                <c:pt idx="1321">
                  <c:v>2.2549539357883817E-6</c:v>
                </c:pt>
                <c:pt idx="1322">
                  <c:v>2.067043756639004E-6</c:v>
                </c:pt>
                <c:pt idx="1323">
                  <c:v>2.1699199345435684E-6</c:v>
                </c:pt>
                <c:pt idx="1324">
                  <c:v>2.1104878841286305E-6</c:v>
                </c:pt>
                <c:pt idx="1325">
                  <c:v>2.2039351276970952E-6</c:v>
                </c:pt>
                <c:pt idx="1326">
                  <c:v>2.3365290206431536E-6</c:v>
                </c:pt>
                <c:pt idx="1327">
                  <c:v>2.4016157257261412E-6</c:v>
                </c:pt>
                <c:pt idx="1328">
                  <c:v>2.3929920139004146E-6</c:v>
                </c:pt>
                <c:pt idx="1329">
                  <c:v>2.2485999187759337E-6</c:v>
                </c:pt>
                <c:pt idx="1330">
                  <c:v>2.2884756755186723E-6</c:v>
                </c:pt>
                <c:pt idx="1331">
                  <c:v>2.0365012932572611E-6</c:v>
                </c:pt>
                <c:pt idx="1332">
                  <c:v>1.9982980047717842E-6</c:v>
                </c:pt>
                <c:pt idx="1333">
                  <c:v>1.9458628711618256E-6</c:v>
                </c:pt>
                <c:pt idx="1334">
                  <c:v>1.9947419505186722E-6</c:v>
                </c:pt>
                <c:pt idx="1335">
                  <c:v>1.9253426592323647E-6</c:v>
                </c:pt>
                <c:pt idx="1336">
                  <c:v>1.9557226726141076E-6</c:v>
                </c:pt>
                <c:pt idx="1337">
                  <c:v>1.8179369830912862E-6</c:v>
                </c:pt>
                <c:pt idx="1338">
                  <c:v>1.8745545042531118E-6</c:v>
                </c:pt>
                <c:pt idx="1339">
                  <c:v>1.9521601906639001E-6</c:v>
                </c:pt>
                <c:pt idx="1340">
                  <c:v>1.885989588692946E-6</c:v>
                </c:pt>
                <c:pt idx="1341">
                  <c:v>1.8049353068464729E-6</c:v>
                </c:pt>
                <c:pt idx="1342">
                  <c:v>1.594022130186722E-6</c:v>
                </c:pt>
                <c:pt idx="1343">
                  <c:v>1.4474995455394192E-6</c:v>
                </c:pt>
                <c:pt idx="1344">
                  <c:v>1.4988729729253112E-6</c:v>
                </c:pt>
                <c:pt idx="1345">
                  <c:v>1.4719195623443984E-6</c:v>
                </c:pt>
                <c:pt idx="1346">
                  <c:v>1.325195038485477E-6</c:v>
                </c:pt>
                <c:pt idx="1347">
                  <c:v>1.2081817018672198E-6</c:v>
                </c:pt>
                <c:pt idx="1348">
                  <c:v>1.2136562440871368E-6</c:v>
                </c:pt>
                <c:pt idx="1349">
                  <c:v>1.2006492597510373E-6</c:v>
                </c:pt>
                <c:pt idx="1350">
                  <c:v>1.133069317219917E-6</c:v>
                </c:pt>
                <c:pt idx="1351">
                  <c:v>1.0344540511825725E-6</c:v>
                </c:pt>
                <c:pt idx="1352">
                  <c:v>9.7726728958506215E-7</c:v>
                </c:pt>
                <c:pt idx="1353">
                  <c:v>9.2862937541493765E-7</c:v>
                </c:pt>
                <c:pt idx="1354">
                  <c:v>8.4375851311203317E-7</c:v>
                </c:pt>
                <c:pt idx="1355">
                  <c:v>7.8043888273858911E-7</c:v>
                </c:pt>
                <c:pt idx="1356">
                  <c:v>7.6820018409751026E-7</c:v>
                </c:pt>
                <c:pt idx="1357">
                  <c:v>7.9271434033195018E-7</c:v>
                </c:pt>
                <c:pt idx="1358">
                  <c:v>7.1305878643153523E-7</c:v>
                </c:pt>
                <c:pt idx="1359">
                  <c:v>7.3205614438796671E-7</c:v>
                </c:pt>
                <c:pt idx="1360">
                  <c:v>7.0747424403526967E-7</c:v>
                </c:pt>
                <c:pt idx="1361">
                  <c:v>6.4847583193983399E-7</c:v>
                </c:pt>
                <c:pt idx="1362">
                  <c:v>6.6816293973029046E-7</c:v>
                </c:pt>
                <c:pt idx="1363">
                  <c:v>6.5513989459543564E-7</c:v>
                </c:pt>
                <c:pt idx="1364">
                  <c:v>6.138243276659751E-7</c:v>
                </c:pt>
                <c:pt idx="1365">
                  <c:v>5.6905684007261403E-7</c:v>
                </c:pt>
                <c:pt idx="1366">
                  <c:v>5.684999929460581E-7</c:v>
                </c:pt>
                <c:pt idx="1367">
                  <c:v>5.8087381574688793E-7</c:v>
                </c:pt>
                <c:pt idx="1368">
                  <c:v>5.763089201556017E-7</c:v>
                </c:pt>
                <c:pt idx="1369">
                  <c:v>5.5679711372406633E-7</c:v>
                </c:pt>
                <c:pt idx="1370">
                  <c:v>5.7264394155601665E-7</c:v>
                </c:pt>
                <c:pt idx="1371">
                  <c:v>5.7131025550829872E-7</c:v>
                </c:pt>
                <c:pt idx="1372">
                  <c:v>6.0018595220954352E-7</c:v>
                </c:pt>
                <c:pt idx="1373">
                  <c:v>5.2895866153526967E-7</c:v>
                </c:pt>
                <c:pt idx="1374">
                  <c:v>5.1313903689834022E-7</c:v>
                </c:pt>
                <c:pt idx="1375">
                  <c:v>5.5437448056016587E-7</c:v>
                </c:pt>
                <c:pt idx="1376">
                  <c:v>5.5300807918049787E-7</c:v>
                </c:pt>
                <c:pt idx="1377">
                  <c:v>5.23579559253112E-7</c:v>
                </c:pt>
                <c:pt idx="1378">
                  <c:v>5.3029110266597504E-7</c:v>
                </c:pt>
                <c:pt idx="1379">
                  <c:v>5.643342520435684E-7</c:v>
                </c:pt>
                <c:pt idx="1380">
                  <c:v>5.2026112814315348E-7</c:v>
                </c:pt>
                <c:pt idx="1381">
                  <c:v>4.9340354486514521E-7</c:v>
                </c:pt>
                <c:pt idx="1382">
                  <c:v>5.232867983506223E-7</c:v>
                </c:pt>
                <c:pt idx="1383">
                  <c:v>5.4168731696058087E-7</c:v>
                </c:pt>
                <c:pt idx="1384">
                  <c:v>5.2596518060165971E-7</c:v>
                </c:pt>
                <c:pt idx="1385">
                  <c:v>5.1030733231327792E-7</c:v>
                </c:pt>
                <c:pt idx="1386">
                  <c:v>4.9120451452282158E-7</c:v>
                </c:pt>
                <c:pt idx="1387">
                  <c:v>4.9363557401452281E-7</c:v>
                </c:pt>
                <c:pt idx="1388">
                  <c:v>5.0320892053941903E-7</c:v>
                </c:pt>
                <c:pt idx="1389">
                  <c:v>4.9668786781120332E-7</c:v>
                </c:pt>
                <c:pt idx="1390">
                  <c:v>5.0140850156639008E-7</c:v>
                </c:pt>
                <c:pt idx="1391">
                  <c:v>5.0461648586099584E-7</c:v>
                </c:pt>
                <c:pt idx="1392">
                  <c:v>5.4713736066390042E-7</c:v>
                </c:pt>
                <c:pt idx="1393">
                  <c:v>5.6560562880705396E-7</c:v>
                </c:pt>
                <c:pt idx="1394">
                  <c:v>5.4195543183609951E-7</c:v>
                </c:pt>
                <c:pt idx="1395">
                  <c:v>5.0507620148340245E-7</c:v>
                </c:pt>
                <c:pt idx="1396">
                  <c:v>5.2651876059128631E-7</c:v>
                </c:pt>
                <c:pt idx="1397">
                  <c:v>5.6844292150414933E-7</c:v>
                </c:pt>
                <c:pt idx="1398">
                  <c:v>5.4625758659751033E-7</c:v>
                </c:pt>
                <c:pt idx="1399">
                  <c:v>5.4373168969917006E-7</c:v>
                </c:pt>
                <c:pt idx="1400">
                  <c:v>5.3053316790456435E-7</c:v>
                </c:pt>
                <c:pt idx="1401">
                  <c:v>4.8916184235477179E-7</c:v>
                </c:pt>
                <c:pt idx="1402">
                  <c:v>4.7349276984439833E-7</c:v>
                </c:pt>
                <c:pt idx="1403">
                  <c:v>5.1122508815352697E-7</c:v>
                </c:pt>
                <c:pt idx="1404">
                  <c:v>4.9691217590248965E-7</c:v>
                </c:pt>
                <c:pt idx="1405">
                  <c:v>4.7194431559128629E-7</c:v>
                </c:pt>
                <c:pt idx="1406">
                  <c:v>4.4371773134854769E-7</c:v>
                </c:pt>
                <c:pt idx="1407">
                  <c:v>4.8954650193983393E-7</c:v>
                </c:pt>
                <c:pt idx="1408">
                  <c:v>5.1196074165975103E-7</c:v>
                </c:pt>
                <c:pt idx="1409">
                  <c:v>5.0160491778008297E-7</c:v>
                </c:pt>
                <c:pt idx="1410">
                  <c:v>4.8693833878630704E-7</c:v>
                </c:pt>
                <c:pt idx="1411">
                  <c:v>4.3446799272821574E-7</c:v>
                </c:pt>
                <c:pt idx="1412">
                  <c:v>4.3476709217842321E-7</c:v>
                </c:pt>
                <c:pt idx="1413">
                  <c:v>4.8995594520746879E-7</c:v>
                </c:pt>
                <c:pt idx="1414">
                  <c:v>4.9345451730290458E-7</c:v>
                </c:pt>
                <c:pt idx="1415">
                  <c:v>4.9040853655601661E-7</c:v>
                </c:pt>
                <c:pt idx="1416">
                  <c:v>5.014197185477178E-7</c:v>
                </c:pt>
                <c:pt idx="1417">
                  <c:v>4.3531509306016591E-7</c:v>
                </c:pt>
                <c:pt idx="1418">
                  <c:v>4.191199533402489E-7</c:v>
                </c:pt>
                <c:pt idx="1419">
                  <c:v>4.1583789997925309E-7</c:v>
                </c:pt>
                <c:pt idx="1420">
                  <c:v>4.3004118698132782E-7</c:v>
                </c:pt>
                <c:pt idx="1421">
                  <c:v>4.6658664990663894E-7</c:v>
                </c:pt>
                <c:pt idx="1422">
                  <c:v>4.9572956343360989E-7</c:v>
                </c:pt>
                <c:pt idx="1423">
                  <c:v>4.9109569234439829E-7</c:v>
                </c:pt>
                <c:pt idx="1424">
                  <c:v>4.668181190248962E-7</c:v>
                </c:pt>
                <c:pt idx="1425">
                  <c:v>4.2285612688796676E-7</c:v>
                </c:pt>
                <c:pt idx="1426">
                  <c:v>3.9379700037344398E-7</c:v>
                </c:pt>
                <c:pt idx="1427">
                  <c:v>4.2949813309128631E-7</c:v>
                </c:pt>
                <c:pt idx="1428">
                  <c:v>4.2165116654564313E-7</c:v>
                </c:pt>
                <c:pt idx="1429">
                  <c:v>4.234390985165975E-7</c:v>
                </c:pt>
                <c:pt idx="1430">
                  <c:v>4.5214909031120331E-7</c:v>
                </c:pt>
                <c:pt idx="1431">
                  <c:v>4.4663407921161821E-7</c:v>
                </c:pt>
                <c:pt idx="1432">
                  <c:v>4.5001623274896262E-7</c:v>
                </c:pt>
                <c:pt idx="1433">
                  <c:v>4.455738998340249E-7</c:v>
                </c:pt>
                <c:pt idx="1434">
                  <c:v>4.5205533469917006E-7</c:v>
                </c:pt>
                <c:pt idx="1435">
                  <c:v>4.6384127610995851E-7</c:v>
                </c:pt>
                <c:pt idx="1436">
                  <c:v>4.6879526301867219E-7</c:v>
                </c:pt>
                <c:pt idx="1437">
                  <c:v>4.414498886721992E-7</c:v>
                </c:pt>
                <c:pt idx="1438">
                  <c:v>4.251327169813278E-7</c:v>
                </c:pt>
                <c:pt idx="1439">
                  <c:v>4.0600477520746888E-7</c:v>
                </c:pt>
                <c:pt idx="1440">
                  <c:v>4.1924578947095436E-7</c:v>
                </c:pt>
                <c:pt idx="1441">
                  <c:v>4.4310889870331944E-7</c:v>
                </c:pt>
                <c:pt idx="1442">
                  <c:v>4.1487481898340246E-7</c:v>
                </c:pt>
                <c:pt idx="1443">
                  <c:v>3.7867968745850622E-7</c:v>
                </c:pt>
                <c:pt idx="1444">
                  <c:v>4.1579214763485479E-7</c:v>
                </c:pt>
                <c:pt idx="1445">
                  <c:v>4.4527040902489622E-7</c:v>
                </c:pt>
                <c:pt idx="1446">
                  <c:v>4.4070041681535264E-7</c:v>
                </c:pt>
                <c:pt idx="1447">
                  <c:v>4.1158585026970956E-7</c:v>
                </c:pt>
                <c:pt idx="1448">
                  <c:v>4.1333526044605812E-7</c:v>
                </c:pt>
                <c:pt idx="1449">
                  <c:v>4.0183144893153523E-7</c:v>
                </c:pt>
                <c:pt idx="1450">
                  <c:v>3.9913319780082985E-7</c:v>
                </c:pt>
                <c:pt idx="1451">
                  <c:v>4.2382144418049789E-7</c:v>
                </c:pt>
                <c:pt idx="1452">
                  <c:v>4.3702355754149373E-7</c:v>
                </c:pt>
                <c:pt idx="1453">
                  <c:v>4.0079069040456426E-7</c:v>
                </c:pt>
                <c:pt idx="1454">
                  <c:v>4.0378114418049796E-7</c:v>
                </c:pt>
                <c:pt idx="1455">
                  <c:v>3.9201286562240663E-7</c:v>
                </c:pt>
                <c:pt idx="1456">
                  <c:v>3.8199661699170126E-7</c:v>
                </c:pt>
                <c:pt idx="1457">
                  <c:v>4.0651287503112031E-7</c:v>
                </c:pt>
                <c:pt idx="1458">
                  <c:v>4.2848321455394191E-7</c:v>
                </c:pt>
                <c:pt idx="1459">
                  <c:v>3.6336605886929461E-7</c:v>
                </c:pt>
                <c:pt idx="1460">
                  <c:v>4.0305720886929456E-7</c:v>
                </c:pt>
                <c:pt idx="1461">
                  <c:v>3.8859604718879664E-7</c:v>
                </c:pt>
                <c:pt idx="1462">
                  <c:v>4.1686725812240664E-7</c:v>
                </c:pt>
                <c:pt idx="1463">
                  <c:v>4.0586921875518672E-7</c:v>
                </c:pt>
                <c:pt idx="1464">
                  <c:v>3.8629697923236513E-7</c:v>
                </c:pt>
                <c:pt idx="1465">
                  <c:v>4.2367942580912862E-7</c:v>
                </c:pt>
                <c:pt idx="1466">
                  <c:v>4.3913769405601656E-7</c:v>
                </c:pt>
                <c:pt idx="1467">
                  <c:v>3.9497295569502078E-7</c:v>
                </c:pt>
                <c:pt idx="1468">
                  <c:v>3.9848349715767633E-7</c:v>
                </c:pt>
                <c:pt idx="1469">
                  <c:v>4.2685152974066385E-7</c:v>
                </c:pt>
                <c:pt idx="1470">
                  <c:v>4.0679965267634858E-7</c:v>
                </c:pt>
                <c:pt idx="1471">
                  <c:v>4.0231978410788381E-7</c:v>
                </c:pt>
                <c:pt idx="1472">
                  <c:v>4.0530801550829872E-7</c:v>
                </c:pt>
                <c:pt idx="1473">
                  <c:v>3.8595069494813275E-7</c:v>
                </c:pt>
                <c:pt idx="1474">
                  <c:v>3.913641819917012E-7</c:v>
                </c:pt>
                <c:pt idx="1475">
                  <c:v>4.2671371370331947E-7</c:v>
                </c:pt>
                <c:pt idx="1476">
                  <c:v>4.0366988485477172E-7</c:v>
                </c:pt>
                <c:pt idx="1477">
                  <c:v>3.9923573900414937E-7</c:v>
                </c:pt>
                <c:pt idx="1478">
                  <c:v>4.2988003214730283E-7</c:v>
                </c:pt>
                <c:pt idx="1479">
                  <c:v>4.3909444867219914E-7</c:v>
                </c:pt>
                <c:pt idx="1480">
                  <c:v>4.5745668432572611E-7</c:v>
                </c:pt>
                <c:pt idx="1481">
                  <c:v>4.2130206256224063E-7</c:v>
                </c:pt>
                <c:pt idx="1482">
                  <c:v>4.6113827036307049E-7</c:v>
                </c:pt>
                <c:pt idx="1483">
                  <c:v>4.897971394917012E-7</c:v>
                </c:pt>
                <c:pt idx="1484">
                  <c:v>5.1394488113070537E-7</c:v>
                </c:pt>
                <c:pt idx="1485">
                  <c:v>4.8457561359958501E-7</c:v>
                </c:pt>
                <c:pt idx="1486">
                  <c:v>4.1015756133817421E-7</c:v>
                </c:pt>
                <c:pt idx="1487">
                  <c:v>4.0401811854771786E-7</c:v>
                </c:pt>
                <c:pt idx="1488">
                  <c:v>4.4337912357883816E-7</c:v>
                </c:pt>
                <c:pt idx="1489">
                  <c:v>4.8019356891078831E-7</c:v>
                </c:pt>
                <c:pt idx="1490">
                  <c:v>4.8299442660788376E-7</c:v>
                </c:pt>
                <c:pt idx="1491">
                  <c:v>5.0039613120331951E-7</c:v>
                </c:pt>
                <c:pt idx="1492">
                  <c:v>4.8872560898340251E-7</c:v>
                </c:pt>
                <c:pt idx="1493">
                  <c:v>4.6491965819502069E-7</c:v>
                </c:pt>
                <c:pt idx="1494">
                  <c:v>4.9446844913900413E-7</c:v>
                </c:pt>
                <c:pt idx="1495">
                  <c:v>5.2902896246887971E-7</c:v>
                </c:pt>
                <c:pt idx="1496">
                  <c:v>4.944057523858921E-7</c:v>
                </c:pt>
                <c:pt idx="1497">
                  <c:v>5.0876004076763483E-7</c:v>
                </c:pt>
                <c:pt idx="1498">
                  <c:v>5.6687679348547716E-7</c:v>
                </c:pt>
                <c:pt idx="1499">
                  <c:v>5.5883517220954351E-7</c:v>
                </c:pt>
                <c:pt idx="1500">
                  <c:v>4.833323377282157E-7</c:v>
                </c:pt>
                <c:pt idx="1501">
                  <c:v>4.8567028494813274E-7</c:v>
                </c:pt>
                <c:pt idx="1502">
                  <c:v>5.2954094099585064E-7</c:v>
                </c:pt>
                <c:pt idx="1503">
                  <c:v>5.3844935902489622E-7</c:v>
                </c:pt>
                <c:pt idx="1504">
                  <c:v>5.4694821684647295E-7</c:v>
                </c:pt>
                <c:pt idx="1505">
                  <c:v>5.4476967225103733E-7</c:v>
                </c:pt>
                <c:pt idx="1506">
                  <c:v>5.6471019728215769E-7</c:v>
                </c:pt>
                <c:pt idx="1507">
                  <c:v>5.3589993652489627E-7</c:v>
                </c:pt>
                <c:pt idx="1508">
                  <c:v>4.9931098488589213E-7</c:v>
                </c:pt>
                <c:pt idx="1509">
                  <c:v>5.5617053385892117E-7</c:v>
                </c:pt>
                <c:pt idx="1510">
                  <c:v>5.7302709592323647E-7</c:v>
                </c:pt>
                <c:pt idx="1511">
                  <c:v>5.6350982050829868E-7</c:v>
                </c:pt>
                <c:pt idx="1512">
                  <c:v>5.530065273236514E-7</c:v>
                </c:pt>
                <c:pt idx="1513">
                  <c:v>6.0385452354771781E-7</c:v>
                </c:pt>
                <c:pt idx="1514">
                  <c:v>6.5573888858921153E-7</c:v>
                </c:pt>
                <c:pt idx="1515">
                  <c:v>6.2237185592323652E-7</c:v>
                </c:pt>
                <c:pt idx="1516">
                  <c:v>6.922098708609959E-7</c:v>
                </c:pt>
                <c:pt idx="1517">
                  <c:v>7.5874889232365144E-7</c:v>
                </c:pt>
                <c:pt idx="1518">
                  <c:v>6.878245334543569E-7</c:v>
                </c:pt>
                <c:pt idx="1519">
                  <c:v>6.3298492474066389E-7</c:v>
                </c:pt>
                <c:pt idx="1520">
                  <c:v>7.2581656205394186E-7</c:v>
                </c:pt>
                <c:pt idx="1521">
                  <c:v>8.1983578104771777E-7</c:v>
                </c:pt>
                <c:pt idx="1522">
                  <c:v>7.8127708267634852E-7</c:v>
                </c:pt>
                <c:pt idx="1523">
                  <c:v>8.0269015082987546E-7</c:v>
                </c:pt>
                <c:pt idx="1524">
                  <c:v>8.6704777341286302E-7</c:v>
                </c:pt>
                <c:pt idx="1525">
                  <c:v>9.0798235683609953E-7</c:v>
                </c:pt>
                <c:pt idx="1526">
                  <c:v>8.7531800610995843E-7</c:v>
                </c:pt>
                <c:pt idx="1527">
                  <c:v>8.4060611558091287E-7</c:v>
                </c:pt>
                <c:pt idx="1528">
                  <c:v>9.3303880358921152E-7</c:v>
                </c:pt>
                <c:pt idx="1529">
                  <c:v>9.9171828651452277E-7</c:v>
                </c:pt>
                <c:pt idx="1530">
                  <c:v>1.0950025225103733E-6</c:v>
                </c:pt>
                <c:pt idx="1531">
                  <c:v>1.2301633798755186E-6</c:v>
                </c:pt>
                <c:pt idx="1532">
                  <c:v>1.233737315352697E-6</c:v>
                </c:pt>
                <c:pt idx="1533">
                  <c:v>1.2750686823651451E-6</c:v>
                </c:pt>
                <c:pt idx="1534">
                  <c:v>1.3472972456431535E-6</c:v>
                </c:pt>
                <c:pt idx="1535">
                  <c:v>1.3498417911825727E-6</c:v>
                </c:pt>
                <c:pt idx="1536">
                  <c:v>1.3290948433609959E-6</c:v>
                </c:pt>
                <c:pt idx="1537">
                  <c:v>1.4398254274896265E-6</c:v>
                </c:pt>
                <c:pt idx="1538">
                  <c:v>1.5724867354771782E-6</c:v>
                </c:pt>
                <c:pt idx="1539">
                  <c:v>1.5920716107883815E-6</c:v>
                </c:pt>
                <c:pt idx="1540">
                  <c:v>1.6530210154564313E-6</c:v>
                </c:pt>
                <c:pt idx="1541">
                  <c:v>1.6307533235477177E-6</c:v>
                </c:pt>
                <c:pt idx="1542">
                  <c:v>1.6995881915975102E-6</c:v>
                </c:pt>
                <c:pt idx="1543">
                  <c:v>1.7263615835062241E-6</c:v>
                </c:pt>
                <c:pt idx="1544">
                  <c:v>1.7124914088174273E-6</c:v>
                </c:pt>
                <c:pt idx="1545">
                  <c:v>1.7377666836099584E-6</c:v>
                </c:pt>
                <c:pt idx="1546">
                  <c:v>2.0336553074688796E-6</c:v>
                </c:pt>
                <c:pt idx="1547">
                  <c:v>2.1446556266597507E-6</c:v>
                </c:pt>
                <c:pt idx="1548">
                  <c:v>2.1750915513485478E-6</c:v>
                </c:pt>
                <c:pt idx="1549">
                  <c:v>2.5915426496887963E-6</c:v>
                </c:pt>
                <c:pt idx="1550">
                  <c:v>2.6881528158713695E-6</c:v>
                </c:pt>
                <c:pt idx="1551">
                  <c:v>2.5500466550829877E-6</c:v>
                </c:pt>
                <c:pt idx="1552">
                  <c:v>2.5086118255186722E-6</c:v>
                </c:pt>
                <c:pt idx="1553">
                  <c:v>2.7756894477178425E-6</c:v>
                </c:pt>
                <c:pt idx="1554">
                  <c:v>2.7855556493775933E-6</c:v>
                </c:pt>
                <c:pt idx="1555">
                  <c:v>2.826386284024896E-6</c:v>
                </c:pt>
                <c:pt idx="1556">
                  <c:v>2.6511210891078837E-6</c:v>
                </c:pt>
                <c:pt idx="1557">
                  <c:v>2.9245949980290454E-6</c:v>
                </c:pt>
                <c:pt idx="1558">
                  <c:v>3.1745277781120333E-6</c:v>
                </c:pt>
                <c:pt idx="1559">
                  <c:v>2.8779750937759334E-6</c:v>
                </c:pt>
                <c:pt idx="1560">
                  <c:v>2.8616047383817424E-6</c:v>
                </c:pt>
                <c:pt idx="1561">
                  <c:v>2.9959321266597508E-6</c:v>
                </c:pt>
                <c:pt idx="1562">
                  <c:v>3.1877990975103736E-6</c:v>
                </c:pt>
                <c:pt idx="1563">
                  <c:v>3.2186213008298756E-6</c:v>
                </c:pt>
                <c:pt idx="1564">
                  <c:v>3.5541027895228216E-6</c:v>
                </c:pt>
                <c:pt idx="1565">
                  <c:v>3.5940953516597508E-6</c:v>
                </c:pt>
                <c:pt idx="1566">
                  <c:v>3.9253872937759331E-6</c:v>
                </c:pt>
                <c:pt idx="1567">
                  <c:v>3.8213293867219912E-6</c:v>
                </c:pt>
                <c:pt idx="1568">
                  <c:v>3.7517239309128629E-6</c:v>
                </c:pt>
                <c:pt idx="1569">
                  <c:v>3.7449921933609958E-6</c:v>
                </c:pt>
                <c:pt idx="1570">
                  <c:v>4.0086902606846466E-6</c:v>
                </c:pt>
                <c:pt idx="1571">
                  <c:v>3.857689840145228E-6</c:v>
                </c:pt>
                <c:pt idx="1572">
                  <c:v>3.8416775256224063E-6</c:v>
                </c:pt>
                <c:pt idx="1573">
                  <c:v>4.0384535719917009E-6</c:v>
                </c:pt>
                <c:pt idx="1574">
                  <c:v>3.9404566593360995E-6</c:v>
                </c:pt>
                <c:pt idx="1575">
                  <c:v>3.9870985514522816E-6</c:v>
                </c:pt>
                <c:pt idx="1576">
                  <c:v>3.8968682161825727E-6</c:v>
                </c:pt>
                <c:pt idx="1577">
                  <c:v>3.5438371129668049E-6</c:v>
                </c:pt>
                <c:pt idx="1578">
                  <c:v>3.2950337346473026E-6</c:v>
                </c:pt>
                <c:pt idx="1579">
                  <c:v>3.4178911230290452E-6</c:v>
                </c:pt>
                <c:pt idx="1580">
                  <c:v>3.7278779443983396E-6</c:v>
                </c:pt>
                <c:pt idx="1581">
                  <c:v>3.6397588853734438E-6</c:v>
                </c:pt>
                <c:pt idx="1582">
                  <c:v>3.7911663139004146E-6</c:v>
                </c:pt>
                <c:pt idx="1583">
                  <c:v>3.6823039078838172E-6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46C-4916-88F0-1AB8A9DE8192}"/>
            </c:ext>
          </c:extLst>
        </c:ser>
        <c:ser>
          <c:idx val="6"/>
          <c:order val="6"/>
          <c:tx>
            <c:v>Test Transport Frame Z MAX</c:v>
          </c:tx>
          <c:spPr>
            <a:ln w="19050" cap="rnd">
              <a:solidFill>
                <a:schemeClr val="tx1">
                  <a:alpha val="4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'Z axe'!$A$2:$A$12786</c:f>
              <c:numCache>
                <c:formatCode>0.00E+00</c:formatCode>
                <c:ptCount val="12785"/>
                <c:pt idx="0">
                  <c:v>1.0625</c:v>
                </c:pt>
                <c:pt idx="1">
                  <c:v>1.125</c:v>
                </c:pt>
                <c:pt idx="2">
                  <c:v>1.1875</c:v>
                </c:pt>
                <c:pt idx="3">
                  <c:v>1.25</c:v>
                </c:pt>
                <c:pt idx="4">
                  <c:v>1.3125</c:v>
                </c:pt>
                <c:pt idx="5">
                  <c:v>1.375</c:v>
                </c:pt>
                <c:pt idx="6">
                  <c:v>1.4375</c:v>
                </c:pt>
                <c:pt idx="7">
                  <c:v>1.5</c:v>
                </c:pt>
                <c:pt idx="8">
                  <c:v>1.5625</c:v>
                </c:pt>
                <c:pt idx="9">
                  <c:v>1.625</c:v>
                </c:pt>
                <c:pt idx="10">
                  <c:v>1.6875</c:v>
                </c:pt>
                <c:pt idx="11">
                  <c:v>1.75</c:v>
                </c:pt>
                <c:pt idx="12">
                  <c:v>1.8125</c:v>
                </c:pt>
                <c:pt idx="13">
                  <c:v>1.875</c:v>
                </c:pt>
                <c:pt idx="14">
                  <c:v>1.9375</c:v>
                </c:pt>
                <c:pt idx="15">
                  <c:v>2</c:v>
                </c:pt>
                <c:pt idx="16">
                  <c:v>2.0625</c:v>
                </c:pt>
                <c:pt idx="17">
                  <c:v>2.125</c:v>
                </c:pt>
                <c:pt idx="18">
                  <c:v>2.1875</c:v>
                </c:pt>
                <c:pt idx="19">
                  <c:v>2.25</c:v>
                </c:pt>
                <c:pt idx="20">
                  <c:v>2.3125</c:v>
                </c:pt>
                <c:pt idx="21">
                  <c:v>2.375</c:v>
                </c:pt>
                <c:pt idx="22">
                  <c:v>2.4375</c:v>
                </c:pt>
                <c:pt idx="23">
                  <c:v>2.5</c:v>
                </c:pt>
                <c:pt idx="24">
                  <c:v>2.5625</c:v>
                </c:pt>
                <c:pt idx="25">
                  <c:v>2.625</c:v>
                </c:pt>
                <c:pt idx="26">
                  <c:v>2.6875</c:v>
                </c:pt>
                <c:pt idx="27">
                  <c:v>2.75</c:v>
                </c:pt>
                <c:pt idx="28">
                  <c:v>2.8125</c:v>
                </c:pt>
                <c:pt idx="29">
                  <c:v>2.875</c:v>
                </c:pt>
                <c:pt idx="30">
                  <c:v>2.9375</c:v>
                </c:pt>
                <c:pt idx="31">
                  <c:v>3</c:v>
                </c:pt>
                <c:pt idx="32">
                  <c:v>3.0625</c:v>
                </c:pt>
                <c:pt idx="33">
                  <c:v>3.125</c:v>
                </c:pt>
                <c:pt idx="34">
                  <c:v>3.1875</c:v>
                </c:pt>
                <c:pt idx="35">
                  <c:v>3.25</c:v>
                </c:pt>
                <c:pt idx="36">
                  <c:v>3.3125</c:v>
                </c:pt>
                <c:pt idx="37">
                  <c:v>3.375</c:v>
                </c:pt>
                <c:pt idx="38">
                  <c:v>3.4375</c:v>
                </c:pt>
                <c:pt idx="39">
                  <c:v>3.5</c:v>
                </c:pt>
                <c:pt idx="40">
                  <c:v>3.5625</c:v>
                </c:pt>
                <c:pt idx="41">
                  <c:v>3.625</c:v>
                </c:pt>
                <c:pt idx="42">
                  <c:v>3.6875</c:v>
                </c:pt>
                <c:pt idx="43">
                  <c:v>3.75</c:v>
                </c:pt>
                <c:pt idx="44">
                  <c:v>3.8125</c:v>
                </c:pt>
                <c:pt idx="45">
                  <c:v>3.875</c:v>
                </c:pt>
                <c:pt idx="46">
                  <c:v>3.9375</c:v>
                </c:pt>
                <c:pt idx="47">
                  <c:v>4</c:v>
                </c:pt>
                <c:pt idx="48">
                  <c:v>4.0625</c:v>
                </c:pt>
                <c:pt idx="49">
                  <c:v>4.125</c:v>
                </c:pt>
                <c:pt idx="50">
                  <c:v>4.1875</c:v>
                </c:pt>
                <c:pt idx="51">
                  <c:v>4.25</c:v>
                </c:pt>
                <c:pt idx="52">
                  <c:v>4.3125</c:v>
                </c:pt>
                <c:pt idx="53">
                  <c:v>4.375</c:v>
                </c:pt>
                <c:pt idx="54">
                  <c:v>4.4375</c:v>
                </c:pt>
                <c:pt idx="55">
                  <c:v>4.5</c:v>
                </c:pt>
                <c:pt idx="56">
                  <c:v>4.5625</c:v>
                </c:pt>
                <c:pt idx="57">
                  <c:v>4.625</c:v>
                </c:pt>
                <c:pt idx="58">
                  <c:v>4.6875</c:v>
                </c:pt>
                <c:pt idx="59">
                  <c:v>4.75</c:v>
                </c:pt>
                <c:pt idx="60">
                  <c:v>4.8125</c:v>
                </c:pt>
                <c:pt idx="61">
                  <c:v>4.875</c:v>
                </c:pt>
                <c:pt idx="62">
                  <c:v>4.9375</c:v>
                </c:pt>
                <c:pt idx="63">
                  <c:v>5</c:v>
                </c:pt>
                <c:pt idx="64">
                  <c:v>5.0625</c:v>
                </c:pt>
                <c:pt idx="65">
                  <c:v>5.125</c:v>
                </c:pt>
                <c:pt idx="66">
                  <c:v>5.1875</c:v>
                </c:pt>
                <c:pt idx="67">
                  <c:v>5.25</c:v>
                </c:pt>
                <c:pt idx="68">
                  <c:v>5.3125</c:v>
                </c:pt>
                <c:pt idx="69">
                  <c:v>5.375</c:v>
                </c:pt>
                <c:pt idx="70">
                  <c:v>5.4375</c:v>
                </c:pt>
                <c:pt idx="71">
                  <c:v>5.5</c:v>
                </c:pt>
                <c:pt idx="72">
                  <c:v>5.5625</c:v>
                </c:pt>
                <c:pt idx="73">
                  <c:v>5.625</c:v>
                </c:pt>
                <c:pt idx="74">
                  <c:v>5.6875</c:v>
                </c:pt>
                <c:pt idx="75">
                  <c:v>5.75</c:v>
                </c:pt>
                <c:pt idx="76">
                  <c:v>5.8125</c:v>
                </c:pt>
                <c:pt idx="77">
                  <c:v>5.875</c:v>
                </c:pt>
                <c:pt idx="78">
                  <c:v>5.9375</c:v>
                </c:pt>
                <c:pt idx="79">
                  <c:v>6</c:v>
                </c:pt>
                <c:pt idx="80">
                  <c:v>6.0625</c:v>
                </c:pt>
                <c:pt idx="81">
                  <c:v>6.125</c:v>
                </c:pt>
                <c:pt idx="82">
                  <c:v>6.1875</c:v>
                </c:pt>
                <c:pt idx="83">
                  <c:v>6.25</c:v>
                </c:pt>
                <c:pt idx="84">
                  <c:v>6.3125</c:v>
                </c:pt>
                <c:pt idx="85">
                  <c:v>6.375</c:v>
                </c:pt>
                <c:pt idx="86">
                  <c:v>6.4375</c:v>
                </c:pt>
                <c:pt idx="87">
                  <c:v>6.5</c:v>
                </c:pt>
                <c:pt idx="88">
                  <c:v>6.5625</c:v>
                </c:pt>
                <c:pt idx="89">
                  <c:v>6.625</c:v>
                </c:pt>
                <c:pt idx="90">
                  <c:v>6.6875</c:v>
                </c:pt>
                <c:pt idx="91">
                  <c:v>6.75</c:v>
                </c:pt>
                <c:pt idx="92">
                  <c:v>6.8125</c:v>
                </c:pt>
                <c:pt idx="93">
                  <c:v>6.875</c:v>
                </c:pt>
                <c:pt idx="94">
                  <c:v>6.9375</c:v>
                </c:pt>
                <c:pt idx="95">
                  <c:v>7</c:v>
                </c:pt>
                <c:pt idx="96">
                  <c:v>7.0625</c:v>
                </c:pt>
                <c:pt idx="97">
                  <c:v>7.125</c:v>
                </c:pt>
                <c:pt idx="98">
                  <c:v>7.1875</c:v>
                </c:pt>
                <c:pt idx="99">
                  <c:v>7.25</c:v>
                </c:pt>
                <c:pt idx="100">
                  <c:v>7.3125</c:v>
                </c:pt>
                <c:pt idx="101">
                  <c:v>7.375</c:v>
                </c:pt>
                <c:pt idx="102">
                  <c:v>7.4375</c:v>
                </c:pt>
                <c:pt idx="103">
                  <c:v>7.5</c:v>
                </c:pt>
                <c:pt idx="104">
                  <c:v>7.5625</c:v>
                </c:pt>
                <c:pt idx="105">
                  <c:v>7.625</c:v>
                </c:pt>
                <c:pt idx="106">
                  <c:v>7.6875</c:v>
                </c:pt>
                <c:pt idx="107">
                  <c:v>7.75</c:v>
                </c:pt>
                <c:pt idx="108">
                  <c:v>7.8125</c:v>
                </c:pt>
                <c:pt idx="109">
                  <c:v>7.875</c:v>
                </c:pt>
                <c:pt idx="110">
                  <c:v>7.9375</c:v>
                </c:pt>
                <c:pt idx="111">
                  <c:v>8</c:v>
                </c:pt>
                <c:pt idx="112">
                  <c:v>8.0625</c:v>
                </c:pt>
                <c:pt idx="113">
                  <c:v>8.125</c:v>
                </c:pt>
                <c:pt idx="114">
                  <c:v>8.1875</c:v>
                </c:pt>
                <c:pt idx="115">
                  <c:v>8.25</c:v>
                </c:pt>
                <c:pt idx="116">
                  <c:v>8.3125</c:v>
                </c:pt>
                <c:pt idx="117">
                  <c:v>8.375</c:v>
                </c:pt>
                <c:pt idx="118">
                  <c:v>8.4375</c:v>
                </c:pt>
                <c:pt idx="119">
                  <c:v>8.5</c:v>
                </c:pt>
                <c:pt idx="120">
                  <c:v>8.5625</c:v>
                </c:pt>
                <c:pt idx="121">
                  <c:v>8.625</c:v>
                </c:pt>
                <c:pt idx="122">
                  <c:v>8.6875</c:v>
                </c:pt>
                <c:pt idx="123">
                  <c:v>8.75</c:v>
                </c:pt>
                <c:pt idx="124">
                  <c:v>8.8125</c:v>
                </c:pt>
                <c:pt idx="125">
                  <c:v>8.875</c:v>
                </c:pt>
                <c:pt idx="126">
                  <c:v>8.9375</c:v>
                </c:pt>
                <c:pt idx="127">
                  <c:v>9</c:v>
                </c:pt>
                <c:pt idx="128">
                  <c:v>9.0625</c:v>
                </c:pt>
                <c:pt idx="129">
                  <c:v>9.125</c:v>
                </c:pt>
                <c:pt idx="130">
                  <c:v>9.1875</c:v>
                </c:pt>
                <c:pt idx="131">
                  <c:v>9.25</c:v>
                </c:pt>
                <c:pt idx="132">
                  <c:v>9.3125</c:v>
                </c:pt>
                <c:pt idx="133">
                  <c:v>9.375</c:v>
                </c:pt>
                <c:pt idx="134">
                  <c:v>9.4375</c:v>
                </c:pt>
                <c:pt idx="135">
                  <c:v>9.5</c:v>
                </c:pt>
                <c:pt idx="136">
                  <c:v>9.5625</c:v>
                </c:pt>
                <c:pt idx="137">
                  <c:v>9.625</c:v>
                </c:pt>
                <c:pt idx="138">
                  <c:v>9.6875</c:v>
                </c:pt>
                <c:pt idx="139">
                  <c:v>9.75</c:v>
                </c:pt>
                <c:pt idx="140">
                  <c:v>9.8125</c:v>
                </c:pt>
                <c:pt idx="141">
                  <c:v>9.875</c:v>
                </c:pt>
                <c:pt idx="142">
                  <c:v>9.9375</c:v>
                </c:pt>
                <c:pt idx="143">
                  <c:v>10</c:v>
                </c:pt>
                <c:pt idx="144">
                  <c:v>10.0625</c:v>
                </c:pt>
                <c:pt idx="145">
                  <c:v>10.125</c:v>
                </c:pt>
                <c:pt idx="146">
                  <c:v>10.1875</c:v>
                </c:pt>
                <c:pt idx="147">
                  <c:v>10.25</c:v>
                </c:pt>
                <c:pt idx="148">
                  <c:v>10.3125</c:v>
                </c:pt>
                <c:pt idx="149">
                  <c:v>10.375</c:v>
                </c:pt>
                <c:pt idx="150">
                  <c:v>10.4375</c:v>
                </c:pt>
                <c:pt idx="151">
                  <c:v>10.5</c:v>
                </c:pt>
                <c:pt idx="152">
                  <c:v>10.5625</c:v>
                </c:pt>
                <c:pt idx="153">
                  <c:v>10.625</c:v>
                </c:pt>
                <c:pt idx="154">
                  <c:v>10.6875</c:v>
                </c:pt>
                <c:pt idx="155">
                  <c:v>10.75</c:v>
                </c:pt>
                <c:pt idx="156">
                  <c:v>10.8125</c:v>
                </c:pt>
                <c:pt idx="157">
                  <c:v>10.875</c:v>
                </c:pt>
                <c:pt idx="158">
                  <c:v>10.9375</c:v>
                </c:pt>
                <c:pt idx="159">
                  <c:v>11</c:v>
                </c:pt>
                <c:pt idx="160">
                  <c:v>11.0625</c:v>
                </c:pt>
                <c:pt idx="161">
                  <c:v>11.125</c:v>
                </c:pt>
                <c:pt idx="162">
                  <c:v>11.1875</c:v>
                </c:pt>
                <c:pt idx="163">
                  <c:v>11.25</c:v>
                </c:pt>
                <c:pt idx="164">
                  <c:v>11.3125</c:v>
                </c:pt>
                <c:pt idx="165">
                  <c:v>11.375</c:v>
                </c:pt>
                <c:pt idx="166">
                  <c:v>11.4375</c:v>
                </c:pt>
                <c:pt idx="167">
                  <c:v>11.5</c:v>
                </c:pt>
                <c:pt idx="168">
                  <c:v>11.5625</c:v>
                </c:pt>
                <c:pt idx="169">
                  <c:v>11.625</c:v>
                </c:pt>
                <c:pt idx="170">
                  <c:v>11.6875</c:v>
                </c:pt>
                <c:pt idx="171">
                  <c:v>11.75</c:v>
                </c:pt>
                <c:pt idx="172">
                  <c:v>11.8125</c:v>
                </c:pt>
                <c:pt idx="173">
                  <c:v>11.875</c:v>
                </c:pt>
                <c:pt idx="174">
                  <c:v>11.9375</c:v>
                </c:pt>
                <c:pt idx="175">
                  <c:v>12</c:v>
                </c:pt>
                <c:pt idx="176">
                  <c:v>12.0625</c:v>
                </c:pt>
                <c:pt idx="177">
                  <c:v>12.125</c:v>
                </c:pt>
                <c:pt idx="178">
                  <c:v>12.1875</c:v>
                </c:pt>
                <c:pt idx="179">
                  <c:v>12.25</c:v>
                </c:pt>
                <c:pt idx="180">
                  <c:v>12.3125</c:v>
                </c:pt>
                <c:pt idx="181">
                  <c:v>12.375</c:v>
                </c:pt>
                <c:pt idx="182">
                  <c:v>12.4375</c:v>
                </c:pt>
                <c:pt idx="183">
                  <c:v>12.5</c:v>
                </c:pt>
                <c:pt idx="184">
                  <c:v>12.5625</c:v>
                </c:pt>
                <c:pt idx="185">
                  <c:v>12.625</c:v>
                </c:pt>
                <c:pt idx="186">
                  <c:v>12.6875</c:v>
                </c:pt>
                <c:pt idx="187">
                  <c:v>12.75</c:v>
                </c:pt>
                <c:pt idx="188">
                  <c:v>12.8125</c:v>
                </c:pt>
                <c:pt idx="189">
                  <c:v>12.875</c:v>
                </c:pt>
                <c:pt idx="190">
                  <c:v>12.9375</c:v>
                </c:pt>
                <c:pt idx="191">
                  <c:v>13</c:v>
                </c:pt>
                <c:pt idx="192">
                  <c:v>13.0625</c:v>
                </c:pt>
                <c:pt idx="193">
                  <c:v>13.125</c:v>
                </c:pt>
                <c:pt idx="194">
                  <c:v>13.1875</c:v>
                </c:pt>
                <c:pt idx="195">
                  <c:v>13.25</c:v>
                </c:pt>
                <c:pt idx="196">
                  <c:v>13.3125</c:v>
                </c:pt>
                <c:pt idx="197">
                  <c:v>13.375</c:v>
                </c:pt>
                <c:pt idx="198">
                  <c:v>13.4375</c:v>
                </c:pt>
                <c:pt idx="199">
                  <c:v>13.5</c:v>
                </c:pt>
                <c:pt idx="200">
                  <c:v>13.5625</c:v>
                </c:pt>
                <c:pt idx="201">
                  <c:v>13.625</c:v>
                </c:pt>
                <c:pt idx="202">
                  <c:v>13.6875</c:v>
                </c:pt>
                <c:pt idx="203">
                  <c:v>13.75</c:v>
                </c:pt>
                <c:pt idx="204">
                  <c:v>13.8125</c:v>
                </c:pt>
                <c:pt idx="205">
                  <c:v>13.875</c:v>
                </c:pt>
                <c:pt idx="206">
                  <c:v>13.9375</c:v>
                </c:pt>
                <c:pt idx="207">
                  <c:v>14</c:v>
                </c:pt>
                <c:pt idx="208">
                  <c:v>14.0625</c:v>
                </c:pt>
                <c:pt idx="209">
                  <c:v>14.125</c:v>
                </c:pt>
                <c:pt idx="210">
                  <c:v>14.1875</c:v>
                </c:pt>
                <c:pt idx="211">
                  <c:v>14.25</c:v>
                </c:pt>
                <c:pt idx="212">
                  <c:v>14.3125</c:v>
                </c:pt>
                <c:pt idx="213">
                  <c:v>14.375</c:v>
                </c:pt>
                <c:pt idx="214">
                  <c:v>14.4375</c:v>
                </c:pt>
                <c:pt idx="215">
                  <c:v>14.5</c:v>
                </c:pt>
                <c:pt idx="216">
                  <c:v>14.5625</c:v>
                </c:pt>
                <c:pt idx="217">
                  <c:v>14.625</c:v>
                </c:pt>
                <c:pt idx="218">
                  <c:v>14.6875</c:v>
                </c:pt>
                <c:pt idx="219">
                  <c:v>14.75</c:v>
                </c:pt>
                <c:pt idx="220">
                  <c:v>14.8125</c:v>
                </c:pt>
                <c:pt idx="221">
                  <c:v>14.875</c:v>
                </c:pt>
                <c:pt idx="222">
                  <c:v>14.9375</c:v>
                </c:pt>
                <c:pt idx="223">
                  <c:v>15</c:v>
                </c:pt>
                <c:pt idx="224">
                  <c:v>15.0625</c:v>
                </c:pt>
                <c:pt idx="225">
                  <c:v>15.125</c:v>
                </c:pt>
                <c:pt idx="226">
                  <c:v>15.1875</c:v>
                </c:pt>
                <c:pt idx="227">
                  <c:v>15.25</c:v>
                </c:pt>
                <c:pt idx="228">
                  <c:v>15.3125</c:v>
                </c:pt>
                <c:pt idx="229">
                  <c:v>15.375</c:v>
                </c:pt>
                <c:pt idx="230">
                  <c:v>15.4375</c:v>
                </c:pt>
                <c:pt idx="231">
                  <c:v>15.5</c:v>
                </c:pt>
                <c:pt idx="232">
                  <c:v>15.5625</c:v>
                </c:pt>
                <c:pt idx="233">
                  <c:v>15.625</c:v>
                </c:pt>
                <c:pt idx="234">
                  <c:v>15.6875</c:v>
                </c:pt>
                <c:pt idx="235">
                  <c:v>15.75</c:v>
                </c:pt>
                <c:pt idx="236">
                  <c:v>15.8125</c:v>
                </c:pt>
                <c:pt idx="237">
                  <c:v>15.875</c:v>
                </c:pt>
                <c:pt idx="238">
                  <c:v>15.9375</c:v>
                </c:pt>
                <c:pt idx="239">
                  <c:v>16</c:v>
                </c:pt>
                <c:pt idx="240">
                  <c:v>16.0625</c:v>
                </c:pt>
                <c:pt idx="241">
                  <c:v>16.125</c:v>
                </c:pt>
                <c:pt idx="242">
                  <c:v>16.1875</c:v>
                </c:pt>
                <c:pt idx="243">
                  <c:v>16.25</c:v>
                </c:pt>
                <c:pt idx="244">
                  <c:v>16.3125</c:v>
                </c:pt>
                <c:pt idx="245">
                  <c:v>16.375</c:v>
                </c:pt>
                <c:pt idx="246">
                  <c:v>16.4375</c:v>
                </c:pt>
                <c:pt idx="247">
                  <c:v>16.5</c:v>
                </c:pt>
                <c:pt idx="248">
                  <c:v>16.5625</c:v>
                </c:pt>
                <c:pt idx="249">
                  <c:v>16.625</c:v>
                </c:pt>
                <c:pt idx="250">
                  <c:v>16.6875</c:v>
                </c:pt>
                <c:pt idx="251">
                  <c:v>16.75</c:v>
                </c:pt>
                <c:pt idx="252">
                  <c:v>16.8125</c:v>
                </c:pt>
                <c:pt idx="253">
                  <c:v>16.875</c:v>
                </c:pt>
                <c:pt idx="254">
                  <c:v>16.9375</c:v>
                </c:pt>
                <c:pt idx="255">
                  <c:v>17</c:v>
                </c:pt>
                <c:pt idx="256">
                  <c:v>17.0625</c:v>
                </c:pt>
                <c:pt idx="257">
                  <c:v>17.125</c:v>
                </c:pt>
                <c:pt idx="258">
                  <c:v>17.1875</c:v>
                </c:pt>
                <c:pt idx="259">
                  <c:v>17.25</c:v>
                </c:pt>
                <c:pt idx="260">
                  <c:v>17.3125</c:v>
                </c:pt>
                <c:pt idx="261">
                  <c:v>17.375</c:v>
                </c:pt>
                <c:pt idx="262">
                  <c:v>17.4375</c:v>
                </c:pt>
                <c:pt idx="263">
                  <c:v>17.5</c:v>
                </c:pt>
                <c:pt idx="264">
                  <c:v>17.5625</c:v>
                </c:pt>
                <c:pt idx="265">
                  <c:v>17.625</c:v>
                </c:pt>
                <c:pt idx="266">
                  <c:v>17.6875</c:v>
                </c:pt>
                <c:pt idx="267">
                  <c:v>17.75</c:v>
                </c:pt>
                <c:pt idx="268">
                  <c:v>17.8125</c:v>
                </c:pt>
                <c:pt idx="269">
                  <c:v>17.875</c:v>
                </c:pt>
                <c:pt idx="270">
                  <c:v>17.9375</c:v>
                </c:pt>
                <c:pt idx="271">
                  <c:v>18</c:v>
                </c:pt>
                <c:pt idx="272">
                  <c:v>18.0625</c:v>
                </c:pt>
                <c:pt idx="273">
                  <c:v>18.125</c:v>
                </c:pt>
                <c:pt idx="274">
                  <c:v>18.1875</c:v>
                </c:pt>
                <c:pt idx="275">
                  <c:v>18.25</c:v>
                </c:pt>
                <c:pt idx="276">
                  <c:v>18.3125</c:v>
                </c:pt>
                <c:pt idx="277">
                  <c:v>18.375</c:v>
                </c:pt>
                <c:pt idx="278">
                  <c:v>18.4375</c:v>
                </c:pt>
                <c:pt idx="279">
                  <c:v>18.5</c:v>
                </c:pt>
                <c:pt idx="280">
                  <c:v>18.5625</c:v>
                </c:pt>
                <c:pt idx="281">
                  <c:v>18.625</c:v>
                </c:pt>
                <c:pt idx="282">
                  <c:v>18.6875</c:v>
                </c:pt>
                <c:pt idx="283">
                  <c:v>18.75</c:v>
                </c:pt>
                <c:pt idx="284">
                  <c:v>18.8125</c:v>
                </c:pt>
                <c:pt idx="285">
                  <c:v>18.875</c:v>
                </c:pt>
                <c:pt idx="286">
                  <c:v>18.9375</c:v>
                </c:pt>
                <c:pt idx="287">
                  <c:v>19</c:v>
                </c:pt>
                <c:pt idx="288">
                  <c:v>19.0625</c:v>
                </c:pt>
                <c:pt idx="289">
                  <c:v>19.125</c:v>
                </c:pt>
                <c:pt idx="290">
                  <c:v>19.1875</c:v>
                </c:pt>
                <c:pt idx="291">
                  <c:v>19.25</c:v>
                </c:pt>
                <c:pt idx="292">
                  <c:v>19.3125</c:v>
                </c:pt>
                <c:pt idx="293">
                  <c:v>19.375</c:v>
                </c:pt>
                <c:pt idx="294">
                  <c:v>19.4375</c:v>
                </c:pt>
                <c:pt idx="295">
                  <c:v>19.5</c:v>
                </c:pt>
                <c:pt idx="296">
                  <c:v>19.5625</c:v>
                </c:pt>
                <c:pt idx="297">
                  <c:v>19.625</c:v>
                </c:pt>
                <c:pt idx="298">
                  <c:v>19.6875</c:v>
                </c:pt>
                <c:pt idx="299">
                  <c:v>19.75</c:v>
                </c:pt>
                <c:pt idx="300">
                  <c:v>19.8125</c:v>
                </c:pt>
                <c:pt idx="301">
                  <c:v>19.875</c:v>
                </c:pt>
                <c:pt idx="302">
                  <c:v>19.9375</c:v>
                </c:pt>
                <c:pt idx="303">
                  <c:v>20</c:v>
                </c:pt>
                <c:pt idx="304">
                  <c:v>20.0625</c:v>
                </c:pt>
                <c:pt idx="305">
                  <c:v>20.125</c:v>
                </c:pt>
                <c:pt idx="306">
                  <c:v>20.1875</c:v>
                </c:pt>
                <c:pt idx="307">
                  <c:v>20.25</c:v>
                </c:pt>
                <c:pt idx="308">
                  <c:v>20.3125</c:v>
                </c:pt>
                <c:pt idx="309">
                  <c:v>20.375</c:v>
                </c:pt>
                <c:pt idx="310">
                  <c:v>20.4375</c:v>
                </c:pt>
                <c:pt idx="311">
                  <c:v>20.5</c:v>
                </c:pt>
                <c:pt idx="312">
                  <c:v>20.5625</c:v>
                </c:pt>
                <c:pt idx="313">
                  <c:v>20.625</c:v>
                </c:pt>
                <c:pt idx="314">
                  <c:v>20.6875</c:v>
                </c:pt>
                <c:pt idx="315">
                  <c:v>20.75</c:v>
                </c:pt>
                <c:pt idx="316">
                  <c:v>20.8125</c:v>
                </c:pt>
                <c:pt idx="317">
                  <c:v>20.875</c:v>
                </c:pt>
                <c:pt idx="318">
                  <c:v>20.9375</c:v>
                </c:pt>
                <c:pt idx="319">
                  <c:v>21</c:v>
                </c:pt>
                <c:pt idx="320">
                  <c:v>21.0625</c:v>
                </c:pt>
                <c:pt idx="321">
                  <c:v>21.125</c:v>
                </c:pt>
                <c:pt idx="322">
                  <c:v>21.1875</c:v>
                </c:pt>
                <c:pt idx="323">
                  <c:v>21.25</c:v>
                </c:pt>
                <c:pt idx="324">
                  <c:v>21.3125</c:v>
                </c:pt>
                <c:pt idx="325">
                  <c:v>21.375</c:v>
                </c:pt>
                <c:pt idx="326">
                  <c:v>21.4375</c:v>
                </c:pt>
                <c:pt idx="327">
                  <c:v>21.5</c:v>
                </c:pt>
                <c:pt idx="328">
                  <c:v>21.5625</c:v>
                </c:pt>
                <c:pt idx="329">
                  <c:v>21.625</c:v>
                </c:pt>
                <c:pt idx="330">
                  <c:v>21.6875</c:v>
                </c:pt>
                <c:pt idx="331">
                  <c:v>21.75</c:v>
                </c:pt>
                <c:pt idx="332">
                  <c:v>21.8125</c:v>
                </c:pt>
                <c:pt idx="333">
                  <c:v>21.875</c:v>
                </c:pt>
                <c:pt idx="334">
                  <c:v>21.9375</c:v>
                </c:pt>
                <c:pt idx="335">
                  <c:v>22</c:v>
                </c:pt>
                <c:pt idx="336">
                  <c:v>22.0625</c:v>
                </c:pt>
                <c:pt idx="337">
                  <c:v>22.125</c:v>
                </c:pt>
                <c:pt idx="338">
                  <c:v>22.1875</c:v>
                </c:pt>
                <c:pt idx="339">
                  <c:v>22.25</c:v>
                </c:pt>
                <c:pt idx="340">
                  <c:v>22.3125</c:v>
                </c:pt>
                <c:pt idx="341">
                  <c:v>22.375</c:v>
                </c:pt>
                <c:pt idx="342">
                  <c:v>22.4375</c:v>
                </c:pt>
                <c:pt idx="343">
                  <c:v>22.5</c:v>
                </c:pt>
                <c:pt idx="344">
                  <c:v>22.5625</c:v>
                </c:pt>
                <c:pt idx="345">
                  <c:v>22.625</c:v>
                </c:pt>
                <c:pt idx="346">
                  <c:v>22.6875</c:v>
                </c:pt>
                <c:pt idx="347">
                  <c:v>22.75</c:v>
                </c:pt>
                <c:pt idx="348">
                  <c:v>22.8125</c:v>
                </c:pt>
                <c:pt idx="349">
                  <c:v>22.875</c:v>
                </c:pt>
                <c:pt idx="350">
                  <c:v>22.9375</c:v>
                </c:pt>
                <c:pt idx="351">
                  <c:v>23</c:v>
                </c:pt>
                <c:pt idx="352">
                  <c:v>23.0625</c:v>
                </c:pt>
                <c:pt idx="353">
                  <c:v>23.125</c:v>
                </c:pt>
                <c:pt idx="354">
                  <c:v>23.1875</c:v>
                </c:pt>
                <c:pt idx="355">
                  <c:v>23.25</c:v>
                </c:pt>
                <c:pt idx="356">
                  <c:v>23.3125</c:v>
                </c:pt>
                <c:pt idx="357">
                  <c:v>23.375</c:v>
                </c:pt>
                <c:pt idx="358">
                  <c:v>23.4375</c:v>
                </c:pt>
                <c:pt idx="359">
                  <c:v>23.5</c:v>
                </c:pt>
                <c:pt idx="360">
                  <c:v>23.5625</c:v>
                </c:pt>
                <c:pt idx="361">
                  <c:v>23.625</c:v>
                </c:pt>
                <c:pt idx="362">
                  <c:v>23.6875</c:v>
                </c:pt>
                <c:pt idx="363">
                  <c:v>23.75</c:v>
                </c:pt>
                <c:pt idx="364">
                  <c:v>23.8125</c:v>
                </c:pt>
                <c:pt idx="365">
                  <c:v>23.875</c:v>
                </c:pt>
                <c:pt idx="366">
                  <c:v>23.9375</c:v>
                </c:pt>
                <c:pt idx="367">
                  <c:v>24</c:v>
                </c:pt>
                <c:pt idx="368">
                  <c:v>24.0625</c:v>
                </c:pt>
                <c:pt idx="369">
                  <c:v>24.125</c:v>
                </c:pt>
                <c:pt idx="370">
                  <c:v>24.1875</c:v>
                </c:pt>
                <c:pt idx="371">
                  <c:v>24.25</c:v>
                </c:pt>
                <c:pt idx="372">
                  <c:v>24.3125</c:v>
                </c:pt>
                <c:pt idx="373">
                  <c:v>24.375</c:v>
                </c:pt>
                <c:pt idx="374">
                  <c:v>24.4375</c:v>
                </c:pt>
                <c:pt idx="375">
                  <c:v>24.5</c:v>
                </c:pt>
                <c:pt idx="376">
                  <c:v>24.5625</c:v>
                </c:pt>
                <c:pt idx="377">
                  <c:v>24.625</c:v>
                </c:pt>
                <c:pt idx="378">
                  <c:v>24.6875</c:v>
                </c:pt>
                <c:pt idx="379">
                  <c:v>24.75</c:v>
                </c:pt>
                <c:pt idx="380">
                  <c:v>24.8125</c:v>
                </c:pt>
                <c:pt idx="381">
                  <c:v>24.875</c:v>
                </c:pt>
                <c:pt idx="382">
                  <c:v>24.9375</c:v>
                </c:pt>
                <c:pt idx="383">
                  <c:v>25</c:v>
                </c:pt>
                <c:pt idx="384">
                  <c:v>25.0625</c:v>
                </c:pt>
                <c:pt idx="385">
                  <c:v>25.125</c:v>
                </c:pt>
                <c:pt idx="386">
                  <c:v>25.1875</c:v>
                </c:pt>
                <c:pt idx="387">
                  <c:v>25.25</c:v>
                </c:pt>
                <c:pt idx="388">
                  <c:v>25.3125</c:v>
                </c:pt>
                <c:pt idx="389">
                  <c:v>25.375</c:v>
                </c:pt>
                <c:pt idx="390">
                  <c:v>25.4375</c:v>
                </c:pt>
                <c:pt idx="391">
                  <c:v>25.5</c:v>
                </c:pt>
                <c:pt idx="392">
                  <c:v>25.5625</c:v>
                </c:pt>
                <c:pt idx="393">
                  <c:v>25.625</c:v>
                </c:pt>
                <c:pt idx="394">
                  <c:v>25.6875</c:v>
                </c:pt>
                <c:pt idx="395">
                  <c:v>25.75</c:v>
                </c:pt>
                <c:pt idx="396">
                  <c:v>25.8125</c:v>
                </c:pt>
                <c:pt idx="397">
                  <c:v>25.875</c:v>
                </c:pt>
                <c:pt idx="398">
                  <c:v>25.9375</c:v>
                </c:pt>
                <c:pt idx="399">
                  <c:v>26</c:v>
                </c:pt>
                <c:pt idx="400">
                  <c:v>26.0625</c:v>
                </c:pt>
                <c:pt idx="401">
                  <c:v>26.125</c:v>
                </c:pt>
                <c:pt idx="402">
                  <c:v>26.1875</c:v>
                </c:pt>
                <c:pt idx="403">
                  <c:v>26.25</c:v>
                </c:pt>
                <c:pt idx="404">
                  <c:v>26.3125</c:v>
                </c:pt>
                <c:pt idx="405">
                  <c:v>26.375</c:v>
                </c:pt>
                <c:pt idx="406">
                  <c:v>26.4375</c:v>
                </c:pt>
                <c:pt idx="407">
                  <c:v>26.5</c:v>
                </c:pt>
                <c:pt idx="408">
                  <c:v>26.5625</c:v>
                </c:pt>
                <c:pt idx="409">
                  <c:v>26.625</c:v>
                </c:pt>
                <c:pt idx="410">
                  <c:v>26.6875</c:v>
                </c:pt>
                <c:pt idx="411">
                  <c:v>26.75</c:v>
                </c:pt>
                <c:pt idx="412">
                  <c:v>26.8125</c:v>
                </c:pt>
                <c:pt idx="413">
                  <c:v>26.875</c:v>
                </c:pt>
                <c:pt idx="414">
                  <c:v>26.9375</c:v>
                </c:pt>
                <c:pt idx="415">
                  <c:v>27</c:v>
                </c:pt>
                <c:pt idx="416">
                  <c:v>27.0625</c:v>
                </c:pt>
                <c:pt idx="417">
                  <c:v>27.125</c:v>
                </c:pt>
                <c:pt idx="418">
                  <c:v>27.1875</c:v>
                </c:pt>
                <c:pt idx="419">
                  <c:v>27.25</c:v>
                </c:pt>
                <c:pt idx="420">
                  <c:v>27.3125</c:v>
                </c:pt>
                <c:pt idx="421">
                  <c:v>27.375</c:v>
                </c:pt>
                <c:pt idx="422">
                  <c:v>27.4375</c:v>
                </c:pt>
                <c:pt idx="423">
                  <c:v>27.5</c:v>
                </c:pt>
                <c:pt idx="424">
                  <c:v>27.5625</c:v>
                </c:pt>
                <c:pt idx="425">
                  <c:v>27.625</c:v>
                </c:pt>
                <c:pt idx="426">
                  <c:v>27.6875</c:v>
                </c:pt>
                <c:pt idx="427">
                  <c:v>27.75</c:v>
                </c:pt>
                <c:pt idx="428">
                  <c:v>27.8125</c:v>
                </c:pt>
                <c:pt idx="429">
                  <c:v>27.875</c:v>
                </c:pt>
                <c:pt idx="430">
                  <c:v>27.9375</c:v>
                </c:pt>
                <c:pt idx="431">
                  <c:v>28</c:v>
                </c:pt>
                <c:pt idx="432">
                  <c:v>28.0625</c:v>
                </c:pt>
                <c:pt idx="433">
                  <c:v>28.125</c:v>
                </c:pt>
                <c:pt idx="434">
                  <c:v>28.1875</c:v>
                </c:pt>
                <c:pt idx="435">
                  <c:v>28.25</c:v>
                </c:pt>
                <c:pt idx="436">
                  <c:v>28.3125</c:v>
                </c:pt>
                <c:pt idx="437">
                  <c:v>28.375</c:v>
                </c:pt>
                <c:pt idx="438">
                  <c:v>28.4375</c:v>
                </c:pt>
                <c:pt idx="439">
                  <c:v>28.5</c:v>
                </c:pt>
                <c:pt idx="440">
                  <c:v>28.5625</c:v>
                </c:pt>
                <c:pt idx="441">
                  <c:v>28.625</c:v>
                </c:pt>
                <c:pt idx="442">
                  <c:v>28.6875</c:v>
                </c:pt>
                <c:pt idx="443">
                  <c:v>28.75</c:v>
                </c:pt>
                <c:pt idx="444">
                  <c:v>28.8125</c:v>
                </c:pt>
                <c:pt idx="445">
                  <c:v>28.875</c:v>
                </c:pt>
                <c:pt idx="446">
                  <c:v>28.9375</c:v>
                </c:pt>
                <c:pt idx="447">
                  <c:v>29</c:v>
                </c:pt>
                <c:pt idx="448">
                  <c:v>29.0625</c:v>
                </c:pt>
                <c:pt idx="449">
                  <c:v>29.125</c:v>
                </c:pt>
                <c:pt idx="450">
                  <c:v>29.1875</c:v>
                </c:pt>
                <c:pt idx="451">
                  <c:v>29.25</c:v>
                </c:pt>
                <c:pt idx="452">
                  <c:v>29.3125</c:v>
                </c:pt>
                <c:pt idx="453">
                  <c:v>29.375</c:v>
                </c:pt>
                <c:pt idx="454">
                  <c:v>29.4375</c:v>
                </c:pt>
                <c:pt idx="455">
                  <c:v>29.5</c:v>
                </c:pt>
                <c:pt idx="456">
                  <c:v>29.5625</c:v>
                </c:pt>
                <c:pt idx="457">
                  <c:v>29.625</c:v>
                </c:pt>
                <c:pt idx="458">
                  <c:v>29.6875</c:v>
                </c:pt>
                <c:pt idx="459">
                  <c:v>29.75</c:v>
                </c:pt>
                <c:pt idx="460">
                  <c:v>29.8125</c:v>
                </c:pt>
                <c:pt idx="461">
                  <c:v>29.875</c:v>
                </c:pt>
                <c:pt idx="462">
                  <c:v>29.9375</c:v>
                </c:pt>
                <c:pt idx="463">
                  <c:v>30</c:v>
                </c:pt>
                <c:pt idx="464">
                  <c:v>30.0625</c:v>
                </c:pt>
                <c:pt idx="465">
                  <c:v>30.125</c:v>
                </c:pt>
                <c:pt idx="466">
                  <c:v>30.1875</c:v>
                </c:pt>
                <c:pt idx="467">
                  <c:v>30.25</c:v>
                </c:pt>
                <c:pt idx="468">
                  <c:v>30.3125</c:v>
                </c:pt>
                <c:pt idx="469">
                  <c:v>30.375</c:v>
                </c:pt>
                <c:pt idx="470">
                  <c:v>30.4375</c:v>
                </c:pt>
                <c:pt idx="471">
                  <c:v>30.5</c:v>
                </c:pt>
                <c:pt idx="472">
                  <c:v>30.5625</c:v>
                </c:pt>
                <c:pt idx="473">
                  <c:v>30.625</c:v>
                </c:pt>
                <c:pt idx="474">
                  <c:v>30.6875</c:v>
                </c:pt>
                <c:pt idx="475">
                  <c:v>30.75</c:v>
                </c:pt>
                <c:pt idx="476">
                  <c:v>30.8125</c:v>
                </c:pt>
                <c:pt idx="477">
                  <c:v>30.875</c:v>
                </c:pt>
                <c:pt idx="478">
                  <c:v>30.9375</c:v>
                </c:pt>
                <c:pt idx="479">
                  <c:v>31</c:v>
                </c:pt>
                <c:pt idx="480">
                  <c:v>31.0625</c:v>
                </c:pt>
                <c:pt idx="481">
                  <c:v>31.125</c:v>
                </c:pt>
                <c:pt idx="482">
                  <c:v>31.1875</c:v>
                </c:pt>
                <c:pt idx="483">
                  <c:v>31.25</c:v>
                </c:pt>
                <c:pt idx="484">
                  <c:v>31.3125</c:v>
                </c:pt>
                <c:pt idx="485">
                  <c:v>31.375</c:v>
                </c:pt>
                <c:pt idx="486">
                  <c:v>31.4375</c:v>
                </c:pt>
                <c:pt idx="487">
                  <c:v>31.5</c:v>
                </c:pt>
                <c:pt idx="488">
                  <c:v>31.5625</c:v>
                </c:pt>
                <c:pt idx="489">
                  <c:v>31.625</c:v>
                </c:pt>
                <c:pt idx="490">
                  <c:v>31.6875</c:v>
                </c:pt>
                <c:pt idx="491">
                  <c:v>31.75</c:v>
                </c:pt>
                <c:pt idx="492">
                  <c:v>31.8125</c:v>
                </c:pt>
                <c:pt idx="493">
                  <c:v>31.875</c:v>
                </c:pt>
                <c:pt idx="494">
                  <c:v>31.9375</c:v>
                </c:pt>
                <c:pt idx="495">
                  <c:v>32</c:v>
                </c:pt>
                <c:pt idx="496">
                  <c:v>32.0625</c:v>
                </c:pt>
                <c:pt idx="497">
                  <c:v>32.125</c:v>
                </c:pt>
                <c:pt idx="498">
                  <c:v>32.1875</c:v>
                </c:pt>
                <c:pt idx="499">
                  <c:v>32.25</c:v>
                </c:pt>
                <c:pt idx="500">
                  <c:v>32.3125</c:v>
                </c:pt>
                <c:pt idx="501">
                  <c:v>32.375</c:v>
                </c:pt>
                <c:pt idx="502">
                  <c:v>32.4375</c:v>
                </c:pt>
                <c:pt idx="503">
                  <c:v>32.5</c:v>
                </c:pt>
                <c:pt idx="504">
                  <c:v>32.5625</c:v>
                </c:pt>
                <c:pt idx="505">
                  <c:v>32.625</c:v>
                </c:pt>
                <c:pt idx="506">
                  <c:v>32.6875</c:v>
                </c:pt>
                <c:pt idx="507">
                  <c:v>32.75</c:v>
                </c:pt>
                <c:pt idx="508">
                  <c:v>32.8125</c:v>
                </c:pt>
                <c:pt idx="509">
                  <c:v>32.875</c:v>
                </c:pt>
                <c:pt idx="510">
                  <c:v>32.9375</c:v>
                </c:pt>
                <c:pt idx="511">
                  <c:v>33</c:v>
                </c:pt>
                <c:pt idx="512">
                  <c:v>33.0625</c:v>
                </c:pt>
                <c:pt idx="513">
                  <c:v>33.125</c:v>
                </c:pt>
                <c:pt idx="514">
                  <c:v>33.1875</c:v>
                </c:pt>
                <c:pt idx="515">
                  <c:v>33.25</c:v>
                </c:pt>
                <c:pt idx="516">
                  <c:v>33.3125</c:v>
                </c:pt>
                <c:pt idx="517">
                  <c:v>33.375</c:v>
                </c:pt>
                <c:pt idx="518">
                  <c:v>33.4375</c:v>
                </c:pt>
                <c:pt idx="519">
                  <c:v>33.5</c:v>
                </c:pt>
                <c:pt idx="520">
                  <c:v>33.5625</c:v>
                </c:pt>
                <c:pt idx="521">
                  <c:v>33.625</c:v>
                </c:pt>
                <c:pt idx="522">
                  <c:v>33.6875</c:v>
                </c:pt>
                <c:pt idx="523">
                  <c:v>33.75</c:v>
                </c:pt>
                <c:pt idx="524">
                  <c:v>33.8125</c:v>
                </c:pt>
                <c:pt idx="525">
                  <c:v>33.875</c:v>
                </c:pt>
                <c:pt idx="526">
                  <c:v>33.9375</c:v>
                </c:pt>
                <c:pt idx="527">
                  <c:v>34</c:v>
                </c:pt>
                <c:pt idx="528">
                  <c:v>34.0625</c:v>
                </c:pt>
                <c:pt idx="529">
                  <c:v>34.125</c:v>
                </c:pt>
                <c:pt idx="530">
                  <c:v>34.1875</c:v>
                </c:pt>
                <c:pt idx="531">
                  <c:v>34.25</c:v>
                </c:pt>
                <c:pt idx="532">
                  <c:v>34.3125</c:v>
                </c:pt>
                <c:pt idx="533">
                  <c:v>34.375</c:v>
                </c:pt>
                <c:pt idx="534">
                  <c:v>34.4375</c:v>
                </c:pt>
                <c:pt idx="535">
                  <c:v>34.5</c:v>
                </c:pt>
                <c:pt idx="536">
                  <c:v>34.5625</c:v>
                </c:pt>
                <c:pt idx="537">
                  <c:v>34.625</c:v>
                </c:pt>
                <c:pt idx="538">
                  <c:v>34.6875</c:v>
                </c:pt>
                <c:pt idx="539">
                  <c:v>34.75</c:v>
                </c:pt>
                <c:pt idx="540">
                  <c:v>34.8125</c:v>
                </c:pt>
                <c:pt idx="541">
                  <c:v>34.875</c:v>
                </c:pt>
                <c:pt idx="542">
                  <c:v>34.9375</c:v>
                </c:pt>
                <c:pt idx="543">
                  <c:v>35</c:v>
                </c:pt>
                <c:pt idx="544">
                  <c:v>35.0625</c:v>
                </c:pt>
                <c:pt idx="545">
                  <c:v>35.125</c:v>
                </c:pt>
                <c:pt idx="546">
                  <c:v>35.1875</c:v>
                </c:pt>
                <c:pt idx="547">
                  <c:v>35.25</c:v>
                </c:pt>
                <c:pt idx="548">
                  <c:v>35.3125</c:v>
                </c:pt>
                <c:pt idx="549">
                  <c:v>35.375</c:v>
                </c:pt>
                <c:pt idx="550">
                  <c:v>35.4375</c:v>
                </c:pt>
                <c:pt idx="551">
                  <c:v>35.5</c:v>
                </c:pt>
                <c:pt idx="552">
                  <c:v>35.5625</c:v>
                </c:pt>
                <c:pt idx="553">
                  <c:v>35.625</c:v>
                </c:pt>
                <c:pt idx="554">
                  <c:v>35.6875</c:v>
                </c:pt>
                <c:pt idx="555">
                  <c:v>35.75</c:v>
                </c:pt>
                <c:pt idx="556">
                  <c:v>35.8125</c:v>
                </c:pt>
                <c:pt idx="557">
                  <c:v>35.875</c:v>
                </c:pt>
                <c:pt idx="558">
                  <c:v>35.9375</c:v>
                </c:pt>
                <c:pt idx="559">
                  <c:v>36</c:v>
                </c:pt>
                <c:pt idx="560">
                  <c:v>36.0625</c:v>
                </c:pt>
                <c:pt idx="561">
                  <c:v>36.125</c:v>
                </c:pt>
                <c:pt idx="562">
                  <c:v>36.1875</c:v>
                </c:pt>
                <c:pt idx="563">
                  <c:v>36.25</c:v>
                </c:pt>
                <c:pt idx="564">
                  <c:v>36.3125</c:v>
                </c:pt>
                <c:pt idx="565">
                  <c:v>36.375</c:v>
                </c:pt>
                <c:pt idx="566">
                  <c:v>36.4375</c:v>
                </c:pt>
                <c:pt idx="567">
                  <c:v>36.5</c:v>
                </c:pt>
                <c:pt idx="568">
                  <c:v>36.5625</c:v>
                </c:pt>
                <c:pt idx="569">
                  <c:v>36.625</c:v>
                </c:pt>
                <c:pt idx="570">
                  <c:v>36.6875</c:v>
                </c:pt>
                <c:pt idx="571">
                  <c:v>36.75</c:v>
                </c:pt>
                <c:pt idx="572">
                  <c:v>36.8125</c:v>
                </c:pt>
                <c:pt idx="573">
                  <c:v>36.875</c:v>
                </c:pt>
                <c:pt idx="574">
                  <c:v>36.9375</c:v>
                </c:pt>
                <c:pt idx="575">
                  <c:v>37</c:v>
                </c:pt>
                <c:pt idx="576">
                  <c:v>37.0625</c:v>
                </c:pt>
                <c:pt idx="577">
                  <c:v>37.125</c:v>
                </c:pt>
                <c:pt idx="578">
                  <c:v>37.1875</c:v>
                </c:pt>
                <c:pt idx="579">
                  <c:v>37.25</c:v>
                </c:pt>
                <c:pt idx="580">
                  <c:v>37.3125</c:v>
                </c:pt>
                <c:pt idx="581">
                  <c:v>37.375</c:v>
                </c:pt>
                <c:pt idx="582">
                  <c:v>37.4375</c:v>
                </c:pt>
                <c:pt idx="583">
                  <c:v>37.5</c:v>
                </c:pt>
                <c:pt idx="584">
                  <c:v>37.5625</c:v>
                </c:pt>
                <c:pt idx="585">
                  <c:v>37.625</c:v>
                </c:pt>
                <c:pt idx="586">
                  <c:v>37.6875</c:v>
                </c:pt>
                <c:pt idx="587">
                  <c:v>37.75</c:v>
                </c:pt>
                <c:pt idx="588">
                  <c:v>37.8125</c:v>
                </c:pt>
                <c:pt idx="589">
                  <c:v>37.875</c:v>
                </c:pt>
                <c:pt idx="590">
                  <c:v>37.9375</c:v>
                </c:pt>
                <c:pt idx="591">
                  <c:v>38</c:v>
                </c:pt>
                <c:pt idx="592">
                  <c:v>38.0625</c:v>
                </c:pt>
                <c:pt idx="593">
                  <c:v>38.125</c:v>
                </c:pt>
                <c:pt idx="594">
                  <c:v>38.1875</c:v>
                </c:pt>
                <c:pt idx="595">
                  <c:v>38.25</c:v>
                </c:pt>
                <c:pt idx="596">
                  <c:v>38.3125</c:v>
                </c:pt>
                <c:pt idx="597">
                  <c:v>38.375</c:v>
                </c:pt>
                <c:pt idx="598">
                  <c:v>38.4375</c:v>
                </c:pt>
                <c:pt idx="599">
                  <c:v>38.5</c:v>
                </c:pt>
                <c:pt idx="600">
                  <c:v>38.5625</c:v>
                </c:pt>
                <c:pt idx="601">
                  <c:v>38.625</c:v>
                </c:pt>
                <c:pt idx="602">
                  <c:v>38.6875</c:v>
                </c:pt>
                <c:pt idx="603">
                  <c:v>38.75</c:v>
                </c:pt>
                <c:pt idx="604">
                  <c:v>38.8125</c:v>
                </c:pt>
                <c:pt idx="605">
                  <c:v>38.875</c:v>
                </c:pt>
                <c:pt idx="606">
                  <c:v>38.9375</c:v>
                </c:pt>
                <c:pt idx="607">
                  <c:v>39</c:v>
                </c:pt>
                <c:pt idx="608">
                  <c:v>39.0625</c:v>
                </c:pt>
                <c:pt idx="609">
                  <c:v>39.125</c:v>
                </c:pt>
                <c:pt idx="610">
                  <c:v>39.1875</c:v>
                </c:pt>
                <c:pt idx="611">
                  <c:v>39.25</c:v>
                </c:pt>
                <c:pt idx="612">
                  <c:v>39.3125</c:v>
                </c:pt>
                <c:pt idx="613">
                  <c:v>39.375</c:v>
                </c:pt>
                <c:pt idx="614">
                  <c:v>39.4375</c:v>
                </c:pt>
                <c:pt idx="615">
                  <c:v>39.5</c:v>
                </c:pt>
                <c:pt idx="616">
                  <c:v>39.5625</c:v>
                </c:pt>
                <c:pt idx="617">
                  <c:v>39.625</c:v>
                </c:pt>
                <c:pt idx="618">
                  <c:v>39.6875</c:v>
                </c:pt>
                <c:pt idx="619">
                  <c:v>39.75</c:v>
                </c:pt>
                <c:pt idx="620">
                  <c:v>39.8125</c:v>
                </c:pt>
                <c:pt idx="621">
                  <c:v>39.875</c:v>
                </c:pt>
                <c:pt idx="622">
                  <c:v>39.9375</c:v>
                </c:pt>
                <c:pt idx="623">
                  <c:v>40</c:v>
                </c:pt>
                <c:pt idx="624">
                  <c:v>40.0625</c:v>
                </c:pt>
                <c:pt idx="625">
                  <c:v>40.125</c:v>
                </c:pt>
                <c:pt idx="626">
                  <c:v>40.1875</c:v>
                </c:pt>
                <c:pt idx="627">
                  <c:v>40.25</c:v>
                </c:pt>
                <c:pt idx="628">
                  <c:v>40.3125</c:v>
                </c:pt>
                <c:pt idx="629">
                  <c:v>40.375</c:v>
                </c:pt>
                <c:pt idx="630">
                  <c:v>40.4375</c:v>
                </c:pt>
                <c:pt idx="631">
                  <c:v>40.5</c:v>
                </c:pt>
                <c:pt idx="632">
                  <c:v>40.5625</c:v>
                </c:pt>
                <c:pt idx="633">
                  <c:v>40.625</c:v>
                </c:pt>
                <c:pt idx="634">
                  <c:v>40.6875</c:v>
                </c:pt>
                <c:pt idx="635">
                  <c:v>40.75</c:v>
                </c:pt>
                <c:pt idx="636">
                  <c:v>40.8125</c:v>
                </c:pt>
                <c:pt idx="637">
                  <c:v>40.875</c:v>
                </c:pt>
                <c:pt idx="638">
                  <c:v>40.9375</c:v>
                </c:pt>
                <c:pt idx="639">
                  <c:v>41</c:v>
                </c:pt>
                <c:pt idx="640">
                  <c:v>41.0625</c:v>
                </c:pt>
                <c:pt idx="641">
                  <c:v>41.125</c:v>
                </c:pt>
                <c:pt idx="642">
                  <c:v>41.1875</c:v>
                </c:pt>
                <c:pt idx="643">
                  <c:v>41.25</c:v>
                </c:pt>
                <c:pt idx="644">
                  <c:v>41.3125</c:v>
                </c:pt>
                <c:pt idx="645">
                  <c:v>41.375</c:v>
                </c:pt>
                <c:pt idx="646">
                  <c:v>41.4375</c:v>
                </c:pt>
                <c:pt idx="647">
                  <c:v>41.5</c:v>
                </c:pt>
                <c:pt idx="648">
                  <c:v>41.5625</c:v>
                </c:pt>
                <c:pt idx="649">
                  <c:v>41.625</c:v>
                </c:pt>
                <c:pt idx="650">
                  <c:v>41.6875</c:v>
                </c:pt>
                <c:pt idx="651">
                  <c:v>41.75</c:v>
                </c:pt>
                <c:pt idx="652">
                  <c:v>41.8125</c:v>
                </c:pt>
                <c:pt idx="653">
                  <c:v>41.875</c:v>
                </c:pt>
                <c:pt idx="654">
                  <c:v>41.9375</c:v>
                </c:pt>
                <c:pt idx="655">
                  <c:v>42</c:v>
                </c:pt>
                <c:pt idx="656">
                  <c:v>42.0625</c:v>
                </c:pt>
                <c:pt idx="657">
                  <c:v>42.125</c:v>
                </c:pt>
                <c:pt idx="658">
                  <c:v>42.1875</c:v>
                </c:pt>
                <c:pt idx="659">
                  <c:v>42.25</c:v>
                </c:pt>
                <c:pt idx="660">
                  <c:v>42.3125</c:v>
                </c:pt>
                <c:pt idx="661">
                  <c:v>42.375</c:v>
                </c:pt>
                <c:pt idx="662">
                  <c:v>42.4375</c:v>
                </c:pt>
                <c:pt idx="663">
                  <c:v>42.5</c:v>
                </c:pt>
                <c:pt idx="664">
                  <c:v>42.5625</c:v>
                </c:pt>
                <c:pt idx="665">
                  <c:v>42.625</c:v>
                </c:pt>
                <c:pt idx="666">
                  <c:v>42.6875</c:v>
                </c:pt>
                <c:pt idx="667">
                  <c:v>42.75</c:v>
                </c:pt>
                <c:pt idx="668">
                  <c:v>42.8125</c:v>
                </c:pt>
                <c:pt idx="669">
                  <c:v>42.875</c:v>
                </c:pt>
                <c:pt idx="670">
                  <c:v>42.9375</c:v>
                </c:pt>
                <c:pt idx="671">
                  <c:v>43</c:v>
                </c:pt>
                <c:pt idx="672">
                  <c:v>43.0625</c:v>
                </c:pt>
                <c:pt idx="673">
                  <c:v>43.125</c:v>
                </c:pt>
                <c:pt idx="674">
                  <c:v>43.1875</c:v>
                </c:pt>
                <c:pt idx="675">
                  <c:v>43.25</c:v>
                </c:pt>
                <c:pt idx="676">
                  <c:v>43.3125</c:v>
                </c:pt>
                <c:pt idx="677">
                  <c:v>43.375</c:v>
                </c:pt>
                <c:pt idx="678">
                  <c:v>43.4375</c:v>
                </c:pt>
                <c:pt idx="679">
                  <c:v>43.5</c:v>
                </c:pt>
                <c:pt idx="680">
                  <c:v>43.5625</c:v>
                </c:pt>
                <c:pt idx="681">
                  <c:v>43.625</c:v>
                </c:pt>
                <c:pt idx="682">
                  <c:v>43.6875</c:v>
                </c:pt>
                <c:pt idx="683">
                  <c:v>43.75</c:v>
                </c:pt>
                <c:pt idx="684">
                  <c:v>43.8125</c:v>
                </c:pt>
                <c:pt idx="685">
                  <c:v>43.875</c:v>
                </c:pt>
                <c:pt idx="686">
                  <c:v>43.9375</c:v>
                </c:pt>
                <c:pt idx="687">
                  <c:v>44</c:v>
                </c:pt>
                <c:pt idx="688">
                  <c:v>44.0625</c:v>
                </c:pt>
                <c:pt idx="689">
                  <c:v>44.125</c:v>
                </c:pt>
                <c:pt idx="690">
                  <c:v>44.1875</c:v>
                </c:pt>
                <c:pt idx="691">
                  <c:v>44.25</c:v>
                </c:pt>
                <c:pt idx="692">
                  <c:v>44.3125</c:v>
                </c:pt>
                <c:pt idx="693">
                  <c:v>44.375</c:v>
                </c:pt>
                <c:pt idx="694">
                  <c:v>44.4375</c:v>
                </c:pt>
                <c:pt idx="695">
                  <c:v>44.5</c:v>
                </c:pt>
                <c:pt idx="696">
                  <c:v>44.5625</c:v>
                </c:pt>
                <c:pt idx="697">
                  <c:v>44.625</c:v>
                </c:pt>
                <c:pt idx="698">
                  <c:v>44.6875</c:v>
                </c:pt>
                <c:pt idx="699">
                  <c:v>44.75</c:v>
                </c:pt>
                <c:pt idx="700">
                  <c:v>44.8125</c:v>
                </c:pt>
                <c:pt idx="701">
                  <c:v>44.875</c:v>
                </c:pt>
                <c:pt idx="702">
                  <c:v>44.9375</c:v>
                </c:pt>
                <c:pt idx="703">
                  <c:v>45</c:v>
                </c:pt>
                <c:pt idx="704">
                  <c:v>45.0625</c:v>
                </c:pt>
                <c:pt idx="705">
                  <c:v>45.125</c:v>
                </c:pt>
                <c:pt idx="706">
                  <c:v>45.1875</c:v>
                </c:pt>
                <c:pt idx="707">
                  <c:v>45.25</c:v>
                </c:pt>
                <c:pt idx="708">
                  <c:v>45.3125</c:v>
                </c:pt>
                <c:pt idx="709">
                  <c:v>45.375</c:v>
                </c:pt>
                <c:pt idx="710">
                  <c:v>45.4375</c:v>
                </c:pt>
                <c:pt idx="711">
                  <c:v>45.5</c:v>
                </c:pt>
                <c:pt idx="712">
                  <c:v>45.5625</c:v>
                </c:pt>
                <c:pt idx="713">
                  <c:v>45.625</c:v>
                </c:pt>
                <c:pt idx="714">
                  <c:v>45.6875</c:v>
                </c:pt>
                <c:pt idx="715">
                  <c:v>45.75</c:v>
                </c:pt>
                <c:pt idx="716">
                  <c:v>45.8125</c:v>
                </c:pt>
                <c:pt idx="717">
                  <c:v>45.875</c:v>
                </c:pt>
                <c:pt idx="718">
                  <c:v>45.9375</c:v>
                </c:pt>
                <c:pt idx="719">
                  <c:v>46</c:v>
                </c:pt>
                <c:pt idx="720">
                  <c:v>46.0625</c:v>
                </c:pt>
                <c:pt idx="721">
                  <c:v>46.125</c:v>
                </c:pt>
                <c:pt idx="722">
                  <c:v>46.1875</c:v>
                </c:pt>
                <c:pt idx="723">
                  <c:v>46.25</c:v>
                </c:pt>
                <c:pt idx="724">
                  <c:v>46.3125</c:v>
                </c:pt>
                <c:pt idx="725">
                  <c:v>46.375</c:v>
                </c:pt>
                <c:pt idx="726">
                  <c:v>46.4375</c:v>
                </c:pt>
                <c:pt idx="727">
                  <c:v>46.5</c:v>
                </c:pt>
                <c:pt idx="728">
                  <c:v>46.5625</c:v>
                </c:pt>
                <c:pt idx="729">
                  <c:v>46.625</c:v>
                </c:pt>
                <c:pt idx="730">
                  <c:v>46.6875</c:v>
                </c:pt>
                <c:pt idx="731">
                  <c:v>46.75</c:v>
                </c:pt>
                <c:pt idx="732">
                  <c:v>46.8125</c:v>
                </c:pt>
                <c:pt idx="733">
                  <c:v>46.875</c:v>
                </c:pt>
                <c:pt idx="734">
                  <c:v>46.9375</c:v>
                </c:pt>
                <c:pt idx="735">
                  <c:v>47</c:v>
                </c:pt>
                <c:pt idx="736">
                  <c:v>47.0625</c:v>
                </c:pt>
                <c:pt idx="737">
                  <c:v>47.125</c:v>
                </c:pt>
                <c:pt idx="738">
                  <c:v>47.1875</c:v>
                </c:pt>
                <c:pt idx="739">
                  <c:v>47.25</c:v>
                </c:pt>
                <c:pt idx="740">
                  <c:v>47.3125</c:v>
                </c:pt>
                <c:pt idx="741">
                  <c:v>47.375</c:v>
                </c:pt>
                <c:pt idx="742">
                  <c:v>47.4375</c:v>
                </c:pt>
                <c:pt idx="743">
                  <c:v>47.5</c:v>
                </c:pt>
                <c:pt idx="744">
                  <c:v>47.5625</c:v>
                </c:pt>
                <c:pt idx="745">
                  <c:v>47.625</c:v>
                </c:pt>
                <c:pt idx="746">
                  <c:v>47.6875</c:v>
                </c:pt>
                <c:pt idx="747">
                  <c:v>47.75</c:v>
                </c:pt>
                <c:pt idx="748">
                  <c:v>47.8125</c:v>
                </c:pt>
                <c:pt idx="749">
                  <c:v>47.875</c:v>
                </c:pt>
                <c:pt idx="750">
                  <c:v>47.9375</c:v>
                </c:pt>
                <c:pt idx="751">
                  <c:v>48</c:v>
                </c:pt>
                <c:pt idx="752">
                  <c:v>48.0625</c:v>
                </c:pt>
                <c:pt idx="753">
                  <c:v>48.125</c:v>
                </c:pt>
                <c:pt idx="754">
                  <c:v>48.1875</c:v>
                </c:pt>
                <c:pt idx="755">
                  <c:v>48.25</c:v>
                </c:pt>
                <c:pt idx="756">
                  <c:v>48.3125</c:v>
                </c:pt>
                <c:pt idx="757">
                  <c:v>48.375</c:v>
                </c:pt>
                <c:pt idx="758">
                  <c:v>48.4375</c:v>
                </c:pt>
                <c:pt idx="759">
                  <c:v>48.5</c:v>
                </c:pt>
                <c:pt idx="760">
                  <c:v>48.5625</c:v>
                </c:pt>
                <c:pt idx="761">
                  <c:v>48.625</c:v>
                </c:pt>
                <c:pt idx="762">
                  <c:v>48.6875</c:v>
                </c:pt>
                <c:pt idx="763">
                  <c:v>48.75</c:v>
                </c:pt>
                <c:pt idx="764">
                  <c:v>48.8125</c:v>
                </c:pt>
                <c:pt idx="765">
                  <c:v>48.875</c:v>
                </c:pt>
                <c:pt idx="766">
                  <c:v>48.9375</c:v>
                </c:pt>
                <c:pt idx="767">
                  <c:v>49</c:v>
                </c:pt>
                <c:pt idx="768">
                  <c:v>49.0625</c:v>
                </c:pt>
                <c:pt idx="769">
                  <c:v>49.125</c:v>
                </c:pt>
                <c:pt idx="770">
                  <c:v>49.1875</c:v>
                </c:pt>
                <c:pt idx="771">
                  <c:v>49.25</c:v>
                </c:pt>
                <c:pt idx="772">
                  <c:v>49.3125</c:v>
                </c:pt>
                <c:pt idx="773">
                  <c:v>49.375</c:v>
                </c:pt>
                <c:pt idx="774">
                  <c:v>49.4375</c:v>
                </c:pt>
                <c:pt idx="775">
                  <c:v>49.5</c:v>
                </c:pt>
                <c:pt idx="776">
                  <c:v>49.5625</c:v>
                </c:pt>
                <c:pt idx="777">
                  <c:v>49.625</c:v>
                </c:pt>
                <c:pt idx="778">
                  <c:v>49.6875</c:v>
                </c:pt>
                <c:pt idx="779">
                  <c:v>49.75</c:v>
                </c:pt>
                <c:pt idx="780">
                  <c:v>49.8125</c:v>
                </c:pt>
                <c:pt idx="781">
                  <c:v>49.875</c:v>
                </c:pt>
                <c:pt idx="782">
                  <c:v>49.9375</c:v>
                </c:pt>
                <c:pt idx="783">
                  <c:v>50</c:v>
                </c:pt>
                <c:pt idx="784">
                  <c:v>50.0625</c:v>
                </c:pt>
                <c:pt idx="785">
                  <c:v>50.125</c:v>
                </c:pt>
                <c:pt idx="786">
                  <c:v>50.1875</c:v>
                </c:pt>
                <c:pt idx="787">
                  <c:v>50.25</c:v>
                </c:pt>
                <c:pt idx="788">
                  <c:v>50.3125</c:v>
                </c:pt>
                <c:pt idx="789">
                  <c:v>50.375</c:v>
                </c:pt>
                <c:pt idx="790">
                  <c:v>50.4375</c:v>
                </c:pt>
                <c:pt idx="791">
                  <c:v>50.5</c:v>
                </c:pt>
                <c:pt idx="792">
                  <c:v>50.5625</c:v>
                </c:pt>
                <c:pt idx="793">
                  <c:v>50.625</c:v>
                </c:pt>
                <c:pt idx="794">
                  <c:v>50.6875</c:v>
                </c:pt>
                <c:pt idx="795">
                  <c:v>50.75</c:v>
                </c:pt>
                <c:pt idx="796">
                  <c:v>50.8125</c:v>
                </c:pt>
                <c:pt idx="797">
                  <c:v>50.875</c:v>
                </c:pt>
                <c:pt idx="798">
                  <c:v>50.9375</c:v>
                </c:pt>
                <c:pt idx="799">
                  <c:v>51</c:v>
                </c:pt>
                <c:pt idx="800">
                  <c:v>51.0625</c:v>
                </c:pt>
                <c:pt idx="801">
                  <c:v>51.125</c:v>
                </c:pt>
                <c:pt idx="802">
                  <c:v>51.1875</c:v>
                </c:pt>
                <c:pt idx="803">
                  <c:v>51.25</c:v>
                </c:pt>
                <c:pt idx="804">
                  <c:v>51.3125</c:v>
                </c:pt>
                <c:pt idx="805">
                  <c:v>51.375</c:v>
                </c:pt>
                <c:pt idx="806">
                  <c:v>51.4375</c:v>
                </c:pt>
                <c:pt idx="807">
                  <c:v>51.5</c:v>
                </c:pt>
                <c:pt idx="808">
                  <c:v>51.5625</c:v>
                </c:pt>
                <c:pt idx="809">
                  <c:v>51.625</c:v>
                </c:pt>
                <c:pt idx="810">
                  <c:v>51.6875</c:v>
                </c:pt>
                <c:pt idx="811">
                  <c:v>51.75</c:v>
                </c:pt>
                <c:pt idx="812">
                  <c:v>51.8125</c:v>
                </c:pt>
                <c:pt idx="813">
                  <c:v>51.875</c:v>
                </c:pt>
                <c:pt idx="814">
                  <c:v>51.9375</c:v>
                </c:pt>
                <c:pt idx="815">
                  <c:v>52</c:v>
                </c:pt>
                <c:pt idx="816">
                  <c:v>52.0625</c:v>
                </c:pt>
                <c:pt idx="817">
                  <c:v>52.125</c:v>
                </c:pt>
                <c:pt idx="818">
                  <c:v>52.1875</c:v>
                </c:pt>
                <c:pt idx="819">
                  <c:v>52.25</c:v>
                </c:pt>
                <c:pt idx="820">
                  <c:v>52.3125</c:v>
                </c:pt>
                <c:pt idx="821">
                  <c:v>52.375</c:v>
                </c:pt>
                <c:pt idx="822">
                  <c:v>52.4375</c:v>
                </c:pt>
                <c:pt idx="823">
                  <c:v>52.5</c:v>
                </c:pt>
                <c:pt idx="824">
                  <c:v>52.5625</c:v>
                </c:pt>
                <c:pt idx="825">
                  <c:v>52.625</c:v>
                </c:pt>
                <c:pt idx="826">
                  <c:v>52.6875</c:v>
                </c:pt>
                <c:pt idx="827">
                  <c:v>52.75</c:v>
                </c:pt>
                <c:pt idx="828">
                  <c:v>52.8125</c:v>
                </c:pt>
                <c:pt idx="829">
                  <c:v>52.875</c:v>
                </c:pt>
                <c:pt idx="830">
                  <c:v>52.9375</c:v>
                </c:pt>
                <c:pt idx="831">
                  <c:v>53</c:v>
                </c:pt>
                <c:pt idx="832">
                  <c:v>53.0625</c:v>
                </c:pt>
                <c:pt idx="833">
                  <c:v>53.125</c:v>
                </c:pt>
                <c:pt idx="834">
                  <c:v>53.1875</c:v>
                </c:pt>
                <c:pt idx="835">
                  <c:v>53.25</c:v>
                </c:pt>
                <c:pt idx="836">
                  <c:v>53.3125</c:v>
                </c:pt>
                <c:pt idx="837">
                  <c:v>53.375</c:v>
                </c:pt>
                <c:pt idx="838">
                  <c:v>53.4375</c:v>
                </c:pt>
                <c:pt idx="839">
                  <c:v>53.5</c:v>
                </c:pt>
                <c:pt idx="840">
                  <c:v>53.5625</c:v>
                </c:pt>
                <c:pt idx="841">
                  <c:v>53.625</c:v>
                </c:pt>
                <c:pt idx="842">
                  <c:v>53.6875</c:v>
                </c:pt>
                <c:pt idx="843">
                  <c:v>53.75</c:v>
                </c:pt>
                <c:pt idx="844">
                  <c:v>53.8125</c:v>
                </c:pt>
                <c:pt idx="845">
                  <c:v>53.875</c:v>
                </c:pt>
                <c:pt idx="846">
                  <c:v>53.9375</c:v>
                </c:pt>
                <c:pt idx="847">
                  <c:v>54</c:v>
                </c:pt>
                <c:pt idx="848">
                  <c:v>54.0625</c:v>
                </c:pt>
                <c:pt idx="849">
                  <c:v>54.125</c:v>
                </c:pt>
                <c:pt idx="850">
                  <c:v>54.1875</c:v>
                </c:pt>
                <c:pt idx="851">
                  <c:v>54.25</c:v>
                </c:pt>
                <c:pt idx="852">
                  <c:v>54.3125</c:v>
                </c:pt>
                <c:pt idx="853">
                  <c:v>54.375</c:v>
                </c:pt>
                <c:pt idx="854">
                  <c:v>54.4375</c:v>
                </c:pt>
                <c:pt idx="855">
                  <c:v>54.5</c:v>
                </c:pt>
                <c:pt idx="856">
                  <c:v>54.5625</c:v>
                </c:pt>
                <c:pt idx="857">
                  <c:v>54.625</c:v>
                </c:pt>
                <c:pt idx="858">
                  <c:v>54.6875</c:v>
                </c:pt>
                <c:pt idx="859">
                  <c:v>54.75</c:v>
                </c:pt>
                <c:pt idx="860">
                  <c:v>54.8125</c:v>
                </c:pt>
                <c:pt idx="861">
                  <c:v>54.875</c:v>
                </c:pt>
                <c:pt idx="862">
                  <c:v>54.9375</c:v>
                </c:pt>
                <c:pt idx="863">
                  <c:v>55</c:v>
                </c:pt>
                <c:pt idx="864">
                  <c:v>55.0625</c:v>
                </c:pt>
                <c:pt idx="865">
                  <c:v>55.125</c:v>
                </c:pt>
                <c:pt idx="866">
                  <c:v>55.1875</c:v>
                </c:pt>
                <c:pt idx="867">
                  <c:v>55.25</c:v>
                </c:pt>
                <c:pt idx="868">
                  <c:v>55.3125</c:v>
                </c:pt>
                <c:pt idx="869">
                  <c:v>55.375</c:v>
                </c:pt>
                <c:pt idx="870">
                  <c:v>55.4375</c:v>
                </c:pt>
                <c:pt idx="871">
                  <c:v>55.5</c:v>
                </c:pt>
                <c:pt idx="872">
                  <c:v>55.5625</c:v>
                </c:pt>
                <c:pt idx="873">
                  <c:v>55.625</c:v>
                </c:pt>
                <c:pt idx="874">
                  <c:v>55.6875</c:v>
                </c:pt>
                <c:pt idx="875">
                  <c:v>55.75</c:v>
                </c:pt>
                <c:pt idx="876">
                  <c:v>55.8125</c:v>
                </c:pt>
                <c:pt idx="877">
                  <c:v>55.875</c:v>
                </c:pt>
                <c:pt idx="878">
                  <c:v>55.9375</c:v>
                </c:pt>
                <c:pt idx="879">
                  <c:v>56</c:v>
                </c:pt>
                <c:pt idx="880">
                  <c:v>56.0625</c:v>
                </c:pt>
                <c:pt idx="881">
                  <c:v>56.125</c:v>
                </c:pt>
                <c:pt idx="882">
                  <c:v>56.1875</c:v>
                </c:pt>
                <c:pt idx="883">
                  <c:v>56.25</c:v>
                </c:pt>
                <c:pt idx="884">
                  <c:v>56.3125</c:v>
                </c:pt>
                <c:pt idx="885">
                  <c:v>56.375</c:v>
                </c:pt>
                <c:pt idx="886">
                  <c:v>56.4375</c:v>
                </c:pt>
                <c:pt idx="887">
                  <c:v>56.5</c:v>
                </c:pt>
                <c:pt idx="888">
                  <c:v>56.5625</c:v>
                </c:pt>
                <c:pt idx="889">
                  <c:v>56.625</c:v>
                </c:pt>
                <c:pt idx="890">
                  <c:v>56.6875</c:v>
                </c:pt>
                <c:pt idx="891">
                  <c:v>56.75</c:v>
                </c:pt>
                <c:pt idx="892">
                  <c:v>56.8125</c:v>
                </c:pt>
                <c:pt idx="893">
                  <c:v>56.875</c:v>
                </c:pt>
                <c:pt idx="894">
                  <c:v>56.9375</c:v>
                </c:pt>
                <c:pt idx="895">
                  <c:v>57</c:v>
                </c:pt>
                <c:pt idx="896">
                  <c:v>57.0625</c:v>
                </c:pt>
                <c:pt idx="897">
                  <c:v>57.125</c:v>
                </c:pt>
                <c:pt idx="898">
                  <c:v>57.1875</c:v>
                </c:pt>
                <c:pt idx="899">
                  <c:v>57.25</c:v>
                </c:pt>
                <c:pt idx="900">
                  <c:v>57.3125</c:v>
                </c:pt>
                <c:pt idx="901">
                  <c:v>57.375</c:v>
                </c:pt>
                <c:pt idx="902">
                  <c:v>57.4375</c:v>
                </c:pt>
                <c:pt idx="903">
                  <c:v>57.5</c:v>
                </c:pt>
                <c:pt idx="904">
                  <c:v>57.5625</c:v>
                </c:pt>
                <c:pt idx="905">
                  <c:v>57.625</c:v>
                </c:pt>
                <c:pt idx="906">
                  <c:v>57.6875</c:v>
                </c:pt>
                <c:pt idx="907">
                  <c:v>57.75</c:v>
                </c:pt>
                <c:pt idx="908">
                  <c:v>57.8125</c:v>
                </c:pt>
                <c:pt idx="909">
                  <c:v>57.875</c:v>
                </c:pt>
                <c:pt idx="910">
                  <c:v>57.9375</c:v>
                </c:pt>
                <c:pt idx="911">
                  <c:v>58</c:v>
                </c:pt>
                <c:pt idx="912">
                  <c:v>58.0625</c:v>
                </c:pt>
                <c:pt idx="913">
                  <c:v>58.125</c:v>
                </c:pt>
                <c:pt idx="914">
                  <c:v>58.1875</c:v>
                </c:pt>
                <c:pt idx="915">
                  <c:v>58.25</c:v>
                </c:pt>
                <c:pt idx="916">
                  <c:v>58.3125</c:v>
                </c:pt>
                <c:pt idx="917">
                  <c:v>58.375</c:v>
                </c:pt>
                <c:pt idx="918">
                  <c:v>58.4375</c:v>
                </c:pt>
                <c:pt idx="919">
                  <c:v>58.5</c:v>
                </c:pt>
                <c:pt idx="920">
                  <c:v>58.5625</c:v>
                </c:pt>
                <c:pt idx="921">
                  <c:v>58.625</c:v>
                </c:pt>
                <c:pt idx="922">
                  <c:v>58.6875</c:v>
                </c:pt>
                <c:pt idx="923">
                  <c:v>58.75</c:v>
                </c:pt>
                <c:pt idx="924">
                  <c:v>58.8125</c:v>
                </c:pt>
                <c:pt idx="925">
                  <c:v>58.875</c:v>
                </c:pt>
                <c:pt idx="926">
                  <c:v>58.9375</c:v>
                </c:pt>
                <c:pt idx="927">
                  <c:v>59</c:v>
                </c:pt>
                <c:pt idx="928">
                  <c:v>59.0625</c:v>
                </c:pt>
                <c:pt idx="929">
                  <c:v>59.125</c:v>
                </c:pt>
                <c:pt idx="930">
                  <c:v>59.1875</c:v>
                </c:pt>
                <c:pt idx="931">
                  <c:v>59.25</c:v>
                </c:pt>
                <c:pt idx="932">
                  <c:v>59.3125</c:v>
                </c:pt>
                <c:pt idx="933">
                  <c:v>59.375</c:v>
                </c:pt>
                <c:pt idx="934">
                  <c:v>59.4375</c:v>
                </c:pt>
                <c:pt idx="935">
                  <c:v>59.5</c:v>
                </c:pt>
                <c:pt idx="936">
                  <c:v>59.5625</c:v>
                </c:pt>
                <c:pt idx="937">
                  <c:v>59.625</c:v>
                </c:pt>
                <c:pt idx="938">
                  <c:v>59.6875</c:v>
                </c:pt>
                <c:pt idx="939">
                  <c:v>59.75</c:v>
                </c:pt>
                <c:pt idx="940">
                  <c:v>59.8125</c:v>
                </c:pt>
                <c:pt idx="941">
                  <c:v>59.875</c:v>
                </c:pt>
                <c:pt idx="942">
                  <c:v>59.9375</c:v>
                </c:pt>
                <c:pt idx="943">
                  <c:v>60</c:v>
                </c:pt>
                <c:pt idx="944">
                  <c:v>60.0625</c:v>
                </c:pt>
                <c:pt idx="945">
                  <c:v>60.125</c:v>
                </c:pt>
                <c:pt idx="946">
                  <c:v>60.1875</c:v>
                </c:pt>
                <c:pt idx="947">
                  <c:v>60.25</c:v>
                </c:pt>
                <c:pt idx="948">
                  <c:v>60.3125</c:v>
                </c:pt>
                <c:pt idx="949">
                  <c:v>60.375</c:v>
                </c:pt>
                <c:pt idx="950">
                  <c:v>60.4375</c:v>
                </c:pt>
                <c:pt idx="951">
                  <c:v>60.5</c:v>
                </c:pt>
                <c:pt idx="952">
                  <c:v>60.5625</c:v>
                </c:pt>
                <c:pt idx="953">
                  <c:v>60.625</c:v>
                </c:pt>
                <c:pt idx="954">
                  <c:v>60.6875</c:v>
                </c:pt>
                <c:pt idx="955">
                  <c:v>60.75</c:v>
                </c:pt>
                <c:pt idx="956">
                  <c:v>60.8125</c:v>
                </c:pt>
                <c:pt idx="957">
                  <c:v>60.875</c:v>
                </c:pt>
                <c:pt idx="958">
                  <c:v>60.9375</c:v>
                </c:pt>
                <c:pt idx="959">
                  <c:v>61</c:v>
                </c:pt>
                <c:pt idx="960">
                  <c:v>61.0625</c:v>
                </c:pt>
                <c:pt idx="961">
                  <c:v>61.125</c:v>
                </c:pt>
                <c:pt idx="962">
                  <c:v>61.1875</c:v>
                </c:pt>
                <c:pt idx="963">
                  <c:v>61.25</c:v>
                </c:pt>
                <c:pt idx="964">
                  <c:v>61.3125</c:v>
                </c:pt>
                <c:pt idx="965">
                  <c:v>61.375</c:v>
                </c:pt>
                <c:pt idx="966">
                  <c:v>61.4375</c:v>
                </c:pt>
                <c:pt idx="967">
                  <c:v>61.5</c:v>
                </c:pt>
                <c:pt idx="968">
                  <c:v>61.5625</c:v>
                </c:pt>
                <c:pt idx="969">
                  <c:v>61.625</c:v>
                </c:pt>
                <c:pt idx="970">
                  <c:v>61.6875</c:v>
                </c:pt>
                <c:pt idx="971">
                  <c:v>61.75</c:v>
                </c:pt>
                <c:pt idx="972">
                  <c:v>61.8125</c:v>
                </c:pt>
                <c:pt idx="973">
                  <c:v>61.875</c:v>
                </c:pt>
                <c:pt idx="974">
                  <c:v>61.9375</c:v>
                </c:pt>
                <c:pt idx="975">
                  <c:v>62</c:v>
                </c:pt>
                <c:pt idx="976">
                  <c:v>62.0625</c:v>
                </c:pt>
                <c:pt idx="977">
                  <c:v>62.125</c:v>
                </c:pt>
                <c:pt idx="978">
                  <c:v>62.1875</c:v>
                </c:pt>
                <c:pt idx="979">
                  <c:v>62.25</c:v>
                </c:pt>
                <c:pt idx="980">
                  <c:v>62.3125</c:v>
                </c:pt>
                <c:pt idx="981">
                  <c:v>62.375</c:v>
                </c:pt>
                <c:pt idx="982">
                  <c:v>62.4375</c:v>
                </c:pt>
                <c:pt idx="983">
                  <c:v>62.5</c:v>
                </c:pt>
                <c:pt idx="984">
                  <c:v>62.5625</c:v>
                </c:pt>
                <c:pt idx="985">
                  <c:v>62.625</c:v>
                </c:pt>
                <c:pt idx="986">
                  <c:v>62.6875</c:v>
                </c:pt>
                <c:pt idx="987">
                  <c:v>62.75</c:v>
                </c:pt>
                <c:pt idx="988">
                  <c:v>62.8125</c:v>
                </c:pt>
                <c:pt idx="989">
                  <c:v>62.875</c:v>
                </c:pt>
                <c:pt idx="990">
                  <c:v>62.9375</c:v>
                </c:pt>
                <c:pt idx="991">
                  <c:v>63</c:v>
                </c:pt>
                <c:pt idx="992">
                  <c:v>63.0625</c:v>
                </c:pt>
                <c:pt idx="993">
                  <c:v>63.125</c:v>
                </c:pt>
                <c:pt idx="994">
                  <c:v>63.1875</c:v>
                </c:pt>
                <c:pt idx="995">
                  <c:v>63.25</c:v>
                </c:pt>
                <c:pt idx="996">
                  <c:v>63.3125</c:v>
                </c:pt>
                <c:pt idx="997">
                  <c:v>63.375</c:v>
                </c:pt>
                <c:pt idx="998">
                  <c:v>63.4375</c:v>
                </c:pt>
                <c:pt idx="999">
                  <c:v>63.5</c:v>
                </c:pt>
                <c:pt idx="1000">
                  <c:v>63.5625</c:v>
                </c:pt>
                <c:pt idx="1001">
                  <c:v>63.625</c:v>
                </c:pt>
                <c:pt idx="1002">
                  <c:v>63.6875</c:v>
                </c:pt>
                <c:pt idx="1003">
                  <c:v>63.75</c:v>
                </c:pt>
                <c:pt idx="1004">
                  <c:v>63.8125</c:v>
                </c:pt>
                <c:pt idx="1005">
                  <c:v>63.875</c:v>
                </c:pt>
                <c:pt idx="1006">
                  <c:v>63.9375</c:v>
                </c:pt>
                <c:pt idx="1007">
                  <c:v>64</c:v>
                </c:pt>
                <c:pt idx="1008">
                  <c:v>64.0625</c:v>
                </c:pt>
                <c:pt idx="1009">
                  <c:v>64.125</c:v>
                </c:pt>
                <c:pt idx="1010">
                  <c:v>64.1875</c:v>
                </c:pt>
                <c:pt idx="1011">
                  <c:v>64.25</c:v>
                </c:pt>
                <c:pt idx="1012">
                  <c:v>64.3125</c:v>
                </c:pt>
                <c:pt idx="1013">
                  <c:v>64.375</c:v>
                </c:pt>
                <c:pt idx="1014">
                  <c:v>64.4375</c:v>
                </c:pt>
                <c:pt idx="1015">
                  <c:v>64.5</c:v>
                </c:pt>
                <c:pt idx="1016">
                  <c:v>64.5625</c:v>
                </c:pt>
                <c:pt idx="1017">
                  <c:v>64.625</c:v>
                </c:pt>
                <c:pt idx="1018">
                  <c:v>64.6875</c:v>
                </c:pt>
                <c:pt idx="1019">
                  <c:v>64.75</c:v>
                </c:pt>
                <c:pt idx="1020">
                  <c:v>64.8125</c:v>
                </c:pt>
                <c:pt idx="1021">
                  <c:v>64.875</c:v>
                </c:pt>
                <c:pt idx="1022">
                  <c:v>64.9375</c:v>
                </c:pt>
                <c:pt idx="1023">
                  <c:v>65</c:v>
                </c:pt>
                <c:pt idx="1024">
                  <c:v>65.0625</c:v>
                </c:pt>
                <c:pt idx="1025">
                  <c:v>65.125</c:v>
                </c:pt>
                <c:pt idx="1026">
                  <c:v>65.1875</c:v>
                </c:pt>
                <c:pt idx="1027">
                  <c:v>65.25</c:v>
                </c:pt>
                <c:pt idx="1028">
                  <c:v>65.3125</c:v>
                </c:pt>
                <c:pt idx="1029">
                  <c:v>65.375</c:v>
                </c:pt>
                <c:pt idx="1030">
                  <c:v>65.4375</c:v>
                </c:pt>
                <c:pt idx="1031">
                  <c:v>65.5</c:v>
                </c:pt>
                <c:pt idx="1032">
                  <c:v>65.5625</c:v>
                </c:pt>
                <c:pt idx="1033">
                  <c:v>65.625</c:v>
                </c:pt>
                <c:pt idx="1034">
                  <c:v>65.6875</c:v>
                </c:pt>
                <c:pt idx="1035">
                  <c:v>65.75</c:v>
                </c:pt>
                <c:pt idx="1036">
                  <c:v>65.8125</c:v>
                </c:pt>
                <c:pt idx="1037">
                  <c:v>65.875</c:v>
                </c:pt>
                <c:pt idx="1038">
                  <c:v>65.9375</c:v>
                </c:pt>
                <c:pt idx="1039">
                  <c:v>66</c:v>
                </c:pt>
                <c:pt idx="1040">
                  <c:v>66.0625</c:v>
                </c:pt>
                <c:pt idx="1041">
                  <c:v>66.125</c:v>
                </c:pt>
                <c:pt idx="1042">
                  <c:v>66.1875</c:v>
                </c:pt>
                <c:pt idx="1043">
                  <c:v>66.25</c:v>
                </c:pt>
                <c:pt idx="1044">
                  <c:v>66.3125</c:v>
                </c:pt>
                <c:pt idx="1045">
                  <c:v>66.375</c:v>
                </c:pt>
                <c:pt idx="1046">
                  <c:v>66.4375</c:v>
                </c:pt>
                <c:pt idx="1047">
                  <c:v>66.5</c:v>
                </c:pt>
                <c:pt idx="1048">
                  <c:v>66.5625</c:v>
                </c:pt>
                <c:pt idx="1049">
                  <c:v>66.625</c:v>
                </c:pt>
                <c:pt idx="1050">
                  <c:v>66.6875</c:v>
                </c:pt>
                <c:pt idx="1051">
                  <c:v>66.75</c:v>
                </c:pt>
                <c:pt idx="1052">
                  <c:v>66.8125</c:v>
                </c:pt>
                <c:pt idx="1053">
                  <c:v>66.875</c:v>
                </c:pt>
                <c:pt idx="1054">
                  <c:v>66.9375</c:v>
                </c:pt>
                <c:pt idx="1055">
                  <c:v>67</c:v>
                </c:pt>
                <c:pt idx="1056">
                  <c:v>67.0625</c:v>
                </c:pt>
                <c:pt idx="1057">
                  <c:v>67.125</c:v>
                </c:pt>
                <c:pt idx="1058">
                  <c:v>67.1875</c:v>
                </c:pt>
                <c:pt idx="1059">
                  <c:v>67.25</c:v>
                </c:pt>
                <c:pt idx="1060">
                  <c:v>67.3125</c:v>
                </c:pt>
                <c:pt idx="1061">
                  <c:v>67.375</c:v>
                </c:pt>
                <c:pt idx="1062">
                  <c:v>67.4375</c:v>
                </c:pt>
                <c:pt idx="1063">
                  <c:v>67.5</c:v>
                </c:pt>
                <c:pt idx="1064">
                  <c:v>67.5625</c:v>
                </c:pt>
                <c:pt idx="1065">
                  <c:v>67.625</c:v>
                </c:pt>
                <c:pt idx="1066">
                  <c:v>67.6875</c:v>
                </c:pt>
                <c:pt idx="1067">
                  <c:v>67.75</c:v>
                </c:pt>
                <c:pt idx="1068">
                  <c:v>67.8125</c:v>
                </c:pt>
                <c:pt idx="1069">
                  <c:v>67.875</c:v>
                </c:pt>
                <c:pt idx="1070">
                  <c:v>67.9375</c:v>
                </c:pt>
                <c:pt idx="1071">
                  <c:v>68</c:v>
                </c:pt>
                <c:pt idx="1072">
                  <c:v>68.0625</c:v>
                </c:pt>
                <c:pt idx="1073">
                  <c:v>68.125</c:v>
                </c:pt>
                <c:pt idx="1074">
                  <c:v>68.1875</c:v>
                </c:pt>
                <c:pt idx="1075">
                  <c:v>68.25</c:v>
                </c:pt>
                <c:pt idx="1076">
                  <c:v>68.3125</c:v>
                </c:pt>
                <c:pt idx="1077">
                  <c:v>68.375</c:v>
                </c:pt>
                <c:pt idx="1078">
                  <c:v>68.4375</c:v>
                </c:pt>
                <c:pt idx="1079">
                  <c:v>68.5</c:v>
                </c:pt>
                <c:pt idx="1080">
                  <c:v>68.5625</c:v>
                </c:pt>
                <c:pt idx="1081">
                  <c:v>68.625</c:v>
                </c:pt>
                <c:pt idx="1082">
                  <c:v>68.6875</c:v>
                </c:pt>
                <c:pt idx="1083">
                  <c:v>68.75</c:v>
                </c:pt>
                <c:pt idx="1084">
                  <c:v>68.8125</c:v>
                </c:pt>
                <c:pt idx="1085">
                  <c:v>68.875</c:v>
                </c:pt>
                <c:pt idx="1086">
                  <c:v>68.9375</c:v>
                </c:pt>
                <c:pt idx="1087">
                  <c:v>69</c:v>
                </c:pt>
                <c:pt idx="1088">
                  <c:v>69.0625</c:v>
                </c:pt>
                <c:pt idx="1089">
                  <c:v>69.125</c:v>
                </c:pt>
                <c:pt idx="1090">
                  <c:v>69.1875</c:v>
                </c:pt>
                <c:pt idx="1091">
                  <c:v>69.25</c:v>
                </c:pt>
                <c:pt idx="1092">
                  <c:v>69.3125</c:v>
                </c:pt>
                <c:pt idx="1093">
                  <c:v>69.375</c:v>
                </c:pt>
                <c:pt idx="1094">
                  <c:v>69.4375</c:v>
                </c:pt>
                <c:pt idx="1095">
                  <c:v>69.5</c:v>
                </c:pt>
                <c:pt idx="1096">
                  <c:v>69.5625</c:v>
                </c:pt>
                <c:pt idx="1097">
                  <c:v>69.625</c:v>
                </c:pt>
                <c:pt idx="1098">
                  <c:v>69.6875</c:v>
                </c:pt>
                <c:pt idx="1099">
                  <c:v>69.75</c:v>
                </c:pt>
                <c:pt idx="1100">
                  <c:v>69.8125</c:v>
                </c:pt>
                <c:pt idx="1101">
                  <c:v>69.875</c:v>
                </c:pt>
                <c:pt idx="1102">
                  <c:v>69.9375</c:v>
                </c:pt>
                <c:pt idx="1103">
                  <c:v>70</c:v>
                </c:pt>
                <c:pt idx="1104">
                  <c:v>70.0625</c:v>
                </c:pt>
                <c:pt idx="1105">
                  <c:v>70.125</c:v>
                </c:pt>
                <c:pt idx="1106">
                  <c:v>70.1875</c:v>
                </c:pt>
                <c:pt idx="1107">
                  <c:v>70.25</c:v>
                </c:pt>
                <c:pt idx="1108">
                  <c:v>70.3125</c:v>
                </c:pt>
                <c:pt idx="1109">
                  <c:v>70.375</c:v>
                </c:pt>
                <c:pt idx="1110">
                  <c:v>70.4375</c:v>
                </c:pt>
                <c:pt idx="1111">
                  <c:v>70.5</c:v>
                </c:pt>
                <c:pt idx="1112">
                  <c:v>70.5625</c:v>
                </c:pt>
                <c:pt idx="1113">
                  <c:v>70.625</c:v>
                </c:pt>
                <c:pt idx="1114">
                  <c:v>70.6875</c:v>
                </c:pt>
                <c:pt idx="1115">
                  <c:v>70.75</c:v>
                </c:pt>
                <c:pt idx="1116">
                  <c:v>70.8125</c:v>
                </c:pt>
                <c:pt idx="1117">
                  <c:v>70.875</c:v>
                </c:pt>
                <c:pt idx="1118">
                  <c:v>70.9375</c:v>
                </c:pt>
                <c:pt idx="1119">
                  <c:v>71</c:v>
                </c:pt>
                <c:pt idx="1120">
                  <c:v>71.0625</c:v>
                </c:pt>
                <c:pt idx="1121">
                  <c:v>71.125</c:v>
                </c:pt>
                <c:pt idx="1122">
                  <c:v>71.1875</c:v>
                </c:pt>
                <c:pt idx="1123">
                  <c:v>71.25</c:v>
                </c:pt>
                <c:pt idx="1124">
                  <c:v>71.3125</c:v>
                </c:pt>
                <c:pt idx="1125">
                  <c:v>71.375</c:v>
                </c:pt>
                <c:pt idx="1126">
                  <c:v>71.4375</c:v>
                </c:pt>
                <c:pt idx="1127">
                  <c:v>71.5</c:v>
                </c:pt>
                <c:pt idx="1128">
                  <c:v>71.5625</c:v>
                </c:pt>
                <c:pt idx="1129">
                  <c:v>71.625</c:v>
                </c:pt>
                <c:pt idx="1130">
                  <c:v>71.6875</c:v>
                </c:pt>
                <c:pt idx="1131">
                  <c:v>71.75</c:v>
                </c:pt>
                <c:pt idx="1132">
                  <c:v>71.8125</c:v>
                </c:pt>
                <c:pt idx="1133">
                  <c:v>71.875</c:v>
                </c:pt>
                <c:pt idx="1134">
                  <c:v>71.9375</c:v>
                </c:pt>
                <c:pt idx="1135">
                  <c:v>72</c:v>
                </c:pt>
                <c:pt idx="1136">
                  <c:v>72.0625</c:v>
                </c:pt>
                <c:pt idx="1137">
                  <c:v>72.125</c:v>
                </c:pt>
                <c:pt idx="1138">
                  <c:v>72.1875</c:v>
                </c:pt>
                <c:pt idx="1139">
                  <c:v>72.25</c:v>
                </c:pt>
                <c:pt idx="1140">
                  <c:v>72.3125</c:v>
                </c:pt>
                <c:pt idx="1141">
                  <c:v>72.375</c:v>
                </c:pt>
                <c:pt idx="1142">
                  <c:v>72.4375</c:v>
                </c:pt>
                <c:pt idx="1143">
                  <c:v>72.5</c:v>
                </c:pt>
                <c:pt idx="1144">
                  <c:v>72.5625</c:v>
                </c:pt>
                <c:pt idx="1145">
                  <c:v>72.625</c:v>
                </c:pt>
                <c:pt idx="1146">
                  <c:v>72.6875</c:v>
                </c:pt>
                <c:pt idx="1147">
                  <c:v>72.75</c:v>
                </c:pt>
                <c:pt idx="1148">
                  <c:v>72.8125</c:v>
                </c:pt>
                <c:pt idx="1149">
                  <c:v>72.875</c:v>
                </c:pt>
                <c:pt idx="1150">
                  <c:v>72.9375</c:v>
                </c:pt>
                <c:pt idx="1151">
                  <c:v>73</c:v>
                </c:pt>
                <c:pt idx="1152">
                  <c:v>73.0625</c:v>
                </c:pt>
                <c:pt idx="1153">
                  <c:v>73.125</c:v>
                </c:pt>
                <c:pt idx="1154">
                  <c:v>73.1875</c:v>
                </c:pt>
                <c:pt idx="1155">
                  <c:v>73.25</c:v>
                </c:pt>
                <c:pt idx="1156">
                  <c:v>73.3125</c:v>
                </c:pt>
                <c:pt idx="1157">
                  <c:v>73.375</c:v>
                </c:pt>
                <c:pt idx="1158">
                  <c:v>73.4375</c:v>
                </c:pt>
                <c:pt idx="1159">
                  <c:v>73.5</c:v>
                </c:pt>
                <c:pt idx="1160">
                  <c:v>73.5625</c:v>
                </c:pt>
                <c:pt idx="1161">
                  <c:v>73.625</c:v>
                </c:pt>
                <c:pt idx="1162">
                  <c:v>73.6875</c:v>
                </c:pt>
                <c:pt idx="1163">
                  <c:v>73.75</c:v>
                </c:pt>
                <c:pt idx="1164">
                  <c:v>73.8125</c:v>
                </c:pt>
                <c:pt idx="1165">
                  <c:v>73.875</c:v>
                </c:pt>
                <c:pt idx="1166">
                  <c:v>73.9375</c:v>
                </c:pt>
                <c:pt idx="1167">
                  <c:v>74</c:v>
                </c:pt>
                <c:pt idx="1168">
                  <c:v>74.0625</c:v>
                </c:pt>
                <c:pt idx="1169">
                  <c:v>74.125</c:v>
                </c:pt>
                <c:pt idx="1170">
                  <c:v>74.1875</c:v>
                </c:pt>
                <c:pt idx="1171">
                  <c:v>74.25</c:v>
                </c:pt>
                <c:pt idx="1172">
                  <c:v>74.3125</c:v>
                </c:pt>
                <c:pt idx="1173">
                  <c:v>74.375</c:v>
                </c:pt>
                <c:pt idx="1174">
                  <c:v>74.4375</c:v>
                </c:pt>
                <c:pt idx="1175">
                  <c:v>74.5</c:v>
                </c:pt>
                <c:pt idx="1176">
                  <c:v>74.5625</c:v>
                </c:pt>
                <c:pt idx="1177">
                  <c:v>74.625</c:v>
                </c:pt>
                <c:pt idx="1178">
                  <c:v>74.6875</c:v>
                </c:pt>
                <c:pt idx="1179">
                  <c:v>74.75</c:v>
                </c:pt>
                <c:pt idx="1180">
                  <c:v>74.8125</c:v>
                </c:pt>
                <c:pt idx="1181">
                  <c:v>74.875</c:v>
                </c:pt>
                <c:pt idx="1182">
                  <c:v>74.9375</c:v>
                </c:pt>
                <c:pt idx="1183">
                  <c:v>75</c:v>
                </c:pt>
                <c:pt idx="1184">
                  <c:v>75.0625</c:v>
                </c:pt>
                <c:pt idx="1185">
                  <c:v>75.125</c:v>
                </c:pt>
                <c:pt idx="1186">
                  <c:v>75.1875</c:v>
                </c:pt>
                <c:pt idx="1187">
                  <c:v>75.25</c:v>
                </c:pt>
                <c:pt idx="1188">
                  <c:v>75.3125</c:v>
                </c:pt>
                <c:pt idx="1189">
                  <c:v>75.375</c:v>
                </c:pt>
                <c:pt idx="1190">
                  <c:v>75.4375</c:v>
                </c:pt>
                <c:pt idx="1191">
                  <c:v>75.5</c:v>
                </c:pt>
                <c:pt idx="1192">
                  <c:v>75.5625</c:v>
                </c:pt>
                <c:pt idx="1193">
                  <c:v>75.625</c:v>
                </c:pt>
                <c:pt idx="1194">
                  <c:v>75.6875</c:v>
                </c:pt>
                <c:pt idx="1195">
                  <c:v>75.75</c:v>
                </c:pt>
                <c:pt idx="1196">
                  <c:v>75.8125</c:v>
                </c:pt>
                <c:pt idx="1197">
                  <c:v>75.875</c:v>
                </c:pt>
                <c:pt idx="1198">
                  <c:v>75.9375</c:v>
                </c:pt>
                <c:pt idx="1199">
                  <c:v>76</c:v>
                </c:pt>
                <c:pt idx="1200">
                  <c:v>76.0625</c:v>
                </c:pt>
                <c:pt idx="1201">
                  <c:v>76.125</c:v>
                </c:pt>
                <c:pt idx="1202">
                  <c:v>76.1875</c:v>
                </c:pt>
                <c:pt idx="1203">
                  <c:v>76.25</c:v>
                </c:pt>
                <c:pt idx="1204">
                  <c:v>76.3125</c:v>
                </c:pt>
                <c:pt idx="1205">
                  <c:v>76.375</c:v>
                </c:pt>
                <c:pt idx="1206">
                  <c:v>76.4375</c:v>
                </c:pt>
                <c:pt idx="1207">
                  <c:v>76.5</c:v>
                </c:pt>
                <c:pt idx="1208">
                  <c:v>76.5625</c:v>
                </c:pt>
                <c:pt idx="1209">
                  <c:v>76.625</c:v>
                </c:pt>
                <c:pt idx="1210">
                  <c:v>76.6875</c:v>
                </c:pt>
                <c:pt idx="1211">
                  <c:v>76.75</c:v>
                </c:pt>
                <c:pt idx="1212">
                  <c:v>76.8125</c:v>
                </c:pt>
                <c:pt idx="1213">
                  <c:v>76.875</c:v>
                </c:pt>
                <c:pt idx="1214">
                  <c:v>76.9375</c:v>
                </c:pt>
                <c:pt idx="1215">
                  <c:v>77</c:v>
                </c:pt>
                <c:pt idx="1216">
                  <c:v>77.0625</c:v>
                </c:pt>
                <c:pt idx="1217">
                  <c:v>77.125</c:v>
                </c:pt>
                <c:pt idx="1218">
                  <c:v>77.1875</c:v>
                </c:pt>
                <c:pt idx="1219">
                  <c:v>77.25</c:v>
                </c:pt>
                <c:pt idx="1220">
                  <c:v>77.3125</c:v>
                </c:pt>
                <c:pt idx="1221">
                  <c:v>77.375</c:v>
                </c:pt>
                <c:pt idx="1222">
                  <c:v>77.4375</c:v>
                </c:pt>
                <c:pt idx="1223">
                  <c:v>77.5</c:v>
                </c:pt>
                <c:pt idx="1224">
                  <c:v>77.5625</c:v>
                </c:pt>
                <c:pt idx="1225">
                  <c:v>77.625</c:v>
                </c:pt>
                <c:pt idx="1226">
                  <c:v>77.6875</c:v>
                </c:pt>
                <c:pt idx="1227">
                  <c:v>77.75</c:v>
                </c:pt>
                <c:pt idx="1228">
                  <c:v>77.8125</c:v>
                </c:pt>
                <c:pt idx="1229">
                  <c:v>77.875</c:v>
                </c:pt>
                <c:pt idx="1230">
                  <c:v>77.9375</c:v>
                </c:pt>
                <c:pt idx="1231">
                  <c:v>78</c:v>
                </c:pt>
                <c:pt idx="1232">
                  <c:v>78.0625</c:v>
                </c:pt>
                <c:pt idx="1233">
                  <c:v>78.125</c:v>
                </c:pt>
                <c:pt idx="1234">
                  <c:v>78.1875</c:v>
                </c:pt>
                <c:pt idx="1235">
                  <c:v>78.25</c:v>
                </c:pt>
                <c:pt idx="1236">
                  <c:v>78.3125</c:v>
                </c:pt>
                <c:pt idx="1237">
                  <c:v>78.375</c:v>
                </c:pt>
                <c:pt idx="1238">
                  <c:v>78.4375</c:v>
                </c:pt>
                <c:pt idx="1239">
                  <c:v>78.5</c:v>
                </c:pt>
                <c:pt idx="1240">
                  <c:v>78.5625</c:v>
                </c:pt>
                <c:pt idx="1241">
                  <c:v>78.625</c:v>
                </c:pt>
                <c:pt idx="1242">
                  <c:v>78.6875</c:v>
                </c:pt>
                <c:pt idx="1243">
                  <c:v>78.75</c:v>
                </c:pt>
                <c:pt idx="1244">
                  <c:v>78.8125</c:v>
                </c:pt>
                <c:pt idx="1245">
                  <c:v>78.875</c:v>
                </c:pt>
                <c:pt idx="1246">
                  <c:v>78.9375</c:v>
                </c:pt>
                <c:pt idx="1247">
                  <c:v>79</c:v>
                </c:pt>
                <c:pt idx="1248">
                  <c:v>79.0625</c:v>
                </c:pt>
                <c:pt idx="1249">
                  <c:v>79.125</c:v>
                </c:pt>
                <c:pt idx="1250">
                  <c:v>79.1875</c:v>
                </c:pt>
                <c:pt idx="1251">
                  <c:v>79.25</c:v>
                </c:pt>
                <c:pt idx="1252">
                  <c:v>79.3125</c:v>
                </c:pt>
                <c:pt idx="1253">
                  <c:v>79.375</c:v>
                </c:pt>
                <c:pt idx="1254">
                  <c:v>79.4375</c:v>
                </c:pt>
                <c:pt idx="1255">
                  <c:v>79.5</c:v>
                </c:pt>
                <c:pt idx="1256">
                  <c:v>79.5625</c:v>
                </c:pt>
                <c:pt idx="1257">
                  <c:v>79.625</c:v>
                </c:pt>
                <c:pt idx="1258">
                  <c:v>79.6875</c:v>
                </c:pt>
                <c:pt idx="1259">
                  <c:v>79.75</c:v>
                </c:pt>
                <c:pt idx="1260">
                  <c:v>79.8125</c:v>
                </c:pt>
                <c:pt idx="1261">
                  <c:v>79.875</c:v>
                </c:pt>
                <c:pt idx="1262">
                  <c:v>79.9375</c:v>
                </c:pt>
                <c:pt idx="1263">
                  <c:v>80</c:v>
                </c:pt>
                <c:pt idx="1264">
                  <c:v>80.0625</c:v>
                </c:pt>
                <c:pt idx="1265">
                  <c:v>80.125</c:v>
                </c:pt>
                <c:pt idx="1266">
                  <c:v>80.1875</c:v>
                </c:pt>
                <c:pt idx="1267">
                  <c:v>80.25</c:v>
                </c:pt>
                <c:pt idx="1268">
                  <c:v>80.3125</c:v>
                </c:pt>
                <c:pt idx="1269">
                  <c:v>80.375</c:v>
                </c:pt>
                <c:pt idx="1270">
                  <c:v>80.4375</c:v>
                </c:pt>
                <c:pt idx="1271">
                  <c:v>80.5</c:v>
                </c:pt>
                <c:pt idx="1272">
                  <c:v>80.5625</c:v>
                </c:pt>
                <c:pt idx="1273">
                  <c:v>80.625</c:v>
                </c:pt>
                <c:pt idx="1274">
                  <c:v>80.6875</c:v>
                </c:pt>
                <c:pt idx="1275">
                  <c:v>80.75</c:v>
                </c:pt>
                <c:pt idx="1276">
                  <c:v>80.8125</c:v>
                </c:pt>
                <c:pt idx="1277">
                  <c:v>80.875</c:v>
                </c:pt>
                <c:pt idx="1278">
                  <c:v>80.9375</c:v>
                </c:pt>
                <c:pt idx="1279">
                  <c:v>81</c:v>
                </c:pt>
                <c:pt idx="1280">
                  <c:v>81.0625</c:v>
                </c:pt>
                <c:pt idx="1281">
                  <c:v>81.125</c:v>
                </c:pt>
                <c:pt idx="1282">
                  <c:v>81.1875</c:v>
                </c:pt>
                <c:pt idx="1283">
                  <c:v>81.25</c:v>
                </c:pt>
                <c:pt idx="1284">
                  <c:v>81.3125</c:v>
                </c:pt>
                <c:pt idx="1285">
                  <c:v>81.375</c:v>
                </c:pt>
                <c:pt idx="1286">
                  <c:v>81.4375</c:v>
                </c:pt>
                <c:pt idx="1287">
                  <c:v>81.5</c:v>
                </c:pt>
                <c:pt idx="1288">
                  <c:v>81.5625</c:v>
                </c:pt>
                <c:pt idx="1289">
                  <c:v>81.625</c:v>
                </c:pt>
                <c:pt idx="1290">
                  <c:v>81.6875</c:v>
                </c:pt>
                <c:pt idx="1291">
                  <c:v>81.75</c:v>
                </c:pt>
                <c:pt idx="1292">
                  <c:v>81.8125</c:v>
                </c:pt>
                <c:pt idx="1293">
                  <c:v>81.875</c:v>
                </c:pt>
                <c:pt idx="1294">
                  <c:v>81.9375</c:v>
                </c:pt>
                <c:pt idx="1295">
                  <c:v>82</c:v>
                </c:pt>
                <c:pt idx="1296">
                  <c:v>82.0625</c:v>
                </c:pt>
                <c:pt idx="1297">
                  <c:v>82.125</c:v>
                </c:pt>
                <c:pt idx="1298">
                  <c:v>82.1875</c:v>
                </c:pt>
                <c:pt idx="1299">
                  <c:v>82.25</c:v>
                </c:pt>
                <c:pt idx="1300">
                  <c:v>82.3125</c:v>
                </c:pt>
                <c:pt idx="1301">
                  <c:v>82.375</c:v>
                </c:pt>
                <c:pt idx="1302">
                  <c:v>82.4375</c:v>
                </c:pt>
                <c:pt idx="1303">
                  <c:v>82.5</c:v>
                </c:pt>
                <c:pt idx="1304">
                  <c:v>82.5625</c:v>
                </c:pt>
                <c:pt idx="1305">
                  <c:v>82.625</c:v>
                </c:pt>
                <c:pt idx="1306">
                  <c:v>82.6875</c:v>
                </c:pt>
                <c:pt idx="1307">
                  <c:v>82.75</c:v>
                </c:pt>
                <c:pt idx="1308">
                  <c:v>82.8125</c:v>
                </c:pt>
                <c:pt idx="1309">
                  <c:v>82.875</c:v>
                </c:pt>
                <c:pt idx="1310">
                  <c:v>82.9375</c:v>
                </c:pt>
                <c:pt idx="1311">
                  <c:v>83</c:v>
                </c:pt>
                <c:pt idx="1312">
                  <c:v>83.0625</c:v>
                </c:pt>
                <c:pt idx="1313">
                  <c:v>83.125</c:v>
                </c:pt>
                <c:pt idx="1314">
                  <c:v>83.1875</c:v>
                </c:pt>
                <c:pt idx="1315">
                  <c:v>83.25</c:v>
                </c:pt>
                <c:pt idx="1316">
                  <c:v>83.3125</c:v>
                </c:pt>
                <c:pt idx="1317">
                  <c:v>83.375</c:v>
                </c:pt>
                <c:pt idx="1318">
                  <c:v>83.4375</c:v>
                </c:pt>
                <c:pt idx="1319">
                  <c:v>83.5</c:v>
                </c:pt>
                <c:pt idx="1320">
                  <c:v>83.5625</c:v>
                </c:pt>
                <c:pt idx="1321">
                  <c:v>83.625</c:v>
                </c:pt>
                <c:pt idx="1322">
                  <c:v>83.6875</c:v>
                </c:pt>
                <c:pt idx="1323">
                  <c:v>83.75</c:v>
                </c:pt>
                <c:pt idx="1324">
                  <c:v>83.8125</c:v>
                </c:pt>
                <c:pt idx="1325">
                  <c:v>83.875</c:v>
                </c:pt>
                <c:pt idx="1326">
                  <c:v>83.9375</c:v>
                </c:pt>
                <c:pt idx="1327">
                  <c:v>84</c:v>
                </c:pt>
                <c:pt idx="1328">
                  <c:v>84.0625</c:v>
                </c:pt>
                <c:pt idx="1329">
                  <c:v>84.125</c:v>
                </c:pt>
                <c:pt idx="1330">
                  <c:v>84.1875</c:v>
                </c:pt>
                <c:pt idx="1331">
                  <c:v>84.25</c:v>
                </c:pt>
                <c:pt idx="1332">
                  <c:v>84.3125</c:v>
                </c:pt>
                <c:pt idx="1333">
                  <c:v>84.375</c:v>
                </c:pt>
                <c:pt idx="1334">
                  <c:v>84.4375</c:v>
                </c:pt>
                <c:pt idx="1335">
                  <c:v>84.5</c:v>
                </c:pt>
                <c:pt idx="1336">
                  <c:v>84.5625</c:v>
                </c:pt>
                <c:pt idx="1337">
                  <c:v>84.625</c:v>
                </c:pt>
                <c:pt idx="1338">
                  <c:v>84.6875</c:v>
                </c:pt>
                <c:pt idx="1339">
                  <c:v>84.75</c:v>
                </c:pt>
                <c:pt idx="1340">
                  <c:v>84.8125</c:v>
                </c:pt>
                <c:pt idx="1341">
                  <c:v>84.875</c:v>
                </c:pt>
                <c:pt idx="1342">
                  <c:v>84.9375</c:v>
                </c:pt>
                <c:pt idx="1343">
                  <c:v>85</c:v>
                </c:pt>
                <c:pt idx="1344">
                  <c:v>85.0625</c:v>
                </c:pt>
                <c:pt idx="1345">
                  <c:v>85.125</c:v>
                </c:pt>
                <c:pt idx="1346">
                  <c:v>85.1875</c:v>
                </c:pt>
                <c:pt idx="1347">
                  <c:v>85.25</c:v>
                </c:pt>
                <c:pt idx="1348">
                  <c:v>85.3125</c:v>
                </c:pt>
                <c:pt idx="1349">
                  <c:v>85.375</c:v>
                </c:pt>
                <c:pt idx="1350">
                  <c:v>85.4375</c:v>
                </c:pt>
                <c:pt idx="1351">
                  <c:v>85.5</c:v>
                </c:pt>
                <c:pt idx="1352">
                  <c:v>85.5625</c:v>
                </c:pt>
                <c:pt idx="1353">
                  <c:v>85.625</c:v>
                </c:pt>
                <c:pt idx="1354">
                  <c:v>85.6875</c:v>
                </c:pt>
                <c:pt idx="1355">
                  <c:v>85.75</c:v>
                </c:pt>
                <c:pt idx="1356">
                  <c:v>85.8125</c:v>
                </c:pt>
                <c:pt idx="1357">
                  <c:v>85.875</c:v>
                </c:pt>
                <c:pt idx="1358">
                  <c:v>85.9375</c:v>
                </c:pt>
                <c:pt idx="1359">
                  <c:v>86</c:v>
                </c:pt>
                <c:pt idx="1360">
                  <c:v>86.0625</c:v>
                </c:pt>
                <c:pt idx="1361">
                  <c:v>86.125</c:v>
                </c:pt>
                <c:pt idx="1362">
                  <c:v>86.1875</c:v>
                </c:pt>
                <c:pt idx="1363">
                  <c:v>86.25</c:v>
                </c:pt>
                <c:pt idx="1364">
                  <c:v>86.3125</c:v>
                </c:pt>
                <c:pt idx="1365">
                  <c:v>86.375</c:v>
                </c:pt>
                <c:pt idx="1366">
                  <c:v>86.4375</c:v>
                </c:pt>
                <c:pt idx="1367">
                  <c:v>86.5</c:v>
                </c:pt>
                <c:pt idx="1368">
                  <c:v>86.5625</c:v>
                </c:pt>
                <c:pt idx="1369">
                  <c:v>86.625</c:v>
                </c:pt>
                <c:pt idx="1370">
                  <c:v>86.6875</c:v>
                </c:pt>
                <c:pt idx="1371">
                  <c:v>86.75</c:v>
                </c:pt>
                <c:pt idx="1372">
                  <c:v>86.8125</c:v>
                </c:pt>
                <c:pt idx="1373">
                  <c:v>86.875</c:v>
                </c:pt>
                <c:pt idx="1374">
                  <c:v>86.9375</c:v>
                </c:pt>
                <c:pt idx="1375">
                  <c:v>87</c:v>
                </c:pt>
                <c:pt idx="1376">
                  <c:v>87.0625</c:v>
                </c:pt>
                <c:pt idx="1377">
                  <c:v>87.125</c:v>
                </c:pt>
                <c:pt idx="1378">
                  <c:v>87.1875</c:v>
                </c:pt>
                <c:pt idx="1379">
                  <c:v>87.25</c:v>
                </c:pt>
                <c:pt idx="1380">
                  <c:v>87.3125</c:v>
                </c:pt>
                <c:pt idx="1381">
                  <c:v>87.375</c:v>
                </c:pt>
                <c:pt idx="1382">
                  <c:v>87.4375</c:v>
                </c:pt>
                <c:pt idx="1383">
                  <c:v>87.5</c:v>
                </c:pt>
                <c:pt idx="1384">
                  <c:v>87.5625</c:v>
                </c:pt>
                <c:pt idx="1385">
                  <c:v>87.625</c:v>
                </c:pt>
                <c:pt idx="1386">
                  <c:v>87.6875</c:v>
                </c:pt>
                <c:pt idx="1387">
                  <c:v>87.75</c:v>
                </c:pt>
                <c:pt idx="1388">
                  <c:v>87.8125</c:v>
                </c:pt>
                <c:pt idx="1389">
                  <c:v>87.875</c:v>
                </c:pt>
                <c:pt idx="1390">
                  <c:v>87.9375</c:v>
                </c:pt>
                <c:pt idx="1391">
                  <c:v>88</c:v>
                </c:pt>
                <c:pt idx="1392">
                  <c:v>88.0625</c:v>
                </c:pt>
                <c:pt idx="1393">
                  <c:v>88.125</c:v>
                </c:pt>
                <c:pt idx="1394">
                  <c:v>88.1875</c:v>
                </c:pt>
                <c:pt idx="1395">
                  <c:v>88.25</c:v>
                </c:pt>
                <c:pt idx="1396">
                  <c:v>88.3125</c:v>
                </c:pt>
                <c:pt idx="1397">
                  <c:v>88.375</c:v>
                </c:pt>
                <c:pt idx="1398">
                  <c:v>88.4375</c:v>
                </c:pt>
                <c:pt idx="1399">
                  <c:v>88.5</c:v>
                </c:pt>
                <c:pt idx="1400">
                  <c:v>88.5625</c:v>
                </c:pt>
                <c:pt idx="1401">
                  <c:v>88.625</c:v>
                </c:pt>
                <c:pt idx="1402">
                  <c:v>88.6875</c:v>
                </c:pt>
                <c:pt idx="1403">
                  <c:v>88.75</c:v>
                </c:pt>
                <c:pt idx="1404">
                  <c:v>88.8125</c:v>
                </c:pt>
                <c:pt idx="1405">
                  <c:v>88.875</c:v>
                </c:pt>
                <c:pt idx="1406">
                  <c:v>88.9375</c:v>
                </c:pt>
                <c:pt idx="1407">
                  <c:v>89</c:v>
                </c:pt>
                <c:pt idx="1408">
                  <c:v>89.0625</c:v>
                </c:pt>
                <c:pt idx="1409">
                  <c:v>89.125</c:v>
                </c:pt>
                <c:pt idx="1410">
                  <c:v>89.1875</c:v>
                </c:pt>
                <c:pt idx="1411">
                  <c:v>89.25</c:v>
                </c:pt>
                <c:pt idx="1412">
                  <c:v>89.3125</c:v>
                </c:pt>
                <c:pt idx="1413">
                  <c:v>89.375</c:v>
                </c:pt>
                <c:pt idx="1414">
                  <c:v>89.4375</c:v>
                </c:pt>
                <c:pt idx="1415">
                  <c:v>89.5</c:v>
                </c:pt>
                <c:pt idx="1416">
                  <c:v>89.5625</c:v>
                </c:pt>
                <c:pt idx="1417">
                  <c:v>89.625</c:v>
                </c:pt>
                <c:pt idx="1418">
                  <c:v>89.6875</c:v>
                </c:pt>
                <c:pt idx="1419">
                  <c:v>89.75</c:v>
                </c:pt>
                <c:pt idx="1420">
                  <c:v>89.8125</c:v>
                </c:pt>
                <c:pt idx="1421">
                  <c:v>89.875</c:v>
                </c:pt>
                <c:pt idx="1422">
                  <c:v>89.9375</c:v>
                </c:pt>
                <c:pt idx="1423">
                  <c:v>90</c:v>
                </c:pt>
                <c:pt idx="1424">
                  <c:v>90.0625</c:v>
                </c:pt>
                <c:pt idx="1425">
                  <c:v>90.125</c:v>
                </c:pt>
                <c:pt idx="1426">
                  <c:v>90.1875</c:v>
                </c:pt>
                <c:pt idx="1427">
                  <c:v>90.25</c:v>
                </c:pt>
                <c:pt idx="1428">
                  <c:v>90.3125</c:v>
                </c:pt>
                <c:pt idx="1429">
                  <c:v>90.375</c:v>
                </c:pt>
                <c:pt idx="1430">
                  <c:v>90.4375</c:v>
                </c:pt>
                <c:pt idx="1431">
                  <c:v>90.5</c:v>
                </c:pt>
                <c:pt idx="1432">
                  <c:v>90.5625</c:v>
                </c:pt>
                <c:pt idx="1433">
                  <c:v>90.625</c:v>
                </c:pt>
                <c:pt idx="1434">
                  <c:v>90.6875</c:v>
                </c:pt>
                <c:pt idx="1435">
                  <c:v>90.75</c:v>
                </c:pt>
                <c:pt idx="1436">
                  <c:v>90.8125</c:v>
                </c:pt>
                <c:pt idx="1437">
                  <c:v>90.875</c:v>
                </c:pt>
                <c:pt idx="1438">
                  <c:v>90.9375</c:v>
                </c:pt>
                <c:pt idx="1439">
                  <c:v>91</c:v>
                </c:pt>
                <c:pt idx="1440">
                  <c:v>91.0625</c:v>
                </c:pt>
                <c:pt idx="1441">
                  <c:v>91.125</c:v>
                </c:pt>
                <c:pt idx="1442">
                  <c:v>91.1875</c:v>
                </c:pt>
                <c:pt idx="1443">
                  <c:v>91.25</c:v>
                </c:pt>
                <c:pt idx="1444">
                  <c:v>91.3125</c:v>
                </c:pt>
                <c:pt idx="1445">
                  <c:v>91.375</c:v>
                </c:pt>
                <c:pt idx="1446">
                  <c:v>91.4375</c:v>
                </c:pt>
                <c:pt idx="1447">
                  <c:v>91.5</c:v>
                </c:pt>
                <c:pt idx="1448">
                  <c:v>91.5625</c:v>
                </c:pt>
                <c:pt idx="1449">
                  <c:v>91.625</c:v>
                </c:pt>
                <c:pt idx="1450">
                  <c:v>91.6875</c:v>
                </c:pt>
                <c:pt idx="1451">
                  <c:v>91.75</c:v>
                </c:pt>
                <c:pt idx="1452">
                  <c:v>91.8125</c:v>
                </c:pt>
                <c:pt idx="1453">
                  <c:v>91.875</c:v>
                </c:pt>
                <c:pt idx="1454">
                  <c:v>91.9375</c:v>
                </c:pt>
                <c:pt idx="1455">
                  <c:v>92</c:v>
                </c:pt>
                <c:pt idx="1456">
                  <c:v>92.0625</c:v>
                </c:pt>
                <c:pt idx="1457">
                  <c:v>92.125</c:v>
                </c:pt>
                <c:pt idx="1458">
                  <c:v>92.1875</c:v>
                </c:pt>
                <c:pt idx="1459">
                  <c:v>92.25</c:v>
                </c:pt>
                <c:pt idx="1460">
                  <c:v>92.3125</c:v>
                </c:pt>
                <c:pt idx="1461">
                  <c:v>92.375</c:v>
                </c:pt>
                <c:pt idx="1462">
                  <c:v>92.4375</c:v>
                </c:pt>
                <c:pt idx="1463">
                  <c:v>92.5</c:v>
                </c:pt>
                <c:pt idx="1464">
                  <c:v>92.5625</c:v>
                </c:pt>
                <c:pt idx="1465">
                  <c:v>92.625</c:v>
                </c:pt>
                <c:pt idx="1466">
                  <c:v>92.6875</c:v>
                </c:pt>
                <c:pt idx="1467">
                  <c:v>92.75</c:v>
                </c:pt>
                <c:pt idx="1468">
                  <c:v>92.8125</c:v>
                </c:pt>
                <c:pt idx="1469">
                  <c:v>92.875</c:v>
                </c:pt>
                <c:pt idx="1470">
                  <c:v>92.9375</c:v>
                </c:pt>
                <c:pt idx="1471">
                  <c:v>93</c:v>
                </c:pt>
                <c:pt idx="1472">
                  <c:v>93.0625</c:v>
                </c:pt>
                <c:pt idx="1473">
                  <c:v>93.125</c:v>
                </c:pt>
                <c:pt idx="1474">
                  <c:v>93.1875</c:v>
                </c:pt>
                <c:pt idx="1475">
                  <c:v>93.25</c:v>
                </c:pt>
                <c:pt idx="1476">
                  <c:v>93.3125</c:v>
                </c:pt>
                <c:pt idx="1477">
                  <c:v>93.375</c:v>
                </c:pt>
                <c:pt idx="1478">
                  <c:v>93.4375</c:v>
                </c:pt>
                <c:pt idx="1479">
                  <c:v>93.5</c:v>
                </c:pt>
                <c:pt idx="1480">
                  <c:v>93.5625</c:v>
                </c:pt>
                <c:pt idx="1481">
                  <c:v>93.625</c:v>
                </c:pt>
                <c:pt idx="1482">
                  <c:v>93.6875</c:v>
                </c:pt>
                <c:pt idx="1483">
                  <c:v>93.75</c:v>
                </c:pt>
                <c:pt idx="1484">
                  <c:v>93.8125</c:v>
                </c:pt>
                <c:pt idx="1485">
                  <c:v>93.875</c:v>
                </c:pt>
                <c:pt idx="1486">
                  <c:v>93.9375</c:v>
                </c:pt>
                <c:pt idx="1487">
                  <c:v>94</c:v>
                </c:pt>
                <c:pt idx="1488">
                  <c:v>94.0625</c:v>
                </c:pt>
                <c:pt idx="1489">
                  <c:v>94.125</c:v>
                </c:pt>
                <c:pt idx="1490">
                  <c:v>94.1875</c:v>
                </c:pt>
                <c:pt idx="1491">
                  <c:v>94.25</c:v>
                </c:pt>
                <c:pt idx="1492">
                  <c:v>94.3125</c:v>
                </c:pt>
                <c:pt idx="1493">
                  <c:v>94.375</c:v>
                </c:pt>
                <c:pt idx="1494">
                  <c:v>94.4375</c:v>
                </c:pt>
                <c:pt idx="1495">
                  <c:v>94.5</c:v>
                </c:pt>
                <c:pt idx="1496">
                  <c:v>94.5625</c:v>
                </c:pt>
                <c:pt idx="1497">
                  <c:v>94.625</c:v>
                </c:pt>
                <c:pt idx="1498">
                  <c:v>94.6875</c:v>
                </c:pt>
                <c:pt idx="1499">
                  <c:v>94.75</c:v>
                </c:pt>
                <c:pt idx="1500">
                  <c:v>94.8125</c:v>
                </c:pt>
                <c:pt idx="1501">
                  <c:v>94.875</c:v>
                </c:pt>
                <c:pt idx="1502">
                  <c:v>94.9375</c:v>
                </c:pt>
                <c:pt idx="1503">
                  <c:v>95</c:v>
                </c:pt>
                <c:pt idx="1504">
                  <c:v>95.0625</c:v>
                </c:pt>
                <c:pt idx="1505">
                  <c:v>95.125</c:v>
                </c:pt>
                <c:pt idx="1506">
                  <c:v>95.1875</c:v>
                </c:pt>
                <c:pt idx="1507">
                  <c:v>95.25</c:v>
                </c:pt>
                <c:pt idx="1508">
                  <c:v>95.3125</c:v>
                </c:pt>
                <c:pt idx="1509">
                  <c:v>95.375</c:v>
                </c:pt>
                <c:pt idx="1510">
                  <c:v>95.4375</c:v>
                </c:pt>
                <c:pt idx="1511">
                  <c:v>95.5</c:v>
                </c:pt>
                <c:pt idx="1512">
                  <c:v>95.5625</c:v>
                </c:pt>
                <c:pt idx="1513">
                  <c:v>95.625</c:v>
                </c:pt>
                <c:pt idx="1514">
                  <c:v>95.6875</c:v>
                </c:pt>
                <c:pt idx="1515">
                  <c:v>95.75</c:v>
                </c:pt>
                <c:pt idx="1516">
                  <c:v>95.8125</c:v>
                </c:pt>
                <c:pt idx="1517">
                  <c:v>95.875</c:v>
                </c:pt>
                <c:pt idx="1518">
                  <c:v>95.9375</c:v>
                </c:pt>
                <c:pt idx="1519">
                  <c:v>96</c:v>
                </c:pt>
                <c:pt idx="1520">
                  <c:v>96.0625</c:v>
                </c:pt>
                <c:pt idx="1521">
                  <c:v>96.125</c:v>
                </c:pt>
                <c:pt idx="1522">
                  <c:v>96.1875</c:v>
                </c:pt>
                <c:pt idx="1523">
                  <c:v>96.25</c:v>
                </c:pt>
                <c:pt idx="1524">
                  <c:v>96.3125</c:v>
                </c:pt>
                <c:pt idx="1525">
                  <c:v>96.375</c:v>
                </c:pt>
                <c:pt idx="1526">
                  <c:v>96.4375</c:v>
                </c:pt>
                <c:pt idx="1527">
                  <c:v>96.5</c:v>
                </c:pt>
                <c:pt idx="1528">
                  <c:v>96.5625</c:v>
                </c:pt>
                <c:pt idx="1529">
                  <c:v>96.625</c:v>
                </c:pt>
                <c:pt idx="1530">
                  <c:v>96.6875</c:v>
                </c:pt>
                <c:pt idx="1531">
                  <c:v>96.75</c:v>
                </c:pt>
                <c:pt idx="1532">
                  <c:v>96.8125</c:v>
                </c:pt>
                <c:pt idx="1533">
                  <c:v>96.875</c:v>
                </c:pt>
                <c:pt idx="1534">
                  <c:v>96.9375</c:v>
                </c:pt>
                <c:pt idx="1535">
                  <c:v>97</c:v>
                </c:pt>
                <c:pt idx="1536">
                  <c:v>97.0625</c:v>
                </c:pt>
                <c:pt idx="1537">
                  <c:v>97.125</c:v>
                </c:pt>
                <c:pt idx="1538">
                  <c:v>97.1875</c:v>
                </c:pt>
                <c:pt idx="1539">
                  <c:v>97.25</c:v>
                </c:pt>
                <c:pt idx="1540">
                  <c:v>97.3125</c:v>
                </c:pt>
                <c:pt idx="1541">
                  <c:v>97.375</c:v>
                </c:pt>
                <c:pt idx="1542">
                  <c:v>97.4375</c:v>
                </c:pt>
                <c:pt idx="1543">
                  <c:v>97.5</c:v>
                </c:pt>
                <c:pt idx="1544">
                  <c:v>97.5625</c:v>
                </c:pt>
                <c:pt idx="1545">
                  <c:v>97.625</c:v>
                </c:pt>
                <c:pt idx="1546">
                  <c:v>97.6875</c:v>
                </c:pt>
                <c:pt idx="1547">
                  <c:v>97.75</c:v>
                </c:pt>
                <c:pt idx="1548">
                  <c:v>97.8125</c:v>
                </c:pt>
                <c:pt idx="1549">
                  <c:v>97.875</c:v>
                </c:pt>
                <c:pt idx="1550">
                  <c:v>97.9375</c:v>
                </c:pt>
                <c:pt idx="1551">
                  <c:v>98</c:v>
                </c:pt>
                <c:pt idx="1552">
                  <c:v>98.0625</c:v>
                </c:pt>
                <c:pt idx="1553">
                  <c:v>98.125</c:v>
                </c:pt>
                <c:pt idx="1554">
                  <c:v>98.1875</c:v>
                </c:pt>
                <c:pt idx="1555">
                  <c:v>98.25</c:v>
                </c:pt>
                <c:pt idx="1556">
                  <c:v>98.3125</c:v>
                </c:pt>
                <c:pt idx="1557">
                  <c:v>98.375</c:v>
                </c:pt>
                <c:pt idx="1558">
                  <c:v>98.4375</c:v>
                </c:pt>
                <c:pt idx="1559">
                  <c:v>98.5</c:v>
                </c:pt>
                <c:pt idx="1560">
                  <c:v>98.5625</c:v>
                </c:pt>
                <c:pt idx="1561">
                  <c:v>98.625</c:v>
                </c:pt>
                <c:pt idx="1562">
                  <c:v>98.6875</c:v>
                </c:pt>
                <c:pt idx="1563">
                  <c:v>98.75</c:v>
                </c:pt>
                <c:pt idx="1564">
                  <c:v>98.8125</c:v>
                </c:pt>
                <c:pt idx="1565">
                  <c:v>98.875</c:v>
                </c:pt>
                <c:pt idx="1566">
                  <c:v>98.9375</c:v>
                </c:pt>
                <c:pt idx="1567">
                  <c:v>99</c:v>
                </c:pt>
                <c:pt idx="1568">
                  <c:v>99.0625</c:v>
                </c:pt>
                <c:pt idx="1569">
                  <c:v>99.125</c:v>
                </c:pt>
                <c:pt idx="1570">
                  <c:v>99.1875</c:v>
                </c:pt>
                <c:pt idx="1571">
                  <c:v>99.25</c:v>
                </c:pt>
                <c:pt idx="1572">
                  <c:v>99.3125</c:v>
                </c:pt>
                <c:pt idx="1573">
                  <c:v>99.375</c:v>
                </c:pt>
                <c:pt idx="1574">
                  <c:v>99.4375</c:v>
                </c:pt>
                <c:pt idx="1575">
                  <c:v>99.5</c:v>
                </c:pt>
                <c:pt idx="1576">
                  <c:v>99.5625</c:v>
                </c:pt>
                <c:pt idx="1577">
                  <c:v>99.625</c:v>
                </c:pt>
                <c:pt idx="1578">
                  <c:v>99.6875</c:v>
                </c:pt>
                <c:pt idx="1579">
                  <c:v>99.75</c:v>
                </c:pt>
                <c:pt idx="1580">
                  <c:v>99.8125</c:v>
                </c:pt>
                <c:pt idx="1581">
                  <c:v>99.875</c:v>
                </c:pt>
                <c:pt idx="1582">
                  <c:v>99.9375</c:v>
                </c:pt>
                <c:pt idx="1583">
                  <c:v>100</c:v>
                </c:pt>
              </c:numCache>
            </c:numRef>
          </c:xVal>
          <c:yVal>
            <c:numRef>
              <c:f>'Z axe'!$I$2:$I$12786</c:f>
              <c:numCache>
                <c:formatCode>0.00E+00</c:formatCode>
                <c:ptCount val="12785"/>
                <c:pt idx="0">
                  <c:v>3.533800591493776E-3</c:v>
                </c:pt>
                <c:pt idx="1">
                  <c:v>4.7923391977178417E-3</c:v>
                </c:pt>
                <c:pt idx="2">
                  <c:v>6.5558810063277998E-3</c:v>
                </c:pt>
                <c:pt idx="3">
                  <c:v>6.9396377978215764E-3</c:v>
                </c:pt>
                <c:pt idx="4">
                  <c:v>5.8622033304979258E-3</c:v>
                </c:pt>
                <c:pt idx="5">
                  <c:v>9.078589446161826E-3</c:v>
                </c:pt>
                <c:pt idx="6">
                  <c:v>9.4340133028008293E-3</c:v>
                </c:pt>
                <c:pt idx="7">
                  <c:v>1.1329958934647302E-2</c:v>
                </c:pt>
                <c:pt idx="8">
                  <c:v>9.9557773419087121E-3</c:v>
                </c:pt>
                <c:pt idx="9">
                  <c:v>6.019667107780082E-3</c:v>
                </c:pt>
                <c:pt idx="10">
                  <c:v>4.245670750726141E-3</c:v>
                </c:pt>
                <c:pt idx="11">
                  <c:v>6.2714776118257256E-3</c:v>
                </c:pt>
                <c:pt idx="12">
                  <c:v>5.1256611206431527E-3</c:v>
                </c:pt>
                <c:pt idx="13">
                  <c:v>4.9834544602697095E-3</c:v>
                </c:pt>
                <c:pt idx="14">
                  <c:v>3.5634844047717838E-3</c:v>
                </c:pt>
                <c:pt idx="15">
                  <c:v>2.5700851026970954E-3</c:v>
                </c:pt>
                <c:pt idx="16">
                  <c:v>2.7941100430497923E-3</c:v>
                </c:pt>
                <c:pt idx="17">
                  <c:v>4.0790015616182576E-3</c:v>
                </c:pt>
                <c:pt idx="18">
                  <c:v>3.5471281560165973E-3</c:v>
                </c:pt>
                <c:pt idx="19">
                  <c:v>2.4710554632780082E-3</c:v>
                </c:pt>
                <c:pt idx="20">
                  <c:v>1.557273910373444E-3</c:v>
                </c:pt>
                <c:pt idx="21">
                  <c:v>1.7555655041493776E-3</c:v>
                </c:pt>
                <c:pt idx="22">
                  <c:v>2.169134558506224E-3</c:v>
                </c:pt>
                <c:pt idx="23">
                  <c:v>1.90625166939834E-3</c:v>
                </c:pt>
                <c:pt idx="24">
                  <c:v>2.0426204215767633E-3</c:v>
                </c:pt>
                <c:pt idx="25">
                  <c:v>1.358299772406639E-3</c:v>
                </c:pt>
                <c:pt idx="26">
                  <c:v>1.0240819387655601E-3</c:v>
                </c:pt>
                <c:pt idx="27">
                  <c:v>1.3511045211618256E-3</c:v>
                </c:pt>
                <c:pt idx="28">
                  <c:v>1.4558763369294603E-3</c:v>
                </c:pt>
                <c:pt idx="29">
                  <c:v>1.1863926966804979E-3</c:v>
                </c:pt>
                <c:pt idx="30">
                  <c:v>1.3376271270746885E-3</c:v>
                </c:pt>
                <c:pt idx="31">
                  <c:v>1.8371401087136929E-3</c:v>
                </c:pt>
                <c:pt idx="32">
                  <c:v>1.6847174665975103E-3</c:v>
                </c:pt>
                <c:pt idx="33">
                  <c:v>1.1551651299792532E-3</c:v>
                </c:pt>
                <c:pt idx="34">
                  <c:v>7.6156717621369294E-4</c:v>
                </c:pt>
                <c:pt idx="35">
                  <c:v>7.8780613068464718E-4</c:v>
                </c:pt>
                <c:pt idx="36">
                  <c:v>1.2218217876556017E-3</c:v>
                </c:pt>
                <c:pt idx="37">
                  <c:v>8.2286662329875506E-4</c:v>
                </c:pt>
                <c:pt idx="38">
                  <c:v>5.6447000884854773E-4</c:v>
                </c:pt>
                <c:pt idx="39">
                  <c:v>6.9655315556016591E-4</c:v>
                </c:pt>
                <c:pt idx="40">
                  <c:v>9.6980850369294592E-4</c:v>
                </c:pt>
                <c:pt idx="41">
                  <c:v>6.7657525077800817E-4</c:v>
                </c:pt>
                <c:pt idx="42">
                  <c:v>5.8987844719917012E-4</c:v>
                </c:pt>
                <c:pt idx="43">
                  <c:v>9.0629694288381748E-4</c:v>
                </c:pt>
                <c:pt idx="44">
                  <c:v>7.8639710155601651E-4</c:v>
                </c:pt>
                <c:pt idx="45">
                  <c:v>8.5433291745850627E-4</c:v>
                </c:pt>
                <c:pt idx="46">
                  <c:v>1.0932846752074689E-3</c:v>
                </c:pt>
                <c:pt idx="47">
                  <c:v>1.1788017616182573E-3</c:v>
                </c:pt>
                <c:pt idx="48">
                  <c:v>8.4862655560165973E-4</c:v>
                </c:pt>
                <c:pt idx="49">
                  <c:v>7.3871077847510367E-4</c:v>
                </c:pt>
                <c:pt idx="50">
                  <c:v>8.3203733326763483E-4</c:v>
                </c:pt>
                <c:pt idx="51">
                  <c:v>8.2327643306016592E-4</c:v>
                </c:pt>
                <c:pt idx="52">
                  <c:v>6.7968784089211614E-4</c:v>
                </c:pt>
                <c:pt idx="53">
                  <c:v>1.1515108148340248E-3</c:v>
                </c:pt>
                <c:pt idx="54">
                  <c:v>8.0712573343360986E-4</c:v>
                </c:pt>
                <c:pt idx="55">
                  <c:v>1.0861224210580913E-3</c:v>
                </c:pt>
                <c:pt idx="56">
                  <c:v>9.5861086196058086E-4</c:v>
                </c:pt>
                <c:pt idx="57">
                  <c:v>1.0457052077800829E-3</c:v>
                </c:pt>
                <c:pt idx="58">
                  <c:v>8.0327048179460565E-4</c:v>
                </c:pt>
                <c:pt idx="59">
                  <c:v>8.1220135790456419E-4</c:v>
                </c:pt>
                <c:pt idx="60">
                  <c:v>1.1489404971991701E-3</c:v>
                </c:pt>
                <c:pt idx="61">
                  <c:v>9.7319058837136917E-4</c:v>
                </c:pt>
                <c:pt idx="62">
                  <c:v>2.1222992063278006E-3</c:v>
                </c:pt>
                <c:pt idx="63">
                  <c:v>1.9427365051867219E-3</c:v>
                </c:pt>
                <c:pt idx="64">
                  <c:v>1.8247701228215766E-3</c:v>
                </c:pt>
                <c:pt idx="65">
                  <c:v>2.1980833963692946E-3</c:v>
                </c:pt>
                <c:pt idx="66">
                  <c:v>1.8689354313278009E-3</c:v>
                </c:pt>
                <c:pt idx="67">
                  <c:v>8.4186221665975098E-4</c:v>
                </c:pt>
                <c:pt idx="68">
                  <c:v>1.2007746940871369E-3</c:v>
                </c:pt>
                <c:pt idx="69">
                  <c:v>1.4866697806016596E-3</c:v>
                </c:pt>
                <c:pt idx="70">
                  <c:v>1.7153502925311202E-3</c:v>
                </c:pt>
                <c:pt idx="71">
                  <c:v>1.7524362276970953E-3</c:v>
                </c:pt>
                <c:pt idx="72">
                  <c:v>1.2601880870331949E-3</c:v>
                </c:pt>
                <c:pt idx="73">
                  <c:v>1.7215528976141079E-3</c:v>
                </c:pt>
                <c:pt idx="74">
                  <c:v>1.5944363934647301E-3</c:v>
                </c:pt>
                <c:pt idx="75">
                  <c:v>1.8657210728215768E-3</c:v>
                </c:pt>
                <c:pt idx="76">
                  <c:v>1.8656012404564314E-3</c:v>
                </c:pt>
                <c:pt idx="77">
                  <c:v>1.100875492946058E-3</c:v>
                </c:pt>
                <c:pt idx="78">
                  <c:v>1.3079542129668048E-3</c:v>
                </c:pt>
                <c:pt idx="79">
                  <c:v>1.1971341557053942E-3</c:v>
                </c:pt>
                <c:pt idx="80">
                  <c:v>8.3800456389004137E-4</c:v>
                </c:pt>
                <c:pt idx="81">
                  <c:v>1.2761343661825725E-3</c:v>
                </c:pt>
                <c:pt idx="82">
                  <c:v>7.6275157933609948E-4</c:v>
                </c:pt>
                <c:pt idx="83">
                  <c:v>1.6536782147302902E-3</c:v>
                </c:pt>
                <c:pt idx="84">
                  <c:v>1.6743175371369296E-3</c:v>
                </c:pt>
                <c:pt idx="85">
                  <c:v>9.2104878466804977E-4</c:v>
                </c:pt>
                <c:pt idx="86">
                  <c:v>7.6673301971991702E-4</c:v>
                </c:pt>
                <c:pt idx="87">
                  <c:v>9.1242638126556007E-4</c:v>
                </c:pt>
                <c:pt idx="88">
                  <c:v>9.1414871928423226E-4</c:v>
                </c:pt>
                <c:pt idx="89">
                  <c:v>8.4069744270746883E-4</c:v>
                </c:pt>
                <c:pt idx="90">
                  <c:v>1.0669540562240664E-3</c:v>
                </c:pt>
                <c:pt idx="91">
                  <c:v>1.0303682721265559E-3</c:v>
                </c:pt>
                <c:pt idx="92">
                  <c:v>1.0526100545643154E-3</c:v>
                </c:pt>
                <c:pt idx="93">
                  <c:v>8.0587288448132771E-4</c:v>
                </c:pt>
                <c:pt idx="94">
                  <c:v>1.2532845677385891E-3</c:v>
                </c:pt>
                <c:pt idx="95">
                  <c:v>1.8554591036307052E-3</c:v>
                </c:pt>
                <c:pt idx="96">
                  <c:v>1.1006942190871368E-3</c:v>
                </c:pt>
                <c:pt idx="97">
                  <c:v>1.2943149266597509E-3</c:v>
                </c:pt>
                <c:pt idx="98">
                  <c:v>1.4495984036307053E-3</c:v>
                </c:pt>
                <c:pt idx="99">
                  <c:v>1.1512794840248962E-3</c:v>
                </c:pt>
                <c:pt idx="100">
                  <c:v>1.0619650184647302E-3</c:v>
                </c:pt>
                <c:pt idx="101">
                  <c:v>1.5410494210580912E-3</c:v>
                </c:pt>
                <c:pt idx="102">
                  <c:v>2.445882183298755E-3</c:v>
                </c:pt>
                <c:pt idx="103">
                  <c:v>3.2964474761410785E-3</c:v>
                </c:pt>
                <c:pt idx="104">
                  <c:v>1.8492537386929461E-3</c:v>
                </c:pt>
                <c:pt idx="105">
                  <c:v>1.6072202820539418E-3</c:v>
                </c:pt>
                <c:pt idx="106">
                  <c:v>1.7576394107883817E-3</c:v>
                </c:pt>
                <c:pt idx="107">
                  <c:v>1.1925792530082988E-3</c:v>
                </c:pt>
                <c:pt idx="108">
                  <c:v>1.2755168089211618E-3</c:v>
                </c:pt>
                <c:pt idx="109">
                  <c:v>1.1611905985477178E-3</c:v>
                </c:pt>
                <c:pt idx="110">
                  <c:v>3.3328923224066392E-3</c:v>
                </c:pt>
                <c:pt idx="111">
                  <c:v>4.0693925397302906E-3</c:v>
                </c:pt>
                <c:pt idx="112">
                  <c:v>2.1472922970954358E-3</c:v>
                </c:pt>
                <c:pt idx="113">
                  <c:v>1.9339477380705392E-3</c:v>
                </c:pt>
                <c:pt idx="114">
                  <c:v>1.9649036362033192E-3</c:v>
                </c:pt>
                <c:pt idx="115">
                  <c:v>8.9088903970954356E-4</c:v>
                </c:pt>
                <c:pt idx="116">
                  <c:v>1.5951651521784232E-3</c:v>
                </c:pt>
                <c:pt idx="117">
                  <c:v>2.7014005466804978E-3</c:v>
                </c:pt>
                <c:pt idx="118">
                  <c:v>4.3892052570539417E-3</c:v>
                </c:pt>
                <c:pt idx="119">
                  <c:v>1.235113028112033E-3</c:v>
                </c:pt>
                <c:pt idx="120">
                  <c:v>1.3270635134854771E-3</c:v>
                </c:pt>
                <c:pt idx="121">
                  <c:v>1.2393095763485475E-3</c:v>
                </c:pt>
                <c:pt idx="122">
                  <c:v>1.5957944041493774E-3</c:v>
                </c:pt>
                <c:pt idx="123">
                  <c:v>2.9782238668049793E-3</c:v>
                </c:pt>
                <c:pt idx="124">
                  <c:v>2.7502731975103732E-3</c:v>
                </c:pt>
                <c:pt idx="125">
                  <c:v>1.3121134183609958E-3</c:v>
                </c:pt>
                <c:pt idx="126">
                  <c:v>1.3309322565352695E-3</c:v>
                </c:pt>
                <c:pt idx="127">
                  <c:v>1.2995337103734439E-3</c:v>
                </c:pt>
                <c:pt idx="128">
                  <c:v>3.3194030479253111E-3</c:v>
                </c:pt>
                <c:pt idx="129">
                  <c:v>5.5510330674273861E-3</c:v>
                </c:pt>
                <c:pt idx="130">
                  <c:v>3.7234856201244812E-3</c:v>
                </c:pt>
                <c:pt idx="131">
                  <c:v>6.978725151452282E-3</c:v>
                </c:pt>
                <c:pt idx="132">
                  <c:v>4.3592986253112032E-3</c:v>
                </c:pt>
                <c:pt idx="133">
                  <c:v>1.3960776763485478E-3</c:v>
                </c:pt>
                <c:pt idx="134">
                  <c:v>1.3230334605809128E-3</c:v>
                </c:pt>
                <c:pt idx="135">
                  <c:v>1.8784382883817426E-3</c:v>
                </c:pt>
                <c:pt idx="136">
                  <c:v>1.3191874681535269E-3</c:v>
                </c:pt>
                <c:pt idx="137">
                  <c:v>1.8897889172199169E-3</c:v>
                </c:pt>
                <c:pt idx="138">
                  <c:v>1.3446027924273857E-3</c:v>
                </c:pt>
                <c:pt idx="139">
                  <c:v>3.5011790697095434E-3</c:v>
                </c:pt>
                <c:pt idx="140">
                  <c:v>1.6765263379668047E-3</c:v>
                </c:pt>
                <c:pt idx="141">
                  <c:v>1.2193903369294606E-3</c:v>
                </c:pt>
                <c:pt idx="142">
                  <c:v>2.1012244442946059E-3</c:v>
                </c:pt>
                <c:pt idx="143">
                  <c:v>6.4125716062240663E-3</c:v>
                </c:pt>
                <c:pt idx="144">
                  <c:v>6.485234848858921E-3</c:v>
                </c:pt>
                <c:pt idx="145">
                  <c:v>4.1500736370331951E-3</c:v>
                </c:pt>
                <c:pt idx="146">
                  <c:v>1.5545888219917012E-3</c:v>
                </c:pt>
                <c:pt idx="147">
                  <c:v>2.8519563837136924E-3</c:v>
                </c:pt>
                <c:pt idx="148">
                  <c:v>2.6159565082987551E-3</c:v>
                </c:pt>
                <c:pt idx="149">
                  <c:v>3.2995391391078838E-3</c:v>
                </c:pt>
                <c:pt idx="150">
                  <c:v>3.6416553984439833E-3</c:v>
                </c:pt>
                <c:pt idx="151">
                  <c:v>1.9981498120331949E-3</c:v>
                </c:pt>
                <c:pt idx="152">
                  <c:v>2.4403322137966804E-3</c:v>
                </c:pt>
                <c:pt idx="153">
                  <c:v>2.8314869459543568E-3</c:v>
                </c:pt>
                <c:pt idx="154">
                  <c:v>2.6693032734439832E-3</c:v>
                </c:pt>
                <c:pt idx="155">
                  <c:v>2.1359426392116181E-3</c:v>
                </c:pt>
                <c:pt idx="156">
                  <c:v>1.8584398004149378E-3</c:v>
                </c:pt>
                <c:pt idx="157">
                  <c:v>2.0083275712655599E-3</c:v>
                </c:pt>
                <c:pt idx="158">
                  <c:v>1.5183375445020745E-3</c:v>
                </c:pt>
                <c:pt idx="159">
                  <c:v>1.7272592802904565E-3</c:v>
                </c:pt>
                <c:pt idx="160">
                  <c:v>1.6280939070539419E-3</c:v>
                </c:pt>
                <c:pt idx="161">
                  <c:v>1.4017211743775932E-3</c:v>
                </c:pt>
                <c:pt idx="162">
                  <c:v>1.5255931844398338E-3</c:v>
                </c:pt>
                <c:pt idx="163">
                  <c:v>1.2218559520746888E-3</c:v>
                </c:pt>
                <c:pt idx="164">
                  <c:v>1.9003662252074689E-3</c:v>
                </c:pt>
                <c:pt idx="165">
                  <c:v>3.4249531225103731E-3</c:v>
                </c:pt>
                <c:pt idx="166">
                  <c:v>1.9466102713692943E-3</c:v>
                </c:pt>
                <c:pt idx="167">
                  <c:v>1.8127740441908713E-3</c:v>
                </c:pt>
                <c:pt idx="168">
                  <c:v>1.750460893153527E-3</c:v>
                </c:pt>
                <c:pt idx="169">
                  <c:v>9.1084179158713689E-4</c:v>
                </c:pt>
                <c:pt idx="170">
                  <c:v>1.4104155706431533E-3</c:v>
                </c:pt>
                <c:pt idx="171">
                  <c:v>1.4079169996887965E-3</c:v>
                </c:pt>
                <c:pt idx="172">
                  <c:v>1.5104038257261411E-3</c:v>
                </c:pt>
                <c:pt idx="173">
                  <c:v>1.9150870676348545E-3</c:v>
                </c:pt>
                <c:pt idx="174">
                  <c:v>8.1923227301867216E-4</c:v>
                </c:pt>
                <c:pt idx="175">
                  <c:v>6.5177142541493775E-4</c:v>
                </c:pt>
                <c:pt idx="176">
                  <c:v>1.3575011457468878E-3</c:v>
                </c:pt>
                <c:pt idx="177">
                  <c:v>1.3394268306016596E-3</c:v>
                </c:pt>
                <c:pt idx="178">
                  <c:v>1.6785789020746886E-3</c:v>
                </c:pt>
                <c:pt idx="179">
                  <c:v>1.1691184405601658E-3</c:v>
                </c:pt>
                <c:pt idx="180">
                  <c:v>7.9904997476141083E-4</c:v>
                </c:pt>
                <c:pt idx="181">
                  <c:v>5.361756206846473E-4</c:v>
                </c:pt>
                <c:pt idx="182">
                  <c:v>6.0541309677385885E-4</c:v>
                </c:pt>
                <c:pt idx="183">
                  <c:v>8.7128877882780076E-4</c:v>
                </c:pt>
                <c:pt idx="184">
                  <c:v>5.4764546169087133E-4</c:v>
                </c:pt>
                <c:pt idx="185">
                  <c:v>4.9003156688796684E-4</c:v>
                </c:pt>
                <c:pt idx="186">
                  <c:v>4.8332789967842321E-4</c:v>
                </c:pt>
                <c:pt idx="187">
                  <c:v>1.0668626436721991E-3</c:v>
                </c:pt>
                <c:pt idx="188">
                  <c:v>9.7081169148340236E-4</c:v>
                </c:pt>
                <c:pt idx="189">
                  <c:v>3.8308955949170121E-4</c:v>
                </c:pt>
                <c:pt idx="190">
                  <c:v>4.929650857676349E-4</c:v>
                </c:pt>
                <c:pt idx="191">
                  <c:v>4.628729895539419E-4</c:v>
                </c:pt>
                <c:pt idx="192">
                  <c:v>5.9607691200207473E-4</c:v>
                </c:pt>
                <c:pt idx="193">
                  <c:v>4.6937345907676345E-4</c:v>
                </c:pt>
                <c:pt idx="194">
                  <c:v>1.5083144210580911E-3</c:v>
                </c:pt>
                <c:pt idx="195">
                  <c:v>1.5635942960580912E-3</c:v>
                </c:pt>
                <c:pt idx="196">
                  <c:v>5.9855333864107887E-4</c:v>
                </c:pt>
                <c:pt idx="197">
                  <c:v>7.9978134863070542E-4</c:v>
                </c:pt>
                <c:pt idx="198">
                  <c:v>4.8861770653526964E-4</c:v>
                </c:pt>
                <c:pt idx="199">
                  <c:v>6.1598633531120329E-4</c:v>
                </c:pt>
                <c:pt idx="200">
                  <c:v>6.9322359135892111E-4</c:v>
                </c:pt>
                <c:pt idx="201">
                  <c:v>2.3467557736514522E-3</c:v>
                </c:pt>
                <c:pt idx="202">
                  <c:v>2.5141678282157675E-3</c:v>
                </c:pt>
                <c:pt idx="203">
                  <c:v>1.3037527281120332E-3</c:v>
                </c:pt>
                <c:pt idx="204">
                  <c:v>1.0670254440871369E-3</c:v>
                </c:pt>
                <c:pt idx="205">
                  <c:v>1.1986629331950207E-3</c:v>
                </c:pt>
                <c:pt idx="206">
                  <c:v>1.0062026032780082E-3</c:v>
                </c:pt>
                <c:pt idx="207">
                  <c:v>7.6057253340248954E-4</c:v>
                </c:pt>
                <c:pt idx="208">
                  <c:v>6.4785381114107878E-4</c:v>
                </c:pt>
                <c:pt idx="209">
                  <c:v>5.6695677958506227E-4</c:v>
                </c:pt>
                <c:pt idx="210">
                  <c:v>4.8205223085062238E-4</c:v>
                </c:pt>
                <c:pt idx="211">
                  <c:v>5.5436623263485478E-4</c:v>
                </c:pt>
                <c:pt idx="212">
                  <c:v>5.1973503063278007E-4</c:v>
                </c:pt>
                <c:pt idx="213">
                  <c:v>8.4713814952282153E-4</c:v>
                </c:pt>
                <c:pt idx="214">
                  <c:v>1.0364631433609957E-3</c:v>
                </c:pt>
                <c:pt idx="215">
                  <c:v>8.7338786178423229E-4</c:v>
                </c:pt>
                <c:pt idx="216">
                  <c:v>6.1900161058091286E-4</c:v>
                </c:pt>
                <c:pt idx="217">
                  <c:v>9.8418464497925309E-4</c:v>
                </c:pt>
                <c:pt idx="218">
                  <c:v>5.8677040828838175E-4</c:v>
                </c:pt>
                <c:pt idx="219">
                  <c:v>7.3272165819502071E-4</c:v>
                </c:pt>
                <c:pt idx="220">
                  <c:v>6.8035954287344396E-4</c:v>
                </c:pt>
                <c:pt idx="221">
                  <c:v>6.7196358541493769E-4</c:v>
                </c:pt>
                <c:pt idx="222">
                  <c:v>1.0349248020954356E-3</c:v>
                </c:pt>
                <c:pt idx="223">
                  <c:v>1.5738054012448132E-3</c:v>
                </c:pt>
                <c:pt idx="224">
                  <c:v>1.3023863785269708E-3</c:v>
                </c:pt>
                <c:pt idx="225">
                  <c:v>1.2645081518672199E-3</c:v>
                </c:pt>
                <c:pt idx="226">
                  <c:v>1.3108710518672198E-3</c:v>
                </c:pt>
                <c:pt idx="227">
                  <c:v>1.1555675096473028E-3</c:v>
                </c:pt>
                <c:pt idx="228">
                  <c:v>8.5489425704356843E-4</c:v>
                </c:pt>
                <c:pt idx="229">
                  <c:v>7.4587959741701242E-4</c:v>
                </c:pt>
                <c:pt idx="230">
                  <c:v>5.2608780437759335E-4</c:v>
                </c:pt>
                <c:pt idx="231">
                  <c:v>7.0845315635892109E-4</c:v>
                </c:pt>
                <c:pt idx="232">
                  <c:v>6.1724710930497926E-4</c:v>
                </c:pt>
                <c:pt idx="233">
                  <c:v>6.7282151078838174E-4</c:v>
                </c:pt>
                <c:pt idx="234">
                  <c:v>7.8167866856846465E-4</c:v>
                </c:pt>
                <c:pt idx="235">
                  <c:v>4.8490525503112035E-4</c:v>
                </c:pt>
                <c:pt idx="236">
                  <c:v>4.608605406742738E-4</c:v>
                </c:pt>
                <c:pt idx="237">
                  <c:v>1.3113062858921161E-3</c:v>
                </c:pt>
                <c:pt idx="238">
                  <c:v>7.182542247095436E-4</c:v>
                </c:pt>
                <c:pt idx="239">
                  <c:v>1.1756942326763484E-3</c:v>
                </c:pt>
                <c:pt idx="240">
                  <c:v>1.3957882589211617E-3</c:v>
                </c:pt>
                <c:pt idx="241">
                  <c:v>5.5309333778008293E-4</c:v>
                </c:pt>
                <c:pt idx="242">
                  <c:v>8.7859524355809126E-4</c:v>
                </c:pt>
                <c:pt idx="243">
                  <c:v>1.1135237641078837E-3</c:v>
                </c:pt>
                <c:pt idx="244">
                  <c:v>5.2533101718879669E-4</c:v>
                </c:pt>
                <c:pt idx="245">
                  <c:v>4.6977218914937756E-4</c:v>
                </c:pt>
                <c:pt idx="246">
                  <c:v>5.0003682355809122E-4</c:v>
                </c:pt>
                <c:pt idx="247">
                  <c:v>5.9827013924273857E-4</c:v>
                </c:pt>
                <c:pt idx="248">
                  <c:v>5.2680911689834023E-4</c:v>
                </c:pt>
                <c:pt idx="249">
                  <c:v>6.4495790380705387E-4</c:v>
                </c:pt>
                <c:pt idx="250">
                  <c:v>7.2137374835062244E-4</c:v>
                </c:pt>
                <c:pt idx="251">
                  <c:v>4.9148380709543565E-4</c:v>
                </c:pt>
                <c:pt idx="252">
                  <c:v>5.9689682379668047E-4</c:v>
                </c:pt>
                <c:pt idx="253">
                  <c:v>5.078196052282157E-4</c:v>
                </c:pt>
                <c:pt idx="254">
                  <c:v>6.6180221802904552E-4</c:v>
                </c:pt>
                <c:pt idx="255">
                  <c:v>7.8117143129668044E-4</c:v>
                </c:pt>
                <c:pt idx="256">
                  <c:v>7.2603078437759327E-4</c:v>
                </c:pt>
                <c:pt idx="257">
                  <c:v>8.0608280284232361E-4</c:v>
                </c:pt>
                <c:pt idx="258">
                  <c:v>5.4129316481327792E-4</c:v>
                </c:pt>
                <c:pt idx="259">
                  <c:v>9.8273414492738593E-4</c:v>
                </c:pt>
                <c:pt idx="260">
                  <c:v>7.6061807280082983E-4</c:v>
                </c:pt>
                <c:pt idx="261">
                  <c:v>4.0194904080912862E-4</c:v>
                </c:pt>
                <c:pt idx="262">
                  <c:v>4.6034720483402485E-4</c:v>
                </c:pt>
                <c:pt idx="263">
                  <c:v>4.891977887448133E-4</c:v>
                </c:pt>
                <c:pt idx="264">
                  <c:v>3.7173544608921157E-4</c:v>
                </c:pt>
                <c:pt idx="265">
                  <c:v>5.2362714677385883E-4</c:v>
                </c:pt>
                <c:pt idx="266">
                  <c:v>7.7123118794605807E-4</c:v>
                </c:pt>
                <c:pt idx="267">
                  <c:v>6.1586874290456425E-4</c:v>
                </c:pt>
                <c:pt idx="268">
                  <c:v>6.6613747053941897E-4</c:v>
                </c:pt>
                <c:pt idx="269">
                  <c:v>9.4791443281120333E-4</c:v>
                </c:pt>
                <c:pt idx="270">
                  <c:v>1.1156846933609958E-3</c:v>
                </c:pt>
                <c:pt idx="271">
                  <c:v>8.1070152748962646E-4</c:v>
                </c:pt>
                <c:pt idx="272">
                  <c:v>4.3089195216804979E-4</c:v>
                </c:pt>
                <c:pt idx="273">
                  <c:v>6.6069042191908703E-4</c:v>
                </c:pt>
                <c:pt idx="274">
                  <c:v>7.2368389881742731E-4</c:v>
                </c:pt>
                <c:pt idx="275">
                  <c:v>1.1848627810165976E-3</c:v>
                </c:pt>
                <c:pt idx="276">
                  <c:v>9.6346143364107876E-4</c:v>
                </c:pt>
                <c:pt idx="277">
                  <c:v>8.3794780159751029E-4</c:v>
                </c:pt>
                <c:pt idx="278">
                  <c:v>7.0559746525933613E-4</c:v>
                </c:pt>
                <c:pt idx="279">
                  <c:v>1.0352160106742738E-3</c:v>
                </c:pt>
                <c:pt idx="280">
                  <c:v>1.4726826448132778E-3</c:v>
                </c:pt>
                <c:pt idx="281">
                  <c:v>1.0264234693672198E-3</c:v>
                </c:pt>
                <c:pt idx="282">
                  <c:v>8.4291146700207461E-4</c:v>
                </c:pt>
                <c:pt idx="283">
                  <c:v>6.1300292141078835E-4</c:v>
                </c:pt>
                <c:pt idx="284">
                  <c:v>5.3506870551867222E-4</c:v>
                </c:pt>
                <c:pt idx="285">
                  <c:v>4.4983368115145226E-4</c:v>
                </c:pt>
                <c:pt idx="286">
                  <c:v>6.1605715230290449E-4</c:v>
                </c:pt>
                <c:pt idx="287">
                  <c:v>6.4246003243775926E-4</c:v>
                </c:pt>
                <c:pt idx="288">
                  <c:v>8.7029417960580915E-4</c:v>
                </c:pt>
                <c:pt idx="289">
                  <c:v>7.6450901153526961E-4</c:v>
                </c:pt>
                <c:pt idx="290">
                  <c:v>6.5348233959543569E-4</c:v>
                </c:pt>
                <c:pt idx="291">
                  <c:v>6.2754150192946057E-4</c:v>
                </c:pt>
                <c:pt idx="292">
                  <c:v>1.1298836169087135E-3</c:v>
                </c:pt>
                <c:pt idx="293">
                  <c:v>1.6897006668049792E-3</c:v>
                </c:pt>
                <c:pt idx="294">
                  <c:v>1.3301499096473027E-3</c:v>
                </c:pt>
                <c:pt idx="295">
                  <c:v>8.5938929690871366E-4</c:v>
                </c:pt>
                <c:pt idx="296">
                  <c:v>5.3593260131742741E-4</c:v>
                </c:pt>
                <c:pt idx="297">
                  <c:v>5.8032731945020745E-4</c:v>
                </c:pt>
                <c:pt idx="298">
                  <c:v>8.464422997717842E-4</c:v>
                </c:pt>
                <c:pt idx="299">
                  <c:v>2.2142457639004148E-3</c:v>
                </c:pt>
                <c:pt idx="300">
                  <c:v>1.9787183538381744E-3</c:v>
                </c:pt>
                <c:pt idx="301">
                  <c:v>8.1760410040456421E-4</c:v>
                </c:pt>
                <c:pt idx="302">
                  <c:v>9.1713858971991696E-4</c:v>
                </c:pt>
                <c:pt idx="303">
                  <c:v>1.1346516070539418E-3</c:v>
                </c:pt>
                <c:pt idx="304">
                  <c:v>1.2001054076763485E-3</c:v>
                </c:pt>
                <c:pt idx="305">
                  <c:v>5.506169642842323E-4</c:v>
                </c:pt>
                <c:pt idx="306">
                  <c:v>7.5891244895228218E-4</c:v>
                </c:pt>
                <c:pt idx="307">
                  <c:v>1.016907089813278E-3</c:v>
                </c:pt>
                <c:pt idx="308">
                  <c:v>3.7278779443983398E-4</c:v>
                </c:pt>
                <c:pt idx="309">
                  <c:v>3.6427415327800828E-4</c:v>
                </c:pt>
                <c:pt idx="310">
                  <c:v>5.3168909934647301E-4</c:v>
                </c:pt>
                <c:pt idx="311">
                  <c:v>7.9332900612033184E-4</c:v>
                </c:pt>
                <c:pt idx="312">
                  <c:v>1.0890345820539419E-3</c:v>
                </c:pt>
                <c:pt idx="313">
                  <c:v>4.0741102208506223E-4</c:v>
                </c:pt>
                <c:pt idx="314">
                  <c:v>4.024037570539419E-4</c:v>
                </c:pt>
                <c:pt idx="315">
                  <c:v>6.1758371945020742E-4</c:v>
                </c:pt>
                <c:pt idx="316">
                  <c:v>5.4671163156638997E-4</c:v>
                </c:pt>
                <c:pt idx="317">
                  <c:v>4.9974791960580908E-4</c:v>
                </c:pt>
                <c:pt idx="318">
                  <c:v>5.6023280615145226E-4</c:v>
                </c:pt>
                <c:pt idx="319">
                  <c:v>8.2711858176348543E-4</c:v>
                </c:pt>
                <c:pt idx="320">
                  <c:v>9.3047711471991692E-4</c:v>
                </c:pt>
                <c:pt idx="321">
                  <c:v>5.4337775246887968E-4</c:v>
                </c:pt>
                <c:pt idx="322">
                  <c:v>6.8982833824688793E-4</c:v>
                </c:pt>
                <c:pt idx="323">
                  <c:v>1.5429021553941909E-3</c:v>
                </c:pt>
                <c:pt idx="324">
                  <c:v>2.1864471106846474E-3</c:v>
                </c:pt>
                <c:pt idx="325">
                  <c:v>2.1213517923236512E-3</c:v>
                </c:pt>
                <c:pt idx="326">
                  <c:v>1.5067698195020745E-3</c:v>
                </c:pt>
                <c:pt idx="327">
                  <c:v>5.1980457839211612E-4</c:v>
                </c:pt>
                <c:pt idx="328">
                  <c:v>5.2472216935684651E-4</c:v>
                </c:pt>
                <c:pt idx="329">
                  <c:v>4.4871336520746887E-4</c:v>
                </c:pt>
                <c:pt idx="330">
                  <c:v>4.6597628014522819E-4</c:v>
                </c:pt>
                <c:pt idx="331">
                  <c:v>6.0013139206431532E-4</c:v>
                </c:pt>
                <c:pt idx="332">
                  <c:v>5.674061284024896E-4</c:v>
                </c:pt>
                <c:pt idx="333">
                  <c:v>4.5872374520746883E-4</c:v>
                </c:pt>
                <c:pt idx="334">
                  <c:v>8.3073274407676335E-4</c:v>
                </c:pt>
                <c:pt idx="335">
                  <c:v>1.0603153445020747E-3</c:v>
                </c:pt>
                <c:pt idx="336">
                  <c:v>6.6453227521784234E-4</c:v>
                </c:pt>
                <c:pt idx="337">
                  <c:v>6.0498977753112033E-4</c:v>
                </c:pt>
                <c:pt idx="338">
                  <c:v>5.3108727955394192E-4</c:v>
                </c:pt>
                <c:pt idx="339">
                  <c:v>5.5956728920124484E-4</c:v>
                </c:pt>
                <c:pt idx="340">
                  <c:v>5.4790625559128622E-4</c:v>
                </c:pt>
                <c:pt idx="341">
                  <c:v>5.7718879058091287E-4</c:v>
                </c:pt>
                <c:pt idx="342">
                  <c:v>7.9668701490663899E-4</c:v>
                </c:pt>
                <c:pt idx="343">
                  <c:v>1.1323710506224065E-3</c:v>
                </c:pt>
                <c:pt idx="344">
                  <c:v>7.9480002207468878E-4</c:v>
                </c:pt>
                <c:pt idx="345">
                  <c:v>1.183232362759336E-3</c:v>
                </c:pt>
                <c:pt idx="346">
                  <c:v>1.3965039183609959E-3</c:v>
                </c:pt>
                <c:pt idx="347">
                  <c:v>2.483103076659751E-3</c:v>
                </c:pt>
                <c:pt idx="348">
                  <c:v>1.9617809067427384E-3</c:v>
                </c:pt>
                <c:pt idx="349">
                  <c:v>1.3643601915975104E-3</c:v>
                </c:pt>
                <c:pt idx="350">
                  <c:v>9.4680527599585063E-4</c:v>
                </c:pt>
                <c:pt idx="351">
                  <c:v>1.1608302624481327E-3</c:v>
                </c:pt>
                <c:pt idx="352">
                  <c:v>8.3175542872406633E-4</c:v>
                </c:pt>
                <c:pt idx="353">
                  <c:v>1.7901060258298754E-3</c:v>
                </c:pt>
                <c:pt idx="354">
                  <c:v>1.8957906605809127E-3</c:v>
                </c:pt>
                <c:pt idx="355">
                  <c:v>1.5524162039419085E-3</c:v>
                </c:pt>
                <c:pt idx="356">
                  <c:v>1.6202731801867221E-3</c:v>
                </c:pt>
                <c:pt idx="357">
                  <c:v>2.6114363901452282E-3</c:v>
                </c:pt>
                <c:pt idx="358">
                  <c:v>1.4230584442946057E-3</c:v>
                </c:pt>
                <c:pt idx="359">
                  <c:v>1.264483542219917E-3</c:v>
                </c:pt>
                <c:pt idx="360">
                  <c:v>1.2833337885892115E-3</c:v>
                </c:pt>
                <c:pt idx="361">
                  <c:v>1.9642527395228216E-3</c:v>
                </c:pt>
                <c:pt idx="362">
                  <c:v>1.849601747614108E-3</c:v>
                </c:pt>
                <c:pt idx="363">
                  <c:v>1.9677078411825723E-3</c:v>
                </c:pt>
                <c:pt idx="364">
                  <c:v>2.1918410200207467E-3</c:v>
                </c:pt>
                <c:pt idx="365">
                  <c:v>3.18306166286307E-3</c:v>
                </c:pt>
                <c:pt idx="366">
                  <c:v>1.9501096106846474E-3</c:v>
                </c:pt>
                <c:pt idx="367">
                  <c:v>1.3066416201244814E-3</c:v>
                </c:pt>
                <c:pt idx="368">
                  <c:v>1.1977532393153527E-3</c:v>
                </c:pt>
                <c:pt idx="369">
                  <c:v>2.2071852331950205E-3</c:v>
                </c:pt>
                <c:pt idx="370">
                  <c:v>2.9607272307053938E-3</c:v>
                </c:pt>
                <c:pt idx="371">
                  <c:v>7.8693223300829868E-3</c:v>
                </c:pt>
                <c:pt idx="372">
                  <c:v>8.6985005325726124E-3</c:v>
                </c:pt>
                <c:pt idx="373">
                  <c:v>1.0159057833713693E-2</c:v>
                </c:pt>
                <c:pt idx="374">
                  <c:v>8.5171285284232363E-3</c:v>
                </c:pt>
                <c:pt idx="375">
                  <c:v>8.3837497765560168E-3</c:v>
                </c:pt>
                <c:pt idx="376">
                  <c:v>3.1142046167012445E-3</c:v>
                </c:pt>
                <c:pt idx="377">
                  <c:v>2.9195727562240665E-3</c:v>
                </c:pt>
                <c:pt idx="378">
                  <c:v>2.6607619933609961E-3</c:v>
                </c:pt>
                <c:pt idx="379">
                  <c:v>3.3598811453319499E-3</c:v>
                </c:pt>
                <c:pt idx="380">
                  <c:v>3.1622681383817425E-3</c:v>
                </c:pt>
                <c:pt idx="381">
                  <c:v>5.3751420168049787E-3</c:v>
                </c:pt>
                <c:pt idx="382">
                  <c:v>7.1771311957468881E-3</c:v>
                </c:pt>
                <c:pt idx="383">
                  <c:v>4.8864961007261407E-3</c:v>
                </c:pt>
                <c:pt idx="384">
                  <c:v>8.2855174340248951E-3</c:v>
                </c:pt>
                <c:pt idx="385">
                  <c:v>1.0865822716804979E-2</c:v>
                </c:pt>
                <c:pt idx="386">
                  <c:v>1.130624867012448E-2</c:v>
                </c:pt>
                <c:pt idx="387">
                  <c:v>6.1048285586099583E-3</c:v>
                </c:pt>
                <c:pt idx="388">
                  <c:v>1.0308002198132779E-2</c:v>
                </c:pt>
                <c:pt idx="389">
                  <c:v>6.6913822550829869E-3</c:v>
                </c:pt>
                <c:pt idx="390">
                  <c:v>6.9454881858921156E-3</c:v>
                </c:pt>
                <c:pt idx="391">
                  <c:v>4.5733337216804972E-3</c:v>
                </c:pt>
                <c:pt idx="392">
                  <c:v>5.430997732365145E-3</c:v>
                </c:pt>
                <c:pt idx="393">
                  <c:v>5.3228511458506215E-3</c:v>
                </c:pt>
                <c:pt idx="394">
                  <c:v>4.5360146784232365E-3</c:v>
                </c:pt>
                <c:pt idx="395">
                  <c:v>4.2670286287344395E-3</c:v>
                </c:pt>
                <c:pt idx="396">
                  <c:v>5.0318377948132776E-3</c:v>
                </c:pt>
                <c:pt idx="397">
                  <c:v>4.4903236594398335E-3</c:v>
                </c:pt>
                <c:pt idx="398">
                  <c:v>4.7802249588174269E-3</c:v>
                </c:pt>
                <c:pt idx="399">
                  <c:v>4.6098303906639002E-3</c:v>
                </c:pt>
                <c:pt idx="400">
                  <c:v>2.5303163059128631E-3</c:v>
                </c:pt>
                <c:pt idx="401">
                  <c:v>1.4925496113070539E-3</c:v>
                </c:pt>
                <c:pt idx="402">
                  <c:v>1.5495295493775931E-3</c:v>
                </c:pt>
                <c:pt idx="403">
                  <c:v>1.3080185425311203E-3</c:v>
                </c:pt>
                <c:pt idx="404">
                  <c:v>8.0694603026970949E-4</c:v>
                </c:pt>
                <c:pt idx="405">
                  <c:v>1.0676257912863069E-3</c:v>
                </c:pt>
                <c:pt idx="406">
                  <c:v>1.0886635883817428E-3</c:v>
                </c:pt>
                <c:pt idx="407">
                  <c:v>1.3471127422199167E-3</c:v>
                </c:pt>
                <c:pt idx="408">
                  <c:v>2.1458063867219918E-3</c:v>
                </c:pt>
                <c:pt idx="409">
                  <c:v>1.1941955369294604E-3</c:v>
                </c:pt>
                <c:pt idx="410">
                  <c:v>8.942710423962654E-4</c:v>
                </c:pt>
                <c:pt idx="411">
                  <c:v>1.0353574305601661E-3</c:v>
                </c:pt>
                <c:pt idx="412">
                  <c:v>1.5324625642116182E-3</c:v>
                </c:pt>
                <c:pt idx="413">
                  <c:v>8.8093912842323642E-4</c:v>
                </c:pt>
                <c:pt idx="414">
                  <c:v>9.3799760104771787E-4</c:v>
                </c:pt>
                <c:pt idx="415">
                  <c:v>7.2151854432572608E-4</c:v>
                </c:pt>
                <c:pt idx="416">
                  <c:v>3.0748212518672197E-4</c:v>
                </c:pt>
                <c:pt idx="417">
                  <c:v>1.664419371473029E-4</c:v>
                </c:pt>
                <c:pt idx="418">
                  <c:v>1.8210945785269707E-4</c:v>
                </c:pt>
                <c:pt idx="419">
                  <c:v>1.2776265414937758E-4</c:v>
                </c:pt>
                <c:pt idx="420">
                  <c:v>1.6029774255186722E-4</c:v>
                </c:pt>
                <c:pt idx="421">
                  <c:v>1.1547434978215766E-4</c:v>
                </c:pt>
                <c:pt idx="422">
                  <c:v>2.7166136644190869E-4</c:v>
                </c:pt>
                <c:pt idx="423">
                  <c:v>3.2666210569502074E-4</c:v>
                </c:pt>
                <c:pt idx="424">
                  <c:v>1.2024641426348547E-4</c:v>
                </c:pt>
                <c:pt idx="425">
                  <c:v>1.2513217548755187E-4</c:v>
                </c:pt>
                <c:pt idx="426">
                  <c:v>1.4123462496887966E-4</c:v>
                </c:pt>
                <c:pt idx="427">
                  <c:v>1.7064264967842321E-4</c:v>
                </c:pt>
                <c:pt idx="428">
                  <c:v>1.3397371681535269E-4</c:v>
                </c:pt>
                <c:pt idx="429">
                  <c:v>1.6784614964730291E-4</c:v>
                </c:pt>
                <c:pt idx="430">
                  <c:v>1.6037461263485476E-4</c:v>
                </c:pt>
                <c:pt idx="431">
                  <c:v>1.7938064952282158E-4</c:v>
                </c:pt>
                <c:pt idx="432">
                  <c:v>9.0617452881742731E-5</c:v>
                </c:pt>
                <c:pt idx="433">
                  <c:v>1.0229583053423235E-4</c:v>
                </c:pt>
                <c:pt idx="434">
                  <c:v>8.0204678329875512E-5</c:v>
                </c:pt>
                <c:pt idx="435">
                  <c:v>7.4497345377593348E-5</c:v>
                </c:pt>
                <c:pt idx="436">
                  <c:v>1.1440469210580912E-4</c:v>
                </c:pt>
                <c:pt idx="437">
                  <c:v>1.0704210015560165E-4</c:v>
                </c:pt>
                <c:pt idx="438">
                  <c:v>7.7969939422199168E-5</c:v>
                </c:pt>
                <c:pt idx="439">
                  <c:v>7.6573008541493766E-5</c:v>
                </c:pt>
                <c:pt idx="440">
                  <c:v>7.508482899377593E-5</c:v>
                </c:pt>
                <c:pt idx="441">
                  <c:v>9.2284382430497913E-5</c:v>
                </c:pt>
                <c:pt idx="442">
                  <c:v>1.3679308519709543E-4</c:v>
                </c:pt>
                <c:pt idx="443">
                  <c:v>1.1421276665975103E-4</c:v>
                </c:pt>
                <c:pt idx="444">
                  <c:v>1.3937819088174271E-4</c:v>
                </c:pt>
                <c:pt idx="445">
                  <c:v>2.0969216737551865E-4</c:v>
                </c:pt>
                <c:pt idx="446">
                  <c:v>2.9550563691908713E-4</c:v>
                </c:pt>
                <c:pt idx="447">
                  <c:v>3.3725868931535263E-4</c:v>
                </c:pt>
                <c:pt idx="448">
                  <c:v>3.8893359117219914E-4</c:v>
                </c:pt>
                <c:pt idx="449">
                  <c:v>2.1707202026970951E-4</c:v>
                </c:pt>
                <c:pt idx="450">
                  <c:v>1.0594256943983403E-4</c:v>
                </c:pt>
                <c:pt idx="451">
                  <c:v>1.2266325742738587E-4</c:v>
                </c:pt>
                <c:pt idx="452">
                  <c:v>1.5175617261410789E-4</c:v>
                </c:pt>
                <c:pt idx="453">
                  <c:v>1.0300949871991701E-4</c:v>
                </c:pt>
                <c:pt idx="454">
                  <c:v>9.4536303299792526E-5</c:v>
                </c:pt>
                <c:pt idx="455">
                  <c:v>9.0093427937759332E-5</c:v>
                </c:pt>
                <c:pt idx="456">
                  <c:v>1.9890265299792528E-4</c:v>
                </c:pt>
                <c:pt idx="457">
                  <c:v>1.3352136903526968E-4</c:v>
                </c:pt>
                <c:pt idx="458">
                  <c:v>2.4309102700207467E-4</c:v>
                </c:pt>
                <c:pt idx="459">
                  <c:v>1.2775237868257262E-4</c:v>
                </c:pt>
                <c:pt idx="460">
                  <c:v>1.4991902566390041E-4</c:v>
                </c:pt>
                <c:pt idx="461">
                  <c:v>1.0880266008298754E-4</c:v>
                </c:pt>
                <c:pt idx="462">
                  <c:v>1.8962677897302902E-4</c:v>
                </c:pt>
                <c:pt idx="463">
                  <c:v>5.7149383313278006E-4</c:v>
                </c:pt>
                <c:pt idx="464">
                  <c:v>1.8316488590248961E-4</c:v>
                </c:pt>
                <c:pt idx="465">
                  <c:v>2.2728727864107883E-4</c:v>
                </c:pt>
                <c:pt idx="466">
                  <c:v>1.9358637506224064E-4</c:v>
                </c:pt>
                <c:pt idx="467">
                  <c:v>3.3080341276970948E-4</c:v>
                </c:pt>
                <c:pt idx="468">
                  <c:v>3.9404607264522821E-4</c:v>
                </c:pt>
                <c:pt idx="469">
                  <c:v>2.0942241790456432E-4</c:v>
                </c:pt>
                <c:pt idx="470">
                  <c:v>2.075602853319502E-4</c:v>
                </c:pt>
                <c:pt idx="471">
                  <c:v>1.933504505912863E-4</c:v>
                </c:pt>
                <c:pt idx="472">
                  <c:v>1.8185853112033195E-4</c:v>
                </c:pt>
                <c:pt idx="473">
                  <c:v>1.1402550762448132E-4</c:v>
                </c:pt>
                <c:pt idx="474">
                  <c:v>1.0966024840248961E-4</c:v>
                </c:pt>
                <c:pt idx="475">
                  <c:v>1.6899083602697095E-4</c:v>
                </c:pt>
                <c:pt idx="476">
                  <c:v>1.9816805056016598E-4</c:v>
                </c:pt>
                <c:pt idx="477">
                  <c:v>2.709534615560166E-4</c:v>
                </c:pt>
                <c:pt idx="478">
                  <c:v>1.5112219152489626E-4</c:v>
                </c:pt>
                <c:pt idx="479">
                  <c:v>1.5044906452282156E-4</c:v>
                </c:pt>
                <c:pt idx="480">
                  <c:v>1.9135816443983402E-4</c:v>
                </c:pt>
                <c:pt idx="481">
                  <c:v>1.4300940177385891E-4</c:v>
                </c:pt>
                <c:pt idx="482">
                  <c:v>3.1272138695020746E-4</c:v>
                </c:pt>
                <c:pt idx="483">
                  <c:v>3.272678833091286E-4</c:v>
                </c:pt>
                <c:pt idx="484">
                  <c:v>4.6902341082987549E-4</c:v>
                </c:pt>
                <c:pt idx="485">
                  <c:v>3.312698580186722E-4</c:v>
                </c:pt>
                <c:pt idx="486">
                  <c:v>2.4704212298755189E-4</c:v>
                </c:pt>
                <c:pt idx="487">
                  <c:v>3.7796166565352694E-4</c:v>
                </c:pt>
                <c:pt idx="488">
                  <c:v>2.8493215870331948E-4</c:v>
                </c:pt>
                <c:pt idx="489">
                  <c:v>2.8573786315352694E-4</c:v>
                </c:pt>
                <c:pt idx="490">
                  <c:v>3.3492219781120332E-4</c:v>
                </c:pt>
                <c:pt idx="491">
                  <c:v>4.4889084466804977E-4</c:v>
                </c:pt>
                <c:pt idx="492">
                  <c:v>3.0866508462655599E-4</c:v>
                </c:pt>
                <c:pt idx="493">
                  <c:v>3.2292897720954359E-4</c:v>
                </c:pt>
                <c:pt idx="494">
                  <c:v>5.1526684878630698E-4</c:v>
                </c:pt>
                <c:pt idx="495">
                  <c:v>7.8040265891078837E-4</c:v>
                </c:pt>
                <c:pt idx="496">
                  <c:v>8.317029052074688E-4</c:v>
                </c:pt>
                <c:pt idx="497">
                  <c:v>3.3453779152489623E-4</c:v>
                </c:pt>
                <c:pt idx="498">
                  <c:v>4.3946718316390036E-4</c:v>
                </c:pt>
                <c:pt idx="499">
                  <c:v>6.2924903904564315E-4</c:v>
                </c:pt>
                <c:pt idx="500">
                  <c:v>6.2261048139004144E-4</c:v>
                </c:pt>
                <c:pt idx="501">
                  <c:v>3.5674011381742736E-4</c:v>
                </c:pt>
                <c:pt idx="502">
                  <c:v>3.8619586046680494E-4</c:v>
                </c:pt>
                <c:pt idx="503">
                  <c:v>4.3658507254149378E-4</c:v>
                </c:pt>
                <c:pt idx="504">
                  <c:v>4.1342782385892114E-4</c:v>
                </c:pt>
                <c:pt idx="505">
                  <c:v>3.9191302697095436E-4</c:v>
                </c:pt>
                <c:pt idx="506">
                  <c:v>2.2657670296680494E-4</c:v>
                </c:pt>
                <c:pt idx="507">
                  <c:v>2.0500367970954358E-4</c:v>
                </c:pt>
                <c:pt idx="508">
                  <c:v>2.8059743180497925E-4</c:v>
                </c:pt>
                <c:pt idx="509">
                  <c:v>4.0443319998962653E-4</c:v>
                </c:pt>
                <c:pt idx="510">
                  <c:v>3.5724044252074687E-4</c:v>
                </c:pt>
                <c:pt idx="511">
                  <c:v>3.5296255454356841E-4</c:v>
                </c:pt>
                <c:pt idx="512">
                  <c:v>3.3938345052904562E-4</c:v>
                </c:pt>
                <c:pt idx="513">
                  <c:v>2.8503336044605806E-4</c:v>
                </c:pt>
                <c:pt idx="514">
                  <c:v>1.7499078272821574E-4</c:v>
                </c:pt>
                <c:pt idx="515">
                  <c:v>2.5936327483402487E-4</c:v>
                </c:pt>
                <c:pt idx="516">
                  <c:v>8.997703784647303E-4</c:v>
                </c:pt>
                <c:pt idx="517">
                  <c:v>1.4260749474066391E-3</c:v>
                </c:pt>
                <c:pt idx="518">
                  <c:v>7.3176558235477183E-4</c:v>
                </c:pt>
                <c:pt idx="519">
                  <c:v>3.6133410237551865E-4</c:v>
                </c:pt>
                <c:pt idx="520">
                  <c:v>4.5892965830912857E-4</c:v>
                </c:pt>
                <c:pt idx="521">
                  <c:v>9.0124270395228212E-4</c:v>
                </c:pt>
                <c:pt idx="522">
                  <c:v>7.265510486514522E-4</c:v>
                </c:pt>
                <c:pt idx="523">
                  <c:v>6.888525585684647E-4</c:v>
                </c:pt>
                <c:pt idx="524">
                  <c:v>5.2668427783195018E-4</c:v>
                </c:pt>
                <c:pt idx="525">
                  <c:v>8.2122579492738582E-4</c:v>
                </c:pt>
                <c:pt idx="526">
                  <c:v>1.2018780986514522E-3</c:v>
                </c:pt>
                <c:pt idx="527">
                  <c:v>1.2462388434647301E-3</c:v>
                </c:pt>
                <c:pt idx="528">
                  <c:v>2.1005908546680497E-3</c:v>
                </c:pt>
                <c:pt idx="529">
                  <c:v>2.6652813313278005E-3</c:v>
                </c:pt>
                <c:pt idx="530">
                  <c:v>3.1642662227178422E-3</c:v>
                </c:pt>
                <c:pt idx="531">
                  <c:v>5.0942978946058089E-3</c:v>
                </c:pt>
                <c:pt idx="532">
                  <c:v>6.5451885192946051E-3</c:v>
                </c:pt>
                <c:pt idx="533">
                  <c:v>9.6657195800829866E-3</c:v>
                </c:pt>
                <c:pt idx="534">
                  <c:v>1.3924916052904563E-2</c:v>
                </c:pt>
                <c:pt idx="535">
                  <c:v>7.7955032588174272E-3</c:v>
                </c:pt>
                <c:pt idx="536">
                  <c:v>6.0101894602697095E-3</c:v>
                </c:pt>
                <c:pt idx="537">
                  <c:v>3.9445348685684641E-3</c:v>
                </c:pt>
                <c:pt idx="538">
                  <c:v>3.9766201732365138E-3</c:v>
                </c:pt>
                <c:pt idx="539">
                  <c:v>2.2271026546680497E-3</c:v>
                </c:pt>
                <c:pt idx="540">
                  <c:v>9.2395708755186711E-4</c:v>
                </c:pt>
                <c:pt idx="541">
                  <c:v>3.0577668134854769E-3</c:v>
                </c:pt>
                <c:pt idx="542">
                  <c:v>3.2945258534232366E-3</c:v>
                </c:pt>
                <c:pt idx="543">
                  <c:v>1.7227447703319501E-3</c:v>
                </c:pt>
                <c:pt idx="544">
                  <c:v>1.2432206180497925E-3</c:v>
                </c:pt>
                <c:pt idx="545">
                  <c:v>1.4000788336099585E-3</c:v>
                </c:pt>
                <c:pt idx="546">
                  <c:v>1.5316415958506224E-3</c:v>
                </c:pt>
                <c:pt idx="547">
                  <c:v>1.0468174129668049E-3</c:v>
                </c:pt>
                <c:pt idx="548">
                  <c:v>1.3584496808091285E-3</c:v>
                </c:pt>
                <c:pt idx="549">
                  <c:v>1.0769566478215768E-3</c:v>
                </c:pt>
                <c:pt idx="550">
                  <c:v>2.9490050695020744E-3</c:v>
                </c:pt>
                <c:pt idx="551">
                  <c:v>4.1525910320539417E-3</c:v>
                </c:pt>
                <c:pt idx="552">
                  <c:v>1.3590288079875516E-3</c:v>
                </c:pt>
                <c:pt idx="553">
                  <c:v>1.5504750547717843E-3</c:v>
                </c:pt>
                <c:pt idx="554">
                  <c:v>9.8320616821576741E-4</c:v>
                </c:pt>
                <c:pt idx="555">
                  <c:v>1.3939279496887967E-3</c:v>
                </c:pt>
                <c:pt idx="556">
                  <c:v>2.1463280702282155E-3</c:v>
                </c:pt>
                <c:pt idx="557">
                  <c:v>2.8106071608921157E-3</c:v>
                </c:pt>
                <c:pt idx="558">
                  <c:v>2.4466430344398339E-3</c:v>
                </c:pt>
                <c:pt idx="559">
                  <c:v>8.0035824918049791E-3</c:v>
                </c:pt>
                <c:pt idx="560">
                  <c:v>1.160440940352697E-2</c:v>
                </c:pt>
                <c:pt idx="561">
                  <c:v>8.5173201377593353E-3</c:v>
                </c:pt>
                <c:pt idx="562">
                  <c:v>2.361966395539419E-3</c:v>
                </c:pt>
                <c:pt idx="563">
                  <c:v>7.4067489908713686E-4</c:v>
                </c:pt>
                <c:pt idx="564">
                  <c:v>9.5777951236514507E-4</c:v>
                </c:pt>
                <c:pt idx="565">
                  <c:v>1.3940392385892115E-3</c:v>
                </c:pt>
                <c:pt idx="566">
                  <c:v>1.9668720505186723E-3</c:v>
                </c:pt>
                <c:pt idx="567">
                  <c:v>1.9133600973029045E-3</c:v>
                </c:pt>
                <c:pt idx="568">
                  <c:v>1.9576188920124478E-3</c:v>
                </c:pt>
                <c:pt idx="569">
                  <c:v>1.238083592946058E-3</c:v>
                </c:pt>
                <c:pt idx="570">
                  <c:v>1.0244003743983402E-3</c:v>
                </c:pt>
                <c:pt idx="571">
                  <c:v>1.0846058234439833E-3</c:v>
                </c:pt>
                <c:pt idx="572">
                  <c:v>1.3050219817427385E-3</c:v>
                </c:pt>
                <c:pt idx="573">
                  <c:v>1.8666544286307053E-3</c:v>
                </c:pt>
                <c:pt idx="574">
                  <c:v>1.1141883176348547E-3</c:v>
                </c:pt>
                <c:pt idx="575">
                  <c:v>7.2894322240663891E-4</c:v>
                </c:pt>
                <c:pt idx="576">
                  <c:v>1.2792365535269708E-3</c:v>
                </c:pt>
                <c:pt idx="577">
                  <c:v>2.0461489606846471E-3</c:v>
                </c:pt>
                <c:pt idx="578">
                  <c:v>1.7777336551867218E-3</c:v>
                </c:pt>
                <c:pt idx="579">
                  <c:v>9.671171182676347E-4</c:v>
                </c:pt>
                <c:pt idx="580">
                  <c:v>8.9819227316390038E-4</c:v>
                </c:pt>
                <c:pt idx="581">
                  <c:v>2.2595540152489622E-3</c:v>
                </c:pt>
                <c:pt idx="582">
                  <c:v>1.6187123201244812E-3</c:v>
                </c:pt>
                <c:pt idx="583">
                  <c:v>1.116100621680498E-3</c:v>
                </c:pt>
                <c:pt idx="584">
                  <c:v>1.2020847802904563E-3</c:v>
                </c:pt>
                <c:pt idx="585">
                  <c:v>6.4047090926348544E-4</c:v>
                </c:pt>
                <c:pt idx="586">
                  <c:v>6.2332725463692951E-4</c:v>
                </c:pt>
                <c:pt idx="587">
                  <c:v>1.2157760657676346E-3</c:v>
                </c:pt>
                <c:pt idx="588">
                  <c:v>1.5347652996887963E-3</c:v>
                </c:pt>
                <c:pt idx="589">
                  <c:v>1.5630791889004148E-3</c:v>
                </c:pt>
                <c:pt idx="590">
                  <c:v>2.4762145776970955E-3</c:v>
                </c:pt>
                <c:pt idx="591">
                  <c:v>1.9815240184647299E-3</c:v>
                </c:pt>
                <c:pt idx="592">
                  <c:v>1.5996657574688794E-3</c:v>
                </c:pt>
                <c:pt idx="593">
                  <c:v>1.8560600731327799E-3</c:v>
                </c:pt>
                <c:pt idx="594">
                  <c:v>1.5260812082987551E-3</c:v>
                </c:pt>
                <c:pt idx="595">
                  <c:v>1.0706314502074688E-3</c:v>
                </c:pt>
                <c:pt idx="596">
                  <c:v>9.7370786152489622E-4</c:v>
                </c:pt>
                <c:pt idx="597">
                  <c:v>1.4301314584024894E-3</c:v>
                </c:pt>
                <c:pt idx="598">
                  <c:v>1.550026166701245E-3</c:v>
                </c:pt>
                <c:pt idx="599">
                  <c:v>1.2282199102697094E-3</c:v>
                </c:pt>
                <c:pt idx="600">
                  <c:v>6.1822815796680496E-4</c:v>
                </c:pt>
                <c:pt idx="601">
                  <c:v>6.4339069014522816E-4</c:v>
                </c:pt>
                <c:pt idx="602">
                  <c:v>7.6343763641078827E-4</c:v>
                </c:pt>
                <c:pt idx="603">
                  <c:v>5.6202489895228213E-4</c:v>
                </c:pt>
                <c:pt idx="604">
                  <c:v>7.8625785109958496E-4</c:v>
                </c:pt>
                <c:pt idx="605">
                  <c:v>9.3275548286307056E-4</c:v>
                </c:pt>
                <c:pt idx="606">
                  <c:v>5.1773543298755192E-4</c:v>
                </c:pt>
                <c:pt idx="607">
                  <c:v>4.0887441410788377E-4</c:v>
                </c:pt>
                <c:pt idx="608">
                  <c:v>4.4525286851659749E-4</c:v>
                </c:pt>
                <c:pt idx="609">
                  <c:v>5.1099551714730283E-4</c:v>
                </c:pt>
                <c:pt idx="610">
                  <c:v>7.060577693879667E-4</c:v>
                </c:pt>
                <c:pt idx="611">
                  <c:v>4.540428597406639E-4</c:v>
                </c:pt>
                <c:pt idx="612">
                  <c:v>3.8510276088174272E-4</c:v>
                </c:pt>
                <c:pt idx="613">
                  <c:v>4.9138051865145233E-4</c:v>
                </c:pt>
                <c:pt idx="614">
                  <c:v>4.0065739578838173E-4</c:v>
                </c:pt>
                <c:pt idx="615">
                  <c:v>3.9843931033195019E-4</c:v>
                </c:pt>
                <c:pt idx="616">
                  <c:v>2.7082047317427386E-4</c:v>
                </c:pt>
                <c:pt idx="617">
                  <c:v>4.7093724957468876E-4</c:v>
                </c:pt>
                <c:pt idx="618">
                  <c:v>5.4233969395228211E-4</c:v>
                </c:pt>
                <c:pt idx="619">
                  <c:v>1.8456976042531119E-4</c:v>
                </c:pt>
                <c:pt idx="620">
                  <c:v>2.1624814442946057E-4</c:v>
                </c:pt>
                <c:pt idx="621">
                  <c:v>1.6703370026970951E-4</c:v>
                </c:pt>
                <c:pt idx="622">
                  <c:v>1.4575201572614109E-4</c:v>
                </c:pt>
                <c:pt idx="623">
                  <c:v>1.6014163771784233E-4</c:v>
                </c:pt>
                <c:pt idx="624">
                  <c:v>1.2184767234439834E-4</c:v>
                </c:pt>
                <c:pt idx="625">
                  <c:v>1.8410394772821575E-4</c:v>
                </c:pt>
                <c:pt idx="626">
                  <c:v>1.3995918087136931E-4</c:v>
                </c:pt>
                <c:pt idx="627">
                  <c:v>1.0914649011410788E-4</c:v>
                </c:pt>
                <c:pt idx="628">
                  <c:v>1.2552540427385891E-4</c:v>
                </c:pt>
                <c:pt idx="629">
                  <c:v>1.1923215680497924E-4</c:v>
                </c:pt>
                <c:pt idx="630">
                  <c:v>1.4239048633817427E-4</c:v>
                </c:pt>
                <c:pt idx="631">
                  <c:v>1.491241087033195E-4</c:v>
                </c:pt>
                <c:pt idx="632">
                  <c:v>1.1575756398340248E-4</c:v>
                </c:pt>
                <c:pt idx="633">
                  <c:v>1.1899691558091284E-4</c:v>
                </c:pt>
                <c:pt idx="634">
                  <c:v>1.8290580251037345E-4</c:v>
                </c:pt>
                <c:pt idx="635">
                  <c:v>1.7102109123443983E-4</c:v>
                </c:pt>
                <c:pt idx="636">
                  <c:v>2.3265464942946057E-4</c:v>
                </c:pt>
                <c:pt idx="637">
                  <c:v>1.5271213622406639E-4</c:v>
                </c:pt>
                <c:pt idx="638">
                  <c:v>1.4440018470954357E-4</c:v>
                </c:pt>
                <c:pt idx="639">
                  <c:v>2.9763082737551864E-4</c:v>
                </c:pt>
                <c:pt idx="640">
                  <c:v>1.1745956098547718E-4</c:v>
                </c:pt>
                <c:pt idx="641">
                  <c:v>8.3478487184647309E-5</c:v>
                </c:pt>
                <c:pt idx="642">
                  <c:v>1.9807397124481328E-4</c:v>
                </c:pt>
                <c:pt idx="643">
                  <c:v>1.6701220315352695E-4</c:v>
                </c:pt>
                <c:pt idx="644">
                  <c:v>1.2742914422199169E-4</c:v>
                </c:pt>
                <c:pt idx="645">
                  <c:v>8.485521528838174E-5</c:v>
                </c:pt>
                <c:pt idx="646">
                  <c:v>1.3010696964730288E-4</c:v>
                </c:pt>
                <c:pt idx="647">
                  <c:v>1.3820957657676347E-4</c:v>
                </c:pt>
                <c:pt idx="648">
                  <c:v>8.2618821681535273E-5</c:v>
                </c:pt>
                <c:pt idx="649">
                  <c:v>1.083590607572614E-4</c:v>
                </c:pt>
                <c:pt idx="650">
                  <c:v>1.1481423142116183E-4</c:v>
                </c:pt>
                <c:pt idx="651">
                  <c:v>1.1468407310165974E-4</c:v>
                </c:pt>
                <c:pt idx="652">
                  <c:v>1.4747420098547715E-4</c:v>
                </c:pt>
                <c:pt idx="653">
                  <c:v>2.4192240426348547E-4</c:v>
                </c:pt>
                <c:pt idx="654">
                  <c:v>2.5109841554979255E-4</c:v>
                </c:pt>
                <c:pt idx="655">
                  <c:v>1.1080927180497924E-4</c:v>
                </c:pt>
                <c:pt idx="656">
                  <c:v>1.7940439203319503E-4</c:v>
                </c:pt>
                <c:pt idx="657">
                  <c:v>1.2773297821576764E-4</c:v>
                </c:pt>
                <c:pt idx="658">
                  <c:v>1.4910034980290454E-4</c:v>
                </c:pt>
                <c:pt idx="659">
                  <c:v>1.4916916684647302E-4</c:v>
                </c:pt>
                <c:pt idx="660">
                  <c:v>1.5577591004149377E-4</c:v>
                </c:pt>
                <c:pt idx="661">
                  <c:v>2.5547763839211618E-4</c:v>
                </c:pt>
                <c:pt idx="662">
                  <c:v>1.1792772263485476E-4</c:v>
                </c:pt>
                <c:pt idx="663">
                  <c:v>7.7663031858921159E-5</c:v>
                </c:pt>
                <c:pt idx="664">
                  <c:v>1.8420157003112031E-4</c:v>
                </c:pt>
                <c:pt idx="665">
                  <c:v>4.274135861618257E-4</c:v>
                </c:pt>
                <c:pt idx="666">
                  <c:v>4.0952041783195016E-4</c:v>
                </c:pt>
                <c:pt idx="667">
                  <c:v>3.3729486772821581E-4</c:v>
                </c:pt>
                <c:pt idx="668">
                  <c:v>1.3958231079875519E-4</c:v>
                </c:pt>
                <c:pt idx="669">
                  <c:v>1.0283126463174274E-4</c:v>
                </c:pt>
                <c:pt idx="670">
                  <c:v>1.6953778135892113E-4</c:v>
                </c:pt>
                <c:pt idx="671">
                  <c:v>1.0789494246887967E-4</c:v>
                </c:pt>
                <c:pt idx="672">
                  <c:v>1.9873042815352697E-4</c:v>
                </c:pt>
                <c:pt idx="673">
                  <c:v>2.4791170904564318E-4</c:v>
                </c:pt>
                <c:pt idx="674">
                  <c:v>2.2046448558091285E-4</c:v>
                </c:pt>
                <c:pt idx="675">
                  <c:v>2.2368795729253111E-4</c:v>
                </c:pt>
                <c:pt idx="676">
                  <c:v>1.1267238572614107E-4</c:v>
                </c:pt>
                <c:pt idx="677">
                  <c:v>1.6495854669087138E-4</c:v>
                </c:pt>
                <c:pt idx="678">
                  <c:v>1.8025218119294606E-4</c:v>
                </c:pt>
                <c:pt idx="679">
                  <c:v>2.1456845338174274E-4</c:v>
                </c:pt>
                <c:pt idx="680">
                  <c:v>1.448266001659751E-4</c:v>
                </c:pt>
                <c:pt idx="681">
                  <c:v>1.4672501079875518E-4</c:v>
                </c:pt>
                <c:pt idx="682">
                  <c:v>1.6853240009336099E-4</c:v>
                </c:pt>
                <c:pt idx="683">
                  <c:v>9.894846572821576E-5</c:v>
                </c:pt>
                <c:pt idx="684">
                  <c:v>2.1799187933609957E-4</c:v>
                </c:pt>
                <c:pt idx="685">
                  <c:v>2.6959265070539417E-4</c:v>
                </c:pt>
                <c:pt idx="686">
                  <c:v>1.6801190553941909E-4</c:v>
                </c:pt>
                <c:pt idx="687">
                  <c:v>3.0218406448132777E-4</c:v>
                </c:pt>
                <c:pt idx="688">
                  <c:v>3.0336747731327801E-4</c:v>
                </c:pt>
                <c:pt idx="689">
                  <c:v>1.7956270201244812E-4</c:v>
                </c:pt>
                <c:pt idx="690">
                  <c:v>1.0874968102697095E-4</c:v>
                </c:pt>
                <c:pt idx="691">
                  <c:v>1.7864488363070541E-4</c:v>
                </c:pt>
                <c:pt idx="692">
                  <c:v>2.7498481826763484E-4</c:v>
                </c:pt>
                <c:pt idx="693">
                  <c:v>2.7142987958506224E-4</c:v>
                </c:pt>
                <c:pt idx="694">
                  <c:v>1.8616814713692947E-4</c:v>
                </c:pt>
                <c:pt idx="695">
                  <c:v>1.6031701599585063E-4</c:v>
                </c:pt>
                <c:pt idx="696">
                  <c:v>2.7575744145228213E-4</c:v>
                </c:pt>
                <c:pt idx="697">
                  <c:v>1.602942261825726E-4</c:v>
                </c:pt>
                <c:pt idx="698">
                  <c:v>1.2616079018672199E-4</c:v>
                </c:pt>
                <c:pt idx="699">
                  <c:v>1.6613842879668048E-4</c:v>
                </c:pt>
                <c:pt idx="700">
                  <c:v>1.6806490647302901E-4</c:v>
                </c:pt>
                <c:pt idx="701">
                  <c:v>3.038871316078838E-4</c:v>
                </c:pt>
                <c:pt idx="702">
                  <c:v>2.7489442489626555E-4</c:v>
                </c:pt>
                <c:pt idx="703">
                  <c:v>1.6474599030082986E-4</c:v>
                </c:pt>
                <c:pt idx="704">
                  <c:v>1.3878750254149377E-4</c:v>
                </c:pt>
                <c:pt idx="705">
                  <c:v>1.8812634786307051E-4</c:v>
                </c:pt>
                <c:pt idx="706">
                  <c:v>1.4243471476141077E-4</c:v>
                </c:pt>
                <c:pt idx="707">
                  <c:v>1.3233596312240664E-4</c:v>
                </c:pt>
                <c:pt idx="708">
                  <c:v>1.7184579519709543E-4</c:v>
                </c:pt>
                <c:pt idx="709">
                  <c:v>1.7629287177385892E-4</c:v>
                </c:pt>
                <c:pt idx="710">
                  <c:v>2.0041284532157675E-4</c:v>
                </c:pt>
                <c:pt idx="711">
                  <c:v>2.4861949530082986E-4</c:v>
                </c:pt>
                <c:pt idx="712">
                  <c:v>1.6457733665975103E-4</c:v>
                </c:pt>
                <c:pt idx="713">
                  <c:v>1.8887018686721991E-4</c:v>
                </c:pt>
                <c:pt idx="714">
                  <c:v>2.24190700093361E-4</c:v>
                </c:pt>
                <c:pt idx="715">
                  <c:v>4.2069068868257254E-4</c:v>
                </c:pt>
                <c:pt idx="716">
                  <c:v>3.1985061128630705E-4</c:v>
                </c:pt>
                <c:pt idx="717">
                  <c:v>2.3528089718879668E-4</c:v>
                </c:pt>
                <c:pt idx="718">
                  <c:v>2.0085168919087133E-4</c:v>
                </c:pt>
                <c:pt idx="719">
                  <c:v>3.3997728686721985E-4</c:v>
                </c:pt>
                <c:pt idx="720">
                  <c:v>2.7801019568464728E-4</c:v>
                </c:pt>
                <c:pt idx="721">
                  <c:v>1.6200264487551867E-4</c:v>
                </c:pt>
                <c:pt idx="722">
                  <c:v>1.5821873501037343E-4</c:v>
                </c:pt>
                <c:pt idx="723">
                  <c:v>1.6120001017634855E-4</c:v>
                </c:pt>
                <c:pt idx="724">
                  <c:v>1.6299853941908714E-4</c:v>
                </c:pt>
                <c:pt idx="725">
                  <c:v>9.2488828675311204E-5</c:v>
                </c:pt>
                <c:pt idx="726">
                  <c:v>9.6309631054979243E-5</c:v>
                </c:pt>
                <c:pt idx="727">
                  <c:v>1.1774971020746887E-4</c:v>
                </c:pt>
                <c:pt idx="728">
                  <c:v>1.7919564189834025E-4</c:v>
                </c:pt>
                <c:pt idx="729">
                  <c:v>1.8145952621369295E-4</c:v>
                </c:pt>
                <c:pt idx="730">
                  <c:v>2.383244702697095E-4</c:v>
                </c:pt>
                <c:pt idx="731">
                  <c:v>1.8494207479253112E-4</c:v>
                </c:pt>
                <c:pt idx="732">
                  <c:v>2.7469345859958507E-4</c:v>
                </c:pt>
                <c:pt idx="733">
                  <c:v>3.1918921126556011E-4</c:v>
                </c:pt>
                <c:pt idx="734">
                  <c:v>2.1054575029045639E-4</c:v>
                </c:pt>
                <c:pt idx="735">
                  <c:v>1.4415612418049791E-4</c:v>
                </c:pt>
                <c:pt idx="736">
                  <c:v>1.9257554883817427E-4</c:v>
                </c:pt>
                <c:pt idx="737">
                  <c:v>1.8989262738589209E-4</c:v>
                </c:pt>
                <c:pt idx="738">
                  <c:v>1.8804471464730287E-4</c:v>
                </c:pt>
                <c:pt idx="739">
                  <c:v>3.0410094036307053E-4</c:v>
                </c:pt>
                <c:pt idx="740">
                  <c:v>2.8497053639004149E-4</c:v>
                </c:pt>
                <c:pt idx="741">
                  <c:v>1.5404386020746887E-4</c:v>
                </c:pt>
                <c:pt idx="742">
                  <c:v>1.7238797188796678E-4</c:v>
                </c:pt>
                <c:pt idx="743">
                  <c:v>1.7444488593360995E-4</c:v>
                </c:pt>
                <c:pt idx="744">
                  <c:v>1.6228448840248963E-4</c:v>
                </c:pt>
                <c:pt idx="745">
                  <c:v>1.8712146839211619E-4</c:v>
                </c:pt>
                <c:pt idx="746">
                  <c:v>1.5514272788381741E-4</c:v>
                </c:pt>
                <c:pt idx="747">
                  <c:v>1.9971337493775932E-4</c:v>
                </c:pt>
                <c:pt idx="748">
                  <c:v>1.7513540394190871E-4</c:v>
                </c:pt>
                <c:pt idx="749">
                  <c:v>2.2149059796680497E-4</c:v>
                </c:pt>
                <c:pt idx="750">
                  <c:v>2.4150358185684646E-4</c:v>
                </c:pt>
                <c:pt idx="751">
                  <c:v>1.7728982269709541E-4</c:v>
                </c:pt>
                <c:pt idx="752">
                  <c:v>1.7383472289419087E-4</c:v>
                </c:pt>
                <c:pt idx="753">
                  <c:v>1.1724614029045643E-4</c:v>
                </c:pt>
                <c:pt idx="754">
                  <c:v>2.2600384133817427E-4</c:v>
                </c:pt>
                <c:pt idx="755">
                  <c:v>2.8184636628630704E-4</c:v>
                </c:pt>
                <c:pt idx="756">
                  <c:v>1.8995729876556015E-4</c:v>
                </c:pt>
                <c:pt idx="757">
                  <c:v>2.0271548530082986E-4</c:v>
                </c:pt>
                <c:pt idx="758">
                  <c:v>2.6562297765560168E-4</c:v>
                </c:pt>
                <c:pt idx="759">
                  <c:v>3.1954972233402487E-4</c:v>
                </c:pt>
                <c:pt idx="760">
                  <c:v>4.3749198298755185E-4</c:v>
                </c:pt>
                <c:pt idx="761">
                  <c:v>3.7227821329875515E-4</c:v>
                </c:pt>
                <c:pt idx="762">
                  <c:v>2.8636587364107882E-4</c:v>
                </c:pt>
                <c:pt idx="763">
                  <c:v>3.1984995985477176E-4</c:v>
                </c:pt>
                <c:pt idx="764">
                  <c:v>2.7667517486514519E-4</c:v>
                </c:pt>
                <c:pt idx="765">
                  <c:v>1.7788540746887968E-4</c:v>
                </c:pt>
                <c:pt idx="766">
                  <c:v>2.7392067062240665E-4</c:v>
                </c:pt>
                <c:pt idx="767">
                  <c:v>1.2758432452282157E-4</c:v>
                </c:pt>
                <c:pt idx="768">
                  <c:v>2.6921296470954354E-4</c:v>
                </c:pt>
                <c:pt idx="769">
                  <c:v>3.6662886610995847E-4</c:v>
                </c:pt>
                <c:pt idx="770">
                  <c:v>1.978407919087137E-4</c:v>
                </c:pt>
                <c:pt idx="771">
                  <c:v>1.494110883506224E-4</c:v>
                </c:pt>
                <c:pt idx="772">
                  <c:v>1.5254260009336099E-4</c:v>
                </c:pt>
                <c:pt idx="773">
                  <c:v>1.8956187134854769E-4</c:v>
                </c:pt>
                <c:pt idx="774">
                  <c:v>1.528689499792531E-4</c:v>
                </c:pt>
                <c:pt idx="775">
                  <c:v>1.8608602900414936E-4</c:v>
                </c:pt>
                <c:pt idx="776">
                  <c:v>1.4762072381742738E-4</c:v>
                </c:pt>
                <c:pt idx="777">
                  <c:v>2.0328769323651452E-4</c:v>
                </c:pt>
                <c:pt idx="778">
                  <c:v>1.1727207383817426E-4</c:v>
                </c:pt>
                <c:pt idx="779">
                  <c:v>1.5071273919087136E-4</c:v>
                </c:pt>
                <c:pt idx="780">
                  <c:v>1.7163791216804979E-4</c:v>
                </c:pt>
                <c:pt idx="781">
                  <c:v>1.0955140828838174E-4</c:v>
                </c:pt>
                <c:pt idx="782">
                  <c:v>1.5907254771784231E-4</c:v>
                </c:pt>
                <c:pt idx="783">
                  <c:v>2.0214149447095434E-4</c:v>
                </c:pt>
                <c:pt idx="784">
                  <c:v>1.6191908974066388E-4</c:v>
                </c:pt>
                <c:pt idx="785">
                  <c:v>1.3613559519709542E-4</c:v>
                </c:pt>
                <c:pt idx="786">
                  <c:v>7.590692461307053E-5</c:v>
                </c:pt>
                <c:pt idx="787">
                  <c:v>1.0506413832987552E-4</c:v>
                </c:pt>
                <c:pt idx="788">
                  <c:v>9.0537908911825717E-5</c:v>
                </c:pt>
                <c:pt idx="789">
                  <c:v>9.7308359130705396E-5</c:v>
                </c:pt>
                <c:pt idx="790">
                  <c:v>1.1048068054979253E-4</c:v>
                </c:pt>
                <c:pt idx="791">
                  <c:v>1.289056964211618E-4</c:v>
                </c:pt>
                <c:pt idx="792">
                  <c:v>3.072160009751037E-4</c:v>
                </c:pt>
                <c:pt idx="793">
                  <c:v>1.2208896654564315E-4</c:v>
                </c:pt>
                <c:pt idx="794">
                  <c:v>1.3330464627593362E-4</c:v>
                </c:pt>
                <c:pt idx="795">
                  <c:v>1.0802953502074688E-4</c:v>
                </c:pt>
                <c:pt idx="796">
                  <c:v>8.0038141278008289E-5</c:v>
                </c:pt>
                <c:pt idx="797">
                  <c:v>7.4385151838174263E-5</c:v>
                </c:pt>
                <c:pt idx="798">
                  <c:v>1.0624289817427385E-4</c:v>
                </c:pt>
                <c:pt idx="799">
                  <c:v>8.8894569804979248E-5</c:v>
                </c:pt>
                <c:pt idx="800">
                  <c:v>6.5848682540456429E-5</c:v>
                </c:pt>
                <c:pt idx="801">
                  <c:v>6.7297177740663892E-5</c:v>
                </c:pt>
                <c:pt idx="802">
                  <c:v>7.8848304846473031E-5</c:v>
                </c:pt>
                <c:pt idx="803">
                  <c:v>1.2325805306016597E-4</c:v>
                </c:pt>
                <c:pt idx="804">
                  <c:v>1.3789583753112032E-4</c:v>
                </c:pt>
                <c:pt idx="805">
                  <c:v>6.5079518085062228E-5</c:v>
                </c:pt>
                <c:pt idx="806">
                  <c:v>6.5933884687759323E-5</c:v>
                </c:pt>
                <c:pt idx="807">
                  <c:v>1.0911706384854771E-4</c:v>
                </c:pt>
                <c:pt idx="808">
                  <c:v>8.2746115576763475E-5</c:v>
                </c:pt>
                <c:pt idx="809">
                  <c:v>6.1676890044605804E-5</c:v>
                </c:pt>
                <c:pt idx="810">
                  <c:v>1.3658709578838173E-4</c:v>
                </c:pt>
                <c:pt idx="811">
                  <c:v>1.6071517632780083E-4</c:v>
                </c:pt>
                <c:pt idx="812">
                  <c:v>1.2805805738589211E-4</c:v>
                </c:pt>
                <c:pt idx="813">
                  <c:v>5.8841038071576763E-5</c:v>
                </c:pt>
                <c:pt idx="814">
                  <c:v>7.1075253640041485E-5</c:v>
                </c:pt>
                <c:pt idx="815">
                  <c:v>7.9090069994813266E-5</c:v>
                </c:pt>
                <c:pt idx="816">
                  <c:v>4.9129030441908715E-5</c:v>
                </c:pt>
                <c:pt idx="817">
                  <c:v>5.9296495104771786E-5</c:v>
                </c:pt>
                <c:pt idx="818">
                  <c:v>5.9715527219917016E-5</c:v>
                </c:pt>
                <c:pt idx="819">
                  <c:v>4.8090469886929458E-5</c:v>
                </c:pt>
                <c:pt idx="820">
                  <c:v>6.2231534418049793E-5</c:v>
                </c:pt>
                <c:pt idx="821">
                  <c:v>8.6791679004149364E-5</c:v>
                </c:pt>
                <c:pt idx="822">
                  <c:v>8.7463930845435684E-5</c:v>
                </c:pt>
                <c:pt idx="823">
                  <c:v>6.1840301491701251E-5</c:v>
                </c:pt>
                <c:pt idx="824">
                  <c:v>3.8770636068464727E-5</c:v>
                </c:pt>
                <c:pt idx="825">
                  <c:v>3.6539394176348548E-5</c:v>
                </c:pt>
                <c:pt idx="826">
                  <c:v>4.593357217634854E-5</c:v>
                </c:pt>
                <c:pt idx="827">
                  <c:v>6.3270793001037336E-5</c:v>
                </c:pt>
                <c:pt idx="828">
                  <c:v>4.1778238354771784E-5</c:v>
                </c:pt>
                <c:pt idx="829">
                  <c:v>5.6618558085062232E-5</c:v>
                </c:pt>
                <c:pt idx="830">
                  <c:v>7.6467662812240651E-5</c:v>
                </c:pt>
                <c:pt idx="831">
                  <c:v>5.1179398426348546E-5</c:v>
                </c:pt>
                <c:pt idx="832">
                  <c:v>2.6737549887966804E-5</c:v>
                </c:pt>
                <c:pt idx="833">
                  <c:v>2.4965444699170123E-5</c:v>
                </c:pt>
                <c:pt idx="834">
                  <c:v>3.6023079373443979E-5</c:v>
                </c:pt>
                <c:pt idx="835">
                  <c:v>2.8510371886929461E-5</c:v>
                </c:pt>
                <c:pt idx="836">
                  <c:v>5.0953140221991697E-5</c:v>
                </c:pt>
                <c:pt idx="837">
                  <c:v>4.1276641860995848E-5</c:v>
                </c:pt>
                <c:pt idx="838">
                  <c:v>5.9068692900414939E-5</c:v>
                </c:pt>
                <c:pt idx="839">
                  <c:v>5.9911099595435682E-5</c:v>
                </c:pt>
                <c:pt idx="840">
                  <c:v>6.0155020026970949E-5</c:v>
                </c:pt>
                <c:pt idx="841">
                  <c:v>4.7579228742738583E-5</c:v>
                </c:pt>
                <c:pt idx="842">
                  <c:v>3.2152720704356843E-5</c:v>
                </c:pt>
                <c:pt idx="843">
                  <c:v>3.8970842263485473E-5</c:v>
                </c:pt>
                <c:pt idx="844">
                  <c:v>4.0310500134854767E-5</c:v>
                </c:pt>
                <c:pt idx="845">
                  <c:v>3.0175808407676346E-5</c:v>
                </c:pt>
                <c:pt idx="846">
                  <c:v>3.511090219605809E-5</c:v>
                </c:pt>
                <c:pt idx="847">
                  <c:v>6.1894784195020742E-5</c:v>
                </c:pt>
                <c:pt idx="848">
                  <c:v>7.345933397614107E-5</c:v>
                </c:pt>
                <c:pt idx="849">
                  <c:v>4.2748475300829867E-5</c:v>
                </c:pt>
                <c:pt idx="850">
                  <c:v>3.2928552568464726E-5</c:v>
                </c:pt>
                <c:pt idx="851">
                  <c:v>3.4277982503112028E-5</c:v>
                </c:pt>
                <c:pt idx="852">
                  <c:v>2.7037750120331947E-5</c:v>
                </c:pt>
                <c:pt idx="853">
                  <c:v>2.9412095780082988E-5</c:v>
                </c:pt>
                <c:pt idx="854">
                  <c:v>2.2249213415975101E-5</c:v>
                </c:pt>
                <c:pt idx="855">
                  <c:v>2.5018851220954356E-5</c:v>
                </c:pt>
                <c:pt idx="856">
                  <c:v>4.409891435269709E-5</c:v>
                </c:pt>
                <c:pt idx="857">
                  <c:v>6.7504360642116183E-5</c:v>
                </c:pt>
                <c:pt idx="858">
                  <c:v>9.2020636590248956E-5</c:v>
                </c:pt>
                <c:pt idx="859">
                  <c:v>7.3248952977178413E-5</c:v>
                </c:pt>
                <c:pt idx="860">
                  <c:v>1.0003506886203318E-4</c:v>
                </c:pt>
                <c:pt idx="861">
                  <c:v>8.7450362179460587E-5</c:v>
                </c:pt>
                <c:pt idx="862">
                  <c:v>3.6214435667012445E-5</c:v>
                </c:pt>
                <c:pt idx="863">
                  <c:v>3.0280019318464727E-5</c:v>
                </c:pt>
                <c:pt idx="864">
                  <c:v>3.0862966433609955E-5</c:v>
                </c:pt>
                <c:pt idx="865">
                  <c:v>2.107643492323651E-5</c:v>
                </c:pt>
                <c:pt idx="866">
                  <c:v>3.045866392012448E-5</c:v>
                </c:pt>
                <c:pt idx="867">
                  <c:v>3.8719084418049787E-5</c:v>
                </c:pt>
                <c:pt idx="868">
                  <c:v>2.35283760093361E-5</c:v>
                </c:pt>
                <c:pt idx="869">
                  <c:v>3.8237468499999998E-5</c:v>
                </c:pt>
                <c:pt idx="870">
                  <c:v>3.0016274107883816E-5</c:v>
                </c:pt>
                <c:pt idx="871">
                  <c:v>6.0823275482365141E-5</c:v>
                </c:pt>
                <c:pt idx="872">
                  <c:v>3.7702466041493773E-5</c:v>
                </c:pt>
                <c:pt idx="873">
                  <c:v>3.8810690899377595E-5</c:v>
                </c:pt>
                <c:pt idx="874">
                  <c:v>5.3190616334024891E-5</c:v>
                </c:pt>
                <c:pt idx="875">
                  <c:v>6.6758452313278005E-5</c:v>
                </c:pt>
                <c:pt idx="876">
                  <c:v>5.8963410839211614E-5</c:v>
                </c:pt>
                <c:pt idx="877">
                  <c:v>3.2625804235477171E-5</c:v>
                </c:pt>
                <c:pt idx="878">
                  <c:v>7.6444864048755181E-5</c:v>
                </c:pt>
                <c:pt idx="879">
                  <c:v>7.122871022821576E-5</c:v>
                </c:pt>
                <c:pt idx="880">
                  <c:v>2.7892186127593362E-5</c:v>
                </c:pt>
                <c:pt idx="881">
                  <c:v>2.2671959869294603E-5</c:v>
                </c:pt>
                <c:pt idx="882">
                  <c:v>3.23307274813278E-5</c:v>
                </c:pt>
                <c:pt idx="883">
                  <c:v>2.7747112942946059E-5</c:v>
                </c:pt>
                <c:pt idx="884">
                  <c:v>3.835026800311203E-5</c:v>
                </c:pt>
                <c:pt idx="885">
                  <c:v>6.0719278768672201E-5</c:v>
                </c:pt>
                <c:pt idx="886">
                  <c:v>9.7762350159751038E-5</c:v>
                </c:pt>
                <c:pt idx="887">
                  <c:v>7.8214368404564308E-5</c:v>
                </c:pt>
                <c:pt idx="888">
                  <c:v>3.9370287350622406E-5</c:v>
                </c:pt>
                <c:pt idx="889">
                  <c:v>2.0821650281120329E-5</c:v>
                </c:pt>
                <c:pt idx="890">
                  <c:v>1.8797495366182572E-5</c:v>
                </c:pt>
                <c:pt idx="891">
                  <c:v>1.9799929613070537E-5</c:v>
                </c:pt>
                <c:pt idx="892">
                  <c:v>2.8680331993775932E-5</c:v>
                </c:pt>
                <c:pt idx="893">
                  <c:v>3.6058166778008293E-5</c:v>
                </c:pt>
                <c:pt idx="894">
                  <c:v>3.2337575409751035E-5</c:v>
                </c:pt>
                <c:pt idx="895">
                  <c:v>4.5248934535269711E-5</c:v>
                </c:pt>
                <c:pt idx="896">
                  <c:v>3.486091733921162E-5</c:v>
                </c:pt>
                <c:pt idx="897">
                  <c:v>4.4866640234439832E-5</c:v>
                </c:pt>
                <c:pt idx="898">
                  <c:v>2.9918308362033194E-5</c:v>
                </c:pt>
                <c:pt idx="899">
                  <c:v>4.0681342247925305E-5</c:v>
                </c:pt>
                <c:pt idx="900">
                  <c:v>2.1943829887966801E-5</c:v>
                </c:pt>
                <c:pt idx="901">
                  <c:v>3.942389053008299E-5</c:v>
                </c:pt>
                <c:pt idx="902">
                  <c:v>3.1479169591286301E-5</c:v>
                </c:pt>
                <c:pt idx="903">
                  <c:v>2.9726253921161827E-5</c:v>
                </c:pt>
                <c:pt idx="904">
                  <c:v>3.1226916977178422E-5</c:v>
                </c:pt>
                <c:pt idx="905">
                  <c:v>2.6188317978215767E-5</c:v>
                </c:pt>
                <c:pt idx="906">
                  <c:v>2.5974311186721989E-5</c:v>
                </c:pt>
                <c:pt idx="907">
                  <c:v>1.7238330826763482E-5</c:v>
                </c:pt>
                <c:pt idx="908">
                  <c:v>3.5368242380705395E-5</c:v>
                </c:pt>
                <c:pt idx="909">
                  <c:v>3.8333563709543569E-5</c:v>
                </c:pt>
                <c:pt idx="910">
                  <c:v>2.9672600244813275E-5</c:v>
                </c:pt>
                <c:pt idx="911">
                  <c:v>1.6171996954356846E-5</c:v>
                </c:pt>
                <c:pt idx="912">
                  <c:v>2.5782035009336099E-5</c:v>
                </c:pt>
                <c:pt idx="913">
                  <c:v>3.1850677607883813E-5</c:v>
                </c:pt>
                <c:pt idx="914">
                  <c:v>3.0476712699170124E-5</c:v>
                </c:pt>
                <c:pt idx="915">
                  <c:v>2.5328415210580913E-5</c:v>
                </c:pt>
                <c:pt idx="916">
                  <c:v>2.2421176124481326E-5</c:v>
                </c:pt>
                <c:pt idx="917">
                  <c:v>2.4641129646265555E-5</c:v>
                </c:pt>
                <c:pt idx="918">
                  <c:v>3.0432850350622405E-5</c:v>
                </c:pt>
                <c:pt idx="919">
                  <c:v>2.224267435165975E-5</c:v>
                </c:pt>
                <c:pt idx="920">
                  <c:v>4.25198488412863E-5</c:v>
                </c:pt>
                <c:pt idx="921">
                  <c:v>2.8270607627593357E-5</c:v>
                </c:pt>
                <c:pt idx="922">
                  <c:v>2.9971448294605808E-5</c:v>
                </c:pt>
                <c:pt idx="923">
                  <c:v>1.5394958852697093E-5</c:v>
                </c:pt>
                <c:pt idx="924">
                  <c:v>3.1666359244813278E-5</c:v>
                </c:pt>
                <c:pt idx="925">
                  <c:v>2.0461347498962656E-5</c:v>
                </c:pt>
                <c:pt idx="926">
                  <c:v>1.8248007881742739E-5</c:v>
                </c:pt>
                <c:pt idx="927">
                  <c:v>2.1164348908713691E-5</c:v>
                </c:pt>
                <c:pt idx="928">
                  <c:v>2.6823747757261411E-5</c:v>
                </c:pt>
                <c:pt idx="929">
                  <c:v>3.615067299792531E-5</c:v>
                </c:pt>
                <c:pt idx="930">
                  <c:v>2.9535341644190871E-5</c:v>
                </c:pt>
                <c:pt idx="931">
                  <c:v>3.4504744898340242E-5</c:v>
                </c:pt>
                <c:pt idx="932">
                  <c:v>3.4082962967842317E-5</c:v>
                </c:pt>
                <c:pt idx="933">
                  <c:v>2.0569006962655603E-5</c:v>
                </c:pt>
                <c:pt idx="934">
                  <c:v>1.6357329234439834E-5</c:v>
                </c:pt>
                <c:pt idx="935">
                  <c:v>3.0287323064315347E-5</c:v>
                </c:pt>
                <c:pt idx="936">
                  <c:v>2.8265806451244811E-5</c:v>
                </c:pt>
                <c:pt idx="937">
                  <c:v>8.5176159599585052E-5</c:v>
                </c:pt>
                <c:pt idx="938">
                  <c:v>1.2361513499999999E-4</c:v>
                </c:pt>
                <c:pt idx="939">
                  <c:v>5.3913978715767634E-5</c:v>
                </c:pt>
                <c:pt idx="940">
                  <c:v>2.0008472869294606E-5</c:v>
                </c:pt>
                <c:pt idx="941">
                  <c:v>2.2635932180497926E-5</c:v>
                </c:pt>
                <c:pt idx="942">
                  <c:v>2.0037063630705395E-5</c:v>
                </c:pt>
                <c:pt idx="943">
                  <c:v>1.8228706022821578E-5</c:v>
                </c:pt>
                <c:pt idx="944">
                  <c:v>2.0026110481327799E-5</c:v>
                </c:pt>
                <c:pt idx="945">
                  <c:v>2.1877452737551866E-5</c:v>
                </c:pt>
                <c:pt idx="946">
                  <c:v>2.9965387371369294E-5</c:v>
                </c:pt>
                <c:pt idx="947">
                  <c:v>2.2410782216804977E-5</c:v>
                </c:pt>
                <c:pt idx="948">
                  <c:v>2.2244445924273858E-5</c:v>
                </c:pt>
                <c:pt idx="949">
                  <c:v>2.8509991014522819E-5</c:v>
                </c:pt>
                <c:pt idx="950">
                  <c:v>2.4550581824688797E-5</c:v>
                </c:pt>
                <c:pt idx="951">
                  <c:v>2.079561579979253E-5</c:v>
                </c:pt>
                <c:pt idx="952">
                  <c:v>2.4362749272821574E-5</c:v>
                </c:pt>
                <c:pt idx="953">
                  <c:v>2.068293959232365E-5</c:v>
                </c:pt>
                <c:pt idx="954">
                  <c:v>2.6624419648340245E-5</c:v>
                </c:pt>
                <c:pt idx="955">
                  <c:v>3.1352693365145227E-5</c:v>
                </c:pt>
                <c:pt idx="956">
                  <c:v>1.9516510637966804E-5</c:v>
                </c:pt>
                <c:pt idx="957">
                  <c:v>2.6591848406639003E-5</c:v>
                </c:pt>
                <c:pt idx="958">
                  <c:v>3.8363948967842321E-5</c:v>
                </c:pt>
                <c:pt idx="959">
                  <c:v>3.3782787350622406E-5</c:v>
                </c:pt>
                <c:pt idx="960">
                  <c:v>4.3368521878630699E-5</c:v>
                </c:pt>
                <c:pt idx="961">
                  <c:v>3.4345511128630703E-5</c:v>
                </c:pt>
                <c:pt idx="962">
                  <c:v>3.1823642797717842E-5</c:v>
                </c:pt>
                <c:pt idx="963">
                  <c:v>1.7869376970954355E-5</c:v>
                </c:pt>
                <c:pt idx="964">
                  <c:v>1.7628436160788382E-5</c:v>
                </c:pt>
                <c:pt idx="965">
                  <c:v>1.8614853573651449E-5</c:v>
                </c:pt>
                <c:pt idx="966">
                  <c:v>2.7932261266597508E-5</c:v>
                </c:pt>
                <c:pt idx="967">
                  <c:v>2.381747251244813E-5</c:v>
                </c:pt>
                <c:pt idx="968">
                  <c:v>2.136209396473029E-5</c:v>
                </c:pt>
                <c:pt idx="969">
                  <c:v>3.4230363080912865E-5</c:v>
                </c:pt>
                <c:pt idx="970">
                  <c:v>3.6148715680497924E-5</c:v>
                </c:pt>
                <c:pt idx="971">
                  <c:v>2.737358114834025E-5</c:v>
                </c:pt>
                <c:pt idx="972">
                  <c:v>2.5045097376556015E-5</c:v>
                </c:pt>
                <c:pt idx="973">
                  <c:v>2.9834477606846473E-5</c:v>
                </c:pt>
                <c:pt idx="974">
                  <c:v>3.6048716736514524E-5</c:v>
                </c:pt>
                <c:pt idx="975">
                  <c:v>2.4037760909751037E-5</c:v>
                </c:pt>
                <c:pt idx="976">
                  <c:v>1.8646556306016597E-5</c:v>
                </c:pt>
                <c:pt idx="977">
                  <c:v>2.0871916775933608E-5</c:v>
                </c:pt>
                <c:pt idx="978">
                  <c:v>1.9552766642116179E-5</c:v>
                </c:pt>
                <c:pt idx="979">
                  <c:v>2.8037569266597511E-5</c:v>
                </c:pt>
                <c:pt idx="980">
                  <c:v>3.748086209751037E-5</c:v>
                </c:pt>
                <c:pt idx="981">
                  <c:v>4.3787948391078831E-5</c:v>
                </c:pt>
                <c:pt idx="982">
                  <c:v>2.7884860572614105E-5</c:v>
                </c:pt>
                <c:pt idx="983">
                  <c:v>3.092315810892116E-5</c:v>
                </c:pt>
                <c:pt idx="984">
                  <c:v>3.2068684265560167E-5</c:v>
                </c:pt>
                <c:pt idx="985">
                  <c:v>3.0139669898340244E-5</c:v>
                </c:pt>
                <c:pt idx="986">
                  <c:v>1.4909308271784233E-5</c:v>
                </c:pt>
                <c:pt idx="987">
                  <c:v>1.9729235554979253E-5</c:v>
                </c:pt>
                <c:pt idx="988">
                  <c:v>2.7384925316390039E-5</c:v>
                </c:pt>
                <c:pt idx="989">
                  <c:v>2.0623540529045645E-5</c:v>
                </c:pt>
                <c:pt idx="990">
                  <c:v>2.3488069624481327E-5</c:v>
                </c:pt>
                <c:pt idx="991">
                  <c:v>3.1159601573651452E-5</c:v>
                </c:pt>
                <c:pt idx="992">
                  <c:v>4.199240327593361E-5</c:v>
                </c:pt>
                <c:pt idx="993">
                  <c:v>2.9818476412863066E-5</c:v>
                </c:pt>
                <c:pt idx="994">
                  <c:v>3.003557622406639E-5</c:v>
                </c:pt>
                <c:pt idx="995">
                  <c:v>5.6864534495850625E-5</c:v>
                </c:pt>
                <c:pt idx="996">
                  <c:v>6.7158291607883819E-5</c:v>
                </c:pt>
                <c:pt idx="997">
                  <c:v>3.7798955420124478E-5</c:v>
                </c:pt>
                <c:pt idx="998">
                  <c:v>3.3039070816390038E-5</c:v>
                </c:pt>
                <c:pt idx="999">
                  <c:v>5.9731267279045638E-5</c:v>
                </c:pt>
                <c:pt idx="1000">
                  <c:v>7.679379896784232E-5</c:v>
                </c:pt>
                <c:pt idx="1001">
                  <c:v>4.4441844040456427E-5</c:v>
                </c:pt>
                <c:pt idx="1002">
                  <c:v>2.0973569881742738E-5</c:v>
                </c:pt>
                <c:pt idx="1003">
                  <c:v>3.6063876588174271E-5</c:v>
                </c:pt>
                <c:pt idx="1004">
                  <c:v>2.5851063186721989E-5</c:v>
                </c:pt>
                <c:pt idx="1005">
                  <c:v>2.0592013491701244E-5</c:v>
                </c:pt>
                <c:pt idx="1006">
                  <c:v>2.0102842007261408E-5</c:v>
                </c:pt>
                <c:pt idx="1007">
                  <c:v>2.4970245081950207E-5</c:v>
                </c:pt>
                <c:pt idx="1008">
                  <c:v>3.3697887865145228E-5</c:v>
                </c:pt>
                <c:pt idx="1009">
                  <c:v>4.1229413456431528E-5</c:v>
                </c:pt>
                <c:pt idx="1010">
                  <c:v>3.4084278740663893E-5</c:v>
                </c:pt>
                <c:pt idx="1011">
                  <c:v>3.290834209958506E-5</c:v>
                </c:pt>
                <c:pt idx="1012">
                  <c:v>2.8208429679460579E-5</c:v>
                </c:pt>
                <c:pt idx="1013">
                  <c:v>6.2428770682572616E-5</c:v>
                </c:pt>
                <c:pt idx="1014">
                  <c:v>4.4296603298755189E-5</c:v>
                </c:pt>
                <c:pt idx="1015">
                  <c:v>3.4376599636929456E-5</c:v>
                </c:pt>
                <c:pt idx="1016">
                  <c:v>3.042928378838174E-5</c:v>
                </c:pt>
                <c:pt idx="1017">
                  <c:v>2.3724707919087136E-5</c:v>
                </c:pt>
                <c:pt idx="1018">
                  <c:v>3.3154235220954356E-5</c:v>
                </c:pt>
                <c:pt idx="1019">
                  <c:v>3.026344404356846E-5</c:v>
                </c:pt>
                <c:pt idx="1020">
                  <c:v>5.5774011724066391E-5</c:v>
                </c:pt>
                <c:pt idx="1021">
                  <c:v>3.428429604771784E-5</c:v>
                </c:pt>
                <c:pt idx="1022">
                  <c:v>2.416388265560166E-5</c:v>
                </c:pt>
                <c:pt idx="1023">
                  <c:v>3.2824975365145227E-5</c:v>
                </c:pt>
                <c:pt idx="1024">
                  <c:v>4.5802437060165972E-5</c:v>
                </c:pt>
                <c:pt idx="1025">
                  <c:v>4.976017303423236E-5</c:v>
                </c:pt>
                <c:pt idx="1026">
                  <c:v>2.9970480334024894E-5</c:v>
                </c:pt>
                <c:pt idx="1027">
                  <c:v>5.5316602656638999E-5</c:v>
                </c:pt>
                <c:pt idx="1028">
                  <c:v>4.8783487060165973E-5</c:v>
                </c:pt>
                <c:pt idx="1029">
                  <c:v>6.4206252731327797E-5</c:v>
                </c:pt>
                <c:pt idx="1030">
                  <c:v>5.2870945167012439E-5</c:v>
                </c:pt>
                <c:pt idx="1031">
                  <c:v>3.3550976221991701E-5</c:v>
                </c:pt>
                <c:pt idx="1032">
                  <c:v>6.6747676824688786E-5</c:v>
                </c:pt>
                <c:pt idx="1033">
                  <c:v>5.4790830536307048E-5</c:v>
                </c:pt>
                <c:pt idx="1034">
                  <c:v>4.5142017023858921E-5</c:v>
                </c:pt>
                <c:pt idx="1035">
                  <c:v>3.9280195870331947E-5</c:v>
                </c:pt>
                <c:pt idx="1036">
                  <c:v>4.4648178549792535E-5</c:v>
                </c:pt>
                <c:pt idx="1037">
                  <c:v>3.6206220828838172E-5</c:v>
                </c:pt>
                <c:pt idx="1038">
                  <c:v>5.8250226545643152E-5</c:v>
                </c:pt>
                <c:pt idx="1039">
                  <c:v>1.0641560902489626E-4</c:v>
                </c:pt>
                <c:pt idx="1040">
                  <c:v>9.3460231491701245E-5</c:v>
                </c:pt>
                <c:pt idx="1041">
                  <c:v>5.724448839834024E-5</c:v>
                </c:pt>
                <c:pt idx="1042">
                  <c:v>8.6909016304979249E-5</c:v>
                </c:pt>
                <c:pt idx="1043">
                  <c:v>1.451437708091286E-4</c:v>
                </c:pt>
                <c:pt idx="1044">
                  <c:v>1.2119607029045642E-4</c:v>
                </c:pt>
                <c:pt idx="1045">
                  <c:v>5.7502510317427387E-5</c:v>
                </c:pt>
                <c:pt idx="1046">
                  <c:v>5.6011833182572614E-5</c:v>
                </c:pt>
                <c:pt idx="1047">
                  <c:v>4.1280132669087133E-5</c:v>
                </c:pt>
                <c:pt idx="1048">
                  <c:v>4.5211117871369293E-5</c:v>
                </c:pt>
                <c:pt idx="1049">
                  <c:v>4.0253211199170121E-5</c:v>
                </c:pt>
                <c:pt idx="1050">
                  <c:v>4.6904744374481328E-5</c:v>
                </c:pt>
                <c:pt idx="1051">
                  <c:v>4.4470157601659743E-5</c:v>
                </c:pt>
                <c:pt idx="1052">
                  <c:v>4.8006550730290454E-5</c:v>
                </c:pt>
                <c:pt idx="1053">
                  <c:v>3.1471076443983404E-5</c:v>
                </c:pt>
                <c:pt idx="1054">
                  <c:v>3.7103147613070537E-5</c:v>
                </c:pt>
                <c:pt idx="1055">
                  <c:v>7.3716723984439833E-5</c:v>
                </c:pt>
                <c:pt idx="1056">
                  <c:v>9.9928415712655593E-5</c:v>
                </c:pt>
                <c:pt idx="1057">
                  <c:v>6.9797275537344388E-5</c:v>
                </c:pt>
                <c:pt idx="1058">
                  <c:v>3.5363400175311203E-5</c:v>
                </c:pt>
                <c:pt idx="1059">
                  <c:v>3.3230721814315349E-5</c:v>
                </c:pt>
                <c:pt idx="1060">
                  <c:v>4.3036297744813274E-5</c:v>
                </c:pt>
                <c:pt idx="1061">
                  <c:v>3.5893710905601656E-5</c:v>
                </c:pt>
                <c:pt idx="1062">
                  <c:v>3.3492212718879665E-5</c:v>
                </c:pt>
                <c:pt idx="1063">
                  <c:v>4.7237040109958508E-5</c:v>
                </c:pt>
                <c:pt idx="1064">
                  <c:v>6.6785549875518672E-5</c:v>
                </c:pt>
                <c:pt idx="1065">
                  <c:v>4.0298542912863069E-5</c:v>
                </c:pt>
                <c:pt idx="1066">
                  <c:v>6.0357795020746886E-5</c:v>
                </c:pt>
                <c:pt idx="1067">
                  <c:v>4.6487632553941902E-5</c:v>
                </c:pt>
                <c:pt idx="1068">
                  <c:v>3.6454042617219914E-5</c:v>
                </c:pt>
                <c:pt idx="1069">
                  <c:v>3.6833568041493771E-5</c:v>
                </c:pt>
                <c:pt idx="1070">
                  <c:v>5.0834150077800828E-5</c:v>
                </c:pt>
                <c:pt idx="1071">
                  <c:v>5.3992325599585055E-5</c:v>
                </c:pt>
                <c:pt idx="1072">
                  <c:v>5.373574787344398E-5</c:v>
                </c:pt>
                <c:pt idx="1073">
                  <c:v>4.4359413716804975E-5</c:v>
                </c:pt>
                <c:pt idx="1074">
                  <c:v>6.9487265342323641E-5</c:v>
                </c:pt>
                <c:pt idx="1075">
                  <c:v>7.2231056566390034E-5</c:v>
                </c:pt>
                <c:pt idx="1076">
                  <c:v>6.8348283644190861E-5</c:v>
                </c:pt>
                <c:pt idx="1077">
                  <c:v>7.6004659065352694E-5</c:v>
                </c:pt>
                <c:pt idx="1078">
                  <c:v>4.775097494087137E-5</c:v>
                </c:pt>
                <c:pt idx="1079">
                  <c:v>7.3900726572614106E-5</c:v>
                </c:pt>
                <c:pt idx="1080">
                  <c:v>8.5491731645228206E-5</c:v>
                </c:pt>
                <c:pt idx="1081">
                  <c:v>1.924123594813278E-4</c:v>
                </c:pt>
                <c:pt idx="1082">
                  <c:v>1.2126535178423236E-4</c:v>
                </c:pt>
                <c:pt idx="1083">
                  <c:v>1.0249268243464731E-4</c:v>
                </c:pt>
                <c:pt idx="1084">
                  <c:v>1.3486193606846472E-4</c:v>
                </c:pt>
                <c:pt idx="1085">
                  <c:v>1.4223451011410789E-4</c:v>
                </c:pt>
                <c:pt idx="1086">
                  <c:v>8.402509770954355E-5</c:v>
                </c:pt>
                <c:pt idx="1087">
                  <c:v>6.1610947477178422E-5</c:v>
                </c:pt>
                <c:pt idx="1088">
                  <c:v>4.9269570677385893E-5</c:v>
                </c:pt>
                <c:pt idx="1089">
                  <c:v>4.196308092634854E-5</c:v>
                </c:pt>
                <c:pt idx="1090">
                  <c:v>6.8487891817427385E-5</c:v>
                </c:pt>
                <c:pt idx="1091">
                  <c:v>4.9141179528008293E-5</c:v>
                </c:pt>
                <c:pt idx="1092">
                  <c:v>8.2934392933609955E-5</c:v>
                </c:pt>
                <c:pt idx="1093">
                  <c:v>7.9796096213692944E-5</c:v>
                </c:pt>
                <c:pt idx="1094">
                  <c:v>6.056752540975103E-5</c:v>
                </c:pt>
                <c:pt idx="1095">
                  <c:v>5.0340766769709544E-5</c:v>
                </c:pt>
                <c:pt idx="1096">
                  <c:v>6.5887075821576761E-5</c:v>
                </c:pt>
                <c:pt idx="1097">
                  <c:v>6.0267144994813272E-5</c:v>
                </c:pt>
                <c:pt idx="1098">
                  <c:v>7.0429058236514514E-5</c:v>
                </c:pt>
                <c:pt idx="1099">
                  <c:v>5.1680115708506219E-5</c:v>
                </c:pt>
                <c:pt idx="1100">
                  <c:v>7.8841768869294607E-5</c:v>
                </c:pt>
                <c:pt idx="1101">
                  <c:v>5.3843361473029039E-5</c:v>
                </c:pt>
                <c:pt idx="1102">
                  <c:v>6.8678961512448134E-5</c:v>
                </c:pt>
                <c:pt idx="1103">
                  <c:v>6.7136017979253112E-5</c:v>
                </c:pt>
                <c:pt idx="1104">
                  <c:v>4.9231131584024896E-5</c:v>
                </c:pt>
                <c:pt idx="1105">
                  <c:v>3.98818716379668E-5</c:v>
                </c:pt>
                <c:pt idx="1106">
                  <c:v>4.168117855497925E-5</c:v>
                </c:pt>
                <c:pt idx="1107">
                  <c:v>4.8995170917012444E-5</c:v>
                </c:pt>
                <c:pt idx="1108">
                  <c:v>3.6591815279045645E-5</c:v>
                </c:pt>
                <c:pt idx="1109">
                  <c:v>3.7986032050829871E-5</c:v>
                </c:pt>
                <c:pt idx="1110">
                  <c:v>3.8153647002074684E-5</c:v>
                </c:pt>
                <c:pt idx="1111">
                  <c:v>5.3316043934647305E-5</c:v>
                </c:pt>
                <c:pt idx="1112">
                  <c:v>6.0524574952282153E-5</c:v>
                </c:pt>
                <c:pt idx="1113">
                  <c:v>5.3622784986514514E-5</c:v>
                </c:pt>
                <c:pt idx="1114">
                  <c:v>7.8168377165975102E-5</c:v>
                </c:pt>
                <c:pt idx="1115">
                  <c:v>8.7286415047717851E-5</c:v>
                </c:pt>
                <c:pt idx="1116">
                  <c:v>7.0201865863070534E-5</c:v>
                </c:pt>
                <c:pt idx="1117">
                  <c:v>7.3217782220954351E-5</c:v>
                </c:pt>
                <c:pt idx="1118">
                  <c:v>5.4671556429460585E-5</c:v>
                </c:pt>
                <c:pt idx="1119">
                  <c:v>3.4873656403526968E-5</c:v>
                </c:pt>
                <c:pt idx="1120">
                  <c:v>5.9930143358921153E-5</c:v>
                </c:pt>
                <c:pt idx="1121">
                  <c:v>4.6446177947095436E-5</c:v>
                </c:pt>
                <c:pt idx="1122">
                  <c:v>4.6932116227178425E-5</c:v>
                </c:pt>
                <c:pt idx="1123">
                  <c:v>4.3677445927385887E-5</c:v>
                </c:pt>
                <c:pt idx="1124">
                  <c:v>6.3357440044605812E-5</c:v>
                </c:pt>
                <c:pt idx="1125">
                  <c:v>7.2932683429460579E-5</c:v>
                </c:pt>
                <c:pt idx="1126">
                  <c:v>4.7846721490663901E-5</c:v>
                </c:pt>
                <c:pt idx="1127">
                  <c:v>5.0104221152489625E-5</c:v>
                </c:pt>
                <c:pt idx="1128">
                  <c:v>5.4903779442946058E-5</c:v>
                </c:pt>
                <c:pt idx="1129">
                  <c:v>3.2184324603734438E-5</c:v>
                </c:pt>
                <c:pt idx="1130">
                  <c:v>4.4039592156639E-5</c:v>
                </c:pt>
                <c:pt idx="1131">
                  <c:v>4.6107889587136923E-5</c:v>
                </c:pt>
                <c:pt idx="1132">
                  <c:v>3.6645955239626554E-5</c:v>
                </c:pt>
                <c:pt idx="1133">
                  <c:v>3.2342408663900412E-5</c:v>
                </c:pt>
                <c:pt idx="1134">
                  <c:v>4.3409509746887967E-5</c:v>
                </c:pt>
                <c:pt idx="1135">
                  <c:v>5.2446768933609953E-5</c:v>
                </c:pt>
                <c:pt idx="1136">
                  <c:v>7.8105632423236513E-5</c:v>
                </c:pt>
                <c:pt idx="1137">
                  <c:v>5.8339695142116177E-5</c:v>
                </c:pt>
                <c:pt idx="1138">
                  <c:v>3.618242634751037E-5</c:v>
                </c:pt>
                <c:pt idx="1139">
                  <c:v>3.3111717189834026E-5</c:v>
                </c:pt>
                <c:pt idx="1140">
                  <c:v>3.5149240645228217E-5</c:v>
                </c:pt>
                <c:pt idx="1141">
                  <c:v>1.8132311159751037E-5</c:v>
                </c:pt>
                <c:pt idx="1142">
                  <c:v>2.7283415799792529E-5</c:v>
                </c:pt>
                <c:pt idx="1143">
                  <c:v>5.1332103239626553E-5</c:v>
                </c:pt>
                <c:pt idx="1144">
                  <c:v>5.7278218398340248E-5</c:v>
                </c:pt>
                <c:pt idx="1145">
                  <c:v>3.2571793574688795E-5</c:v>
                </c:pt>
                <c:pt idx="1146">
                  <c:v>1.9481812224066388E-5</c:v>
                </c:pt>
                <c:pt idx="1147">
                  <c:v>1.9546418574688794E-5</c:v>
                </c:pt>
                <c:pt idx="1148">
                  <c:v>1.3949391760373443E-5</c:v>
                </c:pt>
                <c:pt idx="1149">
                  <c:v>2.5647110776970954E-5</c:v>
                </c:pt>
                <c:pt idx="1150">
                  <c:v>1.1472307407676349E-5</c:v>
                </c:pt>
                <c:pt idx="1151">
                  <c:v>1.6628785874481326E-5</c:v>
                </c:pt>
                <c:pt idx="1152">
                  <c:v>1.8832794344398339E-5</c:v>
                </c:pt>
                <c:pt idx="1153">
                  <c:v>2.43432014626556E-5</c:v>
                </c:pt>
                <c:pt idx="1154">
                  <c:v>3.3180373710580911E-5</c:v>
                </c:pt>
                <c:pt idx="1155">
                  <c:v>2.5617001996887965E-5</c:v>
                </c:pt>
                <c:pt idx="1156">
                  <c:v>2.8578004862033193E-5</c:v>
                </c:pt>
                <c:pt idx="1157">
                  <c:v>1.4036304002074688E-5</c:v>
                </c:pt>
                <c:pt idx="1158">
                  <c:v>2.4897462352697095E-5</c:v>
                </c:pt>
                <c:pt idx="1159">
                  <c:v>1.892024922717842E-5</c:v>
                </c:pt>
                <c:pt idx="1160">
                  <c:v>2.3134753911825725E-5</c:v>
                </c:pt>
                <c:pt idx="1161">
                  <c:v>2.6927769964730291E-5</c:v>
                </c:pt>
                <c:pt idx="1162">
                  <c:v>1.6453661663900414E-5</c:v>
                </c:pt>
                <c:pt idx="1163">
                  <c:v>1.4314788224066389E-5</c:v>
                </c:pt>
                <c:pt idx="1164">
                  <c:v>4.161475283921161E-5</c:v>
                </c:pt>
                <c:pt idx="1165">
                  <c:v>4.7818370519709541E-5</c:v>
                </c:pt>
                <c:pt idx="1166">
                  <c:v>3.0621433963692947E-5</c:v>
                </c:pt>
                <c:pt idx="1167">
                  <c:v>1.6002795039419085E-5</c:v>
                </c:pt>
                <c:pt idx="1168">
                  <c:v>1.4924994214730288E-5</c:v>
                </c:pt>
                <c:pt idx="1169">
                  <c:v>1.1275225480290456E-5</c:v>
                </c:pt>
                <c:pt idx="1170">
                  <c:v>1.1490144226141079E-5</c:v>
                </c:pt>
                <c:pt idx="1171">
                  <c:v>1.3022464968879666E-5</c:v>
                </c:pt>
                <c:pt idx="1172">
                  <c:v>1.6484407774896264E-5</c:v>
                </c:pt>
                <c:pt idx="1173">
                  <c:v>1.6465690002074689E-5</c:v>
                </c:pt>
                <c:pt idx="1174">
                  <c:v>1.5321034971991701E-5</c:v>
                </c:pt>
                <c:pt idx="1175">
                  <c:v>1.6860482012448131E-5</c:v>
                </c:pt>
                <c:pt idx="1176">
                  <c:v>1.3994963043568462E-5</c:v>
                </c:pt>
                <c:pt idx="1177">
                  <c:v>1.3510100211618256E-5</c:v>
                </c:pt>
                <c:pt idx="1178">
                  <c:v>1.4316944479253112E-5</c:v>
                </c:pt>
                <c:pt idx="1179">
                  <c:v>1.691975835165975E-5</c:v>
                </c:pt>
                <c:pt idx="1180">
                  <c:v>2.5437551187759335E-5</c:v>
                </c:pt>
                <c:pt idx="1181">
                  <c:v>1.7530717473029044E-5</c:v>
                </c:pt>
                <c:pt idx="1182">
                  <c:v>1.8932259326763484E-5</c:v>
                </c:pt>
                <c:pt idx="1183">
                  <c:v>1.3217896306016597E-5</c:v>
                </c:pt>
                <c:pt idx="1184">
                  <c:v>1.7483874830912863E-5</c:v>
                </c:pt>
                <c:pt idx="1185">
                  <c:v>1.2615463019709544E-5</c:v>
                </c:pt>
                <c:pt idx="1186">
                  <c:v>1.3634053919087137E-5</c:v>
                </c:pt>
                <c:pt idx="1187">
                  <c:v>3.4045715430497922E-5</c:v>
                </c:pt>
                <c:pt idx="1188">
                  <c:v>2.2054892160788381E-5</c:v>
                </c:pt>
                <c:pt idx="1189">
                  <c:v>1.3118686249999999E-5</c:v>
                </c:pt>
                <c:pt idx="1190">
                  <c:v>1.2457824051867221E-5</c:v>
                </c:pt>
                <c:pt idx="1191">
                  <c:v>2.4931559399377591E-5</c:v>
                </c:pt>
                <c:pt idx="1192">
                  <c:v>1.7051082671161827E-5</c:v>
                </c:pt>
                <c:pt idx="1193">
                  <c:v>1.6481206796680498E-5</c:v>
                </c:pt>
                <c:pt idx="1194">
                  <c:v>1.6046243174273858E-5</c:v>
                </c:pt>
                <c:pt idx="1195">
                  <c:v>1.2602903466804977E-5</c:v>
                </c:pt>
                <c:pt idx="1196">
                  <c:v>8.1133458844398336E-6</c:v>
                </c:pt>
                <c:pt idx="1197">
                  <c:v>1.0100081867946058E-5</c:v>
                </c:pt>
                <c:pt idx="1198">
                  <c:v>1.3668514729253112E-5</c:v>
                </c:pt>
                <c:pt idx="1199">
                  <c:v>2.2216166456431533E-5</c:v>
                </c:pt>
                <c:pt idx="1200">
                  <c:v>1.5450054697095434E-5</c:v>
                </c:pt>
                <c:pt idx="1201">
                  <c:v>1.0092710803112032E-5</c:v>
                </c:pt>
                <c:pt idx="1202">
                  <c:v>9.4269398461618259E-6</c:v>
                </c:pt>
                <c:pt idx="1203">
                  <c:v>9.0135415198132775E-6</c:v>
                </c:pt>
                <c:pt idx="1204">
                  <c:v>1.2854368816390042E-5</c:v>
                </c:pt>
                <c:pt idx="1205">
                  <c:v>1.8394701866182571E-5</c:v>
                </c:pt>
                <c:pt idx="1206">
                  <c:v>2.991718353526971E-5</c:v>
                </c:pt>
                <c:pt idx="1207">
                  <c:v>2.9955235970954355E-5</c:v>
                </c:pt>
                <c:pt idx="1208">
                  <c:v>2.6236310844398338E-5</c:v>
                </c:pt>
                <c:pt idx="1209">
                  <c:v>2.7094497029045642E-5</c:v>
                </c:pt>
                <c:pt idx="1210">
                  <c:v>2.2176378857883819E-5</c:v>
                </c:pt>
                <c:pt idx="1211">
                  <c:v>9.348537043257261E-6</c:v>
                </c:pt>
                <c:pt idx="1212">
                  <c:v>6.6245664660788378E-6</c:v>
                </c:pt>
                <c:pt idx="1213">
                  <c:v>8.5316967463692943E-6</c:v>
                </c:pt>
                <c:pt idx="1214">
                  <c:v>1.1006297697095434E-5</c:v>
                </c:pt>
                <c:pt idx="1215">
                  <c:v>1.189423665145228E-5</c:v>
                </c:pt>
                <c:pt idx="1216">
                  <c:v>1.1041434973029046E-5</c:v>
                </c:pt>
                <c:pt idx="1217">
                  <c:v>1.1235451857883816E-5</c:v>
                </c:pt>
                <c:pt idx="1218">
                  <c:v>1.0673776590248964E-5</c:v>
                </c:pt>
                <c:pt idx="1219">
                  <c:v>5.8461017907676344E-6</c:v>
                </c:pt>
                <c:pt idx="1220">
                  <c:v>6.5843775775933613E-6</c:v>
                </c:pt>
                <c:pt idx="1221">
                  <c:v>9.7894302056016594E-6</c:v>
                </c:pt>
                <c:pt idx="1222">
                  <c:v>7.0628483168049793E-6</c:v>
                </c:pt>
                <c:pt idx="1223">
                  <c:v>1.006009057593361E-5</c:v>
                </c:pt>
                <c:pt idx="1224">
                  <c:v>1.5241093767634853E-5</c:v>
                </c:pt>
                <c:pt idx="1225">
                  <c:v>1.5212344339211617E-5</c:v>
                </c:pt>
                <c:pt idx="1226">
                  <c:v>6.1154254771784232E-6</c:v>
                </c:pt>
                <c:pt idx="1227">
                  <c:v>1.095995882572614E-5</c:v>
                </c:pt>
                <c:pt idx="1228">
                  <c:v>1.0874102E-5</c:v>
                </c:pt>
                <c:pt idx="1229">
                  <c:v>1.1177558243775933E-5</c:v>
                </c:pt>
                <c:pt idx="1230">
                  <c:v>1.0136212886825724E-5</c:v>
                </c:pt>
                <c:pt idx="1231">
                  <c:v>1.731905637033195E-5</c:v>
                </c:pt>
                <c:pt idx="1232">
                  <c:v>1.5526073836099585E-5</c:v>
                </c:pt>
                <c:pt idx="1233">
                  <c:v>9.2104242841286299E-6</c:v>
                </c:pt>
                <c:pt idx="1234">
                  <c:v>1.1882174892116181E-5</c:v>
                </c:pt>
                <c:pt idx="1235">
                  <c:v>8.2584199636929459E-6</c:v>
                </c:pt>
                <c:pt idx="1236">
                  <c:v>8.4907328794605812E-6</c:v>
                </c:pt>
                <c:pt idx="1237">
                  <c:v>9.213990804149378E-6</c:v>
                </c:pt>
                <c:pt idx="1238">
                  <c:v>2.0808611965767637E-5</c:v>
                </c:pt>
                <c:pt idx="1239">
                  <c:v>2.3777463091286305E-5</c:v>
                </c:pt>
                <c:pt idx="1240">
                  <c:v>3.3401925107883813E-5</c:v>
                </c:pt>
                <c:pt idx="1241">
                  <c:v>3.0136687104771782E-5</c:v>
                </c:pt>
                <c:pt idx="1242">
                  <c:v>2.3476839298755184E-5</c:v>
                </c:pt>
                <c:pt idx="1243">
                  <c:v>1.2821385468879668E-5</c:v>
                </c:pt>
                <c:pt idx="1244">
                  <c:v>1.226718319605809E-5</c:v>
                </c:pt>
                <c:pt idx="1245">
                  <c:v>1.9142269379668048E-5</c:v>
                </c:pt>
                <c:pt idx="1246">
                  <c:v>1.8734796742738588E-5</c:v>
                </c:pt>
                <c:pt idx="1247">
                  <c:v>1.0370434438278008E-5</c:v>
                </c:pt>
                <c:pt idx="1248">
                  <c:v>1.2597820526970955E-5</c:v>
                </c:pt>
                <c:pt idx="1249">
                  <c:v>1.1863014259336098E-5</c:v>
                </c:pt>
                <c:pt idx="1250">
                  <c:v>2.3868254510373442E-5</c:v>
                </c:pt>
                <c:pt idx="1251">
                  <c:v>4.9259259134854766E-5</c:v>
                </c:pt>
                <c:pt idx="1252">
                  <c:v>7.1010282612033195E-5</c:v>
                </c:pt>
                <c:pt idx="1253">
                  <c:v>6.3059345844398334E-5</c:v>
                </c:pt>
                <c:pt idx="1254">
                  <c:v>3.3742913914937757E-5</c:v>
                </c:pt>
                <c:pt idx="1255">
                  <c:v>1.9904723163900413E-5</c:v>
                </c:pt>
                <c:pt idx="1256">
                  <c:v>1.2897830215767634E-5</c:v>
                </c:pt>
                <c:pt idx="1257">
                  <c:v>2.3911401430497925E-5</c:v>
                </c:pt>
                <c:pt idx="1258">
                  <c:v>3.2696988391078835E-5</c:v>
                </c:pt>
                <c:pt idx="1259">
                  <c:v>2.797261802178423E-5</c:v>
                </c:pt>
                <c:pt idx="1260">
                  <c:v>1.9714134803941906E-5</c:v>
                </c:pt>
                <c:pt idx="1261">
                  <c:v>1.7416263346473027E-5</c:v>
                </c:pt>
                <c:pt idx="1262">
                  <c:v>2.3808533368257262E-5</c:v>
                </c:pt>
                <c:pt idx="1263">
                  <c:v>2.7408403331950204E-5</c:v>
                </c:pt>
                <c:pt idx="1264">
                  <c:v>1.5495437680497923E-5</c:v>
                </c:pt>
                <c:pt idx="1265">
                  <c:v>2.1489975226141074E-5</c:v>
                </c:pt>
                <c:pt idx="1266">
                  <c:v>1.9061603598547716E-5</c:v>
                </c:pt>
                <c:pt idx="1267">
                  <c:v>2.1572109458506223E-5</c:v>
                </c:pt>
                <c:pt idx="1268">
                  <c:v>1.934422508298755E-5</c:v>
                </c:pt>
                <c:pt idx="1269">
                  <c:v>1.6016540308091288E-5</c:v>
                </c:pt>
                <c:pt idx="1270">
                  <c:v>2.5316436260373444E-5</c:v>
                </c:pt>
                <c:pt idx="1271">
                  <c:v>4.0341470931535269E-5</c:v>
                </c:pt>
                <c:pt idx="1272">
                  <c:v>1.8569794336099583E-5</c:v>
                </c:pt>
                <c:pt idx="1273">
                  <c:v>2.9579212937759333E-5</c:v>
                </c:pt>
                <c:pt idx="1274">
                  <c:v>4.7860422396265554E-5</c:v>
                </c:pt>
                <c:pt idx="1275">
                  <c:v>4.4068170234439825E-5</c:v>
                </c:pt>
                <c:pt idx="1276">
                  <c:v>2.5557666122406637E-5</c:v>
                </c:pt>
                <c:pt idx="1277">
                  <c:v>2.5972779703319502E-5</c:v>
                </c:pt>
                <c:pt idx="1278">
                  <c:v>2.7987614290456432E-5</c:v>
                </c:pt>
                <c:pt idx="1279">
                  <c:v>2.8715101115145227E-5</c:v>
                </c:pt>
                <c:pt idx="1280">
                  <c:v>2.3455856746887964E-5</c:v>
                </c:pt>
                <c:pt idx="1281">
                  <c:v>2.8087436069502075E-5</c:v>
                </c:pt>
                <c:pt idx="1282">
                  <c:v>3.4560503942946056E-5</c:v>
                </c:pt>
                <c:pt idx="1283">
                  <c:v>1.9408255401452281E-5</c:v>
                </c:pt>
                <c:pt idx="1284">
                  <c:v>2.4724851767634854E-5</c:v>
                </c:pt>
                <c:pt idx="1285">
                  <c:v>2.0817429519709541E-5</c:v>
                </c:pt>
                <c:pt idx="1286">
                  <c:v>2.5360616230290457E-5</c:v>
                </c:pt>
                <c:pt idx="1287">
                  <c:v>5.6471702603734431E-5</c:v>
                </c:pt>
                <c:pt idx="1288">
                  <c:v>4.5074894801867214E-5</c:v>
                </c:pt>
                <c:pt idx="1289">
                  <c:v>3.632161976763485E-5</c:v>
                </c:pt>
                <c:pt idx="1290">
                  <c:v>2.574247116286307E-5</c:v>
                </c:pt>
                <c:pt idx="1291">
                  <c:v>2.4182421695020743E-5</c:v>
                </c:pt>
                <c:pt idx="1292">
                  <c:v>2.4773301689834025E-5</c:v>
                </c:pt>
                <c:pt idx="1293">
                  <c:v>4.1047031878630698E-5</c:v>
                </c:pt>
                <c:pt idx="1294">
                  <c:v>2.4088371124481326E-5</c:v>
                </c:pt>
                <c:pt idx="1295">
                  <c:v>1.7838358257261409E-5</c:v>
                </c:pt>
                <c:pt idx="1296">
                  <c:v>2.3880393871369295E-5</c:v>
                </c:pt>
                <c:pt idx="1297">
                  <c:v>2.4913288328838175E-5</c:v>
                </c:pt>
                <c:pt idx="1298">
                  <c:v>2.5554225079875517E-5</c:v>
                </c:pt>
                <c:pt idx="1299">
                  <c:v>4.2729484836099589E-5</c:v>
                </c:pt>
                <c:pt idx="1300">
                  <c:v>6.4443489890041489E-5</c:v>
                </c:pt>
                <c:pt idx="1301">
                  <c:v>5.5869397225103731E-5</c:v>
                </c:pt>
                <c:pt idx="1302">
                  <c:v>5.1440462110995847E-5</c:v>
                </c:pt>
                <c:pt idx="1303">
                  <c:v>4.380633886099585E-5</c:v>
                </c:pt>
                <c:pt idx="1304">
                  <c:v>2.7380771736514519E-5</c:v>
                </c:pt>
                <c:pt idx="1305">
                  <c:v>3.3301323206431533E-5</c:v>
                </c:pt>
                <c:pt idx="1306">
                  <c:v>4.0959741886929458E-5</c:v>
                </c:pt>
                <c:pt idx="1307">
                  <c:v>3.9792144172199171E-5</c:v>
                </c:pt>
                <c:pt idx="1308">
                  <c:v>3.3760777547717844E-5</c:v>
                </c:pt>
                <c:pt idx="1309">
                  <c:v>2.234429387344398E-5</c:v>
                </c:pt>
                <c:pt idx="1310">
                  <c:v>3.4017233263485475E-5</c:v>
                </c:pt>
                <c:pt idx="1311">
                  <c:v>3.8621525983402492E-5</c:v>
                </c:pt>
                <c:pt idx="1312">
                  <c:v>7.5656243171161818E-5</c:v>
                </c:pt>
                <c:pt idx="1313">
                  <c:v>6.1954821720954352E-5</c:v>
                </c:pt>
                <c:pt idx="1314">
                  <c:v>5.4682082980290454E-5</c:v>
                </c:pt>
                <c:pt idx="1315">
                  <c:v>4.5907953312240657E-5</c:v>
                </c:pt>
                <c:pt idx="1316">
                  <c:v>4.0077683074688795E-5</c:v>
                </c:pt>
                <c:pt idx="1317">
                  <c:v>4.5755786377593358E-5</c:v>
                </c:pt>
                <c:pt idx="1318">
                  <c:v>5.536038540871369E-5</c:v>
                </c:pt>
                <c:pt idx="1319">
                  <c:v>5.316071273858921E-5</c:v>
                </c:pt>
                <c:pt idx="1320">
                  <c:v>5.93531429253112E-5</c:v>
                </c:pt>
                <c:pt idx="1321">
                  <c:v>5.1975172810165974E-5</c:v>
                </c:pt>
                <c:pt idx="1322">
                  <c:v>6.2406144747925301E-5</c:v>
                </c:pt>
                <c:pt idx="1323">
                  <c:v>4.119257556120332E-5</c:v>
                </c:pt>
                <c:pt idx="1324">
                  <c:v>2.6817876404564315E-5</c:v>
                </c:pt>
                <c:pt idx="1325">
                  <c:v>2.7942136129668049E-5</c:v>
                </c:pt>
                <c:pt idx="1326">
                  <c:v>4.0336275373443986E-5</c:v>
                </c:pt>
                <c:pt idx="1327">
                  <c:v>2.8737820344398337E-5</c:v>
                </c:pt>
                <c:pt idx="1328">
                  <c:v>2.7294673874481325E-5</c:v>
                </c:pt>
                <c:pt idx="1329">
                  <c:v>3.2829157929460579E-5</c:v>
                </c:pt>
                <c:pt idx="1330">
                  <c:v>5.294355024481328E-5</c:v>
                </c:pt>
                <c:pt idx="1331">
                  <c:v>3.2455333224066389E-5</c:v>
                </c:pt>
                <c:pt idx="1332">
                  <c:v>2.853390987033195E-5</c:v>
                </c:pt>
                <c:pt idx="1333">
                  <c:v>2.4414941368257262E-5</c:v>
                </c:pt>
                <c:pt idx="1334">
                  <c:v>5.3262643007261408E-5</c:v>
                </c:pt>
                <c:pt idx="1335">
                  <c:v>4.2181523190871365E-5</c:v>
                </c:pt>
                <c:pt idx="1336">
                  <c:v>2.360609119190871E-5</c:v>
                </c:pt>
                <c:pt idx="1337">
                  <c:v>2.7975010091286306E-5</c:v>
                </c:pt>
                <c:pt idx="1338">
                  <c:v>3.0399905281120329E-5</c:v>
                </c:pt>
                <c:pt idx="1339">
                  <c:v>4.0387672130705393E-5</c:v>
                </c:pt>
                <c:pt idx="1340">
                  <c:v>2.8737738984439833E-5</c:v>
                </c:pt>
                <c:pt idx="1341">
                  <c:v>2.8072252254149377E-5</c:v>
                </c:pt>
                <c:pt idx="1342">
                  <c:v>2.7554015506224066E-5</c:v>
                </c:pt>
                <c:pt idx="1343">
                  <c:v>1.3064283859958505E-5</c:v>
                </c:pt>
                <c:pt idx="1344">
                  <c:v>2.3268746349585062E-5</c:v>
                </c:pt>
                <c:pt idx="1345">
                  <c:v>2.6625786188796681E-5</c:v>
                </c:pt>
                <c:pt idx="1346">
                  <c:v>1.2561319244813277E-5</c:v>
                </c:pt>
                <c:pt idx="1347">
                  <c:v>2.6305874038381743E-5</c:v>
                </c:pt>
                <c:pt idx="1348">
                  <c:v>3.4645540077800832E-5</c:v>
                </c:pt>
                <c:pt idx="1349">
                  <c:v>2.2752577628630706E-5</c:v>
                </c:pt>
                <c:pt idx="1350">
                  <c:v>2.1738107421161824E-5</c:v>
                </c:pt>
                <c:pt idx="1351">
                  <c:v>1.6730869781120331E-5</c:v>
                </c:pt>
                <c:pt idx="1352">
                  <c:v>1.4649334024896265E-5</c:v>
                </c:pt>
                <c:pt idx="1353">
                  <c:v>1.7217675100622406E-5</c:v>
                </c:pt>
                <c:pt idx="1354">
                  <c:v>1.2250450015560165E-5</c:v>
                </c:pt>
                <c:pt idx="1355">
                  <c:v>9.9879409090248958E-6</c:v>
                </c:pt>
                <c:pt idx="1356">
                  <c:v>7.2850027882780082E-6</c:v>
                </c:pt>
                <c:pt idx="1357">
                  <c:v>7.9214169675311196E-6</c:v>
                </c:pt>
                <c:pt idx="1358">
                  <c:v>1.2759429898340248E-5</c:v>
                </c:pt>
                <c:pt idx="1359">
                  <c:v>1.2998969079875518E-5</c:v>
                </c:pt>
                <c:pt idx="1360">
                  <c:v>9.8371053039419079E-6</c:v>
                </c:pt>
                <c:pt idx="1361">
                  <c:v>8.922127747406639E-6</c:v>
                </c:pt>
                <c:pt idx="1362">
                  <c:v>1.2983712503112031E-5</c:v>
                </c:pt>
                <c:pt idx="1363">
                  <c:v>1.1064854754149377E-5</c:v>
                </c:pt>
                <c:pt idx="1364">
                  <c:v>6.9471379569502066E-6</c:v>
                </c:pt>
                <c:pt idx="1365">
                  <c:v>8.7567081116182568E-6</c:v>
                </c:pt>
                <c:pt idx="1366">
                  <c:v>6.1419156259336097E-6</c:v>
                </c:pt>
                <c:pt idx="1367">
                  <c:v>6.3359358464730293E-6</c:v>
                </c:pt>
                <c:pt idx="1368">
                  <c:v>7.0254588835062241E-6</c:v>
                </c:pt>
                <c:pt idx="1369">
                  <c:v>7.5491292397302899E-6</c:v>
                </c:pt>
                <c:pt idx="1370">
                  <c:v>5.2270662459543568E-6</c:v>
                </c:pt>
                <c:pt idx="1371">
                  <c:v>7.03153952219917E-6</c:v>
                </c:pt>
                <c:pt idx="1372">
                  <c:v>7.9578318315352683E-6</c:v>
                </c:pt>
                <c:pt idx="1373">
                  <c:v>4.7540198348547717E-6</c:v>
                </c:pt>
                <c:pt idx="1374">
                  <c:v>6.2519679080912852E-6</c:v>
                </c:pt>
                <c:pt idx="1375">
                  <c:v>6.0920292327800831E-6</c:v>
                </c:pt>
                <c:pt idx="1376">
                  <c:v>6.7018148246887965E-6</c:v>
                </c:pt>
                <c:pt idx="1377">
                  <c:v>6.4285095053941901E-6</c:v>
                </c:pt>
                <c:pt idx="1378">
                  <c:v>6.3280867967842318E-6</c:v>
                </c:pt>
                <c:pt idx="1379">
                  <c:v>1.0505984917012448E-5</c:v>
                </c:pt>
                <c:pt idx="1380">
                  <c:v>1.0663173229253112E-5</c:v>
                </c:pt>
                <c:pt idx="1381">
                  <c:v>1.1191528939834024E-5</c:v>
                </c:pt>
                <c:pt idx="1382">
                  <c:v>9.6618492820539418E-6</c:v>
                </c:pt>
                <c:pt idx="1383">
                  <c:v>6.6670944921161824E-6</c:v>
                </c:pt>
                <c:pt idx="1384">
                  <c:v>1.2111813649377593E-5</c:v>
                </c:pt>
                <c:pt idx="1385">
                  <c:v>1.4455357654564315E-5</c:v>
                </c:pt>
                <c:pt idx="1386">
                  <c:v>1.1968158532157675E-5</c:v>
                </c:pt>
                <c:pt idx="1387">
                  <c:v>8.6743574761410791E-6</c:v>
                </c:pt>
                <c:pt idx="1388">
                  <c:v>5.6037257113070537E-6</c:v>
                </c:pt>
                <c:pt idx="1389">
                  <c:v>4.4661710697095431E-6</c:v>
                </c:pt>
                <c:pt idx="1390">
                  <c:v>5.8202810199170121E-6</c:v>
                </c:pt>
                <c:pt idx="1391">
                  <c:v>9.4347256433609949E-6</c:v>
                </c:pt>
                <c:pt idx="1392">
                  <c:v>1.4721842520746888E-5</c:v>
                </c:pt>
                <c:pt idx="1393">
                  <c:v>2.1443734190871369E-5</c:v>
                </c:pt>
                <c:pt idx="1394">
                  <c:v>1.6725900770746885E-5</c:v>
                </c:pt>
                <c:pt idx="1395">
                  <c:v>1.3110290906639005E-5</c:v>
                </c:pt>
                <c:pt idx="1396">
                  <c:v>6.8571213478215758E-6</c:v>
                </c:pt>
                <c:pt idx="1397">
                  <c:v>5.2574950037344392E-6</c:v>
                </c:pt>
                <c:pt idx="1398">
                  <c:v>1.250656463692946E-5</c:v>
                </c:pt>
                <c:pt idx="1399">
                  <c:v>1.1869695715767635E-5</c:v>
                </c:pt>
                <c:pt idx="1400">
                  <c:v>9.1391471036307039E-6</c:v>
                </c:pt>
                <c:pt idx="1401">
                  <c:v>1.0197356086203319E-5</c:v>
                </c:pt>
                <c:pt idx="1402">
                  <c:v>7.2699206939834019E-6</c:v>
                </c:pt>
                <c:pt idx="1403">
                  <c:v>7.4403475881742736E-6</c:v>
                </c:pt>
                <c:pt idx="1404">
                  <c:v>8.3545122069502073E-6</c:v>
                </c:pt>
                <c:pt idx="1405">
                  <c:v>1.080020591286307E-5</c:v>
                </c:pt>
                <c:pt idx="1406">
                  <c:v>1.173015960373444E-5</c:v>
                </c:pt>
                <c:pt idx="1407">
                  <c:v>5.0397124485477174E-6</c:v>
                </c:pt>
                <c:pt idx="1408">
                  <c:v>6.5465872905601653E-6</c:v>
                </c:pt>
                <c:pt idx="1409">
                  <c:v>6.4797909295643152E-6</c:v>
                </c:pt>
                <c:pt idx="1410">
                  <c:v>4.3884527436721992E-6</c:v>
                </c:pt>
                <c:pt idx="1411">
                  <c:v>5.9719981845435681E-6</c:v>
                </c:pt>
                <c:pt idx="1412">
                  <c:v>8.0339187263485471E-6</c:v>
                </c:pt>
                <c:pt idx="1413">
                  <c:v>7.1291955673236504E-6</c:v>
                </c:pt>
                <c:pt idx="1414">
                  <c:v>5.8072837151452278E-6</c:v>
                </c:pt>
                <c:pt idx="1415">
                  <c:v>7.2221841287344395E-6</c:v>
                </c:pt>
                <c:pt idx="1416">
                  <c:v>5.5677507276970954E-6</c:v>
                </c:pt>
                <c:pt idx="1417">
                  <c:v>5.4637708240663897E-6</c:v>
                </c:pt>
                <c:pt idx="1418">
                  <c:v>4.2577303815352697E-6</c:v>
                </c:pt>
                <c:pt idx="1419">
                  <c:v>3.9341573783195022E-6</c:v>
                </c:pt>
                <c:pt idx="1420">
                  <c:v>5.6310922454356848E-6</c:v>
                </c:pt>
                <c:pt idx="1421">
                  <c:v>6.7022941665975102E-6</c:v>
                </c:pt>
                <c:pt idx="1422">
                  <c:v>8.3162390421161825E-6</c:v>
                </c:pt>
                <c:pt idx="1423">
                  <c:v>6.1203196141078831E-6</c:v>
                </c:pt>
                <c:pt idx="1424">
                  <c:v>5.0441588384854768E-6</c:v>
                </c:pt>
                <c:pt idx="1425">
                  <c:v>6.2558003040456429E-6</c:v>
                </c:pt>
                <c:pt idx="1426">
                  <c:v>5.7942105206431534E-6</c:v>
                </c:pt>
                <c:pt idx="1427">
                  <c:v>6.5072573619294604E-6</c:v>
                </c:pt>
                <c:pt idx="1428">
                  <c:v>5.9823095770746878E-6</c:v>
                </c:pt>
                <c:pt idx="1429">
                  <c:v>5.9063158441908712E-6</c:v>
                </c:pt>
                <c:pt idx="1430">
                  <c:v>4.0924288260373441E-6</c:v>
                </c:pt>
                <c:pt idx="1431">
                  <c:v>4.1958270300829878E-6</c:v>
                </c:pt>
                <c:pt idx="1432">
                  <c:v>5.1022354519709539E-6</c:v>
                </c:pt>
                <c:pt idx="1433">
                  <c:v>8.9338774301867223E-6</c:v>
                </c:pt>
                <c:pt idx="1434">
                  <c:v>7.4450542374481321E-6</c:v>
                </c:pt>
                <c:pt idx="1435">
                  <c:v>1.0254663474481327E-5</c:v>
                </c:pt>
                <c:pt idx="1436">
                  <c:v>1.571354008091286E-5</c:v>
                </c:pt>
                <c:pt idx="1437">
                  <c:v>8.0227896504149369E-6</c:v>
                </c:pt>
                <c:pt idx="1438">
                  <c:v>7.4051349063278007E-6</c:v>
                </c:pt>
                <c:pt idx="1439">
                  <c:v>5.6146681015560162E-6</c:v>
                </c:pt>
                <c:pt idx="1440">
                  <c:v>5.4467603061203319E-6</c:v>
                </c:pt>
                <c:pt idx="1441">
                  <c:v>5.4160351366182568E-6</c:v>
                </c:pt>
                <c:pt idx="1442">
                  <c:v>4.6900889953319499E-6</c:v>
                </c:pt>
                <c:pt idx="1443">
                  <c:v>3.6955822733402487E-6</c:v>
                </c:pt>
                <c:pt idx="1444">
                  <c:v>8.271950332053942E-6</c:v>
                </c:pt>
                <c:pt idx="1445">
                  <c:v>1.1780522072614105E-5</c:v>
                </c:pt>
                <c:pt idx="1446">
                  <c:v>8.4759520483402484E-6</c:v>
                </c:pt>
                <c:pt idx="1447">
                  <c:v>7.9053118985477179E-6</c:v>
                </c:pt>
                <c:pt idx="1448">
                  <c:v>9.0951565440871365E-6</c:v>
                </c:pt>
                <c:pt idx="1449">
                  <c:v>6.7596989428423239E-6</c:v>
                </c:pt>
                <c:pt idx="1450">
                  <c:v>3.4292016297717842E-6</c:v>
                </c:pt>
                <c:pt idx="1451">
                  <c:v>5.5195263091286311E-6</c:v>
                </c:pt>
                <c:pt idx="1452">
                  <c:v>1.0850010207468879E-5</c:v>
                </c:pt>
                <c:pt idx="1453">
                  <c:v>1.2546281454356845E-5</c:v>
                </c:pt>
                <c:pt idx="1454">
                  <c:v>8.2406838804979255E-6</c:v>
                </c:pt>
                <c:pt idx="1455">
                  <c:v>6.3771481937759331E-6</c:v>
                </c:pt>
                <c:pt idx="1456">
                  <c:v>4.4251879131742737E-6</c:v>
                </c:pt>
                <c:pt idx="1457">
                  <c:v>6.6633104759336092E-6</c:v>
                </c:pt>
                <c:pt idx="1458">
                  <c:v>6.8654071289419091E-6</c:v>
                </c:pt>
                <c:pt idx="1459">
                  <c:v>7.8299504537344396E-6</c:v>
                </c:pt>
                <c:pt idx="1460">
                  <c:v>1.2205755893153526E-5</c:v>
                </c:pt>
                <c:pt idx="1461">
                  <c:v>1.1119988774896266E-5</c:v>
                </c:pt>
                <c:pt idx="1462">
                  <c:v>8.6879770926348546E-6</c:v>
                </c:pt>
                <c:pt idx="1463">
                  <c:v>1.0427710836099584E-5</c:v>
                </c:pt>
                <c:pt idx="1464">
                  <c:v>1.1805867612033193E-5</c:v>
                </c:pt>
                <c:pt idx="1465">
                  <c:v>1.6665946063278008E-5</c:v>
                </c:pt>
                <c:pt idx="1466">
                  <c:v>2.9905762146265561E-5</c:v>
                </c:pt>
                <c:pt idx="1467">
                  <c:v>4.2246347691908706E-5</c:v>
                </c:pt>
                <c:pt idx="1468">
                  <c:v>3.6059547481327798E-5</c:v>
                </c:pt>
                <c:pt idx="1469">
                  <c:v>2.0268277115145226E-5</c:v>
                </c:pt>
                <c:pt idx="1470">
                  <c:v>9.6941131946058076E-6</c:v>
                </c:pt>
                <c:pt idx="1471">
                  <c:v>6.8818085652489628E-6</c:v>
                </c:pt>
                <c:pt idx="1472">
                  <c:v>9.0668968708506212E-6</c:v>
                </c:pt>
                <c:pt idx="1473">
                  <c:v>1.0578010338174272E-5</c:v>
                </c:pt>
                <c:pt idx="1474">
                  <c:v>6.0282414577800827E-6</c:v>
                </c:pt>
                <c:pt idx="1475">
                  <c:v>7.6370264162863065E-6</c:v>
                </c:pt>
                <c:pt idx="1476">
                  <c:v>9.5657839021784235E-6</c:v>
                </c:pt>
                <c:pt idx="1477">
                  <c:v>1.8060179490663899E-5</c:v>
                </c:pt>
                <c:pt idx="1478">
                  <c:v>1.8167649774896263E-5</c:v>
                </c:pt>
                <c:pt idx="1479">
                  <c:v>1.0667021853734439E-5</c:v>
                </c:pt>
                <c:pt idx="1480">
                  <c:v>1.0765736247925311E-5</c:v>
                </c:pt>
                <c:pt idx="1481">
                  <c:v>8.6451052868257253E-6</c:v>
                </c:pt>
                <c:pt idx="1482">
                  <c:v>6.5173940206431525E-6</c:v>
                </c:pt>
                <c:pt idx="1483">
                  <c:v>1.4489797794605809E-5</c:v>
                </c:pt>
                <c:pt idx="1484">
                  <c:v>1.8291065482365144E-5</c:v>
                </c:pt>
                <c:pt idx="1485">
                  <c:v>9.1983456272821578E-6</c:v>
                </c:pt>
                <c:pt idx="1486">
                  <c:v>6.9168812596473023E-6</c:v>
                </c:pt>
                <c:pt idx="1487">
                  <c:v>8.9793241457468869E-6</c:v>
                </c:pt>
                <c:pt idx="1488">
                  <c:v>5.989547515456431E-6</c:v>
                </c:pt>
                <c:pt idx="1489">
                  <c:v>7.1774690172199161E-6</c:v>
                </c:pt>
                <c:pt idx="1490">
                  <c:v>4.8574577127593358E-6</c:v>
                </c:pt>
                <c:pt idx="1491">
                  <c:v>1.1105766937759334E-5</c:v>
                </c:pt>
                <c:pt idx="1492">
                  <c:v>1.8447415321576763E-5</c:v>
                </c:pt>
                <c:pt idx="1493">
                  <c:v>1.7719318421161825E-5</c:v>
                </c:pt>
                <c:pt idx="1494">
                  <c:v>2.1999959529045643E-5</c:v>
                </c:pt>
                <c:pt idx="1495">
                  <c:v>2.739797977385892E-5</c:v>
                </c:pt>
                <c:pt idx="1496">
                  <c:v>2.2079855980290456E-5</c:v>
                </c:pt>
                <c:pt idx="1497">
                  <c:v>9.1535973486514514E-6</c:v>
                </c:pt>
                <c:pt idx="1498">
                  <c:v>9.5800284105809131E-6</c:v>
                </c:pt>
                <c:pt idx="1499">
                  <c:v>8.3672462857883804E-6</c:v>
                </c:pt>
                <c:pt idx="1500">
                  <c:v>4.5550513894190869E-6</c:v>
                </c:pt>
                <c:pt idx="1501">
                  <c:v>9.4238483245850607E-6</c:v>
                </c:pt>
                <c:pt idx="1502">
                  <c:v>1.5732794645228215E-5</c:v>
                </c:pt>
                <c:pt idx="1503">
                  <c:v>2.3565578284232365E-5</c:v>
                </c:pt>
                <c:pt idx="1504">
                  <c:v>1.3706822756224065E-5</c:v>
                </c:pt>
                <c:pt idx="1505">
                  <c:v>2.3514655818464729E-5</c:v>
                </c:pt>
                <c:pt idx="1506">
                  <c:v>3.0053819554979252E-5</c:v>
                </c:pt>
                <c:pt idx="1507">
                  <c:v>1.6476509099585062E-5</c:v>
                </c:pt>
                <c:pt idx="1508">
                  <c:v>7.1366334814315347E-6</c:v>
                </c:pt>
                <c:pt idx="1509">
                  <c:v>6.0447210538381738E-6</c:v>
                </c:pt>
                <c:pt idx="1510">
                  <c:v>1.427649654045643E-5</c:v>
                </c:pt>
                <c:pt idx="1511">
                  <c:v>8.9066894303941903E-6</c:v>
                </c:pt>
                <c:pt idx="1512">
                  <c:v>7.0703201529045636E-6</c:v>
                </c:pt>
                <c:pt idx="1513">
                  <c:v>1.2087695530082986E-5</c:v>
                </c:pt>
                <c:pt idx="1514">
                  <c:v>1.1738152839211617E-5</c:v>
                </c:pt>
                <c:pt idx="1515">
                  <c:v>9.6650279577800812E-6</c:v>
                </c:pt>
                <c:pt idx="1516">
                  <c:v>1.9024194158713693E-5</c:v>
                </c:pt>
                <c:pt idx="1517">
                  <c:v>1.5783977707468877E-5</c:v>
                </c:pt>
                <c:pt idx="1518">
                  <c:v>8.7279528341286295E-6</c:v>
                </c:pt>
                <c:pt idx="1519">
                  <c:v>9.3739801261410789E-6</c:v>
                </c:pt>
                <c:pt idx="1520">
                  <c:v>1.5553750354771781E-5</c:v>
                </c:pt>
                <c:pt idx="1521">
                  <c:v>1.5078208191908712E-5</c:v>
                </c:pt>
                <c:pt idx="1522">
                  <c:v>1.0375542426348548E-5</c:v>
                </c:pt>
                <c:pt idx="1523">
                  <c:v>1.7454571746887965E-5</c:v>
                </c:pt>
                <c:pt idx="1524">
                  <c:v>2.735771437551867E-5</c:v>
                </c:pt>
                <c:pt idx="1525">
                  <c:v>2.7221747740663901E-5</c:v>
                </c:pt>
                <c:pt idx="1526">
                  <c:v>1.7719286478215767E-5</c:v>
                </c:pt>
                <c:pt idx="1527">
                  <c:v>1.1748013613070539E-5</c:v>
                </c:pt>
                <c:pt idx="1528">
                  <c:v>1.3367645181535268E-5</c:v>
                </c:pt>
                <c:pt idx="1529">
                  <c:v>1.0001203885580912E-5</c:v>
                </c:pt>
                <c:pt idx="1530">
                  <c:v>1.023922156753112E-5</c:v>
                </c:pt>
                <c:pt idx="1531">
                  <c:v>2.4054193343360995E-5</c:v>
                </c:pt>
                <c:pt idx="1532">
                  <c:v>2.2626871077800829E-5</c:v>
                </c:pt>
                <c:pt idx="1533">
                  <c:v>2.3802087412863067E-5</c:v>
                </c:pt>
                <c:pt idx="1534">
                  <c:v>2.5227494368257259E-5</c:v>
                </c:pt>
                <c:pt idx="1535">
                  <c:v>1.9569269058091286E-5</c:v>
                </c:pt>
                <c:pt idx="1536">
                  <c:v>2.7138015343360995E-5</c:v>
                </c:pt>
                <c:pt idx="1537">
                  <c:v>1.5995883645228216E-5</c:v>
                </c:pt>
                <c:pt idx="1538">
                  <c:v>1.500020874273859E-5</c:v>
                </c:pt>
                <c:pt idx="1539">
                  <c:v>2.0066330857883815E-5</c:v>
                </c:pt>
                <c:pt idx="1540">
                  <c:v>1.980067247925311E-5</c:v>
                </c:pt>
                <c:pt idx="1541">
                  <c:v>3.4092749913900412E-5</c:v>
                </c:pt>
                <c:pt idx="1542">
                  <c:v>2.9055118986514518E-5</c:v>
                </c:pt>
                <c:pt idx="1543">
                  <c:v>2.3930778842323649E-5</c:v>
                </c:pt>
                <c:pt idx="1544">
                  <c:v>1.8383283238589209E-5</c:v>
                </c:pt>
                <c:pt idx="1545">
                  <c:v>2.009727953319502E-5</c:v>
                </c:pt>
                <c:pt idx="1546">
                  <c:v>2.1332110022821577E-5</c:v>
                </c:pt>
                <c:pt idx="1547">
                  <c:v>3.0259799761410786E-5</c:v>
                </c:pt>
                <c:pt idx="1548">
                  <c:v>1.9663567034232365E-5</c:v>
                </c:pt>
                <c:pt idx="1549">
                  <c:v>1.9738583324688794E-5</c:v>
                </c:pt>
                <c:pt idx="1550">
                  <c:v>2.4272307345435683E-5</c:v>
                </c:pt>
                <c:pt idx="1551">
                  <c:v>3.1622732590248959E-5</c:v>
                </c:pt>
                <c:pt idx="1552">
                  <c:v>2.9195895673236514E-5</c:v>
                </c:pt>
                <c:pt idx="1553">
                  <c:v>3.796751355082987E-5</c:v>
                </c:pt>
                <c:pt idx="1554">
                  <c:v>4.4563733322614106E-5</c:v>
                </c:pt>
                <c:pt idx="1555">
                  <c:v>4.3682400993775931E-5</c:v>
                </c:pt>
                <c:pt idx="1556">
                  <c:v>5.8149113946058089E-5</c:v>
                </c:pt>
                <c:pt idx="1557">
                  <c:v>4.9153617408713688E-5</c:v>
                </c:pt>
                <c:pt idx="1558">
                  <c:v>3.7945848897302906E-5</c:v>
                </c:pt>
                <c:pt idx="1559">
                  <c:v>2.6595863443983398E-5</c:v>
                </c:pt>
                <c:pt idx="1560">
                  <c:v>3.1816725375518672E-5</c:v>
                </c:pt>
                <c:pt idx="1561">
                  <c:v>3.9105181592323649E-5</c:v>
                </c:pt>
                <c:pt idx="1562">
                  <c:v>3.633423872925311E-5</c:v>
                </c:pt>
                <c:pt idx="1563">
                  <c:v>3.1121887906639003E-5</c:v>
                </c:pt>
                <c:pt idx="1564">
                  <c:v>2.5464421897302903E-5</c:v>
                </c:pt>
                <c:pt idx="1565">
                  <c:v>4.3943510142116182E-5</c:v>
                </c:pt>
                <c:pt idx="1566">
                  <c:v>5.2911806302904559E-5</c:v>
                </c:pt>
                <c:pt idx="1567">
                  <c:v>6.6277777024896265E-5</c:v>
                </c:pt>
                <c:pt idx="1568">
                  <c:v>5.7725925981327796E-5</c:v>
                </c:pt>
                <c:pt idx="1569">
                  <c:v>6.7958849162863061E-5</c:v>
                </c:pt>
                <c:pt idx="1570">
                  <c:v>3.5952114043568464E-5</c:v>
                </c:pt>
                <c:pt idx="1571">
                  <c:v>3.5415160784232363E-5</c:v>
                </c:pt>
                <c:pt idx="1572">
                  <c:v>4.1524200784232364E-5</c:v>
                </c:pt>
                <c:pt idx="1573">
                  <c:v>3.3716501862033194E-5</c:v>
                </c:pt>
                <c:pt idx="1574">
                  <c:v>3.885060559336099E-5</c:v>
                </c:pt>
                <c:pt idx="1575">
                  <c:v>4.2035313770746886E-5</c:v>
                </c:pt>
                <c:pt idx="1576">
                  <c:v>3.4396241261410786E-5</c:v>
                </c:pt>
                <c:pt idx="1577">
                  <c:v>2.946549292738589E-5</c:v>
                </c:pt>
                <c:pt idx="1578">
                  <c:v>2.2376172402489624E-5</c:v>
                </c:pt>
                <c:pt idx="1579">
                  <c:v>2.1042279900414935E-5</c:v>
                </c:pt>
                <c:pt idx="1580">
                  <c:v>3.6187849267634852E-5</c:v>
                </c:pt>
                <c:pt idx="1581">
                  <c:v>4.1437557429460585E-5</c:v>
                </c:pt>
                <c:pt idx="1582">
                  <c:v>3.1976054940871365E-5</c:v>
                </c:pt>
                <c:pt idx="1583">
                  <c:v>4.699313645850622E-5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F46C-4916-88F0-1AB8A9DE81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15736832"/>
        <c:axId val="615730600"/>
      </c:scatterChart>
      <c:valAx>
        <c:axId val="615736832"/>
        <c:scaling>
          <c:logBase val="10"/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rgbClr val="002060"/>
                    </a:solidFill>
                  </a:rPr>
                  <a:t>Frequency</a:t>
                </a:r>
                <a:r>
                  <a:rPr lang="en-US" sz="1600" baseline="0">
                    <a:solidFill>
                      <a:srgbClr val="002060"/>
                    </a:solidFill>
                  </a:rPr>
                  <a:t> (Hz)</a:t>
                </a:r>
                <a:endParaRPr lang="en-US" sz="1600">
                  <a:solidFill>
                    <a:srgbClr val="00206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00206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ln>
                  <a:solidFill>
                    <a:srgbClr val="002060"/>
                  </a:solidFill>
                </a:ln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615730600"/>
        <c:crossesAt val="1.0000000000000005E-8"/>
        <c:crossBetween val="midCat"/>
      </c:valAx>
      <c:valAx>
        <c:axId val="615730600"/>
        <c:scaling>
          <c:logBase val="10"/>
          <c:orientation val="minMax"/>
          <c:max val="0.1"/>
          <c:min val="1.0000000000000005E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>
                    <a:solidFill>
                      <a:srgbClr val="002060"/>
                    </a:solidFill>
                  </a:rPr>
                  <a:t>PSD</a:t>
                </a:r>
                <a:r>
                  <a:rPr lang="en-US" sz="1600" baseline="0">
                    <a:solidFill>
                      <a:srgbClr val="002060"/>
                    </a:solidFill>
                  </a:rPr>
                  <a:t> (g2/Hz)</a:t>
                </a:r>
                <a:endParaRPr lang="en-US" sz="1600">
                  <a:solidFill>
                    <a:srgbClr val="002060"/>
                  </a:solidFill>
                </a:endParaRPr>
              </a:p>
            </c:rich>
          </c:tx>
          <c:layout>
            <c:manualLayout>
              <c:xMode val="edge"/>
              <c:yMode val="edge"/>
              <c:x val="0"/>
              <c:y val="0.4062171358839000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2060"/>
                  </a:solidFill>
                  <a:latin typeface="+mn-lt"/>
                  <a:ea typeface="+mn-ea"/>
                  <a:cs typeface="+mn-cs"/>
                </a:defRPr>
              </a:pPr>
              <a:endParaRPr lang="en-CH"/>
            </a:p>
          </c:txPr>
        </c:title>
        <c:numFmt formatCode="0.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rgbClr val="00206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6157368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098613296860999"/>
          <c:y val="0.62218486526566008"/>
          <c:w val="0.30449504692495427"/>
          <c:h val="0.24503073584190635"/>
        </c:manualLayout>
      </c:layout>
      <c:overlay val="0"/>
      <c:spPr>
        <a:solidFill>
          <a:schemeClr val="bg1"/>
        </a:solidFill>
        <a:ln>
          <a:solidFill>
            <a:schemeClr val="tx2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 err="1">
                <a:solidFill>
                  <a:schemeClr val="bg2">
                    <a:lumMod val="25000"/>
                  </a:schemeClr>
                </a:solidFill>
              </a:rPr>
              <a:t>Temperature</a:t>
            </a:r>
            <a:r>
              <a:rPr lang="fr-FR" sz="1800" dirty="0">
                <a:solidFill>
                  <a:schemeClr val="bg2">
                    <a:lumMod val="25000"/>
                  </a:schemeClr>
                </a:solidFill>
              </a:rPr>
              <a:t> = f(Times)</a:t>
            </a:r>
          </a:p>
        </c:rich>
      </c:tx>
      <c:layout>
        <c:manualLayout>
          <c:xMode val="edge"/>
          <c:yMode val="edge"/>
          <c:x val="0.1332715932887534"/>
          <c:y val="1.26300456394448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9.0228486908243796E-2"/>
          <c:y val="0.10616665546690622"/>
          <c:w val="0.83515821225536568"/>
          <c:h val="0.76360253010167189"/>
        </c:manualLayout>
      </c:layout>
      <c:scatterChart>
        <c:scatterStyle val="lineMarker"/>
        <c:varyColors val="0"/>
        <c:ser>
          <c:idx val="2"/>
          <c:order val="0"/>
          <c:tx>
            <c:strRef>
              <c:f>Temp!$D$1</c:f>
              <c:strCache>
                <c:ptCount val="1"/>
                <c:pt idx="0">
                  <c:v>Max Ext.Temp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Temp!$D$2:$D$711</c:f>
              <c:numCache>
                <c:formatCode>General</c:formatCode>
                <c:ptCount val="710"/>
                <c:pt idx="0">
                  <c:v>20.8</c:v>
                </c:pt>
                <c:pt idx="1">
                  <c:v>20.2</c:v>
                </c:pt>
                <c:pt idx="2">
                  <c:v>20</c:v>
                </c:pt>
                <c:pt idx="3">
                  <c:v>20.100000000000001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20.2</c:v>
                </c:pt>
                <c:pt idx="14">
                  <c:v>20.2</c:v>
                </c:pt>
                <c:pt idx="15">
                  <c:v>20.2</c:v>
                </c:pt>
                <c:pt idx="16">
                  <c:v>20.2</c:v>
                </c:pt>
                <c:pt idx="17">
                  <c:v>20.100000000000001</c:v>
                </c:pt>
                <c:pt idx="18">
                  <c:v>20</c:v>
                </c:pt>
                <c:pt idx="19">
                  <c:v>20</c:v>
                </c:pt>
                <c:pt idx="20">
                  <c:v>19.899999999999999</c:v>
                </c:pt>
                <c:pt idx="21">
                  <c:v>19.899999999999999</c:v>
                </c:pt>
                <c:pt idx="22">
                  <c:v>19.8</c:v>
                </c:pt>
                <c:pt idx="23">
                  <c:v>19.7</c:v>
                </c:pt>
                <c:pt idx="24">
                  <c:v>19.7</c:v>
                </c:pt>
                <c:pt idx="25">
                  <c:v>19.7</c:v>
                </c:pt>
                <c:pt idx="26">
                  <c:v>19.7</c:v>
                </c:pt>
                <c:pt idx="27">
                  <c:v>19.600000000000001</c:v>
                </c:pt>
                <c:pt idx="28">
                  <c:v>19.5</c:v>
                </c:pt>
                <c:pt idx="29">
                  <c:v>19.5</c:v>
                </c:pt>
                <c:pt idx="30">
                  <c:v>19.3</c:v>
                </c:pt>
                <c:pt idx="31">
                  <c:v>19.3</c:v>
                </c:pt>
                <c:pt idx="32">
                  <c:v>19.3</c:v>
                </c:pt>
                <c:pt idx="33">
                  <c:v>19.3</c:v>
                </c:pt>
                <c:pt idx="34">
                  <c:v>19.2</c:v>
                </c:pt>
                <c:pt idx="35">
                  <c:v>19.2</c:v>
                </c:pt>
                <c:pt idx="36">
                  <c:v>19.100000000000001</c:v>
                </c:pt>
                <c:pt idx="37">
                  <c:v>19.100000000000001</c:v>
                </c:pt>
                <c:pt idx="38">
                  <c:v>19</c:v>
                </c:pt>
                <c:pt idx="39">
                  <c:v>18.8</c:v>
                </c:pt>
                <c:pt idx="40">
                  <c:v>18.8</c:v>
                </c:pt>
                <c:pt idx="41">
                  <c:v>18.8</c:v>
                </c:pt>
                <c:pt idx="42">
                  <c:v>18.8</c:v>
                </c:pt>
                <c:pt idx="43">
                  <c:v>18.8</c:v>
                </c:pt>
                <c:pt idx="44">
                  <c:v>18.7</c:v>
                </c:pt>
                <c:pt idx="45">
                  <c:v>18.5</c:v>
                </c:pt>
                <c:pt idx="46">
                  <c:v>18.3</c:v>
                </c:pt>
                <c:pt idx="47">
                  <c:v>18.2</c:v>
                </c:pt>
                <c:pt idx="48">
                  <c:v>18.2</c:v>
                </c:pt>
                <c:pt idx="49">
                  <c:v>18.3</c:v>
                </c:pt>
                <c:pt idx="50">
                  <c:v>18.2</c:v>
                </c:pt>
                <c:pt idx="51">
                  <c:v>18.2</c:v>
                </c:pt>
                <c:pt idx="52">
                  <c:v>18.100000000000001</c:v>
                </c:pt>
                <c:pt idx="53">
                  <c:v>18.100000000000001</c:v>
                </c:pt>
                <c:pt idx="54">
                  <c:v>18</c:v>
                </c:pt>
                <c:pt idx="55">
                  <c:v>18</c:v>
                </c:pt>
                <c:pt idx="56">
                  <c:v>18</c:v>
                </c:pt>
                <c:pt idx="57">
                  <c:v>17.899999999999999</c:v>
                </c:pt>
                <c:pt idx="58">
                  <c:v>17.8</c:v>
                </c:pt>
                <c:pt idx="59">
                  <c:v>17.7</c:v>
                </c:pt>
                <c:pt idx="60">
                  <c:v>17.8</c:v>
                </c:pt>
                <c:pt idx="61">
                  <c:v>17.600000000000001</c:v>
                </c:pt>
                <c:pt idx="62">
                  <c:v>17.600000000000001</c:v>
                </c:pt>
                <c:pt idx="63">
                  <c:v>17.7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17.7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17.600000000000001</c:v>
                </c:pt>
                <c:pt idx="77">
                  <c:v>17.600000000000001</c:v>
                </c:pt>
                <c:pt idx="78">
                  <c:v>17.600000000000001</c:v>
                </c:pt>
                <c:pt idx="79">
                  <c:v>17.600000000000001</c:v>
                </c:pt>
                <c:pt idx="80">
                  <c:v>17.600000000000001</c:v>
                </c:pt>
                <c:pt idx="81">
                  <c:v>17.600000000000001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17.8</c:v>
                </c:pt>
                <c:pt idx="87">
                  <c:v>18.2</c:v>
                </c:pt>
                <c:pt idx="88">
                  <c:v>18.3</c:v>
                </c:pt>
                <c:pt idx="89">
                  <c:v>18.100000000000001</c:v>
                </c:pt>
                <c:pt idx="90">
                  <c:v>17.899999999999999</c:v>
                </c:pt>
                <c:pt idx="91">
                  <c:v>17.899999999999999</c:v>
                </c:pt>
                <c:pt idx="92">
                  <c:v>17.8</c:v>
                </c:pt>
                <c:pt idx="93">
                  <c:v>17.8</c:v>
                </c:pt>
                <c:pt idx="94">
                  <c:v>17.8</c:v>
                </c:pt>
                <c:pt idx="95">
                  <c:v>17.7</c:v>
                </c:pt>
                <c:pt idx="96">
                  <c:v>17.7</c:v>
                </c:pt>
                <c:pt idx="97">
                  <c:v>17.7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17.600000000000001</c:v>
                </c:pt>
                <c:pt idx="102">
                  <c:v>17.600000000000001</c:v>
                </c:pt>
                <c:pt idx="103">
                  <c:v>17.600000000000001</c:v>
                </c:pt>
                <c:pt idx="104">
                  <c:v>17.600000000000001</c:v>
                </c:pt>
                <c:pt idx="105">
                  <c:v>17.600000000000001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17.5</c:v>
                </c:pt>
                <c:pt idx="112">
                  <c:v>17.5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17.399999999999999</c:v>
                </c:pt>
                <c:pt idx="118">
                  <c:v>17.399999999999999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17.3</c:v>
                </c:pt>
                <c:pt idx="124">
                  <c:v>17.3</c:v>
                </c:pt>
                <c:pt idx="125">
                  <c:v>17.2</c:v>
                </c:pt>
                <c:pt idx="126">
                  <c:v>17.2</c:v>
                </c:pt>
                <c:pt idx="127">
                  <c:v>17.2</c:v>
                </c:pt>
                <c:pt idx="128">
                  <c:v>17.2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17.100000000000001</c:v>
                </c:pt>
                <c:pt idx="133">
                  <c:v>17.100000000000001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17</c:v>
                </c:pt>
                <c:pt idx="142">
                  <c:v>17</c:v>
                </c:pt>
                <c:pt idx="143">
                  <c:v>17</c:v>
                </c:pt>
                <c:pt idx="144">
                  <c:v>17.2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17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17.100000000000001</c:v>
                </c:pt>
                <c:pt idx="154">
                  <c:v>17.100000000000001</c:v>
                </c:pt>
                <c:pt idx="155">
                  <c:v>17.2</c:v>
                </c:pt>
                <c:pt idx="156">
                  <c:v>17.2</c:v>
                </c:pt>
                <c:pt idx="157">
                  <c:v>17.3</c:v>
                </c:pt>
                <c:pt idx="158">
                  <c:v>17.3</c:v>
                </c:pt>
                <c:pt idx="159">
                  <c:v>17.3</c:v>
                </c:pt>
                <c:pt idx="160">
                  <c:v>17.399999999999999</c:v>
                </c:pt>
                <c:pt idx="161">
                  <c:v>17.5</c:v>
                </c:pt>
                <c:pt idx="162">
                  <c:v>17.7</c:v>
                </c:pt>
                <c:pt idx="163">
                  <c:v>17.899999999999999</c:v>
                </c:pt>
                <c:pt idx="164">
                  <c:v>18</c:v>
                </c:pt>
                <c:pt idx="165">
                  <c:v>18.100000000000001</c:v>
                </c:pt>
                <c:pt idx="166">
                  <c:v>18.3</c:v>
                </c:pt>
                <c:pt idx="167">
                  <c:v>18.399999999999999</c:v>
                </c:pt>
                <c:pt idx="168">
                  <c:v>18.8</c:v>
                </c:pt>
                <c:pt idx="169">
                  <c:v>18.7</c:v>
                </c:pt>
                <c:pt idx="170">
                  <c:v>18.8</c:v>
                </c:pt>
                <c:pt idx="171">
                  <c:v>19.2</c:v>
                </c:pt>
                <c:pt idx="172">
                  <c:v>19.5</c:v>
                </c:pt>
                <c:pt idx="173">
                  <c:v>19.600000000000001</c:v>
                </c:pt>
                <c:pt idx="174">
                  <c:v>19.7</c:v>
                </c:pt>
                <c:pt idx="175">
                  <c:v>19.8</c:v>
                </c:pt>
                <c:pt idx="176">
                  <c:v>19.8</c:v>
                </c:pt>
                <c:pt idx="177">
                  <c:v>19.8</c:v>
                </c:pt>
                <c:pt idx="178">
                  <c:v>19.899999999999999</c:v>
                </c:pt>
                <c:pt idx="179">
                  <c:v>19.899999999999999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19.899999999999999</c:v>
                </c:pt>
                <c:pt idx="183">
                  <c:v>19.8</c:v>
                </c:pt>
                <c:pt idx="184">
                  <c:v>19.8</c:v>
                </c:pt>
                <c:pt idx="185">
                  <c:v>19.7</c:v>
                </c:pt>
                <c:pt idx="186">
                  <c:v>19.600000000000001</c:v>
                </c:pt>
                <c:pt idx="187">
                  <c:v>19.5</c:v>
                </c:pt>
                <c:pt idx="188">
                  <c:v>19.399999999999999</c:v>
                </c:pt>
                <c:pt idx="189">
                  <c:v>19.3</c:v>
                </c:pt>
                <c:pt idx="190">
                  <c:v>19.3</c:v>
                </c:pt>
                <c:pt idx="191">
                  <c:v>19.2</c:v>
                </c:pt>
                <c:pt idx="192">
                  <c:v>19.2</c:v>
                </c:pt>
                <c:pt idx="193">
                  <c:v>19.2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19.100000000000001</c:v>
                </c:pt>
                <c:pt idx="200">
                  <c:v>19.100000000000001</c:v>
                </c:pt>
                <c:pt idx="201">
                  <c:v>19</c:v>
                </c:pt>
                <c:pt idx="202">
                  <c:v>19</c:v>
                </c:pt>
                <c:pt idx="203">
                  <c:v>19</c:v>
                </c:pt>
                <c:pt idx="204">
                  <c:v>19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18.899999999999999</c:v>
                </c:pt>
                <c:pt idx="208">
                  <c:v>18.8</c:v>
                </c:pt>
                <c:pt idx="209">
                  <c:v>18.8</c:v>
                </c:pt>
                <c:pt idx="210">
                  <c:v>18.8</c:v>
                </c:pt>
                <c:pt idx="211">
                  <c:v>18.8</c:v>
                </c:pt>
                <c:pt idx="212">
                  <c:v>18.7</c:v>
                </c:pt>
                <c:pt idx="213">
                  <c:v>18.7</c:v>
                </c:pt>
                <c:pt idx="214">
                  <c:v>18.7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18.600000000000001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18.5</c:v>
                </c:pt>
                <c:pt idx="223">
                  <c:v>18.5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18.399999999999999</c:v>
                </c:pt>
                <c:pt idx="227">
                  <c:v>18.399999999999999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18.3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18.2</c:v>
                </c:pt>
                <c:pt idx="236">
                  <c:v>18.2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18.100000000000001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18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17.899999999999999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17.8</c:v>
                </c:pt>
                <c:pt idx="254">
                  <c:v>17.8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17.7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17.600000000000001</c:v>
                </c:pt>
                <c:pt idx="263">
                  <c:v>17.600000000000001</c:v>
                </c:pt>
                <c:pt idx="264">
                  <c:v>17.600000000000001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17.5</c:v>
                </c:pt>
                <c:pt idx="270">
                  <c:v>17.5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17.600000000000001</c:v>
                </c:pt>
                <c:pt idx="277">
                  <c:v>17.399999999999999</c:v>
                </c:pt>
                <c:pt idx="278">
                  <c:v>17.399999999999999</c:v>
                </c:pt>
                <c:pt idx="279">
                  <c:v>17.3</c:v>
                </c:pt>
                <c:pt idx="280">
                  <c:v>17.3</c:v>
                </c:pt>
                <c:pt idx="281">
                  <c:v>17.2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17.100000000000001</c:v>
                </c:pt>
                <c:pt idx="285">
                  <c:v>17</c:v>
                </c:pt>
                <c:pt idx="286">
                  <c:v>17</c:v>
                </c:pt>
                <c:pt idx="287">
                  <c:v>17</c:v>
                </c:pt>
                <c:pt idx="288">
                  <c:v>16.899999999999999</c:v>
                </c:pt>
                <c:pt idx="289">
                  <c:v>16.899999999999999</c:v>
                </c:pt>
                <c:pt idx="290">
                  <c:v>16.899999999999999</c:v>
                </c:pt>
                <c:pt idx="291">
                  <c:v>16.8</c:v>
                </c:pt>
                <c:pt idx="292">
                  <c:v>16.899999999999999</c:v>
                </c:pt>
                <c:pt idx="293">
                  <c:v>16.899999999999999</c:v>
                </c:pt>
                <c:pt idx="294">
                  <c:v>16.8</c:v>
                </c:pt>
                <c:pt idx="295">
                  <c:v>16.7</c:v>
                </c:pt>
                <c:pt idx="296">
                  <c:v>16.8</c:v>
                </c:pt>
                <c:pt idx="297">
                  <c:v>16.899999999999999</c:v>
                </c:pt>
                <c:pt idx="298">
                  <c:v>16.899999999999999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17</c:v>
                </c:pt>
                <c:pt idx="304">
                  <c:v>17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17.100000000000001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17.2</c:v>
                </c:pt>
                <c:pt idx="312">
                  <c:v>17.2</c:v>
                </c:pt>
                <c:pt idx="313">
                  <c:v>17.2</c:v>
                </c:pt>
                <c:pt idx="314">
                  <c:v>17.2</c:v>
                </c:pt>
                <c:pt idx="315">
                  <c:v>17.3</c:v>
                </c:pt>
                <c:pt idx="316">
                  <c:v>17.3</c:v>
                </c:pt>
                <c:pt idx="317">
                  <c:v>17.3</c:v>
                </c:pt>
                <c:pt idx="318">
                  <c:v>17.399999999999999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17.5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17.600000000000001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17.7</c:v>
                </c:pt>
                <c:pt idx="329">
                  <c:v>17.7</c:v>
                </c:pt>
                <c:pt idx="330">
                  <c:v>17.7</c:v>
                </c:pt>
                <c:pt idx="331">
                  <c:v>17.7</c:v>
                </c:pt>
                <c:pt idx="332">
                  <c:v>17.8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17.899999999999999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18</c:v>
                </c:pt>
                <c:pt idx="341">
                  <c:v>18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18.100000000000001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18.2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18.3</c:v>
                </c:pt>
                <c:pt idx="360">
                  <c:v>18.3</c:v>
                </c:pt>
                <c:pt idx="361">
                  <c:v>18.3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18.399999999999999</c:v>
                </c:pt>
                <c:pt idx="368">
                  <c:v>18.399999999999999</c:v>
                </c:pt>
                <c:pt idx="369">
                  <c:v>18.399999999999999</c:v>
                </c:pt>
                <c:pt idx="370">
                  <c:v>18.399999999999999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18.5</c:v>
                </c:pt>
                <c:pt idx="378">
                  <c:v>18.5</c:v>
                </c:pt>
                <c:pt idx="379">
                  <c:v>18.5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18.600000000000001</c:v>
                </c:pt>
                <c:pt idx="390">
                  <c:v>18.600000000000001</c:v>
                </c:pt>
                <c:pt idx="391">
                  <c:v>18.600000000000001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18.7</c:v>
                </c:pt>
                <c:pt idx="412">
                  <c:v>18.600000000000001</c:v>
                </c:pt>
                <c:pt idx="413">
                  <c:v>18.7</c:v>
                </c:pt>
                <c:pt idx="414">
                  <c:v>18.7</c:v>
                </c:pt>
                <c:pt idx="415">
                  <c:v>18.7</c:v>
                </c:pt>
                <c:pt idx="416">
                  <c:v>18.7</c:v>
                </c:pt>
                <c:pt idx="417">
                  <c:v>18.7</c:v>
                </c:pt>
                <c:pt idx="418">
                  <c:v>18.7</c:v>
                </c:pt>
                <c:pt idx="419">
                  <c:v>18.7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18.7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18.8</c:v>
                </c:pt>
                <c:pt idx="446">
                  <c:v>18.8</c:v>
                </c:pt>
                <c:pt idx="447">
                  <c:v>18.8</c:v>
                </c:pt>
                <c:pt idx="448">
                  <c:v>18.8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18.899999999999999</c:v>
                </c:pt>
                <c:pt idx="457">
                  <c:v>18.899999999999999</c:v>
                </c:pt>
                <c:pt idx="458">
                  <c:v>18.899999999999999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19</c:v>
                </c:pt>
                <c:pt idx="465">
                  <c:v>19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19.100000000000001</c:v>
                </c:pt>
                <c:pt idx="474">
                  <c:v>19.100000000000001</c:v>
                </c:pt>
                <c:pt idx="475">
                  <c:v>19.100000000000001</c:v>
                </c:pt>
                <c:pt idx="476">
                  <c:v>19.100000000000001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19.2</c:v>
                </c:pt>
                <c:pt idx="485">
                  <c:v>19.2</c:v>
                </c:pt>
                <c:pt idx="486">
                  <c:v>19.2</c:v>
                </c:pt>
                <c:pt idx="487">
                  <c:v>19.2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19.2</c:v>
                </c:pt>
                <c:pt idx="534">
                  <c:v>19.2</c:v>
                </c:pt>
                <c:pt idx="535">
                  <c:v>19.2</c:v>
                </c:pt>
                <c:pt idx="536">
                  <c:v>19.2</c:v>
                </c:pt>
                <c:pt idx="537">
                  <c:v>19.2</c:v>
                </c:pt>
                <c:pt idx="538">
                  <c:v>19.2</c:v>
                </c:pt>
                <c:pt idx="539">
                  <c:v>19.2</c:v>
                </c:pt>
                <c:pt idx="540">
                  <c:v>19.2</c:v>
                </c:pt>
                <c:pt idx="541">
                  <c:v>19.2</c:v>
                </c:pt>
                <c:pt idx="542">
                  <c:v>19.2</c:v>
                </c:pt>
                <c:pt idx="543">
                  <c:v>19.2</c:v>
                </c:pt>
                <c:pt idx="544">
                  <c:v>19.2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19.100000000000001</c:v>
                </c:pt>
                <c:pt idx="563">
                  <c:v>19.100000000000001</c:v>
                </c:pt>
                <c:pt idx="564">
                  <c:v>19.100000000000001</c:v>
                </c:pt>
                <c:pt idx="565">
                  <c:v>19.100000000000001</c:v>
                </c:pt>
                <c:pt idx="566">
                  <c:v>19.100000000000001</c:v>
                </c:pt>
                <c:pt idx="567">
                  <c:v>19.100000000000001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19.100000000000001</c:v>
                </c:pt>
                <c:pt idx="593">
                  <c:v>19</c:v>
                </c:pt>
                <c:pt idx="594">
                  <c:v>19.100000000000001</c:v>
                </c:pt>
                <c:pt idx="595">
                  <c:v>19.100000000000001</c:v>
                </c:pt>
                <c:pt idx="596">
                  <c:v>19.100000000000001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19.2</c:v>
                </c:pt>
                <c:pt idx="607">
                  <c:v>19.2</c:v>
                </c:pt>
                <c:pt idx="608">
                  <c:v>19.2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19.3</c:v>
                </c:pt>
                <c:pt idx="618">
                  <c:v>19.3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19.399999999999999</c:v>
                </c:pt>
                <c:pt idx="637">
                  <c:v>19.399999999999999</c:v>
                </c:pt>
                <c:pt idx="638">
                  <c:v>19.3</c:v>
                </c:pt>
                <c:pt idx="639">
                  <c:v>19.399999999999999</c:v>
                </c:pt>
                <c:pt idx="640">
                  <c:v>19.399999999999999</c:v>
                </c:pt>
                <c:pt idx="641">
                  <c:v>19.399999999999999</c:v>
                </c:pt>
                <c:pt idx="642">
                  <c:v>19.3</c:v>
                </c:pt>
                <c:pt idx="643">
                  <c:v>19.399999999999999</c:v>
                </c:pt>
                <c:pt idx="644">
                  <c:v>19.399999999999999</c:v>
                </c:pt>
                <c:pt idx="645">
                  <c:v>19.399999999999999</c:v>
                </c:pt>
                <c:pt idx="646">
                  <c:v>19.399999999999999</c:v>
                </c:pt>
                <c:pt idx="647">
                  <c:v>19.399999999999999</c:v>
                </c:pt>
                <c:pt idx="648">
                  <c:v>19.3</c:v>
                </c:pt>
                <c:pt idx="649">
                  <c:v>19.399999999999999</c:v>
                </c:pt>
                <c:pt idx="650">
                  <c:v>19.399999999999999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19.3</c:v>
                </c:pt>
                <c:pt idx="672">
                  <c:v>19.3</c:v>
                </c:pt>
                <c:pt idx="673">
                  <c:v>19.3</c:v>
                </c:pt>
                <c:pt idx="674">
                  <c:v>19.3</c:v>
                </c:pt>
                <c:pt idx="675">
                  <c:v>19.3</c:v>
                </c:pt>
                <c:pt idx="676">
                  <c:v>19.3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19.2</c:v>
                </c:pt>
                <c:pt idx="691">
                  <c:v>19.2</c:v>
                </c:pt>
                <c:pt idx="692">
                  <c:v>19.2</c:v>
                </c:pt>
                <c:pt idx="693">
                  <c:v>19.2</c:v>
                </c:pt>
                <c:pt idx="694">
                  <c:v>19.2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19.100000000000001</c:v>
                </c:pt>
                <c:pt idx="707">
                  <c:v>19.100000000000001</c:v>
                </c:pt>
                <c:pt idx="708">
                  <c:v>19.100000000000001</c:v>
                </c:pt>
                <c:pt idx="709">
                  <c:v>19.100000000000001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80B-482C-A1E4-D2A88BA732B1}"/>
            </c:ext>
          </c:extLst>
        </c:ser>
        <c:ser>
          <c:idx val="3"/>
          <c:order val="1"/>
          <c:tx>
            <c:strRef>
              <c:f>Temp!$E$1</c:f>
              <c:strCache>
                <c:ptCount val="1"/>
                <c:pt idx="0">
                  <c:v>Min Ext. Temp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Temp!$E$2:$E$711</c:f>
              <c:numCache>
                <c:formatCode>General</c:formatCode>
                <c:ptCount val="710"/>
                <c:pt idx="0">
                  <c:v>20.2</c:v>
                </c:pt>
                <c:pt idx="1">
                  <c:v>20</c:v>
                </c:pt>
                <c:pt idx="2">
                  <c:v>19.899999999999999</c:v>
                </c:pt>
                <c:pt idx="3">
                  <c:v>20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20.100000000000001</c:v>
                </c:pt>
                <c:pt idx="14">
                  <c:v>20.100000000000001</c:v>
                </c:pt>
                <c:pt idx="15">
                  <c:v>20.100000000000001</c:v>
                </c:pt>
                <c:pt idx="16">
                  <c:v>20.100000000000001</c:v>
                </c:pt>
                <c:pt idx="17">
                  <c:v>20</c:v>
                </c:pt>
                <c:pt idx="18">
                  <c:v>19.899999999999999</c:v>
                </c:pt>
                <c:pt idx="19">
                  <c:v>19.899999999999999</c:v>
                </c:pt>
                <c:pt idx="20">
                  <c:v>19.899999999999999</c:v>
                </c:pt>
                <c:pt idx="21">
                  <c:v>19.8</c:v>
                </c:pt>
                <c:pt idx="22">
                  <c:v>19.7</c:v>
                </c:pt>
                <c:pt idx="23">
                  <c:v>19.600000000000001</c:v>
                </c:pt>
                <c:pt idx="24">
                  <c:v>19.600000000000001</c:v>
                </c:pt>
                <c:pt idx="25">
                  <c:v>19.600000000000001</c:v>
                </c:pt>
                <c:pt idx="26">
                  <c:v>19.5</c:v>
                </c:pt>
                <c:pt idx="27">
                  <c:v>19.5</c:v>
                </c:pt>
                <c:pt idx="28">
                  <c:v>19.399999999999999</c:v>
                </c:pt>
                <c:pt idx="29">
                  <c:v>19.3</c:v>
                </c:pt>
                <c:pt idx="30">
                  <c:v>19.2</c:v>
                </c:pt>
                <c:pt idx="31">
                  <c:v>19.2</c:v>
                </c:pt>
                <c:pt idx="32">
                  <c:v>19.3</c:v>
                </c:pt>
                <c:pt idx="33">
                  <c:v>19.2</c:v>
                </c:pt>
                <c:pt idx="34">
                  <c:v>19.2</c:v>
                </c:pt>
                <c:pt idx="35">
                  <c:v>19.100000000000001</c:v>
                </c:pt>
                <c:pt idx="36">
                  <c:v>19.100000000000001</c:v>
                </c:pt>
                <c:pt idx="37">
                  <c:v>19</c:v>
                </c:pt>
                <c:pt idx="38">
                  <c:v>18.8</c:v>
                </c:pt>
                <c:pt idx="39">
                  <c:v>18.7</c:v>
                </c:pt>
                <c:pt idx="40">
                  <c:v>18.7</c:v>
                </c:pt>
                <c:pt idx="41">
                  <c:v>18.8</c:v>
                </c:pt>
                <c:pt idx="42">
                  <c:v>18.8</c:v>
                </c:pt>
                <c:pt idx="43">
                  <c:v>18.7</c:v>
                </c:pt>
                <c:pt idx="44">
                  <c:v>18.399999999999999</c:v>
                </c:pt>
                <c:pt idx="45">
                  <c:v>18.3</c:v>
                </c:pt>
                <c:pt idx="46">
                  <c:v>18.2</c:v>
                </c:pt>
                <c:pt idx="47">
                  <c:v>18.100000000000001</c:v>
                </c:pt>
                <c:pt idx="48">
                  <c:v>18.100000000000001</c:v>
                </c:pt>
                <c:pt idx="49">
                  <c:v>18.2</c:v>
                </c:pt>
                <c:pt idx="50">
                  <c:v>18.2</c:v>
                </c:pt>
                <c:pt idx="51">
                  <c:v>18.100000000000001</c:v>
                </c:pt>
                <c:pt idx="52">
                  <c:v>18.100000000000001</c:v>
                </c:pt>
                <c:pt idx="53">
                  <c:v>18</c:v>
                </c:pt>
                <c:pt idx="54">
                  <c:v>17.899999999999999</c:v>
                </c:pt>
                <c:pt idx="55">
                  <c:v>17.899999999999999</c:v>
                </c:pt>
                <c:pt idx="56">
                  <c:v>17.899999999999999</c:v>
                </c:pt>
                <c:pt idx="57">
                  <c:v>17.7</c:v>
                </c:pt>
                <c:pt idx="58">
                  <c:v>17.7</c:v>
                </c:pt>
                <c:pt idx="59">
                  <c:v>17.7</c:v>
                </c:pt>
                <c:pt idx="60">
                  <c:v>17.600000000000001</c:v>
                </c:pt>
                <c:pt idx="61">
                  <c:v>17.5</c:v>
                </c:pt>
                <c:pt idx="62">
                  <c:v>17.5</c:v>
                </c:pt>
                <c:pt idx="63">
                  <c:v>17.600000000000001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17.600000000000001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17.5</c:v>
                </c:pt>
                <c:pt idx="77">
                  <c:v>17.5</c:v>
                </c:pt>
                <c:pt idx="78">
                  <c:v>17.5</c:v>
                </c:pt>
                <c:pt idx="79">
                  <c:v>17.5</c:v>
                </c:pt>
                <c:pt idx="80">
                  <c:v>17.5</c:v>
                </c:pt>
                <c:pt idx="81">
                  <c:v>17.5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17.5</c:v>
                </c:pt>
                <c:pt idx="87">
                  <c:v>17.899999999999999</c:v>
                </c:pt>
                <c:pt idx="88">
                  <c:v>18.2</c:v>
                </c:pt>
                <c:pt idx="89">
                  <c:v>17.899999999999999</c:v>
                </c:pt>
                <c:pt idx="90">
                  <c:v>17.8</c:v>
                </c:pt>
                <c:pt idx="91">
                  <c:v>17.7</c:v>
                </c:pt>
                <c:pt idx="92">
                  <c:v>17.7</c:v>
                </c:pt>
                <c:pt idx="93">
                  <c:v>17.7</c:v>
                </c:pt>
                <c:pt idx="94">
                  <c:v>17.7</c:v>
                </c:pt>
                <c:pt idx="95">
                  <c:v>17.7</c:v>
                </c:pt>
                <c:pt idx="96">
                  <c:v>17.600000000000001</c:v>
                </c:pt>
                <c:pt idx="97">
                  <c:v>17.600000000000001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17.5</c:v>
                </c:pt>
                <c:pt idx="102">
                  <c:v>17.5</c:v>
                </c:pt>
                <c:pt idx="103">
                  <c:v>17.5</c:v>
                </c:pt>
                <c:pt idx="104">
                  <c:v>17.5</c:v>
                </c:pt>
                <c:pt idx="105">
                  <c:v>17.5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17.399999999999999</c:v>
                </c:pt>
                <c:pt idx="112">
                  <c:v>17.399999999999999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</c:v>
                </c:pt>
                <c:pt idx="118">
                  <c:v>17.3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17.2</c:v>
                </c:pt>
                <c:pt idx="124">
                  <c:v>17.2</c:v>
                </c:pt>
                <c:pt idx="125">
                  <c:v>17.2</c:v>
                </c:pt>
                <c:pt idx="126">
                  <c:v>17.2</c:v>
                </c:pt>
                <c:pt idx="127">
                  <c:v>17.100000000000001</c:v>
                </c:pt>
                <c:pt idx="128">
                  <c:v>17.100000000000001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</c:v>
                </c:pt>
                <c:pt idx="133">
                  <c:v>17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16.899999999999999</c:v>
                </c:pt>
                <c:pt idx="142">
                  <c:v>17</c:v>
                </c:pt>
                <c:pt idx="143">
                  <c:v>17</c:v>
                </c:pt>
                <c:pt idx="144">
                  <c:v>17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16.899999999999999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</c:v>
                </c:pt>
                <c:pt idx="154">
                  <c:v>17.100000000000001</c:v>
                </c:pt>
                <c:pt idx="155">
                  <c:v>17.100000000000001</c:v>
                </c:pt>
                <c:pt idx="156">
                  <c:v>17.2</c:v>
                </c:pt>
                <c:pt idx="157">
                  <c:v>17.2</c:v>
                </c:pt>
                <c:pt idx="158">
                  <c:v>17.2</c:v>
                </c:pt>
                <c:pt idx="159">
                  <c:v>17.3</c:v>
                </c:pt>
                <c:pt idx="160">
                  <c:v>17.3</c:v>
                </c:pt>
                <c:pt idx="161">
                  <c:v>17.399999999999999</c:v>
                </c:pt>
                <c:pt idx="162">
                  <c:v>17.5</c:v>
                </c:pt>
                <c:pt idx="163">
                  <c:v>17.7</c:v>
                </c:pt>
                <c:pt idx="164">
                  <c:v>17.899999999999999</c:v>
                </c:pt>
                <c:pt idx="165">
                  <c:v>18</c:v>
                </c:pt>
                <c:pt idx="166">
                  <c:v>18.100000000000001</c:v>
                </c:pt>
                <c:pt idx="167">
                  <c:v>18.3</c:v>
                </c:pt>
                <c:pt idx="168">
                  <c:v>18.399999999999999</c:v>
                </c:pt>
                <c:pt idx="169">
                  <c:v>18.5</c:v>
                </c:pt>
                <c:pt idx="170">
                  <c:v>18.600000000000001</c:v>
                </c:pt>
                <c:pt idx="171">
                  <c:v>18.8</c:v>
                </c:pt>
                <c:pt idx="172">
                  <c:v>19.2</c:v>
                </c:pt>
                <c:pt idx="173">
                  <c:v>19.5</c:v>
                </c:pt>
                <c:pt idx="174">
                  <c:v>19.600000000000001</c:v>
                </c:pt>
                <c:pt idx="175">
                  <c:v>19.600000000000001</c:v>
                </c:pt>
                <c:pt idx="176">
                  <c:v>19.7</c:v>
                </c:pt>
                <c:pt idx="177">
                  <c:v>19.8</c:v>
                </c:pt>
                <c:pt idx="178">
                  <c:v>19.8</c:v>
                </c:pt>
                <c:pt idx="179">
                  <c:v>19.8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</c:v>
                </c:pt>
                <c:pt idx="183">
                  <c:v>19.8</c:v>
                </c:pt>
                <c:pt idx="184">
                  <c:v>19.7</c:v>
                </c:pt>
                <c:pt idx="185">
                  <c:v>19.600000000000001</c:v>
                </c:pt>
                <c:pt idx="186">
                  <c:v>19.5</c:v>
                </c:pt>
                <c:pt idx="187">
                  <c:v>19.399999999999999</c:v>
                </c:pt>
                <c:pt idx="188">
                  <c:v>19.3</c:v>
                </c:pt>
                <c:pt idx="189">
                  <c:v>19.3</c:v>
                </c:pt>
                <c:pt idx="190">
                  <c:v>19.2</c:v>
                </c:pt>
                <c:pt idx="191">
                  <c:v>19.2</c:v>
                </c:pt>
                <c:pt idx="192">
                  <c:v>19.100000000000001</c:v>
                </c:pt>
                <c:pt idx="193">
                  <c:v>19.100000000000001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</c:v>
                </c:pt>
                <c:pt idx="200">
                  <c:v>19</c:v>
                </c:pt>
                <c:pt idx="201">
                  <c:v>19</c:v>
                </c:pt>
                <c:pt idx="202">
                  <c:v>19</c:v>
                </c:pt>
                <c:pt idx="203">
                  <c:v>18.899999999999999</c:v>
                </c:pt>
                <c:pt idx="204">
                  <c:v>18.899999999999999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</c:v>
                </c:pt>
                <c:pt idx="208">
                  <c:v>18.8</c:v>
                </c:pt>
                <c:pt idx="209">
                  <c:v>18.8</c:v>
                </c:pt>
                <c:pt idx="210">
                  <c:v>18.7</c:v>
                </c:pt>
                <c:pt idx="211">
                  <c:v>18.7</c:v>
                </c:pt>
                <c:pt idx="212">
                  <c:v>18.7</c:v>
                </c:pt>
                <c:pt idx="213">
                  <c:v>18.7</c:v>
                </c:pt>
                <c:pt idx="214">
                  <c:v>18.600000000000001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18.5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18.399999999999999</c:v>
                </c:pt>
                <c:pt idx="223">
                  <c:v>18.399999999999999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</c:v>
                </c:pt>
                <c:pt idx="227">
                  <c:v>18.3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18.2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18.100000000000001</c:v>
                </c:pt>
                <c:pt idx="236">
                  <c:v>18.100000000000001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17.899999999999999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17.7</c:v>
                </c:pt>
                <c:pt idx="254">
                  <c:v>17.7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17.600000000000001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17.5</c:v>
                </c:pt>
                <c:pt idx="263">
                  <c:v>17.5</c:v>
                </c:pt>
                <c:pt idx="264">
                  <c:v>17.5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17.399999999999999</c:v>
                </c:pt>
                <c:pt idx="270">
                  <c:v>17.399999999999999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17.399999999999999</c:v>
                </c:pt>
                <c:pt idx="277">
                  <c:v>17.399999999999999</c:v>
                </c:pt>
                <c:pt idx="278">
                  <c:v>17.3</c:v>
                </c:pt>
                <c:pt idx="279">
                  <c:v>17.2</c:v>
                </c:pt>
                <c:pt idx="280">
                  <c:v>17.2</c:v>
                </c:pt>
                <c:pt idx="281">
                  <c:v>17.100000000000001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</c:v>
                </c:pt>
                <c:pt idx="285">
                  <c:v>17</c:v>
                </c:pt>
                <c:pt idx="286">
                  <c:v>17</c:v>
                </c:pt>
                <c:pt idx="287">
                  <c:v>16.899999999999999</c:v>
                </c:pt>
                <c:pt idx="288">
                  <c:v>16.899999999999999</c:v>
                </c:pt>
                <c:pt idx="289">
                  <c:v>16.8</c:v>
                </c:pt>
                <c:pt idx="290">
                  <c:v>16.8</c:v>
                </c:pt>
                <c:pt idx="291">
                  <c:v>16.8</c:v>
                </c:pt>
                <c:pt idx="292">
                  <c:v>16.8</c:v>
                </c:pt>
                <c:pt idx="293">
                  <c:v>16.7</c:v>
                </c:pt>
                <c:pt idx="294">
                  <c:v>16.7</c:v>
                </c:pt>
                <c:pt idx="295">
                  <c:v>16.7</c:v>
                </c:pt>
                <c:pt idx="296">
                  <c:v>16.7</c:v>
                </c:pt>
                <c:pt idx="297">
                  <c:v>16.8</c:v>
                </c:pt>
                <c:pt idx="298">
                  <c:v>16.8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16.899999999999999</c:v>
                </c:pt>
                <c:pt idx="304">
                  <c:v>16.899999999999999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17.100000000000001</c:v>
                </c:pt>
                <c:pt idx="312">
                  <c:v>17.100000000000001</c:v>
                </c:pt>
                <c:pt idx="313">
                  <c:v>17.2</c:v>
                </c:pt>
                <c:pt idx="314">
                  <c:v>17.2</c:v>
                </c:pt>
                <c:pt idx="315">
                  <c:v>17.2</c:v>
                </c:pt>
                <c:pt idx="316">
                  <c:v>17.3</c:v>
                </c:pt>
                <c:pt idx="317">
                  <c:v>17.3</c:v>
                </c:pt>
                <c:pt idx="318">
                  <c:v>17.3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17.399999999999999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17.5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17.600000000000001</c:v>
                </c:pt>
                <c:pt idx="329">
                  <c:v>17.600000000000001</c:v>
                </c:pt>
                <c:pt idx="330">
                  <c:v>17.7</c:v>
                </c:pt>
                <c:pt idx="331">
                  <c:v>17.7</c:v>
                </c:pt>
                <c:pt idx="332">
                  <c:v>17.7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17.899999999999999</c:v>
                </c:pt>
                <c:pt idx="341">
                  <c:v>17.899999999999999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18.100000000000001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18.2</c:v>
                </c:pt>
                <c:pt idx="360">
                  <c:v>18.2</c:v>
                </c:pt>
                <c:pt idx="361">
                  <c:v>18.2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</c:v>
                </c:pt>
                <c:pt idx="368">
                  <c:v>18.3</c:v>
                </c:pt>
                <c:pt idx="369">
                  <c:v>18.3</c:v>
                </c:pt>
                <c:pt idx="370">
                  <c:v>18.3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18.399999999999999</c:v>
                </c:pt>
                <c:pt idx="378">
                  <c:v>18.399999999999999</c:v>
                </c:pt>
                <c:pt idx="379">
                  <c:v>18.399999999999999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18.5</c:v>
                </c:pt>
                <c:pt idx="390">
                  <c:v>18.5</c:v>
                </c:pt>
                <c:pt idx="391">
                  <c:v>18.5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18.600000000000001</c:v>
                </c:pt>
                <c:pt idx="412">
                  <c:v>18.600000000000001</c:v>
                </c:pt>
                <c:pt idx="413">
                  <c:v>18.600000000000001</c:v>
                </c:pt>
                <c:pt idx="414">
                  <c:v>18.600000000000001</c:v>
                </c:pt>
                <c:pt idx="415">
                  <c:v>18.600000000000001</c:v>
                </c:pt>
                <c:pt idx="416">
                  <c:v>18.600000000000001</c:v>
                </c:pt>
                <c:pt idx="417">
                  <c:v>18.600000000000001</c:v>
                </c:pt>
                <c:pt idx="418">
                  <c:v>18.7</c:v>
                </c:pt>
                <c:pt idx="419">
                  <c:v>18.600000000000001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18.600000000000001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18.7</c:v>
                </c:pt>
                <c:pt idx="446">
                  <c:v>18.7</c:v>
                </c:pt>
                <c:pt idx="447">
                  <c:v>18.7</c:v>
                </c:pt>
                <c:pt idx="448">
                  <c:v>18.7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</c:v>
                </c:pt>
                <c:pt idx="457">
                  <c:v>18.899999999999999</c:v>
                </c:pt>
                <c:pt idx="458">
                  <c:v>18.8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18.899999999999999</c:v>
                </c:pt>
                <c:pt idx="465">
                  <c:v>18.899999999999999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</c:v>
                </c:pt>
                <c:pt idx="474">
                  <c:v>19</c:v>
                </c:pt>
                <c:pt idx="475">
                  <c:v>19</c:v>
                </c:pt>
                <c:pt idx="476">
                  <c:v>19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19.100000000000001</c:v>
                </c:pt>
                <c:pt idx="485">
                  <c:v>19.100000000000001</c:v>
                </c:pt>
                <c:pt idx="486">
                  <c:v>19.2</c:v>
                </c:pt>
                <c:pt idx="487">
                  <c:v>19.100000000000001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19.100000000000001</c:v>
                </c:pt>
                <c:pt idx="534">
                  <c:v>19.100000000000001</c:v>
                </c:pt>
                <c:pt idx="535">
                  <c:v>19.2</c:v>
                </c:pt>
                <c:pt idx="536">
                  <c:v>19.100000000000001</c:v>
                </c:pt>
                <c:pt idx="537">
                  <c:v>19.100000000000001</c:v>
                </c:pt>
                <c:pt idx="538">
                  <c:v>19.100000000000001</c:v>
                </c:pt>
                <c:pt idx="539">
                  <c:v>19.100000000000001</c:v>
                </c:pt>
                <c:pt idx="540">
                  <c:v>19.100000000000001</c:v>
                </c:pt>
                <c:pt idx="541">
                  <c:v>19.100000000000001</c:v>
                </c:pt>
                <c:pt idx="542">
                  <c:v>19.100000000000001</c:v>
                </c:pt>
                <c:pt idx="543">
                  <c:v>19.100000000000001</c:v>
                </c:pt>
                <c:pt idx="544">
                  <c:v>19.100000000000001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</c:v>
                </c:pt>
                <c:pt idx="563">
                  <c:v>19.100000000000001</c:v>
                </c:pt>
                <c:pt idx="564">
                  <c:v>19</c:v>
                </c:pt>
                <c:pt idx="565">
                  <c:v>19</c:v>
                </c:pt>
                <c:pt idx="566">
                  <c:v>19</c:v>
                </c:pt>
                <c:pt idx="567">
                  <c:v>19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</c:v>
                </c:pt>
                <c:pt idx="593">
                  <c:v>19</c:v>
                </c:pt>
                <c:pt idx="594">
                  <c:v>19</c:v>
                </c:pt>
                <c:pt idx="595">
                  <c:v>19</c:v>
                </c:pt>
                <c:pt idx="596">
                  <c:v>19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19.100000000000001</c:v>
                </c:pt>
                <c:pt idx="607">
                  <c:v>19.100000000000001</c:v>
                </c:pt>
                <c:pt idx="608">
                  <c:v>19.100000000000001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19.2</c:v>
                </c:pt>
                <c:pt idx="618">
                  <c:v>19.2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</c:v>
                </c:pt>
                <c:pt idx="637">
                  <c:v>19.3</c:v>
                </c:pt>
                <c:pt idx="638">
                  <c:v>19.3</c:v>
                </c:pt>
                <c:pt idx="639">
                  <c:v>19.3</c:v>
                </c:pt>
                <c:pt idx="640">
                  <c:v>19.3</c:v>
                </c:pt>
                <c:pt idx="641">
                  <c:v>19.3</c:v>
                </c:pt>
                <c:pt idx="642">
                  <c:v>19.3</c:v>
                </c:pt>
                <c:pt idx="643">
                  <c:v>19.3</c:v>
                </c:pt>
                <c:pt idx="644">
                  <c:v>19.3</c:v>
                </c:pt>
                <c:pt idx="645">
                  <c:v>19.3</c:v>
                </c:pt>
                <c:pt idx="646">
                  <c:v>19.3</c:v>
                </c:pt>
                <c:pt idx="647">
                  <c:v>19.3</c:v>
                </c:pt>
                <c:pt idx="648">
                  <c:v>19.3</c:v>
                </c:pt>
                <c:pt idx="649">
                  <c:v>19.3</c:v>
                </c:pt>
                <c:pt idx="650">
                  <c:v>19.3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19.2</c:v>
                </c:pt>
                <c:pt idx="672">
                  <c:v>19.3</c:v>
                </c:pt>
                <c:pt idx="673">
                  <c:v>19.2</c:v>
                </c:pt>
                <c:pt idx="674">
                  <c:v>19.2</c:v>
                </c:pt>
                <c:pt idx="675">
                  <c:v>19.2</c:v>
                </c:pt>
                <c:pt idx="676">
                  <c:v>19.2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19.100000000000001</c:v>
                </c:pt>
                <c:pt idx="691">
                  <c:v>19.100000000000001</c:v>
                </c:pt>
                <c:pt idx="692">
                  <c:v>19.100000000000001</c:v>
                </c:pt>
                <c:pt idx="693">
                  <c:v>19.100000000000001</c:v>
                </c:pt>
                <c:pt idx="694">
                  <c:v>19.100000000000001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</c:v>
                </c:pt>
                <c:pt idx="707">
                  <c:v>19</c:v>
                </c:pt>
                <c:pt idx="708">
                  <c:v>19</c:v>
                </c:pt>
                <c:pt idx="709">
                  <c:v>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80B-482C-A1E4-D2A88BA7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1184"/>
        <c:axId val="35999280"/>
      </c:scatterChart>
      <c:valAx>
        <c:axId val="35901184"/>
        <c:scaling>
          <c:orientation val="minMax"/>
          <c:max val="4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5999280"/>
        <c:crosses val="autoZero"/>
        <c:crossBetween val="midCat"/>
      </c:valAx>
      <c:valAx>
        <c:axId val="35999280"/>
        <c:scaling>
          <c:orientation val="minMax"/>
          <c:max val="22"/>
          <c:min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5901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r>
              <a:rPr lang="fr-FR" sz="1800" dirty="0" err="1">
                <a:solidFill>
                  <a:schemeClr val="bg2">
                    <a:lumMod val="25000"/>
                  </a:schemeClr>
                </a:solidFill>
              </a:rPr>
              <a:t>Temperature</a:t>
            </a:r>
            <a:r>
              <a:rPr lang="fr-FR" sz="1800" dirty="0">
                <a:solidFill>
                  <a:schemeClr val="bg2">
                    <a:lumMod val="25000"/>
                  </a:schemeClr>
                </a:solidFill>
              </a:rPr>
              <a:t> = f(Times)</a:t>
            </a:r>
          </a:p>
        </c:rich>
      </c:tx>
      <c:layout>
        <c:manualLayout>
          <c:xMode val="edge"/>
          <c:yMode val="edge"/>
          <c:x val="0.1332715932887534"/>
          <c:y val="1.26300456394448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2060"/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9.0228486908243796E-2"/>
          <c:y val="0.10616665546690622"/>
          <c:w val="0.83515821225536568"/>
          <c:h val="0.76360253010167189"/>
        </c:manualLayout>
      </c:layout>
      <c:scatterChart>
        <c:scatterStyle val="lineMarker"/>
        <c:varyColors val="0"/>
        <c:ser>
          <c:idx val="2"/>
          <c:order val="0"/>
          <c:tx>
            <c:strRef>
              <c:f>Temp!$D$1</c:f>
              <c:strCache>
                <c:ptCount val="1"/>
                <c:pt idx="0">
                  <c:v>Max Ext.Temp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Temp!$D$2:$D$711</c:f>
              <c:numCache>
                <c:formatCode>General</c:formatCode>
                <c:ptCount val="710"/>
                <c:pt idx="0">
                  <c:v>20.8</c:v>
                </c:pt>
                <c:pt idx="1">
                  <c:v>20.2</c:v>
                </c:pt>
                <c:pt idx="2">
                  <c:v>20</c:v>
                </c:pt>
                <c:pt idx="3">
                  <c:v>20.100000000000001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20.2</c:v>
                </c:pt>
                <c:pt idx="14">
                  <c:v>20.2</c:v>
                </c:pt>
                <c:pt idx="15">
                  <c:v>20.2</c:v>
                </c:pt>
                <c:pt idx="16">
                  <c:v>20.2</c:v>
                </c:pt>
                <c:pt idx="17">
                  <c:v>20.100000000000001</c:v>
                </c:pt>
                <c:pt idx="18">
                  <c:v>20</c:v>
                </c:pt>
                <c:pt idx="19">
                  <c:v>20</c:v>
                </c:pt>
                <c:pt idx="20">
                  <c:v>19.899999999999999</c:v>
                </c:pt>
                <c:pt idx="21">
                  <c:v>19.899999999999999</c:v>
                </c:pt>
                <c:pt idx="22">
                  <c:v>19.8</c:v>
                </c:pt>
                <c:pt idx="23">
                  <c:v>19.7</c:v>
                </c:pt>
                <c:pt idx="24">
                  <c:v>19.7</c:v>
                </c:pt>
                <c:pt idx="25">
                  <c:v>19.7</c:v>
                </c:pt>
                <c:pt idx="26">
                  <c:v>19.7</c:v>
                </c:pt>
                <c:pt idx="27">
                  <c:v>19.600000000000001</c:v>
                </c:pt>
                <c:pt idx="28">
                  <c:v>19.5</c:v>
                </c:pt>
                <c:pt idx="29">
                  <c:v>19.5</c:v>
                </c:pt>
                <c:pt idx="30">
                  <c:v>19.3</c:v>
                </c:pt>
                <c:pt idx="31">
                  <c:v>19.3</c:v>
                </c:pt>
                <c:pt idx="32">
                  <c:v>19.3</c:v>
                </c:pt>
                <c:pt idx="33">
                  <c:v>19.3</c:v>
                </c:pt>
                <c:pt idx="34">
                  <c:v>19.2</c:v>
                </c:pt>
                <c:pt idx="35">
                  <c:v>19.2</c:v>
                </c:pt>
                <c:pt idx="36">
                  <c:v>19.100000000000001</c:v>
                </c:pt>
                <c:pt idx="37">
                  <c:v>19.100000000000001</c:v>
                </c:pt>
                <c:pt idx="38">
                  <c:v>19</c:v>
                </c:pt>
                <c:pt idx="39">
                  <c:v>18.8</c:v>
                </c:pt>
                <c:pt idx="40">
                  <c:v>18.8</c:v>
                </c:pt>
                <c:pt idx="41">
                  <c:v>18.8</c:v>
                </c:pt>
                <c:pt idx="42">
                  <c:v>18.8</c:v>
                </c:pt>
                <c:pt idx="43">
                  <c:v>18.8</c:v>
                </c:pt>
                <c:pt idx="44">
                  <c:v>18.7</c:v>
                </c:pt>
                <c:pt idx="45">
                  <c:v>18.5</c:v>
                </c:pt>
                <c:pt idx="46">
                  <c:v>18.3</c:v>
                </c:pt>
                <c:pt idx="47">
                  <c:v>18.2</c:v>
                </c:pt>
                <c:pt idx="48">
                  <c:v>18.2</c:v>
                </c:pt>
                <c:pt idx="49">
                  <c:v>18.3</c:v>
                </c:pt>
                <c:pt idx="50">
                  <c:v>18.2</c:v>
                </c:pt>
                <c:pt idx="51">
                  <c:v>18.2</c:v>
                </c:pt>
                <c:pt idx="52">
                  <c:v>18.100000000000001</c:v>
                </c:pt>
                <c:pt idx="53">
                  <c:v>18.100000000000001</c:v>
                </c:pt>
                <c:pt idx="54">
                  <c:v>18</c:v>
                </c:pt>
                <c:pt idx="55">
                  <c:v>18</c:v>
                </c:pt>
                <c:pt idx="56">
                  <c:v>18</c:v>
                </c:pt>
                <c:pt idx="57">
                  <c:v>17.899999999999999</c:v>
                </c:pt>
                <c:pt idx="58">
                  <c:v>17.8</c:v>
                </c:pt>
                <c:pt idx="59">
                  <c:v>17.7</c:v>
                </c:pt>
                <c:pt idx="60">
                  <c:v>17.8</c:v>
                </c:pt>
                <c:pt idx="61">
                  <c:v>17.600000000000001</c:v>
                </c:pt>
                <c:pt idx="62">
                  <c:v>17.600000000000001</c:v>
                </c:pt>
                <c:pt idx="63">
                  <c:v>17.7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17.7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17.600000000000001</c:v>
                </c:pt>
                <c:pt idx="77">
                  <c:v>17.600000000000001</c:v>
                </c:pt>
                <c:pt idx="78">
                  <c:v>17.600000000000001</c:v>
                </c:pt>
                <c:pt idx="79">
                  <c:v>17.600000000000001</c:v>
                </c:pt>
                <c:pt idx="80">
                  <c:v>17.600000000000001</c:v>
                </c:pt>
                <c:pt idx="81">
                  <c:v>17.600000000000001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17.8</c:v>
                </c:pt>
                <c:pt idx="87">
                  <c:v>18.2</c:v>
                </c:pt>
                <c:pt idx="88">
                  <c:v>18.3</c:v>
                </c:pt>
                <c:pt idx="89">
                  <c:v>18.100000000000001</c:v>
                </c:pt>
                <c:pt idx="90">
                  <c:v>17.899999999999999</c:v>
                </c:pt>
                <c:pt idx="91">
                  <c:v>17.899999999999999</c:v>
                </c:pt>
                <c:pt idx="92">
                  <c:v>17.8</c:v>
                </c:pt>
                <c:pt idx="93">
                  <c:v>17.8</c:v>
                </c:pt>
                <c:pt idx="94">
                  <c:v>17.8</c:v>
                </c:pt>
                <c:pt idx="95">
                  <c:v>17.7</c:v>
                </c:pt>
                <c:pt idx="96">
                  <c:v>17.7</c:v>
                </c:pt>
                <c:pt idx="97">
                  <c:v>17.7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17.600000000000001</c:v>
                </c:pt>
                <c:pt idx="102">
                  <c:v>17.600000000000001</c:v>
                </c:pt>
                <c:pt idx="103">
                  <c:v>17.600000000000001</c:v>
                </c:pt>
                <c:pt idx="104">
                  <c:v>17.600000000000001</c:v>
                </c:pt>
                <c:pt idx="105">
                  <c:v>17.600000000000001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17.5</c:v>
                </c:pt>
                <c:pt idx="112">
                  <c:v>17.5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17.399999999999999</c:v>
                </c:pt>
                <c:pt idx="118">
                  <c:v>17.399999999999999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17.3</c:v>
                </c:pt>
                <c:pt idx="124">
                  <c:v>17.3</c:v>
                </c:pt>
                <c:pt idx="125">
                  <c:v>17.2</c:v>
                </c:pt>
                <c:pt idx="126">
                  <c:v>17.2</c:v>
                </c:pt>
                <c:pt idx="127">
                  <c:v>17.2</c:v>
                </c:pt>
                <c:pt idx="128">
                  <c:v>17.2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17.100000000000001</c:v>
                </c:pt>
                <c:pt idx="133">
                  <c:v>17.100000000000001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17</c:v>
                </c:pt>
                <c:pt idx="142">
                  <c:v>17</c:v>
                </c:pt>
                <c:pt idx="143">
                  <c:v>17</c:v>
                </c:pt>
                <c:pt idx="144">
                  <c:v>17.2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17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17.100000000000001</c:v>
                </c:pt>
                <c:pt idx="154">
                  <c:v>17.100000000000001</c:v>
                </c:pt>
                <c:pt idx="155">
                  <c:v>17.2</c:v>
                </c:pt>
                <c:pt idx="156">
                  <c:v>17.2</c:v>
                </c:pt>
                <c:pt idx="157">
                  <c:v>17.3</c:v>
                </c:pt>
                <c:pt idx="158">
                  <c:v>17.3</c:v>
                </c:pt>
                <c:pt idx="159">
                  <c:v>17.3</c:v>
                </c:pt>
                <c:pt idx="160">
                  <c:v>17.399999999999999</c:v>
                </c:pt>
                <c:pt idx="161">
                  <c:v>17.5</c:v>
                </c:pt>
                <c:pt idx="162">
                  <c:v>17.7</c:v>
                </c:pt>
                <c:pt idx="163">
                  <c:v>17.899999999999999</c:v>
                </c:pt>
                <c:pt idx="164">
                  <c:v>18</c:v>
                </c:pt>
                <c:pt idx="165">
                  <c:v>18.100000000000001</c:v>
                </c:pt>
                <c:pt idx="166">
                  <c:v>18.3</c:v>
                </c:pt>
                <c:pt idx="167">
                  <c:v>18.399999999999999</c:v>
                </c:pt>
                <c:pt idx="168">
                  <c:v>18.8</c:v>
                </c:pt>
                <c:pt idx="169">
                  <c:v>18.7</c:v>
                </c:pt>
                <c:pt idx="170">
                  <c:v>18.8</c:v>
                </c:pt>
                <c:pt idx="171">
                  <c:v>19.2</c:v>
                </c:pt>
                <c:pt idx="172">
                  <c:v>19.5</c:v>
                </c:pt>
                <c:pt idx="173">
                  <c:v>19.600000000000001</c:v>
                </c:pt>
                <c:pt idx="174">
                  <c:v>19.7</c:v>
                </c:pt>
                <c:pt idx="175">
                  <c:v>19.8</c:v>
                </c:pt>
                <c:pt idx="176">
                  <c:v>19.8</c:v>
                </c:pt>
                <c:pt idx="177">
                  <c:v>19.8</c:v>
                </c:pt>
                <c:pt idx="178">
                  <c:v>19.899999999999999</c:v>
                </c:pt>
                <c:pt idx="179">
                  <c:v>19.899999999999999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19.899999999999999</c:v>
                </c:pt>
                <c:pt idx="183">
                  <c:v>19.8</c:v>
                </c:pt>
                <c:pt idx="184">
                  <c:v>19.8</c:v>
                </c:pt>
                <c:pt idx="185">
                  <c:v>19.7</c:v>
                </c:pt>
                <c:pt idx="186">
                  <c:v>19.600000000000001</c:v>
                </c:pt>
                <c:pt idx="187">
                  <c:v>19.5</c:v>
                </c:pt>
                <c:pt idx="188">
                  <c:v>19.399999999999999</c:v>
                </c:pt>
                <c:pt idx="189">
                  <c:v>19.3</c:v>
                </c:pt>
                <c:pt idx="190">
                  <c:v>19.3</c:v>
                </c:pt>
                <c:pt idx="191">
                  <c:v>19.2</c:v>
                </c:pt>
                <c:pt idx="192">
                  <c:v>19.2</c:v>
                </c:pt>
                <c:pt idx="193">
                  <c:v>19.2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19.100000000000001</c:v>
                </c:pt>
                <c:pt idx="200">
                  <c:v>19.100000000000001</c:v>
                </c:pt>
                <c:pt idx="201">
                  <c:v>19</c:v>
                </c:pt>
                <c:pt idx="202">
                  <c:v>19</c:v>
                </c:pt>
                <c:pt idx="203">
                  <c:v>19</c:v>
                </c:pt>
                <c:pt idx="204">
                  <c:v>19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18.899999999999999</c:v>
                </c:pt>
                <c:pt idx="208">
                  <c:v>18.8</c:v>
                </c:pt>
                <c:pt idx="209">
                  <c:v>18.8</c:v>
                </c:pt>
                <c:pt idx="210">
                  <c:v>18.8</c:v>
                </c:pt>
                <c:pt idx="211">
                  <c:v>18.8</c:v>
                </c:pt>
                <c:pt idx="212">
                  <c:v>18.7</c:v>
                </c:pt>
                <c:pt idx="213">
                  <c:v>18.7</c:v>
                </c:pt>
                <c:pt idx="214">
                  <c:v>18.7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18.600000000000001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18.5</c:v>
                </c:pt>
                <c:pt idx="223">
                  <c:v>18.5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18.399999999999999</c:v>
                </c:pt>
                <c:pt idx="227">
                  <c:v>18.399999999999999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18.3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18.2</c:v>
                </c:pt>
                <c:pt idx="236">
                  <c:v>18.2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18.100000000000001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18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17.899999999999999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17.8</c:v>
                </c:pt>
                <c:pt idx="254">
                  <c:v>17.8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17.7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17.600000000000001</c:v>
                </c:pt>
                <c:pt idx="263">
                  <c:v>17.600000000000001</c:v>
                </c:pt>
                <c:pt idx="264">
                  <c:v>17.600000000000001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17.5</c:v>
                </c:pt>
                <c:pt idx="270">
                  <c:v>17.5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17.600000000000001</c:v>
                </c:pt>
                <c:pt idx="277">
                  <c:v>17.399999999999999</c:v>
                </c:pt>
                <c:pt idx="278">
                  <c:v>17.399999999999999</c:v>
                </c:pt>
                <c:pt idx="279">
                  <c:v>17.3</c:v>
                </c:pt>
                <c:pt idx="280">
                  <c:v>17.3</c:v>
                </c:pt>
                <c:pt idx="281">
                  <c:v>17.2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17.100000000000001</c:v>
                </c:pt>
                <c:pt idx="285">
                  <c:v>17</c:v>
                </c:pt>
                <c:pt idx="286">
                  <c:v>17</c:v>
                </c:pt>
                <c:pt idx="287">
                  <c:v>17</c:v>
                </c:pt>
                <c:pt idx="288">
                  <c:v>16.899999999999999</c:v>
                </c:pt>
                <c:pt idx="289">
                  <c:v>16.899999999999999</c:v>
                </c:pt>
                <c:pt idx="290">
                  <c:v>16.899999999999999</c:v>
                </c:pt>
                <c:pt idx="291">
                  <c:v>16.8</c:v>
                </c:pt>
                <c:pt idx="292">
                  <c:v>16.899999999999999</c:v>
                </c:pt>
                <c:pt idx="293">
                  <c:v>16.899999999999999</c:v>
                </c:pt>
                <c:pt idx="294">
                  <c:v>16.8</c:v>
                </c:pt>
                <c:pt idx="295">
                  <c:v>16.7</c:v>
                </c:pt>
                <c:pt idx="296">
                  <c:v>16.8</c:v>
                </c:pt>
                <c:pt idx="297">
                  <c:v>16.899999999999999</c:v>
                </c:pt>
                <c:pt idx="298">
                  <c:v>16.899999999999999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17</c:v>
                </c:pt>
                <c:pt idx="304">
                  <c:v>17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17.100000000000001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17.2</c:v>
                </c:pt>
                <c:pt idx="312">
                  <c:v>17.2</c:v>
                </c:pt>
                <c:pt idx="313">
                  <c:v>17.2</c:v>
                </c:pt>
                <c:pt idx="314">
                  <c:v>17.2</c:v>
                </c:pt>
                <c:pt idx="315">
                  <c:v>17.3</c:v>
                </c:pt>
                <c:pt idx="316">
                  <c:v>17.3</c:v>
                </c:pt>
                <c:pt idx="317">
                  <c:v>17.3</c:v>
                </c:pt>
                <c:pt idx="318">
                  <c:v>17.399999999999999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17.5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17.600000000000001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17.7</c:v>
                </c:pt>
                <c:pt idx="329">
                  <c:v>17.7</c:v>
                </c:pt>
                <c:pt idx="330">
                  <c:v>17.7</c:v>
                </c:pt>
                <c:pt idx="331">
                  <c:v>17.7</c:v>
                </c:pt>
                <c:pt idx="332">
                  <c:v>17.8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17.899999999999999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18</c:v>
                </c:pt>
                <c:pt idx="341">
                  <c:v>18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18.100000000000001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18.2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18.3</c:v>
                </c:pt>
                <c:pt idx="360">
                  <c:v>18.3</c:v>
                </c:pt>
                <c:pt idx="361">
                  <c:v>18.3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18.399999999999999</c:v>
                </c:pt>
                <c:pt idx="368">
                  <c:v>18.399999999999999</c:v>
                </c:pt>
                <c:pt idx="369">
                  <c:v>18.399999999999999</c:v>
                </c:pt>
                <c:pt idx="370">
                  <c:v>18.399999999999999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18.5</c:v>
                </c:pt>
                <c:pt idx="378">
                  <c:v>18.5</c:v>
                </c:pt>
                <c:pt idx="379">
                  <c:v>18.5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18.600000000000001</c:v>
                </c:pt>
                <c:pt idx="390">
                  <c:v>18.600000000000001</c:v>
                </c:pt>
                <c:pt idx="391">
                  <c:v>18.600000000000001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18.7</c:v>
                </c:pt>
                <c:pt idx="412">
                  <c:v>18.600000000000001</c:v>
                </c:pt>
                <c:pt idx="413">
                  <c:v>18.7</c:v>
                </c:pt>
                <c:pt idx="414">
                  <c:v>18.7</c:v>
                </c:pt>
                <c:pt idx="415">
                  <c:v>18.7</c:v>
                </c:pt>
                <c:pt idx="416">
                  <c:v>18.7</c:v>
                </c:pt>
                <c:pt idx="417">
                  <c:v>18.7</c:v>
                </c:pt>
                <c:pt idx="418">
                  <c:v>18.7</c:v>
                </c:pt>
                <c:pt idx="419">
                  <c:v>18.7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18.7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18.8</c:v>
                </c:pt>
                <c:pt idx="446">
                  <c:v>18.8</c:v>
                </c:pt>
                <c:pt idx="447">
                  <c:v>18.8</c:v>
                </c:pt>
                <c:pt idx="448">
                  <c:v>18.8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18.899999999999999</c:v>
                </c:pt>
                <c:pt idx="457">
                  <c:v>18.899999999999999</c:v>
                </c:pt>
                <c:pt idx="458">
                  <c:v>18.899999999999999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19</c:v>
                </c:pt>
                <c:pt idx="465">
                  <c:v>19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19.100000000000001</c:v>
                </c:pt>
                <c:pt idx="474">
                  <c:v>19.100000000000001</c:v>
                </c:pt>
                <c:pt idx="475">
                  <c:v>19.100000000000001</c:v>
                </c:pt>
                <c:pt idx="476">
                  <c:v>19.100000000000001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19.2</c:v>
                </c:pt>
                <c:pt idx="485">
                  <c:v>19.2</c:v>
                </c:pt>
                <c:pt idx="486">
                  <c:v>19.2</c:v>
                </c:pt>
                <c:pt idx="487">
                  <c:v>19.2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19.2</c:v>
                </c:pt>
                <c:pt idx="534">
                  <c:v>19.2</c:v>
                </c:pt>
                <c:pt idx="535">
                  <c:v>19.2</c:v>
                </c:pt>
                <c:pt idx="536">
                  <c:v>19.2</c:v>
                </c:pt>
                <c:pt idx="537">
                  <c:v>19.2</c:v>
                </c:pt>
                <c:pt idx="538">
                  <c:v>19.2</c:v>
                </c:pt>
                <c:pt idx="539">
                  <c:v>19.2</c:v>
                </c:pt>
                <c:pt idx="540">
                  <c:v>19.2</c:v>
                </c:pt>
                <c:pt idx="541">
                  <c:v>19.2</c:v>
                </c:pt>
                <c:pt idx="542">
                  <c:v>19.2</c:v>
                </c:pt>
                <c:pt idx="543">
                  <c:v>19.2</c:v>
                </c:pt>
                <c:pt idx="544">
                  <c:v>19.2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19.100000000000001</c:v>
                </c:pt>
                <c:pt idx="563">
                  <c:v>19.100000000000001</c:v>
                </c:pt>
                <c:pt idx="564">
                  <c:v>19.100000000000001</c:v>
                </c:pt>
                <c:pt idx="565">
                  <c:v>19.100000000000001</c:v>
                </c:pt>
                <c:pt idx="566">
                  <c:v>19.100000000000001</c:v>
                </c:pt>
                <c:pt idx="567">
                  <c:v>19.100000000000001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19.100000000000001</c:v>
                </c:pt>
                <c:pt idx="593">
                  <c:v>19</c:v>
                </c:pt>
                <c:pt idx="594">
                  <c:v>19.100000000000001</c:v>
                </c:pt>
                <c:pt idx="595">
                  <c:v>19.100000000000001</c:v>
                </c:pt>
                <c:pt idx="596">
                  <c:v>19.100000000000001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19.2</c:v>
                </c:pt>
                <c:pt idx="607">
                  <c:v>19.2</c:v>
                </c:pt>
                <c:pt idx="608">
                  <c:v>19.2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19.3</c:v>
                </c:pt>
                <c:pt idx="618">
                  <c:v>19.3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19.399999999999999</c:v>
                </c:pt>
                <c:pt idx="637">
                  <c:v>19.399999999999999</c:v>
                </c:pt>
                <c:pt idx="638">
                  <c:v>19.3</c:v>
                </c:pt>
                <c:pt idx="639">
                  <c:v>19.399999999999999</c:v>
                </c:pt>
                <c:pt idx="640">
                  <c:v>19.399999999999999</c:v>
                </c:pt>
                <c:pt idx="641">
                  <c:v>19.399999999999999</c:v>
                </c:pt>
                <c:pt idx="642">
                  <c:v>19.3</c:v>
                </c:pt>
                <c:pt idx="643">
                  <c:v>19.399999999999999</c:v>
                </c:pt>
                <c:pt idx="644">
                  <c:v>19.399999999999999</c:v>
                </c:pt>
                <c:pt idx="645">
                  <c:v>19.399999999999999</c:v>
                </c:pt>
                <c:pt idx="646">
                  <c:v>19.399999999999999</c:v>
                </c:pt>
                <c:pt idx="647">
                  <c:v>19.399999999999999</c:v>
                </c:pt>
                <c:pt idx="648">
                  <c:v>19.3</c:v>
                </c:pt>
                <c:pt idx="649">
                  <c:v>19.399999999999999</c:v>
                </c:pt>
                <c:pt idx="650">
                  <c:v>19.399999999999999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19.3</c:v>
                </c:pt>
                <c:pt idx="672">
                  <c:v>19.3</c:v>
                </c:pt>
                <c:pt idx="673">
                  <c:v>19.3</c:v>
                </c:pt>
                <c:pt idx="674">
                  <c:v>19.3</c:v>
                </c:pt>
                <c:pt idx="675">
                  <c:v>19.3</c:v>
                </c:pt>
                <c:pt idx="676">
                  <c:v>19.3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19.2</c:v>
                </c:pt>
                <c:pt idx="691">
                  <c:v>19.2</c:v>
                </c:pt>
                <c:pt idx="692">
                  <c:v>19.2</c:v>
                </c:pt>
                <c:pt idx="693">
                  <c:v>19.2</c:v>
                </c:pt>
                <c:pt idx="694">
                  <c:v>19.2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19.100000000000001</c:v>
                </c:pt>
                <c:pt idx="707">
                  <c:v>19.100000000000001</c:v>
                </c:pt>
                <c:pt idx="708">
                  <c:v>19.100000000000001</c:v>
                </c:pt>
                <c:pt idx="709">
                  <c:v>19.100000000000001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80B-482C-A1E4-D2A88BA732B1}"/>
            </c:ext>
          </c:extLst>
        </c:ser>
        <c:ser>
          <c:idx val="3"/>
          <c:order val="1"/>
          <c:tx>
            <c:strRef>
              <c:f>Temp!$E$1</c:f>
              <c:strCache>
                <c:ptCount val="1"/>
                <c:pt idx="0">
                  <c:v>Min Ext. Temp</c:v>
                </c:pt>
              </c:strCache>
            </c:strRef>
          </c:tx>
          <c:spPr>
            <a:ln w="19050" cap="rnd">
              <a:solidFill>
                <a:schemeClr val="accent1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xVal>
            <c:strRef>
              <c:f>Temp!$A$2:$A$711</c:f>
              <c:strCache>
                <c:ptCount val="710"/>
                <c:pt idx="0">
                  <c:v>18/10/2023 09:31:37</c:v>
                </c:pt>
                <c:pt idx="1">
                  <c:v>18/10/2023 09:41:37</c:v>
                </c:pt>
                <c:pt idx="2">
                  <c:v>18/10/2023 09:51:37</c:v>
                </c:pt>
                <c:pt idx="3">
                  <c:v>18/10/2023 10:01:37</c:v>
                </c:pt>
                <c:pt idx="4">
                  <c:v>18/10/2023 10:11:37</c:v>
                </c:pt>
                <c:pt idx="5">
                  <c:v>18/10/2023 10:21:37</c:v>
                </c:pt>
                <c:pt idx="6">
                  <c:v>18/10/2023 10:31:37</c:v>
                </c:pt>
                <c:pt idx="7">
                  <c:v>18/10/2023 10:41:37</c:v>
                </c:pt>
                <c:pt idx="8">
                  <c:v>18/10/2023 10:51:37</c:v>
                </c:pt>
                <c:pt idx="9">
                  <c:v>18/10/2023 11:01:37</c:v>
                </c:pt>
                <c:pt idx="10">
                  <c:v>18/10/2023 11:11:37</c:v>
                </c:pt>
                <c:pt idx="11">
                  <c:v>18/10/2023 11:21:37</c:v>
                </c:pt>
                <c:pt idx="12">
                  <c:v>18/10/2023 11:31:37</c:v>
                </c:pt>
                <c:pt idx="13">
                  <c:v>18/10/2023 11:41:37</c:v>
                </c:pt>
                <c:pt idx="14">
                  <c:v>18/10/2023 11:51:37</c:v>
                </c:pt>
                <c:pt idx="15">
                  <c:v>18/10/2023 12:01:37</c:v>
                </c:pt>
                <c:pt idx="16">
                  <c:v>18/10/2023 12:11:37</c:v>
                </c:pt>
                <c:pt idx="17">
                  <c:v>18/10/2023 12:21:37</c:v>
                </c:pt>
                <c:pt idx="18">
                  <c:v>18/10/2023 12:31:37</c:v>
                </c:pt>
                <c:pt idx="19">
                  <c:v>18/10/2023 12:41:37</c:v>
                </c:pt>
                <c:pt idx="20">
                  <c:v>18/10/2023 12:51:37</c:v>
                </c:pt>
                <c:pt idx="21">
                  <c:v>18/10/2023 13:01:37</c:v>
                </c:pt>
                <c:pt idx="22">
                  <c:v>18/10/2023 13:11:37</c:v>
                </c:pt>
                <c:pt idx="23">
                  <c:v>18/10/2023 13:21:37</c:v>
                </c:pt>
                <c:pt idx="24">
                  <c:v>18/10/2023 13:31:37</c:v>
                </c:pt>
                <c:pt idx="25">
                  <c:v>18/10/2023 13:41:37</c:v>
                </c:pt>
                <c:pt idx="26">
                  <c:v>18/10/2023 13:51:37</c:v>
                </c:pt>
                <c:pt idx="27">
                  <c:v>18/10/2023 14:01:37</c:v>
                </c:pt>
                <c:pt idx="28">
                  <c:v>18/10/2023 14:11:37</c:v>
                </c:pt>
                <c:pt idx="29">
                  <c:v>18/10/2023 14:21:37</c:v>
                </c:pt>
                <c:pt idx="30">
                  <c:v>18/10/2023 14:31:37</c:v>
                </c:pt>
                <c:pt idx="31">
                  <c:v>18/10/2023 14:41:37</c:v>
                </c:pt>
                <c:pt idx="32">
                  <c:v>18/10/2023 14:51:37</c:v>
                </c:pt>
                <c:pt idx="33">
                  <c:v>18/10/2023 15:01:37</c:v>
                </c:pt>
                <c:pt idx="34">
                  <c:v>18/10/2023 15:11:37</c:v>
                </c:pt>
                <c:pt idx="35">
                  <c:v>18/10/2023 15:21:37</c:v>
                </c:pt>
                <c:pt idx="36">
                  <c:v>18/10/2023 15:31:37</c:v>
                </c:pt>
                <c:pt idx="37">
                  <c:v>18/10/2023 15:41:37</c:v>
                </c:pt>
                <c:pt idx="38">
                  <c:v>18/10/2023 15:51:37</c:v>
                </c:pt>
                <c:pt idx="39">
                  <c:v>18/10/2023 16:01:37</c:v>
                </c:pt>
                <c:pt idx="40">
                  <c:v>18/10/2023 16:11:37</c:v>
                </c:pt>
                <c:pt idx="41">
                  <c:v>18/10/2023 16:21:37</c:v>
                </c:pt>
                <c:pt idx="42">
                  <c:v>18/10/2023 16:31:37</c:v>
                </c:pt>
                <c:pt idx="43">
                  <c:v>18/10/2023 16:41:37</c:v>
                </c:pt>
                <c:pt idx="44">
                  <c:v>18/10/2023 16:51:37</c:v>
                </c:pt>
                <c:pt idx="45">
                  <c:v>18/10/2023 17:01:37</c:v>
                </c:pt>
                <c:pt idx="46">
                  <c:v>18/10/2023 17:11:37</c:v>
                </c:pt>
                <c:pt idx="47">
                  <c:v>18/10/2023 17:21:37</c:v>
                </c:pt>
                <c:pt idx="48">
                  <c:v>18/10/2023 17:31:37</c:v>
                </c:pt>
                <c:pt idx="49">
                  <c:v>18/10/2023 17:41:37</c:v>
                </c:pt>
                <c:pt idx="50">
                  <c:v>18/10/2023 17:51:37</c:v>
                </c:pt>
                <c:pt idx="51">
                  <c:v>18/10/2023 18:01:37</c:v>
                </c:pt>
                <c:pt idx="52">
                  <c:v>18/10/2023 18:11:37</c:v>
                </c:pt>
                <c:pt idx="53">
                  <c:v>18/10/2023 18:21:37</c:v>
                </c:pt>
                <c:pt idx="54">
                  <c:v>18/10/2023 18:31:37</c:v>
                </c:pt>
                <c:pt idx="55">
                  <c:v>18/10/2023 18:41:37</c:v>
                </c:pt>
                <c:pt idx="56">
                  <c:v>18/10/2023 18:51:37</c:v>
                </c:pt>
                <c:pt idx="57">
                  <c:v>18/10/2023 19:01:37</c:v>
                </c:pt>
                <c:pt idx="58">
                  <c:v>18/10/2023 19:11:37</c:v>
                </c:pt>
                <c:pt idx="59">
                  <c:v>18/10/2023 19:21:37</c:v>
                </c:pt>
                <c:pt idx="60">
                  <c:v>18/10/2023 19:31:37</c:v>
                </c:pt>
                <c:pt idx="61">
                  <c:v>18/10/2023 19:41:37</c:v>
                </c:pt>
                <c:pt idx="62">
                  <c:v>18/10/2023 19:51:37</c:v>
                </c:pt>
                <c:pt idx="63">
                  <c:v>18/10/2023 20:01:37</c:v>
                </c:pt>
                <c:pt idx="64">
                  <c:v>18/10/2023 20:11:37</c:v>
                </c:pt>
                <c:pt idx="65">
                  <c:v>18/10/2023 20:21:37</c:v>
                </c:pt>
                <c:pt idx="66">
                  <c:v>18/10/2023 20:31:37</c:v>
                </c:pt>
                <c:pt idx="67">
                  <c:v>18/10/2023 20:41:37</c:v>
                </c:pt>
                <c:pt idx="68">
                  <c:v>18/10/2023 20:51:37</c:v>
                </c:pt>
                <c:pt idx="69">
                  <c:v>18/10/2023 21:01:37</c:v>
                </c:pt>
                <c:pt idx="70">
                  <c:v>18/10/2023 21:11:37</c:v>
                </c:pt>
                <c:pt idx="71">
                  <c:v>18/10/2023 21:21:37</c:v>
                </c:pt>
                <c:pt idx="72">
                  <c:v>18/10/2023 21:31:37</c:v>
                </c:pt>
                <c:pt idx="73">
                  <c:v>18/10/2023 21:41:37</c:v>
                </c:pt>
                <c:pt idx="74">
                  <c:v>18/10/2023 21:51:37</c:v>
                </c:pt>
                <c:pt idx="75">
                  <c:v>18/10/2023 22:01:37</c:v>
                </c:pt>
                <c:pt idx="76">
                  <c:v>18/10/2023 22:11:37</c:v>
                </c:pt>
                <c:pt idx="77">
                  <c:v>18/10/2023 22:21:37</c:v>
                </c:pt>
                <c:pt idx="78">
                  <c:v>18/10/2023 22:31:37</c:v>
                </c:pt>
                <c:pt idx="79">
                  <c:v>18/10/2023 22:41:37</c:v>
                </c:pt>
                <c:pt idx="80">
                  <c:v>18/10/2023 22:51:37</c:v>
                </c:pt>
                <c:pt idx="81">
                  <c:v>18/10/2023 23:01:37</c:v>
                </c:pt>
                <c:pt idx="82">
                  <c:v>18/10/2023 23:11:37</c:v>
                </c:pt>
                <c:pt idx="83">
                  <c:v>18/10/2023 23:21:37</c:v>
                </c:pt>
                <c:pt idx="84">
                  <c:v>18/10/2023 23:31:37</c:v>
                </c:pt>
                <c:pt idx="85">
                  <c:v>18/10/2023 23:41:37</c:v>
                </c:pt>
                <c:pt idx="86">
                  <c:v>18/10/2023 23:51:37</c:v>
                </c:pt>
                <c:pt idx="87">
                  <c:v>19/10/2023 00:01:37</c:v>
                </c:pt>
                <c:pt idx="88">
                  <c:v>19/10/2023 00:11:37</c:v>
                </c:pt>
                <c:pt idx="89">
                  <c:v>19/10/2023 00:21:37</c:v>
                </c:pt>
                <c:pt idx="90">
                  <c:v>19/10/2023 00:31:37</c:v>
                </c:pt>
                <c:pt idx="91">
                  <c:v>19/10/2023 00:41:37</c:v>
                </c:pt>
                <c:pt idx="92">
                  <c:v>19/10/2023 00:51:37</c:v>
                </c:pt>
                <c:pt idx="93">
                  <c:v>19/10/2023 01:01:37</c:v>
                </c:pt>
                <c:pt idx="94">
                  <c:v>19/10/2023 01:11:37</c:v>
                </c:pt>
                <c:pt idx="95">
                  <c:v>19/10/2023 01:21:37</c:v>
                </c:pt>
                <c:pt idx="96">
                  <c:v>19/10/2023 01:31:37</c:v>
                </c:pt>
                <c:pt idx="97">
                  <c:v>19/10/2023 01:41:37</c:v>
                </c:pt>
                <c:pt idx="98">
                  <c:v>19/10/2023 01:51:37</c:v>
                </c:pt>
                <c:pt idx="99">
                  <c:v>19/10/2023 02:01:37</c:v>
                </c:pt>
                <c:pt idx="100">
                  <c:v>19/10/2023 02:11:37</c:v>
                </c:pt>
                <c:pt idx="101">
                  <c:v>19/10/2023 02:21:37</c:v>
                </c:pt>
                <c:pt idx="102">
                  <c:v>19/10/2023 02:31:37</c:v>
                </c:pt>
                <c:pt idx="103">
                  <c:v>19/10/2023 02:41:37</c:v>
                </c:pt>
                <c:pt idx="104">
                  <c:v>19/10/2023 02:51:37</c:v>
                </c:pt>
                <c:pt idx="105">
                  <c:v>19/10/2023 03:01:37</c:v>
                </c:pt>
                <c:pt idx="106">
                  <c:v>19/10/2023 03:11:37</c:v>
                </c:pt>
                <c:pt idx="107">
                  <c:v>19/10/2023 03:21:37</c:v>
                </c:pt>
                <c:pt idx="108">
                  <c:v>19/10/2023 03:31:37</c:v>
                </c:pt>
                <c:pt idx="109">
                  <c:v>19/10/2023 03:41:37</c:v>
                </c:pt>
                <c:pt idx="110">
                  <c:v>19/10/2023 03:51:37</c:v>
                </c:pt>
                <c:pt idx="111">
                  <c:v>19/10/2023 04:01:37</c:v>
                </c:pt>
                <c:pt idx="112">
                  <c:v>19/10/2023 04:11:37</c:v>
                </c:pt>
                <c:pt idx="113">
                  <c:v>19/10/2023 04:21:37</c:v>
                </c:pt>
                <c:pt idx="114">
                  <c:v>19/10/2023 04:31:37</c:v>
                </c:pt>
                <c:pt idx="115">
                  <c:v>19/10/2023 04:41:37</c:v>
                </c:pt>
                <c:pt idx="116">
                  <c:v>19/10/2023 04:51:37</c:v>
                </c:pt>
                <c:pt idx="117">
                  <c:v>19/10/2023 05:01:37</c:v>
                </c:pt>
                <c:pt idx="118">
                  <c:v>19/10/2023 05:11:37</c:v>
                </c:pt>
                <c:pt idx="119">
                  <c:v>19/10/2023 05:21:37</c:v>
                </c:pt>
                <c:pt idx="120">
                  <c:v>19/10/2023 05:31:37</c:v>
                </c:pt>
                <c:pt idx="121">
                  <c:v>19/10/2023 05:41:37</c:v>
                </c:pt>
                <c:pt idx="122">
                  <c:v>19/10/2023 05:51:37</c:v>
                </c:pt>
                <c:pt idx="123">
                  <c:v>19/10/2023 06:01:37</c:v>
                </c:pt>
                <c:pt idx="124">
                  <c:v>19/10/2023 06:11:37</c:v>
                </c:pt>
                <c:pt idx="125">
                  <c:v>19/10/2023 06:21:37</c:v>
                </c:pt>
                <c:pt idx="126">
                  <c:v>19/10/2023 06:31:37</c:v>
                </c:pt>
                <c:pt idx="127">
                  <c:v>19/10/2023 06:41:37</c:v>
                </c:pt>
                <c:pt idx="128">
                  <c:v>19/10/2023 06:51:37</c:v>
                </c:pt>
                <c:pt idx="129">
                  <c:v>19/10/2023 07:01:37</c:v>
                </c:pt>
                <c:pt idx="130">
                  <c:v>19/10/2023 07:11:37</c:v>
                </c:pt>
                <c:pt idx="131">
                  <c:v>19/10/2023 07:21:37</c:v>
                </c:pt>
                <c:pt idx="132">
                  <c:v>19/10/2023 07:31:37</c:v>
                </c:pt>
                <c:pt idx="133">
                  <c:v>19/10/2023 07:41:37</c:v>
                </c:pt>
                <c:pt idx="134">
                  <c:v>19/10/2023 07:51:37</c:v>
                </c:pt>
                <c:pt idx="135">
                  <c:v>19/10/2023 08:01:37</c:v>
                </c:pt>
                <c:pt idx="136">
                  <c:v>19/10/2023 08:11:37</c:v>
                </c:pt>
                <c:pt idx="137">
                  <c:v>19/10/2023 08:21:37</c:v>
                </c:pt>
                <c:pt idx="138">
                  <c:v>19/10/2023 08:31:37</c:v>
                </c:pt>
                <c:pt idx="139">
                  <c:v>19/10/2023 08:41:37</c:v>
                </c:pt>
                <c:pt idx="140">
                  <c:v>19/10/2023 08:51:37</c:v>
                </c:pt>
                <c:pt idx="141">
                  <c:v>19/10/2023 09:01:37</c:v>
                </c:pt>
                <c:pt idx="142">
                  <c:v>19/10/2023 09:11:37</c:v>
                </c:pt>
                <c:pt idx="143">
                  <c:v>19/10/2023 09:21:37</c:v>
                </c:pt>
                <c:pt idx="144">
                  <c:v>19/10/2023 09:54:24</c:v>
                </c:pt>
                <c:pt idx="145">
                  <c:v>19/10/2023 10:04:24</c:v>
                </c:pt>
                <c:pt idx="146">
                  <c:v>19/10/2023 10:14:24</c:v>
                </c:pt>
                <c:pt idx="147">
                  <c:v>19/10/2023 10:24:24</c:v>
                </c:pt>
                <c:pt idx="148">
                  <c:v>19/10/2023 10:34:24</c:v>
                </c:pt>
                <c:pt idx="149">
                  <c:v>19/10/2023 10:44:24</c:v>
                </c:pt>
                <c:pt idx="150">
                  <c:v>19/10/2023 10:54:24</c:v>
                </c:pt>
                <c:pt idx="151">
                  <c:v>19/10/2023 11:04:24</c:v>
                </c:pt>
                <c:pt idx="152">
                  <c:v>19/10/2023 11:14:24</c:v>
                </c:pt>
                <c:pt idx="153">
                  <c:v>19/10/2023 11:24:24</c:v>
                </c:pt>
                <c:pt idx="154">
                  <c:v>19/10/2023 11:34:24</c:v>
                </c:pt>
                <c:pt idx="155">
                  <c:v>19/10/2023 11:44:24</c:v>
                </c:pt>
                <c:pt idx="156">
                  <c:v>19/10/2023 11:54:24</c:v>
                </c:pt>
                <c:pt idx="157">
                  <c:v>19/10/2023 12:04:24</c:v>
                </c:pt>
                <c:pt idx="158">
                  <c:v>19/10/2023 12:14:24</c:v>
                </c:pt>
                <c:pt idx="159">
                  <c:v>19/10/2023 12:24:24</c:v>
                </c:pt>
                <c:pt idx="160">
                  <c:v>19/10/2023 12:34:24</c:v>
                </c:pt>
                <c:pt idx="161">
                  <c:v>19/10/2023 12:44:24</c:v>
                </c:pt>
                <c:pt idx="162">
                  <c:v>19/10/2023 12:54:24</c:v>
                </c:pt>
                <c:pt idx="163">
                  <c:v>19/10/2023 13:04:24</c:v>
                </c:pt>
                <c:pt idx="164">
                  <c:v>19/10/2023 13:14:24</c:v>
                </c:pt>
                <c:pt idx="165">
                  <c:v>19/10/2023 13:24:24</c:v>
                </c:pt>
                <c:pt idx="166">
                  <c:v>19/10/2023 13:34:24</c:v>
                </c:pt>
                <c:pt idx="167">
                  <c:v>19/10/2023 13:44:24</c:v>
                </c:pt>
                <c:pt idx="168">
                  <c:v>19/10/2023 13:54:24</c:v>
                </c:pt>
                <c:pt idx="169">
                  <c:v>19/10/2023 14:04:24</c:v>
                </c:pt>
                <c:pt idx="170">
                  <c:v>19/10/2023 14:14:24</c:v>
                </c:pt>
                <c:pt idx="171">
                  <c:v>19/10/2023 14:24:24</c:v>
                </c:pt>
                <c:pt idx="172">
                  <c:v>19/10/2023 14:34:24</c:v>
                </c:pt>
                <c:pt idx="173">
                  <c:v>19/10/2023 14:44:24</c:v>
                </c:pt>
                <c:pt idx="174">
                  <c:v>19/10/2023 14:54:24</c:v>
                </c:pt>
                <c:pt idx="175">
                  <c:v>19/10/2023 15:04:24</c:v>
                </c:pt>
                <c:pt idx="176">
                  <c:v>19/10/2023 15:14:24</c:v>
                </c:pt>
                <c:pt idx="177">
                  <c:v>19/10/2023 15:24:24</c:v>
                </c:pt>
                <c:pt idx="178">
                  <c:v>19/10/2023 15:34:24</c:v>
                </c:pt>
                <c:pt idx="179">
                  <c:v>19/10/2023 15:44:24</c:v>
                </c:pt>
                <c:pt idx="180">
                  <c:v>19/10/2023 15:54:24</c:v>
                </c:pt>
                <c:pt idx="181">
                  <c:v>19/10/2023 16:04:24</c:v>
                </c:pt>
                <c:pt idx="182">
                  <c:v>19/10/2023 16:14:24</c:v>
                </c:pt>
                <c:pt idx="183">
                  <c:v>19/10/2023 16:24:24</c:v>
                </c:pt>
                <c:pt idx="184">
                  <c:v>19/10/2023 16:34:24</c:v>
                </c:pt>
                <c:pt idx="185">
                  <c:v>19/10/2023 16:44:24</c:v>
                </c:pt>
                <c:pt idx="186">
                  <c:v>19/10/2023 16:54:24</c:v>
                </c:pt>
                <c:pt idx="187">
                  <c:v>19/10/2023 17:04:24</c:v>
                </c:pt>
                <c:pt idx="188">
                  <c:v>19/10/2023 17:14:24</c:v>
                </c:pt>
                <c:pt idx="189">
                  <c:v>19/10/2023 17:24:24</c:v>
                </c:pt>
                <c:pt idx="190">
                  <c:v>19/10/2023 17:34:24</c:v>
                </c:pt>
                <c:pt idx="191">
                  <c:v>19/10/2023 17:44:24</c:v>
                </c:pt>
                <c:pt idx="192">
                  <c:v>19/10/2023 17:54:24</c:v>
                </c:pt>
                <c:pt idx="193">
                  <c:v>19/10/2023 18:04:24</c:v>
                </c:pt>
                <c:pt idx="194">
                  <c:v>19/10/2023 18:14:24</c:v>
                </c:pt>
                <c:pt idx="195">
                  <c:v>19/10/2023 18:24:24</c:v>
                </c:pt>
                <c:pt idx="196">
                  <c:v>19/10/2023 18:34:24</c:v>
                </c:pt>
                <c:pt idx="197">
                  <c:v>19/10/2023 18:44:24</c:v>
                </c:pt>
                <c:pt idx="198">
                  <c:v>19/10/2023 18:54:24</c:v>
                </c:pt>
                <c:pt idx="199">
                  <c:v>19/10/2023 19:04:24</c:v>
                </c:pt>
                <c:pt idx="200">
                  <c:v>19/10/2023 19:14:24</c:v>
                </c:pt>
                <c:pt idx="201">
                  <c:v>19/10/2023 19:24:24</c:v>
                </c:pt>
                <c:pt idx="202">
                  <c:v>19/10/2023 19:34:24</c:v>
                </c:pt>
                <c:pt idx="203">
                  <c:v>19/10/2023 19:44:24</c:v>
                </c:pt>
                <c:pt idx="204">
                  <c:v>19/10/2023 19:54:24</c:v>
                </c:pt>
                <c:pt idx="205">
                  <c:v>19/10/2023 20:04:24</c:v>
                </c:pt>
                <c:pt idx="206">
                  <c:v>19/10/2023 20:14:24</c:v>
                </c:pt>
                <c:pt idx="207">
                  <c:v>19/10/2023 20:24:24</c:v>
                </c:pt>
                <c:pt idx="208">
                  <c:v>19/10/2023 20:34:24</c:v>
                </c:pt>
                <c:pt idx="209">
                  <c:v>19/10/2023 20:44:24</c:v>
                </c:pt>
                <c:pt idx="210">
                  <c:v>19/10/2023 20:54:24</c:v>
                </c:pt>
                <c:pt idx="211">
                  <c:v>19/10/2023 21:04:24</c:v>
                </c:pt>
                <c:pt idx="212">
                  <c:v>19/10/2023 21:14:24</c:v>
                </c:pt>
                <c:pt idx="213">
                  <c:v>19/10/2023 21:24:24</c:v>
                </c:pt>
                <c:pt idx="214">
                  <c:v>19/10/2023 21:34:24</c:v>
                </c:pt>
                <c:pt idx="215">
                  <c:v>19/10/2023 21:44:24</c:v>
                </c:pt>
                <c:pt idx="216">
                  <c:v>19/10/2023 21:54:24</c:v>
                </c:pt>
                <c:pt idx="217">
                  <c:v>19/10/2023 22:04:24</c:v>
                </c:pt>
                <c:pt idx="218">
                  <c:v>19/10/2023 22:14:24</c:v>
                </c:pt>
                <c:pt idx="219">
                  <c:v>19/10/2023 22:24:24</c:v>
                </c:pt>
                <c:pt idx="220">
                  <c:v>19/10/2023 22:34:24</c:v>
                </c:pt>
                <c:pt idx="221">
                  <c:v>19/10/2023 22:44:24</c:v>
                </c:pt>
                <c:pt idx="222">
                  <c:v>19/10/2023 22:54:24</c:v>
                </c:pt>
                <c:pt idx="223">
                  <c:v>19/10/2023 23:04:24</c:v>
                </c:pt>
                <c:pt idx="224">
                  <c:v>19/10/2023 23:14:24</c:v>
                </c:pt>
                <c:pt idx="225">
                  <c:v>19/10/2023 23:24:24</c:v>
                </c:pt>
                <c:pt idx="226">
                  <c:v>19/10/2023 23:34:24</c:v>
                </c:pt>
                <c:pt idx="227">
                  <c:v>19/10/2023 23:44:24</c:v>
                </c:pt>
                <c:pt idx="228">
                  <c:v>19/10/2023 23:54:24</c:v>
                </c:pt>
                <c:pt idx="229">
                  <c:v>20/10/2023 00:04:24</c:v>
                </c:pt>
                <c:pt idx="230">
                  <c:v>20/10/2023 00:14:24</c:v>
                </c:pt>
                <c:pt idx="231">
                  <c:v>20/10/2023 00:24:24</c:v>
                </c:pt>
                <c:pt idx="232">
                  <c:v>20/10/2023 00:34:24</c:v>
                </c:pt>
                <c:pt idx="233">
                  <c:v>20/10/2023 00:44:24</c:v>
                </c:pt>
                <c:pt idx="234">
                  <c:v>20/10/2023 00:54:24</c:v>
                </c:pt>
                <c:pt idx="235">
                  <c:v>20/10/2023 01:04:24</c:v>
                </c:pt>
                <c:pt idx="236">
                  <c:v>20/10/2023 01:14:24</c:v>
                </c:pt>
                <c:pt idx="237">
                  <c:v>20/10/2023 01:24:24</c:v>
                </c:pt>
                <c:pt idx="238">
                  <c:v>20/10/2023 01:34:24</c:v>
                </c:pt>
                <c:pt idx="239">
                  <c:v>20/10/2023 01:44:24</c:v>
                </c:pt>
                <c:pt idx="240">
                  <c:v>20/10/2023 01:54:24</c:v>
                </c:pt>
                <c:pt idx="241">
                  <c:v>20/10/2023 02:04:24</c:v>
                </c:pt>
                <c:pt idx="242">
                  <c:v>20/10/2023 02:14:24</c:v>
                </c:pt>
                <c:pt idx="243">
                  <c:v>20/10/2023 02:24:24</c:v>
                </c:pt>
                <c:pt idx="244">
                  <c:v>20/10/2023 02:34:24</c:v>
                </c:pt>
                <c:pt idx="245">
                  <c:v>20/10/2023 02:44:24</c:v>
                </c:pt>
                <c:pt idx="246">
                  <c:v>20/10/2023 02:54:24</c:v>
                </c:pt>
                <c:pt idx="247">
                  <c:v>20/10/2023 03:04:24</c:v>
                </c:pt>
                <c:pt idx="248">
                  <c:v>20/10/2023 03:14:24</c:v>
                </c:pt>
                <c:pt idx="249">
                  <c:v>20/10/2023 03:24:24</c:v>
                </c:pt>
                <c:pt idx="250">
                  <c:v>20/10/2023 03:34:24</c:v>
                </c:pt>
                <c:pt idx="251">
                  <c:v>20/10/2023 03:44:24</c:v>
                </c:pt>
                <c:pt idx="252">
                  <c:v>20/10/2023 03:54:24</c:v>
                </c:pt>
                <c:pt idx="253">
                  <c:v>20/10/2023 04:04:24</c:v>
                </c:pt>
                <c:pt idx="254">
                  <c:v>20/10/2023 04:14:24</c:v>
                </c:pt>
                <c:pt idx="255">
                  <c:v>20/10/2023 04:24:24</c:v>
                </c:pt>
                <c:pt idx="256">
                  <c:v>20/10/2023 04:34:24</c:v>
                </c:pt>
                <c:pt idx="257">
                  <c:v>20/10/2023 04:44:24</c:v>
                </c:pt>
                <c:pt idx="258">
                  <c:v>20/10/2023 04:54:24</c:v>
                </c:pt>
                <c:pt idx="259">
                  <c:v>20/10/2023 05:04:24</c:v>
                </c:pt>
                <c:pt idx="260">
                  <c:v>20/10/2023 05:14:24</c:v>
                </c:pt>
                <c:pt idx="261">
                  <c:v>20/10/2023 05:24:24</c:v>
                </c:pt>
                <c:pt idx="262">
                  <c:v>20/10/2023 05:34:24</c:v>
                </c:pt>
                <c:pt idx="263">
                  <c:v>20/10/2023 05:44:24</c:v>
                </c:pt>
                <c:pt idx="264">
                  <c:v>20/10/2023 05:54:24</c:v>
                </c:pt>
                <c:pt idx="265">
                  <c:v>20/10/2023 06:04:24</c:v>
                </c:pt>
                <c:pt idx="266">
                  <c:v>20/10/2023 06:14:24</c:v>
                </c:pt>
                <c:pt idx="267">
                  <c:v>20/10/2023 06:24:24</c:v>
                </c:pt>
                <c:pt idx="268">
                  <c:v>20/10/2023 06:34:24</c:v>
                </c:pt>
                <c:pt idx="269">
                  <c:v>20/10/2023 06:44:24</c:v>
                </c:pt>
                <c:pt idx="270">
                  <c:v>20/10/2023 06:54:24</c:v>
                </c:pt>
                <c:pt idx="271">
                  <c:v>20/10/2023 07:04:24</c:v>
                </c:pt>
                <c:pt idx="272">
                  <c:v>20/10/2023 07:14:24</c:v>
                </c:pt>
                <c:pt idx="273">
                  <c:v>20/10/2023 07:24:24</c:v>
                </c:pt>
                <c:pt idx="274">
                  <c:v>20/10/2023 07:34:24</c:v>
                </c:pt>
                <c:pt idx="275">
                  <c:v>20/10/2023 07:44:24</c:v>
                </c:pt>
                <c:pt idx="276">
                  <c:v>20/10/2023 08:11:41</c:v>
                </c:pt>
                <c:pt idx="277">
                  <c:v>20/10/2023 08:21:41</c:v>
                </c:pt>
                <c:pt idx="278">
                  <c:v>20/10/2023 08:31:41</c:v>
                </c:pt>
                <c:pt idx="279">
                  <c:v>20/10/2023 08:41:41</c:v>
                </c:pt>
                <c:pt idx="280">
                  <c:v>20/10/2023 08:51:41</c:v>
                </c:pt>
                <c:pt idx="281">
                  <c:v>20/10/2023 09:01:41</c:v>
                </c:pt>
                <c:pt idx="282">
                  <c:v>20/10/2023 09:11:41</c:v>
                </c:pt>
                <c:pt idx="283">
                  <c:v>20/10/2023 09:21:41</c:v>
                </c:pt>
                <c:pt idx="284">
                  <c:v>20/10/2023 09:31:41</c:v>
                </c:pt>
                <c:pt idx="285">
                  <c:v>20/10/2023 09:41:41</c:v>
                </c:pt>
                <c:pt idx="286">
                  <c:v>20/10/2023 09:51:41</c:v>
                </c:pt>
                <c:pt idx="287">
                  <c:v>20/10/2023 10:01:41</c:v>
                </c:pt>
                <c:pt idx="288">
                  <c:v>20/10/2023 10:11:41</c:v>
                </c:pt>
                <c:pt idx="289">
                  <c:v>20/10/2023 10:21:41</c:v>
                </c:pt>
                <c:pt idx="290">
                  <c:v>20/10/2023 10:31:41</c:v>
                </c:pt>
                <c:pt idx="291">
                  <c:v>20/10/2023 10:41:41</c:v>
                </c:pt>
                <c:pt idx="292">
                  <c:v>20/10/2023 10:51:41</c:v>
                </c:pt>
                <c:pt idx="293">
                  <c:v>20/10/2023 11:01:41</c:v>
                </c:pt>
                <c:pt idx="294">
                  <c:v>20/10/2023 11:11:41</c:v>
                </c:pt>
                <c:pt idx="295">
                  <c:v>20/10/2023 11:21:41</c:v>
                </c:pt>
                <c:pt idx="296">
                  <c:v>20/10/2023 11:31:41</c:v>
                </c:pt>
                <c:pt idx="297">
                  <c:v>20/10/2023 11:41:41</c:v>
                </c:pt>
                <c:pt idx="298">
                  <c:v>20/10/2023 11:51:41</c:v>
                </c:pt>
                <c:pt idx="299">
                  <c:v>20/10/2023 12:01:41</c:v>
                </c:pt>
                <c:pt idx="300">
                  <c:v>20/10/2023 12:11:41</c:v>
                </c:pt>
                <c:pt idx="301">
                  <c:v>20/10/2023 12:21:41</c:v>
                </c:pt>
                <c:pt idx="302">
                  <c:v>20/10/2023 12:31:41</c:v>
                </c:pt>
                <c:pt idx="303">
                  <c:v>20/10/2023 12:41:41</c:v>
                </c:pt>
                <c:pt idx="304">
                  <c:v>20/10/2023 12:51:41</c:v>
                </c:pt>
                <c:pt idx="305">
                  <c:v>20/10/2023 13:01:41</c:v>
                </c:pt>
                <c:pt idx="306">
                  <c:v>20/10/2023 13:11:41</c:v>
                </c:pt>
                <c:pt idx="307">
                  <c:v>20/10/2023 13:21:41</c:v>
                </c:pt>
                <c:pt idx="308">
                  <c:v>20/10/2023 13:31:41</c:v>
                </c:pt>
                <c:pt idx="309">
                  <c:v>20/10/2023 13:41:41</c:v>
                </c:pt>
                <c:pt idx="310">
                  <c:v>20/10/2023 13:51:41</c:v>
                </c:pt>
                <c:pt idx="311">
                  <c:v>20/10/2023 14:01:41</c:v>
                </c:pt>
                <c:pt idx="312">
                  <c:v>20/10/2023 14:11:41</c:v>
                </c:pt>
                <c:pt idx="313">
                  <c:v>20/10/2023 14:21:41</c:v>
                </c:pt>
                <c:pt idx="314">
                  <c:v>20/10/2023 14:31:41</c:v>
                </c:pt>
                <c:pt idx="315">
                  <c:v>20/10/2023 14:41:41</c:v>
                </c:pt>
                <c:pt idx="316">
                  <c:v>20/10/2023 14:51:41</c:v>
                </c:pt>
                <c:pt idx="317">
                  <c:v>20/10/2023 15:01:41</c:v>
                </c:pt>
                <c:pt idx="318">
                  <c:v>20/10/2023 15:11:41</c:v>
                </c:pt>
                <c:pt idx="319">
                  <c:v>20/10/2023 15:21:41</c:v>
                </c:pt>
                <c:pt idx="320">
                  <c:v>20/10/2023 15:31:41</c:v>
                </c:pt>
                <c:pt idx="321">
                  <c:v>20/10/2023 15:41:41</c:v>
                </c:pt>
                <c:pt idx="322">
                  <c:v>20/10/2023 15:51:41</c:v>
                </c:pt>
                <c:pt idx="323">
                  <c:v>20/10/2023 16:01:41</c:v>
                </c:pt>
                <c:pt idx="324">
                  <c:v>20/10/2023 16:11:41</c:v>
                </c:pt>
                <c:pt idx="325">
                  <c:v>20/10/2023 16:21:41</c:v>
                </c:pt>
                <c:pt idx="326">
                  <c:v>20/10/2023 16:31:41</c:v>
                </c:pt>
                <c:pt idx="327">
                  <c:v>20/10/2023 16:41:41</c:v>
                </c:pt>
                <c:pt idx="328">
                  <c:v>20/10/2023 16:51:41</c:v>
                </c:pt>
                <c:pt idx="329">
                  <c:v>20/10/2023 17:01:41</c:v>
                </c:pt>
                <c:pt idx="330">
                  <c:v>20/10/2023 17:11:41</c:v>
                </c:pt>
                <c:pt idx="331">
                  <c:v>20/10/2023 17:21:41</c:v>
                </c:pt>
                <c:pt idx="332">
                  <c:v>20/10/2023 17:31:41</c:v>
                </c:pt>
                <c:pt idx="333">
                  <c:v>20/10/2023 17:41:41</c:v>
                </c:pt>
                <c:pt idx="334">
                  <c:v>20/10/2023 17:51:41</c:v>
                </c:pt>
                <c:pt idx="335">
                  <c:v>20/10/2023 18:01:41</c:v>
                </c:pt>
                <c:pt idx="336">
                  <c:v>20/10/2023 18:11:41</c:v>
                </c:pt>
                <c:pt idx="337">
                  <c:v>20/10/2023 18:21:41</c:v>
                </c:pt>
                <c:pt idx="338">
                  <c:v>20/10/2023 18:31:41</c:v>
                </c:pt>
                <c:pt idx="339">
                  <c:v>20/10/2023 18:41:41</c:v>
                </c:pt>
                <c:pt idx="340">
                  <c:v>20/10/2023 18:51:41</c:v>
                </c:pt>
                <c:pt idx="341">
                  <c:v>20/10/2023 19:01:41</c:v>
                </c:pt>
                <c:pt idx="342">
                  <c:v>20/10/2023 19:11:41</c:v>
                </c:pt>
                <c:pt idx="343">
                  <c:v>20/10/2023 19:21:41</c:v>
                </c:pt>
                <c:pt idx="344">
                  <c:v>20/10/2023 19:31:41</c:v>
                </c:pt>
                <c:pt idx="345">
                  <c:v>20/10/2023 19:41:41</c:v>
                </c:pt>
                <c:pt idx="346">
                  <c:v>20/10/2023 19:51:41</c:v>
                </c:pt>
                <c:pt idx="347">
                  <c:v>20/10/2023 20:01:41</c:v>
                </c:pt>
                <c:pt idx="348">
                  <c:v>20/10/2023 20:11:41</c:v>
                </c:pt>
                <c:pt idx="349">
                  <c:v>20/10/2023 20:21:41</c:v>
                </c:pt>
                <c:pt idx="350">
                  <c:v>20/10/2023 20:31:41</c:v>
                </c:pt>
                <c:pt idx="351">
                  <c:v>20/10/2023 20:41:41</c:v>
                </c:pt>
                <c:pt idx="352">
                  <c:v>20/10/2023 20:51:41</c:v>
                </c:pt>
                <c:pt idx="353">
                  <c:v>20/10/2023 21:01:41</c:v>
                </c:pt>
                <c:pt idx="354">
                  <c:v>20/10/2023 21:11:41</c:v>
                </c:pt>
                <c:pt idx="355">
                  <c:v>20/10/2023 21:21:41</c:v>
                </c:pt>
                <c:pt idx="356">
                  <c:v>20/10/2023 21:31:41</c:v>
                </c:pt>
                <c:pt idx="357">
                  <c:v>20/10/2023 21:41:41</c:v>
                </c:pt>
                <c:pt idx="358">
                  <c:v>20/10/2023 21:51:41</c:v>
                </c:pt>
                <c:pt idx="359">
                  <c:v>20/10/2023 22:01:41</c:v>
                </c:pt>
                <c:pt idx="360">
                  <c:v>20/10/2023 22:11:41</c:v>
                </c:pt>
                <c:pt idx="361">
                  <c:v>20/10/2023 22:21:41</c:v>
                </c:pt>
                <c:pt idx="362">
                  <c:v>20/10/2023 22:31:41</c:v>
                </c:pt>
                <c:pt idx="363">
                  <c:v>20/10/2023 22:41:41</c:v>
                </c:pt>
                <c:pt idx="364">
                  <c:v>20/10/2023 22:51:41</c:v>
                </c:pt>
                <c:pt idx="365">
                  <c:v>20/10/2023 23:01:41</c:v>
                </c:pt>
                <c:pt idx="366">
                  <c:v>20/10/2023 23:11:41</c:v>
                </c:pt>
                <c:pt idx="367">
                  <c:v>20/10/2023 23:21:41</c:v>
                </c:pt>
                <c:pt idx="368">
                  <c:v>20/10/2023 23:31:41</c:v>
                </c:pt>
                <c:pt idx="369">
                  <c:v>20/10/2023 23:41:41</c:v>
                </c:pt>
                <c:pt idx="370">
                  <c:v>20/10/2023 23:51:41</c:v>
                </c:pt>
                <c:pt idx="371">
                  <c:v>21/10/2023 00:01:41</c:v>
                </c:pt>
                <c:pt idx="372">
                  <c:v>21/10/2023 00:11:41</c:v>
                </c:pt>
                <c:pt idx="373">
                  <c:v>21/10/2023 00:21:41</c:v>
                </c:pt>
                <c:pt idx="374">
                  <c:v>21/10/2023 00:31:41</c:v>
                </c:pt>
                <c:pt idx="375">
                  <c:v>21/10/2023 00:41:41</c:v>
                </c:pt>
                <c:pt idx="376">
                  <c:v>21/10/2023 00:51:41</c:v>
                </c:pt>
                <c:pt idx="377">
                  <c:v>21/10/2023 01:01:41</c:v>
                </c:pt>
                <c:pt idx="378">
                  <c:v>21/10/2023 01:11:41</c:v>
                </c:pt>
                <c:pt idx="379">
                  <c:v>21/10/2023 01:21:41</c:v>
                </c:pt>
                <c:pt idx="380">
                  <c:v>21/10/2023 01:31:41</c:v>
                </c:pt>
                <c:pt idx="381">
                  <c:v>21/10/2023 01:41:41</c:v>
                </c:pt>
                <c:pt idx="382">
                  <c:v>21/10/2023 01:51:41</c:v>
                </c:pt>
                <c:pt idx="383">
                  <c:v>21/10/2023 02:01:41</c:v>
                </c:pt>
                <c:pt idx="384">
                  <c:v>21/10/2023 02:11:41</c:v>
                </c:pt>
                <c:pt idx="385">
                  <c:v>21/10/2023 02:21:41</c:v>
                </c:pt>
                <c:pt idx="386">
                  <c:v>21/10/2023 02:31:41</c:v>
                </c:pt>
                <c:pt idx="387">
                  <c:v>21/10/2023 02:41:41</c:v>
                </c:pt>
                <c:pt idx="388">
                  <c:v>21/10/2023 02:51:41</c:v>
                </c:pt>
                <c:pt idx="389">
                  <c:v>21/10/2023 03:01:41</c:v>
                </c:pt>
                <c:pt idx="390">
                  <c:v>21/10/2023 03:11:41</c:v>
                </c:pt>
                <c:pt idx="391">
                  <c:v>21/10/2023 03:21:41</c:v>
                </c:pt>
                <c:pt idx="392">
                  <c:v>21/10/2023 03:31:41</c:v>
                </c:pt>
                <c:pt idx="393">
                  <c:v>21/10/2023 03:41:41</c:v>
                </c:pt>
                <c:pt idx="394">
                  <c:v>21/10/2023 03:51:41</c:v>
                </c:pt>
                <c:pt idx="395">
                  <c:v>21/10/2023 04:01:41</c:v>
                </c:pt>
                <c:pt idx="396">
                  <c:v>21/10/2023 04:11:41</c:v>
                </c:pt>
                <c:pt idx="397">
                  <c:v>21/10/2023 04:21:41</c:v>
                </c:pt>
                <c:pt idx="398">
                  <c:v>21/10/2023 04:31:41</c:v>
                </c:pt>
                <c:pt idx="399">
                  <c:v>21/10/2023 04:41:41</c:v>
                </c:pt>
                <c:pt idx="400">
                  <c:v>21/10/2023 04:51:41</c:v>
                </c:pt>
                <c:pt idx="401">
                  <c:v>21/10/2023 05:01:41</c:v>
                </c:pt>
                <c:pt idx="402">
                  <c:v>21/10/2023 05:11:41</c:v>
                </c:pt>
                <c:pt idx="403">
                  <c:v>21/10/2023 05:21:41</c:v>
                </c:pt>
                <c:pt idx="404">
                  <c:v>21/10/2023 05:31:41</c:v>
                </c:pt>
                <c:pt idx="405">
                  <c:v>21/10/2023 05:41:41</c:v>
                </c:pt>
                <c:pt idx="406">
                  <c:v>21/10/2023 05:51:41</c:v>
                </c:pt>
                <c:pt idx="407">
                  <c:v>21/10/2023 06:01:41</c:v>
                </c:pt>
                <c:pt idx="408">
                  <c:v>21/10/2023 06:11:41</c:v>
                </c:pt>
                <c:pt idx="409">
                  <c:v>21/10/2023 06:21:41</c:v>
                </c:pt>
                <c:pt idx="410">
                  <c:v>21/10/2023 06:31:41</c:v>
                </c:pt>
                <c:pt idx="411">
                  <c:v>21/10/2023 06:41:41</c:v>
                </c:pt>
                <c:pt idx="412">
                  <c:v>21/10/2023 06:51:41</c:v>
                </c:pt>
                <c:pt idx="413">
                  <c:v>21/10/2023 07:01:41</c:v>
                </c:pt>
                <c:pt idx="414">
                  <c:v>21/10/2023 07:11:41</c:v>
                </c:pt>
                <c:pt idx="415">
                  <c:v>21/10/2023 07:21:41</c:v>
                </c:pt>
                <c:pt idx="416">
                  <c:v>21/10/2023 07:31:41</c:v>
                </c:pt>
                <c:pt idx="417">
                  <c:v>21/10/2023 07:41:41</c:v>
                </c:pt>
                <c:pt idx="418">
                  <c:v>21/10/2023 07:51:41</c:v>
                </c:pt>
                <c:pt idx="419">
                  <c:v>21/10/2023 08:01:41</c:v>
                </c:pt>
                <c:pt idx="420">
                  <c:v>21/10/2023 08:11:41</c:v>
                </c:pt>
                <c:pt idx="421">
                  <c:v>21/10/2023 08:21:41</c:v>
                </c:pt>
                <c:pt idx="422">
                  <c:v>21/10/2023 08:31:41</c:v>
                </c:pt>
                <c:pt idx="423">
                  <c:v>21/10/2023 08:41:41</c:v>
                </c:pt>
                <c:pt idx="424">
                  <c:v>21/10/2023 08:51:41</c:v>
                </c:pt>
                <c:pt idx="425">
                  <c:v>21/10/2023 09:01:41</c:v>
                </c:pt>
                <c:pt idx="426">
                  <c:v>21/10/2023 09:11:41</c:v>
                </c:pt>
                <c:pt idx="427">
                  <c:v>21/10/2023 09:21:41</c:v>
                </c:pt>
                <c:pt idx="428">
                  <c:v>21/10/2023 09:31:41</c:v>
                </c:pt>
                <c:pt idx="429">
                  <c:v>21/10/2023 09:41:41</c:v>
                </c:pt>
                <c:pt idx="430">
                  <c:v>21/10/2023 09:51:41</c:v>
                </c:pt>
                <c:pt idx="431">
                  <c:v>21/10/2023 10:01:41</c:v>
                </c:pt>
                <c:pt idx="432">
                  <c:v>21/10/2023 10:11:41</c:v>
                </c:pt>
                <c:pt idx="433">
                  <c:v>21/10/2023 10:21:41</c:v>
                </c:pt>
                <c:pt idx="434">
                  <c:v>21/10/2023 10:31:41</c:v>
                </c:pt>
                <c:pt idx="435">
                  <c:v>21/10/2023 10:41:41</c:v>
                </c:pt>
                <c:pt idx="436">
                  <c:v>21/10/2023 10:51:41</c:v>
                </c:pt>
                <c:pt idx="437">
                  <c:v>21/10/2023 11:01:41</c:v>
                </c:pt>
                <c:pt idx="438">
                  <c:v>21/10/2023 11:11:41</c:v>
                </c:pt>
                <c:pt idx="439">
                  <c:v>21/10/2023 11:21:41</c:v>
                </c:pt>
                <c:pt idx="440">
                  <c:v>21/10/2023 11:31:41</c:v>
                </c:pt>
                <c:pt idx="441">
                  <c:v>21/10/2023 11:41:41</c:v>
                </c:pt>
                <c:pt idx="442">
                  <c:v>21/10/2023 11:51:41</c:v>
                </c:pt>
                <c:pt idx="443">
                  <c:v>21/10/2023 12:01:41</c:v>
                </c:pt>
                <c:pt idx="444">
                  <c:v>21/10/2023 12:11:41</c:v>
                </c:pt>
                <c:pt idx="445">
                  <c:v>21/10/2023 12:21:41</c:v>
                </c:pt>
                <c:pt idx="446">
                  <c:v>21/10/2023 12:31:41</c:v>
                </c:pt>
                <c:pt idx="447">
                  <c:v>21/10/2023 12:41:41</c:v>
                </c:pt>
                <c:pt idx="448">
                  <c:v>21/10/2023 12:51:41</c:v>
                </c:pt>
                <c:pt idx="449">
                  <c:v>21/10/2023 13:01:41</c:v>
                </c:pt>
                <c:pt idx="450">
                  <c:v>21/10/2023 13:11:41</c:v>
                </c:pt>
                <c:pt idx="451">
                  <c:v>21/10/2023 13:21:41</c:v>
                </c:pt>
                <c:pt idx="452">
                  <c:v>21/10/2023 13:31:41</c:v>
                </c:pt>
                <c:pt idx="453">
                  <c:v>21/10/2023 13:41:41</c:v>
                </c:pt>
                <c:pt idx="454">
                  <c:v>21/10/2023 13:51:41</c:v>
                </c:pt>
                <c:pt idx="455">
                  <c:v>21/10/2023 14:01:41</c:v>
                </c:pt>
                <c:pt idx="456">
                  <c:v>21/10/2023 14:11:41</c:v>
                </c:pt>
                <c:pt idx="457">
                  <c:v>21/10/2023 14:21:41</c:v>
                </c:pt>
                <c:pt idx="458">
                  <c:v>21/10/2023 14:31:41</c:v>
                </c:pt>
                <c:pt idx="459">
                  <c:v>21/10/2023 14:41:41</c:v>
                </c:pt>
                <c:pt idx="460">
                  <c:v>21/10/2023 14:51:41</c:v>
                </c:pt>
                <c:pt idx="461">
                  <c:v>21/10/2023 15:01:41</c:v>
                </c:pt>
                <c:pt idx="462">
                  <c:v>21/10/2023 15:11:41</c:v>
                </c:pt>
                <c:pt idx="463">
                  <c:v>21/10/2023 15:21:41</c:v>
                </c:pt>
                <c:pt idx="464">
                  <c:v>21/10/2023 15:31:41</c:v>
                </c:pt>
                <c:pt idx="465">
                  <c:v>21/10/2023 15:41:41</c:v>
                </c:pt>
                <c:pt idx="466">
                  <c:v>21/10/2023 15:51:41</c:v>
                </c:pt>
                <c:pt idx="467">
                  <c:v>21/10/2023 16:01:41</c:v>
                </c:pt>
                <c:pt idx="468">
                  <c:v>21/10/2023 16:11:41</c:v>
                </c:pt>
                <c:pt idx="469">
                  <c:v>21/10/2023 16:21:41</c:v>
                </c:pt>
                <c:pt idx="470">
                  <c:v>21/10/2023 16:31:41</c:v>
                </c:pt>
                <c:pt idx="471">
                  <c:v>21/10/2023 16:41:41</c:v>
                </c:pt>
                <c:pt idx="472">
                  <c:v>21/10/2023 16:51:41</c:v>
                </c:pt>
                <c:pt idx="473">
                  <c:v>21/10/2023 17:01:41</c:v>
                </c:pt>
                <c:pt idx="474">
                  <c:v>21/10/2023 17:11:41</c:v>
                </c:pt>
                <c:pt idx="475">
                  <c:v>21/10/2023 17:21:41</c:v>
                </c:pt>
                <c:pt idx="476">
                  <c:v>21/10/2023 17:31:41</c:v>
                </c:pt>
                <c:pt idx="477">
                  <c:v>21/10/2023 17:41:41</c:v>
                </c:pt>
                <c:pt idx="478">
                  <c:v>21/10/2023 17:51:41</c:v>
                </c:pt>
                <c:pt idx="479">
                  <c:v>21/10/2023 18:01:41</c:v>
                </c:pt>
                <c:pt idx="480">
                  <c:v>21/10/2023 18:11:41</c:v>
                </c:pt>
                <c:pt idx="481">
                  <c:v>21/10/2023 18:21:41</c:v>
                </c:pt>
                <c:pt idx="482">
                  <c:v>21/10/2023 18:31:41</c:v>
                </c:pt>
                <c:pt idx="483">
                  <c:v>21/10/2023 18:41:41</c:v>
                </c:pt>
                <c:pt idx="484">
                  <c:v>21/10/2023 18:51:41</c:v>
                </c:pt>
                <c:pt idx="485">
                  <c:v>21/10/2023 19:01:41</c:v>
                </c:pt>
                <c:pt idx="486">
                  <c:v>21/10/2023 19:11:41</c:v>
                </c:pt>
                <c:pt idx="487">
                  <c:v>21/10/2023 19:21:41</c:v>
                </c:pt>
                <c:pt idx="488">
                  <c:v>21/10/2023 19:31:41</c:v>
                </c:pt>
                <c:pt idx="489">
                  <c:v>21/10/2023 19:41:41</c:v>
                </c:pt>
                <c:pt idx="490">
                  <c:v>21/10/2023 19:51:41</c:v>
                </c:pt>
                <c:pt idx="491">
                  <c:v>21/10/2023 20:01:41</c:v>
                </c:pt>
                <c:pt idx="492">
                  <c:v>21/10/2023 20:11:41</c:v>
                </c:pt>
                <c:pt idx="493">
                  <c:v>21/10/2023 20:21:41</c:v>
                </c:pt>
                <c:pt idx="494">
                  <c:v>21/10/2023 20:31:41</c:v>
                </c:pt>
                <c:pt idx="495">
                  <c:v>21/10/2023 20:41:41</c:v>
                </c:pt>
                <c:pt idx="496">
                  <c:v>21/10/2023 20:51:41</c:v>
                </c:pt>
                <c:pt idx="497">
                  <c:v>21/10/2023 21:01:41</c:v>
                </c:pt>
                <c:pt idx="498">
                  <c:v>21/10/2023 21:11:41</c:v>
                </c:pt>
                <c:pt idx="499">
                  <c:v>21/10/2023 21:21:41</c:v>
                </c:pt>
                <c:pt idx="500">
                  <c:v>21/10/2023 21:31:41</c:v>
                </c:pt>
                <c:pt idx="501">
                  <c:v>21/10/2023 21:41:41</c:v>
                </c:pt>
                <c:pt idx="502">
                  <c:v>21/10/2023 21:51:41</c:v>
                </c:pt>
                <c:pt idx="503">
                  <c:v>21/10/2023 22:01:41</c:v>
                </c:pt>
                <c:pt idx="504">
                  <c:v>21/10/2023 22:11:41</c:v>
                </c:pt>
                <c:pt idx="505">
                  <c:v>21/10/2023 22:21:41</c:v>
                </c:pt>
                <c:pt idx="506">
                  <c:v>21/10/2023 22:31:41</c:v>
                </c:pt>
                <c:pt idx="507">
                  <c:v>21/10/2023 22:41:41</c:v>
                </c:pt>
                <c:pt idx="508">
                  <c:v>21/10/2023 22:51:41</c:v>
                </c:pt>
                <c:pt idx="509">
                  <c:v>21/10/2023 23:01:41</c:v>
                </c:pt>
                <c:pt idx="510">
                  <c:v>21/10/2023 23:11:41</c:v>
                </c:pt>
                <c:pt idx="511">
                  <c:v>21/10/2023 23:21:41</c:v>
                </c:pt>
                <c:pt idx="512">
                  <c:v>21/10/2023 23:31:41</c:v>
                </c:pt>
                <c:pt idx="513">
                  <c:v>21/10/2023 23:41:41</c:v>
                </c:pt>
                <c:pt idx="514">
                  <c:v>21/10/2023 23:51:41</c:v>
                </c:pt>
                <c:pt idx="515">
                  <c:v>22/10/2023 00:01:41</c:v>
                </c:pt>
                <c:pt idx="516">
                  <c:v>22/10/2023 00:11:41</c:v>
                </c:pt>
                <c:pt idx="517">
                  <c:v>22/10/2023 00:21:41</c:v>
                </c:pt>
                <c:pt idx="518">
                  <c:v>22/10/2023 00:31:41</c:v>
                </c:pt>
                <c:pt idx="519">
                  <c:v>22/10/2023 00:41:41</c:v>
                </c:pt>
                <c:pt idx="520">
                  <c:v>22/10/2023 00:51:41</c:v>
                </c:pt>
                <c:pt idx="521">
                  <c:v>22/10/2023 01:01:41</c:v>
                </c:pt>
                <c:pt idx="522">
                  <c:v>22/10/2023 01:11:41</c:v>
                </c:pt>
                <c:pt idx="523">
                  <c:v>22/10/2023 01:21:41</c:v>
                </c:pt>
                <c:pt idx="524">
                  <c:v>22/10/2023 01:31:41</c:v>
                </c:pt>
                <c:pt idx="525">
                  <c:v>22/10/2023 01:41:41</c:v>
                </c:pt>
                <c:pt idx="526">
                  <c:v>22/10/2023 01:51:41</c:v>
                </c:pt>
                <c:pt idx="527">
                  <c:v>22/10/2023 02:01:41</c:v>
                </c:pt>
                <c:pt idx="528">
                  <c:v>22/10/2023 02:11:41</c:v>
                </c:pt>
                <c:pt idx="529">
                  <c:v>22/10/2023 02:21:41</c:v>
                </c:pt>
                <c:pt idx="530">
                  <c:v>22/10/2023 02:31:41</c:v>
                </c:pt>
                <c:pt idx="531">
                  <c:v>22/10/2023 02:41:41</c:v>
                </c:pt>
                <c:pt idx="532">
                  <c:v>22/10/2023 02:51:41</c:v>
                </c:pt>
                <c:pt idx="533">
                  <c:v>22/10/2023 03:01:41</c:v>
                </c:pt>
                <c:pt idx="534">
                  <c:v>22/10/2023 03:11:41</c:v>
                </c:pt>
                <c:pt idx="535">
                  <c:v>22/10/2023 03:21:41</c:v>
                </c:pt>
                <c:pt idx="536">
                  <c:v>22/10/2023 03:31:41</c:v>
                </c:pt>
                <c:pt idx="537">
                  <c:v>22/10/2023 03:41:41</c:v>
                </c:pt>
                <c:pt idx="538">
                  <c:v>22/10/2023 03:51:41</c:v>
                </c:pt>
                <c:pt idx="539">
                  <c:v>22/10/2023 04:01:41</c:v>
                </c:pt>
                <c:pt idx="540">
                  <c:v>22/10/2023 04:11:41</c:v>
                </c:pt>
                <c:pt idx="541">
                  <c:v>22/10/2023 04:21:41</c:v>
                </c:pt>
                <c:pt idx="542">
                  <c:v>22/10/2023 04:31:41</c:v>
                </c:pt>
                <c:pt idx="543">
                  <c:v>22/10/2023 04:41:41</c:v>
                </c:pt>
                <c:pt idx="544">
                  <c:v>22/10/2023 04:51:41</c:v>
                </c:pt>
                <c:pt idx="545">
                  <c:v>22/10/2023 05:01:41</c:v>
                </c:pt>
                <c:pt idx="546">
                  <c:v>22/10/2023 05:11:41</c:v>
                </c:pt>
                <c:pt idx="547">
                  <c:v>22/10/2023 05:21:41</c:v>
                </c:pt>
                <c:pt idx="548">
                  <c:v>22/10/2023 05:31:41</c:v>
                </c:pt>
                <c:pt idx="549">
                  <c:v>22/10/2023 05:41:41</c:v>
                </c:pt>
                <c:pt idx="550">
                  <c:v>22/10/2023 05:51:41</c:v>
                </c:pt>
                <c:pt idx="551">
                  <c:v>22/10/2023 06:01:41</c:v>
                </c:pt>
                <c:pt idx="552">
                  <c:v>22/10/2023 06:11:41</c:v>
                </c:pt>
                <c:pt idx="553">
                  <c:v>22/10/2023 06:21:41</c:v>
                </c:pt>
                <c:pt idx="554">
                  <c:v>22/10/2023 06:31:41</c:v>
                </c:pt>
                <c:pt idx="555">
                  <c:v>22/10/2023 06:41:41</c:v>
                </c:pt>
                <c:pt idx="556">
                  <c:v>22/10/2023 06:51:41</c:v>
                </c:pt>
                <c:pt idx="557">
                  <c:v>22/10/2023 07:01:41</c:v>
                </c:pt>
                <c:pt idx="558">
                  <c:v>22/10/2023 07:11:41</c:v>
                </c:pt>
                <c:pt idx="559">
                  <c:v>22/10/2023 07:21:41</c:v>
                </c:pt>
                <c:pt idx="560">
                  <c:v>22/10/2023 07:31:41</c:v>
                </c:pt>
                <c:pt idx="561">
                  <c:v>22/10/2023 07:41:41</c:v>
                </c:pt>
                <c:pt idx="562">
                  <c:v>22/10/2023 07:51:41</c:v>
                </c:pt>
                <c:pt idx="563">
                  <c:v>22/10/2023 08:01:41</c:v>
                </c:pt>
                <c:pt idx="564">
                  <c:v>22/10/2023 08:11:41</c:v>
                </c:pt>
                <c:pt idx="565">
                  <c:v>22/10/2023 08:21:41</c:v>
                </c:pt>
                <c:pt idx="566">
                  <c:v>22/10/2023 08:31:41</c:v>
                </c:pt>
                <c:pt idx="567">
                  <c:v>22/10/2023 08:41:41</c:v>
                </c:pt>
                <c:pt idx="568">
                  <c:v>22/10/2023 08:51:41</c:v>
                </c:pt>
                <c:pt idx="569">
                  <c:v>22/10/2023 09:01:41</c:v>
                </c:pt>
                <c:pt idx="570">
                  <c:v>22/10/2023 09:11:41</c:v>
                </c:pt>
                <c:pt idx="571">
                  <c:v>22/10/2023 09:21:41</c:v>
                </c:pt>
                <c:pt idx="572">
                  <c:v>22/10/2023 09:31:41</c:v>
                </c:pt>
                <c:pt idx="573">
                  <c:v>22/10/2023 09:41:41</c:v>
                </c:pt>
                <c:pt idx="574">
                  <c:v>22/10/2023 09:51:41</c:v>
                </c:pt>
                <c:pt idx="575">
                  <c:v>22/10/2023 10:01:41</c:v>
                </c:pt>
                <c:pt idx="576">
                  <c:v>22/10/2023 10:11:41</c:v>
                </c:pt>
                <c:pt idx="577">
                  <c:v>22/10/2023 10:21:41</c:v>
                </c:pt>
                <c:pt idx="578">
                  <c:v>22/10/2023 10:31:41</c:v>
                </c:pt>
                <c:pt idx="579">
                  <c:v>22/10/2023 10:41:41</c:v>
                </c:pt>
                <c:pt idx="580">
                  <c:v>22/10/2023 10:51:41</c:v>
                </c:pt>
                <c:pt idx="581">
                  <c:v>22/10/2023 11:01:41</c:v>
                </c:pt>
                <c:pt idx="582">
                  <c:v>22/10/2023 11:11:41</c:v>
                </c:pt>
                <c:pt idx="583">
                  <c:v>22/10/2023 11:21:41</c:v>
                </c:pt>
                <c:pt idx="584">
                  <c:v>22/10/2023 11:31:41</c:v>
                </c:pt>
                <c:pt idx="585">
                  <c:v>22/10/2023 11:41:41</c:v>
                </c:pt>
                <c:pt idx="586">
                  <c:v>22/10/2023 11:51:41</c:v>
                </c:pt>
                <c:pt idx="587">
                  <c:v>22/10/2023 12:01:41</c:v>
                </c:pt>
                <c:pt idx="588">
                  <c:v>22/10/2023 12:11:41</c:v>
                </c:pt>
                <c:pt idx="589">
                  <c:v>22/10/2023 12:21:41</c:v>
                </c:pt>
                <c:pt idx="590">
                  <c:v>22/10/2023 12:31:41</c:v>
                </c:pt>
                <c:pt idx="591">
                  <c:v>22/10/2023 12:41:41</c:v>
                </c:pt>
                <c:pt idx="592">
                  <c:v>22/10/2023 12:51:41</c:v>
                </c:pt>
                <c:pt idx="593">
                  <c:v>22/10/2023 13:01:41</c:v>
                </c:pt>
                <c:pt idx="594">
                  <c:v>22/10/2023 13:11:41</c:v>
                </c:pt>
                <c:pt idx="595">
                  <c:v>22/10/2023 13:21:41</c:v>
                </c:pt>
                <c:pt idx="596">
                  <c:v>22/10/2023 13:31:41</c:v>
                </c:pt>
                <c:pt idx="597">
                  <c:v>22/10/2023 13:41:41</c:v>
                </c:pt>
                <c:pt idx="598">
                  <c:v>22/10/2023 13:51:41</c:v>
                </c:pt>
                <c:pt idx="599">
                  <c:v>22/10/2023 14:01:41</c:v>
                </c:pt>
                <c:pt idx="600">
                  <c:v>22/10/2023 14:11:41</c:v>
                </c:pt>
                <c:pt idx="601">
                  <c:v>22/10/2023 14:21:41</c:v>
                </c:pt>
                <c:pt idx="602">
                  <c:v>22/10/2023 14:31:41</c:v>
                </c:pt>
                <c:pt idx="603">
                  <c:v>22/10/2023 14:41:41</c:v>
                </c:pt>
                <c:pt idx="604">
                  <c:v>22/10/2023 14:51:41</c:v>
                </c:pt>
                <c:pt idx="605">
                  <c:v>22/10/2023 15:01:41</c:v>
                </c:pt>
                <c:pt idx="606">
                  <c:v>22/10/2023 15:11:41</c:v>
                </c:pt>
                <c:pt idx="607">
                  <c:v>22/10/2023 15:21:41</c:v>
                </c:pt>
                <c:pt idx="608">
                  <c:v>22/10/2023 15:31:41</c:v>
                </c:pt>
                <c:pt idx="609">
                  <c:v>22/10/2023 15:41:41</c:v>
                </c:pt>
                <c:pt idx="610">
                  <c:v>22/10/2023 15:51:41</c:v>
                </c:pt>
                <c:pt idx="611">
                  <c:v>22/10/2023 16:01:41</c:v>
                </c:pt>
                <c:pt idx="612">
                  <c:v>22/10/2023 16:11:41</c:v>
                </c:pt>
                <c:pt idx="613">
                  <c:v>22/10/2023 16:21:41</c:v>
                </c:pt>
                <c:pt idx="614">
                  <c:v>22/10/2023 16:31:41</c:v>
                </c:pt>
                <c:pt idx="615">
                  <c:v>22/10/2023 16:41:41</c:v>
                </c:pt>
                <c:pt idx="616">
                  <c:v>22/10/2023 16:51:41</c:v>
                </c:pt>
                <c:pt idx="617">
                  <c:v>22/10/2023 17:01:41</c:v>
                </c:pt>
                <c:pt idx="618">
                  <c:v>22/10/2023 17:11:41</c:v>
                </c:pt>
                <c:pt idx="619">
                  <c:v>22/10/2023 17:21:41</c:v>
                </c:pt>
                <c:pt idx="620">
                  <c:v>22/10/2023 17:31:41</c:v>
                </c:pt>
                <c:pt idx="621">
                  <c:v>22/10/2023 17:41:41</c:v>
                </c:pt>
                <c:pt idx="622">
                  <c:v>22/10/2023 17:51:41</c:v>
                </c:pt>
                <c:pt idx="623">
                  <c:v>22/10/2023 18:01:41</c:v>
                </c:pt>
                <c:pt idx="624">
                  <c:v>22/10/2023 18:11:41</c:v>
                </c:pt>
                <c:pt idx="625">
                  <c:v>22/10/2023 18:21:41</c:v>
                </c:pt>
                <c:pt idx="626">
                  <c:v>22/10/2023 18:31:41</c:v>
                </c:pt>
                <c:pt idx="627">
                  <c:v>22/10/2023 18:41:41</c:v>
                </c:pt>
                <c:pt idx="628">
                  <c:v>22/10/2023 18:51:41</c:v>
                </c:pt>
                <c:pt idx="629">
                  <c:v>22/10/2023 19:01:41</c:v>
                </c:pt>
                <c:pt idx="630">
                  <c:v>22/10/2023 19:11:41</c:v>
                </c:pt>
                <c:pt idx="631">
                  <c:v>22/10/2023 19:21:41</c:v>
                </c:pt>
                <c:pt idx="632">
                  <c:v>22/10/2023 19:31:41</c:v>
                </c:pt>
                <c:pt idx="633">
                  <c:v>22/10/2023 19:41:41</c:v>
                </c:pt>
                <c:pt idx="634">
                  <c:v>22/10/2023 19:51:41</c:v>
                </c:pt>
                <c:pt idx="635">
                  <c:v>22/10/2023 20:01:41</c:v>
                </c:pt>
                <c:pt idx="636">
                  <c:v>22/10/2023 20:11:41</c:v>
                </c:pt>
                <c:pt idx="637">
                  <c:v>22/10/2023 20:21:41</c:v>
                </c:pt>
                <c:pt idx="638">
                  <c:v>22/10/2023 20:31:41</c:v>
                </c:pt>
                <c:pt idx="639">
                  <c:v>22/10/2023 20:41:41</c:v>
                </c:pt>
                <c:pt idx="640">
                  <c:v>22/10/2023 20:51:41</c:v>
                </c:pt>
                <c:pt idx="641">
                  <c:v>22/10/2023 21:01:41</c:v>
                </c:pt>
                <c:pt idx="642">
                  <c:v>22/10/2023 21:11:41</c:v>
                </c:pt>
                <c:pt idx="643">
                  <c:v>22/10/2023 21:21:41</c:v>
                </c:pt>
                <c:pt idx="644">
                  <c:v>22/10/2023 21:31:41</c:v>
                </c:pt>
                <c:pt idx="645">
                  <c:v>22/10/2023 21:41:41</c:v>
                </c:pt>
                <c:pt idx="646">
                  <c:v>22/10/2023 21:51:41</c:v>
                </c:pt>
                <c:pt idx="647">
                  <c:v>22/10/2023 22:01:41</c:v>
                </c:pt>
                <c:pt idx="648">
                  <c:v>22/10/2023 22:11:41</c:v>
                </c:pt>
                <c:pt idx="649">
                  <c:v>22/10/2023 22:21:41</c:v>
                </c:pt>
                <c:pt idx="650">
                  <c:v>22/10/2023 22:31:41</c:v>
                </c:pt>
                <c:pt idx="651">
                  <c:v>22/10/2023 22:41:41</c:v>
                </c:pt>
                <c:pt idx="652">
                  <c:v>22/10/2023 22:51:41</c:v>
                </c:pt>
                <c:pt idx="653">
                  <c:v>22/10/2023 23:01:41</c:v>
                </c:pt>
                <c:pt idx="654">
                  <c:v>22/10/2023 23:11:41</c:v>
                </c:pt>
                <c:pt idx="655">
                  <c:v>22/10/2023 23:21:41</c:v>
                </c:pt>
                <c:pt idx="656">
                  <c:v>22/10/2023 23:31:41</c:v>
                </c:pt>
                <c:pt idx="657">
                  <c:v>22/10/2023 23:41:41</c:v>
                </c:pt>
                <c:pt idx="658">
                  <c:v>22/10/2023 23:51:41</c:v>
                </c:pt>
                <c:pt idx="659">
                  <c:v>23/10/2023 00:01:41</c:v>
                </c:pt>
                <c:pt idx="660">
                  <c:v>23/10/2023 00:11:41</c:v>
                </c:pt>
                <c:pt idx="661">
                  <c:v>23/10/2023 00:21:41</c:v>
                </c:pt>
                <c:pt idx="662">
                  <c:v>23/10/2023 00:31:41</c:v>
                </c:pt>
                <c:pt idx="663">
                  <c:v>23/10/2023 00:41:41</c:v>
                </c:pt>
                <c:pt idx="664">
                  <c:v>23/10/2023 00:51:41</c:v>
                </c:pt>
                <c:pt idx="665">
                  <c:v>23/10/2023 01:01:41</c:v>
                </c:pt>
                <c:pt idx="666">
                  <c:v>23/10/2023 01:11:41</c:v>
                </c:pt>
                <c:pt idx="667">
                  <c:v>23/10/2023 01:21:41</c:v>
                </c:pt>
                <c:pt idx="668">
                  <c:v>23/10/2023 01:31:41</c:v>
                </c:pt>
                <c:pt idx="669">
                  <c:v>23/10/2023 01:41:41</c:v>
                </c:pt>
                <c:pt idx="670">
                  <c:v>23/10/2023 01:51:41</c:v>
                </c:pt>
                <c:pt idx="671">
                  <c:v>23/10/2023 02:01:41</c:v>
                </c:pt>
                <c:pt idx="672">
                  <c:v>23/10/2023 02:11:41</c:v>
                </c:pt>
                <c:pt idx="673">
                  <c:v>23/10/2023 02:21:41</c:v>
                </c:pt>
                <c:pt idx="674">
                  <c:v>23/10/2023 02:31:41</c:v>
                </c:pt>
                <c:pt idx="675">
                  <c:v>23/10/2023 02:41:41</c:v>
                </c:pt>
                <c:pt idx="676">
                  <c:v>23/10/2023 02:51:41</c:v>
                </c:pt>
                <c:pt idx="677">
                  <c:v>23/10/2023 03:01:41</c:v>
                </c:pt>
                <c:pt idx="678">
                  <c:v>23/10/2023 03:11:41</c:v>
                </c:pt>
                <c:pt idx="679">
                  <c:v>23/10/2023 03:21:41</c:v>
                </c:pt>
                <c:pt idx="680">
                  <c:v>23/10/2023 03:31:41</c:v>
                </c:pt>
                <c:pt idx="681">
                  <c:v>23/10/2023 03:41:41</c:v>
                </c:pt>
                <c:pt idx="682">
                  <c:v>23/10/2023 03:51:41</c:v>
                </c:pt>
                <c:pt idx="683">
                  <c:v>23/10/2023 04:01:41</c:v>
                </c:pt>
                <c:pt idx="684">
                  <c:v>23/10/2023 04:11:41</c:v>
                </c:pt>
                <c:pt idx="685">
                  <c:v>23/10/2023 04:21:41</c:v>
                </c:pt>
                <c:pt idx="686">
                  <c:v>23/10/2023 04:31:41</c:v>
                </c:pt>
                <c:pt idx="687">
                  <c:v>23/10/2023 04:41:41</c:v>
                </c:pt>
                <c:pt idx="688">
                  <c:v>23/10/2023 04:51:41</c:v>
                </c:pt>
                <c:pt idx="689">
                  <c:v>23/10/2023 05:01:41</c:v>
                </c:pt>
                <c:pt idx="690">
                  <c:v>23/10/2023 05:11:41</c:v>
                </c:pt>
                <c:pt idx="691">
                  <c:v>23/10/2023 05:21:41</c:v>
                </c:pt>
                <c:pt idx="692">
                  <c:v>23/10/2023 05:31:41</c:v>
                </c:pt>
                <c:pt idx="693">
                  <c:v>23/10/2023 05:41:41</c:v>
                </c:pt>
                <c:pt idx="694">
                  <c:v>23/10/2023 05:51:41</c:v>
                </c:pt>
                <c:pt idx="695">
                  <c:v>23/10/2023 06:01:41</c:v>
                </c:pt>
                <c:pt idx="696">
                  <c:v>23/10/2023 06:11:41</c:v>
                </c:pt>
                <c:pt idx="697">
                  <c:v>23/10/2023 06:21:41</c:v>
                </c:pt>
                <c:pt idx="698">
                  <c:v>23/10/2023 06:31:41</c:v>
                </c:pt>
                <c:pt idx="699">
                  <c:v>23/10/2023 06:41:41</c:v>
                </c:pt>
                <c:pt idx="700">
                  <c:v>23/10/2023 06:51:41</c:v>
                </c:pt>
                <c:pt idx="701">
                  <c:v>23/10/2023 07:01:41</c:v>
                </c:pt>
                <c:pt idx="702">
                  <c:v>23/10/2023 07:11:41</c:v>
                </c:pt>
                <c:pt idx="703">
                  <c:v>23/10/2023 07:21:41</c:v>
                </c:pt>
                <c:pt idx="704">
                  <c:v>23/10/2023 07:31:41</c:v>
                </c:pt>
                <c:pt idx="705">
                  <c:v>23/10/2023 07:41:41</c:v>
                </c:pt>
                <c:pt idx="706">
                  <c:v>23/10/2023 07:51:41</c:v>
                </c:pt>
                <c:pt idx="707">
                  <c:v>23/10/2023 08:01:41</c:v>
                </c:pt>
                <c:pt idx="708">
                  <c:v>23/10/2023 08:11:41</c:v>
                </c:pt>
                <c:pt idx="709">
                  <c:v>23/10/2023 08:21:41</c:v>
                </c:pt>
              </c:strCache>
            </c:strRef>
          </c:xVal>
          <c:yVal>
            <c:numRef>
              <c:f>Temp!$E$2:$E$711</c:f>
              <c:numCache>
                <c:formatCode>General</c:formatCode>
                <c:ptCount val="710"/>
                <c:pt idx="0">
                  <c:v>20.2</c:v>
                </c:pt>
                <c:pt idx="1">
                  <c:v>20</c:v>
                </c:pt>
                <c:pt idx="2">
                  <c:v>19.899999999999999</c:v>
                </c:pt>
                <c:pt idx="3">
                  <c:v>20</c:v>
                </c:pt>
                <c:pt idx="4">
                  <c:v>20.100000000000001</c:v>
                </c:pt>
                <c:pt idx="5">
                  <c:v>20.100000000000001</c:v>
                </c:pt>
                <c:pt idx="6">
                  <c:v>20.100000000000001</c:v>
                </c:pt>
                <c:pt idx="7">
                  <c:v>20.100000000000001</c:v>
                </c:pt>
                <c:pt idx="8">
                  <c:v>20.100000000000001</c:v>
                </c:pt>
                <c:pt idx="9">
                  <c:v>20.100000000000001</c:v>
                </c:pt>
                <c:pt idx="10">
                  <c:v>20.100000000000001</c:v>
                </c:pt>
                <c:pt idx="11">
                  <c:v>20.100000000000001</c:v>
                </c:pt>
                <c:pt idx="12">
                  <c:v>20.100000000000001</c:v>
                </c:pt>
                <c:pt idx="13">
                  <c:v>20.100000000000001</c:v>
                </c:pt>
                <c:pt idx="14">
                  <c:v>20.100000000000001</c:v>
                </c:pt>
                <c:pt idx="15">
                  <c:v>20.100000000000001</c:v>
                </c:pt>
                <c:pt idx="16">
                  <c:v>20.100000000000001</c:v>
                </c:pt>
                <c:pt idx="17">
                  <c:v>20</c:v>
                </c:pt>
                <c:pt idx="18">
                  <c:v>19.899999999999999</c:v>
                </c:pt>
                <c:pt idx="19">
                  <c:v>19.899999999999999</c:v>
                </c:pt>
                <c:pt idx="20">
                  <c:v>19.899999999999999</c:v>
                </c:pt>
                <c:pt idx="21">
                  <c:v>19.8</c:v>
                </c:pt>
                <c:pt idx="22">
                  <c:v>19.7</c:v>
                </c:pt>
                <c:pt idx="23">
                  <c:v>19.600000000000001</c:v>
                </c:pt>
                <c:pt idx="24">
                  <c:v>19.600000000000001</c:v>
                </c:pt>
                <c:pt idx="25">
                  <c:v>19.600000000000001</c:v>
                </c:pt>
                <c:pt idx="26">
                  <c:v>19.5</c:v>
                </c:pt>
                <c:pt idx="27">
                  <c:v>19.5</c:v>
                </c:pt>
                <c:pt idx="28">
                  <c:v>19.399999999999999</c:v>
                </c:pt>
                <c:pt idx="29">
                  <c:v>19.3</c:v>
                </c:pt>
                <c:pt idx="30">
                  <c:v>19.2</c:v>
                </c:pt>
                <c:pt idx="31">
                  <c:v>19.2</c:v>
                </c:pt>
                <c:pt idx="32">
                  <c:v>19.3</c:v>
                </c:pt>
                <c:pt idx="33">
                  <c:v>19.2</c:v>
                </c:pt>
                <c:pt idx="34">
                  <c:v>19.2</c:v>
                </c:pt>
                <c:pt idx="35">
                  <c:v>19.100000000000001</c:v>
                </c:pt>
                <c:pt idx="36">
                  <c:v>19.100000000000001</c:v>
                </c:pt>
                <c:pt idx="37">
                  <c:v>19</c:v>
                </c:pt>
                <c:pt idx="38">
                  <c:v>18.8</c:v>
                </c:pt>
                <c:pt idx="39">
                  <c:v>18.7</c:v>
                </c:pt>
                <c:pt idx="40">
                  <c:v>18.7</c:v>
                </c:pt>
                <c:pt idx="41">
                  <c:v>18.8</c:v>
                </c:pt>
                <c:pt idx="42">
                  <c:v>18.8</c:v>
                </c:pt>
                <c:pt idx="43">
                  <c:v>18.7</c:v>
                </c:pt>
                <c:pt idx="44">
                  <c:v>18.399999999999999</c:v>
                </c:pt>
                <c:pt idx="45">
                  <c:v>18.3</c:v>
                </c:pt>
                <c:pt idx="46">
                  <c:v>18.2</c:v>
                </c:pt>
                <c:pt idx="47">
                  <c:v>18.100000000000001</c:v>
                </c:pt>
                <c:pt idx="48">
                  <c:v>18.100000000000001</c:v>
                </c:pt>
                <c:pt idx="49">
                  <c:v>18.2</c:v>
                </c:pt>
                <c:pt idx="50">
                  <c:v>18.2</c:v>
                </c:pt>
                <c:pt idx="51">
                  <c:v>18.100000000000001</c:v>
                </c:pt>
                <c:pt idx="52">
                  <c:v>18.100000000000001</c:v>
                </c:pt>
                <c:pt idx="53">
                  <c:v>18</c:v>
                </c:pt>
                <c:pt idx="54">
                  <c:v>17.899999999999999</c:v>
                </c:pt>
                <c:pt idx="55">
                  <c:v>17.899999999999999</c:v>
                </c:pt>
                <c:pt idx="56">
                  <c:v>17.899999999999999</c:v>
                </c:pt>
                <c:pt idx="57">
                  <c:v>17.7</c:v>
                </c:pt>
                <c:pt idx="58">
                  <c:v>17.7</c:v>
                </c:pt>
                <c:pt idx="59">
                  <c:v>17.7</c:v>
                </c:pt>
                <c:pt idx="60">
                  <c:v>17.600000000000001</c:v>
                </c:pt>
                <c:pt idx="61">
                  <c:v>17.5</c:v>
                </c:pt>
                <c:pt idx="62">
                  <c:v>17.5</c:v>
                </c:pt>
                <c:pt idx="63">
                  <c:v>17.600000000000001</c:v>
                </c:pt>
                <c:pt idx="64">
                  <c:v>17.7</c:v>
                </c:pt>
                <c:pt idx="65">
                  <c:v>17.7</c:v>
                </c:pt>
                <c:pt idx="66">
                  <c:v>17.7</c:v>
                </c:pt>
                <c:pt idx="67">
                  <c:v>17.7</c:v>
                </c:pt>
                <c:pt idx="68">
                  <c:v>17.7</c:v>
                </c:pt>
                <c:pt idx="69">
                  <c:v>17.7</c:v>
                </c:pt>
                <c:pt idx="70">
                  <c:v>17.7</c:v>
                </c:pt>
                <c:pt idx="71">
                  <c:v>17.7</c:v>
                </c:pt>
                <c:pt idx="72">
                  <c:v>17.600000000000001</c:v>
                </c:pt>
                <c:pt idx="73">
                  <c:v>17.600000000000001</c:v>
                </c:pt>
                <c:pt idx="74">
                  <c:v>17.600000000000001</c:v>
                </c:pt>
                <c:pt idx="75">
                  <c:v>17.600000000000001</c:v>
                </c:pt>
                <c:pt idx="76">
                  <c:v>17.5</c:v>
                </c:pt>
                <c:pt idx="77">
                  <c:v>17.5</c:v>
                </c:pt>
                <c:pt idx="78">
                  <c:v>17.5</c:v>
                </c:pt>
                <c:pt idx="79">
                  <c:v>17.5</c:v>
                </c:pt>
                <c:pt idx="80">
                  <c:v>17.5</c:v>
                </c:pt>
                <c:pt idx="81">
                  <c:v>17.5</c:v>
                </c:pt>
                <c:pt idx="82">
                  <c:v>17.5</c:v>
                </c:pt>
                <c:pt idx="83">
                  <c:v>17.5</c:v>
                </c:pt>
                <c:pt idx="84">
                  <c:v>17.5</c:v>
                </c:pt>
                <c:pt idx="85">
                  <c:v>17.5</c:v>
                </c:pt>
                <c:pt idx="86">
                  <c:v>17.5</c:v>
                </c:pt>
                <c:pt idx="87">
                  <c:v>17.899999999999999</c:v>
                </c:pt>
                <c:pt idx="88">
                  <c:v>18.2</c:v>
                </c:pt>
                <c:pt idx="89">
                  <c:v>17.899999999999999</c:v>
                </c:pt>
                <c:pt idx="90">
                  <c:v>17.8</c:v>
                </c:pt>
                <c:pt idx="91">
                  <c:v>17.7</c:v>
                </c:pt>
                <c:pt idx="92">
                  <c:v>17.7</c:v>
                </c:pt>
                <c:pt idx="93">
                  <c:v>17.7</c:v>
                </c:pt>
                <c:pt idx="94">
                  <c:v>17.7</c:v>
                </c:pt>
                <c:pt idx="95">
                  <c:v>17.7</c:v>
                </c:pt>
                <c:pt idx="96">
                  <c:v>17.600000000000001</c:v>
                </c:pt>
                <c:pt idx="97">
                  <c:v>17.600000000000001</c:v>
                </c:pt>
                <c:pt idx="98">
                  <c:v>17.600000000000001</c:v>
                </c:pt>
                <c:pt idx="99">
                  <c:v>17.600000000000001</c:v>
                </c:pt>
                <c:pt idx="100">
                  <c:v>17.600000000000001</c:v>
                </c:pt>
                <c:pt idx="101">
                  <c:v>17.5</c:v>
                </c:pt>
                <c:pt idx="102">
                  <c:v>17.5</c:v>
                </c:pt>
                <c:pt idx="103">
                  <c:v>17.5</c:v>
                </c:pt>
                <c:pt idx="104">
                  <c:v>17.5</c:v>
                </c:pt>
                <c:pt idx="105">
                  <c:v>17.5</c:v>
                </c:pt>
                <c:pt idx="106">
                  <c:v>17.5</c:v>
                </c:pt>
                <c:pt idx="107">
                  <c:v>17.5</c:v>
                </c:pt>
                <c:pt idx="108">
                  <c:v>17.5</c:v>
                </c:pt>
                <c:pt idx="109">
                  <c:v>17.5</c:v>
                </c:pt>
                <c:pt idx="110">
                  <c:v>17.5</c:v>
                </c:pt>
                <c:pt idx="111">
                  <c:v>17.399999999999999</c:v>
                </c:pt>
                <c:pt idx="112">
                  <c:v>17.399999999999999</c:v>
                </c:pt>
                <c:pt idx="113">
                  <c:v>17.399999999999999</c:v>
                </c:pt>
                <c:pt idx="114">
                  <c:v>17.399999999999999</c:v>
                </c:pt>
                <c:pt idx="115">
                  <c:v>17.399999999999999</c:v>
                </c:pt>
                <c:pt idx="116">
                  <c:v>17.399999999999999</c:v>
                </c:pt>
                <c:pt idx="117">
                  <c:v>17.3</c:v>
                </c:pt>
                <c:pt idx="118">
                  <c:v>17.3</c:v>
                </c:pt>
                <c:pt idx="119">
                  <c:v>17.3</c:v>
                </c:pt>
                <c:pt idx="120">
                  <c:v>17.3</c:v>
                </c:pt>
                <c:pt idx="121">
                  <c:v>17.3</c:v>
                </c:pt>
                <c:pt idx="122">
                  <c:v>17.3</c:v>
                </c:pt>
                <c:pt idx="123">
                  <c:v>17.2</c:v>
                </c:pt>
                <c:pt idx="124">
                  <c:v>17.2</c:v>
                </c:pt>
                <c:pt idx="125">
                  <c:v>17.2</c:v>
                </c:pt>
                <c:pt idx="126">
                  <c:v>17.2</c:v>
                </c:pt>
                <c:pt idx="127">
                  <c:v>17.100000000000001</c:v>
                </c:pt>
                <c:pt idx="128">
                  <c:v>17.100000000000001</c:v>
                </c:pt>
                <c:pt idx="129">
                  <c:v>17.100000000000001</c:v>
                </c:pt>
                <c:pt idx="130">
                  <c:v>17.100000000000001</c:v>
                </c:pt>
                <c:pt idx="131">
                  <c:v>17.100000000000001</c:v>
                </c:pt>
                <c:pt idx="132">
                  <c:v>17</c:v>
                </c:pt>
                <c:pt idx="133">
                  <c:v>17</c:v>
                </c:pt>
                <c:pt idx="134">
                  <c:v>17</c:v>
                </c:pt>
                <c:pt idx="135">
                  <c:v>17</c:v>
                </c:pt>
                <c:pt idx="136">
                  <c:v>17</c:v>
                </c:pt>
                <c:pt idx="137">
                  <c:v>17</c:v>
                </c:pt>
                <c:pt idx="138">
                  <c:v>17</c:v>
                </c:pt>
                <c:pt idx="139">
                  <c:v>17</c:v>
                </c:pt>
                <c:pt idx="140">
                  <c:v>17</c:v>
                </c:pt>
                <c:pt idx="141">
                  <c:v>16.899999999999999</c:v>
                </c:pt>
                <c:pt idx="142">
                  <c:v>17</c:v>
                </c:pt>
                <c:pt idx="143">
                  <c:v>17</c:v>
                </c:pt>
                <c:pt idx="144">
                  <c:v>17</c:v>
                </c:pt>
                <c:pt idx="145">
                  <c:v>17</c:v>
                </c:pt>
                <c:pt idx="146">
                  <c:v>17</c:v>
                </c:pt>
                <c:pt idx="147">
                  <c:v>17</c:v>
                </c:pt>
                <c:pt idx="148">
                  <c:v>17</c:v>
                </c:pt>
                <c:pt idx="149">
                  <c:v>16.899999999999999</c:v>
                </c:pt>
                <c:pt idx="150">
                  <c:v>17</c:v>
                </c:pt>
                <c:pt idx="151">
                  <c:v>17</c:v>
                </c:pt>
                <c:pt idx="152">
                  <c:v>17</c:v>
                </c:pt>
                <c:pt idx="153">
                  <c:v>17</c:v>
                </c:pt>
                <c:pt idx="154">
                  <c:v>17.100000000000001</c:v>
                </c:pt>
                <c:pt idx="155">
                  <c:v>17.100000000000001</c:v>
                </c:pt>
                <c:pt idx="156">
                  <c:v>17.2</c:v>
                </c:pt>
                <c:pt idx="157">
                  <c:v>17.2</c:v>
                </c:pt>
                <c:pt idx="158">
                  <c:v>17.2</c:v>
                </c:pt>
                <c:pt idx="159">
                  <c:v>17.3</c:v>
                </c:pt>
                <c:pt idx="160">
                  <c:v>17.3</c:v>
                </c:pt>
                <c:pt idx="161">
                  <c:v>17.399999999999999</c:v>
                </c:pt>
                <c:pt idx="162">
                  <c:v>17.5</c:v>
                </c:pt>
                <c:pt idx="163">
                  <c:v>17.7</c:v>
                </c:pt>
                <c:pt idx="164">
                  <c:v>17.899999999999999</c:v>
                </c:pt>
                <c:pt idx="165">
                  <c:v>18</c:v>
                </c:pt>
                <c:pt idx="166">
                  <c:v>18.100000000000001</c:v>
                </c:pt>
                <c:pt idx="167">
                  <c:v>18.3</c:v>
                </c:pt>
                <c:pt idx="168">
                  <c:v>18.399999999999999</c:v>
                </c:pt>
                <c:pt idx="169">
                  <c:v>18.5</c:v>
                </c:pt>
                <c:pt idx="170">
                  <c:v>18.600000000000001</c:v>
                </c:pt>
                <c:pt idx="171">
                  <c:v>18.8</c:v>
                </c:pt>
                <c:pt idx="172">
                  <c:v>19.2</c:v>
                </c:pt>
                <c:pt idx="173">
                  <c:v>19.5</c:v>
                </c:pt>
                <c:pt idx="174">
                  <c:v>19.600000000000001</c:v>
                </c:pt>
                <c:pt idx="175">
                  <c:v>19.600000000000001</c:v>
                </c:pt>
                <c:pt idx="176">
                  <c:v>19.7</c:v>
                </c:pt>
                <c:pt idx="177">
                  <c:v>19.8</c:v>
                </c:pt>
                <c:pt idx="178">
                  <c:v>19.8</c:v>
                </c:pt>
                <c:pt idx="179">
                  <c:v>19.8</c:v>
                </c:pt>
                <c:pt idx="180">
                  <c:v>19.899999999999999</c:v>
                </c:pt>
                <c:pt idx="181">
                  <c:v>19.899999999999999</c:v>
                </c:pt>
                <c:pt idx="182">
                  <c:v>19.8</c:v>
                </c:pt>
                <c:pt idx="183">
                  <c:v>19.8</c:v>
                </c:pt>
                <c:pt idx="184">
                  <c:v>19.7</c:v>
                </c:pt>
                <c:pt idx="185">
                  <c:v>19.600000000000001</c:v>
                </c:pt>
                <c:pt idx="186">
                  <c:v>19.5</c:v>
                </c:pt>
                <c:pt idx="187">
                  <c:v>19.399999999999999</c:v>
                </c:pt>
                <c:pt idx="188">
                  <c:v>19.3</c:v>
                </c:pt>
                <c:pt idx="189">
                  <c:v>19.3</c:v>
                </c:pt>
                <c:pt idx="190">
                  <c:v>19.2</c:v>
                </c:pt>
                <c:pt idx="191">
                  <c:v>19.2</c:v>
                </c:pt>
                <c:pt idx="192">
                  <c:v>19.100000000000001</c:v>
                </c:pt>
                <c:pt idx="193">
                  <c:v>19.100000000000001</c:v>
                </c:pt>
                <c:pt idx="194">
                  <c:v>19.100000000000001</c:v>
                </c:pt>
                <c:pt idx="195">
                  <c:v>19.100000000000001</c:v>
                </c:pt>
                <c:pt idx="196">
                  <c:v>19.100000000000001</c:v>
                </c:pt>
                <c:pt idx="197">
                  <c:v>19.100000000000001</c:v>
                </c:pt>
                <c:pt idx="198">
                  <c:v>19.100000000000001</c:v>
                </c:pt>
                <c:pt idx="199">
                  <c:v>19</c:v>
                </c:pt>
                <c:pt idx="200">
                  <c:v>19</c:v>
                </c:pt>
                <c:pt idx="201">
                  <c:v>19</c:v>
                </c:pt>
                <c:pt idx="202">
                  <c:v>19</c:v>
                </c:pt>
                <c:pt idx="203">
                  <c:v>18.899999999999999</c:v>
                </c:pt>
                <c:pt idx="204">
                  <c:v>18.899999999999999</c:v>
                </c:pt>
                <c:pt idx="205">
                  <c:v>18.899999999999999</c:v>
                </c:pt>
                <c:pt idx="206">
                  <c:v>18.899999999999999</c:v>
                </c:pt>
                <c:pt idx="207">
                  <c:v>18.8</c:v>
                </c:pt>
                <c:pt idx="208">
                  <c:v>18.8</c:v>
                </c:pt>
                <c:pt idx="209">
                  <c:v>18.8</c:v>
                </c:pt>
                <c:pt idx="210">
                  <c:v>18.7</c:v>
                </c:pt>
                <c:pt idx="211">
                  <c:v>18.7</c:v>
                </c:pt>
                <c:pt idx="212">
                  <c:v>18.7</c:v>
                </c:pt>
                <c:pt idx="213">
                  <c:v>18.7</c:v>
                </c:pt>
                <c:pt idx="214">
                  <c:v>18.600000000000001</c:v>
                </c:pt>
                <c:pt idx="215">
                  <c:v>18.600000000000001</c:v>
                </c:pt>
                <c:pt idx="216">
                  <c:v>18.600000000000001</c:v>
                </c:pt>
                <c:pt idx="217">
                  <c:v>18.600000000000001</c:v>
                </c:pt>
                <c:pt idx="218">
                  <c:v>18.5</c:v>
                </c:pt>
                <c:pt idx="219">
                  <c:v>18.5</c:v>
                </c:pt>
                <c:pt idx="220">
                  <c:v>18.5</c:v>
                </c:pt>
                <c:pt idx="221">
                  <c:v>18.5</c:v>
                </c:pt>
                <c:pt idx="222">
                  <c:v>18.399999999999999</c:v>
                </c:pt>
                <c:pt idx="223">
                  <c:v>18.399999999999999</c:v>
                </c:pt>
                <c:pt idx="224">
                  <c:v>18.399999999999999</c:v>
                </c:pt>
                <c:pt idx="225">
                  <c:v>18.399999999999999</c:v>
                </c:pt>
                <c:pt idx="226">
                  <c:v>18.3</c:v>
                </c:pt>
                <c:pt idx="227">
                  <c:v>18.3</c:v>
                </c:pt>
                <c:pt idx="228">
                  <c:v>18.3</c:v>
                </c:pt>
                <c:pt idx="229">
                  <c:v>18.3</c:v>
                </c:pt>
                <c:pt idx="230">
                  <c:v>18.3</c:v>
                </c:pt>
                <c:pt idx="231">
                  <c:v>18.2</c:v>
                </c:pt>
                <c:pt idx="232">
                  <c:v>18.2</c:v>
                </c:pt>
                <c:pt idx="233">
                  <c:v>18.2</c:v>
                </c:pt>
                <c:pt idx="234">
                  <c:v>18.2</c:v>
                </c:pt>
                <c:pt idx="235">
                  <c:v>18.100000000000001</c:v>
                </c:pt>
                <c:pt idx="236">
                  <c:v>18.100000000000001</c:v>
                </c:pt>
                <c:pt idx="237">
                  <c:v>18.100000000000001</c:v>
                </c:pt>
                <c:pt idx="238">
                  <c:v>18.100000000000001</c:v>
                </c:pt>
                <c:pt idx="239">
                  <c:v>18.100000000000001</c:v>
                </c:pt>
                <c:pt idx="240">
                  <c:v>18</c:v>
                </c:pt>
                <c:pt idx="241">
                  <c:v>18</c:v>
                </c:pt>
                <c:pt idx="242">
                  <c:v>18</c:v>
                </c:pt>
                <c:pt idx="243">
                  <c:v>18</c:v>
                </c:pt>
                <c:pt idx="244">
                  <c:v>18</c:v>
                </c:pt>
                <c:pt idx="245">
                  <c:v>17.899999999999999</c:v>
                </c:pt>
                <c:pt idx="246">
                  <c:v>17.899999999999999</c:v>
                </c:pt>
                <c:pt idx="247">
                  <c:v>17.899999999999999</c:v>
                </c:pt>
                <c:pt idx="248">
                  <c:v>17.899999999999999</c:v>
                </c:pt>
                <c:pt idx="249">
                  <c:v>17.8</c:v>
                </c:pt>
                <c:pt idx="250">
                  <c:v>17.8</c:v>
                </c:pt>
                <c:pt idx="251">
                  <c:v>17.8</c:v>
                </c:pt>
                <c:pt idx="252">
                  <c:v>17.8</c:v>
                </c:pt>
                <c:pt idx="253">
                  <c:v>17.7</c:v>
                </c:pt>
                <c:pt idx="254">
                  <c:v>17.7</c:v>
                </c:pt>
                <c:pt idx="255">
                  <c:v>17.7</c:v>
                </c:pt>
                <c:pt idx="256">
                  <c:v>17.7</c:v>
                </c:pt>
                <c:pt idx="257">
                  <c:v>17.7</c:v>
                </c:pt>
                <c:pt idx="258">
                  <c:v>17.7</c:v>
                </c:pt>
                <c:pt idx="259">
                  <c:v>17.600000000000001</c:v>
                </c:pt>
                <c:pt idx="260">
                  <c:v>17.600000000000001</c:v>
                </c:pt>
                <c:pt idx="261">
                  <c:v>17.600000000000001</c:v>
                </c:pt>
                <c:pt idx="262">
                  <c:v>17.5</c:v>
                </c:pt>
                <c:pt idx="263">
                  <c:v>17.5</c:v>
                </c:pt>
                <c:pt idx="264">
                  <c:v>17.5</c:v>
                </c:pt>
                <c:pt idx="265">
                  <c:v>17.5</c:v>
                </c:pt>
                <c:pt idx="266">
                  <c:v>17.5</c:v>
                </c:pt>
                <c:pt idx="267">
                  <c:v>17.5</c:v>
                </c:pt>
                <c:pt idx="268">
                  <c:v>17.5</c:v>
                </c:pt>
                <c:pt idx="269">
                  <c:v>17.399999999999999</c:v>
                </c:pt>
                <c:pt idx="270">
                  <c:v>17.399999999999999</c:v>
                </c:pt>
                <c:pt idx="271">
                  <c:v>17.399999999999999</c:v>
                </c:pt>
                <c:pt idx="272">
                  <c:v>17.399999999999999</c:v>
                </c:pt>
                <c:pt idx="273">
                  <c:v>17.399999999999999</c:v>
                </c:pt>
                <c:pt idx="274">
                  <c:v>17.399999999999999</c:v>
                </c:pt>
                <c:pt idx="275">
                  <c:v>17.399999999999999</c:v>
                </c:pt>
                <c:pt idx="276">
                  <c:v>17.399999999999999</c:v>
                </c:pt>
                <c:pt idx="277">
                  <c:v>17.399999999999999</c:v>
                </c:pt>
                <c:pt idx="278">
                  <c:v>17.3</c:v>
                </c:pt>
                <c:pt idx="279">
                  <c:v>17.2</c:v>
                </c:pt>
                <c:pt idx="280">
                  <c:v>17.2</c:v>
                </c:pt>
                <c:pt idx="281">
                  <c:v>17.100000000000001</c:v>
                </c:pt>
                <c:pt idx="282">
                  <c:v>17.100000000000001</c:v>
                </c:pt>
                <c:pt idx="283">
                  <c:v>17.100000000000001</c:v>
                </c:pt>
                <c:pt idx="284">
                  <c:v>17</c:v>
                </c:pt>
                <c:pt idx="285">
                  <c:v>17</c:v>
                </c:pt>
                <c:pt idx="286">
                  <c:v>17</c:v>
                </c:pt>
                <c:pt idx="287">
                  <c:v>16.899999999999999</c:v>
                </c:pt>
                <c:pt idx="288">
                  <c:v>16.899999999999999</c:v>
                </c:pt>
                <c:pt idx="289">
                  <c:v>16.8</c:v>
                </c:pt>
                <c:pt idx="290">
                  <c:v>16.8</c:v>
                </c:pt>
                <c:pt idx="291">
                  <c:v>16.8</c:v>
                </c:pt>
                <c:pt idx="292">
                  <c:v>16.8</c:v>
                </c:pt>
                <c:pt idx="293">
                  <c:v>16.7</c:v>
                </c:pt>
                <c:pt idx="294">
                  <c:v>16.7</c:v>
                </c:pt>
                <c:pt idx="295">
                  <c:v>16.7</c:v>
                </c:pt>
                <c:pt idx="296">
                  <c:v>16.7</c:v>
                </c:pt>
                <c:pt idx="297">
                  <c:v>16.8</c:v>
                </c:pt>
                <c:pt idx="298">
                  <c:v>16.8</c:v>
                </c:pt>
                <c:pt idx="299">
                  <c:v>16.899999999999999</c:v>
                </c:pt>
                <c:pt idx="300">
                  <c:v>16.899999999999999</c:v>
                </c:pt>
                <c:pt idx="301">
                  <c:v>16.899999999999999</c:v>
                </c:pt>
                <c:pt idx="302">
                  <c:v>16.899999999999999</c:v>
                </c:pt>
                <c:pt idx="303">
                  <c:v>16.899999999999999</c:v>
                </c:pt>
                <c:pt idx="304">
                  <c:v>16.899999999999999</c:v>
                </c:pt>
                <c:pt idx="305">
                  <c:v>17</c:v>
                </c:pt>
                <c:pt idx="306">
                  <c:v>17</c:v>
                </c:pt>
                <c:pt idx="307">
                  <c:v>17</c:v>
                </c:pt>
                <c:pt idx="308">
                  <c:v>17</c:v>
                </c:pt>
                <c:pt idx="309">
                  <c:v>17.100000000000001</c:v>
                </c:pt>
                <c:pt idx="310">
                  <c:v>17.100000000000001</c:v>
                </c:pt>
                <c:pt idx="311">
                  <c:v>17.100000000000001</c:v>
                </c:pt>
                <c:pt idx="312">
                  <c:v>17.100000000000001</c:v>
                </c:pt>
                <c:pt idx="313">
                  <c:v>17.2</c:v>
                </c:pt>
                <c:pt idx="314">
                  <c:v>17.2</c:v>
                </c:pt>
                <c:pt idx="315">
                  <c:v>17.2</c:v>
                </c:pt>
                <c:pt idx="316">
                  <c:v>17.3</c:v>
                </c:pt>
                <c:pt idx="317">
                  <c:v>17.3</c:v>
                </c:pt>
                <c:pt idx="318">
                  <c:v>17.3</c:v>
                </c:pt>
                <c:pt idx="319">
                  <c:v>17.399999999999999</c:v>
                </c:pt>
                <c:pt idx="320">
                  <c:v>17.399999999999999</c:v>
                </c:pt>
                <c:pt idx="321">
                  <c:v>17.399999999999999</c:v>
                </c:pt>
                <c:pt idx="322">
                  <c:v>17.5</c:v>
                </c:pt>
                <c:pt idx="323">
                  <c:v>17.5</c:v>
                </c:pt>
                <c:pt idx="324">
                  <c:v>17.5</c:v>
                </c:pt>
                <c:pt idx="325">
                  <c:v>17.5</c:v>
                </c:pt>
                <c:pt idx="326">
                  <c:v>17.600000000000001</c:v>
                </c:pt>
                <c:pt idx="327">
                  <c:v>17.600000000000001</c:v>
                </c:pt>
                <c:pt idx="328">
                  <c:v>17.600000000000001</c:v>
                </c:pt>
                <c:pt idx="329">
                  <c:v>17.600000000000001</c:v>
                </c:pt>
                <c:pt idx="330">
                  <c:v>17.7</c:v>
                </c:pt>
                <c:pt idx="331">
                  <c:v>17.7</c:v>
                </c:pt>
                <c:pt idx="332">
                  <c:v>17.7</c:v>
                </c:pt>
                <c:pt idx="333">
                  <c:v>17.8</c:v>
                </c:pt>
                <c:pt idx="334">
                  <c:v>17.8</c:v>
                </c:pt>
                <c:pt idx="335">
                  <c:v>17.8</c:v>
                </c:pt>
                <c:pt idx="336">
                  <c:v>17.8</c:v>
                </c:pt>
                <c:pt idx="337">
                  <c:v>17.899999999999999</c:v>
                </c:pt>
                <c:pt idx="338">
                  <c:v>17.899999999999999</c:v>
                </c:pt>
                <c:pt idx="339">
                  <c:v>17.899999999999999</c:v>
                </c:pt>
                <c:pt idx="340">
                  <c:v>17.899999999999999</c:v>
                </c:pt>
                <c:pt idx="341">
                  <c:v>17.899999999999999</c:v>
                </c:pt>
                <c:pt idx="342">
                  <c:v>18</c:v>
                </c:pt>
                <c:pt idx="343">
                  <c:v>18</c:v>
                </c:pt>
                <c:pt idx="344">
                  <c:v>18</c:v>
                </c:pt>
                <c:pt idx="345">
                  <c:v>18</c:v>
                </c:pt>
                <c:pt idx="346">
                  <c:v>18</c:v>
                </c:pt>
                <c:pt idx="347">
                  <c:v>18.100000000000001</c:v>
                </c:pt>
                <c:pt idx="348">
                  <c:v>18.100000000000001</c:v>
                </c:pt>
                <c:pt idx="349">
                  <c:v>18.100000000000001</c:v>
                </c:pt>
                <c:pt idx="350">
                  <c:v>18.100000000000001</c:v>
                </c:pt>
                <c:pt idx="351">
                  <c:v>18.100000000000001</c:v>
                </c:pt>
                <c:pt idx="352">
                  <c:v>18.100000000000001</c:v>
                </c:pt>
                <c:pt idx="353">
                  <c:v>18.100000000000001</c:v>
                </c:pt>
                <c:pt idx="354">
                  <c:v>18.2</c:v>
                </c:pt>
                <c:pt idx="355">
                  <c:v>18.2</c:v>
                </c:pt>
                <c:pt idx="356">
                  <c:v>18.2</c:v>
                </c:pt>
                <c:pt idx="357">
                  <c:v>18.2</c:v>
                </c:pt>
                <c:pt idx="358">
                  <c:v>18.2</c:v>
                </c:pt>
                <c:pt idx="359">
                  <c:v>18.2</c:v>
                </c:pt>
                <c:pt idx="360">
                  <c:v>18.2</c:v>
                </c:pt>
                <c:pt idx="361">
                  <c:v>18.2</c:v>
                </c:pt>
                <c:pt idx="362">
                  <c:v>18.3</c:v>
                </c:pt>
                <c:pt idx="363">
                  <c:v>18.3</c:v>
                </c:pt>
                <c:pt idx="364">
                  <c:v>18.3</c:v>
                </c:pt>
                <c:pt idx="365">
                  <c:v>18.3</c:v>
                </c:pt>
                <c:pt idx="366">
                  <c:v>18.3</c:v>
                </c:pt>
                <c:pt idx="367">
                  <c:v>18.3</c:v>
                </c:pt>
                <c:pt idx="368">
                  <c:v>18.3</c:v>
                </c:pt>
                <c:pt idx="369">
                  <c:v>18.3</c:v>
                </c:pt>
                <c:pt idx="370">
                  <c:v>18.3</c:v>
                </c:pt>
                <c:pt idx="371">
                  <c:v>18.399999999999999</c:v>
                </c:pt>
                <c:pt idx="372">
                  <c:v>18.399999999999999</c:v>
                </c:pt>
                <c:pt idx="373">
                  <c:v>18.399999999999999</c:v>
                </c:pt>
                <c:pt idx="374">
                  <c:v>18.399999999999999</c:v>
                </c:pt>
                <c:pt idx="375">
                  <c:v>18.399999999999999</c:v>
                </c:pt>
                <c:pt idx="376">
                  <c:v>18.399999999999999</c:v>
                </c:pt>
                <c:pt idx="377">
                  <c:v>18.399999999999999</c:v>
                </c:pt>
                <c:pt idx="378">
                  <c:v>18.399999999999999</c:v>
                </c:pt>
                <c:pt idx="379">
                  <c:v>18.399999999999999</c:v>
                </c:pt>
                <c:pt idx="380">
                  <c:v>18.5</c:v>
                </c:pt>
                <c:pt idx="381">
                  <c:v>18.5</c:v>
                </c:pt>
                <c:pt idx="382">
                  <c:v>18.5</c:v>
                </c:pt>
                <c:pt idx="383">
                  <c:v>18.5</c:v>
                </c:pt>
                <c:pt idx="384">
                  <c:v>18.5</c:v>
                </c:pt>
                <c:pt idx="385">
                  <c:v>18.5</c:v>
                </c:pt>
                <c:pt idx="386">
                  <c:v>18.5</c:v>
                </c:pt>
                <c:pt idx="387">
                  <c:v>18.5</c:v>
                </c:pt>
                <c:pt idx="388">
                  <c:v>18.5</c:v>
                </c:pt>
                <c:pt idx="389">
                  <c:v>18.5</c:v>
                </c:pt>
                <c:pt idx="390">
                  <c:v>18.5</c:v>
                </c:pt>
                <c:pt idx="391">
                  <c:v>18.5</c:v>
                </c:pt>
                <c:pt idx="392">
                  <c:v>18.600000000000001</c:v>
                </c:pt>
                <c:pt idx="393">
                  <c:v>18.600000000000001</c:v>
                </c:pt>
                <c:pt idx="394">
                  <c:v>18.600000000000001</c:v>
                </c:pt>
                <c:pt idx="395">
                  <c:v>18.600000000000001</c:v>
                </c:pt>
                <c:pt idx="396">
                  <c:v>18.600000000000001</c:v>
                </c:pt>
                <c:pt idx="397">
                  <c:v>18.600000000000001</c:v>
                </c:pt>
                <c:pt idx="398">
                  <c:v>18.600000000000001</c:v>
                </c:pt>
                <c:pt idx="399">
                  <c:v>18.600000000000001</c:v>
                </c:pt>
                <c:pt idx="400">
                  <c:v>18.600000000000001</c:v>
                </c:pt>
                <c:pt idx="401">
                  <c:v>18.600000000000001</c:v>
                </c:pt>
                <c:pt idx="402">
                  <c:v>18.600000000000001</c:v>
                </c:pt>
                <c:pt idx="403">
                  <c:v>18.600000000000001</c:v>
                </c:pt>
                <c:pt idx="404">
                  <c:v>18.600000000000001</c:v>
                </c:pt>
                <c:pt idx="405">
                  <c:v>18.600000000000001</c:v>
                </c:pt>
                <c:pt idx="406">
                  <c:v>18.600000000000001</c:v>
                </c:pt>
                <c:pt idx="407">
                  <c:v>18.600000000000001</c:v>
                </c:pt>
                <c:pt idx="408">
                  <c:v>18.600000000000001</c:v>
                </c:pt>
                <c:pt idx="409">
                  <c:v>18.600000000000001</c:v>
                </c:pt>
                <c:pt idx="410">
                  <c:v>18.600000000000001</c:v>
                </c:pt>
                <c:pt idx="411">
                  <c:v>18.600000000000001</c:v>
                </c:pt>
                <c:pt idx="412">
                  <c:v>18.600000000000001</c:v>
                </c:pt>
                <c:pt idx="413">
                  <c:v>18.600000000000001</c:v>
                </c:pt>
                <c:pt idx="414">
                  <c:v>18.600000000000001</c:v>
                </c:pt>
                <c:pt idx="415">
                  <c:v>18.600000000000001</c:v>
                </c:pt>
                <c:pt idx="416">
                  <c:v>18.600000000000001</c:v>
                </c:pt>
                <c:pt idx="417">
                  <c:v>18.600000000000001</c:v>
                </c:pt>
                <c:pt idx="418">
                  <c:v>18.7</c:v>
                </c:pt>
                <c:pt idx="419">
                  <c:v>18.600000000000001</c:v>
                </c:pt>
                <c:pt idx="420">
                  <c:v>18.7</c:v>
                </c:pt>
                <c:pt idx="421">
                  <c:v>18.7</c:v>
                </c:pt>
                <c:pt idx="422">
                  <c:v>18.7</c:v>
                </c:pt>
                <c:pt idx="423">
                  <c:v>18.600000000000001</c:v>
                </c:pt>
                <c:pt idx="424">
                  <c:v>18.7</c:v>
                </c:pt>
                <c:pt idx="425">
                  <c:v>18.7</c:v>
                </c:pt>
                <c:pt idx="426">
                  <c:v>18.7</c:v>
                </c:pt>
                <c:pt idx="427">
                  <c:v>18.7</c:v>
                </c:pt>
                <c:pt idx="428">
                  <c:v>18.7</c:v>
                </c:pt>
                <c:pt idx="429">
                  <c:v>18.7</c:v>
                </c:pt>
                <c:pt idx="430">
                  <c:v>18.7</c:v>
                </c:pt>
                <c:pt idx="431">
                  <c:v>18.7</c:v>
                </c:pt>
                <c:pt idx="432">
                  <c:v>18.7</c:v>
                </c:pt>
                <c:pt idx="433">
                  <c:v>18.7</c:v>
                </c:pt>
                <c:pt idx="434">
                  <c:v>18.7</c:v>
                </c:pt>
                <c:pt idx="435">
                  <c:v>18.7</c:v>
                </c:pt>
                <c:pt idx="436">
                  <c:v>18.7</c:v>
                </c:pt>
                <c:pt idx="437">
                  <c:v>18.7</c:v>
                </c:pt>
                <c:pt idx="438">
                  <c:v>18.7</c:v>
                </c:pt>
                <c:pt idx="439">
                  <c:v>18.7</c:v>
                </c:pt>
                <c:pt idx="440">
                  <c:v>18.7</c:v>
                </c:pt>
                <c:pt idx="441">
                  <c:v>18.7</c:v>
                </c:pt>
                <c:pt idx="442">
                  <c:v>18.7</c:v>
                </c:pt>
                <c:pt idx="443">
                  <c:v>18.7</c:v>
                </c:pt>
                <c:pt idx="444">
                  <c:v>18.7</c:v>
                </c:pt>
                <c:pt idx="445">
                  <c:v>18.7</c:v>
                </c:pt>
                <c:pt idx="446">
                  <c:v>18.7</c:v>
                </c:pt>
                <c:pt idx="447">
                  <c:v>18.7</c:v>
                </c:pt>
                <c:pt idx="448">
                  <c:v>18.7</c:v>
                </c:pt>
                <c:pt idx="449">
                  <c:v>18.8</c:v>
                </c:pt>
                <c:pt idx="450">
                  <c:v>18.8</c:v>
                </c:pt>
                <c:pt idx="451">
                  <c:v>18.8</c:v>
                </c:pt>
                <c:pt idx="452">
                  <c:v>18.8</c:v>
                </c:pt>
                <c:pt idx="453">
                  <c:v>18.8</c:v>
                </c:pt>
                <c:pt idx="454">
                  <c:v>18.8</c:v>
                </c:pt>
                <c:pt idx="455">
                  <c:v>18.8</c:v>
                </c:pt>
                <c:pt idx="456">
                  <c:v>18.8</c:v>
                </c:pt>
                <c:pt idx="457">
                  <c:v>18.899999999999999</c:v>
                </c:pt>
                <c:pt idx="458">
                  <c:v>18.8</c:v>
                </c:pt>
                <c:pt idx="459">
                  <c:v>18.899999999999999</c:v>
                </c:pt>
                <c:pt idx="460">
                  <c:v>18.899999999999999</c:v>
                </c:pt>
                <c:pt idx="461">
                  <c:v>18.899999999999999</c:v>
                </c:pt>
                <c:pt idx="462">
                  <c:v>18.899999999999999</c:v>
                </c:pt>
                <c:pt idx="463">
                  <c:v>18.899999999999999</c:v>
                </c:pt>
                <c:pt idx="464">
                  <c:v>18.899999999999999</c:v>
                </c:pt>
                <c:pt idx="465">
                  <c:v>18.899999999999999</c:v>
                </c:pt>
                <c:pt idx="466">
                  <c:v>19</c:v>
                </c:pt>
                <c:pt idx="467">
                  <c:v>19</c:v>
                </c:pt>
                <c:pt idx="468">
                  <c:v>19</c:v>
                </c:pt>
                <c:pt idx="469">
                  <c:v>19</c:v>
                </c:pt>
                <c:pt idx="470">
                  <c:v>19</c:v>
                </c:pt>
                <c:pt idx="471">
                  <c:v>19</c:v>
                </c:pt>
                <c:pt idx="472">
                  <c:v>19</c:v>
                </c:pt>
                <c:pt idx="473">
                  <c:v>19</c:v>
                </c:pt>
                <c:pt idx="474">
                  <c:v>19</c:v>
                </c:pt>
                <c:pt idx="475">
                  <c:v>19</c:v>
                </c:pt>
                <c:pt idx="476">
                  <c:v>19</c:v>
                </c:pt>
                <c:pt idx="477">
                  <c:v>19.100000000000001</c:v>
                </c:pt>
                <c:pt idx="478">
                  <c:v>19.100000000000001</c:v>
                </c:pt>
                <c:pt idx="479">
                  <c:v>19.100000000000001</c:v>
                </c:pt>
                <c:pt idx="480">
                  <c:v>19.100000000000001</c:v>
                </c:pt>
                <c:pt idx="481">
                  <c:v>19.100000000000001</c:v>
                </c:pt>
                <c:pt idx="482">
                  <c:v>19.100000000000001</c:v>
                </c:pt>
                <c:pt idx="483">
                  <c:v>19.100000000000001</c:v>
                </c:pt>
                <c:pt idx="484">
                  <c:v>19.100000000000001</c:v>
                </c:pt>
                <c:pt idx="485">
                  <c:v>19.100000000000001</c:v>
                </c:pt>
                <c:pt idx="486">
                  <c:v>19.2</c:v>
                </c:pt>
                <c:pt idx="487">
                  <c:v>19.100000000000001</c:v>
                </c:pt>
                <c:pt idx="488">
                  <c:v>19.2</c:v>
                </c:pt>
                <c:pt idx="489">
                  <c:v>19.2</c:v>
                </c:pt>
                <c:pt idx="490">
                  <c:v>19.2</c:v>
                </c:pt>
                <c:pt idx="491">
                  <c:v>19.2</c:v>
                </c:pt>
                <c:pt idx="492">
                  <c:v>19.2</c:v>
                </c:pt>
                <c:pt idx="493">
                  <c:v>19.2</c:v>
                </c:pt>
                <c:pt idx="494">
                  <c:v>19.2</c:v>
                </c:pt>
                <c:pt idx="495">
                  <c:v>19.2</c:v>
                </c:pt>
                <c:pt idx="496">
                  <c:v>19.2</c:v>
                </c:pt>
                <c:pt idx="497">
                  <c:v>19.2</c:v>
                </c:pt>
                <c:pt idx="498">
                  <c:v>19.2</c:v>
                </c:pt>
                <c:pt idx="499">
                  <c:v>19.2</c:v>
                </c:pt>
                <c:pt idx="500">
                  <c:v>19.2</c:v>
                </c:pt>
                <c:pt idx="501">
                  <c:v>19.2</c:v>
                </c:pt>
                <c:pt idx="502">
                  <c:v>19.2</c:v>
                </c:pt>
                <c:pt idx="503">
                  <c:v>19.2</c:v>
                </c:pt>
                <c:pt idx="504">
                  <c:v>19.2</c:v>
                </c:pt>
                <c:pt idx="505">
                  <c:v>19.2</c:v>
                </c:pt>
                <c:pt idx="506">
                  <c:v>19.2</c:v>
                </c:pt>
                <c:pt idx="507">
                  <c:v>19.2</c:v>
                </c:pt>
                <c:pt idx="508">
                  <c:v>19.2</c:v>
                </c:pt>
                <c:pt idx="509">
                  <c:v>19.2</c:v>
                </c:pt>
                <c:pt idx="510">
                  <c:v>19.2</c:v>
                </c:pt>
                <c:pt idx="511">
                  <c:v>19.2</c:v>
                </c:pt>
                <c:pt idx="512">
                  <c:v>19.2</c:v>
                </c:pt>
                <c:pt idx="513">
                  <c:v>19.2</c:v>
                </c:pt>
                <c:pt idx="514">
                  <c:v>19.2</c:v>
                </c:pt>
                <c:pt idx="515">
                  <c:v>19.2</c:v>
                </c:pt>
                <c:pt idx="516">
                  <c:v>19.2</c:v>
                </c:pt>
                <c:pt idx="517">
                  <c:v>19.2</c:v>
                </c:pt>
                <c:pt idx="518">
                  <c:v>19.2</c:v>
                </c:pt>
                <c:pt idx="519">
                  <c:v>19.2</c:v>
                </c:pt>
                <c:pt idx="520">
                  <c:v>19.2</c:v>
                </c:pt>
                <c:pt idx="521">
                  <c:v>19.2</c:v>
                </c:pt>
                <c:pt idx="522">
                  <c:v>19.2</c:v>
                </c:pt>
                <c:pt idx="523">
                  <c:v>19.2</c:v>
                </c:pt>
                <c:pt idx="524">
                  <c:v>19.2</c:v>
                </c:pt>
                <c:pt idx="525">
                  <c:v>19.2</c:v>
                </c:pt>
                <c:pt idx="526">
                  <c:v>19.2</c:v>
                </c:pt>
                <c:pt idx="527">
                  <c:v>19.2</c:v>
                </c:pt>
                <c:pt idx="528">
                  <c:v>19.2</c:v>
                </c:pt>
                <c:pt idx="529">
                  <c:v>19.2</c:v>
                </c:pt>
                <c:pt idx="530">
                  <c:v>19.2</c:v>
                </c:pt>
                <c:pt idx="531">
                  <c:v>19.2</c:v>
                </c:pt>
                <c:pt idx="532">
                  <c:v>19.2</c:v>
                </c:pt>
                <c:pt idx="533">
                  <c:v>19.100000000000001</c:v>
                </c:pt>
                <c:pt idx="534">
                  <c:v>19.100000000000001</c:v>
                </c:pt>
                <c:pt idx="535">
                  <c:v>19.2</c:v>
                </c:pt>
                <c:pt idx="536">
                  <c:v>19.100000000000001</c:v>
                </c:pt>
                <c:pt idx="537">
                  <c:v>19.100000000000001</c:v>
                </c:pt>
                <c:pt idx="538">
                  <c:v>19.100000000000001</c:v>
                </c:pt>
                <c:pt idx="539">
                  <c:v>19.100000000000001</c:v>
                </c:pt>
                <c:pt idx="540">
                  <c:v>19.100000000000001</c:v>
                </c:pt>
                <c:pt idx="541">
                  <c:v>19.100000000000001</c:v>
                </c:pt>
                <c:pt idx="542">
                  <c:v>19.100000000000001</c:v>
                </c:pt>
                <c:pt idx="543">
                  <c:v>19.100000000000001</c:v>
                </c:pt>
                <c:pt idx="544">
                  <c:v>19.100000000000001</c:v>
                </c:pt>
                <c:pt idx="545">
                  <c:v>19.100000000000001</c:v>
                </c:pt>
                <c:pt idx="546">
                  <c:v>19.100000000000001</c:v>
                </c:pt>
                <c:pt idx="547">
                  <c:v>19.100000000000001</c:v>
                </c:pt>
                <c:pt idx="548">
                  <c:v>19.100000000000001</c:v>
                </c:pt>
                <c:pt idx="549">
                  <c:v>19.100000000000001</c:v>
                </c:pt>
                <c:pt idx="550">
                  <c:v>19.100000000000001</c:v>
                </c:pt>
                <c:pt idx="551">
                  <c:v>19.100000000000001</c:v>
                </c:pt>
                <c:pt idx="552">
                  <c:v>19.100000000000001</c:v>
                </c:pt>
                <c:pt idx="553">
                  <c:v>19.100000000000001</c:v>
                </c:pt>
                <c:pt idx="554">
                  <c:v>19.100000000000001</c:v>
                </c:pt>
                <c:pt idx="555">
                  <c:v>19.100000000000001</c:v>
                </c:pt>
                <c:pt idx="556">
                  <c:v>19.100000000000001</c:v>
                </c:pt>
                <c:pt idx="557">
                  <c:v>19.100000000000001</c:v>
                </c:pt>
                <c:pt idx="558">
                  <c:v>19.100000000000001</c:v>
                </c:pt>
                <c:pt idx="559">
                  <c:v>19.100000000000001</c:v>
                </c:pt>
                <c:pt idx="560">
                  <c:v>19.100000000000001</c:v>
                </c:pt>
                <c:pt idx="561">
                  <c:v>19.100000000000001</c:v>
                </c:pt>
                <c:pt idx="562">
                  <c:v>19</c:v>
                </c:pt>
                <c:pt idx="563">
                  <c:v>19.100000000000001</c:v>
                </c:pt>
                <c:pt idx="564">
                  <c:v>19</c:v>
                </c:pt>
                <c:pt idx="565">
                  <c:v>19</c:v>
                </c:pt>
                <c:pt idx="566">
                  <c:v>19</c:v>
                </c:pt>
                <c:pt idx="567">
                  <c:v>19</c:v>
                </c:pt>
                <c:pt idx="568">
                  <c:v>19</c:v>
                </c:pt>
                <c:pt idx="569">
                  <c:v>19</c:v>
                </c:pt>
                <c:pt idx="570">
                  <c:v>19</c:v>
                </c:pt>
                <c:pt idx="571">
                  <c:v>19</c:v>
                </c:pt>
                <c:pt idx="572">
                  <c:v>19</c:v>
                </c:pt>
                <c:pt idx="573">
                  <c:v>19</c:v>
                </c:pt>
                <c:pt idx="574">
                  <c:v>19</c:v>
                </c:pt>
                <c:pt idx="575">
                  <c:v>19</c:v>
                </c:pt>
                <c:pt idx="576">
                  <c:v>19</c:v>
                </c:pt>
                <c:pt idx="577">
                  <c:v>19</c:v>
                </c:pt>
                <c:pt idx="578">
                  <c:v>19</c:v>
                </c:pt>
                <c:pt idx="579">
                  <c:v>19</c:v>
                </c:pt>
                <c:pt idx="580">
                  <c:v>19</c:v>
                </c:pt>
                <c:pt idx="581">
                  <c:v>19</c:v>
                </c:pt>
                <c:pt idx="582">
                  <c:v>19</c:v>
                </c:pt>
                <c:pt idx="583">
                  <c:v>19</c:v>
                </c:pt>
                <c:pt idx="584">
                  <c:v>19</c:v>
                </c:pt>
                <c:pt idx="585">
                  <c:v>19</c:v>
                </c:pt>
                <c:pt idx="586">
                  <c:v>19</c:v>
                </c:pt>
                <c:pt idx="587">
                  <c:v>19</c:v>
                </c:pt>
                <c:pt idx="588">
                  <c:v>19</c:v>
                </c:pt>
                <c:pt idx="589">
                  <c:v>19</c:v>
                </c:pt>
                <c:pt idx="590">
                  <c:v>19</c:v>
                </c:pt>
                <c:pt idx="591">
                  <c:v>19</c:v>
                </c:pt>
                <c:pt idx="592">
                  <c:v>19</c:v>
                </c:pt>
                <c:pt idx="593">
                  <c:v>19</c:v>
                </c:pt>
                <c:pt idx="594">
                  <c:v>19</c:v>
                </c:pt>
                <c:pt idx="595">
                  <c:v>19</c:v>
                </c:pt>
                <c:pt idx="596">
                  <c:v>19</c:v>
                </c:pt>
                <c:pt idx="597">
                  <c:v>19.100000000000001</c:v>
                </c:pt>
                <c:pt idx="598">
                  <c:v>19.100000000000001</c:v>
                </c:pt>
                <c:pt idx="599">
                  <c:v>19.100000000000001</c:v>
                </c:pt>
                <c:pt idx="600">
                  <c:v>19.100000000000001</c:v>
                </c:pt>
                <c:pt idx="601">
                  <c:v>19.100000000000001</c:v>
                </c:pt>
                <c:pt idx="602">
                  <c:v>19.100000000000001</c:v>
                </c:pt>
                <c:pt idx="603">
                  <c:v>19.100000000000001</c:v>
                </c:pt>
                <c:pt idx="604">
                  <c:v>19.100000000000001</c:v>
                </c:pt>
                <c:pt idx="605">
                  <c:v>19.100000000000001</c:v>
                </c:pt>
                <c:pt idx="606">
                  <c:v>19.100000000000001</c:v>
                </c:pt>
                <c:pt idx="607">
                  <c:v>19.100000000000001</c:v>
                </c:pt>
                <c:pt idx="608">
                  <c:v>19.100000000000001</c:v>
                </c:pt>
                <c:pt idx="609">
                  <c:v>19.2</c:v>
                </c:pt>
                <c:pt idx="610">
                  <c:v>19.2</c:v>
                </c:pt>
                <c:pt idx="611">
                  <c:v>19.2</c:v>
                </c:pt>
                <c:pt idx="612">
                  <c:v>19.2</c:v>
                </c:pt>
                <c:pt idx="613">
                  <c:v>19.2</c:v>
                </c:pt>
                <c:pt idx="614">
                  <c:v>19.2</c:v>
                </c:pt>
                <c:pt idx="615">
                  <c:v>19.2</c:v>
                </c:pt>
                <c:pt idx="616">
                  <c:v>19.2</c:v>
                </c:pt>
                <c:pt idx="617">
                  <c:v>19.2</c:v>
                </c:pt>
                <c:pt idx="618">
                  <c:v>19.2</c:v>
                </c:pt>
                <c:pt idx="619">
                  <c:v>19.3</c:v>
                </c:pt>
                <c:pt idx="620">
                  <c:v>19.3</c:v>
                </c:pt>
                <c:pt idx="621">
                  <c:v>19.3</c:v>
                </c:pt>
                <c:pt idx="622">
                  <c:v>19.3</c:v>
                </c:pt>
                <c:pt idx="623">
                  <c:v>19.3</c:v>
                </c:pt>
                <c:pt idx="624">
                  <c:v>19.3</c:v>
                </c:pt>
                <c:pt idx="625">
                  <c:v>19.3</c:v>
                </c:pt>
                <c:pt idx="626">
                  <c:v>19.3</c:v>
                </c:pt>
                <c:pt idx="627">
                  <c:v>19.3</c:v>
                </c:pt>
                <c:pt idx="628">
                  <c:v>19.3</c:v>
                </c:pt>
                <c:pt idx="629">
                  <c:v>19.3</c:v>
                </c:pt>
                <c:pt idx="630">
                  <c:v>19.3</c:v>
                </c:pt>
                <c:pt idx="631">
                  <c:v>19.3</c:v>
                </c:pt>
                <c:pt idx="632">
                  <c:v>19.3</c:v>
                </c:pt>
                <c:pt idx="633">
                  <c:v>19.3</c:v>
                </c:pt>
                <c:pt idx="634">
                  <c:v>19.3</c:v>
                </c:pt>
                <c:pt idx="635">
                  <c:v>19.3</c:v>
                </c:pt>
                <c:pt idx="636">
                  <c:v>19.3</c:v>
                </c:pt>
                <c:pt idx="637">
                  <c:v>19.3</c:v>
                </c:pt>
                <c:pt idx="638">
                  <c:v>19.3</c:v>
                </c:pt>
                <c:pt idx="639">
                  <c:v>19.3</c:v>
                </c:pt>
                <c:pt idx="640">
                  <c:v>19.3</c:v>
                </c:pt>
                <c:pt idx="641">
                  <c:v>19.3</c:v>
                </c:pt>
                <c:pt idx="642">
                  <c:v>19.3</c:v>
                </c:pt>
                <c:pt idx="643">
                  <c:v>19.3</c:v>
                </c:pt>
                <c:pt idx="644">
                  <c:v>19.3</c:v>
                </c:pt>
                <c:pt idx="645">
                  <c:v>19.3</c:v>
                </c:pt>
                <c:pt idx="646">
                  <c:v>19.3</c:v>
                </c:pt>
                <c:pt idx="647">
                  <c:v>19.3</c:v>
                </c:pt>
                <c:pt idx="648">
                  <c:v>19.3</c:v>
                </c:pt>
                <c:pt idx="649">
                  <c:v>19.3</c:v>
                </c:pt>
                <c:pt idx="650">
                  <c:v>19.3</c:v>
                </c:pt>
                <c:pt idx="651">
                  <c:v>19.3</c:v>
                </c:pt>
                <c:pt idx="652">
                  <c:v>19.3</c:v>
                </c:pt>
                <c:pt idx="653">
                  <c:v>19.3</c:v>
                </c:pt>
                <c:pt idx="654">
                  <c:v>19.3</c:v>
                </c:pt>
                <c:pt idx="655">
                  <c:v>19.3</c:v>
                </c:pt>
                <c:pt idx="656">
                  <c:v>19.3</c:v>
                </c:pt>
                <c:pt idx="657">
                  <c:v>19.3</c:v>
                </c:pt>
                <c:pt idx="658">
                  <c:v>19.3</c:v>
                </c:pt>
                <c:pt idx="659">
                  <c:v>19.3</c:v>
                </c:pt>
                <c:pt idx="660">
                  <c:v>19.3</c:v>
                </c:pt>
                <c:pt idx="661">
                  <c:v>19.3</c:v>
                </c:pt>
                <c:pt idx="662">
                  <c:v>19.3</c:v>
                </c:pt>
                <c:pt idx="663">
                  <c:v>19.3</c:v>
                </c:pt>
                <c:pt idx="664">
                  <c:v>19.3</c:v>
                </c:pt>
                <c:pt idx="665">
                  <c:v>19.3</c:v>
                </c:pt>
                <c:pt idx="666">
                  <c:v>19.3</c:v>
                </c:pt>
                <c:pt idx="667">
                  <c:v>19.3</c:v>
                </c:pt>
                <c:pt idx="668">
                  <c:v>19.3</c:v>
                </c:pt>
                <c:pt idx="669">
                  <c:v>19.3</c:v>
                </c:pt>
                <c:pt idx="670">
                  <c:v>19.3</c:v>
                </c:pt>
                <c:pt idx="671">
                  <c:v>19.2</c:v>
                </c:pt>
                <c:pt idx="672">
                  <c:v>19.3</c:v>
                </c:pt>
                <c:pt idx="673">
                  <c:v>19.2</c:v>
                </c:pt>
                <c:pt idx="674">
                  <c:v>19.2</c:v>
                </c:pt>
                <c:pt idx="675">
                  <c:v>19.2</c:v>
                </c:pt>
                <c:pt idx="676">
                  <c:v>19.2</c:v>
                </c:pt>
                <c:pt idx="677">
                  <c:v>19.2</c:v>
                </c:pt>
                <c:pt idx="678">
                  <c:v>19.2</c:v>
                </c:pt>
                <c:pt idx="679">
                  <c:v>19.2</c:v>
                </c:pt>
                <c:pt idx="680">
                  <c:v>19.2</c:v>
                </c:pt>
                <c:pt idx="681">
                  <c:v>19.2</c:v>
                </c:pt>
                <c:pt idx="682">
                  <c:v>19.2</c:v>
                </c:pt>
                <c:pt idx="683">
                  <c:v>19.2</c:v>
                </c:pt>
                <c:pt idx="684">
                  <c:v>19.2</c:v>
                </c:pt>
                <c:pt idx="685">
                  <c:v>19.2</c:v>
                </c:pt>
                <c:pt idx="686">
                  <c:v>19.2</c:v>
                </c:pt>
                <c:pt idx="687">
                  <c:v>19.2</c:v>
                </c:pt>
                <c:pt idx="688">
                  <c:v>19.2</c:v>
                </c:pt>
                <c:pt idx="689">
                  <c:v>19.2</c:v>
                </c:pt>
                <c:pt idx="690">
                  <c:v>19.100000000000001</c:v>
                </c:pt>
                <c:pt idx="691">
                  <c:v>19.100000000000001</c:v>
                </c:pt>
                <c:pt idx="692">
                  <c:v>19.100000000000001</c:v>
                </c:pt>
                <c:pt idx="693">
                  <c:v>19.100000000000001</c:v>
                </c:pt>
                <c:pt idx="694">
                  <c:v>19.100000000000001</c:v>
                </c:pt>
                <c:pt idx="695">
                  <c:v>19.100000000000001</c:v>
                </c:pt>
                <c:pt idx="696">
                  <c:v>19.100000000000001</c:v>
                </c:pt>
                <c:pt idx="697">
                  <c:v>19.100000000000001</c:v>
                </c:pt>
                <c:pt idx="698">
                  <c:v>19.100000000000001</c:v>
                </c:pt>
                <c:pt idx="699">
                  <c:v>19.100000000000001</c:v>
                </c:pt>
                <c:pt idx="700">
                  <c:v>19.100000000000001</c:v>
                </c:pt>
                <c:pt idx="701">
                  <c:v>19.100000000000001</c:v>
                </c:pt>
                <c:pt idx="702">
                  <c:v>19.100000000000001</c:v>
                </c:pt>
                <c:pt idx="703">
                  <c:v>19.100000000000001</c:v>
                </c:pt>
                <c:pt idx="704">
                  <c:v>19.100000000000001</c:v>
                </c:pt>
                <c:pt idx="705">
                  <c:v>19.100000000000001</c:v>
                </c:pt>
                <c:pt idx="706">
                  <c:v>19</c:v>
                </c:pt>
                <c:pt idx="707">
                  <c:v>19</c:v>
                </c:pt>
                <c:pt idx="708">
                  <c:v>19</c:v>
                </c:pt>
                <c:pt idx="709">
                  <c:v>19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80B-482C-A1E4-D2A88BA732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901184"/>
        <c:axId val="35999280"/>
      </c:scatterChart>
      <c:valAx>
        <c:axId val="35901184"/>
        <c:scaling>
          <c:orientation val="minMax"/>
          <c:max val="4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5999280"/>
        <c:crosses val="autoZero"/>
        <c:crossBetween val="midCat"/>
      </c:valAx>
      <c:valAx>
        <c:axId val="35999280"/>
        <c:scaling>
          <c:orientation val="minMax"/>
          <c:max val="22"/>
          <c:min val="1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35901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fr-FR" sz="1600" dirty="0">
                <a:solidFill>
                  <a:schemeClr val="tx2"/>
                </a:solidFill>
              </a:rPr>
              <a:t>Max Peak = f (Times)</a:t>
            </a:r>
          </a:p>
        </c:rich>
      </c:tx>
      <c:layout>
        <c:manualLayout>
          <c:xMode val="edge"/>
          <c:yMode val="edge"/>
          <c:x val="0.3315857817721209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5.7793756276843522E-2"/>
          <c:y val="7.6154633612138339E-2"/>
          <c:w val="0.94198744658496913"/>
          <c:h val="0.809389860641318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'Full_transport_Slot_Blue Frame'!$B$1</c:f>
              <c:strCache>
                <c:ptCount val="1"/>
                <c:pt idx="0">
                  <c:v>MaxPkX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Frame'!$B$2:$B$14262</c:f>
              <c:numCache>
                <c:formatCode>General</c:formatCode>
                <c:ptCount val="14261"/>
                <c:pt idx="0">
                  <c:v>0.15</c:v>
                </c:pt>
                <c:pt idx="1">
                  <c:v>0.03</c:v>
                </c:pt>
                <c:pt idx="2">
                  <c:v>0.09</c:v>
                </c:pt>
                <c:pt idx="3">
                  <c:v>0.03</c:v>
                </c:pt>
                <c:pt idx="4">
                  <c:v>0.03</c:v>
                </c:pt>
                <c:pt idx="5">
                  <c:v>0</c:v>
                </c:pt>
                <c:pt idx="6">
                  <c:v>0.09</c:v>
                </c:pt>
                <c:pt idx="7">
                  <c:v>0</c:v>
                </c:pt>
                <c:pt idx="8">
                  <c:v>1.92</c:v>
                </c:pt>
                <c:pt idx="9">
                  <c:v>2.88</c:v>
                </c:pt>
                <c:pt idx="10">
                  <c:v>3.66</c:v>
                </c:pt>
                <c:pt idx="11">
                  <c:v>0.06</c:v>
                </c:pt>
                <c:pt idx="12">
                  <c:v>0.06</c:v>
                </c:pt>
                <c:pt idx="13">
                  <c:v>0</c:v>
                </c:pt>
                <c:pt idx="14">
                  <c:v>0.09</c:v>
                </c:pt>
                <c:pt idx="15">
                  <c:v>0</c:v>
                </c:pt>
                <c:pt idx="16">
                  <c:v>0.12</c:v>
                </c:pt>
                <c:pt idx="17">
                  <c:v>0</c:v>
                </c:pt>
                <c:pt idx="18">
                  <c:v>0.09</c:v>
                </c:pt>
                <c:pt idx="19">
                  <c:v>0</c:v>
                </c:pt>
                <c:pt idx="20">
                  <c:v>0.09</c:v>
                </c:pt>
                <c:pt idx="21">
                  <c:v>0</c:v>
                </c:pt>
                <c:pt idx="22">
                  <c:v>0.06</c:v>
                </c:pt>
                <c:pt idx="23">
                  <c:v>0</c:v>
                </c:pt>
                <c:pt idx="24">
                  <c:v>0.12</c:v>
                </c:pt>
                <c:pt idx="25">
                  <c:v>0</c:v>
                </c:pt>
                <c:pt idx="26">
                  <c:v>0.09</c:v>
                </c:pt>
                <c:pt idx="27">
                  <c:v>0</c:v>
                </c:pt>
                <c:pt idx="28">
                  <c:v>0.09</c:v>
                </c:pt>
                <c:pt idx="29">
                  <c:v>0</c:v>
                </c:pt>
                <c:pt idx="30">
                  <c:v>0.09</c:v>
                </c:pt>
                <c:pt idx="31">
                  <c:v>0</c:v>
                </c:pt>
                <c:pt idx="32">
                  <c:v>0.09</c:v>
                </c:pt>
                <c:pt idx="33">
                  <c:v>0</c:v>
                </c:pt>
                <c:pt idx="34">
                  <c:v>0.09</c:v>
                </c:pt>
                <c:pt idx="35">
                  <c:v>0</c:v>
                </c:pt>
                <c:pt idx="36">
                  <c:v>0.09</c:v>
                </c:pt>
                <c:pt idx="37">
                  <c:v>0</c:v>
                </c:pt>
                <c:pt idx="38">
                  <c:v>0.09</c:v>
                </c:pt>
                <c:pt idx="39">
                  <c:v>0</c:v>
                </c:pt>
                <c:pt idx="40">
                  <c:v>0.09</c:v>
                </c:pt>
                <c:pt idx="41">
                  <c:v>0</c:v>
                </c:pt>
                <c:pt idx="42">
                  <c:v>0.12</c:v>
                </c:pt>
                <c:pt idx="43">
                  <c:v>0</c:v>
                </c:pt>
                <c:pt idx="44">
                  <c:v>0.09</c:v>
                </c:pt>
                <c:pt idx="45">
                  <c:v>0</c:v>
                </c:pt>
                <c:pt idx="46">
                  <c:v>0.09</c:v>
                </c:pt>
                <c:pt idx="47">
                  <c:v>0</c:v>
                </c:pt>
                <c:pt idx="48">
                  <c:v>0.12</c:v>
                </c:pt>
                <c:pt idx="49">
                  <c:v>0.03</c:v>
                </c:pt>
                <c:pt idx="50">
                  <c:v>0.12</c:v>
                </c:pt>
                <c:pt idx="51">
                  <c:v>0</c:v>
                </c:pt>
                <c:pt idx="52">
                  <c:v>0.12</c:v>
                </c:pt>
                <c:pt idx="53">
                  <c:v>0.03</c:v>
                </c:pt>
                <c:pt idx="54">
                  <c:v>0.12</c:v>
                </c:pt>
                <c:pt idx="55">
                  <c:v>0</c:v>
                </c:pt>
                <c:pt idx="56">
                  <c:v>0.12</c:v>
                </c:pt>
                <c:pt idx="57">
                  <c:v>0</c:v>
                </c:pt>
                <c:pt idx="58">
                  <c:v>0.09</c:v>
                </c:pt>
                <c:pt idx="59">
                  <c:v>0.03</c:v>
                </c:pt>
                <c:pt idx="60">
                  <c:v>0.12</c:v>
                </c:pt>
                <c:pt idx="61">
                  <c:v>0.03</c:v>
                </c:pt>
                <c:pt idx="62">
                  <c:v>0.12</c:v>
                </c:pt>
                <c:pt idx="63">
                  <c:v>0</c:v>
                </c:pt>
                <c:pt idx="64">
                  <c:v>0.12</c:v>
                </c:pt>
                <c:pt idx="65">
                  <c:v>0</c:v>
                </c:pt>
                <c:pt idx="66">
                  <c:v>0.09</c:v>
                </c:pt>
                <c:pt idx="67">
                  <c:v>0</c:v>
                </c:pt>
                <c:pt idx="68">
                  <c:v>0.09</c:v>
                </c:pt>
                <c:pt idx="69">
                  <c:v>0</c:v>
                </c:pt>
                <c:pt idx="70">
                  <c:v>0.09</c:v>
                </c:pt>
                <c:pt idx="71">
                  <c:v>0.03</c:v>
                </c:pt>
                <c:pt idx="72">
                  <c:v>0.12</c:v>
                </c:pt>
                <c:pt idx="73">
                  <c:v>0</c:v>
                </c:pt>
                <c:pt idx="74">
                  <c:v>0.12</c:v>
                </c:pt>
                <c:pt idx="75">
                  <c:v>0</c:v>
                </c:pt>
                <c:pt idx="76">
                  <c:v>0.12</c:v>
                </c:pt>
                <c:pt idx="77">
                  <c:v>0</c:v>
                </c:pt>
                <c:pt idx="78">
                  <c:v>0.09</c:v>
                </c:pt>
                <c:pt idx="79">
                  <c:v>0.03</c:v>
                </c:pt>
                <c:pt idx="80">
                  <c:v>0.12</c:v>
                </c:pt>
                <c:pt idx="81">
                  <c:v>0</c:v>
                </c:pt>
                <c:pt idx="82">
                  <c:v>0.09</c:v>
                </c:pt>
                <c:pt idx="83">
                  <c:v>0</c:v>
                </c:pt>
                <c:pt idx="84">
                  <c:v>0.09</c:v>
                </c:pt>
                <c:pt idx="85">
                  <c:v>0</c:v>
                </c:pt>
                <c:pt idx="86">
                  <c:v>0.09</c:v>
                </c:pt>
                <c:pt idx="87">
                  <c:v>0.03</c:v>
                </c:pt>
                <c:pt idx="88">
                  <c:v>0.12</c:v>
                </c:pt>
                <c:pt idx="89">
                  <c:v>0</c:v>
                </c:pt>
                <c:pt idx="90">
                  <c:v>0.12</c:v>
                </c:pt>
                <c:pt idx="91">
                  <c:v>0</c:v>
                </c:pt>
                <c:pt idx="92">
                  <c:v>0.12</c:v>
                </c:pt>
                <c:pt idx="93">
                  <c:v>0</c:v>
                </c:pt>
                <c:pt idx="94">
                  <c:v>0.09</c:v>
                </c:pt>
                <c:pt idx="95">
                  <c:v>0</c:v>
                </c:pt>
                <c:pt idx="96">
                  <c:v>0.12</c:v>
                </c:pt>
                <c:pt idx="97">
                  <c:v>0</c:v>
                </c:pt>
                <c:pt idx="98">
                  <c:v>0.12</c:v>
                </c:pt>
                <c:pt idx="99">
                  <c:v>0.03</c:v>
                </c:pt>
                <c:pt idx="100">
                  <c:v>0.12</c:v>
                </c:pt>
                <c:pt idx="101">
                  <c:v>0</c:v>
                </c:pt>
                <c:pt idx="102">
                  <c:v>0.09</c:v>
                </c:pt>
                <c:pt idx="103">
                  <c:v>0</c:v>
                </c:pt>
                <c:pt idx="104">
                  <c:v>0.12</c:v>
                </c:pt>
                <c:pt idx="105">
                  <c:v>0</c:v>
                </c:pt>
                <c:pt idx="106">
                  <c:v>0.09</c:v>
                </c:pt>
                <c:pt idx="107">
                  <c:v>0.03</c:v>
                </c:pt>
                <c:pt idx="108">
                  <c:v>0.09</c:v>
                </c:pt>
                <c:pt idx="109">
                  <c:v>0</c:v>
                </c:pt>
                <c:pt idx="110">
                  <c:v>0.09</c:v>
                </c:pt>
                <c:pt idx="111">
                  <c:v>0</c:v>
                </c:pt>
                <c:pt idx="112">
                  <c:v>0.09</c:v>
                </c:pt>
                <c:pt idx="113">
                  <c:v>0.03</c:v>
                </c:pt>
                <c:pt idx="114">
                  <c:v>0.12</c:v>
                </c:pt>
                <c:pt idx="115">
                  <c:v>0</c:v>
                </c:pt>
                <c:pt idx="116">
                  <c:v>0.09</c:v>
                </c:pt>
                <c:pt idx="117">
                  <c:v>0</c:v>
                </c:pt>
                <c:pt idx="118">
                  <c:v>0.09</c:v>
                </c:pt>
                <c:pt idx="119">
                  <c:v>2.4900000000000002</c:v>
                </c:pt>
                <c:pt idx="120">
                  <c:v>0.06</c:v>
                </c:pt>
                <c:pt idx="121">
                  <c:v>0.03</c:v>
                </c:pt>
                <c:pt idx="122">
                  <c:v>0.09</c:v>
                </c:pt>
                <c:pt idx="123">
                  <c:v>0</c:v>
                </c:pt>
                <c:pt idx="124">
                  <c:v>0.12</c:v>
                </c:pt>
                <c:pt idx="125">
                  <c:v>0</c:v>
                </c:pt>
                <c:pt idx="126">
                  <c:v>0.09</c:v>
                </c:pt>
                <c:pt idx="127">
                  <c:v>0</c:v>
                </c:pt>
                <c:pt idx="128">
                  <c:v>0.12</c:v>
                </c:pt>
                <c:pt idx="129">
                  <c:v>0.03</c:v>
                </c:pt>
                <c:pt idx="130">
                  <c:v>0.09</c:v>
                </c:pt>
                <c:pt idx="131">
                  <c:v>0.03</c:v>
                </c:pt>
                <c:pt idx="132">
                  <c:v>0.09</c:v>
                </c:pt>
                <c:pt idx="133">
                  <c:v>0</c:v>
                </c:pt>
                <c:pt idx="134">
                  <c:v>0.09</c:v>
                </c:pt>
                <c:pt idx="135">
                  <c:v>0</c:v>
                </c:pt>
                <c:pt idx="136">
                  <c:v>0.09</c:v>
                </c:pt>
                <c:pt idx="137">
                  <c:v>0</c:v>
                </c:pt>
                <c:pt idx="138">
                  <c:v>0.09</c:v>
                </c:pt>
                <c:pt idx="139">
                  <c:v>0.03</c:v>
                </c:pt>
                <c:pt idx="140">
                  <c:v>0.09</c:v>
                </c:pt>
                <c:pt idx="141">
                  <c:v>0.09</c:v>
                </c:pt>
                <c:pt idx="142">
                  <c:v>0.12</c:v>
                </c:pt>
                <c:pt idx="143">
                  <c:v>0</c:v>
                </c:pt>
                <c:pt idx="144">
                  <c:v>0.09</c:v>
                </c:pt>
                <c:pt idx="145">
                  <c:v>0</c:v>
                </c:pt>
                <c:pt idx="146">
                  <c:v>0.09</c:v>
                </c:pt>
                <c:pt idx="147">
                  <c:v>0</c:v>
                </c:pt>
                <c:pt idx="148">
                  <c:v>0.09</c:v>
                </c:pt>
                <c:pt idx="149">
                  <c:v>0</c:v>
                </c:pt>
                <c:pt idx="150">
                  <c:v>0.09</c:v>
                </c:pt>
                <c:pt idx="151">
                  <c:v>0.18</c:v>
                </c:pt>
                <c:pt idx="152">
                  <c:v>0.09</c:v>
                </c:pt>
                <c:pt idx="153">
                  <c:v>0</c:v>
                </c:pt>
                <c:pt idx="154">
                  <c:v>0.09</c:v>
                </c:pt>
                <c:pt idx="155">
                  <c:v>0</c:v>
                </c:pt>
                <c:pt idx="156">
                  <c:v>0.09</c:v>
                </c:pt>
                <c:pt idx="157">
                  <c:v>0</c:v>
                </c:pt>
                <c:pt idx="158">
                  <c:v>0.12</c:v>
                </c:pt>
                <c:pt idx="159">
                  <c:v>0.03</c:v>
                </c:pt>
                <c:pt idx="160">
                  <c:v>0.12</c:v>
                </c:pt>
                <c:pt idx="161">
                  <c:v>0</c:v>
                </c:pt>
                <c:pt idx="162">
                  <c:v>0.12</c:v>
                </c:pt>
                <c:pt idx="163">
                  <c:v>0</c:v>
                </c:pt>
                <c:pt idx="164">
                  <c:v>0.12</c:v>
                </c:pt>
                <c:pt idx="165">
                  <c:v>0</c:v>
                </c:pt>
                <c:pt idx="166">
                  <c:v>0.12</c:v>
                </c:pt>
                <c:pt idx="167">
                  <c:v>0</c:v>
                </c:pt>
                <c:pt idx="168">
                  <c:v>0.09</c:v>
                </c:pt>
                <c:pt idx="169">
                  <c:v>0.03</c:v>
                </c:pt>
                <c:pt idx="170">
                  <c:v>0.09</c:v>
                </c:pt>
                <c:pt idx="171">
                  <c:v>0</c:v>
                </c:pt>
                <c:pt idx="172">
                  <c:v>0.09</c:v>
                </c:pt>
                <c:pt idx="173">
                  <c:v>0.03</c:v>
                </c:pt>
                <c:pt idx="174">
                  <c:v>0.09</c:v>
                </c:pt>
                <c:pt idx="175">
                  <c:v>0</c:v>
                </c:pt>
                <c:pt idx="176">
                  <c:v>0.09</c:v>
                </c:pt>
                <c:pt idx="177">
                  <c:v>0</c:v>
                </c:pt>
                <c:pt idx="178">
                  <c:v>0.09</c:v>
                </c:pt>
                <c:pt idx="179">
                  <c:v>0</c:v>
                </c:pt>
                <c:pt idx="180">
                  <c:v>0.12</c:v>
                </c:pt>
                <c:pt idx="181">
                  <c:v>0</c:v>
                </c:pt>
                <c:pt idx="182">
                  <c:v>0.09</c:v>
                </c:pt>
                <c:pt idx="183">
                  <c:v>0</c:v>
                </c:pt>
                <c:pt idx="184">
                  <c:v>0.09</c:v>
                </c:pt>
                <c:pt idx="185">
                  <c:v>0</c:v>
                </c:pt>
                <c:pt idx="186">
                  <c:v>0.12</c:v>
                </c:pt>
                <c:pt idx="187">
                  <c:v>0</c:v>
                </c:pt>
                <c:pt idx="188">
                  <c:v>0.12</c:v>
                </c:pt>
                <c:pt idx="189">
                  <c:v>0</c:v>
                </c:pt>
                <c:pt idx="190">
                  <c:v>0.12</c:v>
                </c:pt>
                <c:pt idx="191">
                  <c:v>0</c:v>
                </c:pt>
                <c:pt idx="192">
                  <c:v>0.09</c:v>
                </c:pt>
                <c:pt idx="193">
                  <c:v>0</c:v>
                </c:pt>
                <c:pt idx="194">
                  <c:v>0.12</c:v>
                </c:pt>
                <c:pt idx="195">
                  <c:v>0</c:v>
                </c:pt>
                <c:pt idx="196">
                  <c:v>0.09</c:v>
                </c:pt>
                <c:pt idx="197">
                  <c:v>0.03</c:v>
                </c:pt>
                <c:pt idx="198">
                  <c:v>0.12</c:v>
                </c:pt>
                <c:pt idx="199">
                  <c:v>0</c:v>
                </c:pt>
                <c:pt idx="200">
                  <c:v>0.09</c:v>
                </c:pt>
                <c:pt idx="201">
                  <c:v>0</c:v>
                </c:pt>
                <c:pt idx="202">
                  <c:v>0.06</c:v>
                </c:pt>
                <c:pt idx="203">
                  <c:v>0</c:v>
                </c:pt>
                <c:pt idx="204">
                  <c:v>0.12</c:v>
                </c:pt>
                <c:pt idx="205">
                  <c:v>0</c:v>
                </c:pt>
                <c:pt idx="206">
                  <c:v>0.09</c:v>
                </c:pt>
                <c:pt idx="207">
                  <c:v>0</c:v>
                </c:pt>
                <c:pt idx="208">
                  <c:v>0.12</c:v>
                </c:pt>
                <c:pt idx="209">
                  <c:v>0</c:v>
                </c:pt>
                <c:pt idx="210">
                  <c:v>0.09</c:v>
                </c:pt>
                <c:pt idx="211">
                  <c:v>0</c:v>
                </c:pt>
                <c:pt idx="212">
                  <c:v>0.09</c:v>
                </c:pt>
                <c:pt idx="213">
                  <c:v>0</c:v>
                </c:pt>
                <c:pt idx="214">
                  <c:v>0.09</c:v>
                </c:pt>
                <c:pt idx="215">
                  <c:v>0</c:v>
                </c:pt>
                <c:pt idx="216">
                  <c:v>0.12</c:v>
                </c:pt>
                <c:pt idx="217">
                  <c:v>0.03</c:v>
                </c:pt>
                <c:pt idx="218">
                  <c:v>0.09</c:v>
                </c:pt>
                <c:pt idx="219">
                  <c:v>0</c:v>
                </c:pt>
                <c:pt idx="220">
                  <c:v>0.12</c:v>
                </c:pt>
                <c:pt idx="221">
                  <c:v>0.03</c:v>
                </c:pt>
                <c:pt idx="222">
                  <c:v>0.12</c:v>
                </c:pt>
                <c:pt idx="223">
                  <c:v>0.03</c:v>
                </c:pt>
                <c:pt idx="224">
                  <c:v>0.09</c:v>
                </c:pt>
                <c:pt idx="225">
                  <c:v>0</c:v>
                </c:pt>
                <c:pt idx="226">
                  <c:v>0.09</c:v>
                </c:pt>
                <c:pt idx="227">
                  <c:v>0</c:v>
                </c:pt>
                <c:pt idx="228">
                  <c:v>0.12</c:v>
                </c:pt>
                <c:pt idx="229">
                  <c:v>0</c:v>
                </c:pt>
                <c:pt idx="230">
                  <c:v>0.09</c:v>
                </c:pt>
                <c:pt idx="231">
                  <c:v>0</c:v>
                </c:pt>
                <c:pt idx="232">
                  <c:v>0.12</c:v>
                </c:pt>
                <c:pt idx="233">
                  <c:v>0</c:v>
                </c:pt>
                <c:pt idx="234">
                  <c:v>0.09</c:v>
                </c:pt>
                <c:pt idx="235">
                  <c:v>0.03</c:v>
                </c:pt>
                <c:pt idx="236">
                  <c:v>0.09</c:v>
                </c:pt>
                <c:pt idx="237">
                  <c:v>0.03</c:v>
                </c:pt>
                <c:pt idx="238">
                  <c:v>0.09</c:v>
                </c:pt>
                <c:pt idx="239">
                  <c:v>0</c:v>
                </c:pt>
                <c:pt idx="240">
                  <c:v>0.12</c:v>
                </c:pt>
                <c:pt idx="241">
                  <c:v>0.03</c:v>
                </c:pt>
                <c:pt idx="242">
                  <c:v>0.09</c:v>
                </c:pt>
                <c:pt idx="243">
                  <c:v>0</c:v>
                </c:pt>
                <c:pt idx="244">
                  <c:v>0.09</c:v>
                </c:pt>
                <c:pt idx="245">
                  <c:v>0</c:v>
                </c:pt>
                <c:pt idx="246">
                  <c:v>0.12</c:v>
                </c:pt>
                <c:pt idx="247">
                  <c:v>0.03</c:v>
                </c:pt>
                <c:pt idx="248">
                  <c:v>0.12</c:v>
                </c:pt>
                <c:pt idx="249">
                  <c:v>0</c:v>
                </c:pt>
                <c:pt idx="250">
                  <c:v>0.09</c:v>
                </c:pt>
                <c:pt idx="251">
                  <c:v>0.03</c:v>
                </c:pt>
                <c:pt idx="252">
                  <c:v>0.09</c:v>
                </c:pt>
                <c:pt idx="253">
                  <c:v>0</c:v>
                </c:pt>
                <c:pt idx="254">
                  <c:v>0.09</c:v>
                </c:pt>
                <c:pt idx="255">
                  <c:v>0.03</c:v>
                </c:pt>
                <c:pt idx="256">
                  <c:v>0.09</c:v>
                </c:pt>
                <c:pt idx="257">
                  <c:v>0.03</c:v>
                </c:pt>
                <c:pt idx="258">
                  <c:v>0.09</c:v>
                </c:pt>
                <c:pt idx="259">
                  <c:v>0</c:v>
                </c:pt>
                <c:pt idx="260">
                  <c:v>0.12</c:v>
                </c:pt>
                <c:pt idx="261">
                  <c:v>0</c:v>
                </c:pt>
                <c:pt idx="262">
                  <c:v>0.09</c:v>
                </c:pt>
                <c:pt idx="263">
                  <c:v>0.03</c:v>
                </c:pt>
                <c:pt idx="264">
                  <c:v>0.09</c:v>
                </c:pt>
                <c:pt idx="265">
                  <c:v>0</c:v>
                </c:pt>
                <c:pt idx="266">
                  <c:v>0.12</c:v>
                </c:pt>
                <c:pt idx="267">
                  <c:v>0</c:v>
                </c:pt>
                <c:pt idx="268">
                  <c:v>0.09</c:v>
                </c:pt>
                <c:pt idx="269">
                  <c:v>0</c:v>
                </c:pt>
                <c:pt idx="270">
                  <c:v>0.09</c:v>
                </c:pt>
                <c:pt idx="271">
                  <c:v>0</c:v>
                </c:pt>
                <c:pt idx="272">
                  <c:v>0.09</c:v>
                </c:pt>
                <c:pt idx="273">
                  <c:v>0</c:v>
                </c:pt>
                <c:pt idx="274">
                  <c:v>0.06</c:v>
                </c:pt>
                <c:pt idx="275">
                  <c:v>0.03</c:v>
                </c:pt>
                <c:pt idx="276">
                  <c:v>0.12</c:v>
                </c:pt>
                <c:pt idx="277">
                  <c:v>0.06</c:v>
                </c:pt>
                <c:pt idx="278">
                  <c:v>0.09</c:v>
                </c:pt>
                <c:pt idx="279">
                  <c:v>0</c:v>
                </c:pt>
                <c:pt idx="280">
                  <c:v>0.09</c:v>
                </c:pt>
                <c:pt idx="281">
                  <c:v>0</c:v>
                </c:pt>
                <c:pt idx="282">
                  <c:v>0.09</c:v>
                </c:pt>
                <c:pt idx="283">
                  <c:v>0</c:v>
                </c:pt>
                <c:pt idx="284">
                  <c:v>0.09</c:v>
                </c:pt>
                <c:pt idx="285">
                  <c:v>0</c:v>
                </c:pt>
                <c:pt idx="286">
                  <c:v>0.09</c:v>
                </c:pt>
                <c:pt idx="287">
                  <c:v>0</c:v>
                </c:pt>
                <c:pt idx="288">
                  <c:v>0.09</c:v>
                </c:pt>
                <c:pt idx="289">
                  <c:v>0</c:v>
                </c:pt>
                <c:pt idx="290">
                  <c:v>0.09</c:v>
                </c:pt>
                <c:pt idx="291">
                  <c:v>0</c:v>
                </c:pt>
                <c:pt idx="292">
                  <c:v>0.09</c:v>
                </c:pt>
                <c:pt idx="293">
                  <c:v>0</c:v>
                </c:pt>
                <c:pt idx="294">
                  <c:v>0.09</c:v>
                </c:pt>
                <c:pt idx="295">
                  <c:v>0</c:v>
                </c:pt>
                <c:pt idx="296">
                  <c:v>0.09</c:v>
                </c:pt>
                <c:pt idx="297">
                  <c:v>0</c:v>
                </c:pt>
                <c:pt idx="298">
                  <c:v>0.12</c:v>
                </c:pt>
                <c:pt idx="299">
                  <c:v>0</c:v>
                </c:pt>
                <c:pt idx="300">
                  <c:v>0.09</c:v>
                </c:pt>
                <c:pt idx="301">
                  <c:v>0</c:v>
                </c:pt>
                <c:pt idx="302">
                  <c:v>0.09</c:v>
                </c:pt>
                <c:pt idx="303">
                  <c:v>0.03</c:v>
                </c:pt>
                <c:pt idx="304">
                  <c:v>0.09</c:v>
                </c:pt>
                <c:pt idx="305">
                  <c:v>0</c:v>
                </c:pt>
                <c:pt idx="306">
                  <c:v>0.12</c:v>
                </c:pt>
                <c:pt idx="307">
                  <c:v>0.03</c:v>
                </c:pt>
                <c:pt idx="308">
                  <c:v>0.06</c:v>
                </c:pt>
                <c:pt idx="309">
                  <c:v>0.06</c:v>
                </c:pt>
                <c:pt idx="310">
                  <c:v>0.12</c:v>
                </c:pt>
                <c:pt idx="311">
                  <c:v>0.03</c:v>
                </c:pt>
                <c:pt idx="312">
                  <c:v>0.06</c:v>
                </c:pt>
                <c:pt idx="313">
                  <c:v>0.09</c:v>
                </c:pt>
                <c:pt idx="314">
                  <c:v>0.09</c:v>
                </c:pt>
                <c:pt idx="315">
                  <c:v>0.03</c:v>
                </c:pt>
                <c:pt idx="316">
                  <c:v>0.06</c:v>
                </c:pt>
                <c:pt idx="317">
                  <c:v>0.03</c:v>
                </c:pt>
                <c:pt idx="318">
                  <c:v>0.09</c:v>
                </c:pt>
                <c:pt idx="319">
                  <c:v>0.03</c:v>
                </c:pt>
                <c:pt idx="320">
                  <c:v>0.09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0.06</c:v>
                </c:pt>
                <c:pt idx="325">
                  <c:v>0.03</c:v>
                </c:pt>
                <c:pt idx="326">
                  <c:v>0.06</c:v>
                </c:pt>
                <c:pt idx="327">
                  <c:v>0</c:v>
                </c:pt>
                <c:pt idx="328">
                  <c:v>0.09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0.09</c:v>
                </c:pt>
                <c:pt idx="333">
                  <c:v>0.03</c:v>
                </c:pt>
                <c:pt idx="334">
                  <c:v>0.09</c:v>
                </c:pt>
                <c:pt idx="335">
                  <c:v>0.09</c:v>
                </c:pt>
                <c:pt idx="336">
                  <c:v>0.09</c:v>
                </c:pt>
                <c:pt idx="337">
                  <c:v>0.09</c:v>
                </c:pt>
                <c:pt idx="338">
                  <c:v>0.06</c:v>
                </c:pt>
                <c:pt idx="339">
                  <c:v>0.06</c:v>
                </c:pt>
                <c:pt idx="340">
                  <c:v>0.06</c:v>
                </c:pt>
                <c:pt idx="341">
                  <c:v>0.36</c:v>
                </c:pt>
                <c:pt idx="342">
                  <c:v>0.18</c:v>
                </c:pt>
                <c:pt idx="343">
                  <c:v>0.36</c:v>
                </c:pt>
                <c:pt idx="344">
                  <c:v>0.33</c:v>
                </c:pt>
                <c:pt idx="345">
                  <c:v>0.21</c:v>
                </c:pt>
                <c:pt idx="346">
                  <c:v>0.18</c:v>
                </c:pt>
                <c:pt idx="347">
                  <c:v>0.39</c:v>
                </c:pt>
                <c:pt idx="348">
                  <c:v>0.21</c:v>
                </c:pt>
                <c:pt idx="349">
                  <c:v>0.09</c:v>
                </c:pt>
                <c:pt idx="350">
                  <c:v>0.27</c:v>
                </c:pt>
                <c:pt idx="351">
                  <c:v>0.33</c:v>
                </c:pt>
                <c:pt idx="352">
                  <c:v>0.15</c:v>
                </c:pt>
                <c:pt idx="353">
                  <c:v>0.15</c:v>
                </c:pt>
                <c:pt idx="354">
                  <c:v>0.15</c:v>
                </c:pt>
                <c:pt idx="355">
                  <c:v>0.12</c:v>
                </c:pt>
                <c:pt idx="356">
                  <c:v>0.09</c:v>
                </c:pt>
                <c:pt idx="357">
                  <c:v>0.18</c:v>
                </c:pt>
                <c:pt idx="358">
                  <c:v>0.15</c:v>
                </c:pt>
                <c:pt idx="359">
                  <c:v>0.15</c:v>
                </c:pt>
                <c:pt idx="360">
                  <c:v>0.56999999999999995</c:v>
                </c:pt>
                <c:pt idx="361">
                  <c:v>0.12</c:v>
                </c:pt>
                <c:pt idx="362">
                  <c:v>0.15</c:v>
                </c:pt>
                <c:pt idx="363">
                  <c:v>0.09</c:v>
                </c:pt>
                <c:pt idx="364">
                  <c:v>0.12</c:v>
                </c:pt>
                <c:pt idx="365">
                  <c:v>0.06</c:v>
                </c:pt>
                <c:pt idx="366">
                  <c:v>0.06</c:v>
                </c:pt>
                <c:pt idx="367">
                  <c:v>0.06</c:v>
                </c:pt>
                <c:pt idx="368">
                  <c:v>0.09</c:v>
                </c:pt>
                <c:pt idx="369">
                  <c:v>0.12</c:v>
                </c:pt>
                <c:pt idx="370">
                  <c:v>0.06</c:v>
                </c:pt>
                <c:pt idx="371">
                  <c:v>0.09</c:v>
                </c:pt>
                <c:pt idx="372">
                  <c:v>0</c:v>
                </c:pt>
                <c:pt idx="373">
                  <c:v>0.03</c:v>
                </c:pt>
                <c:pt idx="374">
                  <c:v>0.06</c:v>
                </c:pt>
                <c:pt idx="375">
                  <c:v>0.03</c:v>
                </c:pt>
                <c:pt idx="376">
                  <c:v>0.15</c:v>
                </c:pt>
                <c:pt idx="377">
                  <c:v>0.03</c:v>
                </c:pt>
                <c:pt idx="378">
                  <c:v>0.42</c:v>
                </c:pt>
                <c:pt idx="379">
                  <c:v>0.18</c:v>
                </c:pt>
                <c:pt idx="380">
                  <c:v>0.03</c:v>
                </c:pt>
                <c:pt idx="381">
                  <c:v>0.03</c:v>
                </c:pt>
                <c:pt idx="382">
                  <c:v>0.12</c:v>
                </c:pt>
                <c:pt idx="383">
                  <c:v>0.21</c:v>
                </c:pt>
                <c:pt idx="384">
                  <c:v>0.15</c:v>
                </c:pt>
                <c:pt idx="385">
                  <c:v>0.15</c:v>
                </c:pt>
                <c:pt idx="386">
                  <c:v>0.33</c:v>
                </c:pt>
                <c:pt idx="387">
                  <c:v>0.12</c:v>
                </c:pt>
                <c:pt idx="388">
                  <c:v>0.15</c:v>
                </c:pt>
                <c:pt idx="389">
                  <c:v>0.03</c:v>
                </c:pt>
                <c:pt idx="390">
                  <c:v>0.03</c:v>
                </c:pt>
                <c:pt idx="391">
                  <c:v>0.09</c:v>
                </c:pt>
                <c:pt idx="392">
                  <c:v>0.03</c:v>
                </c:pt>
                <c:pt idx="393">
                  <c:v>0</c:v>
                </c:pt>
                <c:pt idx="394">
                  <c:v>0.09</c:v>
                </c:pt>
                <c:pt idx="395">
                  <c:v>0.21</c:v>
                </c:pt>
                <c:pt idx="396">
                  <c:v>0.56999999999999995</c:v>
                </c:pt>
                <c:pt idx="397">
                  <c:v>0.21</c:v>
                </c:pt>
                <c:pt idx="398">
                  <c:v>0.12</c:v>
                </c:pt>
                <c:pt idx="399">
                  <c:v>0.12</c:v>
                </c:pt>
                <c:pt idx="400">
                  <c:v>0.6</c:v>
                </c:pt>
                <c:pt idx="401">
                  <c:v>0.99</c:v>
                </c:pt>
                <c:pt idx="402">
                  <c:v>0.12</c:v>
                </c:pt>
                <c:pt idx="403">
                  <c:v>0.03</c:v>
                </c:pt>
                <c:pt idx="404">
                  <c:v>0.51</c:v>
                </c:pt>
                <c:pt idx="405">
                  <c:v>0</c:v>
                </c:pt>
                <c:pt idx="406">
                  <c:v>0.12</c:v>
                </c:pt>
                <c:pt idx="407">
                  <c:v>0.09</c:v>
                </c:pt>
                <c:pt idx="408">
                  <c:v>0.15</c:v>
                </c:pt>
                <c:pt idx="409">
                  <c:v>0.27</c:v>
                </c:pt>
                <c:pt idx="410">
                  <c:v>0.27</c:v>
                </c:pt>
                <c:pt idx="411">
                  <c:v>0.09</c:v>
                </c:pt>
                <c:pt idx="412">
                  <c:v>0</c:v>
                </c:pt>
                <c:pt idx="413">
                  <c:v>0.12</c:v>
                </c:pt>
                <c:pt idx="414">
                  <c:v>0.09</c:v>
                </c:pt>
                <c:pt idx="415">
                  <c:v>0.03</c:v>
                </c:pt>
                <c:pt idx="416">
                  <c:v>0</c:v>
                </c:pt>
                <c:pt idx="417">
                  <c:v>0.06</c:v>
                </c:pt>
                <c:pt idx="418">
                  <c:v>0.09</c:v>
                </c:pt>
                <c:pt idx="419">
                  <c:v>0.15</c:v>
                </c:pt>
                <c:pt idx="420">
                  <c:v>0.03</c:v>
                </c:pt>
                <c:pt idx="421">
                  <c:v>0.03</c:v>
                </c:pt>
                <c:pt idx="422">
                  <c:v>0.03</c:v>
                </c:pt>
                <c:pt idx="423">
                  <c:v>0.03</c:v>
                </c:pt>
                <c:pt idx="424">
                  <c:v>0.03</c:v>
                </c:pt>
                <c:pt idx="425">
                  <c:v>0.06</c:v>
                </c:pt>
                <c:pt idx="426">
                  <c:v>0.03</c:v>
                </c:pt>
                <c:pt idx="427">
                  <c:v>0.09</c:v>
                </c:pt>
                <c:pt idx="428">
                  <c:v>0.12</c:v>
                </c:pt>
                <c:pt idx="429">
                  <c:v>0.24</c:v>
                </c:pt>
                <c:pt idx="430">
                  <c:v>0</c:v>
                </c:pt>
                <c:pt idx="431">
                  <c:v>0.06</c:v>
                </c:pt>
                <c:pt idx="432">
                  <c:v>0.12</c:v>
                </c:pt>
                <c:pt idx="433">
                  <c:v>0.09</c:v>
                </c:pt>
                <c:pt idx="434">
                  <c:v>0.09</c:v>
                </c:pt>
                <c:pt idx="435">
                  <c:v>0</c:v>
                </c:pt>
                <c:pt idx="436">
                  <c:v>0</c:v>
                </c:pt>
                <c:pt idx="437">
                  <c:v>0.09</c:v>
                </c:pt>
                <c:pt idx="438">
                  <c:v>0.12</c:v>
                </c:pt>
                <c:pt idx="439">
                  <c:v>0.03</c:v>
                </c:pt>
                <c:pt idx="440">
                  <c:v>0.03</c:v>
                </c:pt>
                <c:pt idx="441">
                  <c:v>0.06</c:v>
                </c:pt>
                <c:pt idx="442">
                  <c:v>0.09</c:v>
                </c:pt>
                <c:pt idx="443">
                  <c:v>0.03</c:v>
                </c:pt>
                <c:pt idx="444">
                  <c:v>0.03</c:v>
                </c:pt>
                <c:pt idx="445">
                  <c:v>0.12</c:v>
                </c:pt>
                <c:pt idx="446">
                  <c:v>0.06</c:v>
                </c:pt>
                <c:pt idx="447">
                  <c:v>0.03</c:v>
                </c:pt>
                <c:pt idx="448">
                  <c:v>0.27</c:v>
                </c:pt>
                <c:pt idx="449">
                  <c:v>0.09</c:v>
                </c:pt>
                <c:pt idx="450">
                  <c:v>0.03</c:v>
                </c:pt>
                <c:pt idx="451">
                  <c:v>0.09</c:v>
                </c:pt>
                <c:pt idx="452">
                  <c:v>0.06</c:v>
                </c:pt>
                <c:pt idx="453">
                  <c:v>0.06</c:v>
                </c:pt>
                <c:pt idx="454">
                  <c:v>0.27</c:v>
                </c:pt>
                <c:pt idx="455">
                  <c:v>0.24</c:v>
                </c:pt>
                <c:pt idx="456">
                  <c:v>0.12</c:v>
                </c:pt>
                <c:pt idx="457">
                  <c:v>0.15</c:v>
                </c:pt>
                <c:pt idx="458">
                  <c:v>0.09</c:v>
                </c:pt>
                <c:pt idx="459">
                  <c:v>0.12</c:v>
                </c:pt>
                <c:pt idx="460">
                  <c:v>0</c:v>
                </c:pt>
                <c:pt idx="461">
                  <c:v>0.27</c:v>
                </c:pt>
                <c:pt idx="462">
                  <c:v>0.09</c:v>
                </c:pt>
                <c:pt idx="463">
                  <c:v>0.09</c:v>
                </c:pt>
                <c:pt idx="464">
                  <c:v>0.3</c:v>
                </c:pt>
                <c:pt idx="465">
                  <c:v>0.24</c:v>
                </c:pt>
                <c:pt idx="466">
                  <c:v>0.15</c:v>
                </c:pt>
                <c:pt idx="467">
                  <c:v>0.12</c:v>
                </c:pt>
                <c:pt idx="468">
                  <c:v>0.18</c:v>
                </c:pt>
                <c:pt idx="469">
                  <c:v>0.36</c:v>
                </c:pt>
                <c:pt idx="470">
                  <c:v>0.21</c:v>
                </c:pt>
                <c:pt idx="471">
                  <c:v>0.3</c:v>
                </c:pt>
                <c:pt idx="472">
                  <c:v>0.18</c:v>
                </c:pt>
                <c:pt idx="473">
                  <c:v>0.09</c:v>
                </c:pt>
                <c:pt idx="474">
                  <c:v>0.15</c:v>
                </c:pt>
                <c:pt idx="475">
                  <c:v>0.09</c:v>
                </c:pt>
                <c:pt idx="476">
                  <c:v>0.12</c:v>
                </c:pt>
                <c:pt idx="477">
                  <c:v>0.06</c:v>
                </c:pt>
                <c:pt idx="478">
                  <c:v>0.12</c:v>
                </c:pt>
                <c:pt idx="479">
                  <c:v>0.24</c:v>
                </c:pt>
                <c:pt idx="480">
                  <c:v>0.06</c:v>
                </c:pt>
                <c:pt idx="481">
                  <c:v>0.21</c:v>
                </c:pt>
                <c:pt idx="482">
                  <c:v>0.33</c:v>
                </c:pt>
                <c:pt idx="483">
                  <c:v>0.03</c:v>
                </c:pt>
                <c:pt idx="484">
                  <c:v>0.21</c:v>
                </c:pt>
                <c:pt idx="485">
                  <c:v>0.15</c:v>
                </c:pt>
                <c:pt idx="486">
                  <c:v>0.12</c:v>
                </c:pt>
                <c:pt idx="487">
                  <c:v>0.03</c:v>
                </c:pt>
                <c:pt idx="488">
                  <c:v>0.12</c:v>
                </c:pt>
                <c:pt idx="489">
                  <c:v>0.12</c:v>
                </c:pt>
                <c:pt idx="490">
                  <c:v>0.03</c:v>
                </c:pt>
                <c:pt idx="491">
                  <c:v>0.03</c:v>
                </c:pt>
                <c:pt idx="492">
                  <c:v>0.03</c:v>
                </c:pt>
                <c:pt idx="493">
                  <c:v>0.09</c:v>
                </c:pt>
                <c:pt idx="494">
                  <c:v>0.06</c:v>
                </c:pt>
                <c:pt idx="495">
                  <c:v>0.09</c:v>
                </c:pt>
                <c:pt idx="496">
                  <c:v>0.18</c:v>
                </c:pt>
                <c:pt idx="497">
                  <c:v>0</c:v>
                </c:pt>
                <c:pt idx="498">
                  <c:v>0.06</c:v>
                </c:pt>
                <c:pt idx="499">
                  <c:v>0.21</c:v>
                </c:pt>
                <c:pt idx="500">
                  <c:v>0.03</c:v>
                </c:pt>
                <c:pt idx="501">
                  <c:v>0</c:v>
                </c:pt>
                <c:pt idx="502">
                  <c:v>0.18</c:v>
                </c:pt>
                <c:pt idx="503">
                  <c:v>0.15</c:v>
                </c:pt>
                <c:pt idx="504">
                  <c:v>0.06</c:v>
                </c:pt>
                <c:pt idx="505">
                  <c:v>0.09</c:v>
                </c:pt>
                <c:pt idx="506">
                  <c:v>0.42</c:v>
                </c:pt>
                <c:pt idx="507">
                  <c:v>0.51</c:v>
                </c:pt>
                <c:pt idx="508">
                  <c:v>0.84</c:v>
                </c:pt>
                <c:pt idx="509">
                  <c:v>0.56999999999999995</c:v>
                </c:pt>
                <c:pt idx="510">
                  <c:v>0.42</c:v>
                </c:pt>
                <c:pt idx="511">
                  <c:v>0.42</c:v>
                </c:pt>
                <c:pt idx="512">
                  <c:v>0.12</c:v>
                </c:pt>
                <c:pt idx="513">
                  <c:v>0.09</c:v>
                </c:pt>
                <c:pt idx="514">
                  <c:v>0.45</c:v>
                </c:pt>
                <c:pt idx="515">
                  <c:v>0.6</c:v>
                </c:pt>
                <c:pt idx="516">
                  <c:v>0.42</c:v>
                </c:pt>
                <c:pt idx="517">
                  <c:v>0.15</c:v>
                </c:pt>
                <c:pt idx="518">
                  <c:v>0.27</c:v>
                </c:pt>
                <c:pt idx="519">
                  <c:v>0.21</c:v>
                </c:pt>
                <c:pt idx="520">
                  <c:v>0.3</c:v>
                </c:pt>
                <c:pt idx="521">
                  <c:v>0.18</c:v>
                </c:pt>
                <c:pt idx="522">
                  <c:v>0.51</c:v>
                </c:pt>
                <c:pt idx="523">
                  <c:v>0.18</c:v>
                </c:pt>
                <c:pt idx="524">
                  <c:v>0.56999999999999995</c:v>
                </c:pt>
                <c:pt idx="525">
                  <c:v>0.24</c:v>
                </c:pt>
                <c:pt idx="526">
                  <c:v>0.45</c:v>
                </c:pt>
                <c:pt idx="527">
                  <c:v>0.48</c:v>
                </c:pt>
                <c:pt idx="528">
                  <c:v>0.54</c:v>
                </c:pt>
                <c:pt idx="529">
                  <c:v>0.42</c:v>
                </c:pt>
                <c:pt idx="530">
                  <c:v>0.27</c:v>
                </c:pt>
                <c:pt idx="531">
                  <c:v>0.63</c:v>
                </c:pt>
                <c:pt idx="532">
                  <c:v>0.56999999999999995</c:v>
                </c:pt>
                <c:pt idx="533">
                  <c:v>0.12</c:v>
                </c:pt>
                <c:pt idx="534">
                  <c:v>0.15</c:v>
                </c:pt>
                <c:pt idx="535">
                  <c:v>0.06</c:v>
                </c:pt>
                <c:pt idx="536">
                  <c:v>0.03</c:v>
                </c:pt>
                <c:pt idx="537">
                  <c:v>0.54</c:v>
                </c:pt>
                <c:pt idx="538">
                  <c:v>0.03</c:v>
                </c:pt>
                <c:pt idx="539">
                  <c:v>0.06</c:v>
                </c:pt>
                <c:pt idx="540">
                  <c:v>0.15</c:v>
                </c:pt>
                <c:pt idx="541">
                  <c:v>0.09</c:v>
                </c:pt>
                <c:pt idx="542">
                  <c:v>0.33</c:v>
                </c:pt>
                <c:pt idx="543">
                  <c:v>0.12</c:v>
                </c:pt>
                <c:pt idx="544">
                  <c:v>0.21</c:v>
                </c:pt>
                <c:pt idx="545">
                  <c:v>0.45</c:v>
                </c:pt>
                <c:pt idx="546">
                  <c:v>0.12</c:v>
                </c:pt>
                <c:pt idx="547">
                  <c:v>0.06</c:v>
                </c:pt>
                <c:pt idx="548">
                  <c:v>0.03</c:v>
                </c:pt>
                <c:pt idx="549">
                  <c:v>0.03</c:v>
                </c:pt>
                <c:pt idx="550">
                  <c:v>0.09</c:v>
                </c:pt>
                <c:pt idx="551">
                  <c:v>0.09</c:v>
                </c:pt>
                <c:pt idx="552">
                  <c:v>0</c:v>
                </c:pt>
                <c:pt idx="553">
                  <c:v>0.09</c:v>
                </c:pt>
                <c:pt idx="554">
                  <c:v>0.06</c:v>
                </c:pt>
                <c:pt idx="555">
                  <c:v>0.15</c:v>
                </c:pt>
                <c:pt idx="556">
                  <c:v>0.03</c:v>
                </c:pt>
                <c:pt idx="557">
                  <c:v>0.24</c:v>
                </c:pt>
                <c:pt idx="558">
                  <c:v>0.06</c:v>
                </c:pt>
                <c:pt idx="559">
                  <c:v>0.12</c:v>
                </c:pt>
                <c:pt idx="560">
                  <c:v>0.18</c:v>
                </c:pt>
                <c:pt idx="561">
                  <c:v>0.12</c:v>
                </c:pt>
                <c:pt idx="562">
                  <c:v>0.18</c:v>
                </c:pt>
                <c:pt idx="563">
                  <c:v>0.18</c:v>
                </c:pt>
                <c:pt idx="564">
                  <c:v>0.33</c:v>
                </c:pt>
                <c:pt idx="565">
                  <c:v>0.18</c:v>
                </c:pt>
                <c:pt idx="566">
                  <c:v>0.18</c:v>
                </c:pt>
                <c:pt idx="567">
                  <c:v>0.18</c:v>
                </c:pt>
                <c:pt idx="568">
                  <c:v>0.27</c:v>
                </c:pt>
                <c:pt idx="569">
                  <c:v>0.18</c:v>
                </c:pt>
                <c:pt idx="570">
                  <c:v>0.15</c:v>
                </c:pt>
                <c:pt idx="571">
                  <c:v>0.09</c:v>
                </c:pt>
                <c:pt idx="572">
                  <c:v>0.15</c:v>
                </c:pt>
                <c:pt idx="573">
                  <c:v>0.03</c:v>
                </c:pt>
                <c:pt idx="574">
                  <c:v>0.18</c:v>
                </c:pt>
                <c:pt idx="575">
                  <c:v>0.18</c:v>
                </c:pt>
                <c:pt idx="576">
                  <c:v>0.39</c:v>
                </c:pt>
                <c:pt idx="577">
                  <c:v>0.42</c:v>
                </c:pt>
                <c:pt idx="578">
                  <c:v>0.21</c:v>
                </c:pt>
                <c:pt idx="579">
                  <c:v>0.15</c:v>
                </c:pt>
                <c:pt idx="580">
                  <c:v>0.12</c:v>
                </c:pt>
                <c:pt idx="581">
                  <c:v>0.21</c:v>
                </c:pt>
                <c:pt idx="582">
                  <c:v>0.12</c:v>
                </c:pt>
                <c:pt idx="583">
                  <c:v>0</c:v>
                </c:pt>
                <c:pt idx="584">
                  <c:v>0.12</c:v>
                </c:pt>
                <c:pt idx="585">
                  <c:v>0.12</c:v>
                </c:pt>
                <c:pt idx="586">
                  <c:v>0.27</c:v>
                </c:pt>
                <c:pt idx="587">
                  <c:v>0.81</c:v>
                </c:pt>
                <c:pt idx="588">
                  <c:v>0.15</c:v>
                </c:pt>
                <c:pt idx="589">
                  <c:v>0.03</c:v>
                </c:pt>
                <c:pt idx="590">
                  <c:v>0.12</c:v>
                </c:pt>
                <c:pt idx="591">
                  <c:v>0.12</c:v>
                </c:pt>
                <c:pt idx="592">
                  <c:v>0.03</c:v>
                </c:pt>
                <c:pt idx="593">
                  <c:v>0.12</c:v>
                </c:pt>
                <c:pt idx="594">
                  <c:v>0</c:v>
                </c:pt>
                <c:pt idx="595">
                  <c:v>0.3</c:v>
                </c:pt>
                <c:pt idx="596">
                  <c:v>0.24</c:v>
                </c:pt>
                <c:pt idx="597">
                  <c:v>0.06</c:v>
                </c:pt>
                <c:pt idx="598">
                  <c:v>0.15</c:v>
                </c:pt>
                <c:pt idx="599">
                  <c:v>0</c:v>
                </c:pt>
                <c:pt idx="600">
                  <c:v>0</c:v>
                </c:pt>
                <c:pt idx="601">
                  <c:v>0.12</c:v>
                </c:pt>
                <c:pt idx="602">
                  <c:v>0.15</c:v>
                </c:pt>
                <c:pt idx="603">
                  <c:v>0.03</c:v>
                </c:pt>
                <c:pt idx="604">
                  <c:v>0.15</c:v>
                </c:pt>
                <c:pt idx="605">
                  <c:v>0.03</c:v>
                </c:pt>
                <c:pt idx="606">
                  <c:v>0.09</c:v>
                </c:pt>
                <c:pt idx="607">
                  <c:v>0.36</c:v>
                </c:pt>
                <c:pt idx="608">
                  <c:v>0.21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0.03</c:v>
                </c:pt>
                <c:pt idx="622">
                  <c:v>0</c:v>
                </c:pt>
                <c:pt idx="623">
                  <c:v>0.03</c:v>
                </c:pt>
                <c:pt idx="624">
                  <c:v>0</c:v>
                </c:pt>
                <c:pt idx="625">
                  <c:v>0.03</c:v>
                </c:pt>
                <c:pt idx="626">
                  <c:v>0</c:v>
                </c:pt>
                <c:pt idx="627">
                  <c:v>0.03</c:v>
                </c:pt>
                <c:pt idx="628">
                  <c:v>0</c:v>
                </c:pt>
                <c:pt idx="629">
                  <c:v>0.03</c:v>
                </c:pt>
                <c:pt idx="630">
                  <c:v>0</c:v>
                </c:pt>
                <c:pt idx="631">
                  <c:v>0.06</c:v>
                </c:pt>
                <c:pt idx="632">
                  <c:v>0</c:v>
                </c:pt>
                <c:pt idx="633">
                  <c:v>0.03</c:v>
                </c:pt>
                <c:pt idx="634">
                  <c:v>0</c:v>
                </c:pt>
                <c:pt idx="635">
                  <c:v>0.06</c:v>
                </c:pt>
                <c:pt idx="636">
                  <c:v>0</c:v>
                </c:pt>
                <c:pt idx="637">
                  <c:v>0.03</c:v>
                </c:pt>
                <c:pt idx="638">
                  <c:v>0</c:v>
                </c:pt>
                <c:pt idx="639">
                  <c:v>0.06</c:v>
                </c:pt>
                <c:pt idx="640">
                  <c:v>0</c:v>
                </c:pt>
                <c:pt idx="641">
                  <c:v>0.06</c:v>
                </c:pt>
                <c:pt idx="642">
                  <c:v>0</c:v>
                </c:pt>
                <c:pt idx="643">
                  <c:v>0.06</c:v>
                </c:pt>
                <c:pt idx="644">
                  <c:v>0.03</c:v>
                </c:pt>
                <c:pt idx="645">
                  <c:v>0.06</c:v>
                </c:pt>
                <c:pt idx="646">
                  <c:v>0</c:v>
                </c:pt>
                <c:pt idx="647">
                  <c:v>0.06</c:v>
                </c:pt>
                <c:pt idx="648">
                  <c:v>0.03</c:v>
                </c:pt>
                <c:pt idx="649">
                  <c:v>0.09</c:v>
                </c:pt>
                <c:pt idx="650">
                  <c:v>0.03</c:v>
                </c:pt>
                <c:pt idx="651">
                  <c:v>0.09</c:v>
                </c:pt>
                <c:pt idx="652">
                  <c:v>0.03</c:v>
                </c:pt>
                <c:pt idx="653">
                  <c:v>0.09</c:v>
                </c:pt>
                <c:pt idx="654">
                  <c:v>0.03</c:v>
                </c:pt>
                <c:pt idx="655">
                  <c:v>0.06</c:v>
                </c:pt>
                <c:pt idx="656">
                  <c:v>0.06</c:v>
                </c:pt>
                <c:pt idx="657">
                  <c:v>0.06</c:v>
                </c:pt>
                <c:pt idx="658">
                  <c:v>0.06</c:v>
                </c:pt>
                <c:pt idx="659">
                  <c:v>0.03</c:v>
                </c:pt>
                <c:pt idx="660">
                  <c:v>0.03</c:v>
                </c:pt>
                <c:pt idx="661">
                  <c:v>0.03</c:v>
                </c:pt>
                <c:pt idx="662">
                  <c:v>0.03</c:v>
                </c:pt>
                <c:pt idx="663">
                  <c:v>0.09</c:v>
                </c:pt>
                <c:pt idx="664">
                  <c:v>0.03</c:v>
                </c:pt>
                <c:pt idx="665">
                  <c:v>0.09</c:v>
                </c:pt>
                <c:pt idx="666">
                  <c:v>0.03</c:v>
                </c:pt>
                <c:pt idx="667">
                  <c:v>0.06</c:v>
                </c:pt>
                <c:pt idx="668">
                  <c:v>0.03</c:v>
                </c:pt>
                <c:pt idx="669">
                  <c:v>0.09</c:v>
                </c:pt>
                <c:pt idx="670">
                  <c:v>0.06</c:v>
                </c:pt>
                <c:pt idx="671">
                  <c:v>0.09</c:v>
                </c:pt>
                <c:pt idx="672">
                  <c:v>0.03</c:v>
                </c:pt>
                <c:pt idx="673">
                  <c:v>0.09</c:v>
                </c:pt>
                <c:pt idx="674">
                  <c:v>0.03</c:v>
                </c:pt>
                <c:pt idx="675">
                  <c:v>0.09</c:v>
                </c:pt>
                <c:pt idx="676">
                  <c:v>0.03</c:v>
                </c:pt>
                <c:pt idx="677">
                  <c:v>0.09</c:v>
                </c:pt>
                <c:pt idx="678">
                  <c:v>0.06</c:v>
                </c:pt>
                <c:pt idx="679">
                  <c:v>0.09</c:v>
                </c:pt>
                <c:pt idx="680">
                  <c:v>0.03</c:v>
                </c:pt>
                <c:pt idx="681">
                  <c:v>0.09</c:v>
                </c:pt>
                <c:pt idx="682">
                  <c:v>0.03</c:v>
                </c:pt>
                <c:pt idx="683">
                  <c:v>0.09</c:v>
                </c:pt>
                <c:pt idx="684">
                  <c:v>0.03</c:v>
                </c:pt>
                <c:pt idx="685">
                  <c:v>0.03</c:v>
                </c:pt>
                <c:pt idx="686">
                  <c:v>0.03</c:v>
                </c:pt>
                <c:pt idx="687">
                  <c:v>0.09</c:v>
                </c:pt>
                <c:pt idx="688">
                  <c:v>0.03</c:v>
                </c:pt>
                <c:pt idx="689">
                  <c:v>0.06</c:v>
                </c:pt>
                <c:pt idx="690">
                  <c:v>0.06</c:v>
                </c:pt>
                <c:pt idx="691">
                  <c:v>0.09</c:v>
                </c:pt>
                <c:pt idx="692">
                  <c:v>0.06</c:v>
                </c:pt>
                <c:pt idx="693">
                  <c:v>0.09</c:v>
                </c:pt>
                <c:pt idx="694">
                  <c:v>0.03</c:v>
                </c:pt>
                <c:pt idx="695">
                  <c:v>0.06</c:v>
                </c:pt>
                <c:pt idx="696">
                  <c:v>0.03</c:v>
                </c:pt>
                <c:pt idx="697">
                  <c:v>0.06</c:v>
                </c:pt>
                <c:pt idx="698">
                  <c:v>0.03</c:v>
                </c:pt>
                <c:pt idx="699">
                  <c:v>0.09</c:v>
                </c:pt>
                <c:pt idx="700">
                  <c:v>0.03</c:v>
                </c:pt>
                <c:pt idx="701">
                  <c:v>0.12</c:v>
                </c:pt>
                <c:pt idx="702">
                  <c:v>0.03</c:v>
                </c:pt>
                <c:pt idx="703">
                  <c:v>0.09</c:v>
                </c:pt>
                <c:pt idx="704">
                  <c:v>0.03</c:v>
                </c:pt>
                <c:pt idx="705">
                  <c:v>0.06</c:v>
                </c:pt>
                <c:pt idx="706">
                  <c:v>0.03</c:v>
                </c:pt>
                <c:pt idx="707">
                  <c:v>0.12</c:v>
                </c:pt>
                <c:pt idx="708">
                  <c:v>0.06</c:v>
                </c:pt>
                <c:pt idx="709">
                  <c:v>0.09</c:v>
                </c:pt>
                <c:pt idx="710">
                  <c:v>0.06</c:v>
                </c:pt>
                <c:pt idx="711">
                  <c:v>0.09</c:v>
                </c:pt>
                <c:pt idx="712">
                  <c:v>0.03</c:v>
                </c:pt>
                <c:pt idx="713">
                  <c:v>0.09</c:v>
                </c:pt>
                <c:pt idx="714">
                  <c:v>0.03</c:v>
                </c:pt>
                <c:pt idx="715">
                  <c:v>0.06</c:v>
                </c:pt>
                <c:pt idx="716">
                  <c:v>0.03</c:v>
                </c:pt>
                <c:pt idx="717">
                  <c:v>0.12</c:v>
                </c:pt>
                <c:pt idx="718">
                  <c:v>0.03</c:v>
                </c:pt>
                <c:pt idx="719">
                  <c:v>0.09</c:v>
                </c:pt>
                <c:pt idx="720">
                  <c:v>0.06</c:v>
                </c:pt>
                <c:pt idx="721">
                  <c:v>0.09</c:v>
                </c:pt>
                <c:pt idx="722">
                  <c:v>0.03</c:v>
                </c:pt>
                <c:pt idx="723">
                  <c:v>0.06</c:v>
                </c:pt>
                <c:pt idx="724">
                  <c:v>0.03</c:v>
                </c:pt>
                <c:pt idx="725">
                  <c:v>0.03</c:v>
                </c:pt>
                <c:pt idx="726">
                  <c:v>0.03</c:v>
                </c:pt>
                <c:pt idx="727">
                  <c:v>0.12</c:v>
                </c:pt>
                <c:pt idx="728">
                  <c:v>0.03</c:v>
                </c:pt>
                <c:pt idx="729">
                  <c:v>0.12</c:v>
                </c:pt>
                <c:pt idx="730">
                  <c:v>0.03</c:v>
                </c:pt>
                <c:pt idx="731">
                  <c:v>0.12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0.03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0.54</c:v>
                </c:pt>
                <c:pt idx="741">
                  <c:v>0.45</c:v>
                </c:pt>
                <c:pt idx="742">
                  <c:v>0.18</c:v>
                </c:pt>
                <c:pt idx="743">
                  <c:v>0.15</c:v>
                </c:pt>
                <c:pt idx="744">
                  <c:v>0.12</c:v>
                </c:pt>
                <c:pt idx="745">
                  <c:v>0.21</c:v>
                </c:pt>
                <c:pt idx="746">
                  <c:v>0.27</c:v>
                </c:pt>
                <c:pt idx="747">
                  <c:v>0.15</c:v>
                </c:pt>
                <c:pt idx="748">
                  <c:v>0.21</c:v>
                </c:pt>
                <c:pt idx="749">
                  <c:v>0.18</c:v>
                </c:pt>
                <c:pt idx="750">
                  <c:v>0.3</c:v>
                </c:pt>
                <c:pt idx="751">
                  <c:v>0.36</c:v>
                </c:pt>
                <c:pt idx="752">
                  <c:v>0.06</c:v>
                </c:pt>
                <c:pt idx="753">
                  <c:v>0.3</c:v>
                </c:pt>
                <c:pt idx="754">
                  <c:v>0.93</c:v>
                </c:pt>
                <c:pt idx="755">
                  <c:v>0.21</c:v>
                </c:pt>
                <c:pt idx="756">
                  <c:v>0.3</c:v>
                </c:pt>
                <c:pt idx="757">
                  <c:v>0.18</c:v>
                </c:pt>
                <c:pt idx="758">
                  <c:v>0.15</c:v>
                </c:pt>
                <c:pt idx="759">
                  <c:v>0.06</c:v>
                </c:pt>
                <c:pt idx="760">
                  <c:v>0.18</c:v>
                </c:pt>
                <c:pt idx="761">
                  <c:v>0.42</c:v>
                </c:pt>
                <c:pt idx="762">
                  <c:v>0.15</c:v>
                </c:pt>
                <c:pt idx="763">
                  <c:v>0.15</c:v>
                </c:pt>
                <c:pt idx="764">
                  <c:v>0.06</c:v>
                </c:pt>
                <c:pt idx="765">
                  <c:v>0.06</c:v>
                </c:pt>
                <c:pt idx="766">
                  <c:v>0.06</c:v>
                </c:pt>
                <c:pt idx="767">
                  <c:v>0.06</c:v>
                </c:pt>
                <c:pt idx="768">
                  <c:v>0.36</c:v>
                </c:pt>
                <c:pt idx="769">
                  <c:v>0.15</c:v>
                </c:pt>
                <c:pt idx="770">
                  <c:v>0.24</c:v>
                </c:pt>
                <c:pt idx="771">
                  <c:v>0.15</c:v>
                </c:pt>
                <c:pt idx="772">
                  <c:v>0.09</c:v>
                </c:pt>
                <c:pt idx="773">
                  <c:v>0.24</c:v>
                </c:pt>
                <c:pt idx="774">
                  <c:v>0.18</c:v>
                </c:pt>
                <c:pt idx="775">
                  <c:v>0.54</c:v>
                </c:pt>
                <c:pt idx="776">
                  <c:v>0.06</c:v>
                </c:pt>
                <c:pt idx="777">
                  <c:v>0.03</c:v>
                </c:pt>
                <c:pt idx="778">
                  <c:v>0.06</c:v>
                </c:pt>
                <c:pt idx="779">
                  <c:v>0.06</c:v>
                </c:pt>
                <c:pt idx="780">
                  <c:v>0.03</c:v>
                </c:pt>
                <c:pt idx="781">
                  <c:v>0.09</c:v>
                </c:pt>
                <c:pt idx="782">
                  <c:v>0.45</c:v>
                </c:pt>
                <c:pt idx="783">
                  <c:v>0.15</c:v>
                </c:pt>
                <c:pt idx="784">
                  <c:v>0.27</c:v>
                </c:pt>
                <c:pt idx="785">
                  <c:v>0.12</c:v>
                </c:pt>
                <c:pt idx="786">
                  <c:v>0.36</c:v>
                </c:pt>
                <c:pt idx="787">
                  <c:v>0.03</c:v>
                </c:pt>
                <c:pt idx="788">
                  <c:v>0.3</c:v>
                </c:pt>
                <c:pt idx="789">
                  <c:v>0.27</c:v>
                </c:pt>
                <c:pt idx="790">
                  <c:v>0.03</c:v>
                </c:pt>
                <c:pt idx="791">
                  <c:v>0.09</c:v>
                </c:pt>
                <c:pt idx="792">
                  <c:v>0.24</c:v>
                </c:pt>
                <c:pt idx="793">
                  <c:v>0.06</c:v>
                </c:pt>
                <c:pt idx="794">
                  <c:v>0.03</c:v>
                </c:pt>
                <c:pt idx="795">
                  <c:v>0.12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0.03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0.03</c:v>
                </c:pt>
                <c:pt idx="810">
                  <c:v>0.03</c:v>
                </c:pt>
                <c:pt idx="811">
                  <c:v>0</c:v>
                </c:pt>
                <c:pt idx="812">
                  <c:v>0</c:v>
                </c:pt>
                <c:pt idx="813">
                  <c:v>0.03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0.09</c:v>
                </c:pt>
                <c:pt idx="818">
                  <c:v>0</c:v>
                </c:pt>
                <c:pt idx="819">
                  <c:v>0.06</c:v>
                </c:pt>
                <c:pt idx="820">
                  <c:v>0</c:v>
                </c:pt>
                <c:pt idx="821">
                  <c:v>0.03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0.03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0.03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0.03</c:v>
                </c:pt>
                <c:pt idx="834">
                  <c:v>0</c:v>
                </c:pt>
                <c:pt idx="835">
                  <c:v>0.06</c:v>
                </c:pt>
                <c:pt idx="836">
                  <c:v>0</c:v>
                </c:pt>
                <c:pt idx="837">
                  <c:v>0.06</c:v>
                </c:pt>
                <c:pt idx="838">
                  <c:v>0.03</c:v>
                </c:pt>
                <c:pt idx="839">
                  <c:v>0.24</c:v>
                </c:pt>
                <c:pt idx="840">
                  <c:v>0.18</c:v>
                </c:pt>
                <c:pt idx="841">
                  <c:v>0.03</c:v>
                </c:pt>
                <c:pt idx="842">
                  <c:v>0.12</c:v>
                </c:pt>
                <c:pt idx="843">
                  <c:v>0.12</c:v>
                </c:pt>
                <c:pt idx="844">
                  <c:v>0.03</c:v>
                </c:pt>
                <c:pt idx="845">
                  <c:v>0.12</c:v>
                </c:pt>
                <c:pt idx="846">
                  <c:v>0.09</c:v>
                </c:pt>
                <c:pt idx="847">
                  <c:v>0.09</c:v>
                </c:pt>
                <c:pt idx="848">
                  <c:v>0.06</c:v>
                </c:pt>
                <c:pt idx="849">
                  <c:v>0.09</c:v>
                </c:pt>
                <c:pt idx="850">
                  <c:v>0</c:v>
                </c:pt>
                <c:pt idx="851">
                  <c:v>0.06</c:v>
                </c:pt>
                <c:pt idx="852">
                  <c:v>0</c:v>
                </c:pt>
                <c:pt idx="853">
                  <c:v>0.03</c:v>
                </c:pt>
                <c:pt idx="854">
                  <c:v>0.03</c:v>
                </c:pt>
                <c:pt idx="855">
                  <c:v>0.06</c:v>
                </c:pt>
                <c:pt idx="856">
                  <c:v>0.09</c:v>
                </c:pt>
                <c:pt idx="857">
                  <c:v>0.15</c:v>
                </c:pt>
                <c:pt idx="858">
                  <c:v>0.03</c:v>
                </c:pt>
                <c:pt idx="859">
                  <c:v>0.06</c:v>
                </c:pt>
                <c:pt idx="860">
                  <c:v>0.06</c:v>
                </c:pt>
                <c:pt idx="861">
                  <c:v>0.12</c:v>
                </c:pt>
                <c:pt idx="862">
                  <c:v>0.39</c:v>
                </c:pt>
                <c:pt idx="863">
                  <c:v>0.42</c:v>
                </c:pt>
                <c:pt idx="864">
                  <c:v>0.27</c:v>
                </c:pt>
                <c:pt idx="865">
                  <c:v>0.15</c:v>
                </c:pt>
                <c:pt idx="866">
                  <c:v>0.21</c:v>
                </c:pt>
                <c:pt idx="867">
                  <c:v>0.3</c:v>
                </c:pt>
                <c:pt idx="868">
                  <c:v>0.27</c:v>
                </c:pt>
                <c:pt idx="869">
                  <c:v>0.24</c:v>
                </c:pt>
                <c:pt idx="870">
                  <c:v>0.12</c:v>
                </c:pt>
                <c:pt idx="871">
                  <c:v>0.09</c:v>
                </c:pt>
                <c:pt idx="872">
                  <c:v>0.27</c:v>
                </c:pt>
                <c:pt idx="873">
                  <c:v>0.48</c:v>
                </c:pt>
                <c:pt idx="874">
                  <c:v>0.03</c:v>
                </c:pt>
                <c:pt idx="875">
                  <c:v>0.51</c:v>
                </c:pt>
                <c:pt idx="876">
                  <c:v>0.36</c:v>
                </c:pt>
                <c:pt idx="877">
                  <c:v>0.24</c:v>
                </c:pt>
                <c:pt idx="878">
                  <c:v>0.33</c:v>
                </c:pt>
                <c:pt idx="879">
                  <c:v>0.18</c:v>
                </c:pt>
                <c:pt idx="880">
                  <c:v>0.36</c:v>
                </c:pt>
                <c:pt idx="881">
                  <c:v>0.33</c:v>
                </c:pt>
                <c:pt idx="882">
                  <c:v>0.3</c:v>
                </c:pt>
                <c:pt idx="883">
                  <c:v>0.24</c:v>
                </c:pt>
                <c:pt idx="884">
                  <c:v>0.51</c:v>
                </c:pt>
                <c:pt idx="885">
                  <c:v>0.21</c:v>
                </c:pt>
                <c:pt idx="886">
                  <c:v>0.21</c:v>
                </c:pt>
                <c:pt idx="887">
                  <c:v>0.72</c:v>
                </c:pt>
                <c:pt idx="888">
                  <c:v>0.51</c:v>
                </c:pt>
                <c:pt idx="889">
                  <c:v>0.54</c:v>
                </c:pt>
                <c:pt idx="890">
                  <c:v>0.12</c:v>
                </c:pt>
                <c:pt idx="891">
                  <c:v>0</c:v>
                </c:pt>
                <c:pt idx="892">
                  <c:v>0.03</c:v>
                </c:pt>
                <c:pt idx="893">
                  <c:v>0.15</c:v>
                </c:pt>
                <c:pt idx="894">
                  <c:v>0.15</c:v>
                </c:pt>
                <c:pt idx="895">
                  <c:v>0</c:v>
                </c:pt>
                <c:pt idx="896">
                  <c:v>0.18</c:v>
                </c:pt>
                <c:pt idx="897">
                  <c:v>0.18</c:v>
                </c:pt>
                <c:pt idx="898">
                  <c:v>0.3</c:v>
                </c:pt>
                <c:pt idx="899">
                  <c:v>0</c:v>
                </c:pt>
                <c:pt idx="900">
                  <c:v>0.12</c:v>
                </c:pt>
                <c:pt idx="901">
                  <c:v>0.18</c:v>
                </c:pt>
                <c:pt idx="902">
                  <c:v>0.45</c:v>
                </c:pt>
                <c:pt idx="903">
                  <c:v>0.12</c:v>
                </c:pt>
                <c:pt idx="904">
                  <c:v>0.33</c:v>
                </c:pt>
                <c:pt idx="905">
                  <c:v>0.06</c:v>
                </c:pt>
                <c:pt idx="906">
                  <c:v>0.09</c:v>
                </c:pt>
                <c:pt idx="907">
                  <c:v>0.24</c:v>
                </c:pt>
                <c:pt idx="908">
                  <c:v>0.09</c:v>
                </c:pt>
                <c:pt idx="909">
                  <c:v>0.56999999999999995</c:v>
                </c:pt>
                <c:pt idx="910">
                  <c:v>0.56999999999999995</c:v>
                </c:pt>
                <c:pt idx="911">
                  <c:v>0.09</c:v>
                </c:pt>
                <c:pt idx="912">
                  <c:v>0.09</c:v>
                </c:pt>
                <c:pt idx="913">
                  <c:v>0.03</c:v>
                </c:pt>
                <c:pt idx="914">
                  <c:v>0.09</c:v>
                </c:pt>
                <c:pt idx="915">
                  <c:v>0</c:v>
                </c:pt>
                <c:pt idx="916">
                  <c:v>0.03</c:v>
                </c:pt>
                <c:pt idx="917">
                  <c:v>0.06</c:v>
                </c:pt>
                <c:pt idx="918">
                  <c:v>0.06</c:v>
                </c:pt>
                <c:pt idx="919">
                  <c:v>0.09</c:v>
                </c:pt>
                <c:pt idx="920">
                  <c:v>0.09</c:v>
                </c:pt>
                <c:pt idx="921">
                  <c:v>0.24</c:v>
                </c:pt>
                <c:pt idx="922">
                  <c:v>0.54</c:v>
                </c:pt>
                <c:pt idx="923">
                  <c:v>0.09</c:v>
                </c:pt>
                <c:pt idx="924">
                  <c:v>0</c:v>
                </c:pt>
                <c:pt idx="925">
                  <c:v>0.09</c:v>
                </c:pt>
                <c:pt idx="926">
                  <c:v>0.06</c:v>
                </c:pt>
                <c:pt idx="927">
                  <c:v>0.09</c:v>
                </c:pt>
                <c:pt idx="928">
                  <c:v>0.21</c:v>
                </c:pt>
                <c:pt idx="929">
                  <c:v>0.15</c:v>
                </c:pt>
                <c:pt idx="930">
                  <c:v>0.36</c:v>
                </c:pt>
                <c:pt idx="931">
                  <c:v>0.3</c:v>
                </c:pt>
                <c:pt idx="932">
                  <c:v>0.36</c:v>
                </c:pt>
                <c:pt idx="933">
                  <c:v>0.48</c:v>
                </c:pt>
                <c:pt idx="934">
                  <c:v>0.15</c:v>
                </c:pt>
                <c:pt idx="935">
                  <c:v>0.09</c:v>
                </c:pt>
                <c:pt idx="936">
                  <c:v>0.06</c:v>
                </c:pt>
                <c:pt idx="937">
                  <c:v>0</c:v>
                </c:pt>
                <c:pt idx="938">
                  <c:v>0.09</c:v>
                </c:pt>
                <c:pt idx="939">
                  <c:v>0.09</c:v>
                </c:pt>
                <c:pt idx="940">
                  <c:v>0.15</c:v>
                </c:pt>
                <c:pt idx="941">
                  <c:v>0.21</c:v>
                </c:pt>
                <c:pt idx="942">
                  <c:v>0.3</c:v>
                </c:pt>
                <c:pt idx="943">
                  <c:v>0.3</c:v>
                </c:pt>
                <c:pt idx="944">
                  <c:v>0.12</c:v>
                </c:pt>
                <c:pt idx="945">
                  <c:v>0.18</c:v>
                </c:pt>
                <c:pt idx="946">
                  <c:v>0.12</c:v>
                </c:pt>
                <c:pt idx="947">
                  <c:v>0.3</c:v>
                </c:pt>
                <c:pt idx="948">
                  <c:v>0.18</c:v>
                </c:pt>
                <c:pt idx="949">
                  <c:v>0.18</c:v>
                </c:pt>
                <c:pt idx="950">
                  <c:v>0.12</c:v>
                </c:pt>
                <c:pt idx="951">
                  <c:v>0.36</c:v>
                </c:pt>
                <c:pt idx="952">
                  <c:v>0.18</c:v>
                </c:pt>
                <c:pt idx="953">
                  <c:v>0.21</c:v>
                </c:pt>
                <c:pt idx="954">
                  <c:v>0.09</c:v>
                </c:pt>
                <c:pt idx="955">
                  <c:v>0.09</c:v>
                </c:pt>
                <c:pt idx="956">
                  <c:v>0.06</c:v>
                </c:pt>
                <c:pt idx="957">
                  <c:v>0.03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0.33</c:v>
                </c:pt>
                <c:pt idx="963">
                  <c:v>0.15</c:v>
                </c:pt>
                <c:pt idx="964">
                  <c:v>0.15</c:v>
                </c:pt>
                <c:pt idx="965">
                  <c:v>0.18</c:v>
                </c:pt>
                <c:pt idx="966">
                  <c:v>0.18</c:v>
                </c:pt>
                <c:pt idx="967">
                  <c:v>0.12</c:v>
                </c:pt>
                <c:pt idx="968">
                  <c:v>0.3</c:v>
                </c:pt>
                <c:pt idx="969">
                  <c:v>0.18</c:v>
                </c:pt>
                <c:pt idx="970">
                  <c:v>0.18</c:v>
                </c:pt>
                <c:pt idx="971">
                  <c:v>0.21</c:v>
                </c:pt>
                <c:pt idx="972">
                  <c:v>0.12</c:v>
                </c:pt>
                <c:pt idx="973">
                  <c:v>0.09</c:v>
                </c:pt>
                <c:pt idx="974">
                  <c:v>0</c:v>
                </c:pt>
                <c:pt idx="975">
                  <c:v>0.12</c:v>
                </c:pt>
                <c:pt idx="976">
                  <c:v>0.09</c:v>
                </c:pt>
                <c:pt idx="977">
                  <c:v>0.12</c:v>
                </c:pt>
                <c:pt idx="978">
                  <c:v>0.06</c:v>
                </c:pt>
                <c:pt idx="979">
                  <c:v>0.03</c:v>
                </c:pt>
                <c:pt idx="980">
                  <c:v>0.03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0.09</c:v>
                </c:pt>
                <c:pt idx="986">
                  <c:v>0.03</c:v>
                </c:pt>
                <c:pt idx="987">
                  <c:v>0.03</c:v>
                </c:pt>
                <c:pt idx="988">
                  <c:v>0.03</c:v>
                </c:pt>
                <c:pt idx="989">
                  <c:v>0.15</c:v>
                </c:pt>
                <c:pt idx="990">
                  <c:v>0.51</c:v>
                </c:pt>
                <c:pt idx="991">
                  <c:v>0.39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0.06</c:v>
                </c:pt>
                <c:pt idx="996">
                  <c:v>0</c:v>
                </c:pt>
                <c:pt idx="997">
                  <c:v>0</c:v>
                </c:pt>
                <c:pt idx="998">
                  <c:v>0.15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0.03</c:v>
                </c:pt>
                <c:pt idx="1005">
                  <c:v>0.06</c:v>
                </c:pt>
                <c:pt idx="1006">
                  <c:v>0.06</c:v>
                </c:pt>
                <c:pt idx="1007">
                  <c:v>0.06</c:v>
                </c:pt>
                <c:pt idx="1008">
                  <c:v>0.06</c:v>
                </c:pt>
                <c:pt idx="1009">
                  <c:v>0.15</c:v>
                </c:pt>
                <c:pt idx="1010">
                  <c:v>0.12</c:v>
                </c:pt>
                <c:pt idx="1011">
                  <c:v>0.15</c:v>
                </c:pt>
                <c:pt idx="1012">
                  <c:v>0</c:v>
                </c:pt>
                <c:pt idx="1013">
                  <c:v>0.03</c:v>
                </c:pt>
                <c:pt idx="1014">
                  <c:v>0.06</c:v>
                </c:pt>
                <c:pt idx="1015">
                  <c:v>0.06</c:v>
                </c:pt>
                <c:pt idx="1016">
                  <c:v>0.06</c:v>
                </c:pt>
                <c:pt idx="1017">
                  <c:v>0</c:v>
                </c:pt>
                <c:pt idx="1018">
                  <c:v>0.03</c:v>
                </c:pt>
                <c:pt idx="1019">
                  <c:v>0.09</c:v>
                </c:pt>
                <c:pt idx="1020">
                  <c:v>0.36</c:v>
                </c:pt>
                <c:pt idx="1021">
                  <c:v>0.12</c:v>
                </c:pt>
                <c:pt idx="1022">
                  <c:v>0.27</c:v>
                </c:pt>
                <c:pt idx="1023">
                  <c:v>0.09</c:v>
                </c:pt>
                <c:pt idx="1024">
                  <c:v>0.06</c:v>
                </c:pt>
                <c:pt idx="1025">
                  <c:v>0.27</c:v>
                </c:pt>
                <c:pt idx="1026">
                  <c:v>0.36</c:v>
                </c:pt>
                <c:pt idx="1027">
                  <c:v>0.24</c:v>
                </c:pt>
                <c:pt idx="1028">
                  <c:v>0.3</c:v>
                </c:pt>
                <c:pt idx="1029">
                  <c:v>0.18</c:v>
                </c:pt>
                <c:pt idx="1030">
                  <c:v>0.24</c:v>
                </c:pt>
                <c:pt idx="1031">
                  <c:v>0.3</c:v>
                </c:pt>
                <c:pt idx="1032">
                  <c:v>0.54</c:v>
                </c:pt>
                <c:pt idx="1033">
                  <c:v>0.33</c:v>
                </c:pt>
                <c:pt idx="1034">
                  <c:v>0.24</c:v>
                </c:pt>
                <c:pt idx="1035">
                  <c:v>0.21</c:v>
                </c:pt>
                <c:pt idx="1036">
                  <c:v>0.3</c:v>
                </c:pt>
                <c:pt idx="1037">
                  <c:v>0.39</c:v>
                </c:pt>
                <c:pt idx="1038">
                  <c:v>0.12</c:v>
                </c:pt>
                <c:pt idx="1039">
                  <c:v>0.15</c:v>
                </c:pt>
                <c:pt idx="1040">
                  <c:v>0.21</c:v>
                </c:pt>
                <c:pt idx="1041">
                  <c:v>0.21</c:v>
                </c:pt>
                <c:pt idx="1042">
                  <c:v>0.3</c:v>
                </c:pt>
                <c:pt idx="1043">
                  <c:v>0.24</c:v>
                </c:pt>
                <c:pt idx="1044">
                  <c:v>0.21</c:v>
                </c:pt>
                <c:pt idx="1045">
                  <c:v>0.21</c:v>
                </c:pt>
                <c:pt idx="1046">
                  <c:v>0.03</c:v>
                </c:pt>
                <c:pt idx="1047">
                  <c:v>0.09</c:v>
                </c:pt>
                <c:pt idx="1048">
                  <c:v>0</c:v>
                </c:pt>
                <c:pt idx="1049">
                  <c:v>0.06</c:v>
                </c:pt>
                <c:pt idx="1050">
                  <c:v>0.48</c:v>
                </c:pt>
                <c:pt idx="1051">
                  <c:v>0.39</c:v>
                </c:pt>
                <c:pt idx="1052">
                  <c:v>0.75</c:v>
                </c:pt>
                <c:pt idx="1053">
                  <c:v>0.75</c:v>
                </c:pt>
                <c:pt idx="1054">
                  <c:v>0.3</c:v>
                </c:pt>
                <c:pt idx="1055">
                  <c:v>0.6</c:v>
                </c:pt>
                <c:pt idx="1056">
                  <c:v>0.36</c:v>
                </c:pt>
                <c:pt idx="1057">
                  <c:v>0.21</c:v>
                </c:pt>
                <c:pt idx="1058">
                  <c:v>0.51</c:v>
                </c:pt>
                <c:pt idx="1059">
                  <c:v>0.6</c:v>
                </c:pt>
                <c:pt idx="1060">
                  <c:v>0.3</c:v>
                </c:pt>
                <c:pt idx="1061">
                  <c:v>0.45</c:v>
                </c:pt>
                <c:pt idx="1062">
                  <c:v>0.15</c:v>
                </c:pt>
                <c:pt idx="1063">
                  <c:v>0.06</c:v>
                </c:pt>
                <c:pt idx="1064">
                  <c:v>0.06</c:v>
                </c:pt>
                <c:pt idx="1065">
                  <c:v>0.24</c:v>
                </c:pt>
                <c:pt idx="1066">
                  <c:v>0.18</c:v>
                </c:pt>
                <c:pt idx="1067">
                  <c:v>0.15</c:v>
                </c:pt>
                <c:pt idx="1068">
                  <c:v>0.33</c:v>
                </c:pt>
                <c:pt idx="1069">
                  <c:v>0.06</c:v>
                </c:pt>
                <c:pt idx="1070">
                  <c:v>0.09</c:v>
                </c:pt>
                <c:pt idx="1071">
                  <c:v>0.33</c:v>
                </c:pt>
                <c:pt idx="1072">
                  <c:v>0.24</c:v>
                </c:pt>
                <c:pt idx="1073">
                  <c:v>0</c:v>
                </c:pt>
                <c:pt idx="1074">
                  <c:v>0.15</c:v>
                </c:pt>
                <c:pt idx="1075">
                  <c:v>0.42</c:v>
                </c:pt>
                <c:pt idx="1076">
                  <c:v>0.45</c:v>
                </c:pt>
                <c:pt idx="1077">
                  <c:v>0.27</c:v>
                </c:pt>
                <c:pt idx="1078">
                  <c:v>0.42</c:v>
                </c:pt>
                <c:pt idx="1079">
                  <c:v>0.21</c:v>
                </c:pt>
                <c:pt idx="1080">
                  <c:v>0.15</c:v>
                </c:pt>
                <c:pt idx="1081">
                  <c:v>0.36</c:v>
                </c:pt>
                <c:pt idx="1082">
                  <c:v>0.36</c:v>
                </c:pt>
                <c:pt idx="1083">
                  <c:v>0.39</c:v>
                </c:pt>
                <c:pt idx="1084">
                  <c:v>0.54</c:v>
                </c:pt>
                <c:pt idx="1085">
                  <c:v>0.36</c:v>
                </c:pt>
                <c:pt idx="1086">
                  <c:v>0.27</c:v>
                </c:pt>
                <c:pt idx="1087">
                  <c:v>0.24</c:v>
                </c:pt>
                <c:pt idx="1088">
                  <c:v>0.48</c:v>
                </c:pt>
                <c:pt idx="1089">
                  <c:v>0.6</c:v>
                </c:pt>
                <c:pt idx="1090">
                  <c:v>0.12</c:v>
                </c:pt>
                <c:pt idx="1091">
                  <c:v>0.12</c:v>
                </c:pt>
                <c:pt idx="1092">
                  <c:v>0.03</c:v>
                </c:pt>
                <c:pt idx="1093">
                  <c:v>0</c:v>
                </c:pt>
                <c:pt idx="1094">
                  <c:v>0.09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0.03</c:v>
                </c:pt>
                <c:pt idx="1100">
                  <c:v>0.03</c:v>
                </c:pt>
                <c:pt idx="1101">
                  <c:v>0.06</c:v>
                </c:pt>
                <c:pt idx="1102">
                  <c:v>0.06</c:v>
                </c:pt>
                <c:pt idx="1103">
                  <c:v>0.06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0.09</c:v>
                </c:pt>
                <c:pt idx="1108">
                  <c:v>0</c:v>
                </c:pt>
                <c:pt idx="1109">
                  <c:v>0.06</c:v>
                </c:pt>
                <c:pt idx="1110">
                  <c:v>0</c:v>
                </c:pt>
                <c:pt idx="1111">
                  <c:v>0.06</c:v>
                </c:pt>
                <c:pt idx="1112">
                  <c:v>0.12</c:v>
                </c:pt>
                <c:pt idx="1113">
                  <c:v>0.03</c:v>
                </c:pt>
                <c:pt idx="1114">
                  <c:v>0.03</c:v>
                </c:pt>
                <c:pt idx="1115">
                  <c:v>0</c:v>
                </c:pt>
                <c:pt idx="1116">
                  <c:v>0.12</c:v>
                </c:pt>
                <c:pt idx="1117">
                  <c:v>0.18</c:v>
                </c:pt>
                <c:pt idx="1118">
                  <c:v>0</c:v>
                </c:pt>
                <c:pt idx="1119">
                  <c:v>0.09</c:v>
                </c:pt>
                <c:pt idx="1120">
                  <c:v>0.06</c:v>
                </c:pt>
                <c:pt idx="1121">
                  <c:v>0.03</c:v>
                </c:pt>
                <c:pt idx="1122">
                  <c:v>0.27</c:v>
                </c:pt>
                <c:pt idx="1123">
                  <c:v>0.15</c:v>
                </c:pt>
                <c:pt idx="1124">
                  <c:v>0.24</c:v>
                </c:pt>
                <c:pt idx="1125">
                  <c:v>0</c:v>
                </c:pt>
                <c:pt idx="1126">
                  <c:v>0.18</c:v>
                </c:pt>
                <c:pt idx="1127">
                  <c:v>0.06</c:v>
                </c:pt>
                <c:pt idx="1128">
                  <c:v>0.12</c:v>
                </c:pt>
                <c:pt idx="1129">
                  <c:v>0.03</c:v>
                </c:pt>
                <c:pt idx="1130">
                  <c:v>0.3</c:v>
                </c:pt>
                <c:pt idx="1131">
                  <c:v>0.12</c:v>
                </c:pt>
                <c:pt idx="1132">
                  <c:v>0.15</c:v>
                </c:pt>
                <c:pt idx="1133">
                  <c:v>0.09</c:v>
                </c:pt>
                <c:pt idx="1134">
                  <c:v>0.24</c:v>
                </c:pt>
                <c:pt idx="1135">
                  <c:v>0.06</c:v>
                </c:pt>
                <c:pt idx="1136">
                  <c:v>0.06</c:v>
                </c:pt>
                <c:pt idx="1137">
                  <c:v>0.15</c:v>
                </c:pt>
                <c:pt idx="1138">
                  <c:v>0.33</c:v>
                </c:pt>
                <c:pt idx="1139">
                  <c:v>0.33</c:v>
                </c:pt>
                <c:pt idx="1140">
                  <c:v>0.09</c:v>
                </c:pt>
                <c:pt idx="1141">
                  <c:v>0.12</c:v>
                </c:pt>
                <c:pt idx="1142">
                  <c:v>0.21</c:v>
                </c:pt>
                <c:pt idx="1143">
                  <c:v>0.18</c:v>
                </c:pt>
                <c:pt idx="1144">
                  <c:v>0.12</c:v>
                </c:pt>
                <c:pt idx="1145">
                  <c:v>0.18</c:v>
                </c:pt>
                <c:pt idx="1146">
                  <c:v>0.06</c:v>
                </c:pt>
                <c:pt idx="1147">
                  <c:v>0.33</c:v>
                </c:pt>
                <c:pt idx="1148">
                  <c:v>0.15</c:v>
                </c:pt>
                <c:pt idx="1149">
                  <c:v>0.3</c:v>
                </c:pt>
                <c:pt idx="1150">
                  <c:v>0.24</c:v>
                </c:pt>
                <c:pt idx="1151">
                  <c:v>0.21</c:v>
                </c:pt>
                <c:pt idx="1152">
                  <c:v>0.39</c:v>
                </c:pt>
                <c:pt idx="1153">
                  <c:v>0.48</c:v>
                </c:pt>
                <c:pt idx="1154">
                  <c:v>0.09</c:v>
                </c:pt>
                <c:pt idx="1155">
                  <c:v>0.03</c:v>
                </c:pt>
                <c:pt idx="1156">
                  <c:v>0</c:v>
                </c:pt>
                <c:pt idx="1157">
                  <c:v>0.09</c:v>
                </c:pt>
                <c:pt idx="1158">
                  <c:v>0.03</c:v>
                </c:pt>
                <c:pt idx="1159">
                  <c:v>0.18</c:v>
                </c:pt>
                <c:pt idx="1160">
                  <c:v>0.54</c:v>
                </c:pt>
                <c:pt idx="1161">
                  <c:v>0.12</c:v>
                </c:pt>
                <c:pt idx="1162">
                  <c:v>0.06</c:v>
                </c:pt>
                <c:pt idx="1163">
                  <c:v>0.09</c:v>
                </c:pt>
                <c:pt idx="1164">
                  <c:v>0.03</c:v>
                </c:pt>
                <c:pt idx="1165">
                  <c:v>0.09</c:v>
                </c:pt>
                <c:pt idx="1166">
                  <c:v>0.06</c:v>
                </c:pt>
                <c:pt idx="1167">
                  <c:v>0.09</c:v>
                </c:pt>
                <c:pt idx="1168">
                  <c:v>0.03</c:v>
                </c:pt>
                <c:pt idx="1169">
                  <c:v>0.18</c:v>
                </c:pt>
                <c:pt idx="1170">
                  <c:v>0.09</c:v>
                </c:pt>
                <c:pt idx="1171">
                  <c:v>0.09</c:v>
                </c:pt>
                <c:pt idx="1172">
                  <c:v>0.33</c:v>
                </c:pt>
                <c:pt idx="1173">
                  <c:v>0.06</c:v>
                </c:pt>
                <c:pt idx="1174">
                  <c:v>0.06</c:v>
                </c:pt>
                <c:pt idx="1175">
                  <c:v>0.12</c:v>
                </c:pt>
                <c:pt idx="1176">
                  <c:v>0.03</c:v>
                </c:pt>
                <c:pt idx="1177">
                  <c:v>0.15</c:v>
                </c:pt>
                <c:pt idx="1178">
                  <c:v>0.09</c:v>
                </c:pt>
                <c:pt idx="1179">
                  <c:v>0.06</c:v>
                </c:pt>
                <c:pt idx="1180">
                  <c:v>0.06</c:v>
                </c:pt>
                <c:pt idx="1181">
                  <c:v>0.24</c:v>
                </c:pt>
                <c:pt idx="1182">
                  <c:v>0.09</c:v>
                </c:pt>
                <c:pt idx="1183">
                  <c:v>0.06</c:v>
                </c:pt>
                <c:pt idx="1184">
                  <c:v>0.06</c:v>
                </c:pt>
                <c:pt idx="1185">
                  <c:v>0.12</c:v>
                </c:pt>
                <c:pt idx="1186">
                  <c:v>0.12</c:v>
                </c:pt>
                <c:pt idx="1187">
                  <c:v>0.03</c:v>
                </c:pt>
                <c:pt idx="1188">
                  <c:v>0.24</c:v>
                </c:pt>
                <c:pt idx="1189">
                  <c:v>0.09</c:v>
                </c:pt>
                <c:pt idx="1190">
                  <c:v>0.42</c:v>
                </c:pt>
                <c:pt idx="1191">
                  <c:v>0.45</c:v>
                </c:pt>
                <c:pt idx="1192">
                  <c:v>0.48</c:v>
                </c:pt>
                <c:pt idx="1193">
                  <c:v>0.27</c:v>
                </c:pt>
                <c:pt idx="1194">
                  <c:v>0.03</c:v>
                </c:pt>
                <c:pt idx="1195">
                  <c:v>0.06</c:v>
                </c:pt>
                <c:pt idx="1196">
                  <c:v>0.3</c:v>
                </c:pt>
                <c:pt idx="1197">
                  <c:v>0</c:v>
                </c:pt>
                <c:pt idx="1198">
                  <c:v>0.12</c:v>
                </c:pt>
                <c:pt idx="1199">
                  <c:v>0.03</c:v>
                </c:pt>
                <c:pt idx="1200">
                  <c:v>0.21</c:v>
                </c:pt>
                <c:pt idx="1201">
                  <c:v>0.24</c:v>
                </c:pt>
                <c:pt idx="1202">
                  <c:v>0.03</c:v>
                </c:pt>
                <c:pt idx="1203">
                  <c:v>0.18</c:v>
                </c:pt>
                <c:pt idx="1204">
                  <c:v>0.24</c:v>
                </c:pt>
                <c:pt idx="1205">
                  <c:v>0.09</c:v>
                </c:pt>
                <c:pt idx="1206">
                  <c:v>0.33</c:v>
                </c:pt>
                <c:pt idx="1207">
                  <c:v>0.15</c:v>
                </c:pt>
                <c:pt idx="1208">
                  <c:v>0.42</c:v>
                </c:pt>
                <c:pt idx="1209">
                  <c:v>0.33</c:v>
                </c:pt>
                <c:pt idx="1210">
                  <c:v>0.39</c:v>
                </c:pt>
                <c:pt idx="1211">
                  <c:v>0.27</c:v>
                </c:pt>
                <c:pt idx="1212">
                  <c:v>0.42</c:v>
                </c:pt>
                <c:pt idx="1213">
                  <c:v>0.42</c:v>
                </c:pt>
                <c:pt idx="1214">
                  <c:v>0.27</c:v>
                </c:pt>
                <c:pt idx="1215">
                  <c:v>0.21</c:v>
                </c:pt>
                <c:pt idx="1216">
                  <c:v>0.27</c:v>
                </c:pt>
                <c:pt idx="1217">
                  <c:v>0.15</c:v>
                </c:pt>
                <c:pt idx="1218">
                  <c:v>0.18</c:v>
                </c:pt>
                <c:pt idx="1219">
                  <c:v>0.24</c:v>
                </c:pt>
                <c:pt idx="1220">
                  <c:v>0.33</c:v>
                </c:pt>
                <c:pt idx="1221">
                  <c:v>0.27</c:v>
                </c:pt>
                <c:pt idx="1222">
                  <c:v>0.21</c:v>
                </c:pt>
                <c:pt idx="1223">
                  <c:v>0.36</c:v>
                </c:pt>
                <c:pt idx="1224">
                  <c:v>0.42</c:v>
                </c:pt>
                <c:pt idx="1225">
                  <c:v>0.15</c:v>
                </c:pt>
                <c:pt idx="1226">
                  <c:v>0.33</c:v>
                </c:pt>
                <c:pt idx="1227">
                  <c:v>0.33</c:v>
                </c:pt>
                <c:pt idx="1228">
                  <c:v>0.36</c:v>
                </c:pt>
                <c:pt idx="1229">
                  <c:v>0.06</c:v>
                </c:pt>
                <c:pt idx="1230">
                  <c:v>0.18</c:v>
                </c:pt>
                <c:pt idx="1231">
                  <c:v>0.27</c:v>
                </c:pt>
                <c:pt idx="1232">
                  <c:v>0.15</c:v>
                </c:pt>
                <c:pt idx="1233">
                  <c:v>0.42</c:v>
                </c:pt>
                <c:pt idx="1234">
                  <c:v>0.42</c:v>
                </c:pt>
                <c:pt idx="1235">
                  <c:v>0.39</c:v>
                </c:pt>
                <c:pt idx="1236">
                  <c:v>0.39</c:v>
                </c:pt>
                <c:pt idx="1237">
                  <c:v>0.15</c:v>
                </c:pt>
                <c:pt idx="1238">
                  <c:v>0.12</c:v>
                </c:pt>
                <c:pt idx="1239">
                  <c:v>0.15</c:v>
                </c:pt>
                <c:pt idx="1240">
                  <c:v>0.36</c:v>
                </c:pt>
                <c:pt idx="1241">
                  <c:v>0.21</c:v>
                </c:pt>
                <c:pt idx="1242">
                  <c:v>0</c:v>
                </c:pt>
                <c:pt idx="1243">
                  <c:v>0.33</c:v>
                </c:pt>
                <c:pt idx="1244">
                  <c:v>0.24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0.03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0.03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0.03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0.03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0.06</c:v>
                </c:pt>
                <c:pt idx="1278">
                  <c:v>0</c:v>
                </c:pt>
                <c:pt idx="1279">
                  <c:v>0.03</c:v>
                </c:pt>
                <c:pt idx="1280">
                  <c:v>0</c:v>
                </c:pt>
                <c:pt idx="1281">
                  <c:v>0.09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0.06</c:v>
                </c:pt>
                <c:pt idx="1286">
                  <c:v>0</c:v>
                </c:pt>
                <c:pt idx="1287">
                  <c:v>0.09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0.03</c:v>
                </c:pt>
                <c:pt idx="1292">
                  <c:v>0</c:v>
                </c:pt>
                <c:pt idx="1293">
                  <c:v>0.09</c:v>
                </c:pt>
                <c:pt idx="1294">
                  <c:v>0</c:v>
                </c:pt>
                <c:pt idx="1295">
                  <c:v>0.09</c:v>
                </c:pt>
                <c:pt idx="1296">
                  <c:v>0</c:v>
                </c:pt>
                <c:pt idx="1297">
                  <c:v>0.09</c:v>
                </c:pt>
                <c:pt idx="1298">
                  <c:v>0</c:v>
                </c:pt>
                <c:pt idx="1299">
                  <c:v>0.09</c:v>
                </c:pt>
                <c:pt idx="1300">
                  <c:v>0</c:v>
                </c:pt>
                <c:pt idx="1301">
                  <c:v>0.09</c:v>
                </c:pt>
                <c:pt idx="1302">
                  <c:v>0</c:v>
                </c:pt>
                <c:pt idx="1303">
                  <c:v>0.09</c:v>
                </c:pt>
                <c:pt idx="1304">
                  <c:v>0</c:v>
                </c:pt>
                <c:pt idx="1305">
                  <c:v>0.09</c:v>
                </c:pt>
                <c:pt idx="1306">
                  <c:v>0</c:v>
                </c:pt>
                <c:pt idx="1307">
                  <c:v>0.09</c:v>
                </c:pt>
                <c:pt idx="1308">
                  <c:v>0.03</c:v>
                </c:pt>
                <c:pt idx="1309">
                  <c:v>0.09</c:v>
                </c:pt>
                <c:pt idx="1310">
                  <c:v>0</c:v>
                </c:pt>
                <c:pt idx="1311">
                  <c:v>0.12</c:v>
                </c:pt>
                <c:pt idx="1312">
                  <c:v>0</c:v>
                </c:pt>
                <c:pt idx="1313">
                  <c:v>0.12</c:v>
                </c:pt>
                <c:pt idx="1314">
                  <c:v>0.03</c:v>
                </c:pt>
                <c:pt idx="1315">
                  <c:v>0.09</c:v>
                </c:pt>
                <c:pt idx="1316">
                  <c:v>0</c:v>
                </c:pt>
                <c:pt idx="1317">
                  <c:v>0.09</c:v>
                </c:pt>
                <c:pt idx="1318">
                  <c:v>0.03</c:v>
                </c:pt>
                <c:pt idx="1319">
                  <c:v>0.09</c:v>
                </c:pt>
                <c:pt idx="1320">
                  <c:v>0</c:v>
                </c:pt>
                <c:pt idx="1321">
                  <c:v>0.09</c:v>
                </c:pt>
                <c:pt idx="1322">
                  <c:v>0</c:v>
                </c:pt>
                <c:pt idx="1323">
                  <c:v>0.09</c:v>
                </c:pt>
                <c:pt idx="1324">
                  <c:v>0</c:v>
                </c:pt>
                <c:pt idx="1325">
                  <c:v>0.09</c:v>
                </c:pt>
                <c:pt idx="1326">
                  <c:v>0</c:v>
                </c:pt>
                <c:pt idx="1327">
                  <c:v>0.06</c:v>
                </c:pt>
                <c:pt idx="1328">
                  <c:v>0.03</c:v>
                </c:pt>
                <c:pt idx="1329">
                  <c:v>0.06</c:v>
                </c:pt>
                <c:pt idx="1330">
                  <c:v>0</c:v>
                </c:pt>
                <c:pt idx="1331">
                  <c:v>0.09</c:v>
                </c:pt>
                <c:pt idx="1332">
                  <c:v>0</c:v>
                </c:pt>
                <c:pt idx="1333">
                  <c:v>0.09</c:v>
                </c:pt>
                <c:pt idx="1334">
                  <c:v>0</c:v>
                </c:pt>
                <c:pt idx="1335">
                  <c:v>0.06</c:v>
                </c:pt>
                <c:pt idx="1336">
                  <c:v>0.03</c:v>
                </c:pt>
                <c:pt idx="1337">
                  <c:v>0.06</c:v>
                </c:pt>
                <c:pt idx="1338">
                  <c:v>0</c:v>
                </c:pt>
                <c:pt idx="1339">
                  <c:v>0.06</c:v>
                </c:pt>
                <c:pt idx="1340">
                  <c:v>0.03</c:v>
                </c:pt>
                <c:pt idx="1341">
                  <c:v>0.06</c:v>
                </c:pt>
                <c:pt idx="1342">
                  <c:v>0</c:v>
                </c:pt>
                <c:pt idx="1343">
                  <c:v>0.09</c:v>
                </c:pt>
                <c:pt idx="1344">
                  <c:v>0.03</c:v>
                </c:pt>
                <c:pt idx="1345">
                  <c:v>0.09</c:v>
                </c:pt>
                <c:pt idx="1346">
                  <c:v>0.03</c:v>
                </c:pt>
                <c:pt idx="1347">
                  <c:v>0.09</c:v>
                </c:pt>
                <c:pt idx="1348">
                  <c:v>0.03</c:v>
                </c:pt>
                <c:pt idx="1349">
                  <c:v>0.06</c:v>
                </c:pt>
                <c:pt idx="1350">
                  <c:v>0.03</c:v>
                </c:pt>
                <c:pt idx="1351">
                  <c:v>0.09</c:v>
                </c:pt>
                <c:pt idx="1352">
                  <c:v>0</c:v>
                </c:pt>
                <c:pt idx="1353">
                  <c:v>0.09</c:v>
                </c:pt>
                <c:pt idx="1354">
                  <c:v>0.03</c:v>
                </c:pt>
                <c:pt idx="1355">
                  <c:v>0.09</c:v>
                </c:pt>
                <c:pt idx="1356">
                  <c:v>0.03</c:v>
                </c:pt>
                <c:pt idx="1357">
                  <c:v>0.09</c:v>
                </c:pt>
                <c:pt idx="1358">
                  <c:v>0.03</c:v>
                </c:pt>
                <c:pt idx="1359">
                  <c:v>0.09</c:v>
                </c:pt>
                <c:pt idx="1360">
                  <c:v>0.03</c:v>
                </c:pt>
                <c:pt idx="1361">
                  <c:v>0.09</c:v>
                </c:pt>
                <c:pt idx="1362">
                  <c:v>0</c:v>
                </c:pt>
                <c:pt idx="1363">
                  <c:v>0.09</c:v>
                </c:pt>
                <c:pt idx="1364">
                  <c:v>0.03</c:v>
                </c:pt>
                <c:pt idx="1365">
                  <c:v>0.12</c:v>
                </c:pt>
                <c:pt idx="1366">
                  <c:v>0.03</c:v>
                </c:pt>
                <c:pt idx="1367">
                  <c:v>0.12</c:v>
                </c:pt>
                <c:pt idx="1368">
                  <c:v>0</c:v>
                </c:pt>
                <c:pt idx="1369">
                  <c:v>0.09</c:v>
                </c:pt>
                <c:pt idx="1370">
                  <c:v>0.03</c:v>
                </c:pt>
                <c:pt idx="1371">
                  <c:v>0.09</c:v>
                </c:pt>
                <c:pt idx="1372">
                  <c:v>0.03</c:v>
                </c:pt>
                <c:pt idx="1373">
                  <c:v>0.09</c:v>
                </c:pt>
                <c:pt idx="1374">
                  <c:v>0.03</c:v>
                </c:pt>
                <c:pt idx="1375">
                  <c:v>0.09</c:v>
                </c:pt>
                <c:pt idx="1376">
                  <c:v>0</c:v>
                </c:pt>
                <c:pt idx="1377">
                  <c:v>0.09</c:v>
                </c:pt>
                <c:pt idx="1378">
                  <c:v>0.03</c:v>
                </c:pt>
                <c:pt idx="1379">
                  <c:v>0.12</c:v>
                </c:pt>
                <c:pt idx="1380">
                  <c:v>0.03</c:v>
                </c:pt>
                <c:pt idx="1381">
                  <c:v>0.12</c:v>
                </c:pt>
                <c:pt idx="1382">
                  <c:v>0.03</c:v>
                </c:pt>
                <c:pt idx="1383">
                  <c:v>0.09</c:v>
                </c:pt>
                <c:pt idx="1384">
                  <c:v>0.03</c:v>
                </c:pt>
                <c:pt idx="1385">
                  <c:v>0.09</c:v>
                </c:pt>
                <c:pt idx="1386">
                  <c:v>0.03</c:v>
                </c:pt>
                <c:pt idx="1387">
                  <c:v>0.09</c:v>
                </c:pt>
                <c:pt idx="1388">
                  <c:v>0</c:v>
                </c:pt>
                <c:pt idx="1389">
                  <c:v>0.09</c:v>
                </c:pt>
                <c:pt idx="1390">
                  <c:v>0.03</c:v>
                </c:pt>
                <c:pt idx="1391">
                  <c:v>0.06</c:v>
                </c:pt>
                <c:pt idx="1392">
                  <c:v>0</c:v>
                </c:pt>
                <c:pt idx="1393">
                  <c:v>0.12</c:v>
                </c:pt>
                <c:pt idx="1394">
                  <c:v>0</c:v>
                </c:pt>
                <c:pt idx="1395">
                  <c:v>0.06</c:v>
                </c:pt>
                <c:pt idx="1396">
                  <c:v>0.03</c:v>
                </c:pt>
                <c:pt idx="1397">
                  <c:v>0.09</c:v>
                </c:pt>
                <c:pt idx="1398">
                  <c:v>0.03</c:v>
                </c:pt>
                <c:pt idx="1399">
                  <c:v>0.09</c:v>
                </c:pt>
                <c:pt idx="1400">
                  <c:v>0</c:v>
                </c:pt>
                <c:pt idx="1401">
                  <c:v>0.06</c:v>
                </c:pt>
                <c:pt idx="1402">
                  <c:v>0</c:v>
                </c:pt>
                <c:pt idx="1403">
                  <c:v>0.09</c:v>
                </c:pt>
                <c:pt idx="1404">
                  <c:v>0.03</c:v>
                </c:pt>
                <c:pt idx="1405">
                  <c:v>0.09</c:v>
                </c:pt>
                <c:pt idx="1406">
                  <c:v>0.03</c:v>
                </c:pt>
                <c:pt idx="1407">
                  <c:v>0.03</c:v>
                </c:pt>
                <c:pt idx="1408">
                  <c:v>0</c:v>
                </c:pt>
                <c:pt idx="1409">
                  <c:v>0.12</c:v>
                </c:pt>
                <c:pt idx="1410">
                  <c:v>0</c:v>
                </c:pt>
                <c:pt idx="1411">
                  <c:v>0.12</c:v>
                </c:pt>
                <c:pt idx="1412">
                  <c:v>0.03</c:v>
                </c:pt>
                <c:pt idx="1413">
                  <c:v>0.12</c:v>
                </c:pt>
                <c:pt idx="1414">
                  <c:v>0.03</c:v>
                </c:pt>
                <c:pt idx="1415">
                  <c:v>0.12</c:v>
                </c:pt>
                <c:pt idx="1416">
                  <c:v>0</c:v>
                </c:pt>
                <c:pt idx="1417">
                  <c:v>0.12</c:v>
                </c:pt>
                <c:pt idx="1418">
                  <c:v>0</c:v>
                </c:pt>
                <c:pt idx="1419">
                  <c:v>0.12</c:v>
                </c:pt>
                <c:pt idx="1420">
                  <c:v>0.03</c:v>
                </c:pt>
                <c:pt idx="1421">
                  <c:v>0.09</c:v>
                </c:pt>
                <c:pt idx="1422">
                  <c:v>0.03</c:v>
                </c:pt>
                <c:pt idx="1423">
                  <c:v>0.09</c:v>
                </c:pt>
                <c:pt idx="1424">
                  <c:v>0.03</c:v>
                </c:pt>
                <c:pt idx="1425">
                  <c:v>0.09</c:v>
                </c:pt>
                <c:pt idx="1426">
                  <c:v>0.03</c:v>
                </c:pt>
                <c:pt idx="1427">
                  <c:v>0.06</c:v>
                </c:pt>
                <c:pt idx="1428">
                  <c:v>0</c:v>
                </c:pt>
                <c:pt idx="1429">
                  <c:v>0.12</c:v>
                </c:pt>
                <c:pt idx="1430">
                  <c:v>0.03</c:v>
                </c:pt>
                <c:pt idx="1431">
                  <c:v>0.09</c:v>
                </c:pt>
                <c:pt idx="1432">
                  <c:v>0</c:v>
                </c:pt>
                <c:pt idx="1433">
                  <c:v>0.12</c:v>
                </c:pt>
                <c:pt idx="1434">
                  <c:v>0.03</c:v>
                </c:pt>
                <c:pt idx="1435">
                  <c:v>0.12</c:v>
                </c:pt>
                <c:pt idx="1436">
                  <c:v>0.03</c:v>
                </c:pt>
                <c:pt idx="1437">
                  <c:v>0.12</c:v>
                </c:pt>
                <c:pt idx="1438">
                  <c:v>0</c:v>
                </c:pt>
                <c:pt idx="1439">
                  <c:v>0.12</c:v>
                </c:pt>
                <c:pt idx="1440">
                  <c:v>0.03</c:v>
                </c:pt>
                <c:pt idx="1441">
                  <c:v>0.06</c:v>
                </c:pt>
                <c:pt idx="1442">
                  <c:v>0.03</c:v>
                </c:pt>
                <c:pt idx="1443">
                  <c:v>0.06</c:v>
                </c:pt>
                <c:pt idx="1444">
                  <c:v>0.03</c:v>
                </c:pt>
                <c:pt idx="1445">
                  <c:v>0.06</c:v>
                </c:pt>
                <c:pt idx="1446">
                  <c:v>0.03</c:v>
                </c:pt>
                <c:pt idx="1447">
                  <c:v>0.12</c:v>
                </c:pt>
                <c:pt idx="1448">
                  <c:v>0.03</c:v>
                </c:pt>
                <c:pt idx="1449">
                  <c:v>0.09</c:v>
                </c:pt>
                <c:pt idx="1450">
                  <c:v>0.03</c:v>
                </c:pt>
                <c:pt idx="1451">
                  <c:v>0.09</c:v>
                </c:pt>
                <c:pt idx="1452">
                  <c:v>0</c:v>
                </c:pt>
                <c:pt idx="1453">
                  <c:v>0.12</c:v>
                </c:pt>
                <c:pt idx="1454">
                  <c:v>0.03</c:v>
                </c:pt>
                <c:pt idx="1455">
                  <c:v>0.06</c:v>
                </c:pt>
                <c:pt idx="1456">
                  <c:v>0</c:v>
                </c:pt>
                <c:pt idx="1457">
                  <c:v>0.09</c:v>
                </c:pt>
                <c:pt idx="1458">
                  <c:v>0.03</c:v>
                </c:pt>
                <c:pt idx="1459">
                  <c:v>0.12</c:v>
                </c:pt>
                <c:pt idx="1460">
                  <c:v>0.03</c:v>
                </c:pt>
                <c:pt idx="1461">
                  <c:v>0.06</c:v>
                </c:pt>
                <c:pt idx="1462">
                  <c:v>0.03</c:v>
                </c:pt>
                <c:pt idx="1463">
                  <c:v>0.09</c:v>
                </c:pt>
                <c:pt idx="1464">
                  <c:v>0.03</c:v>
                </c:pt>
                <c:pt idx="1465">
                  <c:v>0.09</c:v>
                </c:pt>
                <c:pt idx="1466">
                  <c:v>0.03</c:v>
                </c:pt>
                <c:pt idx="1467">
                  <c:v>0.09</c:v>
                </c:pt>
                <c:pt idx="1468">
                  <c:v>0.03</c:v>
                </c:pt>
                <c:pt idx="1469">
                  <c:v>0.06</c:v>
                </c:pt>
                <c:pt idx="1470">
                  <c:v>0</c:v>
                </c:pt>
                <c:pt idx="1471">
                  <c:v>0.06</c:v>
                </c:pt>
                <c:pt idx="1472">
                  <c:v>0</c:v>
                </c:pt>
                <c:pt idx="1473">
                  <c:v>0.12</c:v>
                </c:pt>
                <c:pt idx="1474">
                  <c:v>0.03</c:v>
                </c:pt>
                <c:pt idx="1475">
                  <c:v>0.09</c:v>
                </c:pt>
                <c:pt idx="1476">
                  <c:v>0.03</c:v>
                </c:pt>
                <c:pt idx="1477">
                  <c:v>0.06</c:v>
                </c:pt>
                <c:pt idx="1478">
                  <c:v>0.03</c:v>
                </c:pt>
                <c:pt idx="1479">
                  <c:v>0.12</c:v>
                </c:pt>
                <c:pt idx="1480">
                  <c:v>0.03</c:v>
                </c:pt>
                <c:pt idx="1481">
                  <c:v>0.06</c:v>
                </c:pt>
                <c:pt idx="1482">
                  <c:v>0.03</c:v>
                </c:pt>
                <c:pt idx="1483">
                  <c:v>0.06</c:v>
                </c:pt>
                <c:pt idx="1484">
                  <c:v>0</c:v>
                </c:pt>
                <c:pt idx="1485">
                  <c:v>0.06</c:v>
                </c:pt>
                <c:pt idx="1486">
                  <c:v>0.03</c:v>
                </c:pt>
                <c:pt idx="1487">
                  <c:v>0.09</c:v>
                </c:pt>
                <c:pt idx="1488">
                  <c:v>0.03</c:v>
                </c:pt>
                <c:pt idx="1489">
                  <c:v>0.12</c:v>
                </c:pt>
                <c:pt idx="1490">
                  <c:v>0.03</c:v>
                </c:pt>
                <c:pt idx="1491">
                  <c:v>0.12</c:v>
                </c:pt>
                <c:pt idx="1492">
                  <c:v>0.03</c:v>
                </c:pt>
                <c:pt idx="1493">
                  <c:v>0.09</c:v>
                </c:pt>
                <c:pt idx="1494">
                  <c:v>0.03</c:v>
                </c:pt>
                <c:pt idx="1495">
                  <c:v>0.09</c:v>
                </c:pt>
                <c:pt idx="1496">
                  <c:v>0.03</c:v>
                </c:pt>
                <c:pt idx="1497">
                  <c:v>0.09</c:v>
                </c:pt>
                <c:pt idx="1498">
                  <c:v>0.03</c:v>
                </c:pt>
                <c:pt idx="1499">
                  <c:v>0.09</c:v>
                </c:pt>
                <c:pt idx="1500">
                  <c:v>0.03</c:v>
                </c:pt>
                <c:pt idx="1501">
                  <c:v>0.09</c:v>
                </c:pt>
                <c:pt idx="1502">
                  <c:v>0.03</c:v>
                </c:pt>
                <c:pt idx="1503">
                  <c:v>0.09</c:v>
                </c:pt>
                <c:pt idx="1504">
                  <c:v>0.03</c:v>
                </c:pt>
                <c:pt idx="1505">
                  <c:v>0.09</c:v>
                </c:pt>
                <c:pt idx="1506">
                  <c:v>0.03</c:v>
                </c:pt>
                <c:pt idx="1507">
                  <c:v>0.09</c:v>
                </c:pt>
                <c:pt idx="1508">
                  <c:v>0.03</c:v>
                </c:pt>
                <c:pt idx="1509">
                  <c:v>0.09</c:v>
                </c:pt>
                <c:pt idx="1510">
                  <c:v>0.03</c:v>
                </c:pt>
                <c:pt idx="1511">
                  <c:v>0.09</c:v>
                </c:pt>
                <c:pt idx="1512">
                  <c:v>0.03</c:v>
                </c:pt>
                <c:pt idx="1513">
                  <c:v>0.12</c:v>
                </c:pt>
                <c:pt idx="1514">
                  <c:v>0.03</c:v>
                </c:pt>
                <c:pt idx="1515">
                  <c:v>0.12</c:v>
                </c:pt>
                <c:pt idx="1516">
                  <c:v>0.15</c:v>
                </c:pt>
                <c:pt idx="1517">
                  <c:v>0.09</c:v>
                </c:pt>
                <c:pt idx="1518">
                  <c:v>0.21</c:v>
                </c:pt>
                <c:pt idx="1519">
                  <c:v>0.12</c:v>
                </c:pt>
                <c:pt idx="1520">
                  <c:v>0.21</c:v>
                </c:pt>
                <c:pt idx="1521">
                  <c:v>0.48</c:v>
                </c:pt>
                <c:pt idx="1522">
                  <c:v>0.18</c:v>
                </c:pt>
                <c:pt idx="1523">
                  <c:v>0.33</c:v>
                </c:pt>
                <c:pt idx="1524">
                  <c:v>0.27</c:v>
                </c:pt>
                <c:pt idx="1525">
                  <c:v>0.18</c:v>
                </c:pt>
                <c:pt idx="1526">
                  <c:v>0.12</c:v>
                </c:pt>
                <c:pt idx="1527">
                  <c:v>0.6</c:v>
                </c:pt>
                <c:pt idx="1528">
                  <c:v>0.09</c:v>
                </c:pt>
                <c:pt idx="1529">
                  <c:v>0.33</c:v>
                </c:pt>
                <c:pt idx="1530">
                  <c:v>0.12</c:v>
                </c:pt>
                <c:pt idx="1531">
                  <c:v>0.15</c:v>
                </c:pt>
                <c:pt idx="1532">
                  <c:v>0.18</c:v>
                </c:pt>
                <c:pt idx="1533">
                  <c:v>0.24</c:v>
                </c:pt>
                <c:pt idx="1534">
                  <c:v>0.15</c:v>
                </c:pt>
                <c:pt idx="1535">
                  <c:v>0.15</c:v>
                </c:pt>
                <c:pt idx="1536">
                  <c:v>0.18</c:v>
                </c:pt>
                <c:pt idx="1537">
                  <c:v>0.21</c:v>
                </c:pt>
                <c:pt idx="1538">
                  <c:v>0.24</c:v>
                </c:pt>
                <c:pt idx="1539">
                  <c:v>0.18</c:v>
                </c:pt>
                <c:pt idx="1540">
                  <c:v>0.21</c:v>
                </c:pt>
                <c:pt idx="1541">
                  <c:v>0.33</c:v>
                </c:pt>
                <c:pt idx="1542">
                  <c:v>0.15</c:v>
                </c:pt>
                <c:pt idx="1543">
                  <c:v>0.03</c:v>
                </c:pt>
                <c:pt idx="1544">
                  <c:v>0.36</c:v>
                </c:pt>
                <c:pt idx="1545">
                  <c:v>0.51</c:v>
                </c:pt>
                <c:pt idx="1546">
                  <c:v>0.33</c:v>
                </c:pt>
                <c:pt idx="1547">
                  <c:v>0.03</c:v>
                </c:pt>
                <c:pt idx="1548">
                  <c:v>0</c:v>
                </c:pt>
                <c:pt idx="1549">
                  <c:v>0.03</c:v>
                </c:pt>
                <c:pt idx="1550">
                  <c:v>0.15</c:v>
                </c:pt>
                <c:pt idx="1551">
                  <c:v>0.21</c:v>
                </c:pt>
                <c:pt idx="1552">
                  <c:v>0.27</c:v>
                </c:pt>
                <c:pt idx="1553">
                  <c:v>0</c:v>
                </c:pt>
                <c:pt idx="1554">
                  <c:v>0.12</c:v>
                </c:pt>
                <c:pt idx="1555">
                  <c:v>0.06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0.15</c:v>
                </c:pt>
                <c:pt idx="1561">
                  <c:v>0.06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0.03</c:v>
                </c:pt>
                <c:pt idx="1566">
                  <c:v>0.03</c:v>
                </c:pt>
                <c:pt idx="1567">
                  <c:v>0.48</c:v>
                </c:pt>
                <c:pt idx="1568">
                  <c:v>0.06</c:v>
                </c:pt>
                <c:pt idx="1569">
                  <c:v>0</c:v>
                </c:pt>
                <c:pt idx="1570">
                  <c:v>0</c:v>
                </c:pt>
                <c:pt idx="1571">
                  <c:v>0.06</c:v>
                </c:pt>
                <c:pt idx="1572">
                  <c:v>0</c:v>
                </c:pt>
                <c:pt idx="1573">
                  <c:v>0.06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0.06</c:v>
                </c:pt>
                <c:pt idx="1578">
                  <c:v>0</c:v>
                </c:pt>
                <c:pt idx="1579">
                  <c:v>0.06</c:v>
                </c:pt>
                <c:pt idx="1580">
                  <c:v>0</c:v>
                </c:pt>
                <c:pt idx="1581">
                  <c:v>0.06</c:v>
                </c:pt>
                <c:pt idx="1582">
                  <c:v>0</c:v>
                </c:pt>
                <c:pt idx="1583">
                  <c:v>0.06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0.09</c:v>
                </c:pt>
                <c:pt idx="1588">
                  <c:v>0</c:v>
                </c:pt>
                <c:pt idx="1589">
                  <c:v>0.09</c:v>
                </c:pt>
                <c:pt idx="1590">
                  <c:v>0</c:v>
                </c:pt>
                <c:pt idx="1591">
                  <c:v>0.06</c:v>
                </c:pt>
                <c:pt idx="1592">
                  <c:v>0</c:v>
                </c:pt>
                <c:pt idx="1593">
                  <c:v>0.06</c:v>
                </c:pt>
                <c:pt idx="1594">
                  <c:v>0</c:v>
                </c:pt>
                <c:pt idx="1595">
                  <c:v>0.09</c:v>
                </c:pt>
                <c:pt idx="1596">
                  <c:v>0</c:v>
                </c:pt>
                <c:pt idx="1597">
                  <c:v>0.06</c:v>
                </c:pt>
                <c:pt idx="1598">
                  <c:v>0</c:v>
                </c:pt>
                <c:pt idx="1599">
                  <c:v>0.09</c:v>
                </c:pt>
                <c:pt idx="1600">
                  <c:v>0</c:v>
                </c:pt>
                <c:pt idx="1601">
                  <c:v>0.09</c:v>
                </c:pt>
                <c:pt idx="1602">
                  <c:v>0</c:v>
                </c:pt>
                <c:pt idx="1603">
                  <c:v>0.06</c:v>
                </c:pt>
                <c:pt idx="1604">
                  <c:v>0</c:v>
                </c:pt>
                <c:pt idx="1605">
                  <c:v>0.09</c:v>
                </c:pt>
                <c:pt idx="1606">
                  <c:v>0</c:v>
                </c:pt>
                <c:pt idx="1607">
                  <c:v>0.09</c:v>
                </c:pt>
                <c:pt idx="1608">
                  <c:v>0</c:v>
                </c:pt>
                <c:pt idx="1609">
                  <c:v>0.09</c:v>
                </c:pt>
                <c:pt idx="1610">
                  <c:v>0</c:v>
                </c:pt>
                <c:pt idx="1611">
                  <c:v>0.06</c:v>
                </c:pt>
                <c:pt idx="1612">
                  <c:v>0</c:v>
                </c:pt>
                <c:pt idx="1613">
                  <c:v>0.09</c:v>
                </c:pt>
                <c:pt idx="1614">
                  <c:v>0.03</c:v>
                </c:pt>
                <c:pt idx="1615">
                  <c:v>0.03</c:v>
                </c:pt>
                <c:pt idx="1616">
                  <c:v>0</c:v>
                </c:pt>
                <c:pt idx="1617">
                  <c:v>0.09</c:v>
                </c:pt>
                <c:pt idx="1618">
                  <c:v>0.03</c:v>
                </c:pt>
                <c:pt idx="1619">
                  <c:v>0.03</c:v>
                </c:pt>
                <c:pt idx="1620">
                  <c:v>0</c:v>
                </c:pt>
                <c:pt idx="1621">
                  <c:v>0.12</c:v>
                </c:pt>
                <c:pt idx="1622">
                  <c:v>0.03</c:v>
                </c:pt>
                <c:pt idx="1623">
                  <c:v>0.09</c:v>
                </c:pt>
                <c:pt idx="1624">
                  <c:v>0</c:v>
                </c:pt>
                <c:pt idx="1625">
                  <c:v>0.09</c:v>
                </c:pt>
                <c:pt idx="1626">
                  <c:v>0.03</c:v>
                </c:pt>
                <c:pt idx="1627">
                  <c:v>0.09</c:v>
                </c:pt>
                <c:pt idx="1628">
                  <c:v>0.03</c:v>
                </c:pt>
                <c:pt idx="1629">
                  <c:v>0.09</c:v>
                </c:pt>
                <c:pt idx="1630">
                  <c:v>0.03</c:v>
                </c:pt>
                <c:pt idx="1631">
                  <c:v>0.09</c:v>
                </c:pt>
                <c:pt idx="1632">
                  <c:v>0</c:v>
                </c:pt>
                <c:pt idx="1633">
                  <c:v>0.09</c:v>
                </c:pt>
                <c:pt idx="1634">
                  <c:v>0.03</c:v>
                </c:pt>
                <c:pt idx="1635">
                  <c:v>0.12</c:v>
                </c:pt>
                <c:pt idx="1636">
                  <c:v>0.03</c:v>
                </c:pt>
                <c:pt idx="1637">
                  <c:v>0.09</c:v>
                </c:pt>
                <c:pt idx="1638">
                  <c:v>0.03</c:v>
                </c:pt>
                <c:pt idx="1639">
                  <c:v>0.12</c:v>
                </c:pt>
                <c:pt idx="1640">
                  <c:v>0.03</c:v>
                </c:pt>
                <c:pt idx="1641">
                  <c:v>0.12</c:v>
                </c:pt>
                <c:pt idx="1642">
                  <c:v>0.03</c:v>
                </c:pt>
                <c:pt idx="1643">
                  <c:v>0.09</c:v>
                </c:pt>
                <c:pt idx="1644">
                  <c:v>0</c:v>
                </c:pt>
                <c:pt idx="1645">
                  <c:v>0.09</c:v>
                </c:pt>
                <c:pt idx="1646">
                  <c:v>0.03</c:v>
                </c:pt>
                <c:pt idx="1647">
                  <c:v>0.06</c:v>
                </c:pt>
                <c:pt idx="1648">
                  <c:v>0.03</c:v>
                </c:pt>
                <c:pt idx="1649">
                  <c:v>0.12</c:v>
                </c:pt>
                <c:pt idx="1650">
                  <c:v>0</c:v>
                </c:pt>
                <c:pt idx="1651">
                  <c:v>0.09</c:v>
                </c:pt>
                <c:pt idx="1652">
                  <c:v>0</c:v>
                </c:pt>
                <c:pt idx="1653">
                  <c:v>0.09</c:v>
                </c:pt>
                <c:pt idx="1654">
                  <c:v>0.03</c:v>
                </c:pt>
                <c:pt idx="1655">
                  <c:v>0.12</c:v>
                </c:pt>
                <c:pt idx="1656">
                  <c:v>0.03</c:v>
                </c:pt>
                <c:pt idx="1657">
                  <c:v>0.06</c:v>
                </c:pt>
                <c:pt idx="1658">
                  <c:v>0.09</c:v>
                </c:pt>
                <c:pt idx="1659">
                  <c:v>0.45</c:v>
                </c:pt>
                <c:pt idx="1660">
                  <c:v>0.84</c:v>
                </c:pt>
                <c:pt idx="1661">
                  <c:v>0.15</c:v>
                </c:pt>
                <c:pt idx="1662">
                  <c:v>0.06</c:v>
                </c:pt>
                <c:pt idx="1663">
                  <c:v>0.06</c:v>
                </c:pt>
                <c:pt idx="1664">
                  <c:v>0.03</c:v>
                </c:pt>
                <c:pt idx="1665">
                  <c:v>0.06</c:v>
                </c:pt>
                <c:pt idx="1666">
                  <c:v>0.06</c:v>
                </c:pt>
                <c:pt idx="1667">
                  <c:v>0.06</c:v>
                </c:pt>
                <c:pt idx="1668">
                  <c:v>0.03</c:v>
                </c:pt>
                <c:pt idx="1669">
                  <c:v>0.12</c:v>
                </c:pt>
                <c:pt idx="1670">
                  <c:v>0</c:v>
                </c:pt>
                <c:pt idx="1671">
                  <c:v>0.06</c:v>
                </c:pt>
                <c:pt idx="1672">
                  <c:v>0.03</c:v>
                </c:pt>
                <c:pt idx="1673">
                  <c:v>0.09</c:v>
                </c:pt>
                <c:pt idx="1674">
                  <c:v>0</c:v>
                </c:pt>
                <c:pt idx="1675">
                  <c:v>0.09</c:v>
                </c:pt>
                <c:pt idx="1676">
                  <c:v>0</c:v>
                </c:pt>
                <c:pt idx="1677">
                  <c:v>0.09</c:v>
                </c:pt>
                <c:pt idx="1678">
                  <c:v>0</c:v>
                </c:pt>
                <c:pt idx="1679">
                  <c:v>0.09</c:v>
                </c:pt>
                <c:pt idx="1680">
                  <c:v>0.06</c:v>
                </c:pt>
                <c:pt idx="1681">
                  <c:v>0.09</c:v>
                </c:pt>
                <c:pt idx="1682">
                  <c:v>0</c:v>
                </c:pt>
                <c:pt idx="1683">
                  <c:v>0.06</c:v>
                </c:pt>
                <c:pt idx="1684">
                  <c:v>0</c:v>
                </c:pt>
                <c:pt idx="1685">
                  <c:v>0.09</c:v>
                </c:pt>
                <c:pt idx="1686">
                  <c:v>0.03</c:v>
                </c:pt>
                <c:pt idx="1687">
                  <c:v>0.09</c:v>
                </c:pt>
                <c:pt idx="1688">
                  <c:v>0</c:v>
                </c:pt>
                <c:pt idx="1689">
                  <c:v>0.06</c:v>
                </c:pt>
                <c:pt idx="1690">
                  <c:v>0</c:v>
                </c:pt>
                <c:pt idx="1691">
                  <c:v>0.09</c:v>
                </c:pt>
                <c:pt idx="1692">
                  <c:v>0</c:v>
                </c:pt>
                <c:pt idx="1693">
                  <c:v>0.09</c:v>
                </c:pt>
                <c:pt idx="1694">
                  <c:v>0</c:v>
                </c:pt>
                <c:pt idx="1695">
                  <c:v>0.06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0.03</c:v>
                </c:pt>
                <c:pt idx="1702">
                  <c:v>0.03</c:v>
                </c:pt>
                <c:pt idx="1703">
                  <c:v>0.09</c:v>
                </c:pt>
                <c:pt idx="1704">
                  <c:v>0.03</c:v>
                </c:pt>
                <c:pt idx="1705">
                  <c:v>0.09</c:v>
                </c:pt>
                <c:pt idx="1706">
                  <c:v>0.12</c:v>
                </c:pt>
                <c:pt idx="1707">
                  <c:v>0.03</c:v>
                </c:pt>
                <c:pt idx="1708">
                  <c:v>0.03</c:v>
                </c:pt>
                <c:pt idx="1709">
                  <c:v>0.09</c:v>
                </c:pt>
                <c:pt idx="1710">
                  <c:v>0.09</c:v>
                </c:pt>
                <c:pt idx="1711">
                  <c:v>0.12</c:v>
                </c:pt>
                <c:pt idx="1712">
                  <c:v>0.09</c:v>
                </c:pt>
                <c:pt idx="1713">
                  <c:v>0.06</c:v>
                </c:pt>
                <c:pt idx="1714">
                  <c:v>0.03</c:v>
                </c:pt>
                <c:pt idx="1715">
                  <c:v>0.03</c:v>
                </c:pt>
                <c:pt idx="1716">
                  <c:v>0.03</c:v>
                </c:pt>
                <c:pt idx="1717">
                  <c:v>0.12</c:v>
                </c:pt>
                <c:pt idx="1718">
                  <c:v>0.03</c:v>
                </c:pt>
                <c:pt idx="1719">
                  <c:v>0.06</c:v>
                </c:pt>
                <c:pt idx="1720">
                  <c:v>0.03</c:v>
                </c:pt>
                <c:pt idx="1721">
                  <c:v>0.03</c:v>
                </c:pt>
                <c:pt idx="1722">
                  <c:v>0.03</c:v>
                </c:pt>
                <c:pt idx="1723">
                  <c:v>0.03</c:v>
                </c:pt>
                <c:pt idx="1724">
                  <c:v>0.03</c:v>
                </c:pt>
                <c:pt idx="1725">
                  <c:v>0.06</c:v>
                </c:pt>
                <c:pt idx="1726">
                  <c:v>0.03</c:v>
                </c:pt>
                <c:pt idx="1727">
                  <c:v>0.03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0.03</c:v>
                </c:pt>
                <c:pt idx="1733">
                  <c:v>0.12</c:v>
                </c:pt>
                <c:pt idx="1734">
                  <c:v>0.03</c:v>
                </c:pt>
                <c:pt idx="1735">
                  <c:v>0.03</c:v>
                </c:pt>
                <c:pt idx="1736">
                  <c:v>0</c:v>
                </c:pt>
                <c:pt idx="1737">
                  <c:v>0.12</c:v>
                </c:pt>
                <c:pt idx="1738">
                  <c:v>0.03</c:v>
                </c:pt>
                <c:pt idx="1739">
                  <c:v>0.03</c:v>
                </c:pt>
                <c:pt idx="1740">
                  <c:v>0.03</c:v>
                </c:pt>
                <c:pt idx="1741">
                  <c:v>0.09</c:v>
                </c:pt>
                <c:pt idx="1742">
                  <c:v>0.03</c:v>
                </c:pt>
                <c:pt idx="1743">
                  <c:v>0.06</c:v>
                </c:pt>
                <c:pt idx="1744">
                  <c:v>0.09</c:v>
                </c:pt>
                <c:pt idx="1745">
                  <c:v>0.06</c:v>
                </c:pt>
                <c:pt idx="1746">
                  <c:v>0.03</c:v>
                </c:pt>
                <c:pt idx="1747">
                  <c:v>0.12</c:v>
                </c:pt>
                <c:pt idx="1748">
                  <c:v>0.03</c:v>
                </c:pt>
                <c:pt idx="1749">
                  <c:v>0</c:v>
                </c:pt>
                <c:pt idx="1750">
                  <c:v>0</c:v>
                </c:pt>
                <c:pt idx="1751">
                  <c:v>0.03</c:v>
                </c:pt>
                <c:pt idx="1752">
                  <c:v>0.09</c:v>
                </c:pt>
                <c:pt idx="1753">
                  <c:v>0.03</c:v>
                </c:pt>
                <c:pt idx="1754">
                  <c:v>0</c:v>
                </c:pt>
                <c:pt idx="1755">
                  <c:v>0.09</c:v>
                </c:pt>
                <c:pt idx="1756">
                  <c:v>0.03</c:v>
                </c:pt>
                <c:pt idx="1757">
                  <c:v>0.06</c:v>
                </c:pt>
                <c:pt idx="1758">
                  <c:v>0</c:v>
                </c:pt>
                <c:pt idx="1759">
                  <c:v>0.06</c:v>
                </c:pt>
                <c:pt idx="1760">
                  <c:v>0</c:v>
                </c:pt>
                <c:pt idx="1761">
                  <c:v>0.09</c:v>
                </c:pt>
                <c:pt idx="1762">
                  <c:v>0</c:v>
                </c:pt>
                <c:pt idx="1763">
                  <c:v>0.12</c:v>
                </c:pt>
                <c:pt idx="1764">
                  <c:v>0</c:v>
                </c:pt>
                <c:pt idx="1765">
                  <c:v>0.09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0.06</c:v>
                </c:pt>
                <c:pt idx="1770">
                  <c:v>0</c:v>
                </c:pt>
                <c:pt idx="1771">
                  <c:v>0.06</c:v>
                </c:pt>
                <c:pt idx="1772">
                  <c:v>0</c:v>
                </c:pt>
                <c:pt idx="1773">
                  <c:v>0.06</c:v>
                </c:pt>
                <c:pt idx="1774">
                  <c:v>0</c:v>
                </c:pt>
                <c:pt idx="1775">
                  <c:v>0.09</c:v>
                </c:pt>
                <c:pt idx="1776">
                  <c:v>0.03</c:v>
                </c:pt>
                <c:pt idx="1777">
                  <c:v>0.12</c:v>
                </c:pt>
                <c:pt idx="1778">
                  <c:v>0</c:v>
                </c:pt>
                <c:pt idx="1779">
                  <c:v>0.09</c:v>
                </c:pt>
                <c:pt idx="1780">
                  <c:v>0</c:v>
                </c:pt>
                <c:pt idx="1781">
                  <c:v>0.09</c:v>
                </c:pt>
                <c:pt idx="1782">
                  <c:v>0</c:v>
                </c:pt>
                <c:pt idx="1783">
                  <c:v>0.06</c:v>
                </c:pt>
                <c:pt idx="1784">
                  <c:v>0</c:v>
                </c:pt>
                <c:pt idx="1785">
                  <c:v>0.09</c:v>
                </c:pt>
                <c:pt idx="1786">
                  <c:v>0.03</c:v>
                </c:pt>
                <c:pt idx="1787">
                  <c:v>0.09</c:v>
                </c:pt>
                <c:pt idx="1788">
                  <c:v>0</c:v>
                </c:pt>
                <c:pt idx="1789">
                  <c:v>0.09</c:v>
                </c:pt>
                <c:pt idx="1790">
                  <c:v>0.09</c:v>
                </c:pt>
                <c:pt idx="1791">
                  <c:v>0.03</c:v>
                </c:pt>
                <c:pt idx="1792">
                  <c:v>0.06</c:v>
                </c:pt>
                <c:pt idx="1793">
                  <c:v>0.09</c:v>
                </c:pt>
                <c:pt idx="1794">
                  <c:v>0.12</c:v>
                </c:pt>
                <c:pt idx="1795">
                  <c:v>0.15</c:v>
                </c:pt>
                <c:pt idx="1796">
                  <c:v>0.21</c:v>
                </c:pt>
                <c:pt idx="1797">
                  <c:v>0.15</c:v>
                </c:pt>
                <c:pt idx="1798">
                  <c:v>0.6</c:v>
                </c:pt>
                <c:pt idx="1799">
                  <c:v>0.39</c:v>
                </c:pt>
                <c:pt idx="1800">
                  <c:v>0.09</c:v>
                </c:pt>
                <c:pt idx="1801">
                  <c:v>0.03</c:v>
                </c:pt>
                <c:pt idx="1802">
                  <c:v>0.03</c:v>
                </c:pt>
                <c:pt idx="1803">
                  <c:v>0.12</c:v>
                </c:pt>
                <c:pt idx="1804">
                  <c:v>0.09</c:v>
                </c:pt>
                <c:pt idx="1805">
                  <c:v>0.09</c:v>
                </c:pt>
                <c:pt idx="1806">
                  <c:v>0.06</c:v>
                </c:pt>
                <c:pt idx="1807">
                  <c:v>0.36</c:v>
                </c:pt>
                <c:pt idx="1808">
                  <c:v>0.6</c:v>
                </c:pt>
                <c:pt idx="1809">
                  <c:v>0.45</c:v>
                </c:pt>
                <c:pt idx="1810">
                  <c:v>0.75</c:v>
                </c:pt>
                <c:pt idx="1811">
                  <c:v>0.12</c:v>
                </c:pt>
                <c:pt idx="1812">
                  <c:v>0.06</c:v>
                </c:pt>
                <c:pt idx="1813">
                  <c:v>0.12</c:v>
                </c:pt>
                <c:pt idx="1814">
                  <c:v>0.09</c:v>
                </c:pt>
                <c:pt idx="1815">
                  <c:v>0.06</c:v>
                </c:pt>
                <c:pt idx="1816">
                  <c:v>0.12</c:v>
                </c:pt>
                <c:pt idx="1817">
                  <c:v>0.09</c:v>
                </c:pt>
                <c:pt idx="1818">
                  <c:v>0</c:v>
                </c:pt>
                <c:pt idx="1819">
                  <c:v>0.03</c:v>
                </c:pt>
                <c:pt idx="1820">
                  <c:v>0.15</c:v>
                </c:pt>
                <c:pt idx="1821">
                  <c:v>0.06</c:v>
                </c:pt>
                <c:pt idx="1822">
                  <c:v>0</c:v>
                </c:pt>
                <c:pt idx="1823">
                  <c:v>0.12</c:v>
                </c:pt>
                <c:pt idx="1824">
                  <c:v>0.06</c:v>
                </c:pt>
                <c:pt idx="1825">
                  <c:v>0.06</c:v>
                </c:pt>
                <c:pt idx="1826">
                  <c:v>0</c:v>
                </c:pt>
                <c:pt idx="1827">
                  <c:v>0.06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0.06</c:v>
                </c:pt>
                <c:pt idx="1832">
                  <c:v>0</c:v>
                </c:pt>
                <c:pt idx="1833">
                  <c:v>0.03</c:v>
                </c:pt>
                <c:pt idx="1834">
                  <c:v>0</c:v>
                </c:pt>
                <c:pt idx="1835">
                  <c:v>0.03</c:v>
                </c:pt>
                <c:pt idx="1836">
                  <c:v>0</c:v>
                </c:pt>
                <c:pt idx="1837">
                  <c:v>0.06</c:v>
                </c:pt>
                <c:pt idx="1838">
                  <c:v>0</c:v>
                </c:pt>
                <c:pt idx="1839">
                  <c:v>0.06</c:v>
                </c:pt>
                <c:pt idx="1840">
                  <c:v>0</c:v>
                </c:pt>
                <c:pt idx="1841">
                  <c:v>0.06</c:v>
                </c:pt>
                <c:pt idx="1842">
                  <c:v>0</c:v>
                </c:pt>
                <c:pt idx="1843">
                  <c:v>0.06</c:v>
                </c:pt>
                <c:pt idx="1844">
                  <c:v>0</c:v>
                </c:pt>
                <c:pt idx="1845">
                  <c:v>0.03</c:v>
                </c:pt>
                <c:pt idx="1846">
                  <c:v>0</c:v>
                </c:pt>
                <c:pt idx="1847">
                  <c:v>0.09</c:v>
                </c:pt>
                <c:pt idx="1848">
                  <c:v>0</c:v>
                </c:pt>
                <c:pt idx="1849">
                  <c:v>0.09</c:v>
                </c:pt>
                <c:pt idx="1850">
                  <c:v>0</c:v>
                </c:pt>
                <c:pt idx="1851">
                  <c:v>0.03</c:v>
                </c:pt>
                <c:pt idx="1852">
                  <c:v>0</c:v>
                </c:pt>
                <c:pt idx="1853">
                  <c:v>0.06</c:v>
                </c:pt>
                <c:pt idx="1854">
                  <c:v>0</c:v>
                </c:pt>
                <c:pt idx="1855">
                  <c:v>0.09</c:v>
                </c:pt>
                <c:pt idx="1856">
                  <c:v>0</c:v>
                </c:pt>
                <c:pt idx="1857">
                  <c:v>0.03</c:v>
                </c:pt>
                <c:pt idx="1858">
                  <c:v>0</c:v>
                </c:pt>
                <c:pt idx="1859">
                  <c:v>0.09</c:v>
                </c:pt>
                <c:pt idx="1860">
                  <c:v>0</c:v>
                </c:pt>
                <c:pt idx="1861">
                  <c:v>0.06</c:v>
                </c:pt>
                <c:pt idx="1862">
                  <c:v>0</c:v>
                </c:pt>
                <c:pt idx="1863">
                  <c:v>0.09</c:v>
                </c:pt>
                <c:pt idx="1864">
                  <c:v>0</c:v>
                </c:pt>
                <c:pt idx="1865">
                  <c:v>0.09</c:v>
                </c:pt>
                <c:pt idx="1866">
                  <c:v>0</c:v>
                </c:pt>
                <c:pt idx="1867">
                  <c:v>0.09</c:v>
                </c:pt>
                <c:pt idx="1868">
                  <c:v>0</c:v>
                </c:pt>
                <c:pt idx="1869">
                  <c:v>0.09</c:v>
                </c:pt>
                <c:pt idx="1870">
                  <c:v>0</c:v>
                </c:pt>
                <c:pt idx="1871">
                  <c:v>0.09</c:v>
                </c:pt>
                <c:pt idx="1872">
                  <c:v>0.03</c:v>
                </c:pt>
                <c:pt idx="1873">
                  <c:v>0.09</c:v>
                </c:pt>
                <c:pt idx="1874">
                  <c:v>0</c:v>
                </c:pt>
                <c:pt idx="1875">
                  <c:v>0.09</c:v>
                </c:pt>
                <c:pt idx="1876">
                  <c:v>0</c:v>
                </c:pt>
                <c:pt idx="1877">
                  <c:v>0.09</c:v>
                </c:pt>
                <c:pt idx="1878">
                  <c:v>0.03</c:v>
                </c:pt>
                <c:pt idx="1879">
                  <c:v>0.09</c:v>
                </c:pt>
                <c:pt idx="1880">
                  <c:v>0</c:v>
                </c:pt>
                <c:pt idx="1881">
                  <c:v>0.09</c:v>
                </c:pt>
                <c:pt idx="1882">
                  <c:v>0</c:v>
                </c:pt>
                <c:pt idx="1883">
                  <c:v>0.09</c:v>
                </c:pt>
                <c:pt idx="1884">
                  <c:v>0.03</c:v>
                </c:pt>
                <c:pt idx="1885">
                  <c:v>0.09</c:v>
                </c:pt>
                <c:pt idx="1886">
                  <c:v>0.03</c:v>
                </c:pt>
                <c:pt idx="1887">
                  <c:v>0.06</c:v>
                </c:pt>
                <c:pt idx="1888">
                  <c:v>0.03</c:v>
                </c:pt>
                <c:pt idx="1889">
                  <c:v>0.09</c:v>
                </c:pt>
                <c:pt idx="1890">
                  <c:v>0</c:v>
                </c:pt>
                <c:pt idx="1891">
                  <c:v>0.09</c:v>
                </c:pt>
                <c:pt idx="1892">
                  <c:v>0</c:v>
                </c:pt>
                <c:pt idx="1893">
                  <c:v>0.12</c:v>
                </c:pt>
                <c:pt idx="1894">
                  <c:v>0.03</c:v>
                </c:pt>
                <c:pt idx="1895">
                  <c:v>0.09</c:v>
                </c:pt>
                <c:pt idx="1896">
                  <c:v>0</c:v>
                </c:pt>
                <c:pt idx="1897">
                  <c:v>0.09</c:v>
                </c:pt>
                <c:pt idx="1898">
                  <c:v>0</c:v>
                </c:pt>
                <c:pt idx="1899">
                  <c:v>0.09</c:v>
                </c:pt>
                <c:pt idx="1900">
                  <c:v>0.03</c:v>
                </c:pt>
                <c:pt idx="1901">
                  <c:v>0.12</c:v>
                </c:pt>
                <c:pt idx="1902">
                  <c:v>0</c:v>
                </c:pt>
                <c:pt idx="1903">
                  <c:v>0.09</c:v>
                </c:pt>
                <c:pt idx="1904">
                  <c:v>0.03</c:v>
                </c:pt>
                <c:pt idx="1905">
                  <c:v>0.09</c:v>
                </c:pt>
                <c:pt idx="1906">
                  <c:v>0.03</c:v>
                </c:pt>
                <c:pt idx="1907">
                  <c:v>0.09</c:v>
                </c:pt>
                <c:pt idx="1908">
                  <c:v>0</c:v>
                </c:pt>
                <c:pt idx="1909">
                  <c:v>0.12</c:v>
                </c:pt>
                <c:pt idx="1910">
                  <c:v>0</c:v>
                </c:pt>
                <c:pt idx="1911">
                  <c:v>0.09</c:v>
                </c:pt>
                <c:pt idx="1912">
                  <c:v>0.03</c:v>
                </c:pt>
                <c:pt idx="1913">
                  <c:v>0.09</c:v>
                </c:pt>
                <c:pt idx="1914">
                  <c:v>0.03</c:v>
                </c:pt>
                <c:pt idx="1915">
                  <c:v>0.12</c:v>
                </c:pt>
                <c:pt idx="1916">
                  <c:v>0</c:v>
                </c:pt>
                <c:pt idx="1917">
                  <c:v>0.09</c:v>
                </c:pt>
                <c:pt idx="1918">
                  <c:v>0.03</c:v>
                </c:pt>
                <c:pt idx="1919">
                  <c:v>0.12</c:v>
                </c:pt>
                <c:pt idx="1920">
                  <c:v>0.03</c:v>
                </c:pt>
                <c:pt idx="1921">
                  <c:v>0.06</c:v>
                </c:pt>
                <c:pt idx="1922">
                  <c:v>0.03</c:v>
                </c:pt>
                <c:pt idx="1923">
                  <c:v>0.09</c:v>
                </c:pt>
                <c:pt idx="1924">
                  <c:v>0.03</c:v>
                </c:pt>
                <c:pt idx="1925">
                  <c:v>0.06</c:v>
                </c:pt>
                <c:pt idx="1926">
                  <c:v>0.03</c:v>
                </c:pt>
                <c:pt idx="1927">
                  <c:v>0.09</c:v>
                </c:pt>
                <c:pt idx="1928">
                  <c:v>0.03</c:v>
                </c:pt>
                <c:pt idx="1929">
                  <c:v>0.12</c:v>
                </c:pt>
                <c:pt idx="1930">
                  <c:v>0</c:v>
                </c:pt>
                <c:pt idx="1931">
                  <c:v>0.12</c:v>
                </c:pt>
                <c:pt idx="1932">
                  <c:v>0.03</c:v>
                </c:pt>
                <c:pt idx="1933">
                  <c:v>0.06</c:v>
                </c:pt>
                <c:pt idx="1934">
                  <c:v>0</c:v>
                </c:pt>
                <c:pt idx="1935">
                  <c:v>0.09</c:v>
                </c:pt>
                <c:pt idx="1936">
                  <c:v>0.03</c:v>
                </c:pt>
                <c:pt idx="1937">
                  <c:v>0.12</c:v>
                </c:pt>
                <c:pt idx="1938">
                  <c:v>0.03</c:v>
                </c:pt>
                <c:pt idx="1939">
                  <c:v>0.09</c:v>
                </c:pt>
                <c:pt idx="1940">
                  <c:v>0.03</c:v>
                </c:pt>
                <c:pt idx="1941">
                  <c:v>0.09</c:v>
                </c:pt>
                <c:pt idx="1942">
                  <c:v>0</c:v>
                </c:pt>
                <c:pt idx="1943">
                  <c:v>0.09</c:v>
                </c:pt>
                <c:pt idx="1944">
                  <c:v>0</c:v>
                </c:pt>
                <c:pt idx="1945">
                  <c:v>0.09</c:v>
                </c:pt>
                <c:pt idx="1946">
                  <c:v>0.03</c:v>
                </c:pt>
                <c:pt idx="1947">
                  <c:v>0.09</c:v>
                </c:pt>
                <c:pt idx="1948">
                  <c:v>0.03</c:v>
                </c:pt>
                <c:pt idx="1949">
                  <c:v>0.12</c:v>
                </c:pt>
                <c:pt idx="1950">
                  <c:v>0.03</c:v>
                </c:pt>
                <c:pt idx="1951">
                  <c:v>0.09</c:v>
                </c:pt>
                <c:pt idx="1952">
                  <c:v>0.03</c:v>
                </c:pt>
                <c:pt idx="1953">
                  <c:v>0.06</c:v>
                </c:pt>
                <c:pt idx="1954">
                  <c:v>0.03</c:v>
                </c:pt>
                <c:pt idx="1955">
                  <c:v>0.12</c:v>
                </c:pt>
                <c:pt idx="1956">
                  <c:v>0.03</c:v>
                </c:pt>
                <c:pt idx="1957">
                  <c:v>0.09</c:v>
                </c:pt>
                <c:pt idx="1958">
                  <c:v>0.03</c:v>
                </c:pt>
                <c:pt idx="1959">
                  <c:v>0.03</c:v>
                </c:pt>
                <c:pt idx="1960">
                  <c:v>0.03</c:v>
                </c:pt>
                <c:pt idx="1961">
                  <c:v>0.12</c:v>
                </c:pt>
                <c:pt idx="1962">
                  <c:v>0.03</c:v>
                </c:pt>
                <c:pt idx="1963">
                  <c:v>0.12</c:v>
                </c:pt>
                <c:pt idx="1964">
                  <c:v>0</c:v>
                </c:pt>
                <c:pt idx="1965">
                  <c:v>0.12</c:v>
                </c:pt>
                <c:pt idx="1966">
                  <c:v>0</c:v>
                </c:pt>
                <c:pt idx="1967">
                  <c:v>0.12</c:v>
                </c:pt>
                <c:pt idx="1968">
                  <c:v>0.03</c:v>
                </c:pt>
                <c:pt idx="1969">
                  <c:v>0.09</c:v>
                </c:pt>
                <c:pt idx="1970">
                  <c:v>0.03</c:v>
                </c:pt>
                <c:pt idx="1971">
                  <c:v>0.06</c:v>
                </c:pt>
                <c:pt idx="1972">
                  <c:v>0</c:v>
                </c:pt>
                <c:pt idx="1973">
                  <c:v>0.09</c:v>
                </c:pt>
                <c:pt idx="1974">
                  <c:v>0.03</c:v>
                </c:pt>
                <c:pt idx="1975">
                  <c:v>0.09</c:v>
                </c:pt>
                <c:pt idx="1976">
                  <c:v>0.03</c:v>
                </c:pt>
                <c:pt idx="1977">
                  <c:v>0.09</c:v>
                </c:pt>
                <c:pt idx="1978">
                  <c:v>0.03</c:v>
                </c:pt>
                <c:pt idx="1979">
                  <c:v>0.09</c:v>
                </c:pt>
                <c:pt idx="1980">
                  <c:v>0</c:v>
                </c:pt>
                <c:pt idx="1981">
                  <c:v>0.12</c:v>
                </c:pt>
                <c:pt idx="1982">
                  <c:v>0.03</c:v>
                </c:pt>
                <c:pt idx="1983">
                  <c:v>0.09</c:v>
                </c:pt>
                <c:pt idx="1984">
                  <c:v>0</c:v>
                </c:pt>
                <c:pt idx="1985">
                  <c:v>0.09</c:v>
                </c:pt>
                <c:pt idx="1986">
                  <c:v>0.03</c:v>
                </c:pt>
                <c:pt idx="1987">
                  <c:v>0.12</c:v>
                </c:pt>
                <c:pt idx="1988">
                  <c:v>0.03</c:v>
                </c:pt>
                <c:pt idx="1989">
                  <c:v>0.12</c:v>
                </c:pt>
                <c:pt idx="1990">
                  <c:v>0.03</c:v>
                </c:pt>
                <c:pt idx="1991">
                  <c:v>0.09</c:v>
                </c:pt>
                <c:pt idx="1992">
                  <c:v>0.03</c:v>
                </c:pt>
                <c:pt idx="1993">
                  <c:v>0.09</c:v>
                </c:pt>
                <c:pt idx="1994">
                  <c:v>0.03</c:v>
                </c:pt>
                <c:pt idx="1995">
                  <c:v>0.12</c:v>
                </c:pt>
                <c:pt idx="1996">
                  <c:v>0.03</c:v>
                </c:pt>
                <c:pt idx="1997">
                  <c:v>0.09</c:v>
                </c:pt>
                <c:pt idx="1998">
                  <c:v>0.03</c:v>
                </c:pt>
                <c:pt idx="1999">
                  <c:v>0.12</c:v>
                </c:pt>
                <c:pt idx="2000">
                  <c:v>0.03</c:v>
                </c:pt>
                <c:pt idx="2001">
                  <c:v>0.09</c:v>
                </c:pt>
                <c:pt idx="2002">
                  <c:v>0</c:v>
                </c:pt>
                <c:pt idx="2003">
                  <c:v>0.09</c:v>
                </c:pt>
                <c:pt idx="2004">
                  <c:v>0.03</c:v>
                </c:pt>
                <c:pt idx="2005">
                  <c:v>0.09</c:v>
                </c:pt>
                <c:pt idx="2006">
                  <c:v>0.03</c:v>
                </c:pt>
                <c:pt idx="2007">
                  <c:v>0.12</c:v>
                </c:pt>
                <c:pt idx="2008">
                  <c:v>0.03</c:v>
                </c:pt>
                <c:pt idx="2009">
                  <c:v>0.09</c:v>
                </c:pt>
                <c:pt idx="2010">
                  <c:v>0.03</c:v>
                </c:pt>
                <c:pt idx="2011">
                  <c:v>0.09</c:v>
                </c:pt>
                <c:pt idx="2012">
                  <c:v>0</c:v>
                </c:pt>
                <c:pt idx="2013">
                  <c:v>0.06</c:v>
                </c:pt>
                <c:pt idx="2014">
                  <c:v>0.03</c:v>
                </c:pt>
                <c:pt idx="2015">
                  <c:v>0.12</c:v>
                </c:pt>
                <c:pt idx="2016">
                  <c:v>0.03</c:v>
                </c:pt>
                <c:pt idx="2017">
                  <c:v>0.12</c:v>
                </c:pt>
                <c:pt idx="2018">
                  <c:v>0.03</c:v>
                </c:pt>
                <c:pt idx="2019">
                  <c:v>0.09</c:v>
                </c:pt>
                <c:pt idx="2020">
                  <c:v>0.03</c:v>
                </c:pt>
                <c:pt idx="2021">
                  <c:v>0.09</c:v>
                </c:pt>
                <c:pt idx="2022">
                  <c:v>0.03</c:v>
                </c:pt>
                <c:pt idx="2023">
                  <c:v>0.06</c:v>
                </c:pt>
                <c:pt idx="2024">
                  <c:v>0.03</c:v>
                </c:pt>
                <c:pt idx="2025">
                  <c:v>0.09</c:v>
                </c:pt>
                <c:pt idx="2026">
                  <c:v>0.03</c:v>
                </c:pt>
                <c:pt idx="2027">
                  <c:v>0.06</c:v>
                </c:pt>
                <c:pt idx="2028">
                  <c:v>0.03</c:v>
                </c:pt>
                <c:pt idx="2029">
                  <c:v>0.09</c:v>
                </c:pt>
                <c:pt idx="2030">
                  <c:v>0</c:v>
                </c:pt>
                <c:pt idx="2031">
                  <c:v>0.09</c:v>
                </c:pt>
                <c:pt idx="2032">
                  <c:v>0</c:v>
                </c:pt>
                <c:pt idx="2033">
                  <c:v>0.09</c:v>
                </c:pt>
                <c:pt idx="2034">
                  <c:v>0.03</c:v>
                </c:pt>
                <c:pt idx="2035">
                  <c:v>0.06</c:v>
                </c:pt>
                <c:pt idx="2036">
                  <c:v>0.03</c:v>
                </c:pt>
                <c:pt idx="2037">
                  <c:v>0.09</c:v>
                </c:pt>
                <c:pt idx="2038">
                  <c:v>0</c:v>
                </c:pt>
                <c:pt idx="2039">
                  <c:v>0.09</c:v>
                </c:pt>
                <c:pt idx="2040">
                  <c:v>0.03</c:v>
                </c:pt>
                <c:pt idx="2041">
                  <c:v>0.06</c:v>
                </c:pt>
                <c:pt idx="2042">
                  <c:v>0.03</c:v>
                </c:pt>
                <c:pt idx="2043">
                  <c:v>0.09</c:v>
                </c:pt>
                <c:pt idx="2044">
                  <c:v>0</c:v>
                </c:pt>
                <c:pt idx="2045">
                  <c:v>0.12</c:v>
                </c:pt>
                <c:pt idx="2046">
                  <c:v>0.03</c:v>
                </c:pt>
                <c:pt idx="2047">
                  <c:v>0.06</c:v>
                </c:pt>
                <c:pt idx="2048">
                  <c:v>0</c:v>
                </c:pt>
                <c:pt idx="2049">
                  <c:v>0.12</c:v>
                </c:pt>
                <c:pt idx="2050">
                  <c:v>0.03</c:v>
                </c:pt>
                <c:pt idx="2051">
                  <c:v>0.09</c:v>
                </c:pt>
                <c:pt idx="2052">
                  <c:v>0.03</c:v>
                </c:pt>
                <c:pt idx="2053">
                  <c:v>0.09</c:v>
                </c:pt>
                <c:pt idx="2054">
                  <c:v>0.03</c:v>
                </c:pt>
                <c:pt idx="2055">
                  <c:v>0.12</c:v>
                </c:pt>
                <c:pt idx="2056">
                  <c:v>0.03</c:v>
                </c:pt>
                <c:pt idx="2057">
                  <c:v>0.12</c:v>
                </c:pt>
                <c:pt idx="2058">
                  <c:v>0.03</c:v>
                </c:pt>
                <c:pt idx="2059">
                  <c:v>0.06</c:v>
                </c:pt>
                <c:pt idx="2060">
                  <c:v>0.03</c:v>
                </c:pt>
                <c:pt idx="2061">
                  <c:v>0.06</c:v>
                </c:pt>
                <c:pt idx="2062">
                  <c:v>0.03</c:v>
                </c:pt>
                <c:pt idx="2063">
                  <c:v>0.09</c:v>
                </c:pt>
                <c:pt idx="2064">
                  <c:v>0.03</c:v>
                </c:pt>
                <c:pt idx="2065">
                  <c:v>0.09</c:v>
                </c:pt>
                <c:pt idx="2066">
                  <c:v>0.03</c:v>
                </c:pt>
                <c:pt idx="2067">
                  <c:v>0.12</c:v>
                </c:pt>
                <c:pt idx="2068">
                  <c:v>0.03</c:v>
                </c:pt>
                <c:pt idx="2069">
                  <c:v>0.09</c:v>
                </c:pt>
                <c:pt idx="2070">
                  <c:v>0</c:v>
                </c:pt>
                <c:pt idx="2071">
                  <c:v>0.12</c:v>
                </c:pt>
                <c:pt idx="2072">
                  <c:v>0.03</c:v>
                </c:pt>
                <c:pt idx="2073">
                  <c:v>0.09</c:v>
                </c:pt>
                <c:pt idx="2074">
                  <c:v>0.03</c:v>
                </c:pt>
                <c:pt idx="2075">
                  <c:v>0.12</c:v>
                </c:pt>
                <c:pt idx="2076">
                  <c:v>0</c:v>
                </c:pt>
                <c:pt idx="2077">
                  <c:v>0.12</c:v>
                </c:pt>
                <c:pt idx="2078">
                  <c:v>0.03</c:v>
                </c:pt>
                <c:pt idx="2079">
                  <c:v>0.09</c:v>
                </c:pt>
                <c:pt idx="2080">
                  <c:v>0.03</c:v>
                </c:pt>
                <c:pt idx="2081">
                  <c:v>0.09</c:v>
                </c:pt>
                <c:pt idx="2082">
                  <c:v>0</c:v>
                </c:pt>
                <c:pt idx="2083">
                  <c:v>0.09</c:v>
                </c:pt>
                <c:pt idx="2084">
                  <c:v>0.03</c:v>
                </c:pt>
                <c:pt idx="2085">
                  <c:v>0.12</c:v>
                </c:pt>
                <c:pt idx="2086">
                  <c:v>0.03</c:v>
                </c:pt>
                <c:pt idx="2087">
                  <c:v>0.06</c:v>
                </c:pt>
                <c:pt idx="2088">
                  <c:v>0.03</c:v>
                </c:pt>
                <c:pt idx="2089">
                  <c:v>0.09</c:v>
                </c:pt>
                <c:pt idx="2090">
                  <c:v>0.03</c:v>
                </c:pt>
                <c:pt idx="2091">
                  <c:v>0.09</c:v>
                </c:pt>
                <c:pt idx="2092">
                  <c:v>0</c:v>
                </c:pt>
                <c:pt idx="2093">
                  <c:v>0.09</c:v>
                </c:pt>
                <c:pt idx="2094">
                  <c:v>0</c:v>
                </c:pt>
                <c:pt idx="2095">
                  <c:v>0.09</c:v>
                </c:pt>
                <c:pt idx="2096">
                  <c:v>0.03</c:v>
                </c:pt>
                <c:pt idx="2097">
                  <c:v>0.06</c:v>
                </c:pt>
                <c:pt idx="2098">
                  <c:v>0.03</c:v>
                </c:pt>
                <c:pt idx="2099">
                  <c:v>0.09</c:v>
                </c:pt>
                <c:pt idx="2100">
                  <c:v>0.03</c:v>
                </c:pt>
                <c:pt idx="2101">
                  <c:v>0.09</c:v>
                </c:pt>
                <c:pt idx="2102">
                  <c:v>0.03</c:v>
                </c:pt>
                <c:pt idx="2103">
                  <c:v>0.12</c:v>
                </c:pt>
                <c:pt idx="2104">
                  <c:v>0</c:v>
                </c:pt>
                <c:pt idx="2105">
                  <c:v>0.12</c:v>
                </c:pt>
                <c:pt idx="2106">
                  <c:v>0.03</c:v>
                </c:pt>
                <c:pt idx="2107">
                  <c:v>0.09</c:v>
                </c:pt>
                <c:pt idx="2108">
                  <c:v>0.03</c:v>
                </c:pt>
                <c:pt idx="2109">
                  <c:v>0.09</c:v>
                </c:pt>
                <c:pt idx="2110">
                  <c:v>0</c:v>
                </c:pt>
                <c:pt idx="2111">
                  <c:v>0.09</c:v>
                </c:pt>
                <c:pt idx="2112">
                  <c:v>0.03</c:v>
                </c:pt>
                <c:pt idx="2113">
                  <c:v>0.09</c:v>
                </c:pt>
                <c:pt idx="2114">
                  <c:v>0.03</c:v>
                </c:pt>
                <c:pt idx="2115">
                  <c:v>0.12</c:v>
                </c:pt>
                <c:pt idx="2116">
                  <c:v>0</c:v>
                </c:pt>
                <c:pt idx="2117">
                  <c:v>0.09</c:v>
                </c:pt>
                <c:pt idx="2118">
                  <c:v>0.03</c:v>
                </c:pt>
                <c:pt idx="2119">
                  <c:v>0.12</c:v>
                </c:pt>
                <c:pt idx="2120">
                  <c:v>0</c:v>
                </c:pt>
                <c:pt idx="2121">
                  <c:v>0.09</c:v>
                </c:pt>
                <c:pt idx="2122">
                  <c:v>0.03</c:v>
                </c:pt>
                <c:pt idx="2123">
                  <c:v>0.12</c:v>
                </c:pt>
                <c:pt idx="2124">
                  <c:v>0</c:v>
                </c:pt>
                <c:pt idx="2125">
                  <c:v>0.06</c:v>
                </c:pt>
                <c:pt idx="2126">
                  <c:v>0.03</c:v>
                </c:pt>
                <c:pt idx="2127">
                  <c:v>0.12</c:v>
                </c:pt>
                <c:pt idx="2128">
                  <c:v>0</c:v>
                </c:pt>
                <c:pt idx="2129">
                  <c:v>0.06</c:v>
                </c:pt>
                <c:pt idx="2130">
                  <c:v>0.03</c:v>
                </c:pt>
                <c:pt idx="2131">
                  <c:v>0.09</c:v>
                </c:pt>
                <c:pt idx="2132">
                  <c:v>0.03</c:v>
                </c:pt>
                <c:pt idx="2133">
                  <c:v>0.09</c:v>
                </c:pt>
                <c:pt idx="2134">
                  <c:v>0</c:v>
                </c:pt>
                <c:pt idx="2135">
                  <c:v>0.12</c:v>
                </c:pt>
                <c:pt idx="2136">
                  <c:v>0.03</c:v>
                </c:pt>
                <c:pt idx="2137">
                  <c:v>0.12</c:v>
                </c:pt>
                <c:pt idx="2138">
                  <c:v>0</c:v>
                </c:pt>
                <c:pt idx="2139">
                  <c:v>0.09</c:v>
                </c:pt>
                <c:pt idx="2140">
                  <c:v>0.03</c:v>
                </c:pt>
                <c:pt idx="2141">
                  <c:v>0.09</c:v>
                </c:pt>
                <c:pt idx="2142">
                  <c:v>0.03</c:v>
                </c:pt>
                <c:pt idx="2143">
                  <c:v>0.09</c:v>
                </c:pt>
                <c:pt idx="2144">
                  <c:v>0.03</c:v>
                </c:pt>
                <c:pt idx="2145">
                  <c:v>0.12</c:v>
                </c:pt>
                <c:pt idx="2146">
                  <c:v>0.03</c:v>
                </c:pt>
                <c:pt idx="2147">
                  <c:v>0.09</c:v>
                </c:pt>
                <c:pt idx="2148">
                  <c:v>0.03</c:v>
                </c:pt>
                <c:pt idx="2149">
                  <c:v>0.09</c:v>
                </c:pt>
                <c:pt idx="2150">
                  <c:v>0</c:v>
                </c:pt>
                <c:pt idx="2151">
                  <c:v>0.09</c:v>
                </c:pt>
                <c:pt idx="2152">
                  <c:v>0</c:v>
                </c:pt>
                <c:pt idx="2153">
                  <c:v>0.12</c:v>
                </c:pt>
                <c:pt idx="2154">
                  <c:v>0.03</c:v>
                </c:pt>
                <c:pt idx="2155">
                  <c:v>0.09</c:v>
                </c:pt>
                <c:pt idx="2156">
                  <c:v>0.03</c:v>
                </c:pt>
                <c:pt idx="2157">
                  <c:v>0.09</c:v>
                </c:pt>
                <c:pt idx="2158">
                  <c:v>0.03</c:v>
                </c:pt>
                <c:pt idx="2159">
                  <c:v>0.12</c:v>
                </c:pt>
                <c:pt idx="2160">
                  <c:v>0.03</c:v>
                </c:pt>
                <c:pt idx="2161">
                  <c:v>0.06</c:v>
                </c:pt>
                <c:pt idx="2162">
                  <c:v>0</c:v>
                </c:pt>
                <c:pt idx="2163">
                  <c:v>0.06</c:v>
                </c:pt>
                <c:pt idx="2164">
                  <c:v>0.03</c:v>
                </c:pt>
                <c:pt idx="2165">
                  <c:v>0.09</c:v>
                </c:pt>
                <c:pt idx="2166">
                  <c:v>0</c:v>
                </c:pt>
                <c:pt idx="2167">
                  <c:v>0.06</c:v>
                </c:pt>
                <c:pt idx="2168">
                  <c:v>0.03</c:v>
                </c:pt>
                <c:pt idx="2169">
                  <c:v>0.12</c:v>
                </c:pt>
                <c:pt idx="2170">
                  <c:v>0.03</c:v>
                </c:pt>
                <c:pt idx="2171">
                  <c:v>0.09</c:v>
                </c:pt>
                <c:pt idx="2172">
                  <c:v>0</c:v>
                </c:pt>
                <c:pt idx="2173">
                  <c:v>0.12</c:v>
                </c:pt>
                <c:pt idx="2174">
                  <c:v>0.03</c:v>
                </c:pt>
                <c:pt idx="2175">
                  <c:v>0.09</c:v>
                </c:pt>
                <c:pt idx="2176">
                  <c:v>0.03</c:v>
                </c:pt>
                <c:pt idx="2177">
                  <c:v>0.09</c:v>
                </c:pt>
                <c:pt idx="2178">
                  <c:v>0</c:v>
                </c:pt>
                <c:pt idx="2179">
                  <c:v>0.09</c:v>
                </c:pt>
                <c:pt idx="2180">
                  <c:v>0.03</c:v>
                </c:pt>
                <c:pt idx="2181">
                  <c:v>0.12</c:v>
                </c:pt>
                <c:pt idx="2182">
                  <c:v>0.03</c:v>
                </c:pt>
                <c:pt idx="2183">
                  <c:v>0.06</c:v>
                </c:pt>
                <c:pt idx="2184">
                  <c:v>0.03</c:v>
                </c:pt>
                <c:pt idx="2185">
                  <c:v>0.12</c:v>
                </c:pt>
                <c:pt idx="2186">
                  <c:v>0</c:v>
                </c:pt>
                <c:pt idx="2187">
                  <c:v>0.09</c:v>
                </c:pt>
                <c:pt idx="2188">
                  <c:v>0.03</c:v>
                </c:pt>
                <c:pt idx="2189">
                  <c:v>0.12</c:v>
                </c:pt>
                <c:pt idx="2190">
                  <c:v>0.03</c:v>
                </c:pt>
                <c:pt idx="2191">
                  <c:v>0.09</c:v>
                </c:pt>
                <c:pt idx="2192">
                  <c:v>0.03</c:v>
                </c:pt>
                <c:pt idx="2193">
                  <c:v>0.09</c:v>
                </c:pt>
                <c:pt idx="2194">
                  <c:v>0.03</c:v>
                </c:pt>
                <c:pt idx="2195">
                  <c:v>0.12</c:v>
                </c:pt>
                <c:pt idx="2196">
                  <c:v>0.03</c:v>
                </c:pt>
                <c:pt idx="2197">
                  <c:v>0.12</c:v>
                </c:pt>
                <c:pt idx="2198">
                  <c:v>0.03</c:v>
                </c:pt>
                <c:pt idx="2199">
                  <c:v>0.09</c:v>
                </c:pt>
                <c:pt idx="2200">
                  <c:v>0.03</c:v>
                </c:pt>
                <c:pt idx="2201">
                  <c:v>0.09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0.06</c:v>
                </c:pt>
                <c:pt idx="2206">
                  <c:v>0.03</c:v>
                </c:pt>
                <c:pt idx="2207">
                  <c:v>0.12</c:v>
                </c:pt>
                <c:pt idx="2208">
                  <c:v>0.03</c:v>
                </c:pt>
                <c:pt idx="2209">
                  <c:v>0.09</c:v>
                </c:pt>
                <c:pt idx="2210">
                  <c:v>0.03</c:v>
                </c:pt>
                <c:pt idx="2211">
                  <c:v>0.12</c:v>
                </c:pt>
                <c:pt idx="2212">
                  <c:v>0.03</c:v>
                </c:pt>
                <c:pt idx="2213">
                  <c:v>0.09</c:v>
                </c:pt>
                <c:pt idx="2214">
                  <c:v>0.03</c:v>
                </c:pt>
                <c:pt idx="2215">
                  <c:v>0.09</c:v>
                </c:pt>
                <c:pt idx="2216">
                  <c:v>0.03</c:v>
                </c:pt>
                <c:pt idx="2217">
                  <c:v>0.12</c:v>
                </c:pt>
                <c:pt idx="2218">
                  <c:v>0</c:v>
                </c:pt>
                <c:pt idx="2219">
                  <c:v>0.09</c:v>
                </c:pt>
                <c:pt idx="2220">
                  <c:v>0.03</c:v>
                </c:pt>
                <c:pt idx="2221">
                  <c:v>0.12</c:v>
                </c:pt>
                <c:pt idx="2222">
                  <c:v>0.03</c:v>
                </c:pt>
                <c:pt idx="2223">
                  <c:v>0.12</c:v>
                </c:pt>
                <c:pt idx="2224">
                  <c:v>0</c:v>
                </c:pt>
                <c:pt idx="2225">
                  <c:v>0.09</c:v>
                </c:pt>
                <c:pt idx="2226">
                  <c:v>0.03</c:v>
                </c:pt>
                <c:pt idx="2227">
                  <c:v>0.12</c:v>
                </c:pt>
                <c:pt idx="2228">
                  <c:v>0.03</c:v>
                </c:pt>
                <c:pt idx="2229">
                  <c:v>0.09</c:v>
                </c:pt>
                <c:pt idx="2230">
                  <c:v>0.03</c:v>
                </c:pt>
                <c:pt idx="2231">
                  <c:v>0.09</c:v>
                </c:pt>
                <c:pt idx="2232">
                  <c:v>0</c:v>
                </c:pt>
                <c:pt idx="2233">
                  <c:v>0.12</c:v>
                </c:pt>
                <c:pt idx="2234">
                  <c:v>0.03</c:v>
                </c:pt>
                <c:pt idx="2235">
                  <c:v>0.06</c:v>
                </c:pt>
                <c:pt idx="2236">
                  <c:v>0</c:v>
                </c:pt>
                <c:pt idx="2237">
                  <c:v>0.12</c:v>
                </c:pt>
                <c:pt idx="2238">
                  <c:v>0.03</c:v>
                </c:pt>
                <c:pt idx="2239">
                  <c:v>0.12</c:v>
                </c:pt>
                <c:pt idx="2240">
                  <c:v>0</c:v>
                </c:pt>
                <c:pt idx="2241">
                  <c:v>0.09</c:v>
                </c:pt>
                <c:pt idx="2242">
                  <c:v>0.03</c:v>
                </c:pt>
                <c:pt idx="2243">
                  <c:v>0.12</c:v>
                </c:pt>
                <c:pt idx="2244">
                  <c:v>0.03</c:v>
                </c:pt>
                <c:pt idx="2245">
                  <c:v>0.12</c:v>
                </c:pt>
                <c:pt idx="2246">
                  <c:v>0.03</c:v>
                </c:pt>
                <c:pt idx="2247">
                  <c:v>0.06</c:v>
                </c:pt>
                <c:pt idx="2248">
                  <c:v>0.03</c:v>
                </c:pt>
                <c:pt idx="2249">
                  <c:v>0.09</c:v>
                </c:pt>
                <c:pt idx="2250">
                  <c:v>0</c:v>
                </c:pt>
                <c:pt idx="2251">
                  <c:v>0.09</c:v>
                </c:pt>
                <c:pt idx="2252">
                  <c:v>0.03</c:v>
                </c:pt>
                <c:pt idx="2253">
                  <c:v>0.09</c:v>
                </c:pt>
                <c:pt idx="2254">
                  <c:v>0.03</c:v>
                </c:pt>
                <c:pt idx="2255">
                  <c:v>0.09</c:v>
                </c:pt>
                <c:pt idx="2256">
                  <c:v>0.03</c:v>
                </c:pt>
                <c:pt idx="2257">
                  <c:v>0.09</c:v>
                </c:pt>
                <c:pt idx="2258">
                  <c:v>0.03</c:v>
                </c:pt>
                <c:pt idx="2259">
                  <c:v>0.09</c:v>
                </c:pt>
                <c:pt idx="2260">
                  <c:v>0</c:v>
                </c:pt>
                <c:pt idx="2261">
                  <c:v>0.09</c:v>
                </c:pt>
                <c:pt idx="2262">
                  <c:v>0.03</c:v>
                </c:pt>
                <c:pt idx="2263">
                  <c:v>0.09</c:v>
                </c:pt>
                <c:pt idx="2264">
                  <c:v>0.03</c:v>
                </c:pt>
                <c:pt idx="2265">
                  <c:v>0.09</c:v>
                </c:pt>
                <c:pt idx="2266">
                  <c:v>0.03</c:v>
                </c:pt>
                <c:pt idx="2267">
                  <c:v>0.12</c:v>
                </c:pt>
                <c:pt idx="2268">
                  <c:v>0</c:v>
                </c:pt>
                <c:pt idx="2269">
                  <c:v>0.09</c:v>
                </c:pt>
                <c:pt idx="2270">
                  <c:v>0</c:v>
                </c:pt>
                <c:pt idx="2271">
                  <c:v>0.09</c:v>
                </c:pt>
                <c:pt idx="2272">
                  <c:v>0.03</c:v>
                </c:pt>
                <c:pt idx="2273">
                  <c:v>0.06</c:v>
                </c:pt>
                <c:pt idx="2274">
                  <c:v>0</c:v>
                </c:pt>
                <c:pt idx="2275">
                  <c:v>0.12</c:v>
                </c:pt>
                <c:pt idx="2276">
                  <c:v>0</c:v>
                </c:pt>
                <c:pt idx="2277">
                  <c:v>0.12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0.12</c:v>
                </c:pt>
                <c:pt idx="2282">
                  <c:v>0.03</c:v>
                </c:pt>
                <c:pt idx="2283">
                  <c:v>0.09</c:v>
                </c:pt>
                <c:pt idx="2284">
                  <c:v>0.03</c:v>
                </c:pt>
                <c:pt idx="2285">
                  <c:v>0.09</c:v>
                </c:pt>
                <c:pt idx="2286">
                  <c:v>0.03</c:v>
                </c:pt>
                <c:pt idx="2287">
                  <c:v>0.09</c:v>
                </c:pt>
                <c:pt idx="2288">
                  <c:v>0.03</c:v>
                </c:pt>
                <c:pt idx="2289">
                  <c:v>0.09</c:v>
                </c:pt>
                <c:pt idx="2290">
                  <c:v>0.03</c:v>
                </c:pt>
                <c:pt idx="2291">
                  <c:v>0.09</c:v>
                </c:pt>
                <c:pt idx="2292">
                  <c:v>0.03</c:v>
                </c:pt>
                <c:pt idx="2293">
                  <c:v>0.06</c:v>
                </c:pt>
                <c:pt idx="2294">
                  <c:v>0</c:v>
                </c:pt>
                <c:pt idx="2295">
                  <c:v>0.06</c:v>
                </c:pt>
                <c:pt idx="2296">
                  <c:v>0.03</c:v>
                </c:pt>
                <c:pt idx="2297">
                  <c:v>0.09</c:v>
                </c:pt>
                <c:pt idx="2298">
                  <c:v>0</c:v>
                </c:pt>
                <c:pt idx="2299">
                  <c:v>0.09</c:v>
                </c:pt>
                <c:pt idx="2300">
                  <c:v>0.03</c:v>
                </c:pt>
                <c:pt idx="2301">
                  <c:v>0.09</c:v>
                </c:pt>
                <c:pt idx="2302">
                  <c:v>0</c:v>
                </c:pt>
                <c:pt idx="2303">
                  <c:v>0.09</c:v>
                </c:pt>
                <c:pt idx="2304">
                  <c:v>0.03</c:v>
                </c:pt>
                <c:pt idx="2305">
                  <c:v>0.09</c:v>
                </c:pt>
                <c:pt idx="2306">
                  <c:v>0</c:v>
                </c:pt>
                <c:pt idx="2307">
                  <c:v>0.12</c:v>
                </c:pt>
                <c:pt idx="2308">
                  <c:v>0.03</c:v>
                </c:pt>
                <c:pt idx="2309">
                  <c:v>0.09</c:v>
                </c:pt>
                <c:pt idx="2310">
                  <c:v>0</c:v>
                </c:pt>
                <c:pt idx="2311">
                  <c:v>0.12</c:v>
                </c:pt>
                <c:pt idx="2312">
                  <c:v>0.03</c:v>
                </c:pt>
                <c:pt idx="2313">
                  <c:v>0.09</c:v>
                </c:pt>
                <c:pt idx="2314">
                  <c:v>0.03</c:v>
                </c:pt>
                <c:pt idx="2315">
                  <c:v>0.12</c:v>
                </c:pt>
                <c:pt idx="2316">
                  <c:v>0</c:v>
                </c:pt>
                <c:pt idx="2317">
                  <c:v>0.09</c:v>
                </c:pt>
                <c:pt idx="2318">
                  <c:v>0</c:v>
                </c:pt>
                <c:pt idx="2319">
                  <c:v>0.09</c:v>
                </c:pt>
                <c:pt idx="2320">
                  <c:v>0.03</c:v>
                </c:pt>
                <c:pt idx="2321">
                  <c:v>0.12</c:v>
                </c:pt>
                <c:pt idx="2322">
                  <c:v>0.03</c:v>
                </c:pt>
                <c:pt idx="2323">
                  <c:v>0.09</c:v>
                </c:pt>
                <c:pt idx="2324">
                  <c:v>0.03</c:v>
                </c:pt>
                <c:pt idx="2325">
                  <c:v>0.12</c:v>
                </c:pt>
                <c:pt idx="2326">
                  <c:v>0</c:v>
                </c:pt>
                <c:pt idx="2327">
                  <c:v>0.12</c:v>
                </c:pt>
                <c:pt idx="2328">
                  <c:v>0.03</c:v>
                </c:pt>
                <c:pt idx="2329">
                  <c:v>0.09</c:v>
                </c:pt>
                <c:pt idx="2330">
                  <c:v>0.03</c:v>
                </c:pt>
                <c:pt idx="2331">
                  <c:v>0.09</c:v>
                </c:pt>
                <c:pt idx="2332">
                  <c:v>0</c:v>
                </c:pt>
                <c:pt idx="2333">
                  <c:v>0.12</c:v>
                </c:pt>
                <c:pt idx="2334">
                  <c:v>0.03</c:v>
                </c:pt>
                <c:pt idx="2335">
                  <c:v>0.09</c:v>
                </c:pt>
                <c:pt idx="2336">
                  <c:v>0.03</c:v>
                </c:pt>
                <c:pt idx="2337">
                  <c:v>0.09</c:v>
                </c:pt>
                <c:pt idx="2338">
                  <c:v>0.03</c:v>
                </c:pt>
                <c:pt idx="2339">
                  <c:v>0.09</c:v>
                </c:pt>
                <c:pt idx="2340">
                  <c:v>0.03</c:v>
                </c:pt>
                <c:pt idx="2341">
                  <c:v>0.12</c:v>
                </c:pt>
                <c:pt idx="2342">
                  <c:v>0.03</c:v>
                </c:pt>
                <c:pt idx="2343">
                  <c:v>0.09</c:v>
                </c:pt>
                <c:pt idx="2344">
                  <c:v>0.03</c:v>
                </c:pt>
                <c:pt idx="2345">
                  <c:v>0.09</c:v>
                </c:pt>
                <c:pt idx="2346">
                  <c:v>0.03</c:v>
                </c:pt>
                <c:pt idx="2347">
                  <c:v>0.06</c:v>
                </c:pt>
                <c:pt idx="2348">
                  <c:v>0.03</c:v>
                </c:pt>
                <c:pt idx="2349">
                  <c:v>0.09</c:v>
                </c:pt>
                <c:pt idx="2350">
                  <c:v>0.03</c:v>
                </c:pt>
                <c:pt idx="2351">
                  <c:v>0.09</c:v>
                </c:pt>
                <c:pt idx="2352">
                  <c:v>0</c:v>
                </c:pt>
                <c:pt idx="2353">
                  <c:v>0.09</c:v>
                </c:pt>
                <c:pt idx="2354">
                  <c:v>0.03</c:v>
                </c:pt>
                <c:pt idx="2355">
                  <c:v>0.12</c:v>
                </c:pt>
                <c:pt idx="2356">
                  <c:v>0.03</c:v>
                </c:pt>
                <c:pt idx="2357">
                  <c:v>0.09</c:v>
                </c:pt>
                <c:pt idx="2358">
                  <c:v>0.03</c:v>
                </c:pt>
                <c:pt idx="2359">
                  <c:v>0.09</c:v>
                </c:pt>
                <c:pt idx="2360">
                  <c:v>0.03</c:v>
                </c:pt>
                <c:pt idx="2361">
                  <c:v>0.09</c:v>
                </c:pt>
                <c:pt idx="2362">
                  <c:v>0.03</c:v>
                </c:pt>
                <c:pt idx="2363">
                  <c:v>0.09</c:v>
                </c:pt>
                <c:pt idx="2364">
                  <c:v>0</c:v>
                </c:pt>
                <c:pt idx="2365">
                  <c:v>0.09</c:v>
                </c:pt>
                <c:pt idx="2366">
                  <c:v>0.03</c:v>
                </c:pt>
                <c:pt idx="2367">
                  <c:v>0.12</c:v>
                </c:pt>
                <c:pt idx="2368">
                  <c:v>0.03</c:v>
                </c:pt>
                <c:pt idx="2369">
                  <c:v>0.06</c:v>
                </c:pt>
                <c:pt idx="2370">
                  <c:v>0.03</c:v>
                </c:pt>
                <c:pt idx="2371">
                  <c:v>0.09</c:v>
                </c:pt>
                <c:pt idx="2372">
                  <c:v>0.03</c:v>
                </c:pt>
                <c:pt idx="2373">
                  <c:v>0.09</c:v>
                </c:pt>
                <c:pt idx="2374">
                  <c:v>0.03</c:v>
                </c:pt>
                <c:pt idx="2375">
                  <c:v>0.09</c:v>
                </c:pt>
                <c:pt idx="2376">
                  <c:v>0</c:v>
                </c:pt>
                <c:pt idx="2377">
                  <c:v>0.09</c:v>
                </c:pt>
                <c:pt idx="2378">
                  <c:v>0.03</c:v>
                </c:pt>
                <c:pt idx="2379">
                  <c:v>0.12</c:v>
                </c:pt>
                <c:pt idx="2380">
                  <c:v>0.03</c:v>
                </c:pt>
                <c:pt idx="2381">
                  <c:v>0.09</c:v>
                </c:pt>
                <c:pt idx="2382">
                  <c:v>0</c:v>
                </c:pt>
                <c:pt idx="2383">
                  <c:v>0.12</c:v>
                </c:pt>
                <c:pt idx="2384">
                  <c:v>0.03</c:v>
                </c:pt>
                <c:pt idx="2385">
                  <c:v>0.12</c:v>
                </c:pt>
                <c:pt idx="2386">
                  <c:v>0.03</c:v>
                </c:pt>
                <c:pt idx="2387">
                  <c:v>0.09</c:v>
                </c:pt>
                <c:pt idx="2388">
                  <c:v>0.03</c:v>
                </c:pt>
                <c:pt idx="2389">
                  <c:v>0.12</c:v>
                </c:pt>
                <c:pt idx="2390">
                  <c:v>0.03</c:v>
                </c:pt>
                <c:pt idx="2391">
                  <c:v>0.03</c:v>
                </c:pt>
                <c:pt idx="2392">
                  <c:v>0.03</c:v>
                </c:pt>
                <c:pt idx="2393">
                  <c:v>0.12</c:v>
                </c:pt>
                <c:pt idx="2394">
                  <c:v>0.03</c:v>
                </c:pt>
                <c:pt idx="2395">
                  <c:v>0.06</c:v>
                </c:pt>
                <c:pt idx="2396">
                  <c:v>0.03</c:v>
                </c:pt>
                <c:pt idx="2397">
                  <c:v>0.09</c:v>
                </c:pt>
                <c:pt idx="2398">
                  <c:v>0.03</c:v>
                </c:pt>
                <c:pt idx="2399">
                  <c:v>0.12</c:v>
                </c:pt>
                <c:pt idx="2400">
                  <c:v>0.03</c:v>
                </c:pt>
                <c:pt idx="2401">
                  <c:v>0.09</c:v>
                </c:pt>
                <c:pt idx="2402">
                  <c:v>0.03</c:v>
                </c:pt>
                <c:pt idx="2403">
                  <c:v>0.09</c:v>
                </c:pt>
                <c:pt idx="2404">
                  <c:v>0.03</c:v>
                </c:pt>
                <c:pt idx="2405">
                  <c:v>0.09</c:v>
                </c:pt>
                <c:pt idx="2406">
                  <c:v>0.03</c:v>
                </c:pt>
                <c:pt idx="2407">
                  <c:v>0.12</c:v>
                </c:pt>
                <c:pt idx="2408">
                  <c:v>0.03</c:v>
                </c:pt>
                <c:pt idx="2409">
                  <c:v>0.06</c:v>
                </c:pt>
                <c:pt idx="2410">
                  <c:v>0.03</c:v>
                </c:pt>
                <c:pt idx="2411">
                  <c:v>0.09</c:v>
                </c:pt>
                <c:pt idx="2412">
                  <c:v>0</c:v>
                </c:pt>
                <c:pt idx="2413">
                  <c:v>0.09</c:v>
                </c:pt>
                <c:pt idx="2414">
                  <c:v>0.03</c:v>
                </c:pt>
                <c:pt idx="2415">
                  <c:v>0.12</c:v>
                </c:pt>
                <c:pt idx="2416">
                  <c:v>0.03</c:v>
                </c:pt>
                <c:pt idx="2417">
                  <c:v>0.09</c:v>
                </c:pt>
                <c:pt idx="2418">
                  <c:v>0</c:v>
                </c:pt>
                <c:pt idx="2419">
                  <c:v>0.09</c:v>
                </c:pt>
                <c:pt idx="2420">
                  <c:v>0.03</c:v>
                </c:pt>
                <c:pt idx="2421">
                  <c:v>0.12</c:v>
                </c:pt>
                <c:pt idx="2422">
                  <c:v>0</c:v>
                </c:pt>
                <c:pt idx="2423">
                  <c:v>0.06</c:v>
                </c:pt>
                <c:pt idx="2424">
                  <c:v>0.03</c:v>
                </c:pt>
                <c:pt idx="2425">
                  <c:v>0.06</c:v>
                </c:pt>
                <c:pt idx="2426">
                  <c:v>0</c:v>
                </c:pt>
                <c:pt idx="2427">
                  <c:v>0.06</c:v>
                </c:pt>
                <c:pt idx="2428">
                  <c:v>0.03</c:v>
                </c:pt>
                <c:pt idx="2429">
                  <c:v>0.09</c:v>
                </c:pt>
                <c:pt idx="2430">
                  <c:v>0.03</c:v>
                </c:pt>
                <c:pt idx="2431">
                  <c:v>0.09</c:v>
                </c:pt>
                <c:pt idx="2432">
                  <c:v>0.03</c:v>
                </c:pt>
                <c:pt idx="2433">
                  <c:v>0.12</c:v>
                </c:pt>
                <c:pt idx="2434">
                  <c:v>0</c:v>
                </c:pt>
                <c:pt idx="2435">
                  <c:v>0.09</c:v>
                </c:pt>
                <c:pt idx="2436">
                  <c:v>0.03</c:v>
                </c:pt>
                <c:pt idx="2437">
                  <c:v>0.09</c:v>
                </c:pt>
                <c:pt idx="2438">
                  <c:v>0</c:v>
                </c:pt>
                <c:pt idx="2439">
                  <c:v>0.09</c:v>
                </c:pt>
                <c:pt idx="2440">
                  <c:v>0</c:v>
                </c:pt>
                <c:pt idx="2441">
                  <c:v>0.09</c:v>
                </c:pt>
                <c:pt idx="2442">
                  <c:v>0.03</c:v>
                </c:pt>
                <c:pt idx="2443">
                  <c:v>0.06</c:v>
                </c:pt>
                <c:pt idx="2444">
                  <c:v>0.03</c:v>
                </c:pt>
                <c:pt idx="2445">
                  <c:v>0.12</c:v>
                </c:pt>
                <c:pt idx="2446">
                  <c:v>0.03</c:v>
                </c:pt>
                <c:pt idx="2447">
                  <c:v>0.09</c:v>
                </c:pt>
                <c:pt idx="2448">
                  <c:v>0.03</c:v>
                </c:pt>
                <c:pt idx="2449">
                  <c:v>0.09</c:v>
                </c:pt>
                <c:pt idx="2450">
                  <c:v>0.03</c:v>
                </c:pt>
                <c:pt idx="2451">
                  <c:v>0.12</c:v>
                </c:pt>
                <c:pt idx="2452">
                  <c:v>0.03</c:v>
                </c:pt>
                <c:pt idx="2453">
                  <c:v>0.09</c:v>
                </c:pt>
                <c:pt idx="2454">
                  <c:v>0.03</c:v>
                </c:pt>
                <c:pt idx="2455">
                  <c:v>0.09</c:v>
                </c:pt>
                <c:pt idx="2456">
                  <c:v>0</c:v>
                </c:pt>
                <c:pt idx="2457">
                  <c:v>0.12</c:v>
                </c:pt>
                <c:pt idx="2458">
                  <c:v>0</c:v>
                </c:pt>
                <c:pt idx="2459">
                  <c:v>0.09</c:v>
                </c:pt>
                <c:pt idx="2460">
                  <c:v>0.03</c:v>
                </c:pt>
                <c:pt idx="2461">
                  <c:v>0.09</c:v>
                </c:pt>
                <c:pt idx="2462">
                  <c:v>0</c:v>
                </c:pt>
                <c:pt idx="2463">
                  <c:v>0.09</c:v>
                </c:pt>
                <c:pt idx="2464">
                  <c:v>0</c:v>
                </c:pt>
                <c:pt idx="2465">
                  <c:v>0.09</c:v>
                </c:pt>
                <c:pt idx="2466">
                  <c:v>0.03</c:v>
                </c:pt>
                <c:pt idx="2467">
                  <c:v>0.09</c:v>
                </c:pt>
                <c:pt idx="2468">
                  <c:v>0.03</c:v>
                </c:pt>
                <c:pt idx="2469">
                  <c:v>0.09</c:v>
                </c:pt>
                <c:pt idx="2470">
                  <c:v>0.03</c:v>
                </c:pt>
                <c:pt idx="2471">
                  <c:v>0.09</c:v>
                </c:pt>
                <c:pt idx="2472">
                  <c:v>0.03</c:v>
                </c:pt>
                <c:pt idx="2473">
                  <c:v>0.09</c:v>
                </c:pt>
                <c:pt idx="2474">
                  <c:v>0.03</c:v>
                </c:pt>
                <c:pt idx="2475">
                  <c:v>0.09</c:v>
                </c:pt>
                <c:pt idx="2476">
                  <c:v>0</c:v>
                </c:pt>
                <c:pt idx="2477">
                  <c:v>0.09</c:v>
                </c:pt>
                <c:pt idx="2478">
                  <c:v>0.03</c:v>
                </c:pt>
                <c:pt idx="2479">
                  <c:v>0.09</c:v>
                </c:pt>
                <c:pt idx="2480">
                  <c:v>0.03</c:v>
                </c:pt>
                <c:pt idx="2481">
                  <c:v>0.09</c:v>
                </c:pt>
                <c:pt idx="2482">
                  <c:v>0.03</c:v>
                </c:pt>
                <c:pt idx="2483">
                  <c:v>0.09</c:v>
                </c:pt>
                <c:pt idx="2484">
                  <c:v>0.03</c:v>
                </c:pt>
                <c:pt idx="2485">
                  <c:v>0.09</c:v>
                </c:pt>
                <c:pt idx="2486">
                  <c:v>0.03</c:v>
                </c:pt>
                <c:pt idx="2487">
                  <c:v>0.09</c:v>
                </c:pt>
                <c:pt idx="2488">
                  <c:v>0</c:v>
                </c:pt>
                <c:pt idx="2489">
                  <c:v>0.09</c:v>
                </c:pt>
                <c:pt idx="2490">
                  <c:v>0.03</c:v>
                </c:pt>
                <c:pt idx="2491">
                  <c:v>0.09</c:v>
                </c:pt>
                <c:pt idx="2492">
                  <c:v>0.03</c:v>
                </c:pt>
                <c:pt idx="2493">
                  <c:v>0.03</c:v>
                </c:pt>
                <c:pt idx="2494">
                  <c:v>0</c:v>
                </c:pt>
                <c:pt idx="2495">
                  <c:v>0.12</c:v>
                </c:pt>
                <c:pt idx="2496">
                  <c:v>0.03</c:v>
                </c:pt>
                <c:pt idx="2497">
                  <c:v>0.09</c:v>
                </c:pt>
                <c:pt idx="2498">
                  <c:v>0.03</c:v>
                </c:pt>
                <c:pt idx="2499">
                  <c:v>0.09</c:v>
                </c:pt>
                <c:pt idx="2500">
                  <c:v>0</c:v>
                </c:pt>
                <c:pt idx="2501">
                  <c:v>0.09</c:v>
                </c:pt>
                <c:pt idx="2502">
                  <c:v>0.03</c:v>
                </c:pt>
                <c:pt idx="2503">
                  <c:v>0.06</c:v>
                </c:pt>
                <c:pt idx="2504">
                  <c:v>0.03</c:v>
                </c:pt>
                <c:pt idx="2505">
                  <c:v>0.09</c:v>
                </c:pt>
                <c:pt idx="2506">
                  <c:v>0.03</c:v>
                </c:pt>
                <c:pt idx="2507">
                  <c:v>0.09</c:v>
                </c:pt>
                <c:pt idx="2508">
                  <c:v>0.03</c:v>
                </c:pt>
                <c:pt idx="2509">
                  <c:v>0.09</c:v>
                </c:pt>
                <c:pt idx="2510">
                  <c:v>0</c:v>
                </c:pt>
                <c:pt idx="2511">
                  <c:v>0.09</c:v>
                </c:pt>
                <c:pt idx="2512">
                  <c:v>0.03</c:v>
                </c:pt>
                <c:pt idx="2513">
                  <c:v>0.09</c:v>
                </c:pt>
                <c:pt idx="2514">
                  <c:v>0.03</c:v>
                </c:pt>
                <c:pt idx="2515">
                  <c:v>0.09</c:v>
                </c:pt>
                <c:pt idx="2516">
                  <c:v>0.03</c:v>
                </c:pt>
                <c:pt idx="2517">
                  <c:v>0.09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0.09</c:v>
                </c:pt>
                <c:pt idx="2522">
                  <c:v>0.03</c:v>
                </c:pt>
                <c:pt idx="2523">
                  <c:v>0.09</c:v>
                </c:pt>
                <c:pt idx="2524">
                  <c:v>0</c:v>
                </c:pt>
                <c:pt idx="2525">
                  <c:v>0.12</c:v>
                </c:pt>
                <c:pt idx="2526">
                  <c:v>0.03</c:v>
                </c:pt>
                <c:pt idx="2527">
                  <c:v>0.06</c:v>
                </c:pt>
                <c:pt idx="2528">
                  <c:v>0.03</c:v>
                </c:pt>
                <c:pt idx="2529">
                  <c:v>0.09</c:v>
                </c:pt>
                <c:pt idx="2530">
                  <c:v>0.03</c:v>
                </c:pt>
                <c:pt idx="2531">
                  <c:v>0.09</c:v>
                </c:pt>
                <c:pt idx="2532">
                  <c:v>0.03</c:v>
                </c:pt>
                <c:pt idx="2533">
                  <c:v>0.09</c:v>
                </c:pt>
                <c:pt idx="2534">
                  <c:v>0.03</c:v>
                </c:pt>
                <c:pt idx="2535">
                  <c:v>0.09</c:v>
                </c:pt>
                <c:pt idx="2536">
                  <c:v>0.03</c:v>
                </c:pt>
                <c:pt idx="2537">
                  <c:v>0.09</c:v>
                </c:pt>
                <c:pt idx="2538">
                  <c:v>0</c:v>
                </c:pt>
                <c:pt idx="2539">
                  <c:v>0.09</c:v>
                </c:pt>
                <c:pt idx="2540">
                  <c:v>0</c:v>
                </c:pt>
                <c:pt idx="2541">
                  <c:v>0.12</c:v>
                </c:pt>
                <c:pt idx="2542">
                  <c:v>0</c:v>
                </c:pt>
                <c:pt idx="2543">
                  <c:v>0.09</c:v>
                </c:pt>
                <c:pt idx="2544">
                  <c:v>0</c:v>
                </c:pt>
                <c:pt idx="2545">
                  <c:v>0.09</c:v>
                </c:pt>
                <c:pt idx="2546">
                  <c:v>0.03</c:v>
                </c:pt>
                <c:pt idx="2547">
                  <c:v>0.09</c:v>
                </c:pt>
                <c:pt idx="2548">
                  <c:v>0</c:v>
                </c:pt>
                <c:pt idx="2549">
                  <c:v>0.12</c:v>
                </c:pt>
                <c:pt idx="2550">
                  <c:v>0.03</c:v>
                </c:pt>
                <c:pt idx="2551">
                  <c:v>0.06</c:v>
                </c:pt>
                <c:pt idx="2552">
                  <c:v>0</c:v>
                </c:pt>
                <c:pt idx="2553">
                  <c:v>0.06</c:v>
                </c:pt>
                <c:pt idx="2554">
                  <c:v>0</c:v>
                </c:pt>
                <c:pt idx="2555">
                  <c:v>0.09</c:v>
                </c:pt>
                <c:pt idx="2556">
                  <c:v>0.03</c:v>
                </c:pt>
                <c:pt idx="2557">
                  <c:v>0.12</c:v>
                </c:pt>
                <c:pt idx="2558">
                  <c:v>0.03</c:v>
                </c:pt>
                <c:pt idx="2559">
                  <c:v>0.12</c:v>
                </c:pt>
                <c:pt idx="2560">
                  <c:v>0.03</c:v>
                </c:pt>
                <c:pt idx="2561">
                  <c:v>0.09</c:v>
                </c:pt>
                <c:pt idx="2562">
                  <c:v>0.03</c:v>
                </c:pt>
                <c:pt idx="2563">
                  <c:v>0.09</c:v>
                </c:pt>
                <c:pt idx="2564">
                  <c:v>0.03</c:v>
                </c:pt>
                <c:pt idx="2565">
                  <c:v>0.09</c:v>
                </c:pt>
                <c:pt idx="2566">
                  <c:v>0</c:v>
                </c:pt>
                <c:pt idx="2567">
                  <c:v>0.12</c:v>
                </c:pt>
                <c:pt idx="2568">
                  <c:v>0.03</c:v>
                </c:pt>
                <c:pt idx="2569">
                  <c:v>0.09</c:v>
                </c:pt>
                <c:pt idx="2570">
                  <c:v>0.03</c:v>
                </c:pt>
                <c:pt idx="2571">
                  <c:v>0.09</c:v>
                </c:pt>
                <c:pt idx="2572">
                  <c:v>0.03</c:v>
                </c:pt>
                <c:pt idx="2573">
                  <c:v>0.09</c:v>
                </c:pt>
                <c:pt idx="2574">
                  <c:v>0.03</c:v>
                </c:pt>
                <c:pt idx="2575">
                  <c:v>0.09</c:v>
                </c:pt>
                <c:pt idx="2576">
                  <c:v>0</c:v>
                </c:pt>
                <c:pt idx="2577">
                  <c:v>0.09</c:v>
                </c:pt>
                <c:pt idx="2578">
                  <c:v>0.03</c:v>
                </c:pt>
                <c:pt idx="2579">
                  <c:v>0.09</c:v>
                </c:pt>
                <c:pt idx="2580">
                  <c:v>0.03</c:v>
                </c:pt>
                <c:pt idx="2581">
                  <c:v>0.09</c:v>
                </c:pt>
                <c:pt idx="2582">
                  <c:v>0.03</c:v>
                </c:pt>
                <c:pt idx="2583">
                  <c:v>0.12</c:v>
                </c:pt>
                <c:pt idx="2584">
                  <c:v>0</c:v>
                </c:pt>
                <c:pt idx="2585">
                  <c:v>0.09</c:v>
                </c:pt>
                <c:pt idx="2586">
                  <c:v>0.03</c:v>
                </c:pt>
                <c:pt idx="2587">
                  <c:v>0.09</c:v>
                </c:pt>
                <c:pt idx="2588">
                  <c:v>0.03</c:v>
                </c:pt>
                <c:pt idx="2589">
                  <c:v>0.12</c:v>
                </c:pt>
                <c:pt idx="2590">
                  <c:v>0.03</c:v>
                </c:pt>
                <c:pt idx="2591">
                  <c:v>0.12</c:v>
                </c:pt>
                <c:pt idx="2592">
                  <c:v>0.03</c:v>
                </c:pt>
                <c:pt idx="2593">
                  <c:v>0.06</c:v>
                </c:pt>
                <c:pt idx="2594">
                  <c:v>0.03</c:v>
                </c:pt>
                <c:pt idx="2595">
                  <c:v>0.12</c:v>
                </c:pt>
                <c:pt idx="2596">
                  <c:v>0.03</c:v>
                </c:pt>
                <c:pt idx="2597">
                  <c:v>0.09</c:v>
                </c:pt>
                <c:pt idx="2598">
                  <c:v>0.03</c:v>
                </c:pt>
                <c:pt idx="2599">
                  <c:v>0.09</c:v>
                </c:pt>
                <c:pt idx="2600">
                  <c:v>0</c:v>
                </c:pt>
                <c:pt idx="2601">
                  <c:v>0.09</c:v>
                </c:pt>
                <c:pt idx="2602">
                  <c:v>0.03</c:v>
                </c:pt>
                <c:pt idx="2603">
                  <c:v>0.12</c:v>
                </c:pt>
                <c:pt idx="2604">
                  <c:v>0.03</c:v>
                </c:pt>
                <c:pt idx="2605">
                  <c:v>0.09</c:v>
                </c:pt>
                <c:pt idx="2606">
                  <c:v>0.03</c:v>
                </c:pt>
                <c:pt idx="2607">
                  <c:v>0.09</c:v>
                </c:pt>
                <c:pt idx="2608">
                  <c:v>0</c:v>
                </c:pt>
                <c:pt idx="2609">
                  <c:v>0.09</c:v>
                </c:pt>
                <c:pt idx="2610">
                  <c:v>0</c:v>
                </c:pt>
                <c:pt idx="2611">
                  <c:v>0.12</c:v>
                </c:pt>
                <c:pt idx="2612">
                  <c:v>0.03</c:v>
                </c:pt>
                <c:pt idx="2613">
                  <c:v>0.12</c:v>
                </c:pt>
                <c:pt idx="2614">
                  <c:v>0.03</c:v>
                </c:pt>
                <c:pt idx="2615">
                  <c:v>0.09</c:v>
                </c:pt>
                <c:pt idx="2616">
                  <c:v>0.03</c:v>
                </c:pt>
                <c:pt idx="2617">
                  <c:v>0.12</c:v>
                </c:pt>
                <c:pt idx="2618">
                  <c:v>0.03</c:v>
                </c:pt>
                <c:pt idx="2619">
                  <c:v>0.09</c:v>
                </c:pt>
                <c:pt idx="2620">
                  <c:v>0</c:v>
                </c:pt>
                <c:pt idx="2621">
                  <c:v>0.09</c:v>
                </c:pt>
                <c:pt idx="2622">
                  <c:v>0</c:v>
                </c:pt>
                <c:pt idx="2623">
                  <c:v>0.12</c:v>
                </c:pt>
                <c:pt idx="2624">
                  <c:v>0.03</c:v>
                </c:pt>
                <c:pt idx="2625">
                  <c:v>0.09</c:v>
                </c:pt>
                <c:pt idx="2626">
                  <c:v>0.03</c:v>
                </c:pt>
                <c:pt idx="2627">
                  <c:v>0.09</c:v>
                </c:pt>
                <c:pt idx="2628">
                  <c:v>0.03</c:v>
                </c:pt>
                <c:pt idx="2629">
                  <c:v>0.09</c:v>
                </c:pt>
                <c:pt idx="2630">
                  <c:v>0.03</c:v>
                </c:pt>
                <c:pt idx="2631">
                  <c:v>0.09</c:v>
                </c:pt>
                <c:pt idx="2632">
                  <c:v>0</c:v>
                </c:pt>
                <c:pt idx="2633">
                  <c:v>0.12</c:v>
                </c:pt>
                <c:pt idx="2634">
                  <c:v>0.03</c:v>
                </c:pt>
                <c:pt idx="2635">
                  <c:v>0.09</c:v>
                </c:pt>
                <c:pt idx="2636">
                  <c:v>0.03</c:v>
                </c:pt>
                <c:pt idx="2637">
                  <c:v>0.12</c:v>
                </c:pt>
                <c:pt idx="2638">
                  <c:v>0</c:v>
                </c:pt>
                <c:pt idx="2639">
                  <c:v>0.12</c:v>
                </c:pt>
                <c:pt idx="2640">
                  <c:v>0.03</c:v>
                </c:pt>
                <c:pt idx="2641">
                  <c:v>0.09</c:v>
                </c:pt>
                <c:pt idx="2642">
                  <c:v>0</c:v>
                </c:pt>
                <c:pt idx="2643">
                  <c:v>0.09</c:v>
                </c:pt>
                <c:pt idx="2644">
                  <c:v>0.03</c:v>
                </c:pt>
                <c:pt idx="2645">
                  <c:v>0.12</c:v>
                </c:pt>
                <c:pt idx="2646">
                  <c:v>0.03</c:v>
                </c:pt>
                <c:pt idx="2647">
                  <c:v>0.12</c:v>
                </c:pt>
                <c:pt idx="2648">
                  <c:v>0.03</c:v>
                </c:pt>
                <c:pt idx="2649">
                  <c:v>0.09</c:v>
                </c:pt>
                <c:pt idx="2650">
                  <c:v>0</c:v>
                </c:pt>
                <c:pt idx="2651">
                  <c:v>0.12</c:v>
                </c:pt>
                <c:pt idx="2652">
                  <c:v>0.03</c:v>
                </c:pt>
                <c:pt idx="2653">
                  <c:v>0.09</c:v>
                </c:pt>
                <c:pt idx="2654">
                  <c:v>0.03</c:v>
                </c:pt>
                <c:pt idx="2655">
                  <c:v>0.06</c:v>
                </c:pt>
                <c:pt idx="2656">
                  <c:v>0.03</c:v>
                </c:pt>
                <c:pt idx="2657">
                  <c:v>0.06</c:v>
                </c:pt>
                <c:pt idx="2658">
                  <c:v>0.03</c:v>
                </c:pt>
                <c:pt idx="2659">
                  <c:v>0.06</c:v>
                </c:pt>
                <c:pt idx="2660">
                  <c:v>0</c:v>
                </c:pt>
                <c:pt idx="2661">
                  <c:v>0.09</c:v>
                </c:pt>
                <c:pt idx="2662">
                  <c:v>0.03</c:v>
                </c:pt>
                <c:pt idx="2663">
                  <c:v>0.06</c:v>
                </c:pt>
                <c:pt idx="2664">
                  <c:v>0.03</c:v>
                </c:pt>
                <c:pt idx="2665">
                  <c:v>0.09</c:v>
                </c:pt>
                <c:pt idx="2666">
                  <c:v>0</c:v>
                </c:pt>
                <c:pt idx="2667">
                  <c:v>0.12</c:v>
                </c:pt>
                <c:pt idx="2668">
                  <c:v>0.03</c:v>
                </c:pt>
                <c:pt idx="2669">
                  <c:v>0.12</c:v>
                </c:pt>
                <c:pt idx="2670">
                  <c:v>0.03</c:v>
                </c:pt>
                <c:pt idx="2671">
                  <c:v>0.09</c:v>
                </c:pt>
                <c:pt idx="2672">
                  <c:v>0.03</c:v>
                </c:pt>
                <c:pt idx="2673">
                  <c:v>0.09</c:v>
                </c:pt>
                <c:pt idx="2674">
                  <c:v>0.03</c:v>
                </c:pt>
                <c:pt idx="2675">
                  <c:v>0.06</c:v>
                </c:pt>
                <c:pt idx="2676">
                  <c:v>0</c:v>
                </c:pt>
                <c:pt idx="2677">
                  <c:v>0.09</c:v>
                </c:pt>
                <c:pt idx="2678">
                  <c:v>0.03</c:v>
                </c:pt>
                <c:pt idx="2679">
                  <c:v>0.09</c:v>
                </c:pt>
                <c:pt idx="2680">
                  <c:v>0.03</c:v>
                </c:pt>
                <c:pt idx="2681">
                  <c:v>0.09</c:v>
                </c:pt>
                <c:pt idx="2682">
                  <c:v>0.03</c:v>
                </c:pt>
                <c:pt idx="2683">
                  <c:v>0.09</c:v>
                </c:pt>
                <c:pt idx="2684">
                  <c:v>0.03</c:v>
                </c:pt>
                <c:pt idx="2685">
                  <c:v>0.09</c:v>
                </c:pt>
                <c:pt idx="2686">
                  <c:v>0.03</c:v>
                </c:pt>
                <c:pt idx="2687">
                  <c:v>0.06</c:v>
                </c:pt>
                <c:pt idx="2688">
                  <c:v>0.03</c:v>
                </c:pt>
                <c:pt idx="2689">
                  <c:v>0.12</c:v>
                </c:pt>
                <c:pt idx="2690">
                  <c:v>0.03</c:v>
                </c:pt>
                <c:pt idx="2691">
                  <c:v>0.09</c:v>
                </c:pt>
                <c:pt idx="2692">
                  <c:v>0.03</c:v>
                </c:pt>
                <c:pt idx="2693">
                  <c:v>0.09</c:v>
                </c:pt>
                <c:pt idx="2694">
                  <c:v>0</c:v>
                </c:pt>
                <c:pt idx="2695">
                  <c:v>0.03</c:v>
                </c:pt>
                <c:pt idx="2696">
                  <c:v>0.03</c:v>
                </c:pt>
                <c:pt idx="2697">
                  <c:v>0.06</c:v>
                </c:pt>
                <c:pt idx="2698">
                  <c:v>0.03</c:v>
                </c:pt>
                <c:pt idx="2699">
                  <c:v>0.09</c:v>
                </c:pt>
                <c:pt idx="2700">
                  <c:v>0.03</c:v>
                </c:pt>
                <c:pt idx="2701">
                  <c:v>0.09</c:v>
                </c:pt>
                <c:pt idx="2702">
                  <c:v>0.03</c:v>
                </c:pt>
                <c:pt idx="2703">
                  <c:v>0.12</c:v>
                </c:pt>
                <c:pt idx="2704">
                  <c:v>0.03</c:v>
                </c:pt>
                <c:pt idx="2705">
                  <c:v>0.12</c:v>
                </c:pt>
                <c:pt idx="2706">
                  <c:v>0.03</c:v>
                </c:pt>
                <c:pt idx="2707">
                  <c:v>0.09</c:v>
                </c:pt>
                <c:pt idx="2708">
                  <c:v>0.03</c:v>
                </c:pt>
                <c:pt idx="2709">
                  <c:v>0.09</c:v>
                </c:pt>
                <c:pt idx="2710">
                  <c:v>0.03</c:v>
                </c:pt>
                <c:pt idx="2711">
                  <c:v>0.12</c:v>
                </c:pt>
                <c:pt idx="2712">
                  <c:v>0.03</c:v>
                </c:pt>
                <c:pt idx="2713">
                  <c:v>0.09</c:v>
                </c:pt>
                <c:pt idx="2714">
                  <c:v>0.03</c:v>
                </c:pt>
                <c:pt idx="2715">
                  <c:v>0.09</c:v>
                </c:pt>
                <c:pt idx="2716">
                  <c:v>0</c:v>
                </c:pt>
                <c:pt idx="2717">
                  <c:v>0.09</c:v>
                </c:pt>
                <c:pt idx="2718">
                  <c:v>0.03</c:v>
                </c:pt>
                <c:pt idx="2719">
                  <c:v>0.06</c:v>
                </c:pt>
                <c:pt idx="2720">
                  <c:v>0.03</c:v>
                </c:pt>
                <c:pt idx="2721">
                  <c:v>0.12</c:v>
                </c:pt>
                <c:pt idx="2722">
                  <c:v>0.03</c:v>
                </c:pt>
                <c:pt idx="2723">
                  <c:v>0.09</c:v>
                </c:pt>
                <c:pt idx="2724">
                  <c:v>0.03</c:v>
                </c:pt>
                <c:pt idx="2725">
                  <c:v>0.06</c:v>
                </c:pt>
                <c:pt idx="2726">
                  <c:v>0.03</c:v>
                </c:pt>
                <c:pt idx="2727">
                  <c:v>0.09</c:v>
                </c:pt>
                <c:pt idx="2728">
                  <c:v>0</c:v>
                </c:pt>
                <c:pt idx="2729">
                  <c:v>0.12</c:v>
                </c:pt>
                <c:pt idx="2730">
                  <c:v>0.03</c:v>
                </c:pt>
                <c:pt idx="2731">
                  <c:v>0.09</c:v>
                </c:pt>
                <c:pt idx="2732">
                  <c:v>0.03</c:v>
                </c:pt>
                <c:pt idx="2733">
                  <c:v>0.09</c:v>
                </c:pt>
                <c:pt idx="2734">
                  <c:v>0</c:v>
                </c:pt>
                <c:pt idx="2735">
                  <c:v>0.09</c:v>
                </c:pt>
                <c:pt idx="2736">
                  <c:v>0.03</c:v>
                </c:pt>
                <c:pt idx="2737">
                  <c:v>0.09</c:v>
                </c:pt>
                <c:pt idx="2738">
                  <c:v>0.03</c:v>
                </c:pt>
                <c:pt idx="2739">
                  <c:v>0.09</c:v>
                </c:pt>
                <c:pt idx="2740">
                  <c:v>0</c:v>
                </c:pt>
                <c:pt idx="2741">
                  <c:v>0.12</c:v>
                </c:pt>
                <c:pt idx="2742">
                  <c:v>0.03</c:v>
                </c:pt>
                <c:pt idx="2743">
                  <c:v>0.12</c:v>
                </c:pt>
                <c:pt idx="2744">
                  <c:v>0</c:v>
                </c:pt>
                <c:pt idx="2745">
                  <c:v>0.06</c:v>
                </c:pt>
                <c:pt idx="2746">
                  <c:v>0.03</c:v>
                </c:pt>
                <c:pt idx="2747">
                  <c:v>0.12</c:v>
                </c:pt>
                <c:pt idx="2748">
                  <c:v>0.03</c:v>
                </c:pt>
                <c:pt idx="2749">
                  <c:v>0.09</c:v>
                </c:pt>
                <c:pt idx="2750">
                  <c:v>0.03</c:v>
                </c:pt>
                <c:pt idx="2751">
                  <c:v>0.12</c:v>
                </c:pt>
                <c:pt idx="2752">
                  <c:v>0.03</c:v>
                </c:pt>
                <c:pt idx="2753">
                  <c:v>0.09</c:v>
                </c:pt>
                <c:pt idx="2754">
                  <c:v>0.03</c:v>
                </c:pt>
                <c:pt idx="2755">
                  <c:v>0.09</c:v>
                </c:pt>
                <c:pt idx="2756">
                  <c:v>0.03</c:v>
                </c:pt>
                <c:pt idx="2757">
                  <c:v>0.09</c:v>
                </c:pt>
                <c:pt idx="2758">
                  <c:v>0</c:v>
                </c:pt>
                <c:pt idx="2759">
                  <c:v>0.12</c:v>
                </c:pt>
                <c:pt idx="2760">
                  <c:v>0.03</c:v>
                </c:pt>
                <c:pt idx="2761">
                  <c:v>0.06</c:v>
                </c:pt>
                <c:pt idx="2762">
                  <c:v>0.03</c:v>
                </c:pt>
                <c:pt idx="2763">
                  <c:v>0.12</c:v>
                </c:pt>
                <c:pt idx="2764">
                  <c:v>0.03</c:v>
                </c:pt>
                <c:pt idx="2765">
                  <c:v>0.09</c:v>
                </c:pt>
                <c:pt idx="2766">
                  <c:v>0</c:v>
                </c:pt>
                <c:pt idx="2767">
                  <c:v>0.09</c:v>
                </c:pt>
                <c:pt idx="2768">
                  <c:v>0.03</c:v>
                </c:pt>
                <c:pt idx="2769">
                  <c:v>0.12</c:v>
                </c:pt>
                <c:pt idx="2770">
                  <c:v>0</c:v>
                </c:pt>
                <c:pt idx="2771">
                  <c:v>0.09</c:v>
                </c:pt>
                <c:pt idx="2772">
                  <c:v>0</c:v>
                </c:pt>
                <c:pt idx="2773">
                  <c:v>0.09</c:v>
                </c:pt>
                <c:pt idx="2774">
                  <c:v>0</c:v>
                </c:pt>
                <c:pt idx="2775">
                  <c:v>0.12</c:v>
                </c:pt>
                <c:pt idx="2776">
                  <c:v>0</c:v>
                </c:pt>
                <c:pt idx="2777">
                  <c:v>0.12</c:v>
                </c:pt>
                <c:pt idx="2778">
                  <c:v>0.03</c:v>
                </c:pt>
                <c:pt idx="2779">
                  <c:v>0.12</c:v>
                </c:pt>
                <c:pt idx="2780">
                  <c:v>0.03</c:v>
                </c:pt>
                <c:pt idx="2781">
                  <c:v>0.09</c:v>
                </c:pt>
                <c:pt idx="2782">
                  <c:v>0.03</c:v>
                </c:pt>
                <c:pt idx="2783">
                  <c:v>0.09</c:v>
                </c:pt>
                <c:pt idx="2784">
                  <c:v>0</c:v>
                </c:pt>
                <c:pt idx="2785">
                  <c:v>0.12</c:v>
                </c:pt>
                <c:pt idx="2786">
                  <c:v>0</c:v>
                </c:pt>
                <c:pt idx="2787">
                  <c:v>0.09</c:v>
                </c:pt>
                <c:pt idx="2788">
                  <c:v>0</c:v>
                </c:pt>
                <c:pt idx="2789">
                  <c:v>0.12</c:v>
                </c:pt>
                <c:pt idx="2790">
                  <c:v>0.03</c:v>
                </c:pt>
                <c:pt idx="2791">
                  <c:v>0.06</c:v>
                </c:pt>
                <c:pt idx="2792">
                  <c:v>0</c:v>
                </c:pt>
                <c:pt idx="2793">
                  <c:v>0.06</c:v>
                </c:pt>
                <c:pt idx="2794">
                  <c:v>0</c:v>
                </c:pt>
                <c:pt idx="2795">
                  <c:v>0.12</c:v>
                </c:pt>
                <c:pt idx="2796">
                  <c:v>0.03</c:v>
                </c:pt>
                <c:pt idx="2797">
                  <c:v>0.09</c:v>
                </c:pt>
                <c:pt idx="2798">
                  <c:v>0.03</c:v>
                </c:pt>
                <c:pt idx="2799">
                  <c:v>0.09</c:v>
                </c:pt>
                <c:pt idx="2800">
                  <c:v>0.03</c:v>
                </c:pt>
                <c:pt idx="2801">
                  <c:v>0.12</c:v>
                </c:pt>
                <c:pt idx="2802">
                  <c:v>0.03</c:v>
                </c:pt>
                <c:pt idx="2803">
                  <c:v>0.09</c:v>
                </c:pt>
                <c:pt idx="2804">
                  <c:v>0</c:v>
                </c:pt>
                <c:pt idx="2805">
                  <c:v>0.09</c:v>
                </c:pt>
                <c:pt idx="2806">
                  <c:v>0</c:v>
                </c:pt>
                <c:pt idx="2807">
                  <c:v>0.09</c:v>
                </c:pt>
                <c:pt idx="2808">
                  <c:v>0.03</c:v>
                </c:pt>
                <c:pt idx="2809">
                  <c:v>0.12</c:v>
                </c:pt>
                <c:pt idx="2810">
                  <c:v>0.03</c:v>
                </c:pt>
                <c:pt idx="2811">
                  <c:v>0.09</c:v>
                </c:pt>
                <c:pt idx="2812">
                  <c:v>0.03</c:v>
                </c:pt>
                <c:pt idx="2813">
                  <c:v>0.09</c:v>
                </c:pt>
                <c:pt idx="2814">
                  <c:v>0.03</c:v>
                </c:pt>
                <c:pt idx="2815">
                  <c:v>0.09</c:v>
                </c:pt>
                <c:pt idx="2816">
                  <c:v>0.03</c:v>
                </c:pt>
                <c:pt idx="2817">
                  <c:v>0.12</c:v>
                </c:pt>
                <c:pt idx="2818">
                  <c:v>0</c:v>
                </c:pt>
                <c:pt idx="2819">
                  <c:v>0.09</c:v>
                </c:pt>
                <c:pt idx="2820">
                  <c:v>0</c:v>
                </c:pt>
                <c:pt idx="2821">
                  <c:v>0.09</c:v>
                </c:pt>
                <c:pt idx="2822">
                  <c:v>0.03</c:v>
                </c:pt>
                <c:pt idx="2823">
                  <c:v>0.12</c:v>
                </c:pt>
                <c:pt idx="2824">
                  <c:v>0.03</c:v>
                </c:pt>
                <c:pt idx="2825">
                  <c:v>0.09</c:v>
                </c:pt>
                <c:pt idx="2826">
                  <c:v>0.03</c:v>
                </c:pt>
                <c:pt idx="2827">
                  <c:v>0.12</c:v>
                </c:pt>
                <c:pt idx="2828">
                  <c:v>0.03</c:v>
                </c:pt>
                <c:pt idx="2829">
                  <c:v>0.09</c:v>
                </c:pt>
                <c:pt idx="2830">
                  <c:v>0.03</c:v>
                </c:pt>
                <c:pt idx="2831">
                  <c:v>0.09</c:v>
                </c:pt>
                <c:pt idx="2832">
                  <c:v>0.03</c:v>
                </c:pt>
                <c:pt idx="2833">
                  <c:v>0.12</c:v>
                </c:pt>
                <c:pt idx="2834">
                  <c:v>0.03</c:v>
                </c:pt>
                <c:pt idx="2835">
                  <c:v>0.09</c:v>
                </c:pt>
                <c:pt idx="2836">
                  <c:v>0.03</c:v>
                </c:pt>
                <c:pt idx="2837">
                  <c:v>0.09</c:v>
                </c:pt>
                <c:pt idx="2838">
                  <c:v>0</c:v>
                </c:pt>
                <c:pt idx="2839">
                  <c:v>0.12</c:v>
                </c:pt>
                <c:pt idx="2840">
                  <c:v>0</c:v>
                </c:pt>
                <c:pt idx="2841">
                  <c:v>0.09</c:v>
                </c:pt>
                <c:pt idx="2842">
                  <c:v>0.03</c:v>
                </c:pt>
                <c:pt idx="2843">
                  <c:v>0.06</c:v>
                </c:pt>
                <c:pt idx="2844">
                  <c:v>0.03</c:v>
                </c:pt>
                <c:pt idx="2845">
                  <c:v>0.12</c:v>
                </c:pt>
                <c:pt idx="2846">
                  <c:v>0.03</c:v>
                </c:pt>
                <c:pt idx="2847">
                  <c:v>0.09</c:v>
                </c:pt>
                <c:pt idx="2848">
                  <c:v>0.03</c:v>
                </c:pt>
                <c:pt idx="2849">
                  <c:v>0.12</c:v>
                </c:pt>
                <c:pt idx="2850">
                  <c:v>0</c:v>
                </c:pt>
                <c:pt idx="2851">
                  <c:v>0.12</c:v>
                </c:pt>
                <c:pt idx="2852">
                  <c:v>0.03</c:v>
                </c:pt>
                <c:pt idx="2853">
                  <c:v>0.09</c:v>
                </c:pt>
                <c:pt idx="2854">
                  <c:v>0</c:v>
                </c:pt>
                <c:pt idx="2855">
                  <c:v>0.09</c:v>
                </c:pt>
                <c:pt idx="2856">
                  <c:v>0</c:v>
                </c:pt>
                <c:pt idx="2857">
                  <c:v>0.12</c:v>
                </c:pt>
                <c:pt idx="2858">
                  <c:v>0.03</c:v>
                </c:pt>
                <c:pt idx="2859">
                  <c:v>0.09</c:v>
                </c:pt>
                <c:pt idx="2860">
                  <c:v>0.03</c:v>
                </c:pt>
                <c:pt idx="2861">
                  <c:v>0.09</c:v>
                </c:pt>
                <c:pt idx="2862">
                  <c:v>0.03</c:v>
                </c:pt>
                <c:pt idx="2863">
                  <c:v>0.06</c:v>
                </c:pt>
                <c:pt idx="2864">
                  <c:v>0.03</c:v>
                </c:pt>
                <c:pt idx="2865">
                  <c:v>0.09</c:v>
                </c:pt>
                <c:pt idx="2866">
                  <c:v>0.03</c:v>
                </c:pt>
                <c:pt idx="2867">
                  <c:v>0.09</c:v>
                </c:pt>
                <c:pt idx="2868">
                  <c:v>0.03</c:v>
                </c:pt>
                <c:pt idx="2869">
                  <c:v>0.12</c:v>
                </c:pt>
                <c:pt idx="2870">
                  <c:v>0.03</c:v>
                </c:pt>
                <c:pt idx="2871">
                  <c:v>0.09</c:v>
                </c:pt>
                <c:pt idx="2872">
                  <c:v>0.03</c:v>
                </c:pt>
                <c:pt idx="2873">
                  <c:v>0.09</c:v>
                </c:pt>
                <c:pt idx="2874">
                  <c:v>0.03</c:v>
                </c:pt>
                <c:pt idx="2875">
                  <c:v>0.12</c:v>
                </c:pt>
                <c:pt idx="2876">
                  <c:v>0.03</c:v>
                </c:pt>
                <c:pt idx="2877">
                  <c:v>0.09</c:v>
                </c:pt>
                <c:pt idx="2878">
                  <c:v>0.03</c:v>
                </c:pt>
                <c:pt idx="2879">
                  <c:v>0.12</c:v>
                </c:pt>
                <c:pt idx="2880">
                  <c:v>0.03</c:v>
                </c:pt>
                <c:pt idx="2881">
                  <c:v>0.12</c:v>
                </c:pt>
                <c:pt idx="2882">
                  <c:v>0.03</c:v>
                </c:pt>
                <c:pt idx="2883">
                  <c:v>0.09</c:v>
                </c:pt>
                <c:pt idx="2884">
                  <c:v>0.03</c:v>
                </c:pt>
                <c:pt idx="2885">
                  <c:v>0.06</c:v>
                </c:pt>
                <c:pt idx="2886">
                  <c:v>0.03</c:v>
                </c:pt>
                <c:pt idx="2887">
                  <c:v>0.09</c:v>
                </c:pt>
                <c:pt idx="2888">
                  <c:v>0.03</c:v>
                </c:pt>
                <c:pt idx="2889">
                  <c:v>0.12</c:v>
                </c:pt>
                <c:pt idx="2890">
                  <c:v>0</c:v>
                </c:pt>
                <c:pt idx="2891">
                  <c:v>0.09</c:v>
                </c:pt>
                <c:pt idx="2892">
                  <c:v>0</c:v>
                </c:pt>
                <c:pt idx="2893">
                  <c:v>0.12</c:v>
                </c:pt>
                <c:pt idx="2894">
                  <c:v>0</c:v>
                </c:pt>
                <c:pt idx="2895">
                  <c:v>0.06</c:v>
                </c:pt>
                <c:pt idx="2896">
                  <c:v>0.03</c:v>
                </c:pt>
                <c:pt idx="2897">
                  <c:v>0.06</c:v>
                </c:pt>
                <c:pt idx="2898">
                  <c:v>0.03</c:v>
                </c:pt>
                <c:pt idx="2899">
                  <c:v>0.09</c:v>
                </c:pt>
                <c:pt idx="2900">
                  <c:v>0.03</c:v>
                </c:pt>
                <c:pt idx="2901">
                  <c:v>0.09</c:v>
                </c:pt>
                <c:pt idx="2902">
                  <c:v>0.03</c:v>
                </c:pt>
                <c:pt idx="2903">
                  <c:v>0.12</c:v>
                </c:pt>
                <c:pt idx="2904">
                  <c:v>0.03</c:v>
                </c:pt>
                <c:pt idx="2905">
                  <c:v>0.09</c:v>
                </c:pt>
                <c:pt idx="2906">
                  <c:v>0</c:v>
                </c:pt>
                <c:pt idx="2907">
                  <c:v>0.12</c:v>
                </c:pt>
                <c:pt idx="2908">
                  <c:v>0.03</c:v>
                </c:pt>
                <c:pt idx="2909">
                  <c:v>0.12</c:v>
                </c:pt>
                <c:pt idx="2910">
                  <c:v>0</c:v>
                </c:pt>
                <c:pt idx="2911">
                  <c:v>0.15</c:v>
                </c:pt>
                <c:pt idx="2912">
                  <c:v>0.21</c:v>
                </c:pt>
                <c:pt idx="2913">
                  <c:v>0.09</c:v>
                </c:pt>
                <c:pt idx="2914">
                  <c:v>0</c:v>
                </c:pt>
                <c:pt idx="2915">
                  <c:v>0.09</c:v>
                </c:pt>
                <c:pt idx="2916">
                  <c:v>0.03</c:v>
                </c:pt>
                <c:pt idx="2917">
                  <c:v>0.03</c:v>
                </c:pt>
                <c:pt idx="2918">
                  <c:v>0.15</c:v>
                </c:pt>
                <c:pt idx="2919">
                  <c:v>0.06</c:v>
                </c:pt>
                <c:pt idx="2920">
                  <c:v>0.12</c:v>
                </c:pt>
                <c:pt idx="2921">
                  <c:v>0.18</c:v>
                </c:pt>
                <c:pt idx="2922">
                  <c:v>0.12</c:v>
                </c:pt>
                <c:pt idx="2923">
                  <c:v>0.09</c:v>
                </c:pt>
                <c:pt idx="2924">
                  <c:v>0.09</c:v>
                </c:pt>
                <c:pt idx="2925">
                  <c:v>0.03</c:v>
                </c:pt>
                <c:pt idx="2926">
                  <c:v>0.09</c:v>
                </c:pt>
                <c:pt idx="2927">
                  <c:v>0.03</c:v>
                </c:pt>
                <c:pt idx="2928">
                  <c:v>0.12</c:v>
                </c:pt>
                <c:pt idx="2929">
                  <c:v>0</c:v>
                </c:pt>
                <c:pt idx="2930">
                  <c:v>0.09</c:v>
                </c:pt>
                <c:pt idx="2931">
                  <c:v>0</c:v>
                </c:pt>
                <c:pt idx="2932">
                  <c:v>0.09</c:v>
                </c:pt>
                <c:pt idx="2933">
                  <c:v>0.03</c:v>
                </c:pt>
                <c:pt idx="2934">
                  <c:v>0.09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0.12</c:v>
                </c:pt>
                <c:pt idx="2939">
                  <c:v>0.03</c:v>
                </c:pt>
                <c:pt idx="2940">
                  <c:v>0.03</c:v>
                </c:pt>
                <c:pt idx="2941">
                  <c:v>0</c:v>
                </c:pt>
                <c:pt idx="2942">
                  <c:v>0.06</c:v>
                </c:pt>
                <c:pt idx="2943">
                  <c:v>0</c:v>
                </c:pt>
                <c:pt idx="2944">
                  <c:v>0.12</c:v>
                </c:pt>
                <c:pt idx="2945">
                  <c:v>0.03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0.09</c:v>
                </c:pt>
                <c:pt idx="2950">
                  <c:v>0.12</c:v>
                </c:pt>
                <c:pt idx="2951">
                  <c:v>0</c:v>
                </c:pt>
                <c:pt idx="2952">
                  <c:v>0.06</c:v>
                </c:pt>
                <c:pt idx="2953">
                  <c:v>0</c:v>
                </c:pt>
                <c:pt idx="2954">
                  <c:v>0.09</c:v>
                </c:pt>
                <c:pt idx="2955">
                  <c:v>0</c:v>
                </c:pt>
                <c:pt idx="2956">
                  <c:v>0.09</c:v>
                </c:pt>
                <c:pt idx="2957">
                  <c:v>0</c:v>
                </c:pt>
                <c:pt idx="2958">
                  <c:v>0.09</c:v>
                </c:pt>
                <c:pt idx="2959">
                  <c:v>0</c:v>
                </c:pt>
                <c:pt idx="2960">
                  <c:v>0.09</c:v>
                </c:pt>
                <c:pt idx="2961">
                  <c:v>0</c:v>
                </c:pt>
                <c:pt idx="2962">
                  <c:v>0.09</c:v>
                </c:pt>
                <c:pt idx="2963">
                  <c:v>0.03</c:v>
                </c:pt>
                <c:pt idx="2964">
                  <c:v>0.03</c:v>
                </c:pt>
                <c:pt idx="2965">
                  <c:v>0</c:v>
                </c:pt>
                <c:pt idx="2966">
                  <c:v>0.03</c:v>
                </c:pt>
                <c:pt idx="2967">
                  <c:v>0</c:v>
                </c:pt>
                <c:pt idx="2968">
                  <c:v>0.09</c:v>
                </c:pt>
                <c:pt idx="2969">
                  <c:v>0.03</c:v>
                </c:pt>
                <c:pt idx="2970">
                  <c:v>0.06</c:v>
                </c:pt>
                <c:pt idx="2971">
                  <c:v>0</c:v>
                </c:pt>
                <c:pt idx="2972">
                  <c:v>0</c:v>
                </c:pt>
                <c:pt idx="2973">
                  <c:v>0.06</c:v>
                </c:pt>
                <c:pt idx="2974">
                  <c:v>0.09</c:v>
                </c:pt>
                <c:pt idx="2975">
                  <c:v>0.06</c:v>
                </c:pt>
                <c:pt idx="2976">
                  <c:v>0.06</c:v>
                </c:pt>
                <c:pt idx="2977">
                  <c:v>0.09</c:v>
                </c:pt>
                <c:pt idx="2978">
                  <c:v>0.12</c:v>
                </c:pt>
                <c:pt idx="2979">
                  <c:v>0.06</c:v>
                </c:pt>
                <c:pt idx="2980">
                  <c:v>0.15</c:v>
                </c:pt>
                <c:pt idx="2981">
                  <c:v>0.15</c:v>
                </c:pt>
                <c:pt idx="2982">
                  <c:v>0.12</c:v>
                </c:pt>
                <c:pt idx="2983">
                  <c:v>0.18</c:v>
                </c:pt>
                <c:pt idx="2984">
                  <c:v>0.12</c:v>
                </c:pt>
                <c:pt idx="2985">
                  <c:v>0.18</c:v>
                </c:pt>
                <c:pt idx="2986">
                  <c:v>0.33</c:v>
                </c:pt>
                <c:pt idx="2987">
                  <c:v>0.15</c:v>
                </c:pt>
                <c:pt idx="2988">
                  <c:v>0.3</c:v>
                </c:pt>
                <c:pt idx="2989">
                  <c:v>0.15</c:v>
                </c:pt>
                <c:pt idx="2990">
                  <c:v>0.06</c:v>
                </c:pt>
                <c:pt idx="2991">
                  <c:v>0.03</c:v>
                </c:pt>
                <c:pt idx="2992">
                  <c:v>0.18</c:v>
                </c:pt>
                <c:pt idx="2993">
                  <c:v>0.12</c:v>
                </c:pt>
                <c:pt idx="2994">
                  <c:v>0.24</c:v>
                </c:pt>
                <c:pt idx="2995">
                  <c:v>0.12</c:v>
                </c:pt>
                <c:pt idx="2996">
                  <c:v>0.12</c:v>
                </c:pt>
                <c:pt idx="2997">
                  <c:v>0.06</c:v>
                </c:pt>
                <c:pt idx="2998">
                  <c:v>0.12</c:v>
                </c:pt>
                <c:pt idx="2999">
                  <c:v>0.06</c:v>
                </c:pt>
                <c:pt idx="3000">
                  <c:v>0.3</c:v>
                </c:pt>
                <c:pt idx="3001">
                  <c:v>0.03</c:v>
                </c:pt>
                <c:pt idx="3002">
                  <c:v>0.24</c:v>
                </c:pt>
                <c:pt idx="3003">
                  <c:v>0.12</c:v>
                </c:pt>
                <c:pt idx="3004">
                  <c:v>0.36</c:v>
                </c:pt>
                <c:pt idx="3005">
                  <c:v>0.09</c:v>
                </c:pt>
                <c:pt idx="3006">
                  <c:v>0.09</c:v>
                </c:pt>
                <c:pt idx="3007">
                  <c:v>0.21</c:v>
                </c:pt>
                <c:pt idx="3008">
                  <c:v>0.27</c:v>
                </c:pt>
                <c:pt idx="3009">
                  <c:v>0.21</c:v>
                </c:pt>
                <c:pt idx="3010">
                  <c:v>0.03</c:v>
                </c:pt>
                <c:pt idx="3011">
                  <c:v>0.03</c:v>
                </c:pt>
                <c:pt idx="3012">
                  <c:v>0.06</c:v>
                </c:pt>
                <c:pt idx="3013">
                  <c:v>0.03</c:v>
                </c:pt>
                <c:pt idx="3014">
                  <c:v>0.06</c:v>
                </c:pt>
                <c:pt idx="3015">
                  <c:v>0</c:v>
                </c:pt>
                <c:pt idx="3016">
                  <c:v>0.03</c:v>
                </c:pt>
                <c:pt idx="3017">
                  <c:v>0.09</c:v>
                </c:pt>
                <c:pt idx="3018">
                  <c:v>0.18</c:v>
                </c:pt>
                <c:pt idx="3019">
                  <c:v>0.15</c:v>
                </c:pt>
                <c:pt idx="3020">
                  <c:v>0.06</c:v>
                </c:pt>
                <c:pt idx="3021">
                  <c:v>0</c:v>
                </c:pt>
                <c:pt idx="3022">
                  <c:v>0.03</c:v>
                </c:pt>
                <c:pt idx="3023">
                  <c:v>0.06</c:v>
                </c:pt>
                <c:pt idx="3024">
                  <c:v>0</c:v>
                </c:pt>
                <c:pt idx="3025">
                  <c:v>0.03</c:v>
                </c:pt>
                <c:pt idx="3026">
                  <c:v>0.24</c:v>
                </c:pt>
                <c:pt idx="3027">
                  <c:v>0.03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0.24</c:v>
                </c:pt>
                <c:pt idx="3032">
                  <c:v>0.03</c:v>
                </c:pt>
                <c:pt idx="3033">
                  <c:v>0.03</c:v>
                </c:pt>
                <c:pt idx="3034">
                  <c:v>0.06</c:v>
                </c:pt>
                <c:pt idx="3035">
                  <c:v>0.03</c:v>
                </c:pt>
                <c:pt idx="3036">
                  <c:v>0.09</c:v>
                </c:pt>
                <c:pt idx="3037">
                  <c:v>0.06</c:v>
                </c:pt>
                <c:pt idx="3038">
                  <c:v>0.69</c:v>
                </c:pt>
                <c:pt idx="3039">
                  <c:v>0.09</c:v>
                </c:pt>
                <c:pt idx="3040">
                  <c:v>0.15</c:v>
                </c:pt>
                <c:pt idx="3041">
                  <c:v>0.15</c:v>
                </c:pt>
                <c:pt idx="3042">
                  <c:v>0.03</c:v>
                </c:pt>
                <c:pt idx="3043">
                  <c:v>0.12</c:v>
                </c:pt>
                <c:pt idx="3044">
                  <c:v>0.21</c:v>
                </c:pt>
                <c:pt idx="3045">
                  <c:v>0.03</c:v>
                </c:pt>
                <c:pt idx="3046">
                  <c:v>0.48</c:v>
                </c:pt>
                <c:pt idx="3047">
                  <c:v>0.15</c:v>
                </c:pt>
                <c:pt idx="3048">
                  <c:v>0.15</c:v>
                </c:pt>
                <c:pt idx="3049">
                  <c:v>0.03</c:v>
                </c:pt>
                <c:pt idx="3050">
                  <c:v>0.12</c:v>
                </c:pt>
                <c:pt idx="3051">
                  <c:v>0</c:v>
                </c:pt>
                <c:pt idx="3052">
                  <c:v>0.06</c:v>
                </c:pt>
                <c:pt idx="3053">
                  <c:v>0.09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0.09</c:v>
                </c:pt>
                <c:pt idx="3058">
                  <c:v>0.15</c:v>
                </c:pt>
                <c:pt idx="3059">
                  <c:v>0.03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</c:v>
                </c:pt>
                <c:pt idx="3064">
                  <c:v>0.03</c:v>
                </c:pt>
                <c:pt idx="3065">
                  <c:v>0</c:v>
                </c:pt>
                <c:pt idx="3066">
                  <c:v>0.09</c:v>
                </c:pt>
                <c:pt idx="3067">
                  <c:v>0.03</c:v>
                </c:pt>
                <c:pt idx="3068">
                  <c:v>0</c:v>
                </c:pt>
                <c:pt idx="3069">
                  <c:v>0.12</c:v>
                </c:pt>
                <c:pt idx="3070">
                  <c:v>0.09</c:v>
                </c:pt>
                <c:pt idx="3071">
                  <c:v>0</c:v>
                </c:pt>
                <c:pt idx="3072">
                  <c:v>0.03</c:v>
                </c:pt>
                <c:pt idx="3073">
                  <c:v>0.09</c:v>
                </c:pt>
                <c:pt idx="3074">
                  <c:v>0.24</c:v>
                </c:pt>
                <c:pt idx="3075">
                  <c:v>0.09</c:v>
                </c:pt>
                <c:pt idx="3076">
                  <c:v>0.15</c:v>
                </c:pt>
                <c:pt idx="3077">
                  <c:v>0.15</c:v>
                </c:pt>
                <c:pt idx="3078">
                  <c:v>0.03</c:v>
                </c:pt>
                <c:pt idx="3079">
                  <c:v>0</c:v>
                </c:pt>
                <c:pt idx="3080">
                  <c:v>0</c:v>
                </c:pt>
                <c:pt idx="3081">
                  <c:v>0.12</c:v>
                </c:pt>
                <c:pt idx="3082">
                  <c:v>0.12</c:v>
                </c:pt>
                <c:pt idx="3083">
                  <c:v>0.03</c:v>
                </c:pt>
                <c:pt idx="3084">
                  <c:v>0.06</c:v>
                </c:pt>
                <c:pt idx="3085">
                  <c:v>0</c:v>
                </c:pt>
                <c:pt idx="3086">
                  <c:v>0.03</c:v>
                </c:pt>
                <c:pt idx="3087">
                  <c:v>0.12</c:v>
                </c:pt>
                <c:pt idx="3088">
                  <c:v>0.12</c:v>
                </c:pt>
                <c:pt idx="3089">
                  <c:v>0.24</c:v>
                </c:pt>
                <c:pt idx="3090">
                  <c:v>0.06</c:v>
                </c:pt>
                <c:pt idx="3091">
                  <c:v>0.06</c:v>
                </c:pt>
                <c:pt idx="3092">
                  <c:v>0.06</c:v>
                </c:pt>
                <c:pt idx="3093">
                  <c:v>0</c:v>
                </c:pt>
                <c:pt idx="3094">
                  <c:v>0.06</c:v>
                </c:pt>
                <c:pt idx="3095">
                  <c:v>0.03</c:v>
                </c:pt>
                <c:pt idx="3096">
                  <c:v>0.09</c:v>
                </c:pt>
                <c:pt idx="3097">
                  <c:v>0.15</c:v>
                </c:pt>
                <c:pt idx="3098">
                  <c:v>0.12</c:v>
                </c:pt>
                <c:pt idx="3099">
                  <c:v>0</c:v>
                </c:pt>
                <c:pt idx="3100">
                  <c:v>0.06</c:v>
                </c:pt>
                <c:pt idx="3101">
                  <c:v>0.09</c:v>
                </c:pt>
                <c:pt idx="3102">
                  <c:v>0.12</c:v>
                </c:pt>
                <c:pt idx="3103">
                  <c:v>0.09</c:v>
                </c:pt>
                <c:pt idx="3104">
                  <c:v>0.03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0.21</c:v>
                </c:pt>
                <c:pt idx="3109">
                  <c:v>0.03</c:v>
                </c:pt>
                <c:pt idx="3110">
                  <c:v>0.12</c:v>
                </c:pt>
                <c:pt idx="3111">
                  <c:v>0.03</c:v>
                </c:pt>
                <c:pt idx="3112">
                  <c:v>0</c:v>
                </c:pt>
                <c:pt idx="3113">
                  <c:v>0.03</c:v>
                </c:pt>
                <c:pt idx="3114">
                  <c:v>0</c:v>
                </c:pt>
                <c:pt idx="3115">
                  <c:v>0.06</c:v>
                </c:pt>
                <c:pt idx="3116">
                  <c:v>0</c:v>
                </c:pt>
                <c:pt idx="3117">
                  <c:v>0.03</c:v>
                </c:pt>
                <c:pt idx="3118">
                  <c:v>0.03</c:v>
                </c:pt>
                <c:pt idx="3119">
                  <c:v>0.03</c:v>
                </c:pt>
                <c:pt idx="3120">
                  <c:v>0.03</c:v>
                </c:pt>
                <c:pt idx="3121">
                  <c:v>0.15</c:v>
                </c:pt>
                <c:pt idx="3122">
                  <c:v>0.21</c:v>
                </c:pt>
                <c:pt idx="3123">
                  <c:v>0.18</c:v>
                </c:pt>
                <c:pt idx="3124">
                  <c:v>0.03</c:v>
                </c:pt>
                <c:pt idx="3125">
                  <c:v>0.06</c:v>
                </c:pt>
                <c:pt idx="3126">
                  <c:v>0.18</c:v>
                </c:pt>
                <c:pt idx="3127">
                  <c:v>0</c:v>
                </c:pt>
                <c:pt idx="3128">
                  <c:v>0.21</c:v>
                </c:pt>
                <c:pt idx="3129">
                  <c:v>0.12</c:v>
                </c:pt>
                <c:pt idx="3130">
                  <c:v>0.12</c:v>
                </c:pt>
                <c:pt idx="3131">
                  <c:v>0.15</c:v>
                </c:pt>
                <c:pt idx="3132">
                  <c:v>0.06</c:v>
                </c:pt>
                <c:pt idx="3133">
                  <c:v>0.03</c:v>
                </c:pt>
                <c:pt idx="3134">
                  <c:v>0.03</c:v>
                </c:pt>
                <c:pt idx="3135">
                  <c:v>0.03</c:v>
                </c:pt>
                <c:pt idx="3136">
                  <c:v>0.06</c:v>
                </c:pt>
                <c:pt idx="3137">
                  <c:v>0.09</c:v>
                </c:pt>
                <c:pt idx="3138">
                  <c:v>0.03</c:v>
                </c:pt>
                <c:pt idx="3139">
                  <c:v>0.09</c:v>
                </c:pt>
                <c:pt idx="3140">
                  <c:v>0.03</c:v>
                </c:pt>
                <c:pt idx="3141">
                  <c:v>0.21</c:v>
                </c:pt>
                <c:pt idx="3142">
                  <c:v>0.03</c:v>
                </c:pt>
                <c:pt idx="3143">
                  <c:v>0.18</c:v>
                </c:pt>
                <c:pt idx="3144">
                  <c:v>0.15</c:v>
                </c:pt>
                <c:pt idx="3145">
                  <c:v>0.39</c:v>
                </c:pt>
                <c:pt idx="3146">
                  <c:v>0</c:v>
                </c:pt>
                <c:pt idx="3147">
                  <c:v>0.09</c:v>
                </c:pt>
                <c:pt idx="3148">
                  <c:v>0.06</c:v>
                </c:pt>
                <c:pt idx="3149">
                  <c:v>0.24</c:v>
                </c:pt>
                <c:pt idx="3150">
                  <c:v>0.03</c:v>
                </c:pt>
                <c:pt idx="3151">
                  <c:v>0.12</c:v>
                </c:pt>
                <c:pt idx="3152">
                  <c:v>0.03</c:v>
                </c:pt>
                <c:pt idx="3153">
                  <c:v>0.03</c:v>
                </c:pt>
                <c:pt idx="3154">
                  <c:v>0.03</c:v>
                </c:pt>
                <c:pt idx="3155">
                  <c:v>0.03</c:v>
                </c:pt>
                <c:pt idx="3156">
                  <c:v>0</c:v>
                </c:pt>
                <c:pt idx="3157">
                  <c:v>0.06</c:v>
                </c:pt>
                <c:pt idx="3158">
                  <c:v>0.12</c:v>
                </c:pt>
                <c:pt idx="3159">
                  <c:v>0.12</c:v>
                </c:pt>
                <c:pt idx="3160">
                  <c:v>0.03</c:v>
                </c:pt>
                <c:pt idx="3161">
                  <c:v>0.12</c:v>
                </c:pt>
                <c:pt idx="3162">
                  <c:v>0.09</c:v>
                </c:pt>
                <c:pt idx="3163">
                  <c:v>0.21</c:v>
                </c:pt>
                <c:pt idx="3164">
                  <c:v>0.36</c:v>
                </c:pt>
                <c:pt idx="3165">
                  <c:v>0.3</c:v>
                </c:pt>
                <c:pt idx="3166">
                  <c:v>0.18</c:v>
                </c:pt>
                <c:pt idx="3167">
                  <c:v>0.06</c:v>
                </c:pt>
                <c:pt idx="3168">
                  <c:v>0.06</c:v>
                </c:pt>
                <c:pt idx="3169">
                  <c:v>0.03</c:v>
                </c:pt>
                <c:pt idx="3170">
                  <c:v>0</c:v>
                </c:pt>
                <c:pt idx="3171">
                  <c:v>0.21</c:v>
                </c:pt>
                <c:pt idx="3172">
                  <c:v>0.33</c:v>
                </c:pt>
                <c:pt idx="3173">
                  <c:v>0</c:v>
                </c:pt>
                <c:pt idx="3174">
                  <c:v>0.18</c:v>
                </c:pt>
                <c:pt idx="3175">
                  <c:v>0.3</c:v>
                </c:pt>
                <c:pt idx="3176">
                  <c:v>0.06</c:v>
                </c:pt>
                <c:pt idx="3177">
                  <c:v>0.03</c:v>
                </c:pt>
                <c:pt idx="3178">
                  <c:v>0</c:v>
                </c:pt>
                <c:pt idx="3179">
                  <c:v>0.24</c:v>
                </c:pt>
                <c:pt idx="3180">
                  <c:v>0.12</c:v>
                </c:pt>
                <c:pt idx="3181">
                  <c:v>0.06</c:v>
                </c:pt>
                <c:pt idx="3182">
                  <c:v>0.03</c:v>
                </c:pt>
                <c:pt idx="3183">
                  <c:v>0.36</c:v>
                </c:pt>
                <c:pt idx="3184">
                  <c:v>0.36</c:v>
                </c:pt>
                <c:pt idx="3185">
                  <c:v>0.15</c:v>
                </c:pt>
                <c:pt idx="3186">
                  <c:v>0.03</c:v>
                </c:pt>
                <c:pt idx="3187">
                  <c:v>0.03</c:v>
                </c:pt>
                <c:pt idx="3188">
                  <c:v>0</c:v>
                </c:pt>
                <c:pt idx="3189">
                  <c:v>0.09</c:v>
                </c:pt>
                <c:pt idx="3190">
                  <c:v>0.12</c:v>
                </c:pt>
                <c:pt idx="3191">
                  <c:v>0.06</c:v>
                </c:pt>
                <c:pt idx="3192">
                  <c:v>0.15</c:v>
                </c:pt>
                <c:pt idx="3193">
                  <c:v>0.15</c:v>
                </c:pt>
                <c:pt idx="3194">
                  <c:v>0.15</c:v>
                </c:pt>
                <c:pt idx="3195">
                  <c:v>0.12</c:v>
                </c:pt>
                <c:pt idx="3196">
                  <c:v>0.03</c:v>
                </c:pt>
                <c:pt idx="3197">
                  <c:v>0.27</c:v>
                </c:pt>
                <c:pt idx="3198">
                  <c:v>0.12</c:v>
                </c:pt>
                <c:pt idx="3199">
                  <c:v>0.21</c:v>
                </c:pt>
                <c:pt idx="3200">
                  <c:v>0.18</c:v>
                </c:pt>
                <c:pt idx="3201">
                  <c:v>0.06</c:v>
                </c:pt>
                <c:pt idx="3202">
                  <c:v>0.09</c:v>
                </c:pt>
                <c:pt idx="3203">
                  <c:v>0.09</c:v>
                </c:pt>
                <c:pt idx="3204">
                  <c:v>0.03</c:v>
                </c:pt>
                <c:pt idx="3205">
                  <c:v>0.12</c:v>
                </c:pt>
                <c:pt idx="3206">
                  <c:v>0.09</c:v>
                </c:pt>
                <c:pt idx="3207">
                  <c:v>0.15</c:v>
                </c:pt>
                <c:pt idx="3208">
                  <c:v>0.03</c:v>
                </c:pt>
                <c:pt idx="3209">
                  <c:v>0.03</c:v>
                </c:pt>
                <c:pt idx="3210">
                  <c:v>0.12</c:v>
                </c:pt>
                <c:pt idx="3211">
                  <c:v>0.15</c:v>
                </c:pt>
                <c:pt idx="3212">
                  <c:v>0</c:v>
                </c:pt>
                <c:pt idx="3213">
                  <c:v>0.12</c:v>
                </c:pt>
                <c:pt idx="3214">
                  <c:v>0.12</c:v>
                </c:pt>
                <c:pt idx="3215">
                  <c:v>0.03</c:v>
                </c:pt>
                <c:pt idx="3216">
                  <c:v>0.09</c:v>
                </c:pt>
                <c:pt idx="3217">
                  <c:v>0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0.21</c:v>
                </c:pt>
                <c:pt idx="3222">
                  <c:v>0.09</c:v>
                </c:pt>
                <c:pt idx="3223">
                  <c:v>0.15</c:v>
                </c:pt>
                <c:pt idx="3224">
                  <c:v>0.21</c:v>
                </c:pt>
                <c:pt idx="3225">
                  <c:v>0.12</c:v>
                </c:pt>
                <c:pt idx="3226">
                  <c:v>0</c:v>
                </c:pt>
                <c:pt idx="3227">
                  <c:v>0.15</c:v>
                </c:pt>
                <c:pt idx="3228">
                  <c:v>0.54</c:v>
                </c:pt>
                <c:pt idx="3229">
                  <c:v>0.03</c:v>
                </c:pt>
                <c:pt idx="3230">
                  <c:v>0.48</c:v>
                </c:pt>
                <c:pt idx="3231">
                  <c:v>0.39</c:v>
                </c:pt>
                <c:pt idx="3232">
                  <c:v>0.15</c:v>
                </c:pt>
                <c:pt idx="3233">
                  <c:v>0.21</c:v>
                </c:pt>
                <c:pt idx="3234">
                  <c:v>0.09</c:v>
                </c:pt>
                <c:pt idx="3235">
                  <c:v>0.06</c:v>
                </c:pt>
                <c:pt idx="3236">
                  <c:v>0.06</c:v>
                </c:pt>
                <c:pt idx="3237">
                  <c:v>0.03</c:v>
                </c:pt>
                <c:pt idx="3238">
                  <c:v>0.03</c:v>
                </c:pt>
                <c:pt idx="3239">
                  <c:v>0.15</c:v>
                </c:pt>
                <c:pt idx="3240">
                  <c:v>0.06</c:v>
                </c:pt>
                <c:pt idx="3241">
                  <c:v>0.12</c:v>
                </c:pt>
                <c:pt idx="3242">
                  <c:v>0.09</c:v>
                </c:pt>
                <c:pt idx="3243">
                  <c:v>0</c:v>
                </c:pt>
                <c:pt idx="3244">
                  <c:v>0.03</c:v>
                </c:pt>
                <c:pt idx="3245">
                  <c:v>0.03</c:v>
                </c:pt>
                <c:pt idx="3246">
                  <c:v>0.12</c:v>
                </c:pt>
                <c:pt idx="3247">
                  <c:v>0.33</c:v>
                </c:pt>
                <c:pt idx="3248">
                  <c:v>0.15</c:v>
                </c:pt>
                <c:pt idx="3249">
                  <c:v>0.06</c:v>
                </c:pt>
                <c:pt idx="3250">
                  <c:v>0.03</c:v>
                </c:pt>
                <c:pt idx="3251">
                  <c:v>0.15</c:v>
                </c:pt>
                <c:pt idx="3252">
                  <c:v>0</c:v>
                </c:pt>
                <c:pt idx="3253">
                  <c:v>0.03</c:v>
                </c:pt>
                <c:pt idx="3254">
                  <c:v>0.06</c:v>
                </c:pt>
                <c:pt idx="3255">
                  <c:v>0.03</c:v>
                </c:pt>
                <c:pt idx="3256">
                  <c:v>0.03</c:v>
                </c:pt>
                <c:pt idx="3257">
                  <c:v>0.12</c:v>
                </c:pt>
                <c:pt idx="3258">
                  <c:v>0.12</c:v>
                </c:pt>
                <c:pt idx="3259">
                  <c:v>0.21</c:v>
                </c:pt>
                <c:pt idx="3260">
                  <c:v>0.12</c:v>
                </c:pt>
                <c:pt idx="3261">
                  <c:v>0.12</c:v>
                </c:pt>
                <c:pt idx="3262">
                  <c:v>0.09</c:v>
                </c:pt>
                <c:pt idx="3263">
                  <c:v>0.03</c:v>
                </c:pt>
                <c:pt idx="3264">
                  <c:v>0.18</c:v>
                </c:pt>
                <c:pt idx="3265">
                  <c:v>0.09</c:v>
                </c:pt>
                <c:pt idx="3266">
                  <c:v>0.03</c:v>
                </c:pt>
                <c:pt idx="3267">
                  <c:v>0.03</c:v>
                </c:pt>
                <c:pt idx="3268">
                  <c:v>0.12</c:v>
                </c:pt>
                <c:pt idx="3269">
                  <c:v>0.03</c:v>
                </c:pt>
                <c:pt idx="3270">
                  <c:v>0</c:v>
                </c:pt>
                <c:pt idx="3271">
                  <c:v>0.15</c:v>
                </c:pt>
                <c:pt idx="3272">
                  <c:v>0.12</c:v>
                </c:pt>
                <c:pt idx="3273">
                  <c:v>0.03</c:v>
                </c:pt>
                <c:pt idx="3274">
                  <c:v>0.03</c:v>
                </c:pt>
                <c:pt idx="3275">
                  <c:v>0.03</c:v>
                </c:pt>
                <c:pt idx="3276">
                  <c:v>0.03</c:v>
                </c:pt>
                <c:pt idx="3277">
                  <c:v>0</c:v>
                </c:pt>
                <c:pt idx="3278">
                  <c:v>0.03</c:v>
                </c:pt>
                <c:pt idx="3279">
                  <c:v>0.15</c:v>
                </c:pt>
                <c:pt idx="3280">
                  <c:v>0.15</c:v>
                </c:pt>
                <c:pt idx="3281">
                  <c:v>0.03</c:v>
                </c:pt>
                <c:pt idx="3282">
                  <c:v>0.12</c:v>
                </c:pt>
                <c:pt idx="3283">
                  <c:v>0.18</c:v>
                </c:pt>
                <c:pt idx="3284">
                  <c:v>0.09</c:v>
                </c:pt>
                <c:pt idx="3285">
                  <c:v>0</c:v>
                </c:pt>
                <c:pt idx="3286">
                  <c:v>0.03</c:v>
                </c:pt>
                <c:pt idx="3287">
                  <c:v>0</c:v>
                </c:pt>
                <c:pt idx="3288">
                  <c:v>0.12</c:v>
                </c:pt>
                <c:pt idx="3289">
                  <c:v>0.09</c:v>
                </c:pt>
                <c:pt idx="3290">
                  <c:v>0.12</c:v>
                </c:pt>
                <c:pt idx="3291">
                  <c:v>0.12</c:v>
                </c:pt>
                <c:pt idx="3292">
                  <c:v>0.03</c:v>
                </c:pt>
                <c:pt idx="3293">
                  <c:v>0.03</c:v>
                </c:pt>
                <c:pt idx="3294">
                  <c:v>0.03</c:v>
                </c:pt>
                <c:pt idx="3295">
                  <c:v>0</c:v>
                </c:pt>
                <c:pt idx="3296">
                  <c:v>0.03</c:v>
                </c:pt>
                <c:pt idx="3297">
                  <c:v>0.18</c:v>
                </c:pt>
                <c:pt idx="3298">
                  <c:v>0.03</c:v>
                </c:pt>
                <c:pt idx="3299">
                  <c:v>0</c:v>
                </c:pt>
                <c:pt idx="3300">
                  <c:v>0.03</c:v>
                </c:pt>
                <c:pt idx="3301">
                  <c:v>0.06</c:v>
                </c:pt>
                <c:pt idx="3302">
                  <c:v>0.36</c:v>
                </c:pt>
                <c:pt idx="3303">
                  <c:v>0.03</c:v>
                </c:pt>
                <c:pt idx="3304">
                  <c:v>0.09</c:v>
                </c:pt>
                <c:pt idx="3305">
                  <c:v>0</c:v>
                </c:pt>
                <c:pt idx="3306">
                  <c:v>0.06</c:v>
                </c:pt>
                <c:pt idx="3307">
                  <c:v>0.09</c:v>
                </c:pt>
                <c:pt idx="3308">
                  <c:v>0</c:v>
                </c:pt>
                <c:pt idx="3309">
                  <c:v>0</c:v>
                </c:pt>
                <c:pt idx="3310">
                  <c:v>0.18</c:v>
                </c:pt>
                <c:pt idx="3311">
                  <c:v>0.12</c:v>
                </c:pt>
                <c:pt idx="3312">
                  <c:v>0.03</c:v>
                </c:pt>
                <c:pt idx="3313">
                  <c:v>0.12</c:v>
                </c:pt>
                <c:pt idx="3314">
                  <c:v>0.03</c:v>
                </c:pt>
                <c:pt idx="3315">
                  <c:v>0.06</c:v>
                </c:pt>
                <c:pt idx="3316">
                  <c:v>0.09</c:v>
                </c:pt>
                <c:pt idx="3317">
                  <c:v>0.03</c:v>
                </c:pt>
                <c:pt idx="3318">
                  <c:v>0</c:v>
                </c:pt>
                <c:pt idx="3319">
                  <c:v>0.06</c:v>
                </c:pt>
                <c:pt idx="3320">
                  <c:v>0.12</c:v>
                </c:pt>
                <c:pt idx="3321">
                  <c:v>0.12</c:v>
                </c:pt>
                <c:pt idx="3322">
                  <c:v>0.06</c:v>
                </c:pt>
                <c:pt idx="3323">
                  <c:v>0.15</c:v>
                </c:pt>
                <c:pt idx="3324">
                  <c:v>0.33</c:v>
                </c:pt>
                <c:pt idx="3325">
                  <c:v>0.33</c:v>
                </c:pt>
                <c:pt idx="3326">
                  <c:v>0.24</c:v>
                </c:pt>
                <c:pt idx="3327">
                  <c:v>0.36</c:v>
                </c:pt>
                <c:pt idx="3328">
                  <c:v>0.15</c:v>
                </c:pt>
                <c:pt idx="3329">
                  <c:v>0.15</c:v>
                </c:pt>
                <c:pt idx="3330">
                  <c:v>0.06</c:v>
                </c:pt>
                <c:pt idx="3331">
                  <c:v>0.06</c:v>
                </c:pt>
                <c:pt idx="3332">
                  <c:v>0.06</c:v>
                </c:pt>
                <c:pt idx="3333">
                  <c:v>0.09</c:v>
                </c:pt>
                <c:pt idx="3334">
                  <c:v>0.24</c:v>
                </c:pt>
                <c:pt idx="3335">
                  <c:v>0.54</c:v>
                </c:pt>
                <c:pt idx="3336">
                  <c:v>0.12</c:v>
                </c:pt>
                <c:pt idx="3337">
                  <c:v>0</c:v>
                </c:pt>
                <c:pt idx="3338">
                  <c:v>0.12</c:v>
                </c:pt>
                <c:pt idx="3339">
                  <c:v>0.12</c:v>
                </c:pt>
                <c:pt idx="3340">
                  <c:v>0.24</c:v>
                </c:pt>
                <c:pt idx="3341">
                  <c:v>0.42</c:v>
                </c:pt>
                <c:pt idx="3342">
                  <c:v>0</c:v>
                </c:pt>
                <c:pt idx="3343">
                  <c:v>0.06</c:v>
                </c:pt>
                <c:pt idx="3344">
                  <c:v>0.12</c:v>
                </c:pt>
                <c:pt idx="3345">
                  <c:v>0.27</c:v>
                </c:pt>
                <c:pt idx="3346">
                  <c:v>0.33</c:v>
                </c:pt>
                <c:pt idx="3347">
                  <c:v>0.15</c:v>
                </c:pt>
                <c:pt idx="3348">
                  <c:v>0.21</c:v>
                </c:pt>
                <c:pt idx="3349">
                  <c:v>0.21</c:v>
                </c:pt>
                <c:pt idx="3350">
                  <c:v>0.09</c:v>
                </c:pt>
                <c:pt idx="3351">
                  <c:v>0</c:v>
                </c:pt>
                <c:pt idx="3352">
                  <c:v>0.06</c:v>
                </c:pt>
                <c:pt idx="3353">
                  <c:v>0.33</c:v>
                </c:pt>
                <c:pt idx="3354">
                  <c:v>0.54</c:v>
                </c:pt>
                <c:pt idx="3355">
                  <c:v>0.24</c:v>
                </c:pt>
                <c:pt idx="3356">
                  <c:v>0.15</c:v>
                </c:pt>
                <c:pt idx="3357">
                  <c:v>0.51</c:v>
                </c:pt>
                <c:pt idx="3358">
                  <c:v>0.33</c:v>
                </c:pt>
                <c:pt idx="3359">
                  <c:v>0.12</c:v>
                </c:pt>
                <c:pt idx="3360">
                  <c:v>0.06</c:v>
                </c:pt>
                <c:pt idx="3361">
                  <c:v>0.12</c:v>
                </c:pt>
                <c:pt idx="3362">
                  <c:v>0.09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0.09</c:v>
                </c:pt>
                <c:pt idx="3367">
                  <c:v>0.03</c:v>
                </c:pt>
                <c:pt idx="3368">
                  <c:v>0.09</c:v>
                </c:pt>
                <c:pt idx="3369">
                  <c:v>0.15</c:v>
                </c:pt>
                <c:pt idx="3370">
                  <c:v>0</c:v>
                </c:pt>
                <c:pt idx="3371">
                  <c:v>0.03</c:v>
                </c:pt>
                <c:pt idx="3372">
                  <c:v>0.03</c:v>
                </c:pt>
                <c:pt idx="3373">
                  <c:v>0.09</c:v>
                </c:pt>
                <c:pt idx="3374">
                  <c:v>0.12</c:v>
                </c:pt>
                <c:pt idx="3375">
                  <c:v>0.15</c:v>
                </c:pt>
                <c:pt idx="3376">
                  <c:v>0.12</c:v>
                </c:pt>
                <c:pt idx="3377">
                  <c:v>0.03</c:v>
                </c:pt>
                <c:pt idx="3378">
                  <c:v>0.06</c:v>
                </c:pt>
                <c:pt idx="3379">
                  <c:v>0.12</c:v>
                </c:pt>
                <c:pt idx="3380">
                  <c:v>0.03</c:v>
                </c:pt>
                <c:pt idx="3381">
                  <c:v>0</c:v>
                </c:pt>
                <c:pt idx="3382">
                  <c:v>0.12</c:v>
                </c:pt>
                <c:pt idx="3383">
                  <c:v>0.12</c:v>
                </c:pt>
                <c:pt idx="3384">
                  <c:v>0.09</c:v>
                </c:pt>
                <c:pt idx="3385">
                  <c:v>0.03</c:v>
                </c:pt>
                <c:pt idx="3386">
                  <c:v>0.09</c:v>
                </c:pt>
                <c:pt idx="3387">
                  <c:v>0.03</c:v>
                </c:pt>
                <c:pt idx="3388">
                  <c:v>0</c:v>
                </c:pt>
                <c:pt idx="3389">
                  <c:v>0.12</c:v>
                </c:pt>
                <c:pt idx="3390">
                  <c:v>0.03</c:v>
                </c:pt>
                <c:pt idx="3391">
                  <c:v>0.03</c:v>
                </c:pt>
                <c:pt idx="3392">
                  <c:v>0.03</c:v>
                </c:pt>
                <c:pt idx="3393">
                  <c:v>0.09</c:v>
                </c:pt>
                <c:pt idx="3394">
                  <c:v>0.03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0.03</c:v>
                </c:pt>
                <c:pt idx="3399">
                  <c:v>0.12</c:v>
                </c:pt>
                <c:pt idx="3400">
                  <c:v>0.21</c:v>
                </c:pt>
                <c:pt idx="3401">
                  <c:v>0.06</c:v>
                </c:pt>
                <c:pt idx="3402">
                  <c:v>0.03</c:v>
                </c:pt>
                <c:pt idx="3403">
                  <c:v>0.06</c:v>
                </c:pt>
                <c:pt idx="3404">
                  <c:v>0</c:v>
                </c:pt>
                <c:pt idx="3405">
                  <c:v>0</c:v>
                </c:pt>
                <c:pt idx="3406">
                  <c:v>0.06</c:v>
                </c:pt>
                <c:pt idx="3407">
                  <c:v>0</c:v>
                </c:pt>
                <c:pt idx="3408">
                  <c:v>0.03</c:v>
                </c:pt>
                <c:pt idx="3409">
                  <c:v>0</c:v>
                </c:pt>
                <c:pt idx="3410">
                  <c:v>0.06</c:v>
                </c:pt>
                <c:pt idx="3411">
                  <c:v>0</c:v>
                </c:pt>
                <c:pt idx="3412">
                  <c:v>0.06</c:v>
                </c:pt>
                <c:pt idx="3413">
                  <c:v>0</c:v>
                </c:pt>
                <c:pt idx="3414">
                  <c:v>0.06</c:v>
                </c:pt>
                <c:pt idx="3415">
                  <c:v>0</c:v>
                </c:pt>
                <c:pt idx="3416">
                  <c:v>0.06</c:v>
                </c:pt>
                <c:pt idx="3417">
                  <c:v>0</c:v>
                </c:pt>
                <c:pt idx="3418">
                  <c:v>0.09</c:v>
                </c:pt>
                <c:pt idx="3419">
                  <c:v>0</c:v>
                </c:pt>
                <c:pt idx="3420">
                  <c:v>0.06</c:v>
                </c:pt>
                <c:pt idx="3421">
                  <c:v>0</c:v>
                </c:pt>
                <c:pt idx="3422">
                  <c:v>0.06</c:v>
                </c:pt>
                <c:pt idx="3423">
                  <c:v>0</c:v>
                </c:pt>
                <c:pt idx="3424">
                  <c:v>0.06</c:v>
                </c:pt>
                <c:pt idx="3425">
                  <c:v>0</c:v>
                </c:pt>
                <c:pt idx="3426">
                  <c:v>0.09</c:v>
                </c:pt>
                <c:pt idx="3427">
                  <c:v>0</c:v>
                </c:pt>
                <c:pt idx="3428">
                  <c:v>0.09</c:v>
                </c:pt>
                <c:pt idx="3429">
                  <c:v>0</c:v>
                </c:pt>
                <c:pt idx="3430">
                  <c:v>0.06</c:v>
                </c:pt>
                <c:pt idx="3431">
                  <c:v>0</c:v>
                </c:pt>
                <c:pt idx="3432">
                  <c:v>0.09</c:v>
                </c:pt>
                <c:pt idx="3433">
                  <c:v>0</c:v>
                </c:pt>
                <c:pt idx="3434">
                  <c:v>0.09</c:v>
                </c:pt>
                <c:pt idx="3435">
                  <c:v>0</c:v>
                </c:pt>
                <c:pt idx="3436">
                  <c:v>0.12</c:v>
                </c:pt>
                <c:pt idx="3437">
                  <c:v>0</c:v>
                </c:pt>
                <c:pt idx="3438">
                  <c:v>0.12</c:v>
                </c:pt>
                <c:pt idx="3439">
                  <c:v>0</c:v>
                </c:pt>
                <c:pt idx="3440">
                  <c:v>0.09</c:v>
                </c:pt>
                <c:pt idx="3441">
                  <c:v>0</c:v>
                </c:pt>
                <c:pt idx="3442">
                  <c:v>0.09</c:v>
                </c:pt>
                <c:pt idx="3443">
                  <c:v>0</c:v>
                </c:pt>
                <c:pt idx="3444">
                  <c:v>0.12</c:v>
                </c:pt>
                <c:pt idx="3445">
                  <c:v>0</c:v>
                </c:pt>
                <c:pt idx="3446">
                  <c:v>0.09</c:v>
                </c:pt>
                <c:pt idx="3447">
                  <c:v>0</c:v>
                </c:pt>
                <c:pt idx="3448">
                  <c:v>0.09</c:v>
                </c:pt>
                <c:pt idx="3449">
                  <c:v>0</c:v>
                </c:pt>
                <c:pt idx="3450">
                  <c:v>0.06</c:v>
                </c:pt>
                <c:pt idx="3451">
                  <c:v>0</c:v>
                </c:pt>
                <c:pt idx="3452">
                  <c:v>0.09</c:v>
                </c:pt>
                <c:pt idx="3453">
                  <c:v>0</c:v>
                </c:pt>
                <c:pt idx="3454">
                  <c:v>0.09</c:v>
                </c:pt>
                <c:pt idx="3455">
                  <c:v>0</c:v>
                </c:pt>
                <c:pt idx="3456">
                  <c:v>0.09</c:v>
                </c:pt>
                <c:pt idx="3457">
                  <c:v>0</c:v>
                </c:pt>
                <c:pt idx="3458">
                  <c:v>0.12</c:v>
                </c:pt>
                <c:pt idx="3459">
                  <c:v>0</c:v>
                </c:pt>
                <c:pt idx="3460">
                  <c:v>0.12</c:v>
                </c:pt>
                <c:pt idx="3461">
                  <c:v>0</c:v>
                </c:pt>
                <c:pt idx="3462">
                  <c:v>0.09</c:v>
                </c:pt>
                <c:pt idx="3463">
                  <c:v>0.03</c:v>
                </c:pt>
                <c:pt idx="3464">
                  <c:v>0.09</c:v>
                </c:pt>
                <c:pt idx="3465">
                  <c:v>0</c:v>
                </c:pt>
                <c:pt idx="3466">
                  <c:v>0.12</c:v>
                </c:pt>
                <c:pt idx="3467">
                  <c:v>0</c:v>
                </c:pt>
                <c:pt idx="3468">
                  <c:v>0.09</c:v>
                </c:pt>
                <c:pt idx="3469">
                  <c:v>0</c:v>
                </c:pt>
                <c:pt idx="3470">
                  <c:v>0.12</c:v>
                </c:pt>
                <c:pt idx="3471">
                  <c:v>0</c:v>
                </c:pt>
                <c:pt idx="3472">
                  <c:v>0.12</c:v>
                </c:pt>
                <c:pt idx="3473">
                  <c:v>0</c:v>
                </c:pt>
                <c:pt idx="3474">
                  <c:v>0.12</c:v>
                </c:pt>
                <c:pt idx="3475">
                  <c:v>0</c:v>
                </c:pt>
                <c:pt idx="3476">
                  <c:v>0.12</c:v>
                </c:pt>
                <c:pt idx="3477">
                  <c:v>0</c:v>
                </c:pt>
                <c:pt idx="3478">
                  <c:v>0.12</c:v>
                </c:pt>
                <c:pt idx="3479">
                  <c:v>0</c:v>
                </c:pt>
                <c:pt idx="3480">
                  <c:v>0.09</c:v>
                </c:pt>
                <c:pt idx="3481">
                  <c:v>0</c:v>
                </c:pt>
                <c:pt idx="3482">
                  <c:v>0.12</c:v>
                </c:pt>
                <c:pt idx="3483">
                  <c:v>0</c:v>
                </c:pt>
                <c:pt idx="3484">
                  <c:v>0.09</c:v>
                </c:pt>
                <c:pt idx="3485">
                  <c:v>0</c:v>
                </c:pt>
                <c:pt idx="3486">
                  <c:v>0.12</c:v>
                </c:pt>
                <c:pt idx="3487">
                  <c:v>0</c:v>
                </c:pt>
                <c:pt idx="3488">
                  <c:v>0.12</c:v>
                </c:pt>
                <c:pt idx="3489">
                  <c:v>0</c:v>
                </c:pt>
                <c:pt idx="3490">
                  <c:v>0.09</c:v>
                </c:pt>
                <c:pt idx="3491">
                  <c:v>0</c:v>
                </c:pt>
                <c:pt idx="3492">
                  <c:v>0.09</c:v>
                </c:pt>
                <c:pt idx="3493">
                  <c:v>0</c:v>
                </c:pt>
                <c:pt idx="3494">
                  <c:v>0.12</c:v>
                </c:pt>
                <c:pt idx="3495">
                  <c:v>0.03</c:v>
                </c:pt>
                <c:pt idx="3496">
                  <c:v>0.09</c:v>
                </c:pt>
                <c:pt idx="3497">
                  <c:v>0</c:v>
                </c:pt>
                <c:pt idx="3498">
                  <c:v>0.09</c:v>
                </c:pt>
                <c:pt idx="3499">
                  <c:v>0</c:v>
                </c:pt>
                <c:pt idx="3500">
                  <c:v>0.09</c:v>
                </c:pt>
                <c:pt idx="3501">
                  <c:v>0.06</c:v>
                </c:pt>
                <c:pt idx="3502">
                  <c:v>0.09</c:v>
                </c:pt>
                <c:pt idx="3503">
                  <c:v>0.03</c:v>
                </c:pt>
                <c:pt idx="3504">
                  <c:v>0.12</c:v>
                </c:pt>
                <c:pt idx="3505">
                  <c:v>0</c:v>
                </c:pt>
                <c:pt idx="3506">
                  <c:v>0.06</c:v>
                </c:pt>
                <c:pt idx="3507">
                  <c:v>0.03</c:v>
                </c:pt>
                <c:pt idx="3508">
                  <c:v>0.06</c:v>
                </c:pt>
                <c:pt idx="3509">
                  <c:v>0.18</c:v>
                </c:pt>
                <c:pt idx="3510">
                  <c:v>0.45</c:v>
                </c:pt>
                <c:pt idx="3511">
                  <c:v>0.15</c:v>
                </c:pt>
                <c:pt idx="3512">
                  <c:v>0.18</c:v>
                </c:pt>
                <c:pt idx="3513">
                  <c:v>0.24</c:v>
                </c:pt>
                <c:pt idx="3514">
                  <c:v>0.12</c:v>
                </c:pt>
                <c:pt idx="3515">
                  <c:v>0.24</c:v>
                </c:pt>
                <c:pt idx="3516">
                  <c:v>0.15</c:v>
                </c:pt>
                <c:pt idx="3517">
                  <c:v>0.15</c:v>
                </c:pt>
                <c:pt idx="3518">
                  <c:v>0.18</c:v>
                </c:pt>
                <c:pt idx="3519">
                  <c:v>0.15</c:v>
                </c:pt>
                <c:pt idx="3520">
                  <c:v>0.18</c:v>
                </c:pt>
                <c:pt idx="3521">
                  <c:v>0.21</c:v>
                </c:pt>
                <c:pt idx="3522">
                  <c:v>0.18</c:v>
                </c:pt>
                <c:pt idx="3523">
                  <c:v>0.15</c:v>
                </c:pt>
                <c:pt idx="3524">
                  <c:v>0.15</c:v>
                </c:pt>
                <c:pt idx="3525">
                  <c:v>0.18</c:v>
                </c:pt>
                <c:pt idx="3526">
                  <c:v>0.21</c:v>
                </c:pt>
                <c:pt idx="3527">
                  <c:v>0.3</c:v>
                </c:pt>
                <c:pt idx="3528">
                  <c:v>0.21</c:v>
                </c:pt>
                <c:pt idx="3529">
                  <c:v>0.15</c:v>
                </c:pt>
                <c:pt idx="3530">
                  <c:v>0.24</c:v>
                </c:pt>
                <c:pt idx="3531">
                  <c:v>0.36</c:v>
                </c:pt>
                <c:pt idx="3532">
                  <c:v>0.51</c:v>
                </c:pt>
                <c:pt idx="3533">
                  <c:v>0.24</c:v>
                </c:pt>
                <c:pt idx="3534">
                  <c:v>0.15</c:v>
                </c:pt>
                <c:pt idx="3535">
                  <c:v>0.06</c:v>
                </c:pt>
                <c:pt idx="3536">
                  <c:v>0.21</c:v>
                </c:pt>
                <c:pt idx="3537">
                  <c:v>0.03</c:v>
                </c:pt>
                <c:pt idx="3538">
                  <c:v>0.03</c:v>
                </c:pt>
                <c:pt idx="3539">
                  <c:v>0.15</c:v>
                </c:pt>
                <c:pt idx="3540">
                  <c:v>0.06</c:v>
                </c:pt>
                <c:pt idx="3541">
                  <c:v>0.21</c:v>
                </c:pt>
                <c:pt idx="3542">
                  <c:v>0.03</c:v>
                </c:pt>
                <c:pt idx="3543">
                  <c:v>0.03</c:v>
                </c:pt>
                <c:pt idx="3544">
                  <c:v>0.03</c:v>
                </c:pt>
                <c:pt idx="3545">
                  <c:v>0</c:v>
                </c:pt>
                <c:pt idx="3546">
                  <c:v>0.03</c:v>
                </c:pt>
                <c:pt idx="3547">
                  <c:v>0.06</c:v>
                </c:pt>
                <c:pt idx="3548">
                  <c:v>0.03</c:v>
                </c:pt>
                <c:pt idx="3549">
                  <c:v>0.06</c:v>
                </c:pt>
                <c:pt idx="3550">
                  <c:v>0.09</c:v>
                </c:pt>
                <c:pt idx="3551">
                  <c:v>0</c:v>
                </c:pt>
                <c:pt idx="3552">
                  <c:v>0.06</c:v>
                </c:pt>
                <c:pt idx="3553">
                  <c:v>0.18</c:v>
                </c:pt>
                <c:pt idx="3554">
                  <c:v>0.12</c:v>
                </c:pt>
                <c:pt idx="3555">
                  <c:v>0.03</c:v>
                </c:pt>
                <c:pt idx="3556">
                  <c:v>0.06</c:v>
                </c:pt>
                <c:pt idx="3557">
                  <c:v>0.03</c:v>
                </c:pt>
                <c:pt idx="3558">
                  <c:v>0.09</c:v>
                </c:pt>
                <c:pt idx="3559">
                  <c:v>0.15</c:v>
                </c:pt>
                <c:pt idx="3560">
                  <c:v>0</c:v>
                </c:pt>
                <c:pt idx="3561">
                  <c:v>0.33</c:v>
                </c:pt>
                <c:pt idx="3562">
                  <c:v>0.15</c:v>
                </c:pt>
                <c:pt idx="3563">
                  <c:v>0.33</c:v>
                </c:pt>
                <c:pt idx="3564">
                  <c:v>0.09</c:v>
                </c:pt>
                <c:pt idx="3565">
                  <c:v>0.12</c:v>
                </c:pt>
                <c:pt idx="3566">
                  <c:v>0.24</c:v>
                </c:pt>
                <c:pt idx="3567">
                  <c:v>0.06</c:v>
                </c:pt>
                <c:pt idx="3568">
                  <c:v>0.03</c:v>
                </c:pt>
                <c:pt idx="3569">
                  <c:v>0.06</c:v>
                </c:pt>
                <c:pt idx="3570">
                  <c:v>0.03</c:v>
                </c:pt>
                <c:pt idx="3571">
                  <c:v>0.03</c:v>
                </c:pt>
                <c:pt idx="3572">
                  <c:v>0.03</c:v>
                </c:pt>
                <c:pt idx="3573">
                  <c:v>0.03</c:v>
                </c:pt>
                <c:pt idx="3574">
                  <c:v>0.03</c:v>
                </c:pt>
                <c:pt idx="3575">
                  <c:v>0.21</c:v>
                </c:pt>
                <c:pt idx="3576">
                  <c:v>0.06</c:v>
                </c:pt>
                <c:pt idx="3577">
                  <c:v>0.06</c:v>
                </c:pt>
                <c:pt idx="3578">
                  <c:v>0.06</c:v>
                </c:pt>
                <c:pt idx="3579">
                  <c:v>0.06</c:v>
                </c:pt>
                <c:pt idx="3580">
                  <c:v>0.06</c:v>
                </c:pt>
                <c:pt idx="3581">
                  <c:v>0.12</c:v>
                </c:pt>
                <c:pt idx="3582">
                  <c:v>0</c:v>
                </c:pt>
                <c:pt idx="3583">
                  <c:v>0.03</c:v>
                </c:pt>
                <c:pt idx="3584">
                  <c:v>0.21</c:v>
                </c:pt>
                <c:pt idx="3585">
                  <c:v>0.15</c:v>
                </c:pt>
                <c:pt idx="3586">
                  <c:v>0.09</c:v>
                </c:pt>
                <c:pt idx="3587">
                  <c:v>0</c:v>
                </c:pt>
                <c:pt idx="3588">
                  <c:v>0.03</c:v>
                </c:pt>
                <c:pt idx="3589">
                  <c:v>0.03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0.03</c:v>
                </c:pt>
                <c:pt idx="3594">
                  <c:v>0.03</c:v>
                </c:pt>
                <c:pt idx="3595">
                  <c:v>0.12</c:v>
                </c:pt>
                <c:pt idx="3596">
                  <c:v>0</c:v>
                </c:pt>
                <c:pt idx="3597">
                  <c:v>0.12</c:v>
                </c:pt>
                <c:pt idx="3598">
                  <c:v>0</c:v>
                </c:pt>
                <c:pt idx="3599">
                  <c:v>0.03</c:v>
                </c:pt>
                <c:pt idx="3600">
                  <c:v>0.03</c:v>
                </c:pt>
                <c:pt idx="3601">
                  <c:v>0.03</c:v>
                </c:pt>
                <c:pt idx="3602">
                  <c:v>0.15</c:v>
                </c:pt>
                <c:pt idx="3603">
                  <c:v>0.45</c:v>
                </c:pt>
                <c:pt idx="3604">
                  <c:v>0.33</c:v>
                </c:pt>
                <c:pt idx="3605">
                  <c:v>0.12</c:v>
                </c:pt>
                <c:pt idx="3606">
                  <c:v>0.15</c:v>
                </c:pt>
                <c:pt idx="3607">
                  <c:v>0.09</c:v>
                </c:pt>
                <c:pt idx="3608">
                  <c:v>0.09</c:v>
                </c:pt>
                <c:pt idx="3609">
                  <c:v>0.15</c:v>
                </c:pt>
                <c:pt idx="3610">
                  <c:v>0.12</c:v>
                </c:pt>
                <c:pt idx="3611">
                  <c:v>0.15</c:v>
                </c:pt>
                <c:pt idx="3612">
                  <c:v>0.12</c:v>
                </c:pt>
                <c:pt idx="3613">
                  <c:v>0.06</c:v>
                </c:pt>
                <c:pt idx="3614">
                  <c:v>0.15</c:v>
                </c:pt>
                <c:pt idx="3615">
                  <c:v>0.03</c:v>
                </c:pt>
                <c:pt idx="3616">
                  <c:v>0.12</c:v>
                </c:pt>
                <c:pt idx="3617">
                  <c:v>0.15</c:v>
                </c:pt>
                <c:pt idx="3618">
                  <c:v>0</c:v>
                </c:pt>
                <c:pt idx="3619">
                  <c:v>0.03</c:v>
                </c:pt>
                <c:pt idx="3620">
                  <c:v>0.06</c:v>
                </c:pt>
                <c:pt idx="3621">
                  <c:v>0.36</c:v>
                </c:pt>
                <c:pt idx="3622">
                  <c:v>0.33</c:v>
                </c:pt>
                <c:pt idx="3623">
                  <c:v>0.21</c:v>
                </c:pt>
                <c:pt idx="3624">
                  <c:v>0.3</c:v>
                </c:pt>
                <c:pt idx="3625">
                  <c:v>0.03</c:v>
                </c:pt>
                <c:pt idx="3626">
                  <c:v>0.09</c:v>
                </c:pt>
                <c:pt idx="3627">
                  <c:v>0.12</c:v>
                </c:pt>
                <c:pt idx="3628">
                  <c:v>0.09</c:v>
                </c:pt>
                <c:pt idx="3629">
                  <c:v>0.06</c:v>
                </c:pt>
                <c:pt idx="3630">
                  <c:v>0.21</c:v>
                </c:pt>
                <c:pt idx="3631">
                  <c:v>0.15</c:v>
                </c:pt>
                <c:pt idx="3632">
                  <c:v>0.03</c:v>
                </c:pt>
                <c:pt idx="3633">
                  <c:v>0.12</c:v>
                </c:pt>
                <c:pt idx="3634">
                  <c:v>0.72</c:v>
                </c:pt>
                <c:pt idx="3635">
                  <c:v>0</c:v>
                </c:pt>
                <c:pt idx="3636">
                  <c:v>0.09</c:v>
                </c:pt>
                <c:pt idx="3637">
                  <c:v>0.03</c:v>
                </c:pt>
                <c:pt idx="3638">
                  <c:v>0.09</c:v>
                </c:pt>
                <c:pt idx="3639">
                  <c:v>0.12</c:v>
                </c:pt>
                <c:pt idx="3640">
                  <c:v>0.06</c:v>
                </c:pt>
                <c:pt idx="3641">
                  <c:v>0.15</c:v>
                </c:pt>
                <c:pt idx="3642">
                  <c:v>0.18</c:v>
                </c:pt>
                <c:pt idx="3643">
                  <c:v>0.12</c:v>
                </c:pt>
                <c:pt idx="3644">
                  <c:v>0.15</c:v>
                </c:pt>
                <c:pt idx="3645">
                  <c:v>0.56999999999999995</c:v>
                </c:pt>
                <c:pt idx="3646">
                  <c:v>0.06</c:v>
                </c:pt>
                <c:pt idx="3647">
                  <c:v>0.03</c:v>
                </c:pt>
                <c:pt idx="3648">
                  <c:v>0.21</c:v>
                </c:pt>
                <c:pt idx="3649">
                  <c:v>0</c:v>
                </c:pt>
                <c:pt idx="3650">
                  <c:v>0.15</c:v>
                </c:pt>
                <c:pt idx="3651">
                  <c:v>0.27</c:v>
                </c:pt>
                <c:pt idx="3652">
                  <c:v>0.21</c:v>
                </c:pt>
                <c:pt idx="3653">
                  <c:v>0</c:v>
                </c:pt>
                <c:pt idx="3654">
                  <c:v>0.09</c:v>
                </c:pt>
                <c:pt idx="3655">
                  <c:v>0.09</c:v>
                </c:pt>
                <c:pt idx="3656">
                  <c:v>0.09</c:v>
                </c:pt>
                <c:pt idx="3657">
                  <c:v>0.03</c:v>
                </c:pt>
                <c:pt idx="3658">
                  <c:v>0</c:v>
                </c:pt>
                <c:pt idx="3659">
                  <c:v>0.03</c:v>
                </c:pt>
                <c:pt idx="3660">
                  <c:v>0.06</c:v>
                </c:pt>
                <c:pt idx="3661">
                  <c:v>0.09</c:v>
                </c:pt>
                <c:pt idx="3662">
                  <c:v>0.03</c:v>
                </c:pt>
                <c:pt idx="3663">
                  <c:v>0.12</c:v>
                </c:pt>
                <c:pt idx="3664">
                  <c:v>0</c:v>
                </c:pt>
                <c:pt idx="3665">
                  <c:v>0.03</c:v>
                </c:pt>
                <c:pt idx="3666">
                  <c:v>0.06</c:v>
                </c:pt>
                <c:pt idx="3667">
                  <c:v>0.12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0.06</c:v>
                </c:pt>
                <c:pt idx="3673">
                  <c:v>0.27</c:v>
                </c:pt>
                <c:pt idx="3674">
                  <c:v>0.09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0.06</c:v>
                </c:pt>
                <c:pt idx="3679">
                  <c:v>0.12</c:v>
                </c:pt>
                <c:pt idx="3680">
                  <c:v>0.03</c:v>
                </c:pt>
                <c:pt idx="3681">
                  <c:v>0.18</c:v>
                </c:pt>
                <c:pt idx="3682">
                  <c:v>0</c:v>
                </c:pt>
                <c:pt idx="3683">
                  <c:v>0.03</c:v>
                </c:pt>
                <c:pt idx="3684">
                  <c:v>0.03</c:v>
                </c:pt>
                <c:pt idx="3685">
                  <c:v>0.15</c:v>
                </c:pt>
                <c:pt idx="3686">
                  <c:v>0.12</c:v>
                </c:pt>
                <c:pt idx="3687">
                  <c:v>0.03</c:v>
                </c:pt>
                <c:pt idx="3688">
                  <c:v>0</c:v>
                </c:pt>
                <c:pt idx="3689">
                  <c:v>0.03</c:v>
                </c:pt>
                <c:pt idx="3690">
                  <c:v>0.15</c:v>
                </c:pt>
                <c:pt idx="3691">
                  <c:v>0.03</c:v>
                </c:pt>
                <c:pt idx="3692">
                  <c:v>0</c:v>
                </c:pt>
                <c:pt idx="3693">
                  <c:v>0.15</c:v>
                </c:pt>
                <c:pt idx="3694">
                  <c:v>0.09</c:v>
                </c:pt>
                <c:pt idx="3695">
                  <c:v>0</c:v>
                </c:pt>
                <c:pt idx="3696">
                  <c:v>0.06</c:v>
                </c:pt>
                <c:pt idx="3697">
                  <c:v>0.03</c:v>
                </c:pt>
                <c:pt idx="3698">
                  <c:v>0.06</c:v>
                </c:pt>
                <c:pt idx="3699">
                  <c:v>0.03</c:v>
                </c:pt>
                <c:pt idx="3700">
                  <c:v>0.15</c:v>
                </c:pt>
                <c:pt idx="3701">
                  <c:v>0</c:v>
                </c:pt>
                <c:pt idx="3702">
                  <c:v>0.12</c:v>
                </c:pt>
                <c:pt idx="3703">
                  <c:v>0.12</c:v>
                </c:pt>
                <c:pt idx="3704">
                  <c:v>0.03</c:v>
                </c:pt>
                <c:pt idx="3705">
                  <c:v>0</c:v>
                </c:pt>
                <c:pt idx="3706">
                  <c:v>0.24</c:v>
                </c:pt>
                <c:pt idx="3707">
                  <c:v>0.33</c:v>
                </c:pt>
                <c:pt idx="3708">
                  <c:v>0.3</c:v>
                </c:pt>
                <c:pt idx="3709">
                  <c:v>0.06</c:v>
                </c:pt>
                <c:pt idx="3710">
                  <c:v>0.09</c:v>
                </c:pt>
                <c:pt idx="3711">
                  <c:v>0.12</c:v>
                </c:pt>
                <c:pt idx="3712">
                  <c:v>0.03</c:v>
                </c:pt>
                <c:pt idx="3713">
                  <c:v>0.27</c:v>
                </c:pt>
                <c:pt idx="3714">
                  <c:v>0.06</c:v>
                </c:pt>
                <c:pt idx="3715">
                  <c:v>0.15</c:v>
                </c:pt>
                <c:pt idx="3716">
                  <c:v>0.09</c:v>
                </c:pt>
                <c:pt idx="3717">
                  <c:v>0.12</c:v>
                </c:pt>
                <c:pt idx="3718">
                  <c:v>0.03</c:v>
                </c:pt>
                <c:pt idx="3719">
                  <c:v>0.09</c:v>
                </c:pt>
                <c:pt idx="3720">
                  <c:v>0.12</c:v>
                </c:pt>
                <c:pt idx="3721">
                  <c:v>0</c:v>
                </c:pt>
                <c:pt idx="3722">
                  <c:v>0.03</c:v>
                </c:pt>
                <c:pt idx="3723">
                  <c:v>0.03</c:v>
                </c:pt>
                <c:pt idx="3724">
                  <c:v>0.03</c:v>
                </c:pt>
                <c:pt idx="3725">
                  <c:v>0</c:v>
                </c:pt>
                <c:pt idx="3726">
                  <c:v>0</c:v>
                </c:pt>
                <c:pt idx="3727">
                  <c:v>0.03</c:v>
                </c:pt>
                <c:pt idx="3728">
                  <c:v>0.12</c:v>
                </c:pt>
                <c:pt idx="3729">
                  <c:v>0.03</c:v>
                </c:pt>
                <c:pt idx="3730">
                  <c:v>0.09</c:v>
                </c:pt>
                <c:pt idx="3731">
                  <c:v>0.12</c:v>
                </c:pt>
                <c:pt idx="3732">
                  <c:v>0.09</c:v>
                </c:pt>
                <c:pt idx="3733">
                  <c:v>0</c:v>
                </c:pt>
                <c:pt idx="3734">
                  <c:v>0.09</c:v>
                </c:pt>
                <c:pt idx="3735">
                  <c:v>0.12</c:v>
                </c:pt>
                <c:pt idx="3736">
                  <c:v>0.03</c:v>
                </c:pt>
                <c:pt idx="3737">
                  <c:v>0.06</c:v>
                </c:pt>
                <c:pt idx="3738">
                  <c:v>0.03</c:v>
                </c:pt>
                <c:pt idx="3739">
                  <c:v>0.27</c:v>
                </c:pt>
                <c:pt idx="3740">
                  <c:v>0.48</c:v>
                </c:pt>
                <c:pt idx="3741">
                  <c:v>0.03</c:v>
                </c:pt>
                <c:pt idx="3742">
                  <c:v>0.03</c:v>
                </c:pt>
                <c:pt idx="3743">
                  <c:v>0.03</c:v>
                </c:pt>
                <c:pt idx="3744">
                  <c:v>0.09</c:v>
                </c:pt>
                <c:pt idx="3745">
                  <c:v>0.15</c:v>
                </c:pt>
                <c:pt idx="3746">
                  <c:v>0.06</c:v>
                </c:pt>
                <c:pt idx="3747">
                  <c:v>0.03</c:v>
                </c:pt>
                <c:pt idx="3748">
                  <c:v>0.09</c:v>
                </c:pt>
                <c:pt idx="3749">
                  <c:v>0.15</c:v>
                </c:pt>
                <c:pt idx="3750">
                  <c:v>0.33</c:v>
                </c:pt>
                <c:pt idx="3751">
                  <c:v>0.3</c:v>
                </c:pt>
                <c:pt idx="3752">
                  <c:v>0.12</c:v>
                </c:pt>
                <c:pt idx="3753">
                  <c:v>0.42</c:v>
                </c:pt>
                <c:pt idx="3754">
                  <c:v>0.12</c:v>
                </c:pt>
                <c:pt idx="3755">
                  <c:v>0.09</c:v>
                </c:pt>
                <c:pt idx="3756">
                  <c:v>0.12</c:v>
                </c:pt>
                <c:pt idx="3757">
                  <c:v>0.12</c:v>
                </c:pt>
                <c:pt idx="3758">
                  <c:v>0.12</c:v>
                </c:pt>
                <c:pt idx="3759">
                  <c:v>0.33</c:v>
                </c:pt>
                <c:pt idx="3760">
                  <c:v>0.48</c:v>
                </c:pt>
                <c:pt idx="3761">
                  <c:v>0.51</c:v>
                </c:pt>
                <c:pt idx="3762">
                  <c:v>0</c:v>
                </c:pt>
                <c:pt idx="3763">
                  <c:v>0.09</c:v>
                </c:pt>
                <c:pt idx="3764">
                  <c:v>0.09</c:v>
                </c:pt>
                <c:pt idx="3765">
                  <c:v>0.48</c:v>
                </c:pt>
                <c:pt idx="3766">
                  <c:v>0.3</c:v>
                </c:pt>
                <c:pt idx="3767">
                  <c:v>0.42</c:v>
                </c:pt>
                <c:pt idx="3768">
                  <c:v>0.33</c:v>
                </c:pt>
                <c:pt idx="3769">
                  <c:v>0.3</c:v>
                </c:pt>
                <c:pt idx="3770">
                  <c:v>0.24</c:v>
                </c:pt>
                <c:pt idx="3771">
                  <c:v>0.33</c:v>
                </c:pt>
                <c:pt idx="3772">
                  <c:v>0.3</c:v>
                </c:pt>
                <c:pt idx="3773">
                  <c:v>0.12</c:v>
                </c:pt>
                <c:pt idx="3774">
                  <c:v>0.39</c:v>
                </c:pt>
                <c:pt idx="3775">
                  <c:v>0.09</c:v>
                </c:pt>
                <c:pt idx="3776">
                  <c:v>0.06</c:v>
                </c:pt>
                <c:pt idx="3777">
                  <c:v>0.09</c:v>
                </c:pt>
                <c:pt idx="3778">
                  <c:v>0.03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0.12</c:v>
                </c:pt>
                <c:pt idx="3784">
                  <c:v>0</c:v>
                </c:pt>
                <c:pt idx="3785">
                  <c:v>0.36</c:v>
                </c:pt>
                <c:pt idx="3786">
                  <c:v>0.21</c:v>
                </c:pt>
                <c:pt idx="3787">
                  <c:v>0.09</c:v>
                </c:pt>
                <c:pt idx="3788">
                  <c:v>0.21</c:v>
                </c:pt>
                <c:pt idx="3789">
                  <c:v>0.33</c:v>
                </c:pt>
                <c:pt idx="3790">
                  <c:v>0.18</c:v>
                </c:pt>
                <c:pt idx="3791">
                  <c:v>0.12</c:v>
                </c:pt>
                <c:pt idx="3792">
                  <c:v>0.18</c:v>
                </c:pt>
                <c:pt idx="3793">
                  <c:v>0</c:v>
                </c:pt>
                <c:pt idx="3794">
                  <c:v>0.03</c:v>
                </c:pt>
                <c:pt idx="3795">
                  <c:v>0.42</c:v>
                </c:pt>
                <c:pt idx="3796">
                  <c:v>0.18</c:v>
                </c:pt>
                <c:pt idx="3797">
                  <c:v>0.12</c:v>
                </c:pt>
                <c:pt idx="3798">
                  <c:v>0.36</c:v>
                </c:pt>
                <c:pt idx="3799">
                  <c:v>0.06</c:v>
                </c:pt>
                <c:pt idx="3800">
                  <c:v>0.06</c:v>
                </c:pt>
                <c:pt idx="3801">
                  <c:v>0.03</c:v>
                </c:pt>
                <c:pt idx="3802">
                  <c:v>0.12</c:v>
                </c:pt>
                <c:pt idx="3803">
                  <c:v>0.12</c:v>
                </c:pt>
                <c:pt idx="3804">
                  <c:v>0.09</c:v>
                </c:pt>
                <c:pt idx="3805">
                  <c:v>0.24</c:v>
                </c:pt>
                <c:pt idx="3806">
                  <c:v>0.21</c:v>
                </c:pt>
                <c:pt idx="3807">
                  <c:v>0.03</c:v>
                </c:pt>
                <c:pt idx="3808">
                  <c:v>0</c:v>
                </c:pt>
                <c:pt idx="3809">
                  <c:v>0.18</c:v>
                </c:pt>
                <c:pt idx="3810">
                  <c:v>0.12</c:v>
                </c:pt>
                <c:pt idx="3811">
                  <c:v>0.15</c:v>
                </c:pt>
                <c:pt idx="3812">
                  <c:v>0.51</c:v>
                </c:pt>
                <c:pt idx="3813">
                  <c:v>0.12</c:v>
                </c:pt>
                <c:pt idx="3814">
                  <c:v>0.03</c:v>
                </c:pt>
                <c:pt idx="3815">
                  <c:v>0.12</c:v>
                </c:pt>
                <c:pt idx="3816">
                  <c:v>0.09</c:v>
                </c:pt>
                <c:pt idx="3817">
                  <c:v>0.3</c:v>
                </c:pt>
                <c:pt idx="3818">
                  <c:v>0.09</c:v>
                </c:pt>
                <c:pt idx="3819">
                  <c:v>0.12</c:v>
                </c:pt>
                <c:pt idx="3820">
                  <c:v>0.12</c:v>
                </c:pt>
                <c:pt idx="3821">
                  <c:v>0.12</c:v>
                </c:pt>
                <c:pt idx="3822">
                  <c:v>0.12</c:v>
                </c:pt>
                <c:pt idx="3823">
                  <c:v>0.15</c:v>
                </c:pt>
                <c:pt idx="3824">
                  <c:v>0.15</c:v>
                </c:pt>
                <c:pt idx="3825">
                  <c:v>0.18</c:v>
                </c:pt>
                <c:pt idx="3826">
                  <c:v>0.12</c:v>
                </c:pt>
                <c:pt idx="3827">
                  <c:v>0.12</c:v>
                </c:pt>
                <c:pt idx="3828">
                  <c:v>0.33</c:v>
                </c:pt>
                <c:pt idx="3829">
                  <c:v>0.12</c:v>
                </c:pt>
                <c:pt idx="3830">
                  <c:v>0.15</c:v>
                </c:pt>
                <c:pt idx="3831">
                  <c:v>0.06</c:v>
                </c:pt>
                <c:pt idx="3832">
                  <c:v>0.12</c:v>
                </c:pt>
                <c:pt idx="3833">
                  <c:v>0.45</c:v>
                </c:pt>
                <c:pt idx="3834">
                  <c:v>0.36</c:v>
                </c:pt>
                <c:pt idx="3835">
                  <c:v>0.12</c:v>
                </c:pt>
                <c:pt idx="3836">
                  <c:v>0.36</c:v>
                </c:pt>
                <c:pt idx="3837">
                  <c:v>0</c:v>
                </c:pt>
                <c:pt idx="3838">
                  <c:v>0.15</c:v>
                </c:pt>
                <c:pt idx="3839">
                  <c:v>0.12</c:v>
                </c:pt>
                <c:pt idx="3840">
                  <c:v>0.12</c:v>
                </c:pt>
                <c:pt idx="3841">
                  <c:v>0.03</c:v>
                </c:pt>
                <c:pt idx="3842">
                  <c:v>0</c:v>
                </c:pt>
                <c:pt idx="3843">
                  <c:v>0.03</c:v>
                </c:pt>
                <c:pt idx="3844">
                  <c:v>0.03</c:v>
                </c:pt>
                <c:pt idx="3845">
                  <c:v>0.03</c:v>
                </c:pt>
                <c:pt idx="3846">
                  <c:v>0.06</c:v>
                </c:pt>
                <c:pt idx="3847">
                  <c:v>0.06</c:v>
                </c:pt>
                <c:pt idx="3848">
                  <c:v>0.06</c:v>
                </c:pt>
                <c:pt idx="3849">
                  <c:v>0.09</c:v>
                </c:pt>
                <c:pt idx="3850">
                  <c:v>0.03</c:v>
                </c:pt>
                <c:pt idx="3851">
                  <c:v>0.06</c:v>
                </c:pt>
                <c:pt idx="3852">
                  <c:v>0.03</c:v>
                </c:pt>
                <c:pt idx="3853">
                  <c:v>0</c:v>
                </c:pt>
                <c:pt idx="3854">
                  <c:v>0.12</c:v>
                </c:pt>
                <c:pt idx="3855">
                  <c:v>0.18</c:v>
                </c:pt>
                <c:pt idx="3856">
                  <c:v>0.03</c:v>
                </c:pt>
                <c:pt idx="3857">
                  <c:v>0.09</c:v>
                </c:pt>
                <c:pt idx="3858">
                  <c:v>0.09</c:v>
                </c:pt>
                <c:pt idx="3859">
                  <c:v>0.03</c:v>
                </c:pt>
                <c:pt idx="3860">
                  <c:v>0.18</c:v>
                </c:pt>
                <c:pt idx="3861">
                  <c:v>0.03</c:v>
                </c:pt>
                <c:pt idx="3862">
                  <c:v>0.15</c:v>
                </c:pt>
                <c:pt idx="3863">
                  <c:v>0.09</c:v>
                </c:pt>
                <c:pt idx="3864">
                  <c:v>0.12</c:v>
                </c:pt>
                <c:pt idx="3865">
                  <c:v>0.03</c:v>
                </c:pt>
                <c:pt idx="3866">
                  <c:v>0</c:v>
                </c:pt>
                <c:pt idx="3867">
                  <c:v>0.03</c:v>
                </c:pt>
                <c:pt idx="3868">
                  <c:v>0.09</c:v>
                </c:pt>
                <c:pt idx="3869">
                  <c:v>0.09</c:v>
                </c:pt>
                <c:pt idx="3870">
                  <c:v>0.12</c:v>
                </c:pt>
                <c:pt idx="3871">
                  <c:v>0</c:v>
                </c:pt>
                <c:pt idx="3872">
                  <c:v>0.18</c:v>
                </c:pt>
                <c:pt idx="3873">
                  <c:v>0.03</c:v>
                </c:pt>
                <c:pt idx="3874">
                  <c:v>0.27</c:v>
                </c:pt>
                <c:pt idx="3875">
                  <c:v>0.18</c:v>
                </c:pt>
                <c:pt idx="3876">
                  <c:v>0.15</c:v>
                </c:pt>
                <c:pt idx="3877">
                  <c:v>0.48</c:v>
                </c:pt>
                <c:pt idx="3878">
                  <c:v>0.18</c:v>
                </c:pt>
                <c:pt idx="3879">
                  <c:v>0.06</c:v>
                </c:pt>
                <c:pt idx="3880">
                  <c:v>0.03</c:v>
                </c:pt>
                <c:pt idx="3881">
                  <c:v>0.12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0.09</c:v>
                </c:pt>
                <c:pt idx="3887">
                  <c:v>0</c:v>
                </c:pt>
                <c:pt idx="3888">
                  <c:v>0.03</c:v>
                </c:pt>
                <c:pt idx="3889">
                  <c:v>0.09</c:v>
                </c:pt>
                <c:pt idx="3890">
                  <c:v>0.03</c:v>
                </c:pt>
                <c:pt idx="3891">
                  <c:v>0</c:v>
                </c:pt>
                <c:pt idx="3892">
                  <c:v>0.12</c:v>
                </c:pt>
                <c:pt idx="3893">
                  <c:v>0.09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</c:v>
                </c:pt>
                <c:pt idx="3898">
                  <c:v>0.06</c:v>
                </c:pt>
                <c:pt idx="3899">
                  <c:v>0.03</c:v>
                </c:pt>
                <c:pt idx="3900">
                  <c:v>0</c:v>
                </c:pt>
                <c:pt idx="3901">
                  <c:v>0</c:v>
                </c:pt>
                <c:pt idx="3902">
                  <c:v>0.03</c:v>
                </c:pt>
                <c:pt idx="3903">
                  <c:v>0.15</c:v>
                </c:pt>
                <c:pt idx="3904">
                  <c:v>0.06</c:v>
                </c:pt>
                <c:pt idx="3905">
                  <c:v>0.39</c:v>
                </c:pt>
                <c:pt idx="3906">
                  <c:v>0.15</c:v>
                </c:pt>
                <c:pt idx="3907">
                  <c:v>0.12</c:v>
                </c:pt>
                <c:pt idx="3908">
                  <c:v>0</c:v>
                </c:pt>
                <c:pt idx="3909">
                  <c:v>0.12</c:v>
                </c:pt>
                <c:pt idx="3910">
                  <c:v>0.03</c:v>
                </c:pt>
                <c:pt idx="3911">
                  <c:v>0.03</c:v>
                </c:pt>
                <c:pt idx="3912">
                  <c:v>0</c:v>
                </c:pt>
                <c:pt idx="3913">
                  <c:v>0.06</c:v>
                </c:pt>
                <c:pt idx="3914">
                  <c:v>0.12</c:v>
                </c:pt>
                <c:pt idx="3915">
                  <c:v>0.18</c:v>
                </c:pt>
                <c:pt idx="3916">
                  <c:v>0.18</c:v>
                </c:pt>
                <c:pt idx="3917">
                  <c:v>0.03</c:v>
                </c:pt>
                <c:pt idx="3918">
                  <c:v>0.09</c:v>
                </c:pt>
                <c:pt idx="3919">
                  <c:v>0.06</c:v>
                </c:pt>
                <c:pt idx="3920">
                  <c:v>0.03</c:v>
                </c:pt>
                <c:pt idx="3921">
                  <c:v>0.03</c:v>
                </c:pt>
                <c:pt idx="3922">
                  <c:v>0.03</c:v>
                </c:pt>
                <c:pt idx="3923">
                  <c:v>0.03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0.06</c:v>
                </c:pt>
                <c:pt idx="3928">
                  <c:v>0.03</c:v>
                </c:pt>
                <c:pt idx="3929">
                  <c:v>0.06</c:v>
                </c:pt>
                <c:pt idx="3930">
                  <c:v>0.09</c:v>
                </c:pt>
                <c:pt idx="3931">
                  <c:v>0.09</c:v>
                </c:pt>
                <c:pt idx="3932">
                  <c:v>0.12</c:v>
                </c:pt>
                <c:pt idx="3933">
                  <c:v>0.18</c:v>
                </c:pt>
                <c:pt idx="3934">
                  <c:v>0.36</c:v>
                </c:pt>
                <c:pt idx="3935">
                  <c:v>0.12</c:v>
                </c:pt>
                <c:pt idx="3936">
                  <c:v>0.06</c:v>
                </c:pt>
                <c:pt idx="3937">
                  <c:v>0.03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0.06</c:v>
                </c:pt>
                <c:pt idx="3946">
                  <c:v>0</c:v>
                </c:pt>
                <c:pt idx="3947">
                  <c:v>0</c:v>
                </c:pt>
                <c:pt idx="3948">
                  <c:v>0.09</c:v>
                </c:pt>
                <c:pt idx="3949">
                  <c:v>0.06</c:v>
                </c:pt>
                <c:pt idx="3950">
                  <c:v>0.06</c:v>
                </c:pt>
                <c:pt idx="3951">
                  <c:v>0.03</c:v>
                </c:pt>
                <c:pt idx="3952">
                  <c:v>0</c:v>
                </c:pt>
                <c:pt idx="3953">
                  <c:v>0.06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0.06</c:v>
                </c:pt>
                <c:pt idx="3958">
                  <c:v>0.06</c:v>
                </c:pt>
                <c:pt idx="3959">
                  <c:v>0</c:v>
                </c:pt>
                <c:pt idx="3960">
                  <c:v>0.03</c:v>
                </c:pt>
                <c:pt idx="3961">
                  <c:v>0.09</c:v>
                </c:pt>
                <c:pt idx="3962">
                  <c:v>0</c:v>
                </c:pt>
                <c:pt idx="3963">
                  <c:v>0.09</c:v>
                </c:pt>
                <c:pt idx="3964">
                  <c:v>0</c:v>
                </c:pt>
                <c:pt idx="3965">
                  <c:v>0.09</c:v>
                </c:pt>
                <c:pt idx="3966">
                  <c:v>0</c:v>
                </c:pt>
                <c:pt idx="3967">
                  <c:v>0.06</c:v>
                </c:pt>
                <c:pt idx="3968">
                  <c:v>0</c:v>
                </c:pt>
                <c:pt idx="3969">
                  <c:v>0.12</c:v>
                </c:pt>
                <c:pt idx="3970">
                  <c:v>0</c:v>
                </c:pt>
                <c:pt idx="3971">
                  <c:v>0</c:v>
                </c:pt>
                <c:pt idx="3972">
                  <c:v>0.03</c:v>
                </c:pt>
                <c:pt idx="3973">
                  <c:v>0.06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0.06</c:v>
                </c:pt>
                <c:pt idx="3978">
                  <c:v>0</c:v>
                </c:pt>
                <c:pt idx="3979">
                  <c:v>0.09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0.09</c:v>
                </c:pt>
                <c:pt idx="3984">
                  <c:v>0</c:v>
                </c:pt>
                <c:pt idx="3985">
                  <c:v>0.03</c:v>
                </c:pt>
                <c:pt idx="3986">
                  <c:v>0.03</c:v>
                </c:pt>
                <c:pt idx="3987">
                  <c:v>0.09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0.09</c:v>
                </c:pt>
                <c:pt idx="3992">
                  <c:v>0</c:v>
                </c:pt>
                <c:pt idx="3993">
                  <c:v>0.09</c:v>
                </c:pt>
                <c:pt idx="3994">
                  <c:v>0</c:v>
                </c:pt>
                <c:pt idx="3995">
                  <c:v>0.09</c:v>
                </c:pt>
                <c:pt idx="3996">
                  <c:v>0</c:v>
                </c:pt>
                <c:pt idx="3997">
                  <c:v>0.09</c:v>
                </c:pt>
                <c:pt idx="3998">
                  <c:v>0</c:v>
                </c:pt>
                <c:pt idx="3999">
                  <c:v>0.09</c:v>
                </c:pt>
                <c:pt idx="4000">
                  <c:v>0</c:v>
                </c:pt>
                <c:pt idx="4001">
                  <c:v>0.09</c:v>
                </c:pt>
                <c:pt idx="4002">
                  <c:v>0</c:v>
                </c:pt>
                <c:pt idx="4003">
                  <c:v>0.06</c:v>
                </c:pt>
                <c:pt idx="4004">
                  <c:v>0</c:v>
                </c:pt>
                <c:pt idx="4005">
                  <c:v>0.06</c:v>
                </c:pt>
                <c:pt idx="4006">
                  <c:v>0</c:v>
                </c:pt>
                <c:pt idx="4007">
                  <c:v>0.09</c:v>
                </c:pt>
                <c:pt idx="4008">
                  <c:v>0</c:v>
                </c:pt>
                <c:pt idx="4009">
                  <c:v>0.06</c:v>
                </c:pt>
                <c:pt idx="4010">
                  <c:v>0</c:v>
                </c:pt>
                <c:pt idx="4011">
                  <c:v>0.03</c:v>
                </c:pt>
                <c:pt idx="4012">
                  <c:v>0</c:v>
                </c:pt>
                <c:pt idx="4013">
                  <c:v>0.09</c:v>
                </c:pt>
                <c:pt idx="4014">
                  <c:v>0.03</c:v>
                </c:pt>
                <c:pt idx="4015">
                  <c:v>0.09</c:v>
                </c:pt>
                <c:pt idx="4016">
                  <c:v>0.03</c:v>
                </c:pt>
                <c:pt idx="4017">
                  <c:v>0.09</c:v>
                </c:pt>
                <c:pt idx="4018">
                  <c:v>0.03</c:v>
                </c:pt>
                <c:pt idx="4019">
                  <c:v>0.09</c:v>
                </c:pt>
                <c:pt idx="4020">
                  <c:v>0</c:v>
                </c:pt>
                <c:pt idx="4021">
                  <c:v>0.09</c:v>
                </c:pt>
                <c:pt idx="4022">
                  <c:v>0.03</c:v>
                </c:pt>
                <c:pt idx="4023">
                  <c:v>0.03</c:v>
                </c:pt>
                <c:pt idx="4024">
                  <c:v>0.03</c:v>
                </c:pt>
                <c:pt idx="4025">
                  <c:v>0.09</c:v>
                </c:pt>
                <c:pt idx="4026">
                  <c:v>0.03</c:v>
                </c:pt>
                <c:pt idx="4027">
                  <c:v>0.09</c:v>
                </c:pt>
                <c:pt idx="4028">
                  <c:v>0</c:v>
                </c:pt>
                <c:pt idx="4029">
                  <c:v>0.09</c:v>
                </c:pt>
                <c:pt idx="4030">
                  <c:v>0</c:v>
                </c:pt>
                <c:pt idx="4031">
                  <c:v>0.06</c:v>
                </c:pt>
                <c:pt idx="4032">
                  <c:v>0</c:v>
                </c:pt>
                <c:pt idx="4033">
                  <c:v>0.12</c:v>
                </c:pt>
                <c:pt idx="4034">
                  <c:v>0</c:v>
                </c:pt>
                <c:pt idx="4035">
                  <c:v>0.09</c:v>
                </c:pt>
                <c:pt idx="4036">
                  <c:v>0.03</c:v>
                </c:pt>
                <c:pt idx="4037">
                  <c:v>0.06</c:v>
                </c:pt>
                <c:pt idx="4038">
                  <c:v>0</c:v>
                </c:pt>
                <c:pt idx="4039">
                  <c:v>0.09</c:v>
                </c:pt>
                <c:pt idx="4040">
                  <c:v>0</c:v>
                </c:pt>
                <c:pt idx="4041">
                  <c:v>0.09</c:v>
                </c:pt>
                <c:pt idx="4042">
                  <c:v>0.03</c:v>
                </c:pt>
                <c:pt idx="4043">
                  <c:v>0.12</c:v>
                </c:pt>
                <c:pt idx="4044">
                  <c:v>0</c:v>
                </c:pt>
                <c:pt idx="4045">
                  <c:v>0.09</c:v>
                </c:pt>
                <c:pt idx="4046">
                  <c:v>0.03</c:v>
                </c:pt>
                <c:pt idx="4047">
                  <c:v>0.09</c:v>
                </c:pt>
                <c:pt idx="4048">
                  <c:v>0</c:v>
                </c:pt>
                <c:pt idx="4049">
                  <c:v>0.09</c:v>
                </c:pt>
                <c:pt idx="4050">
                  <c:v>0.03</c:v>
                </c:pt>
                <c:pt idx="4051">
                  <c:v>0.03</c:v>
                </c:pt>
                <c:pt idx="4052">
                  <c:v>0.03</c:v>
                </c:pt>
                <c:pt idx="4053">
                  <c:v>0.06</c:v>
                </c:pt>
                <c:pt idx="4054">
                  <c:v>0.03</c:v>
                </c:pt>
                <c:pt idx="4055">
                  <c:v>0.09</c:v>
                </c:pt>
                <c:pt idx="4056">
                  <c:v>0</c:v>
                </c:pt>
                <c:pt idx="4057">
                  <c:v>0.09</c:v>
                </c:pt>
                <c:pt idx="4058">
                  <c:v>0.03</c:v>
                </c:pt>
                <c:pt idx="4059">
                  <c:v>0.12</c:v>
                </c:pt>
                <c:pt idx="4060">
                  <c:v>0.03</c:v>
                </c:pt>
                <c:pt idx="4061">
                  <c:v>0.12</c:v>
                </c:pt>
                <c:pt idx="4062">
                  <c:v>0.03</c:v>
                </c:pt>
                <c:pt idx="4063">
                  <c:v>0.06</c:v>
                </c:pt>
                <c:pt idx="4064">
                  <c:v>0.03</c:v>
                </c:pt>
                <c:pt idx="4065">
                  <c:v>0.12</c:v>
                </c:pt>
                <c:pt idx="4066">
                  <c:v>0.03</c:v>
                </c:pt>
                <c:pt idx="4067">
                  <c:v>0.09</c:v>
                </c:pt>
                <c:pt idx="4068">
                  <c:v>0.03</c:v>
                </c:pt>
                <c:pt idx="4069">
                  <c:v>0.09</c:v>
                </c:pt>
                <c:pt idx="4070">
                  <c:v>0.03</c:v>
                </c:pt>
                <c:pt idx="4071">
                  <c:v>0.06</c:v>
                </c:pt>
                <c:pt idx="4072">
                  <c:v>0</c:v>
                </c:pt>
                <c:pt idx="4073">
                  <c:v>0.09</c:v>
                </c:pt>
                <c:pt idx="4074">
                  <c:v>0.03</c:v>
                </c:pt>
                <c:pt idx="4075">
                  <c:v>0.09</c:v>
                </c:pt>
                <c:pt idx="4076">
                  <c:v>0.03</c:v>
                </c:pt>
                <c:pt idx="4077">
                  <c:v>0.09</c:v>
                </c:pt>
                <c:pt idx="4078">
                  <c:v>0</c:v>
                </c:pt>
                <c:pt idx="4079">
                  <c:v>0.12</c:v>
                </c:pt>
                <c:pt idx="4080">
                  <c:v>0.03</c:v>
                </c:pt>
                <c:pt idx="4081">
                  <c:v>0.09</c:v>
                </c:pt>
                <c:pt idx="4082">
                  <c:v>0.03</c:v>
                </c:pt>
                <c:pt idx="4083">
                  <c:v>0.12</c:v>
                </c:pt>
                <c:pt idx="4084">
                  <c:v>0</c:v>
                </c:pt>
                <c:pt idx="4085">
                  <c:v>0.12</c:v>
                </c:pt>
                <c:pt idx="4086">
                  <c:v>0.03</c:v>
                </c:pt>
                <c:pt idx="4087">
                  <c:v>0.12</c:v>
                </c:pt>
                <c:pt idx="4088">
                  <c:v>0</c:v>
                </c:pt>
                <c:pt idx="4089">
                  <c:v>0.06</c:v>
                </c:pt>
                <c:pt idx="4090">
                  <c:v>0.03</c:v>
                </c:pt>
                <c:pt idx="4091">
                  <c:v>0.12</c:v>
                </c:pt>
                <c:pt idx="4092">
                  <c:v>0</c:v>
                </c:pt>
                <c:pt idx="4093">
                  <c:v>0.12</c:v>
                </c:pt>
                <c:pt idx="4094">
                  <c:v>0.03</c:v>
                </c:pt>
                <c:pt idx="4095">
                  <c:v>0.06</c:v>
                </c:pt>
                <c:pt idx="4096">
                  <c:v>0</c:v>
                </c:pt>
                <c:pt idx="4097">
                  <c:v>0.09</c:v>
                </c:pt>
                <c:pt idx="4098">
                  <c:v>0.03</c:v>
                </c:pt>
                <c:pt idx="4099">
                  <c:v>0.12</c:v>
                </c:pt>
                <c:pt idx="4100">
                  <c:v>0.03</c:v>
                </c:pt>
                <c:pt idx="4101">
                  <c:v>0.12</c:v>
                </c:pt>
                <c:pt idx="4102">
                  <c:v>0</c:v>
                </c:pt>
                <c:pt idx="4103">
                  <c:v>0.12</c:v>
                </c:pt>
                <c:pt idx="4104">
                  <c:v>0.03</c:v>
                </c:pt>
                <c:pt idx="4105">
                  <c:v>0.06</c:v>
                </c:pt>
                <c:pt idx="4106">
                  <c:v>0</c:v>
                </c:pt>
                <c:pt idx="4107">
                  <c:v>0.09</c:v>
                </c:pt>
                <c:pt idx="4108">
                  <c:v>0.03</c:v>
                </c:pt>
                <c:pt idx="4109">
                  <c:v>0.09</c:v>
                </c:pt>
                <c:pt idx="4110">
                  <c:v>0</c:v>
                </c:pt>
                <c:pt idx="4111">
                  <c:v>0.12</c:v>
                </c:pt>
                <c:pt idx="4112">
                  <c:v>0.03</c:v>
                </c:pt>
                <c:pt idx="4113">
                  <c:v>0.09</c:v>
                </c:pt>
                <c:pt idx="4114">
                  <c:v>0.03</c:v>
                </c:pt>
                <c:pt idx="4115">
                  <c:v>0.12</c:v>
                </c:pt>
                <c:pt idx="4116">
                  <c:v>0</c:v>
                </c:pt>
                <c:pt idx="4117">
                  <c:v>0.09</c:v>
                </c:pt>
                <c:pt idx="4118">
                  <c:v>0.03</c:v>
                </c:pt>
                <c:pt idx="4119">
                  <c:v>0.12</c:v>
                </c:pt>
                <c:pt idx="4120">
                  <c:v>0.03</c:v>
                </c:pt>
                <c:pt idx="4121">
                  <c:v>0.09</c:v>
                </c:pt>
                <c:pt idx="4122">
                  <c:v>0</c:v>
                </c:pt>
                <c:pt idx="4123">
                  <c:v>0.09</c:v>
                </c:pt>
                <c:pt idx="4124">
                  <c:v>0.03</c:v>
                </c:pt>
                <c:pt idx="4125">
                  <c:v>0.06</c:v>
                </c:pt>
                <c:pt idx="4126">
                  <c:v>0.03</c:v>
                </c:pt>
                <c:pt idx="4127">
                  <c:v>0.12</c:v>
                </c:pt>
                <c:pt idx="4128">
                  <c:v>0.03</c:v>
                </c:pt>
                <c:pt idx="4129">
                  <c:v>0.12</c:v>
                </c:pt>
                <c:pt idx="4130">
                  <c:v>0.03</c:v>
                </c:pt>
                <c:pt idx="4131">
                  <c:v>0.09</c:v>
                </c:pt>
                <c:pt idx="4132">
                  <c:v>0.03</c:v>
                </c:pt>
                <c:pt idx="4133">
                  <c:v>0.09</c:v>
                </c:pt>
                <c:pt idx="4134">
                  <c:v>0</c:v>
                </c:pt>
                <c:pt idx="4135">
                  <c:v>0.12</c:v>
                </c:pt>
                <c:pt idx="4136">
                  <c:v>0</c:v>
                </c:pt>
                <c:pt idx="4137">
                  <c:v>0.06</c:v>
                </c:pt>
                <c:pt idx="4138">
                  <c:v>0.03</c:v>
                </c:pt>
                <c:pt idx="4139">
                  <c:v>0.12</c:v>
                </c:pt>
                <c:pt idx="4140">
                  <c:v>0.03</c:v>
                </c:pt>
                <c:pt idx="4141">
                  <c:v>0.09</c:v>
                </c:pt>
                <c:pt idx="4142">
                  <c:v>0.03</c:v>
                </c:pt>
                <c:pt idx="4143">
                  <c:v>0.12</c:v>
                </c:pt>
                <c:pt idx="4144">
                  <c:v>0.03</c:v>
                </c:pt>
                <c:pt idx="4145">
                  <c:v>0.12</c:v>
                </c:pt>
                <c:pt idx="4146">
                  <c:v>0.03</c:v>
                </c:pt>
                <c:pt idx="4147">
                  <c:v>0.06</c:v>
                </c:pt>
                <c:pt idx="4148">
                  <c:v>0.03</c:v>
                </c:pt>
                <c:pt idx="4149">
                  <c:v>0.09</c:v>
                </c:pt>
                <c:pt idx="4150">
                  <c:v>0.03</c:v>
                </c:pt>
                <c:pt idx="4151">
                  <c:v>0.09</c:v>
                </c:pt>
                <c:pt idx="4152">
                  <c:v>0</c:v>
                </c:pt>
                <c:pt idx="4153">
                  <c:v>0.09</c:v>
                </c:pt>
                <c:pt idx="4154">
                  <c:v>0.03</c:v>
                </c:pt>
                <c:pt idx="4155">
                  <c:v>0.12</c:v>
                </c:pt>
                <c:pt idx="4156">
                  <c:v>0.03</c:v>
                </c:pt>
                <c:pt idx="4157">
                  <c:v>0.09</c:v>
                </c:pt>
                <c:pt idx="4158">
                  <c:v>0.03</c:v>
                </c:pt>
                <c:pt idx="4159">
                  <c:v>0.12</c:v>
                </c:pt>
                <c:pt idx="4160">
                  <c:v>0</c:v>
                </c:pt>
                <c:pt idx="4161">
                  <c:v>0.09</c:v>
                </c:pt>
                <c:pt idx="4162">
                  <c:v>0.03</c:v>
                </c:pt>
                <c:pt idx="4163">
                  <c:v>0.09</c:v>
                </c:pt>
                <c:pt idx="4164">
                  <c:v>0.03</c:v>
                </c:pt>
                <c:pt idx="4165">
                  <c:v>0.09</c:v>
                </c:pt>
                <c:pt idx="4166">
                  <c:v>0.03</c:v>
                </c:pt>
                <c:pt idx="4167">
                  <c:v>0.12</c:v>
                </c:pt>
                <c:pt idx="4168">
                  <c:v>0.03</c:v>
                </c:pt>
                <c:pt idx="4169">
                  <c:v>0.09</c:v>
                </c:pt>
                <c:pt idx="4170">
                  <c:v>0.03</c:v>
                </c:pt>
                <c:pt idx="4171">
                  <c:v>0.09</c:v>
                </c:pt>
                <c:pt idx="4172">
                  <c:v>0</c:v>
                </c:pt>
                <c:pt idx="4173">
                  <c:v>0.12</c:v>
                </c:pt>
                <c:pt idx="4174">
                  <c:v>0</c:v>
                </c:pt>
                <c:pt idx="4175">
                  <c:v>0.12</c:v>
                </c:pt>
                <c:pt idx="4176">
                  <c:v>0.03</c:v>
                </c:pt>
                <c:pt idx="4177">
                  <c:v>0.12</c:v>
                </c:pt>
                <c:pt idx="4178">
                  <c:v>0</c:v>
                </c:pt>
                <c:pt idx="4179">
                  <c:v>0.12</c:v>
                </c:pt>
                <c:pt idx="4180">
                  <c:v>0.03</c:v>
                </c:pt>
                <c:pt idx="4181">
                  <c:v>0.09</c:v>
                </c:pt>
                <c:pt idx="4182">
                  <c:v>0.03</c:v>
                </c:pt>
                <c:pt idx="4183">
                  <c:v>0.12</c:v>
                </c:pt>
                <c:pt idx="4184">
                  <c:v>0</c:v>
                </c:pt>
                <c:pt idx="4185">
                  <c:v>0.09</c:v>
                </c:pt>
                <c:pt idx="4186">
                  <c:v>0.03</c:v>
                </c:pt>
                <c:pt idx="4187">
                  <c:v>0.12</c:v>
                </c:pt>
                <c:pt idx="4188">
                  <c:v>0.03</c:v>
                </c:pt>
                <c:pt idx="4189">
                  <c:v>0.12</c:v>
                </c:pt>
                <c:pt idx="4190">
                  <c:v>0.03</c:v>
                </c:pt>
                <c:pt idx="4191">
                  <c:v>0.09</c:v>
                </c:pt>
                <c:pt idx="4192">
                  <c:v>0.03</c:v>
                </c:pt>
                <c:pt idx="4193">
                  <c:v>0.12</c:v>
                </c:pt>
                <c:pt idx="4194">
                  <c:v>0.03</c:v>
                </c:pt>
                <c:pt idx="4195">
                  <c:v>0.09</c:v>
                </c:pt>
                <c:pt idx="4196">
                  <c:v>0.03</c:v>
                </c:pt>
                <c:pt idx="4197">
                  <c:v>0.12</c:v>
                </c:pt>
                <c:pt idx="4198">
                  <c:v>0.03</c:v>
                </c:pt>
                <c:pt idx="4199">
                  <c:v>0.12</c:v>
                </c:pt>
                <c:pt idx="4200">
                  <c:v>0.03</c:v>
                </c:pt>
                <c:pt idx="4201">
                  <c:v>0.12</c:v>
                </c:pt>
                <c:pt idx="4202">
                  <c:v>0.03</c:v>
                </c:pt>
                <c:pt idx="4203">
                  <c:v>0.09</c:v>
                </c:pt>
                <c:pt idx="4204">
                  <c:v>0.03</c:v>
                </c:pt>
                <c:pt idx="4205">
                  <c:v>0.12</c:v>
                </c:pt>
                <c:pt idx="4206">
                  <c:v>0.03</c:v>
                </c:pt>
                <c:pt idx="4207">
                  <c:v>0.09</c:v>
                </c:pt>
                <c:pt idx="4208">
                  <c:v>0.03</c:v>
                </c:pt>
                <c:pt idx="4209">
                  <c:v>0.09</c:v>
                </c:pt>
                <c:pt idx="4210">
                  <c:v>0.03</c:v>
                </c:pt>
                <c:pt idx="4211">
                  <c:v>0.09</c:v>
                </c:pt>
                <c:pt idx="4212">
                  <c:v>0.03</c:v>
                </c:pt>
                <c:pt idx="4213">
                  <c:v>0.12</c:v>
                </c:pt>
                <c:pt idx="4214">
                  <c:v>0</c:v>
                </c:pt>
                <c:pt idx="4215">
                  <c:v>0.12</c:v>
                </c:pt>
                <c:pt idx="4216">
                  <c:v>0.03</c:v>
                </c:pt>
                <c:pt idx="4217">
                  <c:v>0.12</c:v>
                </c:pt>
                <c:pt idx="4218">
                  <c:v>0.03</c:v>
                </c:pt>
                <c:pt idx="4219">
                  <c:v>0.12</c:v>
                </c:pt>
                <c:pt idx="4220">
                  <c:v>0</c:v>
                </c:pt>
                <c:pt idx="4221">
                  <c:v>0.09</c:v>
                </c:pt>
                <c:pt idx="4222">
                  <c:v>0.03</c:v>
                </c:pt>
                <c:pt idx="4223">
                  <c:v>0.09</c:v>
                </c:pt>
                <c:pt idx="4224">
                  <c:v>0</c:v>
                </c:pt>
                <c:pt idx="4225">
                  <c:v>0.09</c:v>
                </c:pt>
                <c:pt idx="4226">
                  <c:v>0.03</c:v>
                </c:pt>
                <c:pt idx="4227">
                  <c:v>0.09</c:v>
                </c:pt>
                <c:pt idx="4228">
                  <c:v>0.03</c:v>
                </c:pt>
                <c:pt idx="4229">
                  <c:v>0.09</c:v>
                </c:pt>
                <c:pt idx="4230">
                  <c:v>0.03</c:v>
                </c:pt>
                <c:pt idx="4231">
                  <c:v>0.09</c:v>
                </c:pt>
                <c:pt idx="4232">
                  <c:v>0</c:v>
                </c:pt>
                <c:pt idx="4233">
                  <c:v>0.09</c:v>
                </c:pt>
                <c:pt idx="4234">
                  <c:v>0.03</c:v>
                </c:pt>
                <c:pt idx="4235">
                  <c:v>0.12</c:v>
                </c:pt>
                <c:pt idx="4236">
                  <c:v>0</c:v>
                </c:pt>
                <c:pt idx="4237">
                  <c:v>0.09</c:v>
                </c:pt>
                <c:pt idx="4238">
                  <c:v>0.03</c:v>
                </c:pt>
                <c:pt idx="4239">
                  <c:v>0.09</c:v>
                </c:pt>
                <c:pt idx="4240">
                  <c:v>0.03</c:v>
                </c:pt>
                <c:pt idx="4241">
                  <c:v>0.06</c:v>
                </c:pt>
                <c:pt idx="4242">
                  <c:v>0.03</c:v>
                </c:pt>
                <c:pt idx="4243">
                  <c:v>0.12</c:v>
                </c:pt>
                <c:pt idx="4244">
                  <c:v>0</c:v>
                </c:pt>
                <c:pt idx="4245">
                  <c:v>0.12</c:v>
                </c:pt>
                <c:pt idx="4246">
                  <c:v>0.03</c:v>
                </c:pt>
                <c:pt idx="4247">
                  <c:v>0.06</c:v>
                </c:pt>
                <c:pt idx="4248">
                  <c:v>0</c:v>
                </c:pt>
                <c:pt idx="4249">
                  <c:v>0.09</c:v>
                </c:pt>
                <c:pt idx="4250">
                  <c:v>0.03</c:v>
                </c:pt>
                <c:pt idx="4251">
                  <c:v>0.09</c:v>
                </c:pt>
                <c:pt idx="4252">
                  <c:v>0.03</c:v>
                </c:pt>
                <c:pt idx="4253">
                  <c:v>0.09</c:v>
                </c:pt>
                <c:pt idx="4254">
                  <c:v>0</c:v>
                </c:pt>
                <c:pt idx="4255">
                  <c:v>0.12</c:v>
                </c:pt>
                <c:pt idx="4256">
                  <c:v>0</c:v>
                </c:pt>
                <c:pt idx="4257">
                  <c:v>0.09</c:v>
                </c:pt>
                <c:pt idx="4258">
                  <c:v>0.03</c:v>
                </c:pt>
                <c:pt idx="4259">
                  <c:v>0.09</c:v>
                </c:pt>
                <c:pt idx="4260">
                  <c:v>0.03</c:v>
                </c:pt>
                <c:pt idx="4261">
                  <c:v>0.09</c:v>
                </c:pt>
                <c:pt idx="4262">
                  <c:v>0.03</c:v>
                </c:pt>
                <c:pt idx="4263">
                  <c:v>0.09</c:v>
                </c:pt>
                <c:pt idx="4264">
                  <c:v>0.03</c:v>
                </c:pt>
                <c:pt idx="4265">
                  <c:v>0.09</c:v>
                </c:pt>
                <c:pt idx="4266">
                  <c:v>0</c:v>
                </c:pt>
                <c:pt idx="4267">
                  <c:v>0.12</c:v>
                </c:pt>
                <c:pt idx="4268">
                  <c:v>0.03</c:v>
                </c:pt>
                <c:pt idx="4269">
                  <c:v>0.12</c:v>
                </c:pt>
                <c:pt idx="4270">
                  <c:v>0.03</c:v>
                </c:pt>
                <c:pt idx="4271">
                  <c:v>0.12</c:v>
                </c:pt>
                <c:pt idx="4272">
                  <c:v>0.03</c:v>
                </c:pt>
                <c:pt idx="4273">
                  <c:v>0.12</c:v>
                </c:pt>
                <c:pt idx="4274">
                  <c:v>0</c:v>
                </c:pt>
                <c:pt idx="4275">
                  <c:v>0.06</c:v>
                </c:pt>
                <c:pt idx="4276">
                  <c:v>0.03</c:v>
                </c:pt>
                <c:pt idx="4277">
                  <c:v>0.12</c:v>
                </c:pt>
                <c:pt idx="4278">
                  <c:v>0.03</c:v>
                </c:pt>
                <c:pt idx="4279">
                  <c:v>0.09</c:v>
                </c:pt>
                <c:pt idx="4280">
                  <c:v>0.03</c:v>
                </c:pt>
                <c:pt idx="4281">
                  <c:v>0.09</c:v>
                </c:pt>
                <c:pt idx="4282">
                  <c:v>0.03</c:v>
                </c:pt>
                <c:pt idx="4283">
                  <c:v>0.09</c:v>
                </c:pt>
                <c:pt idx="4284">
                  <c:v>0.03</c:v>
                </c:pt>
                <c:pt idx="4285">
                  <c:v>0.09</c:v>
                </c:pt>
                <c:pt idx="4286">
                  <c:v>0</c:v>
                </c:pt>
                <c:pt idx="4287">
                  <c:v>0.12</c:v>
                </c:pt>
                <c:pt idx="4288">
                  <c:v>0</c:v>
                </c:pt>
                <c:pt idx="4289">
                  <c:v>0.09</c:v>
                </c:pt>
                <c:pt idx="4290">
                  <c:v>0.03</c:v>
                </c:pt>
                <c:pt idx="4291">
                  <c:v>0.09</c:v>
                </c:pt>
                <c:pt idx="4292">
                  <c:v>0.03</c:v>
                </c:pt>
                <c:pt idx="4293">
                  <c:v>0.12</c:v>
                </c:pt>
                <c:pt idx="4294">
                  <c:v>0</c:v>
                </c:pt>
                <c:pt idx="4295">
                  <c:v>0.12</c:v>
                </c:pt>
                <c:pt idx="4296">
                  <c:v>0.03</c:v>
                </c:pt>
                <c:pt idx="4297">
                  <c:v>0.09</c:v>
                </c:pt>
                <c:pt idx="4298">
                  <c:v>0.03</c:v>
                </c:pt>
                <c:pt idx="4299">
                  <c:v>0.09</c:v>
                </c:pt>
                <c:pt idx="4300">
                  <c:v>0.03</c:v>
                </c:pt>
                <c:pt idx="4301">
                  <c:v>0.09</c:v>
                </c:pt>
                <c:pt idx="4302">
                  <c:v>0.03</c:v>
                </c:pt>
                <c:pt idx="4303">
                  <c:v>0.12</c:v>
                </c:pt>
                <c:pt idx="4304">
                  <c:v>0.03</c:v>
                </c:pt>
                <c:pt idx="4305">
                  <c:v>0.09</c:v>
                </c:pt>
                <c:pt idx="4306">
                  <c:v>0.03</c:v>
                </c:pt>
                <c:pt idx="4307">
                  <c:v>0.09</c:v>
                </c:pt>
                <c:pt idx="4308">
                  <c:v>0.03</c:v>
                </c:pt>
                <c:pt idx="4309">
                  <c:v>0.09</c:v>
                </c:pt>
                <c:pt idx="4310">
                  <c:v>0.03</c:v>
                </c:pt>
                <c:pt idx="4311">
                  <c:v>0.12</c:v>
                </c:pt>
                <c:pt idx="4312">
                  <c:v>0</c:v>
                </c:pt>
                <c:pt idx="4313">
                  <c:v>0.09</c:v>
                </c:pt>
                <c:pt idx="4314">
                  <c:v>0.03</c:v>
                </c:pt>
                <c:pt idx="4315">
                  <c:v>0.09</c:v>
                </c:pt>
                <c:pt idx="4316">
                  <c:v>0.03</c:v>
                </c:pt>
                <c:pt idx="4317">
                  <c:v>0.12</c:v>
                </c:pt>
                <c:pt idx="4318">
                  <c:v>0.03</c:v>
                </c:pt>
                <c:pt idx="4319">
                  <c:v>0.06</c:v>
                </c:pt>
                <c:pt idx="4320">
                  <c:v>0.03</c:v>
                </c:pt>
                <c:pt idx="4321">
                  <c:v>0.12</c:v>
                </c:pt>
                <c:pt idx="4322">
                  <c:v>0.03</c:v>
                </c:pt>
                <c:pt idx="4323">
                  <c:v>0.06</c:v>
                </c:pt>
                <c:pt idx="4324">
                  <c:v>0.03</c:v>
                </c:pt>
                <c:pt idx="4325">
                  <c:v>0.12</c:v>
                </c:pt>
                <c:pt idx="4326">
                  <c:v>0.03</c:v>
                </c:pt>
                <c:pt idx="4327">
                  <c:v>0.09</c:v>
                </c:pt>
                <c:pt idx="4328">
                  <c:v>0</c:v>
                </c:pt>
                <c:pt idx="4329">
                  <c:v>0.09</c:v>
                </c:pt>
                <c:pt idx="4330">
                  <c:v>0.03</c:v>
                </c:pt>
                <c:pt idx="4331">
                  <c:v>0.09</c:v>
                </c:pt>
                <c:pt idx="4332">
                  <c:v>0.03</c:v>
                </c:pt>
                <c:pt idx="4333">
                  <c:v>0.06</c:v>
                </c:pt>
                <c:pt idx="4334">
                  <c:v>0.03</c:v>
                </c:pt>
                <c:pt idx="4335">
                  <c:v>0.12</c:v>
                </c:pt>
                <c:pt idx="4336">
                  <c:v>0.03</c:v>
                </c:pt>
                <c:pt idx="4337">
                  <c:v>0.12</c:v>
                </c:pt>
                <c:pt idx="4338">
                  <c:v>0</c:v>
                </c:pt>
                <c:pt idx="4339">
                  <c:v>0.09</c:v>
                </c:pt>
                <c:pt idx="4340">
                  <c:v>0</c:v>
                </c:pt>
                <c:pt idx="4341">
                  <c:v>0.09</c:v>
                </c:pt>
                <c:pt idx="4342">
                  <c:v>0.03</c:v>
                </c:pt>
                <c:pt idx="4343">
                  <c:v>0.09</c:v>
                </c:pt>
                <c:pt idx="4344">
                  <c:v>0.03</c:v>
                </c:pt>
                <c:pt idx="4345">
                  <c:v>0.09</c:v>
                </c:pt>
                <c:pt idx="4346">
                  <c:v>0.03</c:v>
                </c:pt>
                <c:pt idx="4347">
                  <c:v>0.09</c:v>
                </c:pt>
                <c:pt idx="4348">
                  <c:v>0.03</c:v>
                </c:pt>
                <c:pt idx="4349">
                  <c:v>0.06</c:v>
                </c:pt>
                <c:pt idx="4350">
                  <c:v>0.03</c:v>
                </c:pt>
                <c:pt idx="4351">
                  <c:v>0.12</c:v>
                </c:pt>
                <c:pt idx="4352">
                  <c:v>0.03</c:v>
                </c:pt>
                <c:pt idx="4353">
                  <c:v>0.09</c:v>
                </c:pt>
                <c:pt idx="4354">
                  <c:v>0.03</c:v>
                </c:pt>
                <c:pt idx="4355">
                  <c:v>0.12</c:v>
                </c:pt>
                <c:pt idx="4356">
                  <c:v>0.03</c:v>
                </c:pt>
                <c:pt idx="4357">
                  <c:v>0.09</c:v>
                </c:pt>
                <c:pt idx="4358">
                  <c:v>0.03</c:v>
                </c:pt>
                <c:pt idx="4359">
                  <c:v>0.12</c:v>
                </c:pt>
                <c:pt idx="4360">
                  <c:v>0</c:v>
                </c:pt>
                <c:pt idx="4361">
                  <c:v>0.06</c:v>
                </c:pt>
                <c:pt idx="4362">
                  <c:v>0.03</c:v>
                </c:pt>
                <c:pt idx="4363">
                  <c:v>0.09</c:v>
                </c:pt>
                <c:pt idx="4364">
                  <c:v>0.03</c:v>
                </c:pt>
                <c:pt idx="4365">
                  <c:v>0.06</c:v>
                </c:pt>
                <c:pt idx="4366">
                  <c:v>0.03</c:v>
                </c:pt>
                <c:pt idx="4367">
                  <c:v>0.12</c:v>
                </c:pt>
                <c:pt idx="4368">
                  <c:v>0.03</c:v>
                </c:pt>
                <c:pt idx="4369">
                  <c:v>0.09</c:v>
                </c:pt>
                <c:pt idx="4370">
                  <c:v>0.03</c:v>
                </c:pt>
                <c:pt idx="4371">
                  <c:v>0.12</c:v>
                </c:pt>
                <c:pt idx="4372">
                  <c:v>0.03</c:v>
                </c:pt>
                <c:pt idx="4373">
                  <c:v>0.09</c:v>
                </c:pt>
                <c:pt idx="4374">
                  <c:v>0.03</c:v>
                </c:pt>
                <c:pt idx="4375">
                  <c:v>0.09</c:v>
                </c:pt>
                <c:pt idx="4376">
                  <c:v>0.03</c:v>
                </c:pt>
                <c:pt idx="4377">
                  <c:v>0.09</c:v>
                </c:pt>
                <c:pt idx="4378">
                  <c:v>0.03</c:v>
                </c:pt>
                <c:pt idx="4379">
                  <c:v>0.12</c:v>
                </c:pt>
                <c:pt idx="4380">
                  <c:v>0</c:v>
                </c:pt>
                <c:pt idx="4381">
                  <c:v>0.09</c:v>
                </c:pt>
                <c:pt idx="4382">
                  <c:v>0.03</c:v>
                </c:pt>
                <c:pt idx="4383">
                  <c:v>0.09</c:v>
                </c:pt>
                <c:pt idx="4384">
                  <c:v>0.03</c:v>
                </c:pt>
                <c:pt idx="4385">
                  <c:v>0.12</c:v>
                </c:pt>
                <c:pt idx="4386">
                  <c:v>0.03</c:v>
                </c:pt>
                <c:pt idx="4387">
                  <c:v>0.09</c:v>
                </c:pt>
                <c:pt idx="4388">
                  <c:v>0.03</c:v>
                </c:pt>
                <c:pt idx="4389">
                  <c:v>0.12</c:v>
                </c:pt>
                <c:pt idx="4390">
                  <c:v>0.03</c:v>
                </c:pt>
                <c:pt idx="4391">
                  <c:v>0.12</c:v>
                </c:pt>
                <c:pt idx="4392">
                  <c:v>0.03</c:v>
                </c:pt>
                <c:pt idx="4393">
                  <c:v>0.12</c:v>
                </c:pt>
                <c:pt idx="4394">
                  <c:v>0.03</c:v>
                </c:pt>
                <c:pt idx="4395">
                  <c:v>0.09</c:v>
                </c:pt>
                <c:pt idx="4396">
                  <c:v>0</c:v>
                </c:pt>
                <c:pt idx="4397">
                  <c:v>0.09</c:v>
                </c:pt>
                <c:pt idx="4398">
                  <c:v>0</c:v>
                </c:pt>
                <c:pt idx="4399">
                  <c:v>0.09</c:v>
                </c:pt>
                <c:pt idx="4400">
                  <c:v>0.03</c:v>
                </c:pt>
                <c:pt idx="4401">
                  <c:v>0.09</c:v>
                </c:pt>
                <c:pt idx="4402">
                  <c:v>0.03</c:v>
                </c:pt>
                <c:pt idx="4403">
                  <c:v>0.09</c:v>
                </c:pt>
                <c:pt idx="4404">
                  <c:v>0.03</c:v>
                </c:pt>
                <c:pt idx="4405">
                  <c:v>0.09</c:v>
                </c:pt>
                <c:pt idx="4406">
                  <c:v>0.03</c:v>
                </c:pt>
                <c:pt idx="4407">
                  <c:v>0.09</c:v>
                </c:pt>
                <c:pt idx="4408">
                  <c:v>0.03</c:v>
                </c:pt>
                <c:pt idx="4409">
                  <c:v>0.12</c:v>
                </c:pt>
                <c:pt idx="4410">
                  <c:v>0</c:v>
                </c:pt>
                <c:pt idx="4411">
                  <c:v>0.09</c:v>
                </c:pt>
                <c:pt idx="4412">
                  <c:v>0.03</c:v>
                </c:pt>
                <c:pt idx="4413">
                  <c:v>0.09</c:v>
                </c:pt>
                <c:pt idx="4414">
                  <c:v>0.03</c:v>
                </c:pt>
                <c:pt idx="4415">
                  <c:v>0.09</c:v>
                </c:pt>
                <c:pt idx="4416">
                  <c:v>0.03</c:v>
                </c:pt>
                <c:pt idx="4417">
                  <c:v>0.12</c:v>
                </c:pt>
                <c:pt idx="4418">
                  <c:v>0.03</c:v>
                </c:pt>
                <c:pt idx="4419">
                  <c:v>0.12</c:v>
                </c:pt>
                <c:pt idx="4420">
                  <c:v>0.03</c:v>
                </c:pt>
                <c:pt idx="4421">
                  <c:v>0.09</c:v>
                </c:pt>
                <c:pt idx="4422">
                  <c:v>0.03</c:v>
                </c:pt>
                <c:pt idx="4423">
                  <c:v>0.06</c:v>
                </c:pt>
                <c:pt idx="4424">
                  <c:v>0.03</c:v>
                </c:pt>
                <c:pt idx="4425">
                  <c:v>0.03</c:v>
                </c:pt>
                <c:pt idx="4426">
                  <c:v>0.03</c:v>
                </c:pt>
                <c:pt idx="4427">
                  <c:v>0.06</c:v>
                </c:pt>
                <c:pt idx="4428">
                  <c:v>0.03</c:v>
                </c:pt>
                <c:pt idx="4429">
                  <c:v>0.09</c:v>
                </c:pt>
                <c:pt idx="4430">
                  <c:v>0.03</c:v>
                </c:pt>
                <c:pt idx="4431">
                  <c:v>0.09</c:v>
                </c:pt>
                <c:pt idx="4432">
                  <c:v>0.03</c:v>
                </c:pt>
                <c:pt idx="4433">
                  <c:v>0.12</c:v>
                </c:pt>
                <c:pt idx="4434">
                  <c:v>0.03</c:v>
                </c:pt>
                <c:pt idx="4435">
                  <c:v>0.12</c:v>
                </c:pt>
                <c:pt idx="4436">
                  <c:v>0.03</c:v>
                </c:pt>
                <c:pt idx="4437">
                  <c:v>0.09</c:v>
                </c:pt>
                <c:pt idx="4438">
                  <c:v>0.03</c:v>
                </c:pt>
                <c:pt idx="4439">
                  <c:v>0.09</c:v>
                </c:pt>
                <c:pt idx="4440">
                  <c:v>0.03</c:v>
                </c:pt>
                <c:pt idx="4441">
                  <c:v>0.09</c:v>
                </c:pt>
                <c:pt idx="4442">
                  <c:v>0.03</c:v>
                </c:pt>
                <c:pt idx="4443">
                  <c:v>0.06</c:v>
                </c:pt>
                <c:pt idx="4444">
                  <c:v>0.03</c:v>
                </c:pt>
                <c:pt idx="4445">
                  <c:v>0.06</c:v>
                </c:pt>
                <c:pt idx="4446">
                  <c:v>0</c:v>
                </c:pt>
                <c:pt idx="4447">
                  <c:v>0.09</c:v>
                </c:pt>
                <c:pt idx="4448">
                  <c:v>0.03</c:v>
                </c:pt>
                <c:pt idx="4449">
                  <c:v>0.12</c:v>
                </c:pt>
                <c:pt idx="4450">
                  <c:v>0.03</c:v>
                </c:pt>
                <c:pt idx="4451">
                  <c:v>0.09</c:v>
                </c:pt>
                <c:pt idx="4452">
                  <c:v>0</c:v>
                </c:pt>
                <c:pt idx="4453">
                  <c:v>0.09</c:v>
                </c:pt>
                <c:pt idx="4454">
                  <c:v>0.03</c:v>
                </c:pt>
                <c:pt idx="4455">
                  <c:v>0.09</c:v>
                </c:pt>
                <c:pt idx="4456">
                  <c:v>0</c:v>
                </c:pt>
                <c:pt idx="4457">
                  <c:v>0.09</c:v>
                </c:pt>
                <c:pt idx="4458">
                  <c:v>0.03</c:v>
                </c:pt>
                <c:pt idx="4459">
                  <c:v>0.09</c:v>
                </c:pt>
                <c:pt idx="4460">
                  <c:v>0.03</c:v>
                </c:pt>
                <c:pt idx="4461">
                  <c:v>0.12</c:v>
                </c:pt>
                <c:pt idx="4462">
                  <c:v>0.03</c:v>
                </c:pt>
                <c:pt idx="4463">
                  <c:v>0.12</c:v>
                </c:pt>
                <c:pt idx="4464">
                  <c:v>0</c:v>
                </c:pt>
                <c:pt idx="4465">
                  <c:v>0.09</c:v>
                </c:pt>
                <c:pt idx="4466">
                  <c:v>0.03</c:v>
                </c:pt>
                <c:pt idx="4467">
                  <c:v>0.09</c:v>
                </c:pt>
                <c:pt idx="4468">
                  <c:v>0</c:v>
                </c:pt>
                <c:pt idx="4469">
                  <c:v>0.12</c:v>
                </c:pt>
                <c:pt idx="4470">
                  <c:v>0.03</c:v>
                </c:pt>
                <c:pt idx="4471">
                  <c:v>0.09</c:v>
                </c:pt>
                <c:pt idx="4472">
                  <c:v>0.03</c:v>
                </c:pt>
                <c:pt idx="4473">
                  <c:v>0.12</c:v>
                </c:pt>
                <c:pt idx="4474">
                  <c:v>0.03</c:v>
                </c:pt>
                <c:pt idx="4475">
                  <c:v>0.06</c:v>
                </c:pt>
                <c:pt idx="4476">
                  <c:v>0.03</c:v>
                </c:pt>
                <c:pt idx="4477">
                  <c:v>0.09</c:v>
                </c:pt>
                <c:pt idx="4478">
                  <c:v>0.03</c:v>
                </c:pt>
                <c:pt idx="4479">
                  <c:v>0.12</c:v>
                </c:pt>
                <c:pt idx="4480">
                  <c:v>0.03</c:v>
                </c:pt>
                <c:pt idx="4481">
                  <c:v>0.09</c:v>
                </c:pt>
                <c:pt idx="4482">
                  <c:v>0.03</c:v>
                </c:pt>
                <c:pt idx="4483">
                  <c:v>0.09</c:v>
                </c:pt>
                <c:pt idx="4484">
                  <c:v>0.03</c:v>
                </c:pt>
                <c:pt idx="4485">
                  <c:v>0.09</c:v>
                </c:pt>
                <c:pt idx="4486">
                  <c:v>0</c:v>
                </c:pt>
                <c:pt idx="4487">
                  <c:v>0.09</c:v>
                </c:pt>
                <c:pt idx="4488">
                  <c:v>0.03</c:v>
                </c:pt>
                <c:pt idx="4489">
                  <c:v>0.09</c:v>
                </c:pt>
                <c:pt idx="4490">
                  <c:v>0.03</c:v>
                </c:pt>
                <c:pt idx="4491">
                  <c:v>0.09</c:v>
                </c:pt>
                <c:pt idx="4492">
                  <c:v>0.03</c:v>
                </c:pt>
                <c:pt idx="4493">
                  <c:v>0.12</c:v>
                </c:pt>
                <c:pt idx="4494">
                  <c:v>0.03</c:v>
                </c:pt>
                <c:pt idx="4495">
                  <c:v>0.12</c:v>
                </c:pt>
                <c:pt idx="4496">
                  <c:v>0</c:v>
                </c:pt>
                <c:pt idx="4497">
                  <c:v>0.12</c:v>
                </c:pt>
                <c:pt idx="4498">
                  <c:v>0</c:v>
                </c:pt>
                <c:pt idx="4499">
                  <c:v>0.12</c:v>
                </c:pt>
                <c:pt idx="4500">
                  <c:v>0</c:v>
                </c:pt>
                <c:pt idx="4501">
                  <c:v>0.06</c:v>
                </c:pt>
                <c:pt idx="4502">
                  <c:v>0.03</c:v>
                </c:pt>
                <c:pt idx="4503">
                  <c:v>0.09</c:v>
                </c:pt>
                <c:pt idx="4504">
                  <c:v>0.03</c:v>
                </c:pt>
                <c:pt idx="4505">
                  <c:v>0.06</c:v>
                </c:pt>
                <c:pt idx="4506">
                  <c:v>0</c:v>
                </c:pt>
                <c:pt idx="4507">
                  <c:v>0.09</c:v>
                </c:pt>
                <c:pt idx="4508">
                  <c:v>0.03</c:v>
                </c:pt>
                <c:pt idx="4509">
                  <c:v>0.09</c:v>
                </c:pt>
                <c:pt idx="4510">
                  <c:v>0.03</c:v>
                </c:pt>
                <c:pt idx="4511">
                  <c:v>0.09</c:v>
                </c:pt>
                <c:pt idx="4512">
                  <c:v>0.03</c:v>
                </c:pt>
                <c:pt idx="4513">
                  <c:v>0.06</c:v>
                </c:pt>
                <c:pt idx="4514">
                  <c:v>0</c:v>
                </c:pt>
                <c:pt idx="4515">
                  <c:v>0.09</c:v>
                </c:pt>
                <c:pt idx="4516">
                  <c:v>0.03</c:v>
                </c:pt>
                <c:pt idx="4517">
                  <c:v>0.12</c:v>
                </c:pt>
                <c:pt idx="4518">
                  <c:v>0.03</c:v>
                </c:pt>
                <c:pt idx="4519">
                  <c:v>0.09</c:v>
                </c:pt>
                <c:pt idx="4520">
                  <c:v>0.03</c:v>
                </c:pt>
                <c:pt idx="4521">
                  <c:v>0.09</c:v>
                </c:pt>
                <c:pt idx="4522">
                  <c:v>0.03</c:v>
                </c:pt>
                <c:pt idx="4523">
                  <c:v>0.09</c:v>
                </c:pt>
                <c:pt idx="4524">
                  <c:v>0.03</c:v>
                </c:pt>
                <c:pt idx="4525">
                  <c:v>0.09</c:v>
                </c:pt>
                <c:pt idx="4526">
                  <c:v>0.03</c:v>
                </c:pt>
                <c:pt idx="4527">
                  <c:v>0.09</c:v>
                </c:pt>
                <c:pt idx="4528">
                  <c:v>0.03</c:v>
                </c:pt>
                <c:pt idx="4529">
                  <c:v>0.09</c:v>
                </c:pt>
                <c:pt idx="4530">
                  <c:v>0.03</c:v>
                </c:pt>
                <c:pt idx="4531">
                  <c:v>0.09</c:v>
                </c:pt>
                <c:pt idx="4532">
                  <c:v>0</c:v>
                </c:pt>
                <c:pt idx="4533">
                  <c:v>0.09</c:v>
                </c:pt>
                <c:pt idx="4534">
                  <c:v>0.03</c:v>
                </c:pt>
                <c:pt idx="4535">
                  <c:v>0.09</c:v>
                </c:pt>
                <c:pt idx="4536">
                  <c:v>0</c:v>
                </c:pt>
                <c:pt idx="4537">
                  <c:v>0.12</c:v>
                </c:pt>
                <c:pt idx="4538">
                  <c:v>0.03</c:v>
                </c:pt>
                <c:pt idx="4539">
                  <c:v>0.12</c:v>
                </c:pt>
                <c:pt idx="4540">
                  <c:v>0.03</c:v>
                </c:pt>
                <c:pt idx="4541">
                  <c:v>0.06</c:v>
                </c:pt>
                <c:pt idx="4542">
                  <c:v>0</c:v>
                </c:pt>
                <c:pt idx="4543">
                  <c:v>0.12</c:v>
                </c:pt>
                <c:pt idx="4544">
                  <c:v>0</c:v>
                </c:pt>
                <c:pt idx="4545">
                  <c:v>0.09</c:v>
                </c:pt>
                <c:pt idx="4546">
                  <c:v>0.03</c:v>
                </c:pt>
                <c:pt idx="4547">
                  <c:v>0.12</c:v>
                </c:pt>
                <c:pt idx="4548">
                  <c:v>0.03</c:v>
                </c:pt>
                <c:pt idx="4549">
                  <c:v>0.12</c:v>
                </c:pt>
                <c:pt idx="4550">
                  <c:v>0</c:v>
                </c:pt>
                <c:pt idx="4551">
                  <c:v>0.12</c:v>
                </c:pt>
                <c:pt idx="4552">
                  <c:v>0.03</c:v>
                </c:pt>
                <c:pt idx="4553">
                  <c:v>0.09</c:v>
                </c:pt>
                <c:pt idx="4554">
                  <c:v>0.03</c:v>
                </c:pt>
                <c:pt idx="4555">
                  <c:v>0.12</c:v>
                </c:pt>
                <c:pt idx="4556">
                  <c:v>0</c:v>
                </c:pt>
                <c:pt idx="4557">
                  <c:v>0.12</c:v>
                </c:pt>
                <c:pt idx="4558">
                  <c:v>0.03</c:v>
                </c:pt>
                <c:pt idx="4559">
                  <c:v>0.09</c:v>
                </c:pt>
                <c:pt idx="4560">
                  <c:v>0.03</c:v>
                </c:pt>
                <c:pt idx="4561">
                  <c:v>0.09</c:v>
                </c:pt>
                <c:pt idx="4562">
                  <c:v>0</c:v>
                </c:pt>
                <c:pt idx="4563">
                  <c:v>0.12</c:v>
                </c:pt>
                <c:pt idx="4564">
                  <c:v>0.03</c:v>
                </c:pt>
                <c:pt idx="4565">
                  <c:v>0.09</c:v>
                </c:pt>
                <c:pt idx="4566">
                  <c:v>0.03</c:v>
                </c:pt>
                <c:pt idx="4567">
                  <c:v>0.12</c:v>
                </c:pt>
                <c:pt idx="4568">
                  <c:v>0.03</c:v>
                </c:pt>
                <c:pt idx="4569">
                  <c:v>0.09</c:v>
                </c:pt>
                <c:pt idx="4570">
                  <c:v>0.03</c:v>
                </c:pt>
                <c:pt idx="4571">
                  <c:v>0.09</c:v>
                </c:pt>
                <c:pt idx="4572">
                  <c:v>0</c:v>
                </c:pt>
                <c:pt idx="4573">
                  <c:v>0.09</c:v>
                </c:pt>
                <c:pt idx="4574">
                  <c:v>0.03</c:v>
                </c:pt>
                <c:pt idx="4575">
                  <c:v>0.09</c:v>
                </c:pt>
                <c:pt idx="4576">
                  <c:v>0</c:v>
                </c:pt>
                <c:pt idx="4577">
                  <c:v>0.09</c:v>
                </c:pt>
                <c:pt idx="4578">
                  <c:v>0.03</c:v>
                </c:pt>
                <c:pt idx="4579">
                  <c:v>0.12</c:v>
                </c:pt>
                <c:pt idx="4580">
                  <c:v>0.03</c:v>
                </c:pt>
                <c:pt idx="4581">
                  <c:v>0.06</c:v>
                </c:pt>
                <c:pt idx="4582">
                  <c:v>0</c:v>
                </c:pt>
                <c:pt idx="4583">
                  <c:v>0.06</c:v>
                </c:pt>
                <c:pt idx="4584">
                  <c:v>0.03</c:v>
                </c:pt>
                <c:pt idx="4585">
                  <c:v>0.12</c:v>
                </c:pt>
                <c:pt idx="4586">
                  <c:v>0.03</c:v>
                </c:pt>
                <c:pt idx="4587">
                  <c:v>0.12</c:v>
                </c:pt>
                <c:pt idx="4588">
                  <c:v>0.03</c:v>
                </c:pt>
                <c:pt idx="4589">
                  <c:v>0.12</c:v>
                </c:pt>
                <c:pt idx="4590">
                  <c:v>0.03</c:v>
                </c:pt>
                <c:pt idx="4591">
                  <c:v>0.12</c:v>
                </c:pt>
                <c:pt idx="4592">
                  <c:v>0.03</c:v>
                </c:pt>
                <c:pt idx="4593">
                  <c:v>0.09</c:v>
                </c:pt>
                <c:pt idx="4594">
                  <c:v>0</c:v>
                </c:pt>
                <c:pt idx="4595">
                  <c:v>0.09</c:v>
                </c:pt>
                <c:pt idx="4596">
                  <c:v>0.03</c:v>
                </c:pt>
                <c:pt idx="4597">
                  <c:v>0.09</c:v>
                </c:pt>
                <c:pt idx="4598">
                  <c:v>0.03</c:v>
                </c:pt>
                <c:pt idx="4599">
                  <c:v>0.12</c:v>
                </c:pt>
                <c:pt idx="4600">
                  <c:v>0</c:v>
                </c:pt>
                <c:pt idx="4601">
                  <c:v>0.12</c:v>
                </c:pt>
                <c:pt idx="4602">
                  <c:v>0.03</c:v>
                </c:pt>
                <c:pt idx="4603">
                  <c:v>0.09</c:v>
                </c:pt>
                <c:pt idx="4604">
                  <c:v>0.03</c:v>
                </c:pt>
                <c:pt idx="4605">
                  <c:v>0.12</c:v>
                </c:pt>
                <c:pt idx="4606">
                  <c:v>0.03</c:v>
                </c:pt>
                <c:pt idx="4607">
                  <c:v>0.09</c:v>
                </c:pt>
                <c:pt idx="4608">
                  <c:v>0.03</c:v>
                </c:pt>
                <c:pt idx="4609">
                  <c:v>0.06</c:v>
                </c:pt>
                <c:pt idx="4610">
                  <c:v>0.03</c:v>
                </c:pt>
                <c:pt idx="4611">
                  <c:v>0.09</c:v>
                </c:pt>
                <c:pt idx="4612">
                  <c:v>0</c:v>
                </c:pt>
                <c:pt idx="4613">
                  <c:v>0.12</c:v>
                </c:pt>
                <c:pt idx="4614">
                  <c:v>0.03</c:v>
                </c:pt>
                <c:pt idx="4615">
                  <c:v>0.12</c:v>
                </c:pt>
                <c:pt idx="4616">
                  <c:v>0</c:v>
                </c:pt>
                <c:pt idx="4617">
                  <c:v>0.09</c:v>
                </c:pt>
                <c:pt idx="4618">
                  <c:v>0</c:v>
                </c:pt>
                <c:pt idx="4619">
                  <c:v>0.09</c:v>
                </c:pt>
                <c:pt idx="4620">
                  <c:v>0.03</c:v>
                </c:pt>
                <c:pt idx="4621">
                  <c:v>0.09</c:v>
                </c:pt>
                <c:pt idx="4622">
                  <c:v>0.03</c:v>
                </c:pt>
                <c:pt idx="4623">
                  <c:v>0.12</c:v>
                </c:pt>
                <c:pt idx="4624">
                  <c:v>0.03</c:v>
                </c:pt>
                <c:pt idx="4625">
                  <c:v>0.12</c:v>
                </c:pt>
                <c:pt idx="4626">
                  <c:v>0</c:v>
                </c:pt>
                <c:pt idx="4627">
                  <c:v>0.03</c:v>
                </c:pt>
                <c:pt idx="4628">
                  <c:v>0</c:v>
                </c:pt>
                <c:pt idx="4629">
                  <c:v>0.09</c:v>
                </c:pt>
                <c:pt idx="4630">
                  <c:v>0.03</c:v>
                </c:pt>
                <c:pt idx="4631">
                  <c:v>0.09</c:v>
                </c:pt>
                <c:pt idx="4632">
                  <c:v>0</c:v>
                </c:pt>
                <c:pt idx="4633">
                  <c:v>0.06</c:v>
                </c:pt>
                <c:pt idx="4634">
                  <c:v>0.03</c:v>
                </c:pt>
                <c:pt idx="4635">
                  <c:v>0.09</c:v>
                </c:pt>
                <c:pt idx="4636">
                  <c:v>0.03</c:v>
                </c:pt>
                <c:pt idx="4637">
                  <c:v>0.09</c:v>
                </c:pt>
                <c:pt idx="4638">
                  <c:v>0.03</c:v>
                </c:pt>
                <c:pt idx="4639">
                  <c:v>0.09</c:v>
                </c:pt>
                <c:pt idx="4640">
                  <c:v>0.03</c:v>
                </c:pt>
                <c:pt idx="4641">
                  <c:v>0.09</c:v>
                </c:pt>
                <c:pt idx="4642">
                  <c:v>0</c:v>
                </c:pt>
                <c:pt idx="4643">
                  <c:v>0.03</c:v>
                </c:pt>
                <c:pt idx="4644">
                  <c:v>0.03</c:v>
                </c:pt>
                <c:pt idx="4645">
                  <c:v>0.09</c:v>
                </c:pt>
                <c:pt idx="4646">
                  <c:v>0.03</c:v>
                </c:pt>
                <c:pt idx="4647">
                  <c:v>0.09</c:v>
                </c:pt>
                <c:pt idx="4648">
                  <c:v>0.03</c:v>
                </c:pt>
                <c:pt idx="4649">
                  <c:v>0.12</c:v>
                </c:pt>
                <c:pt idx="4650">
                  <c:v>0.03</c:v>
                </c:pt>
                <c:pt idx="4651">
                  <c:v>0.12</c:v>
                </c:pt>
                <c:pt idx="4652">
                  <c:v>0.03</c:v>
                </c:pt>
                <c:pt idx="4653">
                  <c:v>0.09</c:v>
                </c:pt>
                <c:pt idx="4654">
                  <c:v>0.03</c:v>
                </c:pt>
                <c:pt idx="4655">
                  <c:v>0.12</c:v>
                </c:pt>
                <c:pt idx="4656">
                  <c:v>0.03</c:v>
                </c:pt>
                <c:pt idx="4657">
                  <c:v>0.12</c:v>
                </c:pt>
                <c:pt idx="4658">
                  <c:v>0.03</c:v>
                </c:pt>
                <c:pt idx="4659">
                  <c:v>0.06</c:v>
                </c:pt>
                <c:pt idx="4660">
                  <c:v>0</c:v>
                </c:pt>
                <c:pt idx="4661">
                  <c:v>0.12</c:v>
                </c:pt>
                <c:pt idx="4662">
                  <c:v>0.03</c:v>
                </c:pt>
                <c:pt idx="4663">
                  <c:v>0.09</c:v>
                </c:pt>
                <c:pt idx="4664">
                  <c:v>0.03</c:v>
                </c:pt>
                <c:pt idx="4665">
                  <c:v>0.09</c:v>
                </c:pt>
                <c:pt idx="4666">
                  <c:v>0.03</c:v>
                </c:pt>
                <c:pt idx="4667">
                  <c:v>0.12</c:v>
                </c:pt>
                <c:pt idx="4668">
                  <c:v>0.03</c:v>
                </c:pt>
                <c:pt idx="4669">
                  <c:v>0.12</c:v>
                </c:pt>
                <c:pt idx="4670">
                  <c:v>0.03</c:v>
                </c:pt>
                <c:pt idx="4671">
                  <c:v>0.09</c:v>
                </c:pt>
                <c:pt idx="4672">
                  <c:v>0</c:v>
                </c:pt>
                <c:pt idx="4673">
                  <c:v>0.12</c:v>
                </c:pt>
                <c:pt idx="4674">
                  <c:v>0</c:v>
                </c:pt>
                <c:pt idx="4675">
                  <c:v>0.09</c:v>
                </c:pt>
                <c:pt idx="4676">
                  <c:v>0.03</c:v>
                </c:pt>
                <c:pt idx="4677">
                  <c:v>0.09</c:v>
                </c:pt>
                <c:pt idx="4678">
                  <c:v>0.03</c:v>
                </c:pt>
                <c:pt idx="4679">
                  <c:v>0.12</c:v>
                </c:pt>
                <c:pt idx="4680">
                  <c:v>0</c:v>
                </c:pt>
                <c:pt idx="4681">
                  <c:v>0.12</c:v>
                </c:pt>
                <c:pt idx="4682">
                  <c:v>0.03</c:v>
                </c:pt>
                <c:pt idx="4683">
                  <c:v>0.12</c:v>
                </c:pt>
                <c:pt idx="4684">
                  <c:v>0.03</c:v>
                </c:pt>
                <c:pt idx="4685">
                  <c:v>0.09</c:v>
                </c:pt>
                <c:pt idx="4686">
                  <c:v>0</c:v>
                </c:pt>
                <c:pt idx="4687">
                  <c:v>0.12</c:v>
                </c:pt>
                <c:pt idx="4688">
                  <c:v>0.03</c:v>
                </c:pt>
                <c:pt idx="4689">
                  <c:v>0.09</c:v>
                </c:pt>
                <c:pt idx="4690">
                  <c:v>0.03</c:v>
                </c:pt>
                <c:pt idx="4691">
                  <c:v>0.12</c:v>
                </c:pt>
                <c:pt idx="4692">
                  <c:v>0</c:v>
                </c:pt>
                <c:pt idx="4693">
                  <c:v>0.12</c:v>
                </c:pt>
                <c:pt idx="4694">
                  <c:v>0.03</c:v>
                </c:pt>
                <c:pt idx="4695">
                  <c:v>0.09</c:v>
                </c:pt>
                <c:pt idx="4696">
                  <c:v>0.03</c:v>
                </c:pt>
                <c:pt idx="4697">
                  <c:v>0.12</c:v>
                </c:pt>
                <c:pt idx="4698">
                  <c:v>0.03</c:v>
                </c:pt>
                <c:pt idx="4699">
                  <c:v>0.09</c:v>
                </c:pt>
                <c:pt idx="4700">
                  <c:v>0.03</c:v>
                </c:pt>
                <c:pt idx="4701">
                  <c:v>0.09</c:v>
                </c:pt>
                <c:pt idx="4702">
                  <c:v>0.03</c:v>
                </c:pt>
                <c:pt idx="4703">
                  <c:v>0.12</c:v>
                </c:pt>
                <c:pt idx="4704">
                  <c:v>0.03</c:v>
                </c:pt>
                <c:pt idx="4705">
                  <c:v>0.09</c:v>
                </c:pt>
                <c:pt idx="4706">
                  <c:v>0.03</c:v>
                </c:pt>
                <c:pt idx="4707">
                  <c:v>0.06</c:v>
                </c:pt>
                <c:pt idx="4708">
                  <c:v>0</c:v>
                </c:pt>
                <c:pt idx="4709">
                  <c:v>0.06</c:v>
                </c:pt>
                <c:pt idx="4710">
                  <c:v>0.03</c:v>
                </c:pt>
                <c:pt idx="4711">
                  <c:v>0.12</c:v>
                </c:pt>
                <c:pt idx="4712">
                  <c:v>0</c:v>
                </c:pt>
                <c:pt idx="4713">
                  <c:v>0.09</c:v>
                </c:pt>
                <c:pt idx="4714">
                  <c:v>0.03</c:v>
                </c:pt>
                <c:pt idx="4715">
                  <c:v>0.12</c:v>
                </c:pt>
                <c:pt idx="4716">
                  <c:v>0.03</c:v>
                </c:pt>
                <c:pt idx="4717">
                  <c:v>0.09</c:v>
                </c:pt>
                <c:pt idx="4718">
                  <c:v>0.03</c:v>
                </c:pt>
                <c:pt idx="4719">
                  <c:v>0.12</c:v>
                </c:pt>
                <c:pt idx="4720">
                  <c:v>0.03</c:v>
                </c:pt>
                <c:pt idx="4721">
                  <c:v>0.09</c:v>
                </c:pt>
                <c:pt idx="4722">
                  <c:v>0</c:v>
                </c:pt>
                <c:pt idx="4723">
                  <c:v>0.09</c:v>
                </c:pt>
                <c:pt idx="4724">
                  <c:v>0.03</c:v>
                </c:pt>
                <c:pt idx="4725">
                  <c:v>0.09</c:v>
                </c:pt>
                <c:pt idx="4726">
                  <c:v>0.03</c:v>
                </c:pt>
                <c:pt idx="4727">
                  <c:v>0.12</c:v>
                </c:pt>
                <c:pt idx="4728">
                  <c:v>0.03</c:v>
                </c:pt>
                <c:pt idx="4729">
                  <c:v>0.09</c:v>
                </c:pt>
                <c:pt idx="4730">
                  <c:v>0.03</c:v>
                </c:pt>
                <c:pt idx="4731">
                  <c:v>0.06</c:v>
                </c:pt>
                <c:pt idx="4732">
                  <c:v>0.03</c:v>
                </c:pt>
                <c:pt idx="4733">
                  <c:v>0.12</c:v>
                </c:pt>
                <c:pt idx="4734">
                  <c:v>0.03</c:v>
                </c:pt>
                <c:pt idx="4735">
                  <c:v>0.09</c:v>
                </c:pt>
                <c:pt idx="4736">
                  <c:v>0</c:v>
                </c:pt>
                <c:pt idx="4737">
                  <c:v>0.12</c:v>
                </c:pt>
                <c:pt idx="4738">
                  <c:v>0</c:v>
                </c:pt>
                <c:pt idx="4739">
                  <c:v>0.09</c:v>
                </c:pt>
                <c:pt idx="4740">
                  <c:v>0</c:v>
                </c:pt>
                <c:pt idx="4741">
                  <c:v>0.09</c:v>
                </c:pt>
                <c:pt idx="4742">
                  <c:v>0.03</c:v>
                </c:pt>
                <c:pt idx="4743">
                  <c:v>0.09</c:v>
                </c:pt>
                <c:pt idx="4744">
                  <c:v>0</c:v>
                </c:pt>
                <c:pt idx="4745">
                  <c:v>0.12</c:v>
                </c:pt>
                <c:pt idx="4746">
                  <c:v>0.03</c:v>
                </c:pt>
                <c:pt idx="4747">
                  <c:v>0.09</c:v>
                </c:pt>
                <c:pt idx="4748">
                  <c:v>0</c:v>
                </c:pt>
                <c:pt idx="4749">
                  <c:v>0.12</c:v>
                </c:pt>
                <c:pt idx="4750">
                  <c:v>0.03</c:v>
                </c:pt>
                <c:pt idx="4751">
                  <c:v>0.09</c:v>
                </c:pt>
                <c:pt idx="4752">
                  <c:v>0.03</c:v>
                </c:pt>
                <c:pt idx="4753">
                  <c:v>0.12</c:v>
                </c:pt>
                <c:pt idx="4754">
                  <c:v>0.03</c:v>
                </c:pt>
                <c:pt idx="4755">
                  <c:v>0.09</c:v>
                </c:pt>
                <c:pt idx="4756">
                  <c:v>0.03</c:v>
                </c:pt>
                <c:pt idx="4757">
                  <c:v>0.06</c:v>
                </c:pt>
                <c:pt idx="4758">
                  <c:v>0.03</c:v>
                </c:pt>
                <c:pt idx="4759">
                  <c:v>0.09</c:v>
                </c:pt>
                <c:pt idx="4760">
                  <c:v>0</c:v>
                </c:pt>
                <c:pt idx="4761">
                  <c:v>0.09</c:v>
                </c:pt>
                <c:pt idx="4762">
                  <c:v>0.03</c:v>
                </c:pt>
                <c:pt idx="4763">
                  <c:v>0.06</c:v>
                </c:pt>
                <c:pt idx="4764">
                  <c:v>0</c:v>
                </c:pt>
                <c:pt idx="4765">
                  <c:v>0.09</c:v>
                </c:pt>
                <c:pt idx="4766">
                  <c:v>0.03</c:v>
                </c:pt>
                <c:pt idx="4767">
                  <c:v>0.09</c:v>
                </c:pt>
                <c:pt idx="4768">
                  <c:v>0.03</c:v>
                </c:pt>
                <c:pt idx="4769">
                  <c:v>0.12</c:v>
                </c:pt>
                <c:pt idx="4770">
                  <c:v>0</c:v>
                </c:pt>
                <c:pt idx="4771">
                  <c:v>0.09</c:v>
                </c:pt>
                <c:pt idx="4772">
                  <c:v>0.03</c:v>
                </c:pt>
                <c:pt idx="4773">
                  <c:v>0.12</c:v>
                </c:pt>
                <c:pt idx="4774">
                  <c:v>0.03</c:v>
                </c:pt>
                <c:pt idx="4775">
                  <c:v>0.09</c:v>
                </c:pt>
                <c:pt idx="4776">
                  <c:v>0.03</c:v>
                </c:pt>
                <c:pt idx="4777">
                  <c:v>0.06</c:v>
                </c:pt>
                <c:pt idx="4778">
                  <c:v>0.03</c:v>
                </c:pt>
                <c:pt idx="4779">
                  <c:v>0.12</c:v>
                </c:pt>
                <c:pt idx="4780">
                  <c:v>0.03</c:v>
                </c:pt>
                <c:pt idx="4781">
                  <c:v>0.12</c:v>
                </c:pt>
                <c:pt idx="4782">
                  <c:v>0</c:v>
                </c:pt>
                <c:pt idx="4783">
                  <c:v>0.09</c:v>
                </c:pt>
                <c:pt idx="4784">
                  <c:v>0.03</c:v>
                </c:pt>
                <c:pt idx="4785">
                  <c:v>0.09</c:v>
                </c:pt>
                <c:pt idx="4786">
                  <c:v>0.03</c:v>
                </c:pt>
                <c:pt idx="4787">
                  <c:v>0.12</c:v>
                </c:pt>
                <c:pt idx="4788">
                  <c:v>0.03</c:v>
                </c:pt>
                <c:pt idx="4789">
                  <c:v>0.12</c:v>
                </c:pt>
                <c:pt idx="4790">
                  <c:v>0.03</c:v>
                </c:pt>
                <c:pt idx="4791">
                  <c:v>0.09</c:v>
                </c:pt>
                <c:pt idx="4792">
                  <c:v>0</c:v>
                </c:pt>
                <c:pt idx="4793">
                  <c:v>0.09</c:v>
                </c:pt>
                <c:pt idx="4794">
                  <c:v>0</c:v>
                </c:pt>
                <c:pt idx="4795">
                  <c:v>0.09</c:v>
                </c:pt>
                <c:pt idx="4796">
                  <c:v>0.03</c:v>
                </c:pt>
                <c:pt idx="4797">
                  <c:v>0.12</c:v>
                </c:pt>
                <c:pt idx="4798">
                  <c:v>0</c:v>
                </c:pt>
                <c:pt idx="4799">
                  <c:v>0.09</c:v>
                </c:pt>
                <c:pt idx="4800">
                  <c:v>0.03</c:v>
                </c:pt>
                <c:pt idx="4801">
                  <c:v>0.06</c:v>
                </c:pt>
                <c:pt idx="4802">
                  <c:v>0.03</c:v>
                </c:pt>
                <c:pt idx="4803">
                  <c:v>0.12</c:v>
                </c:pt>
                <c:pt idx="4804">
                  <c:v>0.03</c:v>
                </c:pt>
                <c:pt idx="4805">
                  <c:v>0.12</c:v>
                </c:pt>
                <c:pt idx="4806">
                  <c:v>0</c:v>
                </c:pt>
                <c:pt idx="4807">
                  <c:v>0.09</c:v>
                </c:pt>
                <c:pt idx="4808">
                  <c:v>0.03</c:v>
                </c:pt>
                <c:pt idx="4809">
                  <c:v>0.12</c:v>
                </c:pt>
                <c:pt idx="4810">
                  <c:v>0.03</c:v>
                </c:pt>
                <c:pt idx="4811">
                  <c:v>0.09</c:v>
                </c:pt>
                <c:pt idx="4812">
                  <c:v>0.03</c:v>
                </c:pt>
                <c:pt idx="4813">
                  <c:v>0.09</c:v>
                </c:pt>
                <c:pt idx="4814">
                  <c:v>0.03</c:v>
                </c:pt>
                <c:pt idx="4815">
                  <c:v>0.12</c:v>
                </c:pt>
                <c:pt idx="4816">
                  <c:v>0.03</c:v>
                </c:pt>
                <c:pt idx="4817">
                  <c:v>0.12</c:v>
                </c:pt>
                <c:pt idx="4818">
                  <c:v>0.03</c:v>
                </c:pt>
                <c:pt idx="4819">
                  <c:v>0.09</c:v>
                </c:pt>
                <c:pt idx="4820">
                  <c:v>0.03</c:v>
                </c:pt>
                <c:pt idx="4821">
                  <c:v>0.12</c:v>
                </c:pt>
                <c:pt idx="4822">
                  <c:v>0</c:v>
                </c:pt>
                <c:pt idx="4823">
                  <c:v>0.09</c:v>
                </c:pt>
                <c:pt idx="4824">
                  <c:v>0.03</c:v>
                </c:pt>
                <c:pt idx="4825">
                  <c:v>0.12</c:v>
                </c:pt>
                <c:pt idx="4826">
                  <c:v>0</c:v>
                </c:pt>
                <c:pt idx="4827">
                  <c:v>0.09</c:v>
                </c:pt>
                <c:pt idx="4828">
                  <c:v>0</c:v>
                </c:pt>
                <c:pt idx="4829">
                  <c:v>0.12</c:v>
                </c:pt>
                <c:pt idx="4830">
                  <c:v>0.03</c:v>
                </c:pt>
                <c:pt idx="4831">
                  <c:v>0.09</c:v>
                </c:pt>
                <c:pt idx="4832">
                  <c:v>0</c:v>
                </c:pt>
                <c:pt idx="4833">
                  <c:v>0.09</c:v>
                </c:pt>
                <c:pt idx="4834">
                  <c:v>0.03</c:v>
                </c:pt>
                <c:pt idx="4835">
                  <c:v>0.12</c:v>
                </c:pt>
                <c:pt idx="4836">
                  <c:v>0.03</c:v>
                </c:pt>
                <c:pt idx="4837">
                  <c:v>0.09</c:v>
                </c:pt>
                <c:pt idx="4838">
                  <c:v>0.03</c:v>
                </c:pt>
                <c:pt idx="4839">
                  <c:v>0.09</c:v>
                </c:pt>
                <c:pt idx="4840">
                  <c:v>0.03</c:v>
                </c:pt>
                <c:pt idx="4841">
                  <c:v>0.09</c:v>
                </c:pt>
                <c:pt idx="4842">
                  <c:v>0.03</c:v>
                </c:pt>
                <c:pt idx="4843">
                  <c:v>0.09</c:v>
                </c:pt>
                <c:pt idx="4844">
                  <c:v>0.03</c:v>
                </c:pt>
                <c:pt idx="4845">
                  <c:v>0.09</c:v>
                </c:pt>
                <c:pt idx="4846">
                  <c:v>0.03</c:v>
                </c:pt>
                <c:pt idx="4847">
                  <c:v>0.09</c:v>
                </c:pt>
                <c:pt idx="4848">
                  <c:v>0</c:v>
                </c:pt>
                <c:pt idx="4849">
                  <c:v>0.06</c:v>
                </c:pt>
                <c:pt idx="4850">
                  <c:v>0.03</c:v>
                </c:pt>
                <c:pt idx="4851">
                  <c:v>0.06</c:v>
                </c:pt>
                <c:pt idx="4852">
                  <c:v>0.03</c:v>
                </c:pt>
                <c:pt idx="4853">
                  <c:v>0.06</c:v>
                </c:pt>
                <c:pt idx="4854">
                  <c:v>0.03</c:v>
                </c:pt>
                <c:pt idx="4855">
                  <c:v>0.12</c:v>
                </c:pt>
                <c:pt idx="4856">
                  <c:v>0.03</c:v>
                </c:pt>
                <c:pt idx="4857">
                  <c:v>0.12</c:v>
                </c:pt>
                <c:pt idx="4858">
                  <c:v>0</c:v>
                </c:pt>
                <c:pt idx="4859">
                  <c:v>0.09</c:v>
                </c:pt>
                <c:pt idx="4860">
                  <c:v>0.03</c:v>
                </c:pt>
                <c:pt idx="4861">
                  <c:v>0.09</c:v>
                </c:pt>
                <c:pt idx="4862">
                  <c:v>0.03</c:v>
                </c:pt>
                <c:pt idx="4863">
                  <c:v>0.09</c:v>
                </c:pt>
                <c:pt idx="4864">
                  <c:v>0.03</c:v>
                </c:pt>
                <c:pt idx="4865">
                  <c:v>0.09</c:v>
                </c:pt>
                <c:pt idx="4866">
                  <c:v>0.03</c:v>
                </c:pt>
                <c:pt idx="4867">
                  <c:v>0.09</c:v>
                </c:pt>
                <c:pt idx="4868">
                  <c:v>0</c:v>
                </c:pt>
                <c:pt idx="4869">
                  <c:v>0.09</c:v>
                </c:pt>
                <c:pt idx="4870">
                  <c:v>0.03</c:v>
                </c:pt>
                <c:pt idx="4871">
                  <c:v>0.09</c:v>
                </c:pt>
                <c:pt idx="4872">
                  <c:v>0.03</c:v>
                </c:pt>
                <c:pt idx="4873">
                  <c:v>0.09</c:v>
                </c:pt>
                <c:pt idx="4874">
                  <c:v>0</c:v>
                </c:pt>
                <c:pt idx="4875">
                  <c:v>0.09</c:v>
                </c:pt>
                <c:pt idx="4876">
                  <c:v>0.03</c:v>
                </c:pt>
                <c:pt idx="4877">
                  <c:v>0.09</c:v>
                </c:pt>
                <c:pt idx="4878">
                  <c:v>0.03</c:v>
                </c:pt>
                <c:pt idx="4879">
                  <c:v>0.09</c:v>
                </c:pt>
                <c:pt idx="4880">
                  <c:v>0.03</c:v>
                </c:pt>
                <c:pt idx="4881">
                  <c:v>0.09</c:v>
                </c:pt>
                <c:pt idx="4882">
                  <c:v>0.03</c:v>
                </c:pt>
                <c:pt idx="4883">
                  <c:v>0.09</c:v>
                </c:pt>
                <c:pt idx="4884">
                  <c:v>0.03</c:v>
                </c:pt>
                <c:pt idx="4885">
                  <c:v>0.12</c:v>
                </c:pt>
                <c:pt idx="4886">
                  <c:v>0.03</c:v>
                </c:pt>
                <c:pt idx="4887">
                  <c:v>0.09</c:v>
                </c:pt>
                <c:pt idx="4888">
                  <c:v>0.03</c:v>
                </c:pt>
                <c:pt idx="4889">
                  <c:v>0.09</c:v>
                </c:pt>
                <c:pt idx="4890">
                  <c:v>0.03</c:v>
                </c:pt>
                <c:pt idx="4891">
                  <c:v>0.09</c:v>
                </c:pt>
                <c:pt idx="4892">
                  <c:v>0.03</c:v>
                </c:pt>
                <c:pt idx="4893">
                  <c:v>0.12</c:v>
                </c:pt>
                <c:pt idx="4894">
                  <c:v>0.03</c:v>
                </c:pt>
                <c:pt idx="4895">
                  <c:v>0.09</c:v>
                </c:pt>
                <c:pt idx="4896">
                  <c:v>0.03</c:v>
                </c:pt>
                <c:pt idx="4897">
                  <c:v>0.09</c:v>
                </c:pt>
                <c:pt idx="4898">
                  <c:v>0.03</c:v>
                </c:pt>
                <c:pt idx="4899">
                  <c:v>0.09</c:v>
                </c:pt>
                <c:pt idx="4900">
                  <c:v>0.03</c:v>
                </c:pt>
                <c:pt idx="4901">
                  <c:v>0.09</c:v>
                </c:pt>
                <c:pt idx="4902">
                  <c:v>0</c:v>
                </c:pt>
                <c:pt idx="4903">
                  <c:v>0.06</c:v>
                </c:pt>
                <c:pt idx="4904">
                  <c:v>0.03</c:v>
                </c:pt>
                <c:pt idx="4905">
                  <c:v>0.09</c:v>
                </c:pt>
                <c:pt idx="4906">
                  <c:v>0.03</c:v>
                </c:pt>
                <c:pt idx="4907">
                  <c:v>0.09</c:v>
                </c:pt>
                <c:pt idx="4908">
                  <c:v>0.03</c:v>
                </c:pt>
                <c:pt idx="4909">
                  <c:v>0.12</c:v>
                </c:pt>
                <c:pt idx="4910">
                  <c:v>0.03</c:v>
                </c:pt>
                <c:pt idx="4911">
                  <c:v>0.09</c:v>
                </c:pt>
                <c:pt idx="4912">
                  <c:v>0.03</c:v>
                </c:pt>
                <c:pt idx="4913">
                  <c:v>0.12</c:v>
                </c:pt>
                <c:pt idx="4914">
                  <c:v>0.03</c:v>
                </c:pt>
                <c:pt idx="4915">
                  <c:v>0.12</c:v>
                </c:pt>
                <c:pt idx="4916">
                  <c:v>0.03</c:v>
                </c:pt>
                <c:pt idx="4917">
                  <c:v>0.09</c:v>
                </c:pt>
                <c:pt idx="4918">
                  <c:v>0.03</c:v>
                </c:pt>
                <c:pt idx="4919">
                  <c:v>0.09</c:v>
                </c:pt>
                <c:pt idx="4920">
                  <c:v>0.03</c:v>
                </c:pt>
                <c:pt idx="4921">
                  <c:v>0.09</c:v>
                </c:pt>
                <c:pt idx="4922">
                  <c:v>0.03</c:v>
                </c:pt>
                <c:pt idx="4923">
                  <c:v>0.09</c:v>
                </c:pt>
                <c:pt idx="4924">
                  <c:v>0.03</c:v>
                </c:pt>
                <c:pt idx="4925">
                  <c:v>0.12</c:v>
                </c:pt>
                <c:pt idx="4926">
                  <c:v>0.03</c:v>
                </c:pt>
                <c:pt idx="4927">
                  <c:v>0.12</c:v>
                </c:pt>
                <c:pt idx="4928">
                  <c:v>0</c:v>
                </c:pt>
                <c:pt idx="4929">
                  <c:v>0.09</c:v>
                </c:pt>
                <c:pt idx="4930">
                  <c:v>0.03</c:v>
                </c:pt>
                <c:pt idx="4931">
                  <c:v>0.09</c:v>
                </c:pt>
                <c:pt idx="4932">
                  <c:v>0</c:v>
                </c:pt>
                <c:pt idx="4933">
                  <c:v>0.12</c:v>
                </c:pt>
                <c:pt idx="4934">
                  <c:v>0</c:v>
                </c:pt>
                <c:pt idx="4935">
                  <c:v>0.12</c:v>
                </c:pt>
                <c:pt idx="4936">
                  <c:v>0.03</c:v>
                </c:pt>
                <c:pt idx="4937">
                  <c:v>0.09</c:v>
                </c:pt>
                <c:pt idx="4938">
                  <c:v>0</c:v>
                </c:pt>
                <c:pt idx="4939">
                  <c:v>0.09</c:v>
                </c:pt>
                <c:pt idx="4940">
                  <c:v>0.03</c:v>
                </c:pt>
                <c:pt idx="4941">
                  <c:v>0.09</c:v>
                </c:pt>
                <c:pt idx="4942">
                  <c:v>0</c:v>
                </c:pt>
                <c:pt idx="4943">
                  <c:v>0.06</c:v>
                </c:pt>
                <c:pt idx="4944">
                  <c:v>0.03</c:v>
                </c:pt>
                <c:pt idx="4945">
                  <c:v>0.12</c:v>
                </c:pt>
                <c:pt idx="4946">
                  <c:v>0.03</c:v>
                </c:pt>
                <c:pt idx="4947">
                  <c:v>0.09</c:v>
                </c:pt>
                <c:pt idx="4948">
                  <c:v>0.03</c:v>
                </c:pt>
                <c:pt idx="4949">
                  <c:v>0.06</c:v>
                </c:pt>
                <c:pt idx="4950">
                  <c:v>0.03</c:v>
                </c:pt>
                <c:pt idx="4951">
                  <c:v>0.09</c:v>
                </c:pt>
                <c:pt idx="4952">
                  <c:v>0.03</c:v>
                </c:pt>
                <c:pt idx="4953">
                  <c:v>0.12</c:v>
                </c:pt>
                <c:pt idx="4954">
                  <c:v>0.03</c:v>
                </c:pt>
                <c:pt idx="4955">
                  <c:v>0.12</c:v>
                </c:pt>
                <c:pt idx="4956">
                  <c:v>0.03</c:v>
                </c:pt>
                <c:pt idx="4957">
                  <c:v>0.06</c:v>
                </c:pt>
                <c:pt idx="4958">
                  <c:v>0</c:v>
                </c:pt>
                <c:pt idx="4959">
                  <c:v>0.12</c:v>
                </c:pt>
                <c:pt idx="4960">
                  <c:v>0.03</c:v>
                </c:pt>
                <c:pt idx="4961">
                  <c:v>0.06</c:v>
                </c:pt>
                <c:pt idx="4962">
                  <c:v>0</c:v>
                </c:pt>
                <c:pt idx="4963">
                  <c:v>0.06</c:v>
                </c:pt>
                <c:pt idx="4964">
                  <c:v>0</c:v>
                </c:pt>
                <c:pt idx="4965">
                  <c:v>0.09</c:v>
                </c:pt>
                <c:pt idx="4966">
                  <c:v>0.03</c:v>
                </c:pt>
                <c:pt idx="4967">
                  <c:v>0.06</c:v>
                </c:pt>
                <c:pt idx="4968">
                  <c:v>0</c:v>
                </c:pt>
                <c:pt idx="4969">
                  <c:v>0.09</c:v>
                </c:pt>
                <c:pt idx="4970">
                  <c:v>0.03</c:v>
                </c:pt>
                <c:pt idx="4971">
                  <c:v>0.12</c:v>
                </c:pt>
                <c:pt idx="4972">
                  <c:v>0.03</c:v>
                </c:pt>
                <c:pt idx="4973">
                  <c:v>0.09</c:v>
                </c:pt>
                <c:pt idx="4974">
                  <c:v>0.03</c:v>
                </c:pt>
                <c:pt idx="4975">
                  <c:v>0.09</c:v>
                </c:pt>
                <c:pt idx="4976">
                  <c:v>0.03</c:v>
                </c:pt>
                <c:pt idx="4977">
                  <c:v>0.09</c:v>
                </c:pt>
                <c:pt idx="4978">
                  <c:v>0.03</c:v>
                </c:pt>
                <c:pt idx="4979">
                  <c:v>0.09</c:v>
                </c:pt>
                <c:pt idx="4980">
                  <c:v>0.03</c:v>
                </c:pt>
                <c:pt idx="4981">
                  <c:v>0.09</c:v>
                </c:pt>
                <c:pt idx="4982">
                  <c:v>0.03</c:v>
                </c:pt>
                <c:pt idx="4983">
                  <c:v>0.09</c:v>
                </c:pt>
                <c:pt idx="4984">
                  <c:v>0.03</c:v>
                </c:pt>
                <c:pt idx="4985">
                  <c:v>0.09</c:v>
                </c:pt>
                <c:pt idx="4986">
                  <c:v>0.03</c:v>
                </c:pt>
                <c:pt idx="4987">
                  <c:v>0.09</c:v>
                </c:pt>
                <c:pt idx="4988">
                  <c:v>0.03</c:v>
                </c:pt>
                <c:pt idx="4989">
                  <c:v>0.12</c:v>
                </c:pt>
                <c:pt idx="4990">
                  <c:v>0</c:v>
                </c:pt>
                <c:pt idx="4991">
                  <c:v>0.09</c:v>
                </c:pt>
                <c:pt idx="4992">
                  <c:v>0</c:v>
                </c:pt>
                <c:pt idx="4993">
                  <c:v>0.12</c:v>
                </c:pt>
                <c:pt idx="4994">
                  <c:v>0</c:v>
                </c:pt>
                <c:pt idx="4995">
                  <c:v>0.09</c:v>
                </c:pt>
                <c:pt idx="4996">
                  <c:v>0</c:v>
                </c:pt>
                <c:pt idx="4997">
                  <c:v>0.09</c:v>
                </c:pt>
                <c:pt idx="4998">
                  <c:v>0.03</c:v>
                </c:pt>
                <c:pt idx="4999">
                  <c:v>0.09</c:v>
                </c:pt>
                <c:pt idx="5000">
                  <c:v>0.03</c:v>
                </c:pt>
                <c:pt idx="5001">
                  <c:v>0.12</c:v>
                </c:pt>
                <c:pt idx="5002">
                  <c:v>0</c:v>
                </c:pt>
                <c:pt idx="5003">
                  <c:v>0.09</c:v>
                </c:pt>
                <c:pt idx="5004">
                  <c:v>0.03</c:v>
                </c:pt>
                <c:pt idx="5005">
                  <c:v>0.12</c:v>
                </c:pt>
                <c:pt idx="5006">
                  <c:v>0.03</c:v>
                </c:pt>
                <c:pt idx="5007">
                  <c:v>0.09</c:v>
                </c:pt>
                <c:pt idx="5008">
                  <c:v>0.03</c:v>
                </c:pt>
                <c:pt idx="5009">
                  <c:v>0.12</c:v>
                </c:pt>
                <c:pt idx="5010">
                  <c:v>0.03</c:v>
                </c:pt>
                <c:pt idx="5011">
                  <c:v>0.09</c:v>
                </c:pt>
                <c:pt idx="5012">
                  <c:v>0.03</c:v>
                </c:pt>
                <c:pt idx="5013">
                  <c:v>0.12</c:v>
                </c:pt>
                <c:pt idx="5014">
                  <c:v>0</c:v>
                </c:pt>
                <c:pt idx="5015">
                  <c:v>0.09</c:v>
                </c:pt>
                <c:pt idx="5016">
                  <c:v>0</c:v>
                </c:pt>
                <c:pt idx="5017">
                  <c:v>0.12</c:v>
                </c:pt>
                <c:pt idx="5018">
                  <c:v>0.03</c:v>
                </c:pt>
                <c:pt idx="5019">
                  <c:v>0.12</c:v>
                </c:pt>
                <c:pt idx="5020">
                  <c:v>0.03</c:v>
                </c:pt>
                <c:pt idx="5021">
                  <c:v>0.09</c:v>
                </c:pt>
                <c:pt idx="5022">
                  <c:v>0.03</c:v>
                </c:pt>
                <c:pt idx="5023">
                  <c:v>0.09</c:v>
                </c:pt>
                <c:pt idx="5024">
                  <c:v>0</c:v>
                </c:pt>
                <c:pt idx="5025">
                  <c:v>0.09</c:v>
                </c:pt>
                <c:pt idx="5026">
                  <c:v>0</c:v>
                </c:pt>
                <c:pt idx="5027">
                  <c:v>0.06</c:v>
                </c:pt>
                <c:pt idx="5028">
                  <c:v>0.03</c:v>
                </c:pt>
                <c:pt idx="5029">
                  <c:v>0.09</c:v>
                </c:pt>
                <c:pt idx="5030">
                  <c:v>0.03</c:v>
                </c:pt>
                <c:pt idx="5031">
                  <c:v>0.12</c:v>
                </c:pt>
                <c:pt idx="5032">
                  <c:v>0</c:v>
                </c:pt>
                <c:pt idx="5033">
                  <c:v>0.03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0.12</c:v>
                </c:pt>
                <c:pt idx="5038">
                  <c:v>0.03</c:v>
                </c:pt>
                <c:pt idx="5039">
                  <c:v>0.12</c:v>
                </c:pt>
                <c:pt idx="5040">
                  <c:v>0.03</c:v>
                </c:pt>
                <c:pt idx="5041">
                  <c:v>0.09</c:v>
                </c:pt>
                <c:pt idx="5042">
                  <c:v>0.03</c:v>
                </c:pt>
                <c:pt idx="5043">
                  <c:v>0.09</c:v>
                </c:pt>
                <c:pt idx="5044">
                  <c:v>0</c:v>
                </c:pt>
                <c:pt idx="5045">
                  <c:v>0.09</c:v>
                </c:pt>
                <c:pt idx="5046">
                  <c:v>0</c:v>
                </c:pt>
                <c:pt idx="5047">
                  <c:v>0.09</c:v>
                </c:pt>
                <c:pt idx="5048">
                  <c:v>0</c:v>
                </c:pt>
                <c:pt idx="5049">
                  <c:v>0.06</c:v>
                </c:pt>
                <c:pt idx="5050">
                  <c:v>0</c:v>
                </c:pt>
                <c:pt idx="5051">
                  <c:v>0.09</c:v>
                </c:pt>
                <c:pt idx="5052">
                  <c:v>0.03</c:v>
                </c:pt>
                <c:pt idx="5053">
                  <c:v>0.09</c:v>
                </c:pt>
                <c:pt idx="5054">
                  <c:v>0.03</c:v>
                </c:pt>
                <c:pt idx="5055">
                  <c:v>0.12</c:v>
                </c:pt>
                <c:pt idx="5056">
                  <c:v>0.03</c:v>
                </c:pt>
                <c:pt idx="5057">
                  <c:v>0.09</c:v>
                </c:pt>
                <c:pt idx="5058">
                  <c:v>0.03</c:v>
                </c:pt>
                <c:pt idx="5059">
                  <c:v>0.09</c:v>
                </c:pt>
                <c:pt idx="5060">
                  <c:v>0</c:v>
                </c:pt>
                <c:pt idx="5061">
                  <c:v>0.12</c:v>
                </c:pt>
                <c:pt idx="5062">
                  <c:v>0.03</c:v>
                </c:pt>
                <c:pt idx="5063">
                  <c:v>0.12</c:v>
                </c:pt>
                <c:pt idx="5064">
                  <c:v>0.03</c:v>
                </c:pt>
                <c:pt idx="5065">
                  <c:v>0.12</c:v>
                </c:pt>
                <c:pt idx="5066">
                  <c:v>0</c:v>
                </c:pt>
                <c:pt idx="5067">
                  <c:v>0.06</c:v>
                </c:pt>
                <c:pt idx="5068">
                  <c:v>0.03</c:v>
                </c:pt>
                <c:pt idx="5069">
                  <c:v>0.09</c:v>
                </c:pt>
                <c:pt idx="5070">
                  <c:v>0</c:v>
                </c:pt>
                <c:pt idx="5071">
                  <c:v>0.09</c:v>
                </c:pt>
                <c:pt idx="5072">
                  <c:v>0.03</c:v>
                </c:pt>
                <c:pt idx="5073">
                  <c:v>0.12</c:v>
                </c:pt>
                <c:pt idx="5074">
                  <c:v>0.03</c:v>
                </c:pt>
                <c:pt idx="5075">
                  <c:v>0.12</c:v>
                </c:pt>
                <c:pt idx="5076">
                  <c:v>0.03</c:v>
                </c:pt>
                <c:pt idx="5077">
                  <c:v>0.09</c:v>
                </c:pt>
                <c:pt idx="5078">
                  <c:v>0.03</c:v>
                </c:pt>
                <c:pt idx="5079">
                  <c:v>0.09</c:v>
                </c:pt>
                <c:pt idx="5080">
                  <c:v>0.03</c:v>
                </c:pt>
                <c:pt idx="5081">
                  <c:v>0.09</c:v>
                </c:pt>
                <c:pt idx="5082">
                  <c:v>0.03</c:v>
                </c:pt>
                <c:pt idx="5083">
                  <c:v>0.03</c:v>
                </c:pt>
                <c:pt idx="5084">
                  <c:v>0.03</c:v>
                </c:pt>
                <c:pt idx="5085">
                  <c:v>0.09</c:v>
                </c:pt>
                <c:pt idx="5086">
                  <c:v>0</c:v>
                </c:pt>
                <c:pt idx="5087">
                  <c:v>0.06</c:v>
                </c:pt>
                <c:pt idx="5088">
                  <c:v>0.03</c:v>
                </c:pt>
                <c:pt idx="5089">
                  <c:v>0.09</c:v>
                </c:pt>
                <c:pt idx="5090">
                  <c:v>0.03</c:v>
                </c:pt>
                <c:pt idx="5091">
                  <c:v>0.09</c:v>
                </c:pt>
                <c:pt idx="5092">
                  <c:v>0.03</c:v>
                </c:pt>
                <c:pt idx="5093">
                  <c:v>0.06</c:v>
                </c:pt>
                <c:pt idx="5094">
                  <c:v>0.03</c:v>
                </c:pt>
                <c:pt idx="5095">
                  <c:v>0.09</c:v>
                </c:pt>
                <c:pt idx="5096">
                  <c:v>0</c:v>
                </c:pt>
                <c:pt idx="5097">
                  <c:v>0.09</c:v>
                </c:pt>
                <c:pt idx="5098">
                  <c:v>0.03</c:v>
                </c:pt>
                <c:pt idx="5099">
                  <c:v>0.09</c:v>
                </c:pt>
                <c:pt idx="5100">
                  <c:v>0.03</c:v>
                </c:pt>
                <c:pt idx="5101">
                  <c:v>0.09</c:v>
                </c:pt>
                <c:pt idx="5102">
                  <c:v>0.03</c:v>
                </c:pt>
                <c:pt idx="5103">
                  <c:v>0.09</c:v>
                </c:pt>
                <c:pt idx="5104">
                  <c:v>0.03</c:v>
                </c:pt>
                <c:pt idx="5105">
                  <c:v>0.09</c:v>
                </c:pt>
                <c:pt idx="5106">
                  <c:v>0.03</c:v>
                </c:pt>
                <c:pt idx="5107">
                  <c:v>0.06</c:v>
                </c:pt>
                <c:pt idx="5108">
                  <c:v>0</c:v>
                </c:pt>
                <c:pt idx="5109">
                  <c:v>0.12</c:v>
                </c:pt>
                <c:pt idx="5110">
                  <c:v>0</c:v>
                </c:pt>
                <c:pt idx="5111">
                  <c:v>0.09</c:v>
                </c:pt>
                <c:pt idx="5112">
                  <c:v>0.03</c:v>
                </c:pt>
                <c:pt idx="5113">
                  <c:v>0.12</c:v>
                </c:pt>
                <c:pt idx="5114">
                  <c:v>0.03</c:v>
                </c:pt>
                <c:pt idx="5115">
                  <c:v>0.09</c:v>
                </c:pt>
                <c:pt idx="5116">
                  <c:v>0.03</c:v>
                </c:pt>
                <c:pt idx="5117">
                  <c:v>0.09</c:v>
                </c:pt>
                <c:pt idx="5118">
                  <c:v>0.03</c:v>
                </c:pt>
                <c:pt idx="5119">
                  <c:v>0.09</c:v>
                </c:pt>
                <c:pt idx="5120">
                  <c:v>0.03</c:v>
                </c:pt>
                <c:pt idx="5121">
                  <c:v>0.09</c:v>
                </c:pt>
                <c:pt idx="5122">
                  <c:v>0.03</c:v>
                </c:pt>
                <c:pt idx="5123">
                  <c:v>0.09</c:v>
                </c:pt>
                <c:pt idx="5124">
                  <c:v>0.03</c:v>
                </c:pt>
                <c:pt idx="5125">
                  <c:v>0.12</c:v>
                </c:pt>
                <c:pt idx="5126">
                  <c:v>0</c:v>
                </c:pt>
                <c:pt idx="5127">
                  <c:v>0.09</c:v>
                </c:pt>
                <c:pt idx="5128">
                  <c:v>0</c:v>
                </c:pt>
                <c:pt idx="5129">
                  <c:v>0.06</c:v>
                </c:pt>
                <c:pt idx="5130">
                  <c:v>0</c:v>
                </c:pt>
                <c:pt idx="5131">
                  <c:v>0.09</c:v>
                </c:pt>
                <c:pt idx="5132">
                  <c:v>0.03</c:v>
                </c:pt>
                <c:pt idx="5133">
                  <c:v>0.09</c:v>
                </c:pt>
                <c:pt idx="5134">
                  <c:v>0.03</c:v>
                </c:pt>
                <c:pt idx="5135">
                  <c:v>0.06</c:v>
                </c:pt>
                <c:pt idx="5136">
                  <c:v>0.03</c:v>
                </c:pt>
                <c:pt idx="5137">
                  <c:v>0.06</c:v>
                </c:pt>
                <c:pt idx="5138">
                  <c:v>0</c:v>
                </c:pt>
                <c:pt idx="5139">
                  <c:v>0.12</c:v>
                </c:pt>
                <c:pt idx="5140">
                  <c:v>0.03</c:v>
                </c:pt>
                <c:pt idx="5141">
                  <c:v>0.09</c:v>
                </c:pt>
                <c:pt idx="5142">
                  <c:v>0.03</c:v>
                </c:pt>
                <c:pt idx="5143">
                  <c:v>0.09</c:v>
                </c:pt>
                <c:pt idx="5144">
                  <c:v>0.03</c:v>
                </c:pt>
                <c:pt idx="5145">
                  <c:v>0.06</c:v>
                </c:pt>
                <c:pt idx="5146">
                  <c:v>0.03</c:v>
                </c:pt>
                <c:pt idx="5147">
                  <c:v>0.12</c:v>
                </c:pt>
                <c:pt idx="5148">
                  <c:v>0</c:v>
                </c:pt>
                <c:pt idx="5149">
                  <c:v>0.09</c:v>
                </c:pt>
                <c:pt idx="5150">
                  <c:v>0.03</c:v>
                </c:pt>
                <c:pt idx="5151">
                  <c:v>0.09</c:v>
                </c:pt>
                <c:pt idx="5152">
                  <c:v>0.03</c:v>
                </c:pt>
                <c:pt idx="5153">
                  <c:v>0.12</c:v>
                </c:pt>
                <c:pt idx="5154">
                  <c:v>0.03</c:v>
                </c:pt>
                <c:pt idx="5155">
                  <c:v>0.09</c:v>
                </c:pt>
                <c:pt idx="5156">
                  <c:v>0</c:v>
                </c:pt>
                <c:pt idx="5157">
                  <c:v>0.12</c:v>
                </c:pt>
                <c:pt idx="5158">
                  <c:v>0.03</c:v>
                </c:pt>
                <c:pt idx="5159">
                  <c:v>0.09</c:v>
                </c:pt>
                <c:pt idx="5160">
                  <c:v>0.03</c:v>
                </c:pt>
                <c:pt idx="5161">
                  <c:v>0.09</c:v>
                </c:pt>
                <c:pt idx="5162">
                  <c:v>0.03</c:v>
                </c:pt>
                <c:pt idx="5163">
                  <c:v>0.09</c:v>
                </c:pt>
                <c:pt idx="5164">
                  <c:v>0</c:v>
                </c:pt>
                <c:pt idx="5165">
                  <c:v>0.06</c:v>
                </c:pt>
                <c:pt idx="5166">
                  <c:v>0.03</c:v>
                </c:pt>
                <c:pt idx="5167">
                  <c:v>0.06</c:v>
                </c:pt>
                <c:pt idx="5168">
                  <c:v>0.03</c:v>
                </c:pt>
                <c:pt idx="5169">
                  <c:v>0.09</c:v>
                </c:pt>
                <c:pt idx="5170">
                  <c:v>0.03</c:v>
                </c:pt>
                <c:pt idx="5171">
                  <c:v>0.06</c:v>
                </c:pt>
                <c:pt idx="5172">
                  <c:v>0.03</c:v>
                </c:pt>
                <c:pt idx="5173">
                  <c:v>0.12</c:v>
                </c:pt>
                <c:pt idx="5174">
                  <c:v>0.03</c:v>
                </c:pt>
                <c:pt idx="5175">
                  <c:v>0.09</c:v>
                </c:pt>
                <c:pt idx="5176">
                  <c:v>0.03</c:v>
                </c:pt>
                <c:pt idx="5177">
                  <c:v>0.09</c:v>
                </c:pt>
                <c:pt idx="5178">
                  <c:v>0.03</c:v>
                </c:pt>
                <c:pt idx="5179">
                  <c:v>0.06</c:v>
                </c:pt>
                <c:pt idx="5180">
                  <c:v>0</c:v>
                </c:pt>
                <c:pt idx="5181">
                  <c:v>0.09</c:v>
                </c:pt>
                <c:pt idx="5182">
                  <c:v>0.03</c:v>
                </c:pt>
                <c:pt idx="5183">
                  <c:v>0.09</c:v>
                </c:pt>
                <c:pt idx="5184">
                  <c:v>0.03</c:v>
                </c:pt>
                <c:pt idx="5185">
                  <c:v>0.12</c:v>
                </c:pt>
                <c:pt idx="5186">
                  <c:v>0.03</c:v>
                </c:pt>
                <c:pt idx="5187">
                  <c:v>0.06</c:v>
                </c:pt>
                <c:pt idx="5188">
                  <c:v>0.03</c:v>
                </c:pt>
                <c:pt idx="5189">
                  <c:v>0.09</c:v>
                </c:pt>
                <c:pt idx="5190">
                  <c:v>0.03</c:v>
                </c:pt>
                <c:pt idx="5191">
                  <c:v>0.09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0.03</c:v>
                </c:pt>
                <c:pt idx="5196">
                  <c:v>0.03</c:v>
                </c:pt>
                <c:pt idx="5197">
                  <c:v>0.12</c:v>
                </c:pt>
                <c:pt idx="5198">
                  <c:v>0.03</c:v>
                </c:pt>
                <c:pt idx="5199">
                  <c:v>0.12</c:v>
                </c:pt>
                <c:pt idx="5200">
                  <c:v>0.03</c:v>
                </c:pt>
                <c:pt idx="5201">
                  <c:v>0.12</c:v>
                </c:pt>
                <c:pt idx="5202">
                  <c:v>0</c:v>
                </c:pt>
                <c:pt idx="5203">
                  <c:v>0.09</c:v>
                </c:pt>
                <c:pt idx="5204">
                  <c:v>0</c:v>
                </c:pt>
                <c:pt idx="5205">
                  <c:v>0.06</c:v>
                </c:pt>
                <c:pt idx="5206">
                  <c:v>0</c:v>
                </c:pt>
                <c:pt idx="5207">
                  <c:v>0.12</c:v>
                </c:pt>
                <c:pt idx="5208">
                  <c:v>0.03</c:v>
                </c:pt>
                <c:pt idx="5209">
                  <c:v>0.09</c:v>
                </c:pt>
                <c:pt idx="5210">
                  <c:v>0</c:v>
                </c:pt>
                <c:pt idx="5211">
                  <c:v>0.12</c:v>
                </c:pt>
                <c:pt idx="5212">
                  <c:v>0.03</c:v>
                </c:pt>
                <c:pt idx="5213">
                  <c:v>0.03</c:v>
                </c:pt>
                <c:pt idx="5214">
                  <c:v>0.03</c:v>
                </c:pt>
                <c:pt idx="5215">
                  <c:v>0.12</c:v>
                </c:pt>
                <c:pt idx="5216">
                  <c:v>0</c:v>
                </c:pt>
                <c:pt idx="5217">
                  <c:v>0.12</c:v>
                </c:pt>
                <c:pt idx="5218">
                  <c:v>0</c:v>
                </c:pt>
                <c:pt idx="5219">
                  <c:v>0.09</c:v>
                </c:pt>
                <c:pt idx="5220">
                  <c:v>0.03</c:v>
                </c:pt>
                <c:pt idx="5221">
                  <c:v>0.09</c:v>
                </c:pt>
                <c:pt idx="5222">
                  <c:v>0.03</c:v>
                </c:pt>
                <c:pt idx="5223">
                  <c:v>0.12</c:v>
                </c:pt>
                <c:pt idx="5224">
                  <c:v>0.03</c:v>
                </c:pt>
                <c:pt idx="5225">
                  <c:v>0.12</c:v>
                </c:pt>
                <c:pt idx="5226">
                  <c:v>0.03</c:v>
                </c:pt>
                <c:pt idx="5227">
                  <c:v>0.09</c:v>
                </c:pt>
                <c:pt idx="5228">
                  <c:v>0.03</c:v>
                </c:pt>
                <c:pt idx="5229">
                  <c:v>0.12</c:v>
                </c:pt>
                <c:pt idx="5230">
                  <c:v>0.03</c:v>
                </c:pt>
                <c:pt idx="5231">
                  <c:v>0.12</c:v>
                </c:pt>
                <c:pt idx="5232">
                  <c:v>0.03</c:v>
                </c:pt>
                <c:pt idx="5233">
                  <c:v>0.09</c:v>
                </c:pt>
                <c:pt idx="5234">
                  <c:v>0.03</c:v>
                </c:pt>
                <c:pt idx="5235">
                  <c:v>0.09</c:v>
                </c:pt>
                <c:pt idx="5236">
                  <c:v>0.03</c:v>
                </c:pt>
                <c:pt idx="5237">
                  <c:v>0.09</c:v>
                </c:pt>
                <c:pt idx="5238">
                  <c:v>0.03</c:v>
                </c:pt>
                <c:pt idx="5239">
                  <c:v>0.09</c:v>
                </c:pt>
                <c:pt idx="5240">
                  <c:v>0.03</c:v>
                </c:pt>
                <c:pt idx="5241">
                  <c:v>0.06</c:v>
                </c:pt>
                <c:pt idx="5242">
                  <c:v>0.03</c:v>
                </c:pt>
                <c:pt idx="5243">
                  <c:v>0.09</c:v>
                </c:pt>
                <c:pt idx="5244">
                  <c:v>0.03</c:v>
                </c:pt>
                <c:pt idx="5245">
                  <c:v>0.09</c:v>
                </c:pt>
                <c:pt idx="5246">
                  <c:v>0.03</c:v>
                </c:pt>
                <c:pt idx="5247">
                  <c:v>0.12</c:v>
                </c:pt>
                <c:pt idx="5248">
                  <c:v>0.03</c:v>
                </c:pt>
                <c:pt idx="5249">
                  <c:v>0.06</c:v>
                </c:pt>
                <c:pt idx="5250">
                  <c:v>0.03</c:v>
                </c:pt>
                <c:pt idx="5251">
                  <c:v>0.12</c:v>
                </c:pt>
                <c:pt idx="5252">
                  <c:v>0.03</c:v>
                </c:pt>
                <c:pt idx="5253">
                  <c:v>0.06</c:v>
                </c:pt>
                <c:pt idx="5254">
                  <c:v>0.03</c:v>
                </c:pt>
                <c:pt idx="5255">
                  <c:v>0.12</c:v>
                </c:pt>
                <c:pt idx="5256">
                  <c:v>0</c:v>
                </c:pt>
                <c:pt idx="5257">
                  <c:v>0.09</c:v>
                </c:pt>
                <c:pt idx="5258">
                  <c:v>0</c:v>
                </c:pt>
                <c:pt idx="5259">
                  <c:v>0.09</c:v>
                </c:pt>
                <c:pt idx="5260">
                  <c:v>0</c:v>
                </c:pt>
                <c:pt idx="5261">
                  <c:v>0.06</c:v>
                </c:pt>
                <c:pt idx="5262">
                  <c:v>0.03</c:v>
                </c:pt>
                <c:pt idx="5263">
                  <c:v>0.12</c:v>
                </c:pt>
                <c:pt idx="5264">
                  <c:v>0</c:v>
                </c:pt>
                <c:pt idx="5265">
                  <c:v>0.12</c:v>
                </c:pt>
                <c:pt idx="5266">
                  <c:v>0.03</c:v>
                </c:pt>
                <c:pt idx="5267">
                  <c:v>0.09</c:v>
                </c:pt>
                <c:pt idx="5268">
                  <c:v>0</c:v>
                </c:pt>
                <c:pt idx="5269">
                  <c:v>0.06</c:v>
                </c:pt>
                <c:pt idx="5270">
                  <c:v>0.03</c:v>
                </c:pt>
                <c:pt idx="5271">
                  <c:v>0.09</c:v>
                </c:pt>
                <c:pt idx="5272">
                  <c:v>0</c:v>
                </c:pt>
                <c:pt idx="5273">
                  <c:v>0.06</c:v>
                </c:pt>
                <c:pt idx="5274">
                  <c:v>0.03</c:v>
                </c:pt>
                <c:pt idx="5275">
                  <c:v>0.09</c:v>
                </c:pt>
                <c:pt idx="5276">
                  <c:v>0</c:v>
                </c:pt>
                <c:pt idx="5277">
                  <c:v>0.12</c:v>
                </c:pt>
                <c:pt idx="5278">
                  <c:v>0.03</c:v>
                </c:pt>
                <c:pt idx="5279">
                  <c:v>0.09</c:v>
                </c:pt>
                <c:pt idx="5280">
                  <c:v>0</c:v>
                </c:pt>
                <c:pt idx="5281">
                  <c:v>0.09</c:v>
                </c:pt>
                <c:pt idx="5282">
                  <c:v>0.03</c:v>
                </c:pt>
                <c:pt idx="5283">
                  <c:v>0.06</c:v>
                </c:pt>
                <c:pt idx="5284">
                  <c:v>0</c:v>
                </c:pt>
                <c:pt idx="5285">
                  <c:v>0.06</c:v>
                </c:pt>
                <c:pt idx="5286">
                  <c:v>0</c:v>
                </c:pt>
                <c:pt idx="5287">
                  <c:v>0.12</c:v>
                </c:pt>
                <c:pt idx="5288">
                  <c:v>0.03</c:v>
                </c:pt>
                <c:pt idx="5289">
                  <c:v>0.09</c:v>
                </c:pt>
                <c:pt idx="5290">
                  <c:v>0.03</c:v>
                </c:pt>
                <c:pt idx="5291">
                  <c:v>0.09</c:v>
                </c:pt>
                <c:pt idx="5292">
                  <c:v>0.03</c:v>
                </c:pt>
                <c:pt idx="5293">
                  <c:v>0.09</c:v>
                </c:pt>
                <c:pt idx="5294">
                  <c:v>0.03</c:v>
                </c:pt>
                <c:pt idx="5295">
                  <c:v>0.12</c:v>
                </c:pt>
                <c:pt idx="5296">
                  <c:v>0</c:v>
                </c:pt>
                <c:pt idx="5297">
                  <c:v>0.06</c:v>
                </c:pt>
                <c:pt idx="5298">
                  <c:v>0.03</c:v>
                </c:pt>
                <c:pt idx="5299">
                  <c:v>0.09</c:v>
                </c:pt>
                <c:pt idx="5300">
                  <c:v>0.03</c:v>
                </c:pt>
                <c:pt idx="5301">
                  <c:v>0.12</c:v>
                </c:pt>
                <c:pt idx="5302">
                  <c:v>0</c:v>
                </c:pt>
                <c:pt idx="5303">
                  <c:v>0.09</c:v>
                </c:pt>
                <c:pt idx="5304">
                  <c:v>0.03</c:v>
                </c:pt>
                <c:pt idx="5305">
                  <c:v>0.09</c:v>
                </c:pt>
                <c:pt idx="5306">
                  <c:v>0.03</c:v>
                </c:pt>
                <c:pt idx="5307">
                  <c:v>0.12</c:v>
                </c:pt>
                <c:pt idx="5308">
                  <c:v>0.03</c:v>
                </c:pt>
                <c:pt idx="5309">
                  <c:v>0.09</c:v>
                </c:pt>
                <c:pt idx="5310">
                  <c:v>0.03</c:v>
                </c:pt>
                <c:pt idx="5311">
                  <c:v>0.12</c:v>
                </c:pt>
                <c:pt idx="5312">
                  <c:v>0.03</c:v>
                </c:pt>
                <c:pt idx="5313">
                  <c:v>0.12</c:v>
                </c:pt>
                <c:pt idx="5314">
                  <c:v>0.03</c:v>
                </c:pt>
                <c:pt idx="5315">
                  <c:v>0.09</c:v>
                </c:pt>
                <c:pt idx="5316">
                  <c:v>0.03</c:v>
                </c:pt>
                <c:pt idx="5317">
                  <c:v>0.09</c:v>
                </c:pt>
                <c:pt idx="5318">
                  <c:v>0</c:v>
                </c:pt>
                <c:pt idx="5319">
                  <c:v>0.12</c:v>
                </c:pt>
                <c:pt idx="5320">
                  <c:v>0</c:v>
                </c:pt>
                <c:pt idx="5321">
                  <c:v>0.09</c:v>
                </c:pt>
                <c:pt idx="5322">
                  <c:v>0</c:v>
                </c:pt>
                <c:pt idx="5323">
                  <c:v>0.09</c:v>
                </c:pt>
                <c:pt idx="5324">
                  <c:v>0.03</c:v>
                </c:pt>
                <c:pt idx="5325">
                  <c:v>0.09</c:v>
                </c:pt>
                <c:pt idx="5326">
                  <c:v>0.03</c:v>
                </c:pt>
                <c:pt idx="5327">
                  <c:v>0.09</c:v>
                </c:pt>
                <c:pt idx="5328">
                  <c:v>0</c:v>
                </c:pt>
                <c:pt idx="5329">
                  <c:v>0.12</c:v>
                </c:pt>
                <c:pt idx="5330">
                  <c:v>0.03</c:v>
                </c:pt>
                <c:pt idx="5331">
                  <c:v>0.09</c:v>
                </c:pt>
                <c:pt idx="5332">
                  <c:v>0.03</c:v>
                </c:pt>
                <c:pt idx="5333">
                  <c:v>0.09</c:v>
                </c:pt>
                <c:pt idx="5334">
                  <c:v>0.03</c:v>
                </c:pt>
                <c:pt idx="5335">
                  <c:v>0.12</c:v>
                </c:pt>
                <c:pt idx="5336">
                  <c:v>0.03</c:v>
                </c:pt>
                <c:pt idx="5337">
                  <c:v>0.12</c:v>
                </c:pt>
                <c:pt idx="5338">
                  <c:v>0</c:v>
                </c:pt>
                <c:pt idx="5339">
                  <c:v>0.12</c:v>
                </c:pt>
                <c:pt idx="5340">
                  <c:v>0.03</c:v>
                </c:pt>
                <c:pt idx="5341">
                  <c:v>0.09</c:v>
                </c:pt>
                <c:pt idx="5342">
                  <c:v>0</c:v>
                </c:pt>
                <c:pt idx="5343">
                  <c:v>0.09</c:v>
                </c:pt>
                <c:pt idx="5344">
                  <c:v>0</c:v>
                </c:pt>
                <c:pt idx="5345">
                  <c:v>0.06</c:v>
                </c:pt>
                <c:pt idx="5346">
                  <c:v>0.03</c:v>
                </c:pt>
                <c:pt idx="5347">
                  <c:v>0.12</c:v>
                </c:pt>
                <c:pt idx="5348">
                  <c:v>0</c:v>
                </c:pt>
                <c:pt idx="5349">
                  <c:v>0.12</c:v>
                </c:pt>
                <c:pt idx="5350">
                  <c:v>0.03</c:v>
                </c:pt>
                <c:pt idx="5351">
                  <c:v>0.09</c:v>
                </c:pt>
                <c:pt idx="5352">
                  <c:v>0</c:v>
                </c:pt>
                <c:pt idx="5353">
                  <c:v>0.09</c:v>
                </c:pt>
                <c:pt idx="5354">
                  <c:v>0.03</c:v>
                </c:pt>
                <c:pt idx="5355">
                  <c:v>0.09</c:v>
                </c:pt>
                <c:pt idx="5356">
                  <c:v>0.03</c:v>
                </c:pt>
                <c:pt idx="5357">
                  <c:v>0.09</c:v>
                </c:pt>
                <c:pt idx="5358">
                  <c:v>0.03</c:v>
                </c:pt>
                <c:pt idx="5359">
                  <c:v>0.09</c:v>
                </c:pt>
                <c:pt idx="5360">
                  <c:v>0.03</c:v>
                </c:pt>
                <c:pt idx="5361">
                  <c:v>0.09</c:v>
                </c:pt>
                <c:pt idx="5362">
                  <c:v>0.03</c:v>
                </c:pt>
                <c:pt idx="5363">
                  <c:v>0.12</c:v>
                </c:pt>
                <c:pt idx="5364">
                  <c:v>0.03</c:v>
                </c:pt>
                <c:pt idx="5365">
                  <c:v>0.12</c:v>
                </c:pt>
                <c:pt idx="5366">
                  <c:v>0.03</c:v>
                </c:pt>
                <c:pt idx="5367">
                  <c:v>0.12</c:v>
                </c:pt>
                <c:pt idx="5368">
                  <c:v>0</c:v>
                </c:pt>
                <c:pt idx="5369">
                  <c:v>0.09</c:v>
                </c:pt>
                <c:pt idx="5370">
                  <c:v>0.03</c:v>
                </c:pt>
                <c:pt idx="5371">
                  <c:v>0.09</c:v>
                </c:pt>
                <c:pt idx="5372">
                  <c:v>0.03</c:v>
                </c:pt>
                <c:pt idx="5373">
                  <c:v>0.12</c:v>
                </c:pt>
                <c:pt idx="5374">
                  <c:v>0</c:v>
                </c:pt>
                <c:pt idx="5375">
                  <c:v>0.09</c:v>
                </c:pt>
                <c:pt idx="5376">
                  <c:v>0.03</c:v>
                </c:pt>
                <c:pt idx="5377">
                  <c:v>0.06</c:v>
                </c:pt>
                <c:pt idx="5378">
                  <c:v>0.03</c:v>
                </c:pt>
                <c:pt idx="5379">
                  <c:v>0.12</c:v>
                </c:pt>
                <c:pt idx="5380">
                  <c:v>0.03</c:v>
                </c:pt>
                <c:pt idx="5381">
                  <c:v>0.09</c:v>
                </c:pt>
                <c:pt idx="5382">
                  <c:v>0.03</c:v>
                </c:pt>
                <c:pt idx="5383">
                  <c:v>0.09</c:v>
                </c:pt>
                <c:pt idx="5384">
                  <c:v>0</c:v>
                </c:pt>
                <c:pt idx="5385">
                  <c:v>0.09</c:v>
                </c:pt>
                <c:pt idx="5386">
                  <c:v>0.03</c:v>
                </c:pt>
                <c:pt idx="5387">
                  <c:v>0.03</c:v>
                </c:pt>
                <c:pt idx="5388">
                  <c:v>0.03</c:v>
                </c:pt>
                <c:pt idx="5389">
                  <c:v>0.09</c:v>
                </c:pt>
                <c:pt idx="5390">
                  <c:v>0.03</c:v>
                </c:pt>
                <c:pt idx="5391">
                  <c:v>0.09</c:v>
                </c:pt>
                <c:pt idx="5392">
                  <c:v>0.03</c:v>
                </c:pt>
                <c:pt idx="5393">
                  <c:v>0.12</c:v>
                </c:pt>
                <c:pt idx="5394">
                  <c:v>0</c:v>
                </c:pt>
                <c:pt idx="5395">
                  <c:v>0.12</c:v>
                </c:pt>
                <c:pt idx="5396">
                  <c:v>0</c:v>
                </c:pt>
                <c:pt idx="5397">
                  <c:v>0.12</c:v>
                </c:pt>
                <c:pt idx="5398">
                  <c:v>0.03</c:v>
                </c:pt>
                <c:pt idx="5399">
                  <c:v>0.12</c:v>
                </c:pt>
                <c:pt idx="5400">
                  <c:v>0.03</c:v>
                </c:pt>
                <c:pt idx="5401">
                  <c:v>0.09</c:v>
                </c:pt>
                <c:pt idx="5402">
                  <c:v>0.03</c:v>
                </c:pt>
                <c:pt idx="5403">
                  <c:v>0.12</c:v>
                </c:pt>
                <c:pt idx="5404">
                  <c:v>0.03</c:v>
                </c:pt>
                <c:pt idx="5405">
                  <c:v>0.06</c:v>
                </c:pt>
                <c:pt idx="5406">
                  <c:v>0</c:v>
                </c:pt>
                <c:pt idx="5407">
                  <c:v>0.12</c:v>
                </c:pt>
                <c:pt idx="5408">
                  <c:v>0.03</c:v>
                </c:pt>
                <c:pt idx="5409">
                  <c:v>0.09</c:v>
                </c:pt>
                <c:pt idx="5410">
                  <c:v>0.03</c:v>
                </c:pt>
                <c:pt idx="5411">
                  <c:v>0.09</c:v>
                </c:pt>
                <c:pt idx="5412">
                  <c:v>0</c:v>
                </c:pt>
                <c:pt idx="5413">
                  <c:v>0.06</c:v>
                </c:pt>
                <c:pt idx="5414">
                  <c:v>0.03</c:v>
                </c:pt>
                <c:pt idx="5415">
                  <c:v>0.09</c:v>
                </c:pt>
                <c:pt idx="5416">
                  <c:v>0</c:v>
                </c:pt>
                <c:pt idx="5417">
                  <c:v>0.09</c:v>
                </c:pt>
                <c:pt idx="5418">
                  <c:v>0</c:v>
                </c:pt>
                <c:pt idx="5419">
                  <c:v>0.09</c:v>
                </c:pt>
                <c:pt idx="5420">
                  <c:v>0</c:v>
                </c:pt>
                <c:pt idx="5421">
                  <c:v>0.12</c:v>
                </c:pt>
                <c:pt idx="5422">
                  <c:v>0.03</c:v>
                </c:pt>
                <c:pt idx="5423">
                  <c:v>0.12</c:v>
                </c:pt>
                <c:pt idx="5424">
                  <c:v>0</c:v>
                </c:pt>
                <c:pt idx="5425">
                  <c:v>0.12</c:v>
                </c:pt>
                <c:pt idx="5426">
                  <c:v>0.03</c:v>
                </c:pt>
                <c:pt idx="5427">
                  <c:v>0.12</c:v>
                </c:pt>
                <c:pt idx="5428">
                  <c:v>0.03</c:v>
                </c:pt>
                <c:pt idx="5429">
                  <c:v>0.12</c:v>
                </c:pt>
                <c:pt idx="5430">
                  <c:v>0.03</c:v>
                </c:pt>
                <c:pt idx="5431">
                  <c:v>0.09</c:v>
                </c:pt>
                <c:pt idx="5432">
                  <c:v>0.03</c:v>
                </c:pt>
                <c:pt idx="5433">
                  <c:v>0.06</c:v>
                </c:pt>
                <c:pt idx="5434">
                  <c:v>0.03</c:v>
                </c:pt>
                <c:pt idx="5435">
                  <c:v>0.12</c:v>
                </c:pt>
                <c:pt idx="5436">
                  <c:v>0</c:v>
                </c:pt>
                <c:pt idx="5437">
                  <c:v>0.09</c:v>
                </c:pt>
                <c:pt idx="5438">
                  <c:v>0.03</c:v>
                </c:pt>
                <c:pt idx="5439">
                  <c:v>0.12</c:v>
                </c:pt>
                <c:pt idx="5440">
                  <c:v>0.03</c:v>
                </c:pt>
                <c:pt idx="5441">
                  <c:v>0.09</c:v>
                </c:pt>
                <c:pt idx="5442">
                  <c:v>0.03</c:v>
                </c:pt>
                <c:pt idx="5443">
                  <c:v>0.09</c:v>
                </c:pt>
                <c:pt idx="5444">
                  <c:v>0.03</c:v>
                </c:pt>
                <c:pt idx="5445">
                  <c:v>0.12</c:v>
                </c:pt>
                <c:pt idx="5446">
                  <c:v>0.03</c:v>
                </c:pt>
                <c:pt idx="5447">
                  <c:v>0.09</c:v>
                </c:pt>
                <c:pt idx="5448">
                  <c:v>0.03</c:v>
                </c:pt>
                <c:pt idx="5449">
                  <c:v>0.09</c:v>
                </c:pt>
                <c:pt idx="5450">
                  <c:v>0.03</c:v>
                </c:pt>
                <c:pt idx="5451">
                  <c:v>0.09</c:v>
                </c:pt>
                <c:pt idx="5452">
                  <c:v>0.03</c:v>
                </c:pt>
                <c:pt idx="5453">
                  <c:v>0.09</c:v>
                </c:pt>
                <c:pt idx="5454">
                  <c:v>0.03</c:v>
                </c:pt>
                <c:pt idx="5455">
                  <c:v>0.12</c:v>
                </c:pt>
                <c:pt idx="5456">
                  <c:v>0.03</c:v>
                </c:pt>
                <c:pt idx="5457">
                  <c:v>0.12</c:v>
                </c:pt>
                <c:pt idx="5458">
                  <c:v>0.03</c:v>
                </c:pt>
                <c:pt idx="5459">
                  <c:v>0.06</c:v>
                </c:pt>
                <c:pt idx="5460">
                  <c:v>0</c:v>
                </c:pt>
                <c:pt idx="5461">
                  <c:v>0.12</c:v>
                </c:pt>
                <c:pt idx="5462">
                  <c:v>0.03</c:v>
                </c:pt>
                <c:pt idx="5463">
                  <c:v>0.09</c:v>
                </c:pt>
                <c:pt idx="5464">
                  <c:v>0</c:v>
                </c:pt>
                <c:pt idx="5465">
                  <c:v>0.09</c:v>
                </c:pt>
                <c:pt idx="5466">
                  <c:v>0</c:v>
                </c:pt>
                <c:pt idx="5467">
                  <c:v>0.09</c:v>
                </c:pt>
                <c:pt idx="5468">
                  <c:v>0</c:v>
                </c:pt>
                <c:pt idx="5469">
                  <c:v>0.12</c:v>
                </c:pt>
                <c:pt idx="5470">
                  <c:v>0.03</c:v>
                </c:pt>
                <c:pt idx="5471">
                  <c:v>0.09</c:v>
                </c:pt>
                <c:pt idx="5472">
                  <c:v>0.03</c:v>
                </c:pt>
                <c:pt idx="5473">
                  <c:v>0.09</c:v>
                </c:pt>
                <c:pt idx="5474">
                  <c:v>0.03</c:v>
                </c:pt>
                <c:pt idx="5475">
                  <c:v>0.09</c:v>
                </c:pt>
                <c:pt idx="5476">
                  <c:v>0.03</c:v>
                </c:pt>
                <c:pt idx="5477">
                  <c:v>0.09</c:v>
                </c:pt>
                <c:pt idx="5478">
                  <c:v>0.03</c:v>
                </c:pt>
                <c:pt idx="5479">
                  <c:v>0.12</c:v>
                </c:pt>
                <c:pt idx="5480">
                  <c:v>0.03</c:v>
                </c:pt>
                <c:pt idx="5481">
                  <c:v>0.09</c:v>
                </c:pt>
                <c:pt idx="5482">
                  <c:v>0</c:v>
                </c:pt>
                <c:pt idx="5483">
                  <c:v>0.12</c:v>
                </c:pt>
                <c:pt idx="5484">
                  <c:v>0.03</c:v>
                </c:pt>
                <c:pt idx="5485">
                  <c:v>0.09</c:v>
                </c:pt>
                <c:pt idx="5486">
                  <c:v>0</c:v>
                </c:pt>
                <c:pt idx="5487">
                  <c:v>0.09</c:v>
                </c:pt>
                <c:pt idx="5488">
                  <c:v>0.03</c:v>
                </c:pt>
                <c:pt idx="5489">
                  <c:v>0.09</c:v>
                </c:pt>
                <c:pt idx="5490">
                  <c:v>0.03</c:v>
                </c:pt>
                <c:pt idx="5491">
                  <c:v>0.09</c:v>
                </c:pt>
                <c:pt idx="5492">
                  <c:v>0</c:v>
                </c:pt>
                <c:pt idx="5493">
                  <c:v>0.09</c:v>
                </c:pt>
                <c:pt idx="5494">
                  <c:v>0.03</c:v>
                </c:pt>
                <c:pt idx="5495">
                  <c:v>0.06</c:v>
                </c:pt>
                <c:pt idx="5496">
                  <c:v>0.03</c:v>
                </c:pt>
                <c:pt idx="5497">
                  <c:v>0.06</c:v>
                </c:pt>
                <c:pt idx="5498">
                  <c:v>0</c:v>
                </c:pt>
                <c:pt idx="5499">
                  <c:v>0.12</c:v>
                </c:pt>
                <c:pt idx="5500">
                  <c:v>0.03</c:v>
                </c:pt>
                <c:pt idx="5501">
                  <c:v>0.09</c:v>
                </c:pt>
                <c:pt idx="5502">
                  <c:v>0</c:v>
                </c:pt>
                <c:pt idx="5503">
                  <c:v>0.09</c:v>
                </c:pt>
                <c:pt idx="5504">
                  <c:v>0</c:v>
                </c:pt>
                <c:pt idx="5505">
                  <c:v>0.06</c:v>
                </c:pt>
                <c:pt idx="5506">
                  <c:v>0.03</c:v>
                </c:pt>
                <c:pt idx="5507">
                  <c:v>0.12</c:v>
                </c:pt>
                <c:pt idx="5508">
                  <c:v>0.03</c:v>
                </c:pt>
                <c:pt idx="5509">
                  <c:v>0.09</c:v>
                </c:pt>
                <c:pt idx="5510">
                  <c:v>0</c:v>
                </c:pt>
                <c:pt idx="5511">
                  <c:v>0.12</c:v>
                </c:pt>
                <c:pt idx="5512">
                  <c:v>0</c:v>
                </c:pt>
                <c:pt idx="5513">
                  <c:v>0.09</c:v>
                </c:pt>
                <c:pt idx="5514">
                  <c:v>0.03</c:v>
                </c:pt>
                <c:pt idx="5515">
                  <c:v>0.09</c:v>
                </c:pt>
                <c:pt idx="5516">
                  <c:v>0</c:v>
                </c:pt>
                <c:pt idx="5517">
                  <c:v>0.12</c:v>
                </c:pt>
                <c:pt idx="5518">
                  <c:v>0.03</c:v>
                </c:pt>
                <c:pt idx="5519">
                  <c:v>0.09</c:v>
                </c:pt>
                <c:pt idx="5520">
                  <c:v>0.03</c:v>
                </c:pt>
                <c:pt idx="5521">
                  <c:v>0.09</c:v>
                </c:pt>
                <c:pt idx="5522">
                  <c:v>0.03</c:v>
                </c:pt>
                <c:pt idx="5523">
                  <c:v>0.12</c:v>
                </c:pt>
                <c:pt idx="5524">
                  <c:v>0.03</c:v>
                </c:pt>
                <c:pt idx="5525">
                  <c:v>0.12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0.09</c:v>
                </c:pt>
                <c:pt idx="5530">
                  <c:v>0.03</c:v>
                </c:pt>
                <c:pt idx="5531">
                  <c:v>0.09</c:v>
                </c:pt>
                <c:pt idx="5532">
                  <c:v>0.06</c:v>
                </c:pt>
                <c:pt idx="5533">
                  <c:v>0.09</c:v>
                </c:pt>
                <c:pt idx="5534">
                  <c:v>0.03</c:v>
                </c:pt>
                <c:pt idx="5535">
                  <c:v>0.06</c:v>
                </c:pt>
                <c:pt idx="5536">
                  <c:v>0.09</c:v>
                </c:pt>
                <c:pt idx="5537">
                  <c:v>0.21</c:v>
                </c:pt>
                <c:pt idx="5538">
                  <c:v>0.09</c:v>
                </c:pt>
                <c:pt idx="5539">
                  <c:v>0.09</c:v>
                </c:pt>
                <c:pt idx="5540">
                  <c:v>0.03</c:v>
                </c:pt>
                <c:pt idx="5541">
                  <c:v>0.12</c:v>
                </c:pt>
                <c:pt idx="5542">
                  <c:v>0.03</c:v>
                </c:pt>
                <c:pt idx="5543">
                  <c:v>0.09</c:v>
                </c:pt>
                <c:pt idx="5544">
                  <c:v>0.03</c:v>
                </c:pt>
                <c:pt idx="5545">
                  <c:v>0</c:v>
                </c:pt>
                <c:pt idx="5546">
                  <c:v>0</c:v>
                </c:pt>
                <c:pt idx="5547">
                  <c:v>0.12</c:v>
                </c:pt>
                <c:pt idx="5548">
                  <c:v>0</c:v>
                </c:pt>
                <c:pt idx="5549">
                  <c:v>0.06</c:v>
                </c:pt>
                <c:pt idx="5550">
                  <c:v>0</c:v>
                </c:pt>
                <c:pt idx="5551">
                  <c:v>0.12</c:v>
                </c:pt>
                <c:pt idx="5552">
                  <c:v>0</c:v>
                </c:pt>
                <c:pt idx="5553">
                  <c:v>0.09</c:v>
                </c:pt>
                <c:pt idx="5554">
                  <c:v>0.03</c:v>
                </c:pt>
                <c:pt idx="5555">
                  <c:v>0.03</c:v>
                </c:pt>
                <c:pt idx="5556">
                  <c:v>0</c:v>
                </c:pt>
                <c:pt idx="5557">
                  <c:v>0.12</c:v>
                </c:pt>
                <c:pt idx="5558">
                  <c:v>0</c:v>
                </c:pt>
                <c:pt idx="5559">
                  <c:v>0.12</c:v>
                </c:pt>
                <c:pt idx="5560">
                  <c:v>0</c:v>
                </c:pt>
                <c:pt idx="5561">
                  <c:v>0.09</c:v>
                </c:pt>
                <c:pt idx="5562">
                  <c:v>0</c:v>
                </c:pt>
                <c:pt idx="5563">
                  <c:v>0.03</c:v>
                </c:pt>
                <c:pt idx="5564">
                  <c:v>0</c:v>
                </c:pt>
                <c:pt idx="5565">
                  <c:v>0.03</c:v>
                </c:pt>
                <c:pt idx="5566">
                  <c:v>0</c:v>
                </c:pt>
                <c:pt idx="5567">
                  <c:v>0.12</c:v>
                </c:pt>
                <c:pt idx="5568">
                  <c:v>0.03</c:v>
                </c:pt>
                <c:pt idx="5569">
                  <c:v>0.09</c:v>
                </c:pt>
                <c:pt idx="5570">
                  <c:v>0.03</c:v>
                </c:pt>
                <c:pt idx="5571">
                  <c:v>0.06</c:v>
                </c:pt>
                <c:pt idx="5572">
                  <c:v>0.03</c:v>
                </c:pt>
                <c:pt idx="5573">
                  <c:v>0.18</c:v>
                </c:pt>
                <c:pt idx="5574">
                  <c:v>0.06</c:v>
                </c:pt>
                <c:pt idx="5575">
                  <c:v>0.24</c:v>
                </c:pt>
                <c:pt idx="5576">
                  <c:v>0.15</c:v>
                </c:pt>
                <c:pt idx="5577">
                  <c:v>0.06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0.09</c:v>
                </c:pt>
                <c:pt idx="5582">
                  <c:v>0.03</c:v>
                </c:pt>
                <c:pt idx="5583">
                  <c:v>0.09</c:v>
                </c:pt>
                <c:pt idx="5584">
                  <c:v>0.03</c:v>
                </c:pt>
                <c:pt idx="5585">
                  <c:v>0.09</c:v>
                </c:pt>
                <c:pt idx="5586">
                  <c:v>0.09</c:v>
                </c:pt>
                <c:pt idx="5587">
                  <c:v>0.06</c:v>
                </c:pt>
                <c:pt idx="5588">
                  <c:v>0.03</c:v>
                </c:pt>
                <c:pt idx="5589">
                  <c:v>0.09</c:v>
                </c:pt>
                <c:pt idx="5590">
                  <c:v>0</c:v>
                </c:pt>
                <c:pt idx="5591">
                  <c:v>0.12</c:v>
                </c:pt>
                <c:pt idx="5592">
                  <c:v>0.03</c:v>
                </c:pt>
                <c:pt idx="5593">
                  <c:v>0.06</c:v>
                </c:pt>
                <c:pt idx="5594">
                  <c:v>0.03</c:v>
                </c:pt>
                <c:pt idx="5595">
                  <c:v>0.09</c:v>
                </c:pt>
                <c:pt idx="5596">
                  <c:v>0.09</c:v>
                </c:pt>
                <c:pt idx="5597">
                  <c:v>0.3</c:v>
                </c:pt>
                <c:pt idx="5598">
                  <c:v>0.09</c:v>
                </c:pt>
                <c:pt idx="5599">
                  <c:v>0.09</c:v>
                </c:pt>
                <c:pt idx="5600">
                  <c:v>0.15</c:v>
                </c:pt>
                <c:pt idx="5601">
                  <c:v>0.06</c:v>
                </c:pt>
                <c:pt idx="5602">
                  <c:v>0</c:v>
                </c:pt>
                <c:pt idx="5603">
                  <c:v>0</c:v>
                </c:pt>
                <c:pt idx="5604">
                  <c:v>0.24</c:v>
                </c:pt>
                <c:pt idx="5605">
                  <c:v>0.21</c:v>
                </c:pt>
                <c:pt idx="5606">
                  <c:v>0.09</c:v>
                </c:pt>
                <c:pt idx="5607">
                  <c:v>0.06</c:v>
                </c:pt>
                <c:pt idx="5608">
                  <c:v>0.15</c:v>
                </c:pt>
                <c:pt idx="5609">
                  <c:v>0.24</c:v>
                </c:pt>
                <c:pt idx="5610">
                  <c:v>0.18</c:v>
                </c:pt>
                <c:pt idx="5611">
                  <c:v>0.06</c:v>
                </c:pt>
                <c:pt idx="5612">
                  <c:v>0.18</c:v>
                </c:pt>
                <c:pt idx="5613">
                  <c:v>0.6</c:v>
                </c:pt>
                <c:pt idx="5614">
                  <c:v>0.33</c:v>
                </c:pt>
                <c:pt idx="5615">
                  <c:v>0.12</c:v>
                </c:pt>
                <c:pt idx="5616">
                  <c:v>0.39</c:v>
                </c:pt>
                <c:pt idx="5617">
                  <c:v>0.24</c:v>
                </c:pt>
                <c:pt idx="5618">
                  <c:v>0.18</c:v>
                </c:pt>
                <c:pt idx="5619">
                  <c:v>0.21</c:v>
                </c:pt>
                <c:pt idx="5620">
                  <c:v>0.66</c:v>
                </c:pt>
                <c:pt idx="5621">
                  <c:v>0.27</c:v>
                </c:pt>
                <c:pt idx="5622">
                  <c:v>0.06</c:v>
                </c:pt>
                <c:pt idx="5623">
                  <c:v>0.21</c:v>
                </c:pt>
                <c:pt idx="5624">
                  <c:v>0.03</c:v>
                </c:pt>
                <c:pt idx="5625">
                  <c:v>0.15</c:v>
                </c:pt>
                <c:pt idx="5626">
                  <c:v>0.12</c:v>
                </c:pt>
                <c:pt idx="5627">
                  <c:v>0.03</c:v>
                </c:pt>
                <c:pt idx="5628">
                  <c:v>0.03</c:v>
                </c:pt>
                <c:pt idx="5629">
                  <c:v>0.06</c:v>
                </c:pt>
                <c:pt idx="5630">
                  <c:v>0.15</c:v>
                </c:pt>
                <c:pt idx="5631">
                  <c:v>0.12</c:v>
                </c:pt>
                <c:pt idx="5632">
                  <c:v>0.3</c:v>
                </c:pt>
                <c:pt idx="5633">
                  <c:v>0.12</c:v>
                </c:pt>
                <c:pt idx="5634">
                  <c:v>0.03</c:v>
                </c:pt>
                <c:pt idx="5635">
                  <c:v>0.09</c:v>
                </c:pt>
                <c:pt idx="5636">
                  <c:v>0.06</c:v>
                </c:pt>
                <c:pt idx="5637">
                  <c:v>0</c:v>
                </c:pt>
                <c:pt idx="5638">
                  <c:v>0.33</c:v>
                </c:pt>
                <c:pt idx="5639">
                  <c:v>0.36</c:v>
                </c:pt>
                <c:pt idx="5640">
                  <c:v>0.12</c:v>
                </c:pt>
                <c:pt idx="5641">
                  <c:v>0.09</c:v>
                </c:pt>
                <c:pt idx="5642">
                  <c:v>0.24</c:v>
                </c:pt>
                <c:pt idx="5643">
                  <c:v>0.12</c:v>
                </c:pt>
                <c:pt idx="5644">
                  <c:v>0.06</c:v>
                </c:pt>
                <c:pt idx="5645">
                  <c:v>0.03</c:v>
                </c:pt>
                <c:pt idx="5646">
                  <c:v>0.24</c:v>
                </c:pt>
                <c:pt idx="5647">
                  <c:v>0.09</c:v>
                </c:pt>
                <c:pt idx="5648">
                  <c:v>0</c:v>
                </c:pt>
                <c:pt idx="5649">
                  <c:v>0</c:v>
                </c:pt>
                <c:pt idx="5650">
                  <c:v>0.33</c:v>
                </c:pt>
                <c:pt idx="5651">
                  <c:v>0.15</c:v>
                </c:pt>
                <c:pt idx="5652">
                  <c:v>0.12</c:v>
                </c:pt>
                <c:pt idx="5653">
                  <c:v>0.42</c:v>
                </c:pt>
                <c:pt idx="5654">
                  <c:v>0.36</c:v>
                </c:pt>
                <c:pt idx="5655">
                  <c:v>0.33</c:v>
                </c:pt>
                <c:pt idx="5656">
                  <c:v>0.09</c:v>
                </c:pt>
                <c:pt idx="5657">
                  <c:v>0.21</c:v>
                </c:pt>
                <c:pt idx="5658">
                  <c:v>0.03</c:v>
                </c:pt>
                <c:pt idx="5659">
                  <c:v>0.09</c:v>
                </c:pt>
                <c:pt idx="5660">
                  <c:v>0.18</c:v>
                </c:pt>
                <c:pt idx="5661">
                  <c:v>0.15</c:v>
                </c:pt>
                <c:pt idx="5662">
                  <c:v>0.21</c:v>
                </c:pt>
                <c:pt idx="5663">
                  <c:v>0.03</c:v>
                </c:pt>
                <c:pt idx="5664">
                  <c:v>0.09</c:v>
                </c:pt>
                <c:pt idx="5665">
                  <c:v>0.15</c:v>
                </c:pt>
                <c:pt idx="5666">
                  <c:v>0.06</c:v>
                </c:pt>
                <c:pt idx="5667">
                  <c:v>0.03</c:v>
                </c:pt>
                <c:pt idx="5668">
                  <c:v>0.06</c:v>
                </c:pt>
                <c:pt idx="5669">
                  <c:v>0</c:v>
                </c:pt>
                <c:pt idx="5670">
                  <c:v>0.03</c:v>
                </c:pt>
                <c:pt idx="5671">
                  <c:v>0</c:v>
                </c:pt>
                <c:pt idx="5672">
                  <c:v>0.03</c:v>
                </c:pt>
                <c:pt idx="5673">
                  <c:v>0.06</c:v>
                </c:pt>
                <c:pt idx="5674">
                  <c:v>0.12</c:v>
                </c:pt>
                <c:pt idx="5675">
                  <c:v>0.06</c:v>
                </c:pt>
                <c:pt idx="5676">
                  <c:v>0.36</c:v>
                </c:pt>
                <c:pt idx="5677">
                  <c:v>0.24</c:v>
                </c:pt>
                <c:pt idx="5678">
                  <c:v>0.21</c:v>
                </c:pt>
                <c:pt idx="5679">
                  <c:v>0.27</c:v>
                </c:pt>
                <c:pt idx="5680">
                  <c:v>0.42</c:v>
                </c:pt>
                <c:pt idx="5681">
                  <c:v>0.3</c:v>
                </c:pt>
                <c:pt idx="5682">
                  <c:v>0.24</c:v>
                </c:pt>
                <c:pt idx="5683">
                  <c:v>0.12</c:v>
                </c:pt>
                <c:pt idx="5684">
                  <c:v>0.09</c:v>
                </c:pt>
                <c:pt idx="5685">
                  <c:v>0.03</c:v>
                </c:pt>
                <c:pt idx="5686">
                  <c:v>0.06</c:v>
                </c:pt>
                <c:pt idx="5687">
                  <c:v>0</c:v>
                </c:pt>
                <c:pt idx="5688">
                  <c:v>0.06</c:v>
                </c:pt>
                <c:pt idx="5689">
                  <c:v>0.12</c:v>
                </c:pt>
                <c:pt idx="5690">
                  <c:v>0.09</c:v>
                </c:pt>
                <c:pt idx="5691">
                  <c:v>0.06</c:v>
                </c:pt>
                <c:pt idx="5692">
                  <c:v>0.09</c:v>
                </c:pt>
                <c:pt idx="5693">
                  <c:v>0.03</c:v>
                </c:pt>
                <c:pt idx="5694">
                  <c:v>0.12</c:v>
                </c:pt>
                <c:pt idx="5695">
                  <c:v>0</c:v>
                </c:pt>
                <c:pt idx="5696">
                  <c:v>0.36</c:v>
                </c:pt>
                <c:pt idx="5697">
                  <c:v>0.39</c:v>
                </c:pt>
                <c:pt idx="5698">
                  <c:v>0.51</c:v>
                </c:pt>
                <c:pt idx="5699">
                  <c:v>0.12</c:v>
                </c:pt>
                <c:pt idx="5700">
                  <c:v>0.24</c:v>
                </c:pt>
                <c:pt idx="5701">
                  <c:v>0.06</c:v>
                </c:pt>
                <c:pt idx="5702">
                  <c:v>0</c:v>
                </c:pt>
                <c:pt idx="5703">
                  <c:v>0.27</c:v>
                </c:pt>
                <c:pt idx="5704">
                  <c:v>0.15</c:v>
                </c:pt>
                <c:pt idx="5705">
                  <c:v>0.06</c:v>
                </c:pt>
                <c:pt idx="5706">
                  <c:v>0.6</c:v>
                </c:pt>
                <c:pt idx="5707">
                  <c:v>0.3</c:v>
                </c:pt>
                <c:pt idx="5708">
                  <c:v>0.12</c:v>
                </c:pt>
                <c:pt idx="5709">
                  <c:v>0.12</c:v>
                </c:pt>
                <c:pt idx="5710">
                  <c:v>0.03</c:v>
                </c:pt>
                <c:pt idx="5711">
                  <c:v>0.18</c:v>
                </c:pt>
                <c:pt idx="5712">
                  <c:v>0.06</c:v>
                </c:pt>
                <c:pt idx="5713">
                  <c:v>0</c:v>
                </c:pt>
                <c:pt idx="5714">
                  <c:v>0.03</c:v>
                </c:pt>
                <c:pt idx="5715">
                  <c:v>0.09</c:v>
                </c:pt>
                <c:pt idx="5716">
                  <c:v>0</c:v>
                </c:pt>
                <c:pt idx="5717">
                  <c:v>0.18</c:v>
                </c:pt>
                <c:pt idx="5718">
                  <c:v>0.45</c:v>
                </c:pt>
                <c:pt idx="5719">
                  <c:v>0.24</c:v>
                </c:pt>
                <c:pt idx="5720">
                  <c:v>0.15</c:v>
                </c:pt>
                <c:pt idx="5721">
                  <c:v>0.36</c:v>
                </c:pt>
                <c:pt idx="5722">
                  <c:v>0.15</c:v>
                </c:pt>
                <c:pt idx="5723">
                  <c:v>0.15</c:v>
                </c:pt>
                <c:pt idx="5724">
                  <c:v>0</c:v>
                </c:pt>
                <c:pt idx="5725">
                  <c:v>0.06</c:v>
                </c:pt>
                <c:pt idx="5726">
                  <c:v>0.03</c:v>
                </c:pt>
                <c:pt idx="5727">
                  <c:v>0.09</c:v>
                </c:pt>
                <c:pt idx="5728">
                  <c:v>0.18</c:v>
                </c:pt>
                <c:pt idx="5729">
                  <c:v>0</c:v>
                </c:pt>
                <c:pt idx="5730">
                  <c:v>0.12</c:v>
                </c:pt>
                <c:pt idx="5731">
                  <c:v>0.12</c:v>
                </c:pt>
                <c:pt idx="5732">
                  <c:v>0</c:v>
                </c:pt>
                <c:pt idx="5733">
                  <c:v>0.03</c:v>
                </c:pt>
                <c:pt idx="5734">
                  <c:v>0.12</c:v>
                </c:pt>
                <c:pt idx="5735">
                  <c:v>0.12</c:v>
                </c:pt>
                <c:pt idx="5736">
                  <c:v>0.12</c:v>
                </c:pt>
                <c:pt idx="5737">
                  <c:v>0.15</c:v>
                </c:pt>
                <c:pt idx="5738">
                  <c:v>0.12</c:v>
                </c:pt>
                <c:pt idx="5739">
                  <c:v>0</c:v>
                </c:pt>
                <c:pt idx="5740">
                  <c:v>0.09</c:v>
                </c:pt>
                <c:pt idx="5741">
                  <c:v>0.42</c:v>
                </c:pt>
                <c:pt idx="5742">
                  <c:v>0.03</c:v>
                </c:pt>
                <c:pt idx="5743">
                  <c:v>0.06</c:v>
                </c:pt>
                <c:pt idx="5744">
                  <c:v>0.09</c:v>
                </c:pt>
                <c:pt idx="5745">
                  <c:v>0.03</c:v>
                </c:pt>
                <c:pt idx="5746">
                  <c:v>0.09</c:v>
                </c:pt>
                <c:pt idx="5747">
                  <c:v>0.15</c:v>
                </c:pt>
                <c:pt idx="5748">
                  <c:v>0.45</c:v>
                </c:pt>
                <c:pt idx="5749">
                  <c:v>0.03</c:v>
                </c:pt>
                <c:pt idx="5750">
                  <c:v>0</c:v>
                </c:pt>
                <c:pt idx="5751">
                  <c:v>0.24</c:v>
                </c:pt>
                <c:pt idx="5752">
                  <c:v>0.15</c:v>
                </c:pt>
                <c:pt idx="5753">
                  <c:v>0.15</c:v>
                </c:pt>
                <c:pt idx="5754">
                  <c:v>0</c:v>
                </c:pt>
                <c:pt idx="5755">
                  <c:v>0.03</c:v>
                </c:pt>
                <c:pt idx="5756">
                  <c:v>0.15</c:v>
                </c:pt>
                <c:pt idx="5757">
                  <c:v>0.21</c:v>
                </c:pt>
                <c:pt idx="5758">
                  <c:v>0.09</c:v>
                </c:pt>
                <c:pt idx="5759">
                  <c:v>0.21</c:v>
                </c:pt>
                <c:pt idx="5760">
                  <c:v>0.03</c:v>
                </c:pt>
                <c:pt idx="5761">
                  <c:v>0.03</c:v>
                </c:pt>
                <c:pt idx="5762">
                  <c:v>0.03</c:v>
                </c:pt>
                <c:pt idx="5763">
                  <c:v>0.03</c:v>
                </c:pt>
                <c:pt idx="5764">
                  <c:v>0.06</c:v>
                </c:pt>
                <c:pt idx="5765">
                  <c:v>0.06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0.09</c:v>
                </c:pt>
                <c:pt idx="5771">
                  <c:v>0</c:v>
                </c:pt>
                <c:pt idx="5772">
                  <c:v>0.87</c:v>
                </c:pt>
                <c:pt idx="5773">
                  <c:v>0.33</c:v>
                </c:pt>
                <c:pt idx="5774">
                  <c:v>0.42</c:v>
                </c:pt>
                <c:pt idx="5775">
                  <c:v>0.15</c:v>
                </c:pt>
                <c:pt idx="5776">
                  <c:v>0.06</c:v>
                </c:pt>
                <c:pt idx="5777">
                  <c:v>0.24</c:v>
                </c:pt>
                <c:pt idx="5778">
                  <c:v>0.3</c:v>
                </c:pt>
                <c:pt idx="5779">
                  <c:v>0</c:v>
                </c:pt>
                <c:pt idx="5780">
                  <c:v>0</c:v>
                </c:pt>
                <c:pt idx="5781">
                  <c:v>0.12</c:v>
                </c:pt>
                <c:pt idx="5782">
                  <c:v>0.18</c:v>
                </c:pt>
                <c:pt idx="5783">
                  <c:v>0.09</c:v>
                </c:pt>
                <c:pt idx="5784">
                  <c:v>0.03</c:v>
                </c:pt>
                <c:pt idx="5785">
                  <c:v>0.18</c:v>
                </c:pt>
                <c:pt idx="5786">
                  <c:v>0.39</c:v>
                </c:pt>
                <c:pt idx="5787">
                  <c:v>0.42</c:v>
                </c:pt>
                <c:pt idx="5788">
                  <c:v>0.03</c:v>
                </c:pt>
                <c:pt idx="5789">
                  <c:v>0.3</c:v>
                </c:pt>
                <c:pt idx="5790">
                  <c:v>0.12</c:v>
                </c:pt>
                <c:pt idx="5791">
                  <c:v>0.06</c:v>
                </c:pt>
                <c:pt idx="5792">
                  <c:v>0.24</c:v>
                </c:pt>
                <c:pt idx="5793">
                  <c:v>0.06</c:v>
                </c:pt>
                <c:pt idx="5794">
                  <c:v>0.36</c:v>
                </c:pt>
                <c:pt idx="5795">
                  <c:v>0.42</c:v>
                </c:pt>
                <c:pt idx="5796">
                  <c:v>0.24</c:v>
                </c:pt>
                <c:pt idx="5797">
                  <c:v>0.21</c:v>
                </c:pt>
                <c:pt idx="5798">
                  <c:v>0.06</c:v>
                </c:pt>
                <c:pt idx="5799">
                  <c:v>0.06</c:v>
                </c:pt>
                <c:pt idx="5800">
                  <c:v>0.24</c:v>
                </c:pt>
                <c:pt idx="5801">
                  <c:v>0.24</c:v>
                </c:pt>
                <c:pt idx="5802">
                  <c:v>0.06</c:v>
                </c:pt>
                <c:pt idx="5803">
                  <c:v>0.06</c:v>
                </c:pt>
                <c:pt idx="5804">
                  <c:v>0.21</c:v>
                </c:pt>
                <c:pt idx="5805">
                  <c:v>0.21</c:v>
                </c:pt>
                <c:pt idx="5806">
                  <c:v>0.27</c:v>
                </c:pt>
                <c:pt idx="5807">
                  <c:v>0.12</c:v>
                </c:pt>
                <c:pt idx="5808">
                  <c:v>0.06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0.03</c:v>
                </c:pt>
                <c:pt idx="5816">
                  <c:v>0</c:v>
                </c:pt>
                <c:pt idx="5817">
                  <c:v>0.03</c:v>
                </c:pt>
                <c:pt idx="5818">
                  <c:v>0</c:v>
                </c:pt>
                <c:pt idx="5819">
                  <c:v>0.06</c:v>
                </c:pt>
                <c:pt idx="5820">
                  <c:v>0</c:v>
                </c:pt>
                <c:pt idx="5821">
                  <c:v>0.06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0.06</c:v>
                </c:pt>
                <c:pt idx="5826">
                  <c:v>0.03</c:v>
                </c:pt>
                <c:pt idx="5827">
                  <c:v>0.03</c:v>
                </c:pt>
                <c:pt idx="5828">
                  <c:v>0.09</c:v>
                </c:pt>
                <c:pt idx="5829">
                  <c:v>0.18</c:v>
                </c:pt>
                <c:pt idx="5830">
                  <c:v>0.33</c:v>
                </c:pt>
                <c:pt idx="5831">
                  <c:v>0.18</c:v>
                </c:pt>
                <c:pt idx="5832">
                  <c:v>0.33</c:v>
                </c:pt>
                <c:pt idx="5833">
                  <c:v>0.42</c:v>
                </c:pt>
                <c:pt idx="5834">
                  <c:v>0.09</c:v>
                </c:pt>
                <c:pt idx="5835">
                  <c:v>0.21</c:v>
                </c:pt>
                <c:pt idx="5836">
                  <c:v>0.45</c:v>
                </c:pt>
                <c:pt idx="5837">
                  <c:v>0.33</c:v>
                </c:pt>
                <c:pt idx="5838">
                  <c:v>0.39</c:v>
                </c:pt>
                <c:pt idx="5839">
                  <c:v>0.21</c:v>
                </c:pt>
                <c:pt idx="5840">
                  <c:v>0.18</c:v>
                </c:pt>
                <c:pt idx="5841">
                  <c:v>0.42</c:v>
                </c:pt>
                <c:pt idx="5842">
                  <c:v>0.24</c:v>
                </c:pt>
                <c:pt idx="5843">
                  <c:v>0.21</c:v>
                </c:pt>
                <c:pt idx="5844">
                  <c:v>0.33</c:v>
                </c:pt>
                <c:pt idx="5845">
                  <c:v>0.51</c:v>
                </c:pt>
                <c:pt idx="5846">
                  <c:v>0.42</c:v>
                </c:pt>
                <c:pt idx="5847">
                  <c:v>0.42</c:v>
                </c:pt>
                <c:pt idx="5848">
                  <c:v>0.06</c:v>
                </c:pt>
                <c:pt idx="5849">
                  <c:v>0.27</c:v>
                </c:pt>
                <c:pt idx="5850">
                  <c:v>0.42</c:v>
                </c:pt>
                <c:pt idx="5851">
                  <c:v>0.48</c:v>
                </c:pt>
                <c:pt idx="5852">
                  <c:v>0.36</c:v>
                </c:pt>
                <c:pt idx="5853">
                  <c:v>0.48</c:v>
                </c:pt>
                <c:pt idx="5854">
                  <c:v>0.45</c:v>
                </c:pt>
                <c:pt idx="5855">
                  <c:v>0.18</c:v>
                </c:pt>
                <c:pt idx="5856">
                  <c:v>0.21</c:v>
                </c:pt>
                <c:pt idx="5857">
                  <c:v>0.33</c:v>
                </c:pt>
                <c:pt idx="5858">
                  <c:v>0.3</c:v>
                </c:pt>
                <c:pt idx="5859">
                  <c:v>0.36</c:v>
                </c:pt>
                <c:pt idx="5860">
                  <c:v>0.12</c:v>
                </c:pt>
                <c:pt idx="5861">
                  <c:v>0.33</c:v>
                </c:pt>
                <c:pt idx="5862">
                  <c:v>0.69</c:v>
                </c:pt>
                <c:pt idx="5863">
                  <c:v>0.03</c:v>
                </c:pt>
                <c:pt idx="5864">
                  <c:v>0.06</c:v>
                </c:pt>
                <c:pt idx="5865">
                  <c:v>0.33</c:v>
                </c:pt>
                <c:pt idx="5866">
                  <c:v>0.33</c:v>
                </c:pt>
                <c:pt idx="5867">
                  <c:v>0.15</c:v>
                </c:pt>
                <c:pt idx="5868">
                  <c:v>0.15</c:v>
                </c:pt>
                <c:pt idx="5869">
                  <c:v>0</c:v>
                </c:pt>
                <c:pt idx="5870">
                  <c:v>0.24</c:v>
                </c:pt>
                <c:pt idx="5871">
                  <c:v>0.12</c:v>
                </c:pt>
                <c:pt idx="5872">
                  <c:v>0.3</c:v>
                </c:pt>
                <c:pt idx="5873">
                  <c:v>0.12</c:v>
                </c:pt>
                <c:pt idx="5874">
                  <c:v>0.54</c:v>
                </c:pt>
                <c:pt idx="5875">
                  <c:v>0</c:v>
                </c:pt>
                <c:pt idx="5876">
                  <c:v>0.33</c:v>
                </c:pt>
                <c:pt idx="5877">
                  <c:v>0.12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0.48</c:v>
                </c:pt>
                <c:pt idx="5882">
                  <c:v>0.45</c:v>
                </c:pt>
                <c:pt idx="5883">
                  <c:v>0.12</c:v>
                </c:pt>
                <c:pt idx="5884">
                  <c:v>0.33</c:v>
                </c:pt>
                <c:pt idx="5885">
                  <c:v>0.15</c:v>
                </c:pt>
                <c:pt idx="5886">
                  <c:v>0.09</c:v>
                </c:pt>
                <c:pt idx="5887">
                  <c:v>0.24</c:v>
                </c:pt>
                <c:pt idx="5888">
                  <c:v>0</c:v>
                </c:pt>
                <c:pt idx="5889">
                  <c:v>0.06</c:v>
                </c:pt>
                <c:pt idx="5890">
                  <c:v>0.09</c:v>
                </c:pt>
                <c:pt idx="5891">
                  <c:v>0.72</c:v>
                </c:pt>
                <c:pt idx="5892">
                  <c:v>0.09</c:v>
                </c:pt>
                <c:pt idx="5893">
                  <c:v>0.21</c:v>
                </c:pt>
                <c:pt idx="5894">
                  <c:v>0.33</c:v>
                </c:pt>
                <c:pt idx="5895">
                  <c:v>0.12</c:v>
                </c:pt>
                <c:pt idx="5896">
                  <c:v>0</c:v>
                </c:pt>
                <c:pt idx="5897">
                  <c:v>0.33</c:v>
                </c:pt>
                <c:pt idx="5898">
                  <c:v>0.39</c:v>
                </c:pt>
                <c:pt idx="5899">
                  <c:v>0.18</c:v>
                </c:pt>
                <c:pt idx="5900">
                  <c:v>0.18</c:v>
                </c:pt>
                <c:pt idx="5901">
                  <c:v>0.24</c:v>
                </c:pt>
                <c:pt idx="5902">
                  <c:v>0.21</c:v>
                </c:pt>
                <c:pt idx="5903">
                  <c:v>0.24</c:v>
                </c:pt>
                <c:pt idx="5904">
                  <c:v>0.36</c:v>
                </c:pt>
                <c:pt idx="5905">
                  <c:v>0.24</c:v>
                </c:pt>
                <c:pt idx="5906">
                  <c:v>0.3</c:v>
                </c:pt>
                <c:pt idx="5907">
                  <c:v>0.12</c:v>
                </c:pt>
                <c:pt idx="5908">
                  <c:v>0.27</c:v>
                </c:pt>
                <c:pt idx="5909">
                  <c:v>0.09</c:v>
                </c:pt>
                <c:pt idx="5910">
                  <c:v>0.03</c:v>
                </c:pt>
                <c:pt idx="5911">
                  <c:v>0.09</c:v>
                </c:pt>
                <c:pt idx="5912">
                  <c:v>0.06</c:v>
                </c:pt>
                <c:pt idx="5913">
                  <c:v>0.18</c:v>
                </c:pt>
                <c:pt idx="5914">
                  <c:v>0.21</c:v>
                </c:pt>
                <c:pt idx="5915">
                  <c:v>0.12</c:v>
                </c:pt>
                <c:pt idx="5916">
                  <c:v>0.03</c:v>
                </c:pt>
                <c:pt idx="5917">
                  <c:v>0.18</c:v>
                </c:pt>
                <c:pt idx="5918">
                  <c:v>0.42</c:v>
                </c:pt>
                <c:pt idx="5919">
                  <c:v>0.24</c:v>
                </c:pt>
                <c:pt idx="5920">
                  <c:v>0.15</c:v>
                </c:pt>
                <c:pt idx="5921">
                  <c:v>0.51</c:v>
                </c:pt>
                <c:pt idx="5922">
                  <c:v>0.3</c:v>
                </c:pt>
                <c:pt idx="5923">
                  <c:v>0.36</c:v>
                </c:pt>
                <c:pt idx="5924">
                  <c:v>0.12</c:v>
                </c:pt>
                <c:pt idx="5925">
                  <c:v>0.03</c:v>
                </c:pt>
                <c:pt idx="5926">
                  <c:v>0.15</c:v>
                </c:pt>
                <c:pt idx="5927">
                  <c:v>0.18</c:v>
                </c:pt>
                <c:pt idx="5928">
                  <c:v>0.03</c:v>
                </c:pt>
                <c:pt idx="5929">
                  <c:v>0.24</c:v>
                </c:pt>
                <c:pt idx="5930">
                  <c:v>0.09</c:v>
                </c:pt>
                <c:pt idx="5931">
                  <c:v>0.15</c:v>
                </c:pt>
                <c:pt idx="5932">
                  <c:v>0.15</c:v>
                </c:pt>
                <c:pt idx="5933">
                  <c:v>0.18</c:v>
                </c:pt>
                <c:pt idx="5934">
                  <c:v>0.06</c:v>
                </c:pt>
                <c:pt idx="5935">
                  <c:v>0.03</c:v>
                </c:pt>
                <c:pt idx="5936">
                  <c:v>0.12</c:v>
                </c:pt>
                <c:pt idx="5937">
                  <c:v>0</c:v>
                </c:pt>
                <c:pt idx="5938">
                  <c:v>0.21</c:v>
                </c:pt>
                <c:pt idx="5939">
                  <c:v>0.24</c:v>
                </c:pt>
                <c:pt idx="5940">
                  <c:v>0.39</c:v>
                </c:pt>
                <c:pt idx="5941">
                  <c:v>0.15</c:v>
                </c:pt>
                <c:pt idx="5942">
                  <c:v>0.21</c:v>
                </c:pt>
                <c:pt idx="5943">
                  <c:v>0.24</c:v>
                </c:pt>
                <c:pt idx="5944">
                  <c:v>0.42</c:v>
                </c:pt>
                <c:pt idx="5945">
                  <c:v>0.24</c:v>
                </c:pt>
                <c:pt idx="5946">
                  <c:v>0.24</c:v>
                </c:pt>
                <c:pt idx="5947">
                  <c:v>0.36</c:v>
                </c:pt>
                <c:pt idx="5948">
                  <c:v>0.09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0.33</c:v>
                </c:pt>
                <c:pt idx="5954">
                  <c:v>0.06</c:v>
                </c:pt>
                <c:pt idx="5955">
                  <c:v>0</c:v>
                </c:pt>
                <c:pt idx="5956">
                  <c:v>0.03</c:v>
                </c:pt>
                <c:pt idx="5957">
                  <c:v>0</c:v>
                </c:pt>
                <c:pt idx="5958">
                  <c:v>0.03</c:v>
                </c:pt>
                <c:pt idx="5959">
                  <c:v>0</c:v>
                </c:pt>
                <c:pt idx="5960">
                  <c:v>0.03</c:v>
                </c:pt>
                <c:pt idx="5961">
                  <c:v>0</c:v>
                </c:pt>
                <c:pt idx="5962">
                  <c:v>0.03</c:v>
                </c:pt>
                <c:pt idx="5963">
                  <c:v>0</c:v>
                </c:pt>
                <c:pt idx="5964">
                  <c:v>0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0.03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0.06</c:v>
                </c:pt>
                <c:pt idx="5975">
                  <c:v>0</c:v>
                </c:pt>
                <c:pt idx="5976">
                  <c:v>0.06</c:v>
                </c:pt>
                <c:pt idx="5977">
                  <c:v>0</c:v>
                </c:pt>
                <c:pt idx="5978">
                  <c:v>0.06</c:v>
                </c:pt>
                <c:pt idx="5979">
                  <c:v>0</c:v>
                </c:pt>
                <c:pt idx="5980">
                  <c:v>0.06</c:v>
                </c:pt>
                <c:pt idx="5981">
                  <c:v>0</c:v>
                </c:pt>
                <c:pt idx="5982">
                  <c:v>0.03</c:v>
                </c:pt>
                <c:pt idx="5983">
                  <c:v>0</c:v>
                </c:pt>
                <c:pt idx="5984">
                  <c:v>0.09</c:v>
                </c:pt>
                <c:pt idx="5985">
                  <c:v>0</c:v>
                </c:pt>
                <c:pt idx="5986">
                  <c:v>0.06</c:v>
                </c:pt>
                <c:pt idx="5987">
                  <c:v>0</c:v>
                </c:pt>
                <c:pt idx="5988">
                  <c:v>0.06</c:v>
                </c:pt>
                <c:pt idx="5989">
                  <c:v>0</c:v>
                </c:pt>
                <c:pt idx="5990">
                  <c:v>0.06</c:v>
                </c:pt>
                <c:pt idx="5991">
                  <c:v>0</c:v>
                </c:pt>
                <c:pt idx="5992">
                  <c:v>0.09</c:v>
                </c:pt>
                <c:pt idx="5993">
                  <c:v>0.03</c:v>
                </c:pt>
                <c:pt idx="5994">
                  <c:v>0.06</c:v>
                </c:pt>
                <c:pt idx="5995">
                  <c:v>0.03</c:v>
                </c:pt>
                <c:pt idx="5996">
                  <c:v>0.09</c:v>
                </c:pt>
                <c:pt idx="5997">
                  <c:v>0.03</c:v>
                </c:pt>
                <c:pt idx="5998">
                  <c:v>0.06</c:v>
                </c:pt>
                <c:pt idx="5999">
                  <c:v>0.03</c:v>
                </c:pt>
                <c:pt idx="6000">
                  <c:v>0.09</c:v>
                </c:pt>
                <c:pt idx="6001">
                  <c:v>0.03</c:v>
                </c:pt>
                <c:pt idx="6002">
                  <c:v>0.09</c:v>
                </c:pt>
                <c:pt idx="6003">
                  <c:v>0.06</c:v>
                </c:pt>
                <c:pt idx="6004">
                  <c:v>0.09</c:v>
                </c:pt>
                <c:pt idx="6005">
                  <c:v>0.03</c:v>
                </c:pt>
                <c:pt idx="6006">
                  <c:v>0.09</c:v>
                </c:pt>
                <c:pt idx="6007">
                  <c:v>0.03</c:v>
                </c:pt>
                <c:pt idx="6008">
                  <c:v>0.09</c:v>
                </c:pt>
                <c:pt idx="6009">
                  <c:v>0.03</c:v>
                </c:pt>
                <c:pt idx="6010">
                  <c:v>0.09</c:v>
                </c:pt>
                <c:pt idx="6011">
                  <c:v>0.03</c:v>
                </c:pt>
                <c:pt idx="6012">
                  <c:v>0.09</c:v>
                </c:pt>
                <c:pt idx="6013">
                  <c:v>0.03</c:v>
                </c:pt>
                <c:pt idx="6014">
                  <c:v>0.09</c:v>
                </c:pt>
                <c:pt idx="6015">
                  <c:v>0.03</c:v>
                </c:pt>
                <c:pt idx="6016">
                  <c:v>0.06</c:v>
                </c:pt>
                <c:pt idx="6017">
                  <c:v>0.03</c:v>
                </c:pt>
                <c:pt idx="6018">
                  <c:v>0.09</c:v>
                </c:pt>
                <c:pt idx="6019">
                  <c:v>0.03</c:v>
                </c:pt>
                <c:pt idx="6020">
                  <c:v>0.09</c:v>
                </c:pt>
                <c:pt idx="6021">
                  <c:v>0.03</c:v>
                </c:pt>
                <c:pt idx="6022">
                  <c:v>0.09</c:v>
                </c:pt>
                <c:pt idx="6023">
                  <c:v>0.06</c:v>
                </c:pt>
                <c:pt idx="6024">
                  <c:v>0.09</c:v>
                </c:pt>
                <c:pt idx="6025">
                  <c:v>0.03</c:v>
                </c:pt>
                <c:pt idx="6026">
                  <c:v>0.09</c:v>
                </c:pt>
                <c:pt idx="6027">
                  <c:v>0.03</c:v>
                </c:pt>
                <c:pt idx="6028">
                  <c:v>0.09</c:v>
                </c:pt>
                <c:pt idx="6029">
                  <c:v>0.03</c:v>
                </c:pt>
                <c:pt idx="6030">
                  <c:v>0.09</c:v>
                </c:pt>
                <c:pt idx="6031">
                  <c:v>0.06</c:v>
                </c:pt>
                <c:pt idx="6032">
                  <c:v>0.09</c:v>
                </c:pt>
                <c:pt idx="6033">
                  <c:v>0.03</c:v>
                </c:pt>
                <c:pt idx="6034">
                  <c:v>0.09</c:v>
                </c:pt>
                <c:pt idx="6035">
                  <c:v>0.03</c:v>
                </c:pt>
                <c:pt idx="6036">
                  <c:v>0.12</c:v>
                </c:pt>
                <c:pt idx="6037">
                  <c:v>0.06</c:v>
                </c:pt>
                <c:pt idx="6038">
                  <c:v>0.09</c:v>
                </c:pt>
                <c:pt idx="6039">
                  <c:v>0.03</c:v>
                </c:pt>
                <c:pt idx="6040">
                  <c:v>0.12</c:v>
                </c:pt>
                <c:pt idx="6041">
                  <c:v>0.03</c:v>
                </c:pt>
                <c:pt idx="6042">
                  <c:v>0.09</c:v>
                </c:pt>
                <c:pt idx="6043">
                  <c:v>0.06</c:v>
                </c:pt>
                <c:pt idx="6044">
                  <c:v>0.09</c:v>
                </c:pt>
                <c:pt idx="6045">
                  <c:v>0.03</c:v>
                </c:pt>
                <c:pt idx="6046">
                  <c:v>0.09</c:v>
                </c:pt>
                <c:pt idx="6047">
                  <c:v>0.03</c:v>
                </c:pt>
                <c:pt idx="6048">
                  <c:v>0.09</c:v>
                </c:pt>
                <c:pt idx="6049">
                  <c:v>0.06</c:v>
                </c:pt>
                <c:pt idx="6050">
                  <c:v>0.06</c:v>
                </c:pt>
                <c:pt idx="6051">
                  <c:v>0.03</c:v>
                </c:pt>
                <c:pt idx="6052">
                  <c:v>0.09</c:v>
                </c:pt>
                <c:pt idx="6053">
                  <c:v>0.06</c:v>
                </c:pt>
                <c:pt idx="6054">
                  <c:v>0.09</c:v>
                </c:pt>
                <c:pt idx="6055">
                  <c:v>0.03</c:v>
                </c:pt>
                <c:pt idx="6056">
                  <c:v>0.09</c:v>
                </c:pt>
                <c:pt idx="6057">
                  <c:v>0.03</c:v>
                </c:pt>
                <c:pt idx="6058">
                  <c:v>0.09</c:v>
                </c:pt>
                <c:pt idx="6059">
                  <c:v>0.03</c:v>
                </c:pt>
                <c:pt idx="6060">
                  <c:v>0.09</c:v>
                </c:pt>
                <c:pt idx="6061">
                  <c:v>0.03</c:v>
                </c:pt>
                <c:pt idx="6062">
                  <c:v>0.09</c:v>
                </c:pt>
                <c:pt idx="6063">
                  <c:v>0.03</c:v>
                </c:pt>
                <c:pt idx="6064">
                  <c:v>0.09</c:v>
                </c:pt>
                <c:pt idx="6065">
                  <c:v>0.03</c:v>
                </c:pt>
                <c:pt idx="6066">
                  <c:v>0.09</c:v>
                </c:pt>
                <c:pt idx="6067">
                  <c:v>0.03</c:v>
                </c:pt>
                <c:pt idx="6068">
                  <c:v>0.09</c:v>
                </c:pt>
                <c:pt idx="6069">
                  <c:v>0.03</c:v>
                </c:pt>
                <c:pt idx="6070">
                  <c:v>0.09</c:v>
                </c:pt>
                <c:pt idx="6071">
                  <c:v>0.03</c:v>
                </c:pt>
                <c:pt idx="6072">
                  <c:v>0.09</c:v>
                </c:pt>
                <c:pt idx="6073">
                  <c:v>0.03</c:v>
                </c:pt>
                <c:pt idx="6074">
                  <c:v>0.09</c:v>
                </c:pt>
                <c:pt idx="6075">
                  <c:v>0.03</c:v>
                </c:pt>
                <c:pt idx="6076">
                  <c:v>0.09</c:v>
                </c:pt>
                <c:pt idx="6077">
                  <c:v>0.03</c:v>
                </c:pt>
                <c:pt idx="6078">
                  <c:v>0.09</c:v>
                </c:pt>
                <c:pt idx="6079">
                  <c:v>0.03</c:v>
                </c:pt>
                <c:pt idx="6080">
                  <c:v>0.06</c:v>
                </c:pt>
                <c:pt idx="6081">
                  <c:v>0.03</c:v>
                </c:pt>
                <c:pt idx="6082">
                  <c:v>0.09</c:v>
                </c:pt>
                <c:pt idx="6083">
                  <c:v>0.03</c:v>
                </c:pt>
                <c:pt idx="6084">
                  <c:v>0.06</c:v>
                </c:pt>
                <c:pt idx="6085">
                  <c:v>0.03</c:v>
                </c:pt>
                <c:pt idx="6086">
                  <c:v>0.09</c:v>
                </c:pt>
                <c:pt idx="6087">
                  <c:v>0.06</c:v>
                </c:pt>
                <c:pt idx="6088">
                  <c:v>0.06</c:v>
                </c:pt>
                <c:pt idx="6089">
                  <c:v>0.03</c:v>
                </c:pt>
                <c:pt idx="6090">
                  <c:v>0.09</c:v>
                </c:pt>
                <c:pt idx="6091">
                  <c:v>0.03</c:v>
                </c:pt>
                <c:pt idx="6092">
                  <c:v>0.09</c:v>
                </c:pt>
                <c:pt idx="6093">
                  <c:v>0.03</c:v>
                </c:pt>
                <c:pt idx="6094">
                  <c:v>0.12</c:v>
                </c:pt>
                <c:pt idx="6095">
                  <c:v>0.03</c:v>
                </c:pt>
                <c:pt idx="6096">
                  <c:v>0.09</c:v>
                </c:pt>
                <c:pt idx="6097">
                  <c:v>0.06</c:v>
                </c:pt>
                <c:pt idx="6098">
                  <c:v>0.09</c:v>
                </c:pt>
                <c:pt idx="6099">
                  <c:v>0.03</c:v>
                </c:pt>
                <c:pt idx="6100">
                  <c:v>0.09</c:v>
                </c:pt>
                <c:pt idx="6101">
                  <c:v>0.03</c:v>
                </c:pt>
                <c:pt idx="6102">
                  <c:v>0.12</c:v>
                </c:pt>
                <c:pt idx="6103">
                  <c:v>0.06</c:v>
                </c:pt>
                <c:pt idx="6104">
                  <c:v>0.09</c:v>
                </c:pt>
                <c:pt idx="6105">
                  <c:v>0.03</c:v>
                </c:pt>
                <c:pt idx="6106">
                  <c:v>0.12</c:v>
                </c:pt>
                <c:pt idx="6107">
                  <c:v>0.03</c:v>
                </c:pt>
                <c:pt idx="6108">
                  <c:v>0.09</c:v>
                </c:pt>
                <c:pt idx="6109">
                  <c:v>0.03</c:v>
                </c:pt>
                <c:pt idx="6110">
                  <c:v>0.12</c:v>
                </c:pt>
                <c:pt idx="6111">
                  <c:v>0.06</c:v>
                </c:pt>
                <c:pt idx="6112">
                  <c:v>0.09</c:v>
                </c:pt>
                <c:pt idx="6113">
                  <c:v>0.03</c:v>
                </c:pt>
                <c:pt idx="6114">
                  <c:v>0.09</c:v>
                </c:pt>
                <c:pt idx="6115">
                  <c:v>0.03</c:v>
                </c:pt>
                <c:pt idx="6116">
                  <c:v>0.09</c:v>
                </c:pt>
                <c:pt idx="6117">
                  <c:v>0.06</c:v>
                </c:pt>
                <c:pt idx="6118">
                  <c:v>0.09</c:v>
                </c:pt>
                <c:pt idx="6119">
                  <c:v>0.03</c:v>
                </c:pt>
                <c:pt idx="6120">
                  <c:v>0.09</c:v>
                </c:pt>
                <c:pt idx="6121">
                  <c:v>0.03</c:v>
                </c:pt>
                <c:pt idx="6122">
                  <c:v>0.09</c:v>
                </c:pt>
                <c:pt idx="6123">
                  <c:v>0.03</c:v>
                </c:pt>
                <c:pt idx="6124">
                  <c:v>0.09</c:v>
                </c:pt>
                <c:pt idx="6125">
                  <c:v>0.06</c:v>
                </c:pt>
                <c:pt idx="6126">
                  <c:v>0.12</c:v>
                </c:pt>
                <c:pt idx="6127">
                  <c:v>0.03</c:v>
                </c:pt>
                <c:pt idx="6128">
                  <c:v>0.12</c:v>
                </c:pt>
                <c:pt idx="6129">
                  <c:v>0.03</c:v>
                </c:pt>
                <c:pt idx="6130">
                  <c:v>0.09</c:v>
                </c:pt>
                <c:pt idx="6131">
                  <c:v>0.03</c:v>
                </c:pt>
                <c:pt idx="6132">
                  <c:v>0.09</c:v>
                </c:pt>
                <c:pt idx="6133">
                  <c:v>0.03</c:v>
                </c:pt>
                <c:pt idx="6134">
                  <c:v>0.09</c:v>
                </c:pt>
                <c:pt idx="6135">
                  <c:v>0.03</c:v>
                </c:pt>
                <c:pt idx="6136">
                  <c:v>0.06</c:v>
                </c:pt>
                <c:pt idx="6137">
                  <c:v>0.03</c:v>
                </c:pt>
                <c:pt idx="6138">
                  <c:v>0.12</c:v>
                </c:pt>
                <c:pt idx="6139">
                  <c:v>0.03</c:v>
                </c:pt>
                <c:pt idx="6140">
                  <c:v>0.12</c:v>
                </c:pt>
                <c:pt idx="6141">
                  <c:v>0.06</c:v>
                </c:pt>
                <c:pt idx="6142">
                  <c:v>0.09</c:v>
                </c:pt>
                <c:pt idx="6143">
                  <c:v>0.03</c:v>
                </c:pt>
                <c:pt idx="6144">
                  <c:v>0.09</c:v>
                </c:pt>
                <c:pt idx="6145">
                  <c:v>0.03</c:v>
                </c:pt>
                <c:pt idx="6146">
                  <c:v>0.09</c:v>
                </c:pt>
                <c:pt idx="6147">
                  <c:v>0.03</c:v>
                </c:pt>
                <c:pt idx="6148">
                  <c:v>0.09</c:v>
                </c:pt>
                <c:pt idx="6149">
                  <c:v>0.03</c:v>
                </c:pt>
                <c:pt idx="6150">
                  <c:v>0.12</c:v>
                </c:pt>
                <c:pt idx="6151">
                  <c:v>0.03</c:v>
                </c:pt>
                <c:pt idx="6152">
                  <c:v>0.09</c:v>
                </c:pt>
                <c:pt idx="6153">
                  <c:v>0.03</c:v>
                </c:pt>
                <c:pt idx="6154">
                  <c:v>0.06</c:v>
                </c:pt>
                <c:pt idx="6155">
                  <c:v>0.03</c:v>
                </c:pt>
                <c:pt idx="6156">
                  <c:v>0.09</c:v>
                </c:pt>
                <c:pt idx="6157">
                  <c:v>0.03</c:v>
                </c:pt>
                <c:pt idx="6158">
                  <c:v>0.09</c:v>
                </c:pt>
                <c:pt idx="6159">
                  <c:v>0.03</c:v>
                </c:pt>
                <c:pt idx="6160">
                  <c:v>0.09</c:v>
                </c:pt>
                <c:pt idx="6161">
                  <c:v>0.03</c:v>
                </c:pt>
                <c:pt idx="6162">
                  <c:v>0.09</c:v>
                </c:pt>
                <c:pt idx="6163">
                  <c:v>0.06</c:v>
                </c:pt>
                <c:pt idx="6164">
                  <c:v>0.12</c:v>
                </c:pt>
                <c:pt idx="6165">
                  <c:v>0.03</c:v>
                </c:pt>
                <c:pt idx="6166">
                  <c:v>0.12</c:v>
                </c:pt>
                <c:pt idx="6167">
                  <c:v>0.06</c:v>
                </c:pt>
                <c:pt idx="6168">
                  <c:v>0.09</c:v>
                </c:pt>
                <c:pt idx="6169">
                  <c:v>0.03</c:v>
                </c:pt>
                <c:pt idx="6170">
                  <c:v>0.12</c:v>
                </c:pt>
                <c:pt idx="6171">
                  <c:v>0.03</c:v>
                </c:pt>
                <c:pt idx="6172">
                  <c:v>0.09</c:v>
                </c:pt>
                <c:pt idx="6173">
                  <c:v>0.06</c:v>
                </c:pt>
                <c:pt idx="6174">
                  <c:v>0.09</c:v>
                </c:pt>
                <c:pt idx="6175">
                  <c:v>0.03</c:v>
                </c:pt>
                <c:pt idx="6176">
                  <c:v>0.09</c:v>
                </c:pt>
                <c:pt idx="6177">
                  <c:v>0.03</c:v>
                </c:pt>
                <c:pt idx="6178">
                  <c:v>0.06</c:v>
                </c:pt>
                <c:pt idx="6179">
                  <c:v>0.06</c:v>
                </c:pt>
                <c:pt idx="6180">
                  <c:v>0.09</c:v>
                </c:pt>
                <c:pt idx="6181">
                  <c:v>0.03</c:v>
                </c:pt>
                <c:pt idx="6182">
                  <c:v>0.09</c:v>
                </c:pt>
                <c:pt idx="6183">
                  <c:v>0.03</c:v>
                </c:pt>
                <c:pt idx="6184">
                  <c:v>0.09</c:v>
                </c:pt>
                <c:pt idx="6185">
                  <c:v>0.03</c:v>
                </c:pt>
                <c:pt idx="6186">
                  <c:v>0.09</c:v>
                </c:pt>
                <c:pt idx="6187">
                  <c:v>0.03</c:v>
                </c:pt>
                <c:pt idx="6188">
                  <c:v>0.09</c:v>
                </c:pt>
                <c:pt idx="6189">
                  <c:v>0.03</c:v>
                </c:pt>
                <c:pt idx="6190">
                  <c:v>0.09</c:v>
                </c:pt>
                <c:pt idx="6191">
                  <c:v>0.03</c:v>
                </c:pt>
                <c:pt idx="6192">
                  <c:v>0.06</c:v>
                </c:pt>
                <c:pt idx="6193">
                  <c:v>0.03</c:v>
                </c:pt>
                <c:pt idx="6194">
                  <c:v>0.09</c:v>
                </c:pt>
                <c:pt idx="6195">
                  <c:v>0.06</c:v>
                </c:pt>
                <c:pt idx="6196">
                  <c:v>0.09</c:v>
                </c:pt>
                <c:pt idx="6197">
                  <c:v>0.06</c:v>
                </c:pt>
                <c:pt idx="6198">
                  <c:v>0.09</c:v>
                </c:pt>
                <c:pt idx="6199">
                  <c:v>0.06</c:v>
                </c:pt>
                <c:pt idx="6200">
                  <c:v>0.09</c:v>
                </c:pt>
                <c:pt idx="6201">
                  <c:v>0.03</c:v>
                </c:pt>
                <c:pt idx="6202">
                  <c:v>0.09</c:v>
                </c:pt>
                <c:pt idx="6203">
                  <c:v>0.03</c:v>
                </c:pt>
                <c:pt idx="6204">
                  <c:v>0.12</c:v>
                </c:pt>
                <c:pt idx="6205">
                  <c:v>0.03</c:v>
                </c:pt>
                <c:pt idx="6206">
                  <c:v>0.09</c:v>
                </c:pt>
                <c:pt idx="6207">
                  <c:v>0.03</c:v>
                </c:pt>
                <c:pt idx="6208">
                  <c:v>0.09</c:v>
                </c:pt>
                <c:pt idx="6209">
                  <c:v>0.03</c:v>
                </c:pt>
                <c:pt idx="6210">
                  <c:v>0.09</c:v>
                </c:pt>
                <c:pt idx="6211">
                  <c:v>0.03</c:v>
                </c:pt>
                <c:pt idx="6212">
                  <c:v>0.09</c:v>
                </c:pt>
                <c:pt idx="6213">
                  <c:v>0.03</c:v>
                </c:pt>
                <c:pt idx="6214">
                  <c:v>0.06</c:v>
                </c:pt>
                <c:pt idx="6215">
                  <c:v>0.03</c:v>
                </c:pt>
                <c:pt idx="6216">
                  <c:v>0.09</c:v>
                </c:pt>
                <c:pt idx="6217">
                  <c:v>0.06</c:v>
                </c:pt>
                <c:pt idx="6218">
                  <c:v>0.09</c:v>
                </c:pt>
                <c:pt idx="6219">
                  <c:v>0.03</c:v>
                </c:pt>
                <c:pt idx="6220">
                  <c:v>0.09</c:v>
                </c:pt>
                <c:pt idx="6221">
                  <c:v>0.03</c:v>
                </c:pt>
                <c:pt idx="6222">
                  <c:v>0.12</c:v>
                </c:pt>
                <c:pt idx="6223">
                  <c:v>0.03</c:v>
                </c:pt>
                <c:pt idx="6224">
                  <c:v>0.12</c:v>
                </c:pt>
                <c:pt idx="6225">
                  <c:v>0.06</c:v>
                </c:pt>
                <c:pt idx="6226">
                  <c:v>0.09</c:v>
                </c:pt>
                <c:pt idx="6227">
                  <c:v>0.03</c:v>
                </c:pt>
                <c:pt idx="6228">
                  <c:v>0.12</c:v>
                </c:pt>
                <c:pt idx="6229">
                  <c:v>0.06</c:v>
                </c:pt>
                <c:pt idx="6230">
                  <c:v>0.12</c:v>
                </c:pt>
                <c:pt idx="6231">
                  <c:v>0.03</c:v>
                </c:pt>
                <c:pt idx="6232">
                  <c:v>0.06</c:v>
                </c:pt>
                <c:pt idx="6233">
                  <c:v>0.03</c:v>
                </c:pt>
                <c:pt idx="6234">
                  <c:v>0.12</c:v>
                </c:pt>
                <c:pt idx="6235">
                  <c:v>0.03</c:v>
                </c:pt>
                <c:pt idx="6236">
                  <c:v>0.09</c:v>
                </c:pt>
                <c:pt idx="6237">
                  <c:v>0.03</c:v>
                </c:pt>
                <c:pt idx="6238">
                  <c:v>0.09</c:v>
                </c:pt>
                <c:pt idx="6239">
                  <c:v>0.03</c:v>
                </c:pt>
                <c:pt idx="6240">
                  <c:v>0.09</c:v>
                </c:pt>
                <c:pt idx="6241">
                  <c:v>0.03</c:v>
                </c:pt>
                <c:pt idx="6242">
                  <c:v>0.09</c:v>
                </c:pt>
                <c:pt idx="6243">
                  <c:v>0.06</c:v>
                </c:pt>
                <c:pt idx="6244">
                  <c:v>0.09</c:v>
                </c:pt>
                <c:pt idx="6245">
                  <c:v>0.03</c:v>
                </c:pt>
                <c:pt idx="6246">
                  <c:v>0.12</c:v>
                </c:pt>
                <c:pt idx="6247">
                  <c:v>0.03</c:v>
                </c:pt>
                <c:pt idx="6248">
                  <c:v>0.09</c:v>
                </c:pt>
                <c:pt idx="6249">
                  <c:v>0.03</c:v>
                </c:pt>
                <c:pt idx="6250">
                  <c:v>0.09</c:v>
                </c:pt>
                <c:pt idx="6251">
                  <c:v>0.03</c:v>
                </c:pt>
                <c:pt idx="6252">
                  <c:v>0.09</c:v>
                </c:pt>
                <c:pt idx="6253">
                  <c:v>0.03</c:v>
                </c:pt>
                <c:pt idx="6254">
                  <c:v>0.12</c:v>
                </c:pt>
                <c:pt idx="6255">
                  <c:v>0.06</c:v>
                </c:pt>
                <c:pt idx="6256">
                  <c:v>0.12</c:v>
                </c:pt>
                <c:pt idx="6257">
                  <c:v>0.03</c:v>
                </c:pt>
                <c:pt idx="6258">
                  <c:v>0.09</c:v>
                </c:pt>
                <c:pt idx="6259">
                  <c:v>0.03</c:v>
                </c:pt>
                <c:pt idx="6260">
                  <c:v>0.12</c:v>
                </c:pt>
                <c:pt idx="6261">
                  <c:v>0.03</c:v>
                </c:pt>
                <c:pt idx="6262">
                  <c:v>0.12</c:v>
                </c:pt>
                <c:pt idx="6263">
                  <c:v>0.03</c:v>
                </c:pt>
                <c:pt idx="6264">
                  <c:v>0.09</c:v>
                </c:pt>
                <c:pt idx="6265">
                  <c:v>0.03</c:v>
                </c:pt>
                <c:pt idx="6266">
                  <c:v>0.09</c:v>
                </c:pt>
                <c:pt idx="6267">
                  <c:v>0.03</c:v>
                </c:pt>
                <c:pt idx="6268">
                  <c:v>0.09</c:v>
                </c:pt>
                <c:pt idx="6269">
                  <c:v>0.03</c:v>
                </c:pt>
                <c:pt idx="6270">
                  <c:v>0.06</c:v>
                </c:pt>
                <c:pt idx="6271">
                  <c:v>0.03</c:v>
                </c:pt>
                <c:pt idx="6272">
                  <c:v>0.09</c:v>
                </c:pt>
                <c:pt idx="6273">
                  <c:v>0.03</c:v>
                </c:pt>
                <c:pt idx="6274">
                  <c:v>0.06</c:v>
                </c:pt>
                <c:pt idx="6275">
                  <c:v>0.03</c:v>
                </c:pt>
                <c:pt idx="6276">
                  <c:v>0.09</c:v>
                </c:pt>
                <c:pt idx="6277">
                  <c:v>0.03</c:v>
                </c:pt>
                <c:pt idx="6278">
                  <c:v>0.12</c:v>
                </c:pt>
                <c:pt idx="6279">
                  <c:v>0.03</c:v>
                </c:pt>
                <c:pt idx="6280">
                  <c:v>0.09</c:v>
                </c:pt>
                <c:pt idx="6281">
                  <c:v>0.03</c:v>
                </c:pt>
                <c:pt idx="6282">
                  <c:v>0.12</c:v>
                </c:pt>
                <c:pt idx="6283">
                  <c:v>0.03</c:v>
                </c:pt>
                <c:pt idx="6284">
                  <c:v>0.09</c:v>
                </c:pt>
                <c:pt idx="6285">
                  <c:v>0.03</c:v>
                </c:pt>
                <c:pt idx="6286">
                  <c:v>0.09</c:v>
                </c:pt>
                <c:pt idx="6287">
                  <c:v>0.03</c:v>
                </c:pt>
                <c:pt idx="6288">
                  <c:v>0.09</c:v>
                </c:pt>
                <c:pt idx="6289">
                  <c:v>0.03</c:v>
                </c:pt>
                <c:pt idx="6290">
                  <c:v>0.09</c:v>
                </c:pt>
                <c:pt idx="6291">
                  <c:v>0.03</c:v>
                </c:pt>
                <c:pt idx="6292">
                  <c:v>0.06</c:v>
                </c:pt>
                <c:pt idx="6293">
                  <c:v>0.06</c:v>
                </c:pt>
                <c:pt idx="6294">
                  <c:v>0.06</c:v>
                </c:pt>
                <c:pt idx="6295">
                  <c:v>0.03</c:v>
                </c:pt>
                <c:pt idx="6296">
                  <c:v>0.09</c:v>
                </c:pt>
                <c:pt idx="6297">
                  <c:v>0.03</c:v>
                </c:pt>
                <c:pt idx="6298">
                  <c:v>0.06</c:v>
                </c:pt>
                <c:pt idx="6299">
                  <c:v>0.03</c:v>
                </c:pt>
                <c:pt idx="6300">
                  <c:v>0.12</c:v>
                </c:pt>
                <c:pt idx="6301">
                  <c:v>0.03</c:v>
                </c:pt>
                <c:pt idx="6302">
                  <c:v>0.09</c:v>
                </c:pt>
                <c:pt idx="6303">
                  <c:v>0.03</c:v>
                </c:pt>
                <c:pt idx="6304">
                  <c:v>0.09</c:v>
                </c:pt>
                <c:pt idx="6305">
                  <c:v>0.03</c:v>
                </c:pt>
                <c:pt idx="6306">
                  <c:v>0.09</c:v>
                </c:pt>
                <c:pt idx="6307">
                  <c:v>0.03</c:v>
                </c:pt>
                <c:pt idx="6308">
                  <c:v>0.06</c:v>
                </c:pt>
                <c:pt idx="6309">
                  <c:v>0.03</c:v>
                </c:pt>
                <c:pt idx="6310">
                  <c:v>0.09</c:v>
                </c:pt>
                <c:pt idx="6311">
                  <c:v>0.03</c:v>
                </c:pt>
                <c:pt idx="6312">
                  <c:v>0.06</c:v>
                </c:pt>
                <c:pt idx="6313">
                  <c:v>0.06</c:v>
                </c:pt>
                <c:pt idx="6314">
                  <c:v>0.09</c:v>
                </c:pt>
                <c:pt idx="6315">
                  <c:v>0.03</c:v>
                </c:pt>
                <c:pt idx="6316">
                  <c:v>0.09</c:v>
                </c:pt>
                <c:pt idx="6317">
                  <c:v>0.03</c:v>
                </c:pt>
                <c:pt idx="6318">
                  <c:v>0.09</c:v>
                </c:pt>
                <c:pt idx="6319">
                  <c:v>0.03</c:v>
                </c:pt>
                <c:pt idx="6320">
                  <c:v>0.12</c:v>
                </c:pt>
                <c:pt idx="6321">
                  <c:v>0.03</c:v>
                </c:pt>
                <c:pt idx="6322">
                  <c:v>0.09</c:v>
                </c:pt>
                <c:pt idx="6323">
                  <c:v>0.03</c:v>
                </c:pt>
                <c:pt idx="6324">
                  <c:v>0.09</c:v>
                </c:pt>
                <c:pt idx="6325">
                  <c:v>0.03</c:v>
                </c:pt>
                <c:pt idx="6326">
                  <c:v>0.06</c:v>
                </c:pt>
                <c:pt idx="6327">
                  <c:v>0.03</c:v>
                </c:pt>
                <c:pt idx="6328">
                  <c:v>0.09</c:v>
                </c:pt>
                <c:pt idx="6329">
                  <c:v>0.03</c:v>
                </c:pt>
                <c:pt idx="6330">
                  <c:v>0.06</c:v>
                </c:pt>
                <c:pt idx="6331">
                  <c:v>0.03</c:v>
                </c:pt>
                <c:pt idx="6332">
                  <c:v>0.09</c:v>
                </c:pt>
                <c:pt idx="6333">
                  <c:v>0.03</c:v>
                </c:pt>
                <c:pt idx="6334">
                  <c:v>0.09</c:v>
                </c:pt>
                <c:pt idx="6335">
                  <c:v>0.03</c:v>
                </c:pt>
                <c:pt idx="6336">
                  <c:v>0.09</c:v>
                </c:pt>
                <c:pt idx="6337">
                  <c:v>0.03</c:v>
                </c:pt>
                <c:pt idx="6338">
                  <c:v>0.09</c:v>
                </c:pt>
                <c:pt idx="6339">
                  <c:v>0.03</c:v>
                </c:pt>
                <c:pt idx="6340">
                  <c:v>0.09</c:v>
                </c:pt>
                <c:pt idx="6341">
                  <c:v>0.03</c:v>
                </c:pt>
                <c:pt idx="6342">
                  <c:v>0.09</c:v>
                </c:pt>
                <c:pt idx="6343">
                  <c:v>0.03</c:v>
                </c:pt>
                <c:pt idx="6344">
                  <c:v>0.06</c:v>
                </c:pt>
                <c:pt idx="6345">
                  <c:v>0.03</c:v>
                </c:pt>
                <c:pt idx="6346">
                  <c:v>0.12</c:v>
                </c:pt>
                <c:pt idx="6347">
                  <c:v>0.03</c:v>
                </c:pt>
                <c:pt idx="6348">
                  <c:v>0.09</c:v>
                </c:pt>
                <c:pt idx="6349">
                  <c:v>0.03</c:v>
                </c:pt>
                <c:pt idx="6350">
                  <c:v>0.09</c:v>
                </c:pt>
                <c:pt idx="6351">
                  <c:v>0.03</c:v>
                </c:pt>
                <c:pt idx="6352">
                  <c:v>0.06</c:v>
                </c:pt>
                <c:pt idx="6353">
                  <c:v>0.03</c:v>
                </c:pt>
                <c:pt idx="6354">
                  <c:v>0.06</c:v>
                </c:pt>
                <c:pt idx="6355">
                  <c:v>0.03</c:v>
                </c:pt>
                <c:pt idx="6356">
                  <c:v>0.12</c:v>
                </c:pt>
                <c:pt idx="6357">
                  <c:v>0.03</c:v>
                </c:pt>
                <c:pt idx="6358">
                  <c:v>0.09</c:v>
                </c:pt>
                <c:pt idx="6359">
                  <c:v>0.06</c:v>
                </c:pt>
                <c:pt idx="6360">
                  <c:v>0.09</c:v>
                </c:pt>
                <c:pt idx="6361">
                  <c:v>0.03</c:v>
                </c:pt>
                <c:pt idx="6362">
                  <c:v>0.09</c:v>
                </c:pt>
                <c:pt idx="6363">
                  <c:v>0.03</c:v>
                </c:pt>
                <c:pt idx="6364">
                  <c:v>0.09</c:v>
                </c:pt>
                <c:pt idx="6365">
                  <c:v>0.03</c:v>
                </c:pt>
                <c:pt idx="6366">
                  <c:v>0.12</c:v>
                </c:pt>
                <c:pt idx="6367">
                  <c:v>0.03</c:v>
                </c:pt>
                <c:pt idx="6368">
                  <c:v>0.09</c:v>
                </c:pt>
                <c:pt idx="6369">
                  <c:v>0.03</c:v>
                </c:pt>
                <c:pt idx="6370">
                  <c:v>0.09</c:v>
                </c:pt>
                <c:pt idx="6371">
                  <c:v>0.03</c:v>
                </c:pt>
                <c:pt idx="6372">
                  <c:v>0.06</c:v>
                </c:pt>
                <c:pt idx="6373">
                  <c:v>0.06</c:v>
                </c:pt>
                <c:pt idx="6374">
                  <c:v>0.09</c:v>
                </c:pt>
                <c:pt idx="6375">
                  <c:v>0.06</c:v>
                </c:pt>
                <c:pt idx="6376">
                  <c:v>0.09</c:v>
                </c:pt>
                <c:pt idx="6377">
                  <c:v>0.03</c:v>
                </c:pt>
                <c:pt idx="6378">
                  <c:v>0.12</c:v>
                </c:pt>
                <c:pt idx="6379">
                  <c:v>0.06</c:v>
                </c:pt>
                <c:pt idx="6380">
                  <c:v>0.09</c:v>
                </c:pt>
                <c:pt idx="6381">
                  <c:v>0.03</c:v>
                </c:pt>
                <c:pt idx="6382">
                  <c:v>0.09</c:v>
                </c:pt>
                <c:pt idx="6383">
                  <c:v>0.03</c:v>
                </c:pt>
                <c:pt idx="6384">
                  <c:v>0.12</c:v>
                </c:pt>
                <c:pt idx="6385">
                  <c:v>0.03</c:v>
                </c:pt>
                <c:pt idx="6386">
                  <c:v>0.12</c:v>
                </c:pt>
                <c:pt idx="6387">
                  <c:v>0.06</c:v>
                </c:pt>
                <c:pt idx="6388">
                  <c:v>0.12</c:v>
                </c:pt>
                <c:pt idx="6389">
                  <c:v>0.03</c:v>
                </c:pt>
                <c:pt idx="6390">
                  <c:v>0.12</c:v>
                </c:pt>
                <c:pt idx="6391">
                  <c:v>0.03</c:v>
                </c:pt>
                <c:pt idx="6392">
                  <c:v>0.06</c:v>
                </c:pt>
                <c:pt idx="6393">
                  <c:v>0.03</c:v>
                </c:pt>
                <c:pt idx="6394">
                  <c:v>0.09</c:v>
                </c:pt>
                <c:pt idx="6395">
                  <c:v>0.03</c:v>
                </c:pt>
                <c:pt idx="6396">
                  <c:v>0.09</c:v>
                </c:pt>
                <c:pt idx="6397">
                  <c:v>0.03</c:v>
                </c:pt>
                <c:pt idx="6398">
                  <c:v>0.09</c:v>
                </c:pt>
                <c:pt idx="6399">
                  <c:v>0.03</c:v>
                </c:pt>
                <c:pt idx="6400">
                  <c:v>0.06</c:v>
                </c:pt>
                <c:pt idx="6401">
                  <c:v>0.06</c:v>
                </c:pt>
                <c:pt idx="6402">
                  <c:v>0.12</c:v>
                </c:pt>
                <c:pt idx="6403">
                  <c:v>0.06</c:v>
                </c:pt>
                <c:pt idx="6404">
                  <c:v>0.09</c:v>
                </c:pt>
                <c:pt idx="6405">
                  <c:v>0.03</c:v>
                </c:pt>
                <c:pt idx="6406">
                  <c:v>0.12</c:v>
                </c:pt>
                <c:pt idx="6407">
                  <c:v>0.03</c:v>
                </c:pt>
                <c:pt idx="6408">
                  <c:v>0.09</c:v>
                </c:pt>
                <c:pt idx="6409">
                  <c:v>0.03</c:v>
                </c:pt>
                <c:pt idx="6410">
                  <c:v>0.09</c:v>
                </c:pt>
                <c:pt idx="6411">
                  <c:v>0.06</c:v>
                </c:pt>
                <c:pt idx="6412">
                  <c:v>0.12</c:v>
                </c:pt>
                <c:pt idx="6413">
                  <c:v>0.06</c:v>
                </c:pt>
                <c:pt idx="6414">
                  <c:v>0.06</c:v>
                </c:pt>
                <c:pt idx="6415">
                  <c:v>0.06</c:v>
                </c:pt>
                <c:pt idx="6416">
                  <c:v>0.09</c:v>
                </c:pt>
                <c:pt idx="6417">
                  <c:v>0.03</c:v>
                </c:pt>
                <c:pt idx="6418">
                  <c:v>0.09</c:v>
                </c:pt>
                <c:pt idx="6419">
                  <c:v>0.03</c:v>
                </c:pt>
                <c:pt idx="6420">
                  <c:v>0.12</c:v>
                </c:pt>
                <c:pt idx="6421">
                  <c:v>0.03</c:v>
                </c:pt>
                <c:pt idx="6422">
                  <c:v>0.12</c:v>
                </c:pt>
                <c:pt idx="6423">
                  <c:v>0.03</c:v>
                </c:pt>
                <c:pt idx="6424">
                  <c:v>0.06</c:v>
                </c:pt>
                <c:pt idx="6425">
                  <c:v>0.03</c:v>
                </c:pt>
                <c:pt idx="6426">
                  <c:v>0.09</c:v>
                </c:pt>
                <c:pt idx="6427">
                  <c:v>0.03</c:v>
                </c:pt>
                <c:pt idx="6428">
                  <c:v>0.09</c:v>
                </c:pt>
                <c:pt idx="6429">
                  <c:v>0.03</c:v>
                </c:pt>
                <c:pt idx="6430">
                  <c:v>0.09</c:v>
                </c:pt>
                <c:pt idx="6431">
                  <c:v>0.03</c:v>
                </c:pt>
                <c:pt idx="6432">
                  <c:v>0.09</c:v>
                </c:pt>
                <c:pt idx="6433">
                  <c:v>0.03</c:v>
                </c:pt>
                <c:pt idx="6434">
                  <c:v>0.09</c:v>
                </c:pt>
                <c:pt idx="6435">
                  <c:v>0.03</c:v>
                </c:pt>
                <c:pt idx="6436">
                  <c:v>0.12</c:v>
                </c:pt>
                <c:pt idx="6437">
                  <c:v>0.03</c:v>
                </c:pt>
                <c:pt idx="6438">
                  <c:v>0.09</c:v>
                </c:pt>
                <c:pt idx="6439">
                  <c:v>0.03</c:v>
                </c:pt>
                <c:pt idx="6440">
                  <c:v>0.09</c:v>
                </c:pt>
                <c:pt idx="6441">
                  <c:v>0.03</c:v>
                </c:pt>
                <c:pt idx="6442">
                  <c:v>0.12</c:v>
                </c:pt>
                <c:pt idx="6443">
                  <c:v>0.03</c:v>
                </c:pt>
                <c:pt idx="6444">
                  <c:v>0.12</c:v>
                </c:pt>
                <c:pt idx="6445">
                  <c:v>0.03</c:v>
                </c:pt>
                <c:pt idx="6446">
                  <c:v>0.09</c:v>
                </c:pt>
                <c:pt idx="6447">
                  <c:v>0.03</c:v>
                </c:pt>
                <c:pt idx="6448">
                  <c:v>0.09</c:v>
                </c:pt>
                <c:pt idx="6449">
                  <c:v>0.03</c:v>
                </c:pt>
                <c:pt idx="6450">
                  <c:v>0.09</c:v>
                </c:pt>
                <c:pt idx="6451">
                  <c:v>0.03</c:v>
                </c:pt>
                <c:pt idx="6452">
                  <c:v>0.09</c:v>
                </c:pt>
                <c:pt idx="6453">
                  <c:v>0.06</c:v>
                </c:pt>
                <c:pt idx="6454">
                  <c:v>0.12</c:v>
                </c:pt>
                <c:pt idx="6455">
                  <c:v>0.03</c:v>
                </c:pt>
                <c:pt idx="6456">
                  <c:v>0.12</c:v>
                </c:pt>
                <c:pt idx="6457">
                  <c:v>0.03</c:v>
                </c:pt>
                <c:pt idx="6458">
                  <c:v>0.09</c:v>
                </c:pt>
                <c:pt idx="6459">
                  <c:v>0.03</c:v>
                </c:pt>
                <c:pt idx="6460">
                  <c:v>0.09</c:v>
                </c:pt>
                <c:pt idx="6461">
                  <c:v>0.03</c:v>
                </c:pt>
                <c:pt idx="6462">
                  <c:v>0.12</c:v>
                </c:pt>
                <c:pt idx="6463">
                  <c:v>0.03</c:v>
                </c:pt>
                <c:pt idx="6464">
                  <c:v>0.06</c:v>
                </c:pt>
                <c:pt idx="6465">
                  <c:v>0.03</c:v>
                </c:pt>
                <c:pt idx="6466">
                  <c:v>0.09</c:v>
                </c:pt>
                <c:pt idx="6467">
                  <c:v>0.06</c:v>
                </c:pt>
                <c:pt idx="6468">
                  <c:v>0.09</c:v>
                </c:pt>
                <c:pt idx="6469">
                  <c:v>0.03</c:v>
                </c:pt>
                <c:pt idx="6470">
                  <c:v>0.06</c:v>
                </c:pt>
                <c:pt idx="6471">
                  <c:v>0.06</c:v>
                </c:pt>
                <c:pt idx="6472">
                  <c:v>0.09</c:v>
                </c:pt>
                <c:pt idx="6473">
                  <c:v>0.03</c:v>
                </c:pt>
                <c:pt idx="6474">
                  <c:v>0.12</c:v>
                </c:pt>
                <c:pt idx="6475">
                  <c:v>0.06</c:v>
                </c:pt>
                <c:pt idx="6476">
                  <c:v>0.12</c:v>
                </c:pt>
                <c:pt idx="6477">
                  <c:v>0.03</c:v>
                </c:pt>
                <c:pt idx="6478">
                  <c:v>0.12</c:v>
                </c:pt>
                <c:pt idx="6479">
                  <c:v>0.03</c:v>
                </c:pt>
                <c:pt idx="6480">
                  <c:v>0.09</c:v>
                </c:pt>
                <c:pt idx="6481">
                  <c:v>0.03</c:v>
                </c:pt>
                <c:pt idx="6482">
                  <c:v>0.09</c:v>
                </c:pt>
                <c:pt idx="6483">
                  <c:v>0.03</c:v>
                </c:pt>
                <c:pt idx="6484">
                  <c:v>0.09</c:v>
                </c:pt>
                <c:pt idx="6485">
                  <c:v>0.03</c:v>
                </c:pt>
                <c:pt idx="6486">
                  <c:v>0.09</c:v>
                </c:pt>
                <c:pt idx="6487">
                  <c:v>0.03</c:v>
                </c:pt>
                <c:pt idx="6488">
                  <c:v>0.09</c:v>
                </c:pt>
                <c:pt idx="6489">
                  <c:v>0.03</c:v>
                </c:pt>
                <c:pt idx="6490">
                  <c:v>0.12</c:v>
                </c:pt>
                <c:pt idx="6491">
                  <c:v>0.03</c:v>
                </c:pt>
                <c:pt idx="6492">
                  <c:v>0.12</c:v>
                </c:pt>
                <c:pt idx="6493">
                  <c:v>0.03</c:v>
                </c:pt>
                <c:pt idx="6494">
                  <c:v>0.09</c:v>
                </c:pt>
                <c:pt idx="6495">
                  <c:v>0.03</c:v>
                </c:pt>
                <c:pt idx="6496">
                  <c:v>0.09</c:v>
                </c:pt>
                <c:pt idx="6497">
                  <c:v>0.06</c:v>
                </c:pt>
                <c:pt idx="6498">
                  <c:v>0.12</c:v>
                </c:pt>
                <c:pt idx="6499">
                  <c:v>0.03</c:v>
                </c:pt>
                <c:pt idx="6500">
                  <c:v>0.09</c:v>
                </c:pt>
                <c:pt idx="6501">
                  <c:v>0.03</c:v>
                </c:pt>
                <c:pt idx="6502">
                  <c:v>0.09</c:v>
                </c:pt>
                <c:pt idx="6503">
                  <c:v>0.03</c:v>
                </c:pt>
                <c:pt idx="6504">
                  <c:v>0.09</c:v>
                </c:pt>
                <c:pt idx="6505">
                  <c:v>0.03</c:v>
                </c:pt>
                <c:pt idx="6506">
                  <c:v>0.09</c:v>
                </c:pt>
                <c:pt idx="6507">
                  <c:v>0.03</c:v>
                </c:pt>
                <c:pt idx="6508">
                  <c:v>0.03</c:v>
                </c:pt>
                <c:pt idx="6509">
                  <c:v>0.03</c:v>
                </c:pt>
                <c:pt idx="6510">
                  <c:v>0.09</c:v>
                </c:pt>
                <c:pt idx="6511">
                  <c:v>0.03</c:v>
                </c:pt>
                <c:pt idx="6512">
                  <c:v>0.12</c:v>
                </c:pt>
                <c:pt idx="6513">
                  <c:v>0.03</c:v>
                </c:pt>
                <c:pt idx="6514">
                  <c:v>0.09</c:v>
                </c:pt>
                <c:pt idx="6515">
                  <c:v>0.06</c:v>
                </c:pt>
                <c:pt idx="6516">
                  <c:v>0.12</c:v>
                </c:pt>
                <c:pt idx="6517">
                  <c:v>0.06</c:v>
                </c:pt>
                <c:pt idx="6518">
                  <c:v>0.09</c:v>
                </c:pt>
                <c:pt idx="6519">
                  <c:v>0.03</c:v>
                </c:pt>
                <c:pt idx="6520">
                  <c:v>0.06</c:v>
                </c:pt>
                <c:pt idx="6521">
                  <c:v>0.03</c:v>
                </c:pt>
                <c:pt idx="6522">
                  <c:v>0.12</c:v>
                </c:pt>
                <c:pt idx="6523">
                  <c:v>0.03</c:v>
                </c:pt>
                <c:pt idx="6524">
                  <c:v>0.09</c:v>
                </c:pt>
                <c:pt idx="6525">
                  <c:v>0.03</c:v>
                </c:pt>
                <c:pt idx="6526">
                  <c:v>0.12</c:v>
                </c:pt>
                <c:pt idx="6527">
                  <c:v>0.03</c:v>
                </c:pt>
                <c:pt idx="6528">
                  <c:v>0.12</c:v>
                </c:pt>
                <c:pt idx="6529">
                  <c:v>0.03</c:v>
                </c:pt>
                <c:pt idx="6530">
                  <c:v>0.12</c:v>
                </c:pt>
                <c:pt idx="6531">
                  <c:v>0.03</c:v>
                </c:pt>
                <c:pt idx="6532">
                  <c:v>0.12</c:v>
                </c:pt>
                <c:pt idx="6533">
                  <c:v>0.06</c:v>
                </c:pt>
                <c:pt idx="6534">
                  <c:v>0.12</c:v>
                </c:pt>
                <c:pt idx="6535">
                  <c:v>0.06</c:v>
                </c:pt>
                <c:pt idx="6536">
                  <c:v>0.09</c:v>
                </c:pt>
                <c:pt idx="6537">
                  <c:v>0.06</c:v>
                </c:pt>
                <c:pt idx="6538">
                  <c:v>0.09</c:v>
                </c:pt>
                <c:pt idx="6539">
                  <c:v>0.03</c:v>
                </c:pt>
                <c:pt idx="6540">
                  <c:v>0.12</c:v>
                </c:pt>
                <c:pt idx="6541">
                  <c:v>0.03</c:v>
                </c:pt>
                <c:pt idx="6542">
                  <c:v>0.09</c:v>
                </c:pt>
                <c:pt idx="6543">
                  <c:v>0.03</c:v>
                </c:pt>
                <c:pt idx="6544">
                  <c:v>0.09</c:v>
                </c:pt>
                <c:pt idx="6545">
                  <c:v>0.03</c:v>
                </c:pt>
                <c:pt idx="6546">
                  <c:v>0.09</c:v>
                </c:pt>
                <c:pt idx="6547">
                  <c:v>0.03</c:v>
                </c:pt>
                <c:pt idx="6548">
                  <c:v>0.12</c:v>
                </c:pt>
                <c:pt idx="6549">
                  <c:v>0.03</c:v>
                </c:pt>
                <c:pt idx="6550">
                  <c:v>0.09</c:v>
                </c:pt>
                <c:pt idx="6551">
                  <c:v>0.03</c:v>
                </c:pt>
                <c:pt idx="6552">
                  <c:v>0.09</c:v>
                </c:pt>
                <c:pt idx="6553">
                  <c:v>0.03</c:v>
                </c:pt>
                <c:pt idx="6554">
                  <c:v>0.09</c:v>
                </c:pt>
                <c:pt idx="6555">
                  <c:v>0.03</c:v>
                </c:pt>
                <c:pt idx="6556">
                  <c:v>0.09</c:v>
                </c:pt>
                <c:pt idx="6557">
                  <c:v>0.03</c:v>
                </c:pt>
                <c:pt idx="6558">
                  <c:v>0.09</c:v>
                </c:pt>
                <c:pt idx="6559">
                  <c:v>0.03</c:v>
                </c:pt>
                <c:pt idx="6560">
                  <c:v>0.12</c:v>
                </c:pt>
                <c:pt idx="6561">
                  <c:v>0.03</c:v>
                </c:pt>
                <c:pt idx="6562">
                  <c:v>0.09</c:v>
                </c:pt>
                <c:pt idx="6563">
                  <c:v>0.06</c:v>
                </c:pt>
                <c:pt idx="6564">
                  <c:v>0.09</c:v>
                </c:pt>
                <c:pt idx="6565">
                  <c:v>0.06</c:v>
                </c:pt>
                <c:pt idx="6566">
                  <c:v>0.09</c:v>
                </c:pt>
                <c:pt idx="6567">
                  <c:v>0.06</c:v>
                </c:pt>
                <c:pt idx="6568">
                  <c:v>0.03</c:v>
                </c:pt>
                <c:pt idx="6569">
                  <c:v>0.03</c:v>
                </c:pt>
                <c:pt idx="6570">
                  <c:v>0.12</c:v>
                </c:pt>
                <c:pt idx="6571">
                  <c:v>0.03</c:v>
                </c:pt>
                <c:pt idx="6572">
                  <c:v>0.06</c:v>
                </c:pt>
                <c:pt idx="6573">
                  <c:v>0.03</c:v>
                </c:pt>
                <c:pt idx="6574">
                  <c:v>0.09</c:v>
                </c:pt>
                <c:pt idx="6575">
                  <c:v>0.03</c:v>
                </c:pt>
                <c:pt idx="6576">
                  <c:v>0.12</c:v>
                </c:pt>
                <c:pt idx="6577">
                  <c:v>0.03</c:v>
                </c:pt>
                <c:pt idx="6578">
                  <c:v>0.09</c:v>
                </c:pt>
                <c:pt idx="6579">
                  <c:v>0.03</c:v>
                </c:pt>
                <c:pt idx="6580">
                  <c:v>0.12</c:v>
                </c:pt>
                <c:pt idx="6581">
                  <c:v>0.06</c:v>
                </c:pt>
                <c:pt idx="6582">
                  <c:v>0.09</c:v>
                </c:pt>
                <c:pt idx="6583">
                  <c:v>0.06</c:v>
                </c:pt>
                <c:pt idx="6584">
                  <c:v>0.09</c:v>
                </c:pt>
                <c:pt idx="6585">
                  <c:v>0.03</c:v>
                </c:pt>
                <c:pt idx="6586">
                  <c:v>0.12</c:v>
                </c:pt>
                <c:pt idx="6587">
                  <c:v>0.03</c:v>
                </c:pt>
                <c:pt idx="6588">
                  <c:v>0.09</c:v>
                </c:pt>
                <c:pt idx="6589">
                  <c:v>0.03</c:v>
                </c:pt>
                <c:pt idx="6590">
                  <c:v>0.09</c:v>
                </c:pt>
                <c:pt idx="6591">
                  <c:v>0.03</c:v>
                </c:pt>
                <c:pt idx="6592">
                  <c:v>0.09</c:v>
                </c:pt>
                <c:pt idx="6593">
                  <c:v>0.03</c:v>
                </c:pt>
                <c:pt idx="6594">
                  <c:v>0.06</c:v>
                </c:pt>
                <c:pt idx="6595">
                  <c:v>0.03</c:v>
                </c:pt>
                <c:pt idx="6596">
                  <c:v>0.06</c:v>
                </c:pt>
                <c:pt idx="6597">
                  <c:v>0.03</c:v>
                </c:pt>
                <c:pt idx="6598">
                  <c:v>0.12</c:v>
                </c:pt>
                <c:pt idx="6599">
                  <c:v>0.03</c:v>
                </c:pt>
                <c:pt idx="6600">
                  <c:v>0.12</c:v>
                </c:pt>
                <c:pt idx="6601">
                  <c:v>0.03</c:v>
                </c:pt>
                <c:pt idx="6602">
                  <c:v>0.09</c:v>
                </c:pt>
                <c:pt idx="6603">
                  <c:v>0.03</c:v>
                </c:pt>
                <c:pt idx="6604">
                  <c:v>0.12</c:v>
                </c:pt>
                <c:pt idx="6605">
                  <c:v>0.03</c:v>
                </c:pt>
                <c:pt idx="6606">
                  <c:v>0.09</c:v>
                </c:pt>
                <c:pt idx="6607">
                  <c:v>0.06</c:v>
                </c:pt>
                <c:pt idx="6608">
                  <c:v>0.09</c:v>
                </c:pt>
                <c:pt idx="6609">
                  <c:v>0.03</c:v>
                </c:pt>
                <c:pt idx="6610">
                  <c:v>0.06</c:v>
                </c:pt>
                <c:pt idx="6611">
                  <c:v>0.06</c:v>
                </c:pt>
                <c:pt idx="6612">
                  <c:v>0.12</c:v>
                </c:pt>
                <c:pt idx="6613">
                  <c:v>0.03</c:v>
                </c:pt>
                <c:pt idx="6614">
                  <c:v>0.09</c:v>
                </c:pt>
                <c:pt idx="6615">
                  <c:v>0.03</c:v>
                </c:pt>
                <c:pt idx="6616">
                  <c:v>0.12</c:v>
                </c:pt>
                <c:pt idx="6617">
                  <c:v>0.03</c:v>
                </c:pt>
                <c:pt idx="6618">
                  <c:v>0.12</c:v>
                </c:pt>
                <c:pt idx="6619">
                  <c:v>0.03</c:v>
                </c:pt>
                <c:pt idx="6620">
                  <c:v>0.09</c:v>
                </c:pt>
                <c:pt idx="6621">
                  <c:v>0.03</c:v>
                </c:pt>
                <c:pt idx="6622">
                  <c:v>0.09</c:v>
                </c:pt>
                <c:pt idx="6623">
                  <c:v>0.03</c:v>
                </c:pt>
                <c:pt idx="6624">
                  <c:v>0.09</c:v>
                </c:pt>
                <c:pt idx="6625">
                  <c:v>0.03</c:v>
                </c:pt>
                <c:pt idx="6626">
                  <c:v>0.09</c:v>
                </c:pt>
                <c:pt idx="6627">
                  <c:v>0.06</c:v>
                </c:pt>
                <c:pt idx="6628">
                  <c:v>0.09</c:v>
                </c:pt>
                <c:pt idx="6629">
                  <c:v>0.06</c:v>
                </c:pt>
                <c:pt idx="6630">
                  <c:v>0.09</c:v>
                </c:pt>
                <c:pt idx="6631">
                  <c:v>0.03</c:v>
                </c:pt>
                <c:pt idx="6632">
                  <c:v>0.12</c:v>
                </c:pt>
                <c:pt idx="6633">
                  <c:v>0.03</c:v>
                </c:pt>
                <c:pt idx="6634">
                  <c:v>0.12</c:v>
                </c:pt>
                <c:pt idx="6635">
                  <c:v>0.06</c:v>
                </c:pt>
                <c:pt idx="6636">
                  <c:v>0.12</c:v>
                </c:pt>
                <c:pt idx="6637">
                  <c:v>0.06</c:v>
                </c:pt>
                <c:pt idx="6638">
                  <c:v>0.12</c:v>
                </c:pt>
                <c:pt idx="6639">
                  <c:v>0.03</c:v>
                </c:pt>
                <c:pt idx="6640">
                  <c:v>0.09</c:v>
                </c:pt>
                <c:pt idx="6641">
                  <c:v>0.03</c:v>
                </c:pt>
                <c:pt idx="6642">
                  <c:v>0.09</c:v>
                </c:pt>
                <c:pt idx="6643">
                  <c:v>0.03</c:v>
                </c:pt>
                <c:pt idx="6644">
                  <c:v>0.12</c:v>
                </c:pt>
                <c:pt idx="6645">
                  <c:v>0.06</c:v>
                </c:pt>
                <c:pt idx="6646">
                  <c:v>0.09</c:v>
                </c:pt>
                <c:pt idx="6647">
                  <c:v>0.03</c:v>
                </c:pt>
                <c:pt idx="6648">
                  <c:v>0.09</c:v>
                </c:pt>
                <c:pt idx="6649">
                  <c:v>0.06</c:v>
                </c:pt>
                <c:pt idx="6650">
                  <c:v>0.06</c:v>
                </c:pt>
                <c:pt idx="6651">
                  <c:v>0.03</c:v>
                </c:pt>
                <c:pt idx="6652">
                  <c:v>0.12</c:v>
                </c:pt>
                <c:pt idx="6653">
                  <c:v>0.06</c:v>
                </c:pt>
                <c:pt idx="6654">
                  <c:v>0.09</c:v>
                </c:pt>
                <c:pt idx="6655">
                  <c:v>0.03</c:v>
                </c:pt>
                <c:pt idx="6656">
                  <c:v>0.09</c:v>
                </c:pt>
                <c:pt idx="6657">
                  <c:v>0.03</c:v>
                </c:pt>
                <c:pt idx="6658">
                  <c:v>0.12</c:v>
                </c:pt>
                <c:pt idx="6659">
                  <c:v>0.03</c:v>
                </c:pt>
                <c:pt idx="6660">
                  <c:v>0.09</c:v>
                </c:pt>
                <c:pt idx="6661">
                  <c:v>0.06</c:v>
                </c:pt>
                <c:pt idx="6662">
                  <c:v>0.12</c:v>
                </c:pt>
                <c:pt idx="6663">
                  <c:v>0.03</c:v>
                </c:pt>
                <c:pt idx="6664">
                  <c:v>0.09</c:v>
                </c:pt>
                <c:pt idx="6665">
                  <c:v>0.03</c:v>
                </c:pt>
                <c:pt idx="6666">
                  <c:v>0.12</c:v>
                </c:pt>
                <c:pt idx="6667">
                  <c:v>0.03</c:v>
                </c:pt>
                <c:pt idx="6668">
                  <c:v>0.09</c:v>
                </c:pt>
                <c:pt idx="6669">
                  <c:v>0.03</c:v>
                </c:pt>
                <c:pt idx="6670">
                  <c:v>0.12</c:v>
                </c:pt>
                <c:pt idx="6671">
                  <c:v>0.03</c:v>
                </c:pt>
                <c:pt idx="6672">
                  <c:v>0.09</c:v>
                </c:pt>
                <c:pt idx="6673">
                  <c:v>0.03</c:v>
                </c:pt>
                <c:pt idx="6674">
                  <c:v>0.09</c:v>
                </c:pt>
                <c:pt idx="6675">
                  <c:v>0.03</c:v>
                </c:pt>
                <c:pt idx="6676">
                  <c:v>0.09</c:v>
                </c:pt>
                <c:pt idx="6677">
                  <c:v>0.03</c:v>
                </c:pt>
                <c:pt idx="6678">
                  <c:v>0.09</c:v>
                </c:pt>
                <c:pt idx="6679">
                  <c:v>0.03</c:v>
                </c:pt>
                <c:pt idx="6680">
                  <c:v>0.12</c:v>
                </c:pt>
                <c:pt idx="6681">
                  <c:v>0.03</c:v>
                </c:pt>
                <c:pt idx="6682">
                  <c:v>0.06</c:v>
                </c:pt>
                <c:pt idx="6683">
                  <c:v>0.03</c:v>
                </c:pt>
                <c:pt idx="6684">
                  <c:v>0.09</c:v>
                </c:pt>
                <c:pt idx="6685">
                  <c:v>0.03</c:v>
                </c:pt>
                <c:pt idx="6686">
                  <c:v>0.09</c:v>
                </c:pt>
                <c:pt idx="6687">
                  <c:v>0.03</c:v>
                </c:pt>
                <c:pt idx="6688">
                  <c:v>0.12</c:v>
                </c:pt>
                <c:pt idx="6689">
                  <c:v>0.03</c:v>
                </c:pt>
                <c:pt idx="6690">
                  <c:v>0.12</c:v>
                </c:pt>
                <c:pt idx="6691">
                  <c:v>0.03</c:v>
                </c:pt>
                <c:pt idx="6692">
                  <c:v>0.09</c:v>
                </c:pt>
                <c:pt idx="6693">
                  <c:v>0.03</c:v>
                </c:pt>
                <c:pt idx="6694">
                  <c:v>0.09</c:v>
                </c:pt>
                <c:pt idx="6695">
                  <c:v>0.03</c:v>
                </c:pt>
                <c:pt idx="6696">
                  <c:v>0.12</c:v>
                </c:pt>
                <c:pt idx="6697">
                  <c:v>0.03</c:v>
                </c:pt>
                <c:pt idx="6698">
                  <c:v>0.12</c:v>
                </c:pt>
                <c:pt idx="6699">
                  <c:v>0.03</c:v>
                </c:pt>
                <c:pt idx="6700">
                  <c:v>0.09</c:v>
                </c:pt>
                <c:pt idx="6701">
                  <c:v>0.03</c:v>
                </c:pt>
                <c:pt idx="6702">
                  <c:v>0.09</c:v>
                </c:pt>
                <c:pt idx="6703">
                  <c:v>0.03</c:v>
                </c:pt>
                <c:pt idx="6704">
                  <c:v>0.12</c:v>
                </c:pt>
                <c:pt idx="6705">
                  <c:v>0.03</c:v>
                </c:pt>
                <c:pt idx="6706">
                  <c:v>0.06</c:v>
                </c:pt>
                <c:pt idx="6707">
                  <c:v>0.03</c:v>
                </c:pt>
                <c:pt idx="6708">
                  <c:v>0.12</c:v>
                </c:pt>
                <c:pt idx="6709">
                  <c:v>0.03</c:v>
                </c:pt>
                <c:pt idx="6710">
                  <c:v>0.09</c:v>
                </c:pt>
                <c:pt idx="6711">
                  <c:v>0.03</c:v>
                </c:pt>
                <c:pt idx="6712">
                  <c:v>0.12</c:v>
                </c:pt>
                <c:pt idx="6713">
                  <c:v>0.03</c:v>
                </c:pt>
                <c:pt idx="6714">
                  <c:v>0.09</c:v>
                </c:pt>
                <c:pt idx="6715">
                  <c:v>0.03</c:v>
                </c:pt>
                <c:pt idx="6716">
                  <c:v>0.12</c:v>
                </c:pt>
                <c:pt idx="6717">
                  <c:v>0.03</c:v>
                </c:pt>
                <c:pt idx="6718">
                  <c:v>0.09</c:v>
                </c:pt>
                <c:pt idx="6719">
                  <c:v>0.06</c:v>
                </c:pt>
                <c:pt idx="6720">
                  <c:v>0.09</c:v>
                </c:pt>
                <c:pt idx="6721">
                  <c:v>0.03</c:v>
                </c:pt>
                <c:pt idx="6722">
                  <c:v>0.06</c:v>
                </c:pt>
                <c:pt idx="6723">
                  <c:v>0.03</c:v>
                </c:pt>
                <c:pt idx="6724">
                  <c:v>0.09</c:v>
                </c:pt>
                <c:pt idx="6725">
                  <c:v>0.03</c:v>
                </c:pt>
                <c:pt idx="6726">
                  <c:v>0.09</c:v>
                </c:pt>
                <c:pt idx="6727">
                  <c:v>0.03</c:v>
                </c:pt>
                <c:pt idx="6728">
                  <c:v>0.09</c:v>
                </c:pt>
                <c:pt idx="6729">
                  <c:v>0.06</c:v>
                </c:pt>
                <c:pt idx="6730">
                  <c:v>0.09</c:v>
                </c:pt>
                <c:pt idx="6731">
                  <c:v>0.06</c:v>
                </c:pt>
                <c:pt idx="6732">
                  <c:v>0.09</c:v>
                </c:pt>
                <c:pt idx="6733">
                  <c:v>0.03</c:v>
                </c:pt>
                <c:pt idx="6734">
                  <c:v>0.09</c:v>
                </c:pt>
                <c:pt idx="6735">
                  <c:v>0.03</c:v>
                </c:pt>
                <c:pt idx="6736">
                  <c:v>0.09</c:v>
                </c:pt>
                <c:pt idx="6737">
                  <c:v>0.03</c:v>
                </c:pt>
                <c:pt idx="6738">
                  <c:v>0.12</c:v>
                </c:pt>
                <c:pt idx="6739">
                  <c:v>0.03</c:v>
                </c:pt>
                <c:pt idx="6740">
                  <c:v>0.12</c:v>
                </c:pt>
                <c:pt idx="6741">
                  <c:v>0.03</c:v>
                </c:pt>
                <c:pt idx="6742">
                  <c:v>0.12</c:v>
                </c:pt>
                <c:pt idx="6743">
                  <c:v>0.03</c:v>
                </c:pt>
                <c:pt idx="6744">
                  <c:v>0.09</c:v>
                </c:pt>
                <c:pt idx="6745">
                  <c:v>0.06</c:v>
                </c:pt>
                <c:pt idx="6746">
                  <c:v>0.09</c:v>
                </c:pt>
                <c:pt idx="6747">
                  <c:v>0.03</c:v>
                </c:pt>
                <c:pt idx="6748">
                  <c:v>0.09</c:v>
                </c:pt>
                <c:pt idx="6749">
                  <c:v>0.03</c:v>
                </c:pt>
                <c:pt idx="6750">
                  <c:v>0.09</c:v>
                </c:pt>
                <c:pt idx="6751">
                  <c:v>0.03</c:v>
                </c:pt>
                <c:pt idx="6752">
                  <c:v>0.09</c:v>
                </c:pt>
                <c:pt idx="6753">
                  <c:v>0.06</c:v>
                </c:pt>
                <c:pt idx="6754">
                  <c:v>0.12</c:v>
                </c:pt>
                <c:pt idx="6755">
                  <c:v>0.03</c:v>
                </c:pt>
                <c:pt idx="6756">
                  <c:v>0.09</c:v>
                </c:pt>
                <c:pt idx="6757">
                  <c:v>0.03</c:v>
                </c:pt>
                <c:pt idx="6758">
                  <c:v>0.09</c:v>
                </c:pt>
                <c:pt idx="6759">
                  <c:v>0.03</c:v>
                </c:pt>
                <c:pt idx="6760">
                  <c:v>0.06</c:v>
                </c:pt>
                <c:pt idx="6761">
                  <c:v>0.03</c:v>
                </c:pt>
                <c:pt idx="6762">
                  <c:v>0.09</c:v>
                </c:pt>
                <c:pt idx="6763">
                  <c:v>0.03</c:v>
                </c:pt>
                <c:pt idx="6764">
                  <c:v>0.12</c:v>
                </c:pt>
                <c:pt idx="6765">
                  <c:v>0.03</c:v>
                </c:pt>
                <c:pt idx="6766">
                  <c:v>0.12</c:v>
                </c:pt>
                <c:pt idx="6767">
                  <c:v>0.06</c:v>
                </c:pt>
                <c:pt idx="6768">
                  <c:v>0.09</c:v>
                </c:pt>
                <c:pt idx="6769">
                  <c:v>0.03</c:v>
                </c:pt>
                <c:pt idx="6770">
                  <c:v>0.12</c:v>
                </c:pt>
                <c:pt idx="6771">
                  <c:v>0.06</c:v>
                </c:pt>
                <c:pt idx="6772">
                  <c:v>0.12</c:v>
                </c:pt>
                <c:pt idx="6773">
                  <c:v>0.09</c:v>
                </c:pt>
                <c:pt idx="6774">
                  <c:v>0.09</c:v>
                </c:pt>
                <c:pt idx="6775">
                  <c:v>0.03</c:v>
                </c:pt>
                <c:pt idx="6776">
                  <c:v>0.12</c:v>
                </c:pt>
                <c:pt idx="6777">
                  <c:v>0.03</c:v>
                </c:pt>
                <c:pt idx="6778">
                  <c:v>0.09</c:v>
                </c:pt>
                <c:pt idx="6779">
                  <c:v>0.06</c:v>
                </c:pt>
                <c:pt idx="6780">
                  <c:v>0.12</c:v>
                </c:pt>
                <c:pt idx="6781">
                  <c:v>0.06</c:v>
                </c:pt>
                <c:pt idx="6782">
                  <c:v>0.12</c:v>
                </c:pt>
                <c:pt idx="6783">
                  <c:v>0.03</c:v>
                </c:pt>
                <c:pt idx="6784">
                  <c:v>0.12</c:v>
                </c:pt>
                <c:pt idx="6785">
                  <c:v>0.03</c:v>
                </c:pt>
                <c:pt idx="6786">
                  <c:v>0.09</c:v>
                </c:pt>
                <c:pt idx="6787">
                  <c:v>0.03</c:v>
                </c:pt>
                <c:pt idx="6788">
                  <c:v>0.12</c:v>
                </c:pt>
                <c:pt idx="6789">
                  <c:v>0.03</c:v>
                </c:pt>
                <c:pt idx="6790">
                  <c:v>0.09</c:v>
                </c:pt>
                <c:pt idx="6791">
                  <c:v>0.03</c:v>
                </c:pt>
                <c:pt idx="6792">
                  <c:v>0.09</c:v>
                </c:pt>
                <c:pt idx="6793">
                  <c:v>0.03</c:v>
                </c:pt>
                <c:pt idx="6794">
                  <c:v>0.09</c:v>
                </c:pt>
                <c:pt idx="6795">
                  <c:v>0.03</c:v>
                </c:pt>
                <c:pt idx="6796">
                  <c:v>0.09</c:v>
                </c:pt>
                <c:pt idx="6797">
                  <c:v>0.03</c:v>
                </c:pt>
                <c:pt idx="6798">
                  <c:v>0.09</c:v>
                </c:pt>
                <c:pt idx="6799">
                  <c:v>0.03</c:v>
                </c:pt>
                <c:pt idx="6800">
                  <c:v>0.12</c:v>
                </c:pt>
                <c:pt idx="6801">
                  <c:v>0.06</c:v>
                </c:pt>
                <c:pt idx="6802">
                  <c:v>0.12</c:v>
                </c:pt>
                <c:pt idx="6803">
                  <c:v>0.03</c:v>
                </c:pt>
                <c:pt idx="6804">
                  <c:v>0.09</c:v>
                </c:pt>
                <c:pt idx="6805">
                  <c:v>0.03</c:v>
                </c:pt>
                <c:pt idx="6806">
                  <c:v>0.06</c:v>
                </c:pt>
                <c:pt idx="6807">
                  <c:v>0.03</c:v>
                </c:pt>
                <c:pt idx="6808">
                  <c:v>0.09</c:v>
                </c:pt>
                <c:pt idx="6809">
                  <c:v>0.06</c:v>
                </c:pt>
                <c:pt idx="6810">
                  <c:v>0.12</c:v>
                </c:pt>
                <c:pt idx="6811">
                  <c:v>0.03</c:v>
                </c:pt>
                <c:pt idx="6812">
                  <c:v>0.09</c:v>
                </c:pt>
                <c:pt idx="6813">
                  <c:v>0.06</c:v>
                </c:pt>
                <c:pt idx="6814">
                  <c:v>0.06</c:v>
                </c:pt>
                <c:pt idx="6815">
                  <c:v>0.03</c:v>
                </c:pt>
                <c:pt idx="6816">
                  <c:v>0.09</c:v>
                </c:pt>
                <c:pt idx="6817">
                  <c:v>0.06</c:v>
                </c:pt>
                <c:pt idx="6818">
                  <c:v>0.06</c:v>
                </c:pt>
                <c:pt idx="6819">
                  <c:v>0.03</c:v>
                </c:pt>
                <c:pt idx="6820">
                  <c:v>0.12</c:v>
                </c:pt>
                <c:pt idx="6821">
                  <c:v>0.03</c:v>
                </c:pt>
                <c:pt idx="6822">
                  <c:v>0.09</c:v>
                </c:pt>
                <c:pt idx="6823">
                  <c:v>0.03</c:v>
                </c:pt>
                <c:pt idx="6824">
                  <c:v>0.12</c:v>
                </c:pt>
                <c:pt idx="6825">
                  <c:v>0.03</c:v>
                </c:pt>
                <c:pt idx="6826">
                  <c:v>0.12</c:v>
                </c:pt>
                <c:pt idx="6827">
                  <c:v>0.03</c:v>
                </c:pt>
                <c:pt idx="6828">
                  <c:v>0.12</c:v>
                </c:pt>
                <c:pt idx="6829">
                  <c:v>0.03</c:v>
                </c:pt>
                <c:pt idx="6830">
                  <c:v>0.12</c:v>
                </c:pt>
                <c:pt idx="6831">
                  <c:v>0.03</c:v>
                </c:pt>
                <c:pt idx="6832">
                  <c:v>0.09</c:v>
                </c:pt>
                <c:pt idx="6833">
                  <c:v>0.03</c:v>
                </c:pt>
                <c:pt idx="6834">
                  <c:v>0.12</c:v>
                </c:pt>
                <c:pt idx="6835">
                  <c:v>0.03</c:v>
                </c:pt>
                <c:pt idx="6836">
                  <c:v>0.12</c:v>
                </c:pt>
                <c:pt idx="6837">
                  <c:v>0.03</c:v>
                </c:pt>
                <c:pt idx="6838">
                  <c:v>0.12</c:v>
                </c:pt>
                <c:pt idx="6839">
                  <c:v>0.03</c:v>
                </c:pt>
                <c:pt idx="6840">
                  <c:v>0.09</c:v>
                </c:pt>
                <c:pt idx="6841">
                  <c:v>0.03</c:v>
                </c:pt>
                <c:pt idx="6842">
                  <c:v>0.12</c:v>
                </c:pt>
                <c:pt idx="6843">
                  <c:v>0.06</c:v>
                </c:pt>
                <c:pt idx="6844">
                  <c:v>0.09</c:v>
                </c:pt>
                <c:pt idx="6845">
                  <c:v>0.06</c:v>
                </c:pt>
                <c:pt idx="6846">
                  <c:v>0.12</c:v>
                </c:pt>
                <c:pt idx="6847">
                  <c:v>0.03</c:v>
                </c:pt>
                <c:pt idx="6848">
                  <c:v>0.09</c:v>
                </c:pt>
                <c:pt idx="6849">
                  <c:v>0.03</c:v>
                </c:pt>
                <c:pt idx="6850">
                  <c:v>0.12</c:v>
                </c:pt>
                <c:pt idx="6851">
                  <c:v>0.03</c:v>
                </c:pt>
                <c:pt idx="6852">
                  <c:v>0.09</c:v>
                </c:pt>
                <c:pt idx="6853">
                  <c:v>0.03</c:v>
                </c:pt>
                <c:pt idx="6854">
                  <c:v>0.09</c:v>
                </c:pt>
                <c:pt idx="6855">
                  <c:v>0.03</c:v>
                </c:pt>
                <c:pt idx="6856">
                  <c:v>0.09</c:v>
                </c:pt>
                <c:pt idx="6857">
                  <c:v>0.03</c:v>
                </c:pt>
                <c:pt idx="6858">
                  <c:v>0.12</c:v>
                </c:pt>
                <c:pt idx="6859">
                  <c:v>0.03</c:v>
                </c:pt>
                <c:pt idx="6860">
                  <c:v>0.09</c:v>
                </c:pt>
                <c:pt idx="6861">
                  <c:v>0.03</c:v>
                </c:pt>
                <c:pt idx="6862">
                  <c:v>0.12</c:v>
                </c:pt>
                <c:pt idx="6863">
                  <c:v>0.03</c:v>
                </c:pt>
                <c:pt idx="6864">
                  <c:v>0.12</c:v>
                </c:pt>
                <c:pt idx="6865">
                  <c:v>0.06</c:v>
                </c:pt>
                <c:pt idx="6866">
                  <c:v>0.12</c:v>
                </c:pt>
                <c:pt idx="6867">
                  <c:v>0.03</c:v>
                </c:pt>
                <c:pt idx="6868">
                  <c:v>0.09</c:v>
                </c:pt>
                <c:pt idx="6869">
                  <c:v>0.03</c:v>
                </c:pt>
                <c:pt idx="6870">
                  <c:v>0.09</c:v>
                </c:pt>
                <c:pt idx="6871">
                  <c:v>0.06</c:v>
                </c:pt>
                <c:pt idx="6872">
                  <c:v>0.12</c:v>
                </c:pt>
                <c:pt idx="6873">
                  <c:v>0.06</c:v>
                </c:pt>
                <c:pt idx="6874">
                  <c:v>0.12</c:v>
                </c:pt>
                <c:pt idx="6875">
                  <c:v>0.03</c:v>
                </c:pt>
                <c:pt idx="6876">
                  <c:v>0.12</c:v>
                </c:pt>
                <c:pt idx="6877">
                  <c:v>0.03</c:v>
                </c:pt>
                <c:pt idx="6878">
                  <c:v>0.12</c:v>
                </c:pt>
                <c:pt idx="6879">
                  <c:v>0.03</c:v>
                </c:pt>
                <c:pt idx="6880">
                  <c:v>0.12</c:v>
                </c:pt>
                <c:pt idx="6881">
                  <c:v>0.03</c:v>
                </c:pt>
                <c:pt idx="6882">
                  <c:v>0.09</c:v>
                </c:pt>
                <c:pt idx="6883">
                  <c:v>0.03</c:v>
                </c:pt>
                <c:pt idx="6884">
                  <c:v>0.12</c:v>
                </c:pt>
                <c:pt idx="6885">
                  <c:v>0.03</c:v>
                </c:pt>
                <c:pt idx="6886">
                  <c:v>0.09</c:v>
                </c:pt>
                <c:pt idx="6887">
                  <c:v>0.03</c:v>
                </c:pt>
                <c:pt idx="6888">
                  <c:v>0.09</c:v>
                </c:pt>
                <c:pt idx="6889">
                  <c:v>0.06</c:v>
                </c:pt>
                <c:pt idx="6890">
                  <c:v>0.09</c:v>
                </c:pt>
                <c:pt idx="6891">
                  <c:v>0.03</c:v>
                </c:pt>
                <c:pt idx="6892">
                  <c:v>0.09</c:v>
                </c:pt>
                <c:pt idx="6893">
                  <c:v>0.06</c:v>
                </c:pt>
                <c:pt idx="6894">
                  <c:v>0.09</c:v>
                </c:pt>
                <c:pt idx="6895">
                  <c:v>0.06</c:v>
                </c:pt>
                <c:pt idx="6896">
                  <c:v>0.09</c:v>
                </c:pt>
                <c:pt idx="6897">
                  <c:v>0.03</c:v>
                </c:pt>
                <c:pt idx="6898">
                  <c:v>0.12</c:v>
                </c:pt>
                <c:pt idx="6899">
                  <c:v>0.03</c:v>
                </c:pt>
                <c:pt idx="6900">
                  <c:v>0.06</c:v>
                </c:pt>
                <c:pt idx="6901">
                  <c:v>0.06</c:v>
                </c:pt>
                <c:pt idx="6902">
                  <c:v>0.12</c:v>
                </c:pt>
                <c:pt idx="6903">
                  <c:v>0.03</c:v>
                </c:pt>
                <c:pt idx="6904">
                  <c:v>0.09</c:v>
                </c:pt>
                <c:pt idx="6905">
                  <c:v>0.03</c:v>
                </c:pt>
                <c:pt idx="6906">
                  <c:v>0.09</c:v>
                </c:pt>
                <c:pt idx="6907">
                  <c:v>0.06</c:v>
                </c:pt>
                <c:pt idx="6908">
                  <c:v>0.12</c:v>
                </c:pt>
                <c:pt idx="6909">
                  <c:v>0.03</c:v>
                </c:pt>
                <c:pt idx="6910">
                  <c:v>0.09</c:v>
                </c:pt>
                <c:pt idx="6911">
                  <c:v>0.03</c:v>
                </c:pt>
                <c:pt idx="6912">
                  <c:v>0.12</c:v>
                </c:pt>
                <c:pt idx="6913">
                  <c:v>0.03</c:v>
                </c:pt>
                <c:pt idx="6914">
                  <c:v>0.09</c:v>
                </c:pt>
                <c:pt idx="6915">
                  <c:v>0.03</c:v>
                </c:pt>
                <c:pt idx="6916">
                  <c:v>0.06</c:v>
                </c:pt>
                <c:pt idx="6917">
                  <c:v>0.03</c:v>
                </c:pt>
                <c:pt idx="6918">
                  <c:v>0.12</c:v>
                </c:pt>
                <c:pt idx="6919">
                  <c:v>0.03</c:v>
                </c:pt>
                <c:pt idx="6920">
                  <c:v>0.12</c:v>
                </c:pt>
                <c:pt idx="6921">
                  <c:v>0.03</c:v>
                </c:pt>
                <c:pt idx="6922">
                  <c:v>0.09</c:v>
                </c:pt>
                <c:pt idx="6923">
                  <c:v>0.03</c:v>
                </c:pt>
                <c:pt idx="6924">
                  <c:v>0.09</c:v>
                </c:pt>
                <c:pt idx="6925">
                  <c:v>0.03</c:v>
                </c:pt>
                <c:pt idx="6926">
                  <c:v>0.09</c:v>
                </c:pt>
                <c:pt idx="6927">
                  <c:v>0.03</c:v>
                </c:pt>
                <c:pt idx="6928">
                  <c:v>0.09</c:v>
                </c:pt>
                <c:pt idx="6929">
                  <c:v>0.03</c:v>
                </c:pt>
                <c:pt idx="6930">
                  <c:v>0.09</c:v>
                </c:pt>
                <c:pt idx="6931">
                  <c:v>0.03</c:v>
                </c:pt>
                <c:pt idx="6932">
                  <c:v>0.09</c:v>
                </c:pt>
                <c:pt idx="6933">
                  <c:v>0.03</c:v>
                </c:pt>
                <c:pt idx="6934">
                  <c:v>0.12</c:v>
                </c:pt>
                <c:pt idx="6935">
                  <c:v>0.03</c:v>
                </c:pt>
                <c:pt idx="6936">
                  <c:v>0.15</c:v>
                </c:pt>
                <c:pt idx="6937">
                  <c:v>0.03</c:v>
                </c:pt>
                <c:pt idx="6938">
                  <c:v>0.09</c:v>
                </c:pt>
                <c:pt idx="6939">
                  <c:v>0.06</c:v>
                </c:pt>
                <c:pt idx="6940">
                  <c:v>0.09</c:v>
                </c:pt>
                <c:pt idx="6941">
                  <c:v>0.03</c:v>
                </c:pt>
                <c:pt idx="6942">
                  <c:v>0.09</c:v>
                </c:pt>
                <c:pt idx="6943">
                  <c:v>0.03</c:v>
                </c:pt>
                <c:pt idx="6944">
                  <c:v>0.09</c:v>
                </c:pt>
                <c:pt idx="6945">
                  <c:v>0.06</c:v>
                </c:pt>
                <c:pt idx="6946">
                  <c:v>0.09</c:v>
                </c:pt>
                <c:pt idx="6947">
                  <c:v>0.03</c:v>
                </c:pt>
                <c:pt idx="6948">
                  <c:v>0.12</c:v>
                </c:pt>
                <c:pt idx="6949">
                  <c:v>0.03</c:v>
                </c:pt>
                <c:pt idx="6950">
                  <c:v>0.12</c:v>
                </c:pt>
                <c:pt idx="6951">
                  <c:v>0.03</c:v>
                </c:pt>
                <c:pt idx="6952">
                  <c:v>0.12</c:v>
                </c:pt>
                <c:pt idx="6953">
                  <c:v>0.03</c:v>
                </c:pt>
                <c:pt idx="6954">
                  <c:v>0.12</c:v>
                </c:pt>
                <c:pt idx="6955">
                  <c:v>0.03</c:v>
                </c:pt>
                <c:pt idx="6956">
                  <c:v>0.09</c:v>
                </c:pt>
                <c:pt idx="6957">
                  <c:v>0.03</c:v>
                </c:pt>
                <c:pt idx="6958">
                  <c:v>0.09</c:v>
                </c:pt>
                <c:pt idx="6959">
                  <c:v>0.03</c:v>
                </c:pt>
                <c:pt idx="6960">
                  <c:v>0.12</c:v>
                </c:pt>
                <c:pt idx="6961">
                  <c:v>0.06</c:v>
                </c:pt>
                <c:pt idx="6962">
                  <c:v>0.12</c:v>
                </c:pt>
                <c:pt idx="6963">
                  <c:v>0.03</c:v>
                </c:pt>
                <c:pt idx="6964">
                  <c:v>0.09</c:v>
                </c:pt>
                <c:pt idx="6965">
                  <c:v>0.03</c:v>
                </c:pt>
                <c:pt idx="6966">
                  <c:v>0.09</c:v>
                </c:pt>
                <c:pt idx="6967">
                  <c:v>0.03</c:v>
                </c:pt>
                <c:pt idx="6968">
                  <c:v>0.12</c:v>
                </c:pt>
                <c:pt idx="6969">
                  <c:v>0.03</c:v>
                </c:pt>
                <c:pt idx="6970">
                  <c:v>0.12</c:v>
                </c:pt>
                <c:pt idx="6971">
                  <c:v>0.03</c:v>
                </c:pt>
                <c:pt idx="6972">
                  <c:v>0.09</c:v>
                </c:pt>
                <c:pt idx="6973">
                  <c:v>0.03</c:v>
                </c:pt>
                <c:pt idx="6974">
                  <c:v>0.12</c:v>
                </c:pt>
                <c:pt idx="6975">
                  <c:v>0.03</c:v>
                </c:pt>
                <c:pt idx="6976">
                  <c:v>0.12</c:v>
                </c:pt>
                <c:pt idx="6977">
                  <c:v>0.06</c:v>
                </c:pt>
                <c:pt idx="6978">
                  <c:v>0.12</c:v>
                </c:pt>
                <c:pt idx="6979">
                  <c:v>0.03</c:v>
                </c:pt>
                <c:pt idx="6980">
                  <c:v>0.09</c:v>
                </c:pt>
                <c:pt idx="6981">
                  <c:v>0.03</c:v>
                </c:pt>
                <c:pt idx="6982">
                  <c:v>0.09</c:v>
                </c:pt>
                <c:pt idx="6983">
                  <c:v>0.03</c:v>
                </c:pt>
                <c:pt idx="6984">
                  <c:v>0.12</c:v>
                </c:pt>
                <c:pt idx="6985">
                  <c:v>0.03</c:v>
                </c:pt>
                <c:pt idx="6986">
                  <c:v>0.12</c:v>
                </c:pt>
                <c:pt idx="6987">
                  <c:v>0.03</c:v>
                </c:pt>
                <c:pt idx="6988">
                  <c:v>0.12</c:v>
                </c:pt>
                <c:pt idx="6989">
                  <c:v>0.03</c:v>
                </c:pt>
                <c:pt idx="6990">
                  <c:v>0.09</c:v>
                </c:pt>
                <c:pt idx="6991">
                  <c:v>0.03</c:v>
                </c:pt>
                <c:pt idx="6992">
                  <c:v>0.09</c:v>
                </c:pt>
                <c:pt idx="6993">
                  <c:v>0.03</c:v>
                </c:pt>
                <c:pt idx="6994">
                  <c:v>0.12</c:v>
                </c:pt>
                <c:pt idx="6995">
                  <c:v>0.03</c:v>
                </c:pt>
                <c:pt idx="6996">
                  <c:v>0.09</c:v>
                </c:pt>
                <c:pt idx="6997">
                  <c:v>0.03</c:v>
                </c:pt>
                <c:pt idx="6998">
                  <c:v>0.12</c:v>
                </c:pt>
                <c:pt idx="6999">
                  <c:v>0.03</c:v>
                </c:pt>
                <c:pt idx="7000">
                  <c:v>0.12</c:v>
                </c:pt>
                <c:pt idx="7001">
                  <c:v>0.03</c:v>
                </c:pt>
                <c:pt idx="7002">
                  <c:v>0.12</c:v>
                </c:pt>
                <c:pt idx="7003">
                  <c:v>0.06</c:v>
                </c:pt>
                <c:pt idx="7004">
                  <c:v>0.12</c:v>
                </c:pt>
                <c:pt idx="7005">
                  <c:v>0.03</c:v>
                </c:pt>
                <c:pt idx="7006">
                  <c:v>0.09</c:v>
                </c:pt>
                <c:pt idx="7007">
                  <c:v>0.03</c:v>
                </c:pt>
                <c:pt idx="7008">
                  <c:v>0.12</c:v>
                </c:pt>
                <c:pt idx="7009">
                  <c:v>0.06</c:v>
                </c:pt>
                <c:pt idx="7010">
                  <c:v>0.12</c:v>
                </c:pt>
                <c:pt idx="7011">
                  <c:v>0.03</c:v>
                </c:pt>
                <c:pt idx="7012">
                  <c:v>0.09</c:v>
                </c:pt>
                <c:pt idx="7013">
                  <c:v>0.09</c:v>
                </c:pt>
                <c:pt idx="7014">
                  <c:v>0.09</c:v>
                </c:pt>
                <c:pt idx="7015">
                  <c:v>0.03</c:v>
                </c:pt>
                <c:pt idx="7016">
                  <c:v>0.12</c:v>
                </c:pt>
                <c:pt idx="7017">
                  <c:v>0.03</c:v>
                </c:pt>
                <c:pt idx="7018">
                  <c:v>0.12</c:v>
                </c:pt>
                <c:pt idx="7019">
                  <c:v>0.03</c:v>
                </c:pt>
                <c:pt idx="7020">
                  <c:v>0.12</c:v>
                </c:pt>
                <c:pt idx="7021">
                  <c:v>0.03</c:v>
                </c:pt>
                <c:pt idx="7022">
                  <c:v>0.12</c:v>
                </c:pt>
                <c:pt idx="7023">
                  <c:v>0.03</c:v>
                </c:pt>
                <c:pt idx="7024">
                  <c:v>0.12</c:v>
                </c:pt>
                <c:pt idx="7025">
                  <c:v>0.03</c:v>
                </c:pt>
                <c:pt idx="7026">
                  <c:v>0.12</c:v>
                </c:pt>
                <c:pt idx="7027">
                  <c:v>0.03</c:v>
                </c:pt>
                <c:pt idx="7028">
                  <c:v>0.12</c:v>
                </c:pt>
                <c:pt idx="7029">
                  <c:v>0.03</c:v>
                </c:pt>
                <c:pt idx="7030">
                  <c:v>0.12</c:v>
                </c:pt>
                <c:pt idx="7031">
                  <c:v>0.06</c:v>
                </c:pt>
                <c:pt idx="7032">
                  <c:v>0.09</c:v>
                </c:pt>
                <c:pt idx="7033">
                  <c:v>0.03</c:v>
                </c:pt>
                <c:pt idx="7034">
                  <c:v>0.09</c:v>
                </c:pt>
                <c:pt idx="7035">
                  <c:v>0.03</c:v>
                </c:pt>
                <c:pt idx="7036">
                  <c:v>0.12</c:v>
                </c:pt>
                <c:pt idx="7037">
                  <c:v>0.03</c:v>
                </c:pt>
                <c:pt idx="7038">
                  <c:v>0.09</c:v>
                </c:pt>
                <c:pt idx="7039">
                  <c:v>0.06</c:v>
                </c:pt>
                <c:pt idx="7040">
                  <c:v>0.12</c:v>
                </c:pt>
                <c:pt idx="7041">
                  <c:v>0.03</c:v>
                </c:pt>
                <c:pt idx="7042">
                  <c:v>0.12</c:v>
                </c:pt>
                <c:pt idx="7043">
                  <c:v>0.03</c:v>
                </c:pt>
                <c:pt idx="7044">
                  <c:v>0.12</c:v>
                </c:pt>
                <c:pt idx="7045">
                  <c:v>0.03</c:v>
                </c:pt>
                <c:pt idx="7046">
                  <c:v>0.09</c:v>
                </c:pt>
                <c:pt idx="7047">
                  <c:v>0.03</c:v>
                </c:pt>
                <c:pt idx="7048">
                  <c:v>0.09</c:v>
                </c:pt>
                <c:pt idx="7049">
                  <c:v>0.03</c:v>
                </c:pt>
                <c:pt idx="7050">
                  <c:v>0.12</c:v>
                </c:pt>
                <c:pt idx="7051">
                  <c:v>0.03</c:v>
                </c:pt>
                <c:pt idx="7052">
                  <c:v>0.09</c:v>
                </c:pt>
                <c:pt idx="7053">
                  <c:v>0.03</c:v>
                </c:pt>
                <c:pt idx="7054">
                  <c:v>0.12</c:v>
                </c:pt>
                <c:pt idx="7055">
                  <c:v>0.03</c:v>
                </c:pt>
                <c:pt idx="7056">
                  <c:v>0.12</c:v>
                </c:pt>
                <c:pt idx="7057">
                  <c:v>0.03</c:v>
                </c:pt>
                <c:pt idx="7058">
                  <c:v>0.12</c:v>
                </c:pt>
                <c:pt idx="7059">
                  <c:v>0.03</c:v>
                </c:pt>
                <c:pt idx="7060">
                  <c:v>0.09</c:v>
                </c:pt>
                <c:pt idx="7061">
                  <c:v>0.03</c:v>
                </c:pt>
                <c:pt idx="7062">
                  <c:v>0.12</c:v>
                </c:pt>
                <c:pt idx="7063">
                  <c:v>0.03</c:v>
                </c:pt>
                <c:pt idx="7064">
                  <c:v>0.12</c:v>
                </c:pt>
                <c:pt idx="7065">
                  <c:v>0.03</c:v>
                </c:pt>
                <c:pt idx="7066">
                  <c:v>0.12</c:v>
                </c:pt>
                <c:pt idx="7067">
                  <c:v>0.03</c:v>
                </c:pt>
                <c:pt idx="7068">
                  <c:v>0.09</c:v>
                </c:pt>
                <c:pt idx="7069">
                  <c:v>0.03</c:v>
                </c:pt>
                <c:pt idx="7070">
                  <c:v>0.06</c:v>
                </c:pt>
                <c:pt idx="7071">
                  <c:v>0.03</c:v>
                </c:pt>
                <c:pt idx="7072">
                  <c:v>0.09</c:v>
                </c:pt>
                <c:pt idx="7073">
                  <c:v>0.03</c:v>
                </c:pt>
                <c:pt idx="7074">
                  <c:v>0.12</c:v>
                </c:pt>
                <c:pt idx="7075">
                  <c:v>0.03</c:v>
                </c:pt>
                <c:pt idx="7076">
                  <c:v>0.09</c:v>
                </c:pt>
                <c:pt idx="7077">
                  <c:v>0.03</c:v>
                </c:pt>
                <c:pt idx="7078">
                  <c:v>0.09</c:v>
                </c:pt>
                <c:pt idx="7079">
                  <c:v>0.03</c:v>
                </c:pt>
                <c:pt idx="7080">
                  <c:v>0.12</c:v>
                </c:pt>
                <c:pt idx="7081">
                  <c:v>0.03</c:v>
                </c:pt>
                <c:pt idx="7082">
                  <c:v>0.06</c:v>
                </c:pt>
                <c:pt idx="7083">
                  <c:v>0.03</c:v>
                </c:pt>
                <c:pt idx="7084">
                  <c:v>0.09</c:v>
                </c:pt>
                <c:pt idx="7085">
                  <c:v>0.06</c:v>
                </c:pt>
                <c:pt idx="7086">
                  <c:v>0.09</c:v>
                </c:pt>
                <c:pt idx="7087">
                  <c:v>0.06</c:v>
                </c:pt>
                <c:pt idx="7088">
                  <c:v>0.09</c:v>
                </c:pt>
                <c:pt idx="7089">
                  <c:v>0.03</c:v>
                </c:pt>
                <c:pt idx="7090">
                  <c:v>0.12</c:v>
                </c:pt>
                <c:pt idx="7091">
                  <c:v>0.03</c:v>
                </c:pt>
                <c:pt idx="7092">
                  <c:v>0.09</c:v>
                </c:pt>
                <c:pt idx="7093">
                  <c:v>0.06</c:v>
                </c:pt>
                <c:pt idx="7094">
                  <c:v>0.12</c:v>
                </c:pt>
                <c:pt idx="7095">
                  <c:v>0.03</c:v>
                </c:pt>
                <c:pt idx="7096">
                  <c:v>0.12</c:v>
                </c:pt>
                <c:pt idx="7097">
                  <c:v>0.03</c:v>
                </c:pt>
                <c:pt idx="7098">
                  <c:v>0.09</c:v>
                </c:pt>
                <c:pt idx="7099">
                  <c:v>0.03</c:v>
                </c:pt>
                <c:pt idx="7100">
                  <c:v>0.09</c:v>
                </c:pt>
                <c:pt idx="7101">
                  <c:v>0.03</c:v>
                </c:pt>
                <c:pt idx="7102">
                  <c:v>0.12</c:v>
                </c:pt>
                <c:pt idx="7103">
                  <c:v>0.03</c:v>
                </c:pt>
                <c:pt idx="7104">
                  <c:v>0.12</c:v>
                </c:pt>
                <c:pt idx="7105">
                  <c:v>0.03</c:v>
                </c:pt>
                <c:pt idx="7106">
                  <c:v>0.12</c:v>
                </c:pt>
                <c:pt idx="7107">
                  <c:v>0.06</c:v>
                </c:pt>
                <c:pt idx="7108">
                  <c:v>0.09</c:v>
                </c:pt>
                <c:pt idx="7109">
                  <c:v>0.03</c:v>
                </c:pt>
                <c:pt idx="7110">
                  <c:v>0.09</c:v>
                </c:pt>
                <c:pt idx="7111">
                  <c:v>0.03</c:v>
                </c:pt>
                <c:pt idx="7112">
                  <c:v>0.09</c:v>
                </c:pt>
                <c:pt idx="7113">
                  <c:v>0.03</c:v>
                </c:pt>
                <c:pt idx="7114">
                  <c:v>0.12</c:v>
                </c:pt>
                <c:pt idx="7115">
                  <c:v>0.03</c:v>
                </c:pt>
                <c:pt idx="7116">
                  <c:v>0.12</c:v>
                </c:pt>
                <c:pt idx="7117">
                  <c:v>0.03</c:v>
                </c:pt>
                <c:pt idx="7118">
                  <c:v>0.09</c:v>
                </c:pt>
                <c:pt idx="7119">
                  <c:v>0.03</c:v>
                </c:pt>
                <c:pt idx="7120">
                  <c:v>0.09</c:v>
                </c:pt>
                <c:pt idx="7121">
                  <c:v>0.03</c:v>
                </c:pt>
                <c:pt idx="7122">
                  <c:v>0.12</c:v>
                </c:pt>
                <c:pt idx="7123">
                  <c:v>0.03</c:v>
                </c:pt>
                <c:pt idx="7124">
                  <c:v>0.12</c:v>
                </c:pt>
                <c:pt idx="7125">
                  <c:v>0.06</c:v>
                </c:pt>
                <c:pt idx="7126">
                  <c:v>0.12</c:v>
                </c:pt>
                <c:pt idx="7127">
                  <c:v>0.03</c:v>
                </c:pt>
                <c:pt idx="7128">
                  <c:v>0.12</c:v>
                </c:pt>
                <c:pt idx="7129">
                  <c:v>0.06</c:v>
                </c:pt>
                <c:pt idx="7130">
                  <c:v>0.09</c:v>
                </c:pt>
                <c:pt idx="7131">
                  <c:v>0.03</c:v>
                </c:pt>
                <c:pt idx="7132">
                  <c:v>0.12</c:v>
                </c:pt>
                <c:pt idx="7133">
                  <c:v>0.06</c:v>
                </c:pt>
                <c:pt idx="7134">
                  <c:v>0.09</c:v>
                </c:pt>
                <c:pt idx="7135">
                  <c:v>0.03</c:v>
                </c:pt>
                <c:pt idx="7136">
                  <c:v>0.09</c:v>
                </c:pt>
                <c:pt idx="7137">
                  <c:v>0.06</c:v>
                </c:pt>
                <c:pt idx="7138">
                  <c:v>0.12</c:v>
                </c:pt>
                <c:pt idx="7139">
                  <c:v>0.03</c:v>
                </c:pt>
                <c:pt idx="7140">
                  <c:v>0.12</c:v>
                </c:pt>
                <c:pt idx="7141">
                  <c:v>0.06</c:v>
                </c:pt>
                <c:pt idx="7142">
                  <c:v>0.12</c:v>
                </c:pt>
                <c:pt idx="7143">
                  <c:v>0.03</c:v>
                </c:pt>
                <c:pt idx="7144">
                  <c:v>0.09</c:v>
                </c:pt>
                <c:pt idx="7145">
                  <c:v>0.03</c:v>
                </c:pt>
                <c:pt idx="7146">
                  <c:v>0.12</c:v>
                </c:pt>
                <c:pt idx="7147">
                  <c:v>0.03</c:v>
                </c:pt>
                <c:pt idx="7148">
                  <c:v>0.12</c:v>
                </c:pt>
                <c:pt idx="7149">
                  <c:v>0.03</c:v>
                </c:pt>
                <c:pt idx="7150">
                  <c:v>0.12</c:v>
                </c:pt>
                <c:pt idx="7151">
                  <c:v>0.03</c:v>
                </c:pt>
                <c:pt idx="7152">
                  <c:v>0.09</c:v>
                </c:pt>
                <c:pt idx="7153">
                  <c:v>0.03</c:v>
                </c:pt>
                <c:pt idx="7154">
                  <c:v>0.09</c:v>
                </c:pt>
                <c:pt idx="7155">
                  <c:v>0.03</c:v>
                </c:pt>
                <c:pt idx="7156">
                  <c:v>0.12</c:v>
                </c:pt>
                <c:pt idx="7157">
                  <c:v>0.06</c:v>
                </c:pt>
                <c:pt idx="7158">
                  <c:v>0.09</c:v>
                </c:pt>
                <c:pt idx="7159">
                  <c:v>0.03</c:v>
                </c:pt>
                <c:pt idx="7160">
                  <c:v>0.12</c:v>
                </c:pt>
                <c:pt idx="7161">
                  <c:v>0.03</c:v>
                </c:pt>
                <c:pt idx="7162">
                  <c:v>0.12</c:v>
                </c:pt>
                <c:pt idx="7163">
                  <c:v>0.03</c:v>
                </c:pt>
                <c:pt idx="7164">
                  <c:v>0.06</c:v>
                </c:pt>
                <c:pt idx="7165">
                  <c:v>0.06</c:v>
                </c:pt>
                <c:pt idx="7166">
                  <c:v>0.12</c:v>
                </c:pt>
                <c:pt idx="7167">
                  <c:v>0.03</c:v>
                </c:pt>
                <c:pt idx="7168">
                  <c:v>0.09</c:v>
                </c:pt>
                <c:pt idx="7169">
                  <c:v>0.03</c:v>
                </c:pt>
                <c:pt idx="7170">
                  <c:v>0.09</c:v>
                </c:pt>
                <c:pt idx="7171">
                  <c:v>0.03</c:v>
                </c:pt>
                <c:pt idx="7172">
                  <c:v>0.12</c:v>
                </c:pt>
                <c:pt idx="7173">
                  <c:v>0.03</c:v>
                </c:pt>
                <c:pt idx="7174">
                  <c:v>0.12</c:v>
                </c:pt>
                <c:pt idx="7175">
                  <c:v>0.03</c:v>
                </c:pt>
                <c:pt idx="7176">
                  <c:v>0.12</c:v>
                </c:pt>
                <c:pt idx="7177">
                  <c:v>0.03</c:v>
                </c:pt>
                <c:pt idx="7178">
                  <c:v>0.09</c:v>
                </c:pt>
                <c:pt idx="7179">
                  <c:v>0.03</c:v>
                </c:pt>
                <c:pt idx="7180">
                  <c:v>0.12</c:v>
                </c:pt>
                <c:pt idx="7181">
                  <c:v>0.06</c:v>
                </c:pt>
                <c:pt idx="7182">
                  <c:v>0.09</c:v>
                </c:pt>
                <c:pt idx="7183">
                  <c:v>0.06</c:v>
                </c:pt>
                <c:pt idx="7184">
                  <c:v>0.12</c:v>
                </c:pt>
                <c:pt idx="7185">
                  <c:v>0.06</c:v>
                </c:pt>
                <c:pt idx="7186">
                  <c:v>0.12</c:v>
                </c:pt>
                <c:pt idx="7187">
                  <c:v>0.03</c:v>
                </c:pt>
                <c:pt idx="7188">
                  <c:v>0.12</c:v>
                </c:pt>
                <c:pt idx="7189">
                  <c:v>0.06</c:v>
                </c:pt>
                <c:pt idx="7190">
                  <c:v>0.06</c:v>
                </c:pt>
                <c:pt idx="7191">
                  <c:v>0.03</c:v>
                </c:pt>
                <c:pt idx="7192">
                  <c:v>0.09</c:v>
                </c:pt>
                <c:pt idx="7193">
                  <c:v>0.06</c:v>
                </c:pt>
                <c:pt idx="7194">
                  <c:v>0.12</c:v>
                </c:pt>
                <c:pt idx="7195">
                  <c:v>0.03</c:v>
                </c:pt>
                <c:pt idx="7196">
                  <c:v>0.12</c:v>
                </c:pt>
                <c:pt idx="7197">
                  <c:v>0.06</c:v>
                </c:pt>
                <c:pt idx="7198">
                  <c:v>0.12</c:v>
                </c:pt>
                <c:pt idx="7199">
                  <c:v>0.03</c:v>
                </c:pt>
                <c:pt idx="7200">
                  <c:v>0.12</c:v>
                </c:pt>
                <c:pt idx="7201">
                  <c:v>0.06</c:v>
                </c:pt>
                <c:pt idx="7202">
                  <c:v>0.09</c:v>
                </c:pt>
                <c:pt idx="7203">
                  <c:v>0.03</c:v>
                </c:pt>
                <c:pt idx="7204">
                  <c:v>0.09</c:v>
                </c:pt>
                <c:pt idx="7205">
                  <c:v>0.03</c:v>
                </c:pt>
                <c:pt idx="7206">
                  <c:v>0.12</c:v>
                </c:pt>
                <c:pt idx="7207">
                  <c:v>0.06</c:v>
                </c:pt>
                <c:pt idx="7208">
                  <c:v>0.12</c:v>
                </c:pt>
                <c:pt idx="7209">
                  <c:v>0.03</c:v>
                </c:pt>
                <c:pt idx="7210">
                  <c:v>0.12</c:v>
                </c:pt>
                <c:pt idx="7211">
                  <c:v>0.03</c:v>
                </c:pt>
                <c:pt idx="7212">
                  <c:v>0.12</c:v>
                </c:pt>
                <c:pt idx="7213">
                  <c:v>0.03</c:v>
                </c:pt>
                <c:pt idx="7214">
                  <c:v>0.12</c:v>
                </c:pt>
                <c:pt idx="7215">
                  <c:v>0.03</c:v>
                </c:pt>
                <c:pt idx="7216">
                  <c:v>0.09</c:v>
                </c:pt>
                <c:pt idx="7217">
                  <c:v>0.03</c:v>
                </c:pt>
                <c:pt idx="7218">
                  <c:v>0.12</c:v>
                </c:pt>
                <c:pt idx="7219">
                  <c:v>0.03</c:v>
                </c:pt>
                <c:pt idx="7220">
                  <c:v>0.12</c:v>
                </c:pt>
                <c:pt idx="7221">
                  <c:v>0.03</c:v>
                </c:pt>
                <c:pt idx="7222">
                  <c:v>0.12</c:v>
                </c:pt>
                <c:pt idx="7223">
                  <c:v>0.03</c:v>
                </c:pt>
                <c:pt idx="7224">
                  <c:v>0.03</c:v>
                </c:pt>
                <c:pt idx="7225">
                  <c:v>0.03</c:v>
                </c:pt>
                <c:pt idx="7226">
                  <c:v>0.09</c:v>
                </c:pt>
                <c:pt idx="7227">
                  <c:v>0.03</c:v>
                </c:pt>
                <c:pt idx="7228">
                  <c:v>0.12</c:v>
                </c:pt>
                <c:pt idx="7229">
                  <c:v>0.03</c:v>
                </c:pt>
                <c:pt idx="7230">
                  <c:v>0.09</c:v>
                </c:pt>
                <c:pt idx="7231">
                  <c:v>0.03</c:v>
                </c:pt>
                <c:pt idx="7232">
                  <c:v>0.12</c:v>
                </c:pt>
                <c:pt idx="7233">
                  <c:v>0.03</c:v>
                </c:pt>
                <c:pt idx="7234">
                  <c:v>0.09</c:v>
                </c:pt>
                <c:pt idx="7235">
                  <c:v>0.06</c:v>
                </c:pt>
                <c:pt idx="7236">
                  <c:v>0.12</c:v>
                </c:pt>
                <c:pt idx="7237">
                  <c:v>0.03</c:v>
                </c:pt>
                <c:pt idx="7238">
                  <c:v>0.12</c:v>
                </c:pt>
                <c:pt idx="7239">
                  <c:v>0.03</c:v>
                </c:pt>
                <c:pt idx="7240">
                  <c:v>0.12</c:v>
                </c:pt>
                <c:pt idx="7241">
                  <c:v>0.06</c:v>
                </c:pt>
                <c:pt idx="7242">
                  <c:v>0.12</c:v>
                </c:pt>
                <c:pt idx="7243">
                  <c:v>0.03</c:v>
                </c:pt>
                <c:pt idx="7244">
                  <c:v>0.09</c:v>
                </c:pt>
                <c:pt idx="7245">
                  <c:v>0.03</c:v>
                </c:pt>
                <c:pt idx="7246">
                  <c:v>0.12</c:v>
                </c:pt>
                <c:pt idx="7247">
                  <c:v>0.03</c:v>
                </c:pt>
                <c:pt idx="7248">
                  <c:v>0.12</c:v>
                </c:pt>
                <c:pt idx="7249">
                  <c:v>0.06</c:v>
                </c:pt>
                <c:pt idx="7250">
                  <c:v>0.12</c:v>
                </c:pt>
                <c:pt idx="7251">
                  <c:v>0.03</c:v>
                </c:pt>
                <c:pt idx="7252">
                  <c:v>0.12</c:v>
                </c:pt>
                <c:pt idx="7253">
                  <c:v>0.09</c:v>
                </c:pt>
                <c:pt idx="7254">
                  <c:v>0.09</c:v>
                </c:pt>
                <c:pt idx="7255">
                  <c:v>0.03</c:v>
                </c:pt>
                <c:pt idx="7256">
                  <c:v>0.12</c:v>
                </c:pt>
                <c:pt idx="7257">
                  <c:v>0.03</c:v>
                </c:pt>
                <c:pt idx="7258">
                  <c:v>0.09</c:v>
                </c:pt>
                <c:pt idx="7259">
                  <c:v>0.03</c:v>
                </c:pt>
                <c:pt idx="7260">
                  <c:v>0.09</c:v>
                </c:pt>
                <c:pt idx="7261">
                  <c:v>0.03</c:v>
                </c:pt>
                <c:pt idx="7262">
                  <c:v>0.12</c:v>
                </c:pt>
                <c:pt idx="7263">
                  <c:v>0.03</c:v>
                </c:pt>
                <c:pt idx="7264">
                  <c:v>0.09</c:v>
                </c:pt>
                <c:pt idx="7265">
                  <c:v>0.03</c:v>
                </c:pt>
                <c:pt idx="7266">
                  <c:v>0.12</c:v>
                </c:pt>
                <c:pt idx="7267">
                  <c:v>0.03</c:v>
                </c:pt>
                <c:pt idx="7268">
                  <c:v>0.12</c:v>
                </c:pt>
                <c:pt idx="7269">
                  <c:v>0.06</c:v>
                </c:pt>
                <c:pt idx="7270">
                  <c:v>0.09</c:v>
                </c:pt>
                <c:pt idx="7271">
                  <c:v>0.03</c:v>
                </c:pt>
                <c:pt idx="7272">
                  <c:v>0.09</c:v>
                </c:pt>
                <c:pt idx="7273">
                  <c:v>0.03</c:v>
                </c:pt>
                <c:pt idx="7274">
                  <c:v>0.09</c:v>
                </c:pt>
                <c:pt idx="7275">
                  <c:v>0.03</c:v>
                </c:pt>
                <c:pt idx="7276">
                  <c:v>0.09</c:v>
                </c:pt>
                <c:pt idx="7277">
                  <c:v>0.03</c:v>
                </c:pt>
                <c:pt idx="7278">
                  <c:v>0.09</c:v>
                </c:pt>
                <c:pt idx="7279">
                  <c:v>0.03</c:v>
                </c:pt>
                <c:pt idx="7280">
                  <c:v>0.12</c:v>
                </c:pt>
                <c:pt idx="7281">
                  <c:v>0.03</c:v>
                </c:pt>
                <c:pt idx="7282">
                  <c:v>0.12</c:v>
                </c:pt>
                <c:pt idx="7283">
                  <c:v>0.03</c:v>
                </c:pt>
                <c:pt idx="7284">
                  <c:v>0.12</c:v>
                </c:pt>
                <c:pt idx="7285">
                  <c:v>0.06</c:v>
                </c:pt>
                <c:pt idx="7286">
                  <c:v>0.12</c:v>
                </c:pt>
                <c:pt idx="7287">
                  <c:v>0.06</c:v>
                </c:pt>
                <c:pt idx="7288">
                  <c:v>0.12</c:v>
                </c:pt>
                <c:pt idx="7289">
                  <c:v>0.03</c:v>
                </c:pt>
                <c:pt idx="7290">
                  <c:v>0.12</c:v>
                </c:pt>
                <c:pt idx="7291">
                  <c:v>0.06</c:v>
                </c:pt>
                <c:pt idx="7292">
                  <c:v>0.12</c:v>
                </c:pt>
                <c:pt idx="7293">
                  <c:v>0.03</c:v>
                </c:pt>
                <c:pt idx="7294">
                  <c:v>0.12</c:v>
                </c:pt>
                <c:pt idx="7295">
                  <c:v>0.03</c:v>
                </c:pt>
                <c:pt idx="7296">
                  <c:v>0.12</c:v>
                </c:pt>
                <c:pt idx="7297">
                  <c:v>0.06</c:v>
                </c:pt>
                <c:pt idx="7298">
                  <c:v>0.12</c:v>
                </c:pt>
                <c:pt idx="7299">
                  <c:v>0.03</c:v>
                </c:pt>
                <c:pt idx="7300">
                  <c:v>0.09</c:v>
                </c:pt>
                <c:pt idx="7301">
                  <c:v>0.03</c:v>
                </c:pt>
                <c:pt idx="7302">
                  <c:v>0.12</c:v>
                </c:pt>
                <c:pt idx="7303">
                  <c:v>0.03</c:v>
                </c:pt>
                <c:pt idx="7304">
                  <c:v>0.12</c:v>
                </c:pt>
                <c:pt idx="7305">
                  <c:v>0.06</c:v>
                </c:pt>
                <c:pt idx="7306">
                  <c:v>0.12</c:v>
                </c:pt>
                <c:pt idx="7307">
                  <c:v>0.03</c:v>
                </c:pt>
                <c:pt idx="7308">
                  <c:v>0.12</c:v>
                </c:pt>
                <c:pt idx="7309">
                  <c:v>0.03</c:v>
                </c:pt>
                <c:pt idx="7310">
                  <c:v>0.12</c:v>
                </c:pt>
                <c:pt idx="7311">
                  <c:v>0.03</c:v>
                </c:pt>
                <c:pt idx="7312">
                  <c:v>0.06</c:v>
                </c:pt>
                <c:pt idx="7313">
                  <c:v>0.03</c:v>
                </c:pt>
                <c:pt idx="7314">
                  <c:v>0.09</c:v>
                </c:pt>
                <c:pt idx="7315">
                  <c:v>0.03</c:v>
                </c:pt>
                <c:pt idx="7316">
                  <c:v>0.12</c:v>
                </c:pt>
                <c:pt idx="7317">
                  <c:v>0.03</c:v>
                </c:pt>
                <c:pt idx="7318">
                  <c:v>0.09</c:v>
                </c:pt>
                <c:pt idx="7319">
                  <c:v>0.06</c:v>
                </c:pt>
                <c:pt idx="7320">
                  <c:v>0.12</c:v>
                </c:pt>
                <c:pt idx="7321">
                  <c:v>0.06</c:v>
                </c:pt>
                <c:pt idx="7322">
                  <c:v>0.09</c:v>
                </c:pt>
                <c:pt idx="7323">
                  <c:v>0.06</c:v>
                </c:pt>
                <c:pt idx="7324">
                  <c:v>0.12</c:v>
                </c:pt>
                <c:pt idx="7325">
                  <c:v>0.06</c:v>
                </c:pt>
                <c:pt idx="7326">
                  <c:v>0.12</c:v>
                </c:pt>
                <c:pt idx="7327">
                  <c:v>0.06</c:v>
                </c:pt>
                <c:pt idx="7328">
                  <c:v>0.12</c:v>
                </c:pt>
                <c:pt idx="7329">
                  <c:v>0.03</c:v>
                </c:pt>
                <c:pt idx="7330">
                  <c:v>0.09</c:v>
                </c:pt>
                <c:pt idx="7331">
                  <c:v>0.03</c:v>
                </c:pt>
                <c:pt idx="7332">
                  <c:v>0.09</c:v>
                </c:pt>
                <c:pt idx="7333">
                  <c:v>0.03</c:v>
                </c:pt>
                <c:pt idx="7334">
                  <c:v>0.12</c:v>
                </c:pt>
                <c:pt idx="7335">
                  <c:v>0.03</c:v>
                </c:pt>
                <c:pt idx="7336">
                  <c:v>0.12</c:v>
                </c:pt>
                <c:pt idx="7337">
                  <c:v>0.03</c:v>
                </c:pt>
                <c:pt idx="7338">
                  <c:v>0.12</c:v>
                </c:pt>
                <c:pt idx="7339">
                  <c:v>0.03</c:v>
                </c:pt>
                <c:pt idx="7340">
                  <c:v>0.09</c:v>
                </c:pt>
                <c:pt idx="7341">
                  <c:v>0.03</c:v>
                </c:pt>
                <c:pt idx="7342">
                  <c:v>0.12</c:v>
                </c:pt>
                <c:pt idx="7343">
                  <c:v>0.03</c:v>
                </c:pt>
                <c:pt idx="7344">
                  <c:v>0.12</c:v>
                </c:pt>
                <c:pt idx="7345">
                  <c:v>0.06</c:v>
                </c:pt>
                <c:pt idx="7346">
                  <c:v>0.12</c:v>
                </c:pt>
                <c:pt idx="7347">
                  <c:v>0.06</c:v>
                </c:pt>
                <c:pt idx="7348">
                  <c:v>0.12</c:v>
                </c:pt>
                <c:pt idx="7349">
                  <c:v>0.03</c:v>
                </c:pt>
                <c:pt idx="7350">
                  <c:v>0.09</c:v>
                </c:pt>
                <c:pt idx="7351">
                  <c:v>0.03</c:v>
                </c:pt>
                <c:pt idx="7352">
                  <c:v>0.12</c:v>
                </c:pt>
                <c:pt idx="7353">
                  <c:v>0.03</c:v>
                </c:pt>
                <c:pt idx="7354">
                  <c:v>0.12</c:v>
                </c:pt>
                <c:pt idx="7355">
                  <c:v>0.03</c:v>
                </c:pt>
                <c:pt idx="7356">
                  <c:v>0.09</c:v>
                </c:pt>
                <c:pt idx="7357">
                  <c:v>0.03</c:v>
                </c:pt>
                <c:pt idx="7358">
                  <c:v>0.09</c:v>
                </c:pt>
                <c:pt idx="7359">
                  <c:v>0.03</c:v>
                </c:pt>
                <c:pt idx="7360">
                  <c:v>0.09</c:v>
                </c:pt>
                <c:pt idx="7361">
                  <c:v>0.06</c:v>
                </c:pt>
                <c:pt idx="7362">
                  <c:v>0.12</c:v>
                </c:pt>
                <c:pt idx="7363">
                  <c:v>0.03</c:v>
                </c:pt>
                <c:pt idx="7364">
                  <c:v>0.12</c:v>
                </c:pt>
                <c:pt idx="7365">
                  <c:v>0.03</c:v>
                </c:pt>
                <c:pt idx="7366">
                  <c:v>0.09</c:v>
                </c:pt>
                <c:pt idx="7367">
                  <c:v>0.03</c:v>
                </c:pt>
                <c:pt idx="7368">
                  <c:v>0.12</c:v>
                </c:pt>
                <c:pt idx="7369">
                  <c:v>0.03</c:v>
                </c:pt>
                <c:pt idx="7370">
                  <c:v>0.12</c:v>
                </c:pt>
                <c:pt idx="7371">
                  <c:v>0.03</c:v>
                </c:pt>
                <c:pt idx="7372">
                  <c:v>0.12</c:v>
                </c:pt>
                <c:pt idx="7373">
                  <c:v>0.09</c:v>
                </c:pt>
                <c:pt idx="7374">
                  <c:v>0.12</c:v>
                </c:pt>
                <c:pt idx="7375">
                  <c:v>0.03</c:v>
                </c:pt>
                <c:pt idx="7376">
                  <c:v>0.12</c:v>
                </c:pt>
                <c:pt idx="7377">
                  <c:v>0.03</c:v>
                </c:pt>
                <c:pt idx="7378">
                  <c:v>0.12</c:v>
                </c:pt>
                <c:pt idx="7379">
                  <c:v>0.03</c:v>
                </c:pt>
                <c:pt idx="7380">
                  <c:v>0.09</c:v>
                </c:pt>
                <c:pt idx="7381">
                  <c:v>0.03</c:v>
                </c:pt>
                <c:pt idx="7382">
                  <c:v>0.09</c:v>
                </c:pt>
                <c:pt idx="7383">
                  <c:v>0.03</c:v>
                </c:pt>
                <c:pt idx="7384">
                  <c:v>0.12</c:v>
                </c:pt>
                <c:pt idx="7385">
                  <c:v>0.03</c:v>
                </c:pt>
                <c:pt idx="7386">
                  <c:v>0.09</c:v>
                </c:pt>
                <c:pt idx="7387">
                  <c:v>0.03</c:v>
                </c:pt>
                <c:pt idx="7388">
                  <c:v>0.12</c:v>
                </c:pt>
                <c:pt idx="7389">
                  <c:v>0.03</c:v>
                </c:pt>
                <c:pt idx="7390">
                  <c:v>0.12</c:v>
                </c:pt>
                <c:pt idx="7391">
                  <c:v>0.03</c:v>
                </c:pt>
                <c:pt idx="7392">
                  <c:v>0.12</c:v>
                </c:pt>
                <c:pt idx="7393">
                  <c:v>0.03</c:v>
                </c:pt>
                <c:pt idx="7394">
                  <c:v>0.09</c:v>
                </c:pt>
                <c:pt idx="7395">
                  <c:v>0.06</c:v>
                </c:pt>
                <c:pt idx="7396">
                  <c:v>0.09</c:v>
                </c:pt>
                <c:pt idx="7397">
                  <c:v>0.03</c:v>
                </c:pt>
                <c:pt idx="7398">
                  <c:v>0.12</c:v>
                </c:pt>
                <c:pt idx="7399">
                  <c:v>0.03</c:v>
                </c:pt>
                <c:pt idx="7400">
                  <c:v>0.12</c:v>
                </c:pt>
                <c:pt idx="7401">
                  <c:v>0.03</c:v>
                </c:pt>
                <c:pt idx="7402">
                  <c:v>0.12</c:v>
                </c:pt>
                <c:pt idx="7403">
                  <c:v>0.03</c:v>
                </c:pt>
                <c:pt idx="7404">
                  <c:v>0.09</c:v>
                </c:pt>
                <c:pt idx="7405">
                  <c:v>0.06</c:v>
                </c:pt>
                <c:pt idx="7406">
                  <c:v>0.12</c:v>
                </c:pt>
                <c:pt idx="7407">
                  <c:v>0.03</c:v>
                </c:pt>
                <c:pt idx="7408">
                  <c:v>0.12</c:v>
                </c:pt>
                <c:pt idx="7409">
                  <c:v>0.06</c:v>
                </c:pt>
                <c:pt idx="7410">
                  <c:v>0.09</c:v>
                </c:pt>
                <c:pt idx="7411">
                  <c:v>0.03</c:v>
                </c:pt>
                <c:pt idx="7412">
                  <c:v>0.12</c:v>
                </c:pt>
                <c:pt idx="7413">
                  <c:v>0.06</c:v>
                </c:pt>
                <c:pt idx="7414">
                  <c:v>0.12</c:v>
                </c:pt>
                <c:pt idx="7415">
                  <c:v>0.03</c:v>
                </c:pt>
                <c:pt idx="7416">
                  <c:v>0.12</c:v>
                </c:pt>
                <c:pt idx="7417">
                  <c:v>0.03</c:v>
                </c:pt>
                <c:pt idx="7418">
                  <c:v>0.12</c:v>
                </c:pt>
                <c:pt idx="7419">
                  <c:v>0.03</c:v>
                </c:pt>
                <c:pt idx="7420">
                  <c:v>0.09</c:v>
                </c:pt>
                <c:pt idx="7421">
                  <c:v>0.03</c:v>
                </c:pt>
                <c:pt idx="7422">
                  <c:v>0.09</c:v>
                </c:pt>
                <c:pt idx="7423">
                  <c:v>0.03</c:v>
                </c:pt>
                <c:pt idx="7424">
                  <c:v>0.12</c:v>
                </c:pt>
                <c:pt idx="7425">
                  <c:v>0.03</c:v>
                </c:pt>
                <c:pt idx="7426">
                  <c:v>0.12</c:v>
                </c:pt>
                <c:pt idx="7427">
                  <c:v>0.03</c:v>
                </c:pt>
                <c:pt idx="7428">
                  <c:v>0.12</c:v>
                </c:pt>
                <c:pt idx="7429">
                  <c:v>0.03</c:v>
                </c:pt>
                <c:pt idx="7430">
                  <c:v>0.09</c:v>
                </c:pt>
                <c:pt idx="7431">
                  <c:v>0.03</c:v>
                </c:pt>
                <c:pt idx="7432">
                  <c:v>0.12</c:v>
                </c:pt>
                <c:pt idx="7433">
                  <c:v>0.03</c:v>
                </c:pt>
                <c:pt idx="7434">
                  <c:v>0.12</c:v>
                </c:pt>
                <c:pt idx="7435">
                  <c:v>0.03</c:v>
                </c:pt>
                <c:pt idx="7436">
                  <c:v>0.12</c:v>
                </c:pt>
                <c:pt idx="7437">
                  <c:v>0.03</c:v>
                </c:pt>
                <c:pt idx="7438">
                  <c:v>0.09</c:v>
                </c:pt>
                <c:pt idx="7439">
                  <c:v>0.03</c:v>
                </c:pt>
                <c:pt idx="7440">
                  <c:v>0.09</c:v>
                </c:pt>
                <c:pt idx="7441">
                  <c:v>0.03</c:v>
                </c:pt>
                <c:pt idx="7442">
                  <c:v>0.09</c:v>
                </c:pt>
                <c:pt idx="7443">
                  <c:v>0.03</c:v>
                </c:pt>
                <c:pt idx="7444">
                  <c:v>0.12</c:v>
                </c:pt>
                <c:pt idx="7445">
                  <c:v>0.03</c:v>
                </c:pt>
                <c:pt idx="7446">
                  <c:v>0.09</c:v>
                </c:pt>
                <c:pt idx="7447">
                  <c:v>0.03</c:v>
                </c:pt>
                <c:pt idx="7448">
                  <c:v>0.12</c:v>
                </c:pt>
                <c:pt idx="7449">
                  <c:v>0.03</c:v>
                </c:pt>
                <c:pt idx="7450">
                  <c:v>0.12</c:v>
                </c:pt>
                <c:pt idx="7451">
                  <c:v>0.06</c:v>
                </c:pt>
                <c:pt idx="7452">
                  <c:v>0.09</c:v>
                </c:pt>
                <c:pt idx="7453">
                  <c:v>0.03</c:v>
                </c:pt>
                <c:pt idx="7454">
                  <c:v>0.09</c:v>
                </c:pt>
                <c:pt idx="7455">
                  <c:v>0.03</c:v>
                </c:pt>
                <c:pt idx="7456">
                  <c:v>0.09</c:v>
                </c:pt>
                <c:pt idx="7457">
                  <c:v>0.03</c:v>
                </c:pt>
                <c:pt idx="7458">
                  <c:v>0.12</c:v>
                </c:pt>
                <c:pt idx="7459">
                  <c:v>0.03</c:v>
                </c:pt>
                <c:pt idx="7460">
                  <c:v>0.12</c:v>
                </c:pt>
                <c:pt idx="7461">
                  <c:v>0.03</c:v>
                </c:pt>
                <c:pt idx="7462">
                  <c:v>0.09</c:v>
                </c:pt>
                <c:pt idx="7463">
                  <c:v>0.03</c:v>
                </c:pt>
                <c:pt idx="7464">
                  <c:v>0.12</c:v>
                </c:pt>
                <c:pt idx="7465">
                  <c:v>0.03</c:v>
                </c:pt>
                <c:pt idx="7466">
                  <c:v>0.09</c:v>
                </c:pt>
                <c:pt idx="7467">
                  <c:v>0.03</c:v>
                </c:pt>
                <c:pt idx="7468">
                  <c:v>0.09</c:v>
                </c:pt>
                <c:pt idx="7469">
                  <c:v>0.03</c:v>
                </c:pt>
                <c:pt idx="7470">
                  <c:v>0.12</c:v>
                </c:pt>
                <c:pt idx="7471">
                  <c:v>0.03</c:v>
                </c:pt>
                <c:pt idx="7472">
                  <c:v>0.12</c:v>
                </c:pt>
                <c:pt idx="7473">
                  <c:v>0.03</c:v>
                </c:pt>
                <c:pt idx="7474">
                  <c:v>0.12</c:v>
                </c:pt>
                <c:pt idx="7475">
                  <c:v>0.03</c:v>
                </c:pt>
                <c:pt idx="7476">
                  <c:v>0.12</c:v>
                </c:pt>
                <c:pt idx="7477">
                  <c:v>0.03</c:v>
                </c:pt>
                <c:pt idx="7478">
                  <c:v>0.09</c:v>
                </c:pt>
                <c:pt idx="7479">
                  <c:v>0.03</c:v>
                </c:pt>
                <c:pt idx="7480">
                  <c:v>0.12</c:v>
                </c:pt>
                <c:pt idx="7481">
                  <c:v>0.03</c:v>
                </c:pt>
                <c:pt idx="7482">
                  <c:v>0.12</c:v>
                </c:pt>
                <c:pt idx="7483">
                  <c:v>0.03</c:v>
                </c:pt>
                <c:pt idx="7484">
                  <c:v>0.09</c:v>
                </c:pt>
                <c:pt idx="7485">
                  <c:v>0.03</c:v>
                </c:pt>
                <c:pt idx="7486">
                  <c:v>0.12</c:v>
                </c:pt>
                <c:pt idx="7487">
                  <c:v>0.03</c:v>
                </c:pt>
                <c:pt idx="7488">
                  <c:v>0.06</c:v>
                </c:pt>
                <c:pt idx="7489">
                  <c:v>0.03</c:v>
                </c:pt>
                <c:pt idx="7490">
                  <c:v>0.12</c:v>
                </c:pt>
                <c:pt idx="7491">
                  <c:v>0.06</c:v>
                </c:pt>
                <c:pt idx="7492">
                  <c:v>0.09</c:v>
                </c:pt>
                <c:pt idx="7493">
                  <c:v>0.09</c:v>
                </c:pt>
                <c:pt idx="7494">
                  <c:v>0.09</c:v>
                </c:pt>
                <c:pt idx="7495">
                  <c:v>0.03</c:v>
                </c:pt>
                <c:pt idx="7496">
                  <c:v>0.09</c:v>
                </c:pt>
                <c:pt idx="7497">
                  <c:v>0.03</c:v>
                </c:pt>
                <c:pt idx="7498">
                  <c:v>0.09</c:v>
                </c:pt>
                <c:pt idx="7499">
                  <c:v>0.03</c:v>
                </c:pt>
                <c:pt idx="7500">
                  <c:v>0.09</c:v>
                </c:pt>
                <c:pt idx="7501">
                  <c:v>0.06</c:v>
                </c:pt>
                <c:pt idx="7502">
                  <c:v>0.12</c:v>
                </c:pt>
                <c:pt idx="7503">
                  <c:v>0.06</c:v>
                </c:pt>
                <c:pt idx="7504">
                  <c:v>0.09</c:v>
                </c:pt>
                <c:pt idx="7505">
                  <c:v>0.03</c:v>
                </c:pt>
                <c:pt idx="7506">
                  <c:v>0.09</c:v>
                </c:pt>
                <c:pt idx="7507">
                  <c:v>0.06</c:v>
                </c:pt>
                <c:pt idx="7508">
                  <c:v>0.12</c:v>
                </c:pt>
                <c:pt idx="7509">
                  <c:v>0.03</c:v>
                </c:pt>
                <c:pt idx="7510">
                  <c:v>0.12</c:v>
                </c:pt>
                <c:pt idx="7511">
                  <c:v>0.03</c:v>
                </c:pt>
                <c:pt idx="7512">
                  <c:v>0.12</c:v>
                </c:pt>
                <c:pt idx="7513">
                  <c:v>0.03</c:v>
                </c:pt>
                <c:pt idx="7514">
                  <c:v>0.12</c:v>
                </c:pt>
                <c:pt idx="7515">
                  <c:v>0.03</c:v>
                </c:pt>
                <c:pt idx="7516">
                  <c:v>0.09</c:v>
                </c:pt>
                <c:pt idx="7517">
                  <c:v>0.03</c:v>
                </c:pt>
                <c:pt idx="7518">
                  <c:v>0.12</c:v>
                </c:pt>
                <c:pt idx="7519">
                  <c:v>0.03</c:v>
                </c:pt>
                <c:pt idx="7520">
                  <c:v>0.12</c:v>
                </c:pt>
                <c:pt idx="7521">
                  <c:v>0.03</c:v>
                </c:pt>
                <c:pt idx="7522">
                  <c:v>0.09</c:v>
                </c:pt>
                <c:pt idx="7523">
                  <c:v>0.03</c:v>
                </c:pt>
                <c:pt idx="7524">
                  <c:v>0.12</c:v>
                </c:pt>
                <c:pt idx="7525">
                  <c:v>0.03</c:v>
                </c:pt>
                <c:pt idx="7526">
                  <c:v>0.12</c:v>
                </c:pt>
                <c:pt idx="7527">
                  <c:v>0.03</c:v>
                </c:pt>
                <c:pt idx="7528">
                  <c:v>0.06</c:v>
                </c:pt>
                <c:pt idx="7529">
                  <c:v>0.03</c:v>
                </c:pt>
                <c:pt idx="7530">
                  <c:v>0.09</c:v>
                </c:pt>
                <c:pt idx="7531">
                  <c:v>0.03</c:v>
                </c:pt>
                <c:pt idx="7532">
                  <c:v>0.12</c:v>
                </c:pt>
                <c:pt idx="7533">
                  <c:v>0.03</c:v>
                </c:pt>
                <c:pt idx="7534">
                  <c:v>0.12</c:v>
                </c:pt>
                <c:pt idx="7535">
                  <c:v>0.06</c:v>
                </c:pt>
                <c:pt idx="7536">
                  <c:v>0.09</c:v>
                </c:pt>
                <c:pt idx="7537">
                  <c:v>0.03</c:v>
                </c:pt>
                <c:pt idx="7538">
                  <c:v>0.12</c:v>
                </c:pt>
                <c:pt idx="7539">
                  <c:v>0.03</c:v>
                </c:pt>
                <c:pt idx="7540">
                  <c:v>0.09</c:v>
                </c:pt>
                <c:pt idx="7541">
                  <c:v>0.06</c:v>
                </c:pt>
                <c:pt idx="7542">
                  <c:v>0.12</c:v>
                </c:pt>
                <c:pt idx="7543">
                  <c:v>0.03</c:v>
                </c:pt>
                <c:pt idx="7544">
                  <c:v>0.09</c:v>
                </c:pt>
                <c:pt idx="7545">
                  <c:v>0.03</c:v>
                </c:pt>
                <c:pt idx="7546">
                  <c:v>0.12</c:v>
                </c:pt>
                <c:pt idx="7547">
                  <c:v>0.03</c:v>
                </c:pt>
                <c:pt idx="7548">
                  <c:v>0.12</c:v>
                </c:pt>
                <c:pt idx="7549">
                  <c:v>0.03</c:v>
                </c:pt>
                <c:pt idx="7550">
                  <c:v>0.12</c:v>
                </c:pt>
                <c:pt idx="7551">
                  <c:v>0.06</c:v>
                </c:pt>
                <c:pt idx="7552">
                  <c:v>0.09</c:v>
                </c:pt>
                <c:pt idx="7553">
                  <c:v>0.03</c:v>
                </c:pt>
                <c:pt idx="7554">
                  <c:v>0.09</c:v>
                </c:pt>
                <c:pt idx="7555">
                  <c:v>0.03</c:v>
                </c:pt>
                <c:pt idx="7556">
                  <c:v>0.12</c:v>
                </c:pt>
                <c:pt idx="7557">
                  <c:v>0.06</c:v>
                </c:pt>
                <c:pt idx="7558">
                  <c:v>0.12</c:v>
                </c:pt>
                <c:pt idx="7559">
                  <c:v>0.03</c:v>
                </c:pt>
                <c:pt idx="7560">
                  <c:v>0.09</c:v>
                </c:pt>
                <c:pt idx="7561">
                  <c:v>0.03</c:v>
                </c:pt>
                <c:pt idx="7562">
                  <c:v>0.12</c:v>
                </c:pt>
                <c:pt idx="7563">
                  <c:v>0.06</c:v>
                </c:pt>
                <c:pt idx="7564">
                  <c:v>0.09</c:v>
                </c:pt>
                <c:pt idx="7565">
                  <c:v>0.03</c:v>
                </c:pt>
                <c:pt idx="7566">
                  <c:v>0.12</c:v>
                </c:pt>
                <c:pt idx="7567">
                  <c:v>0.03</c:v>
                </c:pt>
                <c:pt idx="7568">
                  <c:v>0.09</c:v>
                </c:pt>
                <c:pt idx="7569">
                  <c:v>0.03</c:v>
                </c:pt>
                <c:pt idx="7570">
                  <c:v>0.12</c:v>
                </c:pt>
                <c:pt idx="7571">
                  <c:v>0.03</c:v>
                </c:pt>
                <c:pt idx="7572">
                  <c:v>0.09</c:v>
                </c:pt>
                <c:pt idx="7573">
                  <c:v>0.03</c:v>
                </c:pt>
                <c:pt idx="7574">
                  <c:v>0.12</c:v>
                </c:pt>
                <c:pt idx="7575">
                  <c:v>0.03</c:v>
                </c:pt>
                <c:pt idx="7576">
                  <c:v>0.12</c:v>
                </c:pt>
                <c:pt idx="7577">
                  <c:v>0.03</c:v>
                </c:pt>
                <c:pt idx="7578">
                  <c:v>0.12</c:v>
                </c:pt>
                <c:pt idx="7579">
                  <c:v>0.06</c:v>
                </c:pt>
                <c:pt idx="7580">
                  <c:v>0.12</c:v>
                </c:pt>
                <c:pt idx="7581">
                  <c:v>0.03</c:v>
                </c:pt>
                <c:pt idx="7582">
                  <c:v>0.12</c:v>
                </c:pt>
                <c:pt idx="7583">
                  <c:v>0.03</c:v>
                </c:pt>
                <c:pt idx="7584">
                  <c:v>0.12</c:v>
                </c:pt>
                <c:pt idx="7585">
                  <c:v>0.03</c:v>
                </c:pt>
                <c:pt idx="7586">
                  <c:v>0.12</c:v>
                </c:pt>
                <c:pt idx="7587">
                  <c:v>0.03</c:v>
                </c:pt>
                <c:pt idx="7588">
                  <c:v>0.09</c:v>
                </c:pt>
                <c:pt idx="7589">
                  <c:v>0.03</c:v>
                </c:pt>
                <c:pt idx="7590">
                  <c:v>0.12</c:v>
                </c:pt>
                <c:pt idx="7591">
                  <c:v>0.03</c:v>
                </c:pt>
                <c:pt idx="7592">
                  <c:v>0.12</c:v>
                </c:pt>
                <c:pt idx="7593">
                  <c:v>0.03</c:v>
                </c:pt>
                <c:pt idx="7594">
                  <c:v>0.12</c:v>
                </c:pt>
                <c:pt idx="7595">
                  <c:v>0.03</c:v>
                </c:pt>
                <c:pt idx="7596">
                  <c:v>0.09</c:v>
                </c:pt>
                <c:pt idx="7597">
                  <c:v>0.03</c:v>
                </c:pt>
                <c:pt idx="7598">
                  <c:v>0.12</c:v>
                </c:pt>
                <c:pt idx="7599">
                  <c:v>0.03</c:v>
                </c:pt>
                <c:pt idx="7600">
                  <c:v>0.12</c:v>
                </c:pt>
                <c:pt idx="7601">
                  <c:v>0.06</c:v>
                </c:pt>
                <c:pt idx="7602">
                  <c:v>0.12</c:v>
                </c:pt>
                <c:pt idx="7603">
                  <c:v>0.03</c:v>
                </c:pt>
                <c:pt idx="7604">
                  <c:v>0.09</c:v>
                </c:pt>
                <c:pt idx="7605">
                  <c:v>0.03</c:v>
                </c:pt>
                <c:pt idx="7606">
                  <c:v>0.09</c:v>
                </c:pt>
                <c:pt idx="7607">
                  <c:v>0.03</c:v>
                </c:pt>
                <c:pt idx="7608">
                  <c:v>0.12</c:v>
                </c:pt>
                <c:pt idx="7609">
                  <c:v>0.03</c:v>
                </c:pt>
                <c:pt idx="7610">
                  <c:v>0.09</c:v>
                </c:pt>
                <c:pt idx="7611">
                  <c:v>0.06</c:v>
                </c:pt>
                <c:pt idx="7612">
                  <c:v>0.12</c:v>
                </c:pt>
                <c:pt idx="7613">
                  <c:v>0.09</c:v>
                </c:pt>
                <c:pt idx="7614">
                  <c:v>0.09</c:v>
                </c:pt>
                <c:pt idx="7615">
                  <c:v>0.03</c:v>
                </c:pt>
                <c:pt idx="7616">
                  <c:v>0.09</c:v>
                </c:pt>
                <c:pt idx="7617">
                  <c:v>0.03</c:v>
                </c:pt>
                <c:pt idx="7618">
                  <c:v>0.12</c:v>
                </c:pt>
                <c:pt idx="7619">
                  <c:v>0.06</c:v>
                </c:pt>
                <c:pt idx="7620">
                  <c:v>0.12</c:v>
                </c:pt>
                <c:pt idx="7621">
                  <c:v>0.03</c:v>
                </c:pt>
                <c:pt idx="7622">
                  <c:v>0.12</c:v>
                </c:pt>
                <c:pt idx="7623">
                  <c:v>0.03</c:v>
                </c:pt>
                <c:pt idx="7624">
                  <c:v>0.09</c:v>
                </c:pt>
                <c:pt idx="7625">
                  <c:v>0.06</c:v>
                </c:pt>
                <c:pt idx="7626">
                  <c:v>0.15</c:v>
                </c:pt>
                <c:pt idx="7627">
                  <c:v>0.03</c:v>
                </c:pt>
                <c:pt idx="7628">
                  <c:v>0.09</c:v>
                </c:pt>
                <c:pt idx="7629">
                  <c:v>0.06</c:v>
                </c:pt>
                <c:pt idx="7630">
                  <c:v>0.09</c:v>
                </c:pt>
                <c:pt idx="7631">
                  <c:v>0.06</c:v>
                </c:pt>
                <c:pt idx="7632">
                  <c:v>0.09</c:v>
                </c:pt>
                <c:pt idx="7633">
                  <c:v>0.03</c:v>
                </c:pt>
                <c:pt idx="7634">
                  <c:v>0.09</c:v>
                </c:pt>
                <c:pt idx="7635">
                  <c:v>0.03</c:v>
                </c:pt>
                <c:pt idx="7636">
                  <c:v>0.09</c:v>
                </c:pt>
                <c:pt idx="7637">
                  <c:v>0.03</c:v>
                </c:pt>
                <c:pt idx="7638">
                  <c:v>0.09</c:v>
                </c:pt>
                <c:pt idx="7639">
                  <c:v>0.03</c:v>
                </c:pt>
                <c:pt idx="7640">
                  <c:v>0.12</c:v>
                </c:pt>
                <c:pt idx="7641">
                  <c:v>0.06</c:v>
                </c:pt>
                <c:pt idx="7642">
                  <c:v>0.12</c:v>
                </c:pt>
                <c:pt idx="7643">
                  <c:v>0.03</c:v>
                </c:pt>
                <c:pt idx="7644">
                  <c:v>0.12</c:v>
                </c:pt>
                <c:pt idx="7645">
                  <c:v>0.03</c:v>
                </c:pt>
                <c:pt idx="7646">
                  <c:v>0.12</c:v>
                </c:pt>
                <c:pt idx="7647">
                  <c:v>0.03</c:v>
                </c:pt>
                <c:pt idx="7648">
                  <c:v>0.12</c:v>
                </c:pt>
                <c:pt idx="7649">
                  <c:v>0.03</c:v>
                </c:pt>
                <c:pt idx="7650">
                  <c:v>0.12</c:v>
                </c:pt>
                <c:pt idx="7651">
                  <c:v>0.06</c:v>
                </c:pt>
                <c:pt idx="7652">
                  <c:v>0.12</c:v>
                </c:pt>
                <c:pt idx="7653">
                  <c:v>0.06</c:v>
                </c:pt>
                <c:pt idx="7654">
                  <c:v>0.12</c:v>
                </c:pt>
                <c:pt idx="7655">
                  <c:v>0.03</c:v>
                </c:pt>
                <c:pt idx="7656">
                  <c:v>0.09</c:v>
                </c:pt>
                <c:pt idx="7657">
                  <c:v>0.03</c:v>
                </c:pt>
                <c:pt idx="7658">
                  <c:v>0.12</c:v>
                </c:pt>
                <c:pt idx="7659">
                  <c:v>0.03</c:v>
                </c:pt>
                <c:pt idx="7660">
                  <c:v>0.12</c:v>
                </c:pt>
                <c:pt idx="7661">
                  <c:v>0.03</c:v>
                </c:pt>
                <c:pt idx="7662">
                  <c:v>0.12</c:v>
                </c:pt>
                <c:pt idx="7663">
                  <c:v>0.06</c:v>
                </c:pt>
                <c:pt idx="7664">
                  <c:v>0.12</c:v>
                </c:pt>
                <c:pt idx="7665">
                  <c:v>0.03</c:v>
                </c:pt>
                <c:pt idx="7666">
                  <c:v>0.12</c:v>
                </c:pt>
                <c:pt idx="7667">
                  <c:v>0.03</c:v>
                </c:pt>
                <c:pt idx="7668">
                  <c:v>0.12</c:v>
                </c:pt>
                <c:pt idx="7669">
                  <c:v>0.03</c:v>
                </c:pt>
                <c:pt idx="7670">
                  <c:v>0.09</c:v>
                </c:pt>
                <c:pt idx="7671">
                  <c:v>0.03</c:v>
                </c:pt>
                <c:pt idx="7672">
                  <c:v>0.12</c:v>
                </c:pt>
                <c:pt idx="7673">
                  <c:v>0.03</c:v>
                </c:pt>
                <c:pt idx="7674">
                  <c:v>0.12</c:v>
                </c:pt>
                <c:pt idx="7675">
                  <c:v>0.06</c:v>
                </c:pt>
                <c:pt idx="7676">
                  <c:v>0.12</c:v>
                </c:pt>
                <c:pt idx="7677">
                  <c:v>0.03</c:v>
                </c:pt>
                <c:pt idx="7678">
                  <c:v>0.12</c:v>
                </c:pt>
                <c:pt idx="7679">
                  <c:v>0.03</c:v>
                </c:pt>
                <c:pt idx="7680">
                  <c:v>0.09</c:v>
                </c:pt>
                <c:pt idx="7681">
                  <c:v>0.03</c:v>
                </c:pt>
                <c:pt idx="7682">
                  <c:v>0.09</c:v>
                </c:pt>
                <c:pt idx="7683">
                  <c:v>0.06</c:v>
                </c:pt>
                <c:pt idx="7684">
                  <c:v>0.15</c:v>
                </c:pt>
                <c:pt idx="7685">
                  <c:v>0.03</c:v>
                </c:pt>
                <c:pt idx="7686">
                  <c:v>0.12</c:v>
                </c:pt>
                <c:pt idx="7687">
                  <c:v>0.03</c:v>
                </c:pt>
                <c:pt idx="7688">
                  <c:v>0.12</c:v>
                </c:pt>
                <c:pt idx="7689">
                  <c:v>0.06</c:v>
                </c:pt>
                <c:pt idx="7690">
                  <c:v>0.09</c:v>
                </c:pt>
                <c:pt idx="7691">
                  <c:v>0.03</c:v>
                </c:pt>
                <c:pt idx="7692">
                  <c:v>0.12</c:v>
                </c:pt>
                <c:pt idx="7693">
                  <c:v>0.03</c:v>
                </c:pt>
                <c:pt idx="7694">
                  <c:v>0.12</c:v>
                </c:pt>
                <c:pt idx="7695">
                  <c:v>0.03</c:v>
                </c:pt>
                <c:pt idx="7696">
                  <c:v>0.12</c:v>
                </c:pt>
                <c:pt idx="7697">
                  <c:v>0.03</c:v>
                </c:pt>
                <c:pt idx="7698">
                  <c:v>0.09</c:v>
                </c:pt>
                <c:pt idx="7699">
                  <c:v>0.03</c:v>
                </c:pt>
                <c:pt idx="7700">
                  <c:v>0.12</c:v>
                </c:pt>
                <c:pt idx="7701">
                  <c:v>0.03</c:v>
                </c:pt>
                <c:pt idx="7702">
                  <c:v>0.12</c:v>
                </c:pt>
                <c:pt idx="7703">
                  <c:v>0.06</c:v>
                </c:pt>
                <c:pt idx="7704">
                  <c:v>0.12</c:v>
                </c:pt>
                <c:pt idx="7705">
                  <c:v>0.03</c:v>
                </c:pt>
                <c:pt idx="7706">
                  <c:v>0.06</c:v>
                </c:pt>
                <c:pt idx="7707">
                  <c:v>0.03</c:v>
                </c:pt>
                <c:pt idx="7708">
                  <c:v>0.12</c:v>
                </c:pt>
                <c:pt idx="7709">
                  <c:v>0.03</c:v>
                </c:pt>
                <c:pt idx="7710">
                  <c:v>0.12</c:v>
                </c:pt>
                <c:pt idx="7711">
                  <c:v>0.06</c:v>
                </c:pt>
                <c:pt idx="7712">
                  <c:v>0.12</c:v>
                </c:pt>
                <c:pt idx="7713">
                  <c:v>0.03</c:v>
                </c:pt>
                <c:pt idx="7714">
                  <c:v>0.09</c:v>
                </c:pt>
                <c:pt idx="7715">
                  <c:v>0.03</c:v>
                </c:pt>
                <c:pt idx="7716">
                  <c:v>0.12</c:v>
                </c:pt>
                <c:pt idx="7717">
                  <c:v>0.03</c:v>
                </c:pt>
                <c:pt idx="7718">
                  <c:v>0.12</c:v>
                </c:pt>
                <c:pt idx="7719">
                  <c:v>0.03</c:v>
                </c:pt>
                <c:pt idx="7720">
                  <c:v>0.06</c:v>
                </c:pt>
                <c:pt idx="7721">
                  <c:v>0.03</c:v>
                </c:pt>
                <c:pt idx="7722">
                  <c:v>0.12</c:v>
                </c:pt>
                <c:pt idx="7723">
                  <c:v>0.06</c:v>
                </c:pt>
                <c:pt idx="7724">
                  <c:v>0.12</c:v>
                </c:pt>
                <c:pt idx="7725">
                  <c:v>0.03</c:v>
                </c:pt>
                <c:pt idx="7726">
                  <c:v>0.09</c:v>
                </c:pt>
                <c:pt idx="7727">
                  <c:v>0.03</c:v>
                </c:pt>
                <c:pt idx="7728">
                  <c:v>0.12</c:v>
                </c:pt>
                <c:pt idx="7729">
                  <c:v>0.06</c:v>
                </c:pt>
                <c:pt idx="7730">
                  <c:v>0.12</c:v>
                </c:pt>
                <c:pt idx="7731">
                  <c:v>0.06</c:v>
                </c:pt>
                <c:pt idx="7732">
                  <c:v>0.09</c:v>
                </c:pt>
                <c:pt idx="7733">
                  <c:v>0.06</c:v>
                </c:pt>
                <c:pt idx="7734">
                  <c:v>0.12</c:v>
                </c:pt>
                <c:pt idx="7735">
                  <c:v>0.03</c:v>
                </c:pt>
                <c:pt idx="7736">
                  <c:v>0.06</c:v>
                </c:pt>
                <c:pt idx="7737">
                  <c:v>0.06</c:v>
                </c:pt>
                <c:pt idx="7738">
                  <c:v>0.12</c:v>
                </c:pt>
                <c:pt idx="7739">
                  <c:v>0.03</c:v>
                </c:pt>
                <c:pt idx="7740">
                  <c:v>0.12</c:v>
                </c:pt>
                <c:pt idx="7741">
                  <c:v>0.06</c:v>
                </c:pt>
                <c:pt idx="7742">
                  <c:v>0.12</c:v>
                </c:pt>
                <c:pt idx="7743">
                  <c:v>0.03</c:v>
                </c:pt>
                <c:pt idx="7744">
                  <c:v>0.12</c:v>
                </c:pt>
                <c:pt idx="7745">
                  <c:v>0.03</c:v>
                </c:pt>
                <c:pt idx="7746">
                  <c:v>0.12</c:v>
                </c:pt>
                <c:pt idx="7747">
                  <c:v>0.03</c:v>
                </c:pt>
                <c:pt idx="7748">
                  <c:v>0.12</c:v>
                </c:pt>
                <c:pt idx="7749">
                  <c:v>0.03</c:v>
                </c:pt>
                <c:pt idx="7750">
                  <c:v>0.12</c:v>
                </c:pt>
                <c:pt idx="7751">
                  <c:v>0.03</c:v>
                </c:pt>
                <c:pt idx="7752">
                  <c:v>0.12</c:v>
                </c:pt>
                <c:pt idx="7753">
                  <c:v>0.06</c:v>
                </c:pt>
                <c:pt idx="7754">
                  <c:v>0.12</c:v>
                </c:pt>
                <c:pt idx="7755">
                  <c:v>0.03</c:v>
                </c:pt>
                <c:pt idx="7756">
                  <c:v>0.12</c:v>
                </c:pt>
                <c:pt idx="7757">
                  <c:v>0.03</c:v>
                </c:pt>
                <c:pt idx="7758">
                  <c:v>0.12</c:v>
                </c:pt>
                <c:pt idx="7759">
                  <c:v>0.03</c:v>
                </c:pt>
                <c:pt idx="7760">
                  <c:v>0.12</c:v>
                </c:pt>
                <c:pt idx="7761">
                  <c:v>0.03</c:v>
                </c:pt>
                <c:pt idx="7762">
                  <c:v>0.12</c:v>
                </c:pt>
                <c:pt idx="7763">
                  <c:v>0.03</c:v>
                </c:pt>
                <c:pt idx="7764">
                  <c:v>0.12</c:v>
                </c:pt>
                <c:pt idx="7765">
                  <c:v>0.03</c:v>
                </c:pt>
                <c:pt idx="7766">
                  <c:v>0.09</c:v>
                </c:pt>
                <c:pt idx="7767">
                  <c:v>0.06</c:v>
                </c:pt>
                <c:pt idx="7768">
                  <c:v>0.12</c:v>
                </c:pt>
                <c:pt idx="7769">
                  <c:v>0.03</c:v>
                </c:pt>
                <c:pt idx="7770">
                  <c:v>0.09</c:v>
                </c:pt>
                <c:pt idx="7771">
                  <c:v>0.03</c:v>
                </c:pt>
                <c:pt idx="7772">
                  <c:v>0.12</c:v>
                </c:pt>
                <c:pt idx="7773">
                  <c:v>0.03</c:v>
                </c:pt>
                <c:pt idx="7774">
                  <c:v>0.12</c:v>
                </c:pt>
                <c:pt idx="7775">
                  <c:v>0.06</c:v>
                </c:pt>
                <c:pt idx="7776">
                  <c:v>0.12</c:v>
                </c:pt>
                <c:pt idx="7777">
                  <c:v>0.03</c:v>
                </c:pt>
                <c:pt idx="7778">
                  <c:v>0.12</c:v>
                </c:pt>
                <c:pt idx="7779">
                  <c:v>0.03</c:v>
                </c:pt>
                <c:pt idx="7780">
                  <c:v>0.12</c:v>
                </c:pt>
                <c:pt idx="7781">
                  <c:v>0.03</c:v>
                </c:pt>
                <c:pt idx="7782">
                  <c:v>0.09</c:v>
                </c:pt>
                <c:pt idx="7783">
                  <c:v>0.03</c:v>
                </c:pt>
                <c:pt idx="7784">
                  <c:v>0.15</c:v>
                </c:pt>
                <c:pt idx="7785">
                  <c:v>0.03</c:v>
                </c:pt>
                <c:pt idx="7786">
                  <c:v>0.09</c:v>
                </c:pt>
                <c:pt idx="7787">
                  <c:v>0.06</c:v>
                </c:pt>
                <c:pt idx="7788">
                  <c:v>0.12</c:v>
                </c:pt>
                <c:pt idx="7789">
                  <c:v>0.03</c:v>
                </c:pt>
                <c:pt idx="7790">
                  <c:v>0.12</c:v>
                </c:pt>
                <c:pt idx="7791">
                  <c:v>0.03</c:v>
                </c:pt>
                <c:pt idx="7792">
                  <c:v>0.12</c:v>
                </c:pt>
                <c:pt idx="7793">
                  <c:v>0.03</c:v>
                </c:pt>
                <c:pt idx="7794">
                  <c:v>0.12</c:v>
                </c:pt>
                <c:pt idx="7795">
                  <c:v>0.03</c:v>
                </c:pt>
                <c:pt idx="7796">
                  <c:v>0.12</c:v>
                </c:pt>
                <c:pt idx="7797">
                  <c:v>0.03</c:v>
                </c:pt>
                <c:pt idx="7798">
                  <c:v>0.12</c:v>
                </c:pt>
                <c:pt idx="7799">
                  <c:v>0.03</c:v>
                </c:pt>
                <c:pt idx="7800">
                  <c:v>0.12</c:v>
                </c:pt>
                <c:pt idx="7801">
                  <c:v>0.03</c:v>
                </c:pt>
                <c:pt idx="7802">
                  <c:v>0.09</c:v>
                </c:pt>
                <c:pt idx="7803">
                  <c:v>0.03</c:v>
                </c:pt>
                <c:pt idx="7804">
                  <c:v>0.12</c:v>
                </c:pt>
                <c:pt idx="7805">
                  <c:v>0.03</c:v>
                </c:pt>
                <c:pt idx="7806">
                  <c:v>0.12</c:v>
                </c:pt>
                <c:pt idx="7807">
                  <c:v>0.03</c:v>
                </c:pt>
                <c:pt idx="7808">
                  <c:v>0.12</c:v>
                </c:pt>
                <c:pt idx="7809">
                  <c:v>0.03</c:v>
                </c:pt>
                <c:pt idx="7810">
                  <c:v>0.09</c:v>
                </c:pt>
                <c:pt idx="7811">
                  <c:v>0.06</c:v>
                </c:pt>
                <c:pt idx="7812">
                  <c:v>0.12</c:v>
                </c:pt>
                <c:pt idx="7813">
                  <c:v>0.03</c:v>
                </c:pt>
                <c:pt idx="7814">
                  <c:v>0.12</c:v>
                </c:pt>
                <c:pt idx="7815">
                  <c:v>0.03</c:v>
                </c:pt>
                <c:pt idx="7816">
                  <c:v>0.12</c:v>
                </c:pt>
                <c:pt idx="7817">
                  <c:v>0.03</c:v>
                </c:pt>
                <c:pt idx="7818">
                  <c:v>0.12</c:v>
                </c:pt>
                <c:pt idx="7819">
                  <c:v>0.06</c:v>
                </c:pt>
                <c:pt idx="7820">
                  <c:v>0.12</c:v>
                </c:pt>
                <c:pt idx="7821">
                  <c:v>0.03</c:v>
                </c:pt>
                <c:pt idx="7822">
                  <c:v>0.12</c:v>
                </c:pt>
                <c:pt idx="7823">
                  <c:v>0.03</c:v>
                </c:pt>
                <c:pt idx="7824">
                  <c:v>0.12</c:v>
                </c:pt>
                <c:pt idx="7825">
                  <c:v>0.03</c:v>
                </c:pt>
                <c:pt idx="7826">
                  <c:v>0.09</c:v>
                </c:pt>
                <c:pt idx="7827">
                  <c:v>0.03</c:v>
                </c:pt>
                <c:pt idx="7828">
                  <c:v>0.12</c:v>
                </c:pt>
                <c:pt idx="7829">
                  <c:v>0.03</c:v>
                </c:pt>
                <c:pt idx="7830">
                  <c:v>0.12</c:v>
                </c:pt>
                <c:pt idx="7831">
                  <c:v>0.03</c:v>
                </c:pt>
                <c:pt idx="7832">
                  <c:v>0.12</c:v>
                </c:pt>
                <c:pt idx="7833">
                  <c:v>0.03</c:v>
                </c:pt>
                <c:pt idx="7834">
                  <c:v>0.09</c:v>
                </c:pt>
                <c:pt idx="7835">
                  <c:v>0.03</c:v>
                </c:pt>
                <c:pt idx="7836">
                  <c:v>0.09</c:v>
                </c:pt>
                <c:pt idx="7837">
                  <c:v>0.03</c:v>
                </c:pt>
                <c:pt idx="7838">
                  <c:v>0.12</c:v>
                </c:pt>
                <c:pt idx="7839">
                  <c:v>0.06</c:v>
                </c:pt>
                <c:pt idx="7840">
                  <c:v>0.12</c:v>
                </c:pt>
                <c:pt idx="7841">
                  <c:v>0.03</c:v>
                </c:pt>
                <c:pt idx="7842">
                  <c:v>0.06</c:v>
                </c:pt>
                <c:pt idx="7843">
                  <c:v>0.03</c:v>
                </c:pt>
                <c:pt idx="7844">
                  <c:v>0.12</c:v>
                </c:pt>
                <c:pt idx="7845">
                  <c:v>0.03</c:v>
                </c:pt>
                <c:pt idx="7846">
                  <c:v>0.12</c:v>
                </c:pt>
                <c:pt idx="7847">
                  <c:v>0.06</c:v>
                </c:pt>
                <c:pt idx="7848">
                  <c:v>0.09</c:v>
                </c:pt>
                <c:pt idx="7849">
                  <c:v>0.03</c:v>
                </c:pt>
                <c:pt idx="7850">
                  <c:v>0.09</c:v>
                </c:pt>
                <c:pt idx="7851">
                  <c:v>0.03</c:v>
                </c:pt>
                <c:pt idx="7852">
                  <c:v>0.12</c:v>
                </c:pt>
                <c:pt idx="7853">
                  <c:v>0.09</c:v>
                </c:pt>
                <c:pt idx="7854">
                  <c:v>0.12</c:v>
                </c:pt>
                <c:pt idx="7855">
                  <c:v>0.06</c:v>
                </c:pt>
                <c:pt idx="7856">
                  <c:v>0.09</c:v>
                </c:pt>
                <c:pt idx="7857">
                  <c:v>0.06</c:v>
                </c:pt>
                <c:pt idx="7858">
                  <c:v>0.12</c:v>
                </c:pt>
                <c:pt idx="7859">
                  <c:v>0.03</c:v>
                </c:pt>
                <c:pt idx="7860">
                  <c:v>0.12</c:v>
                </c:pt>
                <c:pt idx="7861">
                  <c:v>0.03</c:v>
                </c:pt>
                <c:pt idx="7862">
                  <c:v>0.12</c:v>
                </c:pt>
                <c:pt idx="7863">
                  <c:v>0.03</c:v>
                </c:pt>
                <c:pt idx="7864">
                  <c:v>0.12</c:v>
                </c:pt>
                <c:pt idx="7865">
                  <c:v>0.03</c:v>
                </c:pt>
                <c:pt idx="7866">
                  <c:v>0.12</c:v>
                </c:pt>
                <c:pt idx="7867">
                  <c:v>0.03</c:v>
                </c:pt>
                <c:pt idx="7868">
                  <c:v>0.12</c:v>
                </c:pt>
                <c:pt idx="7869">
                  <c:v>0.03</c:v>
                </c:pt>
                <c:pt idx="7870">
                  <c:v>0.12</c:v>
                </c:pt>
                <c:pt idx="7871">
                  <c:v>0.03</c:v>
                </c:pt>
                <c:pt idx="7872">
                  <c:v>0.15</c:v>
                </c:pt>
                <c:pt idx="7873">
                  <c:v>0.03</c:v>
                </c:pt>
                <c:pt idx="7874">
                  <c:v>0.15</c:v>
                </c:pt>
                <c:pt idx="7875">
                  <c:v>0.03</c:v>
                </c:pt>
                <c:pt idx="7876">
                  <c:v>0.12</c:v>
                </c:pt>
                <c:pt idx="7877">
                  <c:v>0.03</c:v>
                </c:pt>
                <c:pt idx="7878">
                  <c:v>0.06</c:v>
                </c:pt>
                <c:pt idx="7879">
                  <c:v>0.03</c:v>
                </c:pt>
                <c:pt idx="7880">
                  <c:v>0.12</c:v>
                </c:pt>
                <c:pt idx="7881">
                  <c:v>0.06</c:v>
                </c:pt>
                <c:pt idx="7882">
                  <c:v>0.12</c:v>
                </c:pt>
                <c:pt idx="7883">
                  <c:v>0.03</c:v>
                </c:pt>
                <c:pt idx="7884">
                  <c:v>0.12</c:v>
                </c:pt>
                <c:pt idx="7885">
                  <c:v>0.03</c:v>
                </c:pt>
                <c:pt idx="7886">
                  <c:v>0.12</c:v>
                </c:pt>
                <c:pt idx="7887">
                  <c:v>0.03</c:v>
                </c:pt>
                <c:pt idx="7888">
                  <c:v>0.12</c:v>
                </c:pt>
                <c:pt idx="7889">
                  <c:v>0.03</c:v>
                </c:pt>
                <c:pt idx="7890">
                  <c:v>0.12</c:v>
                </c:pt>
                <c:pt idx="7891">
                  <c:v>0.03</c:v>
                </c:pt>
                <c:pt idx="7892">
                  <c:v>0.12</c:v>
                </c:pt>
                <c:pt idx="7893">
                  <c:v>0.03</c:v>
                </c:pt>
                <c:pt idx="7894">
                  <c:v>0.12</c:v>
                </c:pt>
                <c:pt idx="7895">
                  <c:v>0.03</c:v>
                </c:pt>
                <c:pt idx="7896">
                  <c:v>0.12</c:v>
                </c:pt>
                <c:pt idx="7897">
                  <c:v>0.03</c:v>
                </c:pt>
                <c:pt idx="7898">
                  <c:v>0.12</c:v>
                </c:pt>
                <c:pt idx="7899">
                  <c:v>0.03</c:v>
                </c:pt>
                <c:pt idx="7900">
                  <c:v>0.09</c:v>
                </c:pt>
                <c:pt idx="7901">
                  <c:v>0.03</c:v>
                </c:pt>
                <c:pt idx="7902">
                  <c:v>0.12</c:v>
                </c:pt>
                <c:pt idx="7903">
                  <c:v>0.06</c:v>
                </c:pt>
                <c:pt idx="7904">
                  <c:v>0.12</c:v>
                </c:pt>
                <c:pt idx="7905">
                  <c:v>0.06</c:v>
                </c:pt>
                <c:pt idx="7906">
                  <c:v>0.09</c:v>
                </c:pt>
                <c:pt idx="7907">
                  <c:v>0.03</c:v>
                </c:pt>
                <c:pt idx="7908">
                  <c:v>0.12</c:v>
                </c:pt>
                <c:pt idx="7909">
                  <c:v>0.03</c:v>
                </c:pt>
                <c:pt idx="7910">
                  <c:v>0.12</c:v>
                </c:pt>
                <c:pt idx="7911">
                  <c:v>0.03</c:v>
                </c:pt>
                <c:pt idx="7912">
                  <c:v>0.12</c:v>
                </c:pt>
                <c:pt idx="7913">
                  <c:v>0.03</c:v>
                </c:pt>
                <c:pt idx="7914">
                  <c:v>0.12</c:v>
                </c:pt>
                <c:pt idx="7915">
                  <c:v>0.03</c:v>
                </c:pt>
                <c:pt idx="7916">
                  <c:v>0.12</c:v>
                </c:pt>
                <c:pt idx="7917">
                  <c:v>0.03</c:v>
                </c:pt>
                <c:pt idx="7918">
                  <c:v>0.12</c:v>
                </c:pt>
                <c:pt idx="7919">
                  <c:v>0.03</c:v>
                </c:pt>
                <c:pt idx="7920">
                  <c:v>0.12</c:v>
                </c:pt>
                <c:pt idx="7921">
                  <c:v>0.03</c:v>
                </c:pt>
                <c:pt idx="7922">
                  <c:v>0.09</c:v>
                </c:pt>
                <c:pt idx="7923">
                  <c:v>0.06</c:v>
                </c:pt>
                <c:pt idx="7924">
                  <c:v>0.12</c:v>
                </c:pt>
                <c:pt idx="7925">
                  <c:v>0.03</c:v>
                </c:pt>
                <c:pt idx="7926">
                  <c:v>0.12</c:v>
                </c:pt>
                <c:pt idx="7927">
                  <c:v>0.06</c:v>
                </c:pt>
                <c:pt idx="7928">
                  <c:v>0.09</c:v>
                </c:pt>
                <c:pt idx="7929">
                  <c:v>0.06</c:v>
                </c:pt>
                <c:pt idx="7930">
                  <c:v>0.12</c:v>
                </c:pt>
                <c:pt idx="7931">
                  <c:v>0.03</c:v>
                </c:pt>
                <c:pt idx="7932">
                  <c:v>0.12</c:v>
                </c:pt>
                <c:pt idx="7933">
                  <c:v>0.03</c:v>
                </c:pt>
                <c:pt idx="7934">
                  <c:v>0.12</c:v>
                </c:pt>
                <c:pt idx="7935">
                  <c:v>0.06</c:v>
                </c:pt>
                <c:pt idx="7936">
                  <c:v>0.12</c:v>
                </c:pt>
                <c:pt idx="7937">
                  <c:v>0.03</c:v>
                </c:pt>
                <c:pt idx="7938">
                  <c:v>0.12</c:v>
                </c:pt>
                <c:pt idx="7939">
                  <c:v>0.03</c:v>
                </c:pt>
                <c:pt idx="7940">
                  <c:v>0.12</c:v>
                </c:pt>
                <c:pt idx="7941">
                  <c:v>0.03</c:v>
                </c:pt>
                <c:pt idx="7942">
                  <c:v>0.12</c:v>
                </c:pt>
                <c:pt idx="7943">
                  <c:v>0.03</c:v>
                </c:pt>
                <c:pt idx="7944">
                  <c:v>0.09</c:v>
                </c:pt>
                <c:pt idx="7945">
                  <c:v>0.06</c:v>
                </c:pt>
                <c:pt idx="7946">
                  <c:v>0.12</c:v>
                </c:pt>
                <c:pt idx="7947">
                  <c:v>0.06</c:v>
                </c:pt>
                <c:pt idx="7948">
                  <c:v>0.09</c:v>
                </c:pt>
                <c:pt idx="7949">
                  <c:v>0.03</c:v>
                </c:pt>
                <c:pt idx="7950">
                  <c:v>0.12</c:v>
                </c:pt>
                <c:pt idx="7951">
                  <c:v>0.03</c:v>
                </c:pt>
                <c:pt idx="7952">
                  <c:v>0.12</c:v>
                </c:pt>
                <c:pt idx="7953">
                  <c:v>0.03</c:v>
                </c:pt>
                <c:pt idx="7954">
                  <c:v>0.12</c:v>
                </c:pt>
                <c:pt idx="7955">
                  <c:v>0.03</c:v>
                </c:pt>
                <c:pt idx="7956">
                  <c:v>0.12</c:v>
                </c:pt>
                <c:pt idx="7957">
                  <c:v>0.03</c:v>
                </c:pt>
                <c:pt idx="7958">
                  <c:v>0.09</c:v>
                </c:pt>
                <c:pt idx="7959">
                  <c:v>0.03</c:v>
                </c:pt>
                <c:pt idx="7960">
                  <c:v>0.12</c:v>
                </c:pt>
                <c:pt idx="7961">
                  <c:v>0.03</c:v>
                </c:pt>
                <c:pt idx="7962">
                  <c:v>0.12</c:v>
                </c:pt>
                <c:pt idx="7963">
                  <c:v>0.03</c:v>
                </c:pt>
                <c:pt idx="7964">
                  <c:v>0.12</c:v>
                </c:pt>
                <c:pt idx="7965">
                  <c:v>0.03</c:v>
                </c:pt>
                <c:pt idx="7966">
                  <c:v>0.09</c:v>
                </c:pt>
                <c:pt idx="7967">
                  <c:v>0.03</c:v>
                </c:pt>
                <c:pt idx="7968">
                  <c:v>0.09</c:v>
                </c:pt>
                <c:pt idx="7969">
                  <c:v>0.06</c:v>
                </c:pt>
                <c:pt idx="7970">
                  <c:v>0.09</c:v>
                </c:pt>
                <c:pt idx="7971">
                  <c:v>0.03</c:v>
                </c:pt>
                <c:pt idx="7972">
                  <c:v>0.09</c:v>
                </c:pt>
                <c:pt idx="7973">
                  <c:v>0.09</c:v>
                </c:pt>
                <c:pt idx="7974">
                  <c:v>0.12</c:v>
                </c:pt>
                <c:pt idx="7975">
                  <c:v>0.03</c:v>
                </c:pt>
                <c:pt idx="7976">
                  <c:v>0.09</c:v>
                </c:pt>
                <c:pt idx="7977">
                  <c:v>0.06</c:v>
                </c:pt>
                <c:pt idx="7978">
                  <c:v>0.12</c:v>
                </c:pt>
                <c:pt idx="7979">
                  <c:v>0.03</c:v>
                </c:pt>
                <c:pt idx="7980">
                  <c:v>0.12</c:v>
                </c:pt>
                <c:pt idx="7981">
                  <c:v>0.03</c:v>
                </c:pt>
                <c:pt idx="7982">
                  <c:v>0.12</c:v>
                </c:pt>
                <c:pt idx="7983">
                  <c:v>0.03</c:v>
                </c:pt>
                <c:pt idx="7984">
                  <c:v>0.12</c:v>
                </c:pt>
                <c:pt idx="7985">
                  <c:v>0.03</c:v>
                </c:pt>
                <c:pt idx="7986">
                  <c:v>0.12</c:v>
                </c:pt>
                <c:pt idx="7987">
                  <c:v>0.03</c:v>
                </c:pt>
                <c:pt idx="7988">
                  <c:v>0.12</c:v>
                </c:pt>
                <c:pt idx="7989">
                  <c:v>0.03</c:v>
                </c:pt>
                <c:pt idx="7990">
                  <c:v>0.12</c:v>
                </c:pt>
                <c:pt idx="7991">
                  <c:v>0.03</c:v>
                </c:pt>
                <c:pt idx="7992">
                  <c:v>0.12</c:v>
                </c:pt>
                <c:pt idx="7993">
                  <c:v>0.03</c:v>
                </c:pt>
                <c:pt idx="7994">
                  <c:v>0.12</c:v>
                </c:pt>
                <c:pt idx="7995">
                  <c:v>0.03</c:v>
                </c:pt>
                <c:pt idx="7996">
                  <c:v>0.12</c:v>
                </c:pt>
                <c:pt idx="7997">
                  <c:v>0.06</c:v>
                </c:pt>
                <c:pt idx="7998">
                  <c:v>0.12</c:v>
                </c:pt>
                <c:pt idx="7999">
                  <c:v>0.03</c:v>
                </c:pt>
                <c:pt idx="8000">
                  <c:v>0.09</c:v>
                </c:pt>
                <c:pt idx="8001">
                  <c:v>0.06</c:v>
                </c:pt>
                <c:pt idx="8002">
                  <c:v>0.12</c:v>
                </c:pt>
                <c:pt idx="8003">
                  <c:v>0.06</c:v>
                </c:pt>
                <c:pt idx="8004">
                  <c:v>0.12</c:v>
                </c:pt>
                <c:pt idx="8005">
                  <c:v>0.03</c:v>
                </c:pt>
                <c:pt idx="8006">
                  <c:v>0.12</c:v>
                </c:pt>
                <c:pt idx="8007">
                  <c:v>0.03</c:v>
                </c:pt>
                <c:pt idx="8008">
                  <c:v>0.09</c:v>
                </c:pt>
                <c:pt idx="8009">
                  <c:v>0.03</c:v>
                </c:pt>
                <c:pt idx="8010">
                  <c:v>0.12</c:v>
                </c:pt>
                <c:pt idx="8011">
                  <c:v>0.03</c:v>
                </c:pt>
                <c:pt idx="8012">
                  <c:v>0.12</c:v>
                </c:pt>
                <c:pt idx="8013">
                  <c:v>0.03</c:v>
                </c:pt>
                <c:pt idx="8014">
                  <c:v>0.09</c:v>
                </c:pt>
                <c:pt idx="8015">
                  <c:v>0.03</c:v>
                </c:pt>
                <c:pt idx="8016">
                  <c:v>0.12</c:v>
                </c:pt>
                <c:pt idx="8017">
                  <c:v>0.03</c:v>
                </c:pt>
                <c:pt idx="8018">
                  <c:v>0.12</c:v>
                </c:pt>
                <c:pt idx="8019">
                  <c:v>0.06</c:v>
                </c:pt>
                <c:pt idx="8020">
                  <c:v>0.12</c:v>
                </c:pt>
                <c:pt idx="8021">
                  <c:v>0.03</c:v>
                </c:pt>
                <c:pt idx="8022">
                  <c:v>0.09</c:v>
                </c:pt>
                <c:pt idx="8023">
                  <c:v>0.06</c:v>
                </c:pt>
                <c:pt idx="8024">
                  <c:v>0.12</c:v>
                </c:pt>
                <c:pt idx="8025">
                  <c:v>0.03</c:v>
                </c:pt>
                <c:pt idx="8026">
                  <c:v>0.12</c:v>
                </c:pt>
                <c:pt idx="8027">
                  <c:v>0.03</c:v>
                </c:pt>
                <c:pt idx="8028">
                  <c:v>0.09</c:v>
                </c:pt>
                <c:pt idx="8029">
                  <c:v>0.03</c:v>
                </c:pt>
                <c:pt idx="8030">
                  <c:v>0.12</c:v>
                </c:pt>
                <c:pt idx="8031">
                  <c:v>0.06</c:v>
                </c:pt>
                <c:pt idx="8032">
                  <c:v>0.12</c:v>
                </c:pt>
                <c:pt idx="8033">
                  <c:v>0.03</c:v>
                </c:pt>
                <c:pt idx="8034">
                  <c:v>0.12</c:v>
                </c:pt>
                <c:pt idx="8035">
                  <c:v>0.03</c:v>
                </c:pt>
                <c:pt idx="8036">
                  <c:v>0.09</c:v>
                </c:pt>
                <c:pt idx="8037">
                  <c:v>0.03</c:v>
                </c:pt>
                <c:pt idx="8038">
                  <c:v>0.09</c:v>
                </c:pt>
                <c:pt idx="8039">
                  <c:v>0.03</c:v>
                </c:pt>
                <c:pt idx="8040">
                  <c:v>0.12</c:v>
                </c:pt>
                <c:pt idx="8041">
                  <c:v>0.03</c:v>
                </c:pt>
                <c:pt idx="8042">
                  <c:v>0.09</c:v>
                </c:pt>
                <c:pt idx="8043">
                  <c:v>0.03</c:v>
                </c:pt>
                <c:pt idx="8044">
                  <c:v>0.06</c:v>
                </c:pt>
                <c:pt idx="8045">
                  <c:v>0.03</c:v>
                </c:pt>
                <c:pt idx="8046">
                  <c:v>0.09</c:v>
                </c:pt>
                <c:pt idx="8047">
                  <c:v>0.03</c:v>
                </c:pt>
                <c:pt idx="8048">
                  <c:v>0.12</c:v>
                </c:pt>
                <c:pt idx="8049">
                  <c:v>0.03</c:v>
                </c:pt>
                <c:pt idx="8050">
                  <c:v>0.09</c:v>
                </c:pt>
                <c:pt idx="8051">
                  <c:v>0.03</c:v>
                </c:pt>
                <c:pt idx="8052">
                  <c:v>0.12</c:v>
                </c:pt>
                <c:pt idx="8053">
                  <c:v>0.03</c:v>
                </c:pt>
                <c:pt idx="8054">
                  <c:v>0.12</c:v>
                </c:pt>
                <c:pt idx="8055">
                  <c:v>0.03</c:v>
                </c:pt>
                <c:pt idx="8056">
                  <c:v>0.12</c:v>
                </c:pt>
                <c:pt idx="8057">
                  <c:v>0.03</c:v>
                </c:pt>
                <c:pt idx="8058">
                  <c:v>0.09</c:v>
                </c:pt>
                <c:pt idx="8059">
                  <c:v>0.03</c:v>
                </c:pt>
                <c:pt idx="8060">
                  <c:v>0.12</c:v>
                </c:pt>
                <c:pt idx="8061">
                  <c:v>0.03</c:v>
                </c:pt>
                <c:pt idx="8062">
                  <c:v>0.12</c:v>
                </c:pt>
                <c:pt idx="8063">
                  <c:v>0.03</c:v>
                </c:pt>
                <c:pt idx="8064">
                  <c:v>0.12</c:v>
                </c:pt>
                <c:pt idx="8065">
                  <c:v>0.03</c:v>
                </c:pt>
                <c:pt idx="8066">
                  <c:v>0.12</c:v>
                </c:pt>
                <c:pt idx="8067">
                  <c:v>0.03</c:v>
                </c:pt>
                <c:pt idx="8068">
                  <c:v>0.09</c:v>
                </c:pt>
                <c:pt idx="8069">
                  <c:v>0.03</c:v>
                </c:pt>
                <c:pt idx="8070">
                  <c:v>0.12</c:v>
                </c:pt>
                <c:pt idx="8071">
                  <c:v>0.06</c:v>
                </c:pt>
                <c:pt idx="8072">
                  <c:v>0.12</c:v>
                </c:pt>
                <c:pt idx="8073">
                  <c:v>0.03</c:v>
                </c:pt>
                <c:pt idx="8074">
                  <c:v>0.09</c:v>
                </c:pt>
                <c:pt idx="8075">
                  <c:v>0.03</c:v>
                </c:pt>
                <c:pt idx="8076">
                  <c:v>0.12</c:v>
                </c:pt>
                <c:pt idx="8077">
                  <c:v>0.03</c:v>
                </c:pt>
                <c:pt idx="8078">
                  <c:v>0.12</c:v>
                </c:pt>
                <c:pt idx="8079">
                  <c:v>0.06</c:v>
                </c:pt>
                <c:pt idx="8080">
                  <c:v>0.12</c:v>
                </c:pt>
                <c:pt idx="8081">
                  <c:v>0.03</c:v>
                </c:pt>
                <c:pt idx="8082">
                  <c:v>0.12</c:v>
                </c:pt>
                <c:pt idx="8083">
                  <c:v>0.03</c:v>
                </c:pt>
                <c:pt idx="8084">
                  <c:v>0.09</c:v>
                </c:pt>
                <c:pt idx="8085">
                  <c:v>0.03</c:v>
                </c:pt>
                <c:pt idx="8086">
                  <c:v>0.12</c:v>
                </c:pt>
                <c:pt idx="8087">
                  <c:v>0.03</c:v>
                </c:pt>
                <c:pt idx="8088">
                  <c:v>0.12</c:v>
                </c:pt>
                <c:pt idx="8089">
                  <c:v>0.03</c:v>
                </c:pt>
                <c:pt idx="8090">
                  <c:v>0.12</c:v>
                </c:pt>
                <c:pt idx="8091">
                  <c:v>0.03</c:v>
                </c:pt>
                <c:pt idx="8092">
                  <c:v>0.09</c:v>
                </c:pt>
                <c:pt idx="8093">
                  <c:v>0.09</c:v>
                </c:pt>
                <c:pt idx="8094">
                  <c:v>0.12</c:v>
                </c:pt>
                <c:pt idx="8095">
                  <c:v>0.03</c:v>
                </c:pt>
                <c:pt idx="8096">
                  <c:v>0.09</c:v>
                </c:pt>
                <c:pt idx="8097">
                  <c:v>0.06</c:v>
                </c:pt>
                <c:pt idx="8098">
                  <c:v>0.12</c:v>
                </c:pt>
                <c:pt idx="8099">
                  <c:v>0.03</c:v>
                </c:pt>
                <c:pt idx="8100">
                  <c:v>0.12</c:v>
                </c:pt>
                <c:pt idx="8101">
                  <c:v>0.03</c:v>
                </c:pt>
                <c:pt idx="8102">
                  <c:v>0.12</c:v>
                </c:pt>
                <c:pt idx="8103">
                  <c:v>0.06</c:v>
                </c:pt>
                <c:pt idx="8104">
                  <c:v>0.12</c:v>
                </c:pt>
                <c:pt idx="8105">
                  <c:v>0.03</c:v>
                </c:pt>
                <c:pt idx="8106">
                  <c:v>0.12</c:v>
                </c:pt>
                <c:pt idx="8107">
                  <c:v>0.03</c:v>
                </c:pt>
                <c:pt idx="8108">
                  <c:v>0.09</c:v>
                </c:pt>
                <c:pt idx="8109">
                  <c:v>0.03</c:v>
                </c:pt>
                <c:pt idx="8110">
                  <c:v>0.12</c:v>
                </c:pt>
                <c:pt idx="8111">
                  <c:v>0.03</c:v>
                </c:pt>
                <c:pt idx="8112">
                  <c:v>0.12</c:v>
                </c:pt>
                <c:pt idx="8113">
                  <c:v>0.03</c:v>
                </c:pt>
                <c:pt idx="8114">
                  <c:v>0.12</c:v>
                </c:pt>
                <c:pt idx="8115">
                  <c:v>0.06</c:v>
                </c:pt>
                <c:pt idx="8116">
                  <c:v>0.12</c:v>
                </c:pt>
                <c:pt idx="8117">
                  <c:v>0.03</c:v>
                </c:pt>
                <c:pt idx="8118">
                  <c:v>0.12</c:v>
                </c:pt>
                <c:pt idx="8119">
                  <c:v>0.03</c:v>
                </c:pt>
                <c:pt idx="8120">
                  <c:v>0.09</c:v>
                </c:pt>
                <c:pt idx="8121">
                  <c:v>0.03</c:v>
                </c:pt>
                <c:pt idx="8122">
                  <c:v>0.12</c:v>
                </c:pt>
                <c:pt idx="8123">
                  <c:v>0.03</c:v>
                </c:pt>
                <c:pt idx="8124">
                  <c:v>0.12</c:v>
                </c:pt>
                <c:pt idx="8125">
                  <c:v>0.03</c:v>
                </c:pt>
                <c:pt idx="8126">
                  <c:v>0.12</c:v>
                </c:pt>
                <c:pt idx="8127">
                  <c:v>0.03</c:v>
                </c:pt>
                <c:pt idx="8128">
                  <c:v>0.12</c:v>
                </c:pt>
                <c:pt idx="8129">
                  <c:v>0.03</c:v>
                </c:pt>
                <c:pt idx="8130">
                  <c:v>0.12</c:v>
                </c:pt>
                <c:pt idx="8131">
                  <c:v>0.03</c:v>
                </c:pt>
                <c:pt idx="8132">
                  <c:v>0.09</c:v>
                </c:pt>
                <c:pt idx="8133">
                  <c:v>0.03</c:v>
                </c:pt>
                <c:pt idx="8134">
                  <c:v>0.12</c:v>
                </c:pt>
                <c:pt idx="8135">
                  <c:v>0.03</c:v>
                </c:pt>
                <c:pt idx="8136">
                  <c:v>0.12</c:v>
                </c:pt>
                <c:pt idx="8137">
                  <c:v>0.03</c:v>
                </c:pt>
                <c:pt idx="8138">
                  <c:v>0.12</c:v>
                </c:pt>
                <c:pt idx="8139">
                  <c:v>0.06</c:v>
                </c:pt>
                <c:pt idx="8140">
                  <c:v>0.12</c:v>
                </c:pt>
                <c:pt idx="8141">
                  <c:v>0.03</c:v>
                </c:pt>
                <c:pt idx="8142">
                  <c:v>0.12</c:v>
                </c:pt>
                <c:pt idx="8143">
                  <c:v>0.06</c:v>
                </c:pt>
                <c:pt idx="8144">
                  <c:v>0.09</c:v>
                </c:pt>
                <c:pt idx="8145">
                  <c:v>0.03</c:v>
                </c:pt>
                <c:pt idx="8146">
                  <c:v>0.12</c:v>
                </c:pt>
                <c:pt idx="8147">
                  <c:v>0.03</c:v>
                </c:pt>
                <c:pt idx="8148">
                  <c:v>0.12</c:v>
                </c:pt>
                <c:pt idx="8149">
                  <c:v>0.03</c:v>
                </c:pt>
                <c:pt idx="8150">
                  <c:v>0.12</c:v>
                </c:pt>
                <c:pt idx="8151">
                  <c:v>0.03</c:v>
                </c:pt>
                <c:pt idx="8152">
                  <c:v>0.15</c:v>
                </c:pt>
                <c:pt idx="8153">
                  <c:v>0.03</c:v>
                </c:pt>
                <c:pt idx="8154">
                  <c:v>0.12</c:v>
                </c:pt>
                <c:pt idx="8155">
                  <c:v>0.03</c:v>
                </c:pt>
                <c:pt idx="8156">
                  <c:v>0.12</c:v>
                </c:pt>
                <c:pt idx="8157">
                  <c:v>0.03</c:v>
                </c:pt>
                <c:pt idx="8158">
                  <c:v>0.12</c:v>
                </c:pt>
                <c:pt idx="8159">
                  <c:v>0.03</c:v>
                </c:pt>
                <c:pt idx="8160">
                  <c:v>0.09</c:v>
                </c:pt>
                <c:pt idx="8161">
                  <c:v>0.03</c:v>
                </c:pt>
                <c:pt idx="8162">
                  <c:v>0.09</c:v>
                </c:pt>
                <c:pt idx="8163">
                  <c:v>0.03</c:v>
                </c:pt>
                <c:pt idx="8164">
                  <c:v>0.09</c:v>
                </c:pt>
                <c:pt idx="8165">
                  <c:v>0.03</c:v>
                </c:pt>
                <c:pt idx="8166">
                  <c:v>0.12</c:v>
                </c:pt>
                <c:pt idx="8167">
                  <c:v>0.06</c:v>
                </c:pt>
                <c:pt idx="8168">
                  <c:v>0.12</c:v>
                </c:pt>
                <c:pt idx="8169">
                  <c:v>0.03</c:v>
                </c:pt>
                <c:pt idx="8170">
                  <c:v>0.12</c:v>
                </c:pt>
                <c:pt idx="8171">
                  <c:v>0.03</c:v>
                </c:pt>
                <c:pt idx="8172">
                  <c:v>0.12</c:v>
                </c:pt>
                <c:pt idx="8173">
                  <c:v>0.03</c:v>
                </c:pt>
                <c:pt idx="8174">
                  <c:v>0.12</c:v>
                </c:pt>
                <c:pt idx="8175">
                  <c:v>0.03</c:v>
                </c:pt>
                <c:pt idx="8176">
                  <c:v>0.12</c:v>
                </c:pt>
                <c:pt idx="8177">
                  <c:v>0.03</c:v>
                </c:pt>
                <c:pt idx="8178">
                  <c:v>0.12</c:v>
                </c:pt>
                <c:pt idx="8179">
                  <c:v>0.03</c:v>
                </c:pt>
                <c:pt idx="8180">
                  <c:v>0.12</c:v>
                </c:pt>
                <c:pt idx="8181">
                  <c:v>0.06</c:v>
                </c:pt>
                <c:pt idx="8182">
                  <c:v>0.09</c:v>
                </c:pt>
                <c:pt idx="8183">
                  <c:v>0.03</c:v>
                </c:pt>
                <c:pt idx="8184">
                  <c:v>0.12</c:v>
                </c:pt>
                <c:pt idx="8185">
                  <c:v>0.03</c:v>
                </c:pt>
                <c:pt idx="8186">
                  <c:v>0.12</c:v>
                </c:pt>
                <c:pt idx="8187">
                  <c:v>0.03</c:v>
                </c:pt>
                <c:pt idx="8188">
                  <c:v>0.12</c:v>
                </c:pt>
                <c:pt idx="8189">
                  <c:v>0.03</c:v>
                </c:pt>
                <c:pt idx="8190">
                  <c:v>0.12</c:v>
                </c:pt>
                <c:pt idx="8191">
                  <c:v>0.03</c:v>
                </c:pt>
                <c:pt idx="8192">
                  <c:v>0.12</c:v>
                </c:pt>
                <c:pt idx="8193">
                  <c:v>0.03</c:v>
                </c:pt>
                <c:pt idx="8194">
                  <c:v>0.12</c:v>
                </c:pt>
                <c:pt idx="8195">
                  <c:v>0.03</c:v>
                </c:pt>
                <c:pt idx="8196">
                  <c:v>0.09</c:v>
                </c:pt>
                <c:pt idx="8197">
                  <c:v>0.03</c:v>
                </c:pt>
                <c:pt idx="8198">
                  <c:v>0.12</c:v>
                </c:pt>
                <c:pt idx="8199">
                  <c:v>0.03</c:v>
                </c:pt>
                <c:pt idx="8200">
                  <c:v>0.12</c:v>
                </c:pt>
                <c:pt idx="8201">
                  <c:v>0.03</c:v>
                </c:pt>
                <c:pt idx="8202">
                  <c:v>0.09</c:v>
                </c:pt>
                <c:pt idx="8203">
                  <c:v>0.03</c:v>
                </c:pt>
                <c:pt idx="8204">
                  <c:v>0.12</c:v>
                </c:pt>
                <c:pt idx="8205">
                  <c:v>0.03</c:v>
                </c:pt>
                <c:pt idx="8206">
                  <c:v>0.12</c:v>
                </c:pt>
                <c:pt idx="8207">
                  <c:v>0.03</c:v>
                </c:pt>
                <c:pt idx="8208">
                  <c:v>0.12</c:v>
                </c:pt>
                <c:pt idx="8209">
                  <c:v>0.03</c:v>
                </c:pt>
                <c:pt idx="8210">
                  <c:v>0.12</c:v>
                </c:pt>
                <c:pt idx="8211">
                  <c:v>0.06</c:v>
                </c:pt>
                <c:pt idx="8212">
                  <c:v>0.12</c:v>
                </c:pt>
                <c:pt idx="8213">
                  <c:v>0.09</c:v>
                </c:pt>
                <c:pt idx="8214">
                  <c:v>0.12</c:v>
                </c:pt>
                <c:pt idx="8215">
                  <c:v>0.03</c:v>
                </c:pt>
                <c:pt idx="8216">
                  <c:v>0.03</c:v>
                </c:pt>
                <c:pt idx="8217">
                  <c:v>0.06</c:v>
                </c:pt>
                <c:pt idx="8218">
                  <c:v>0.12</c:v>
                </c:pt>
                <c:pt idx="8219">
                  <c:v>0.06</c:v>
                </c:pt>
                <c:pt idx="8220">
                  <c:v>0.12</c:v>
                </c:pt>
                <c:pt idx="8221">
                  <c:v>0.03</c:v>
                </c:pt>
                <c:pt idx="8222">
                  <c:v>0.09</c:v>
                </c:pt>
                <c:pt idx="8223">
                  <c:v>0.03</c:v>
                </c:pt>
                <c:pt idx="8224">
                  <c:v>0.12</c:v>
                </c:pt>
                <c:pt idx="8225">
                  <c:v>0.03</c:v>
                </c:pt>
                <c:pt idx="8226">
                  <c:v>0.12</c:v>
                </c:pt>
                <c:pt idx="8227">
                  <c:v>0.03</c:v>
                </c:pt>
                <c:pt idx="8228">
                  <c:v>0.12</c:v>
                </c:pt>
                <c:pt idx="8229">
                  <c:v>0.03</c:v>
                </c:pt>
                <c:pt idx="8230">
                  <c:v>0.09</c:v>
                </c:pt>
                <c:pt idx="8231">
                  <c:v>0.06</c:v>
                </c:pt>
                <c:pt idx="8232">
                  <c:v>0.09</c:v>
                </c:pt>
                <c:pt idx="8233">
                  <c:v>0.03</c:v>
                </c:pt>
                <c:pt idx="8234">
                  <c:v>0.12</c:v>
                </c:pt>
                <c:pt idx="8235">
                  <c:v>0.03</c:v>
                </c:pt>
                <c:pt idx="8236">
                  <c:v>0.12</c:v>
                </c:pt>
                <c:pt idx="8237">
                  <c:v>0.06</c:v>
                </c:pt>
                <c:pt idx="8238">
                  <c:v>0.12</c:v>
                </c:pt>
                <c:pt idx="8239">
                  <c:v>0.03</c:v>
                </c:pt>
                <c:pt idx="8240">
                  <c:v>0.12</c:v>
                </c:pt>
                <c:pt idx="8241">
                  <c:v>0.03</c:v>
                </c:pt>
                <c:pt idx="8242">
                  <c:v>0.09</c:v>
                </c:pt>
                <c:pt idx="8243">
                  <c:v>0.03</c:v>
                </c:pt>
                <c:pt idx="8244">
                  <c:v>0.09</c:v>
                </c:pt>
                <c:pt idx="8245">
                  <c:v>0.03</c:v>
                </c:pt>
                <c:pt idx="8246">
                  <c:v>0.12</c:v>
                </c:pt>
                <c:pt idx="8247">
                  <c:v>0.06</c:v>
                </c:pt>
                <c:pt idx="8248">
                  <c:v>0.12</c:v>
                </c:pt>
                <c:pt idx="8249">
                  <c:v>0.03</c:v>
                </c:pt>
                <c:pt idx="8250">
                  <c:v>0.12</c:v>
                </c:pt>
                <c:pt idx="8251">
                  <c:v>0.03</c:v>
                </c:pt>
                <c:pt idx="8252">
                  <c:v>0.12</c:v>
                </c:pt>
                <c:pt idx="8253">
                  <c:v>0.03</c:v>
                </c:pt>
                <c:pt idx="8254">
                  <c:v>0.12</c:v>
                </c:pt>
                <c:pt idx="8255">
                  <c:v>0.06</c:v>
                </c:pt>
                <c:pt idx="8256">
                  <c:v>0.12</c:v>
                </c:pt>
                <c:pt idx="8257">
                  <c:v>0.06</c:v>
                </c:pt>
                <c:pt idx="8258">
                  <c:v>0.09</c:v>
                </c:pt>
                <c:pt idx="8259">
                  <c:v>0.03</c:v>
                </c:pt>
                <c:pt idx="8260">
                  <c:v>0.12</c:v>
                </c:pt>
                <c:pt idx="8261">
                  <c:v>0.06</c:v>
                </c:pt>
                <c:pt idx="8262">
                  <c:v>0.12</c:v>
                </c:pt>
                <c:pt idx="8263">
                  <c:v>0.03</c:v>
                </c:pt>
                <c:pt idx="8264">
                  <c:v>0.12</c:v>
                </c:pt>
                <c:pt idx="8265">
                  <c:v>0.03</c:v>
                </c:pt>
                <c:pt idx="8266">
                  <c:v>0.12</c:v>
                </c:pt>
                <c:pt idx="8267">
                  <c:v>0.03</c:v>
                </c:pt>
                <c:pt idx="8268">
                  <c:v>0.09</c:v>
                </c:pt>
                <c:pt idx="8269">
                  <c:v>0.03</c:v>
                </c:pt>
                <c:pt idx="8270">
                  <c:v>0.09</c:v>
                </c:pt>
                <c:pt idx="8271">
                  <c:v>0.03</c:v>
                </c:pt>
                <c:pt idx="8272">
                  <c:v>0.09</c:v>
                </c:pt>
                <c:pt idx="8273">
                  <c:v>0.03</c:v>
                </c:pt>
                <c:pt idx="8274">
                  <c:v>0.09</c:v>
                </c:pt>
                <c:pt idx="8275">
                  <c:v>0.03</c:v>
                </c:pt>
                <c:pt idx="8276">
                  <c:v>0.12</c:v>
                </c:pt>
                <c:pt idx="8277">
                  <c:v>0.03</c:v>
                </c:pt>
                <c:pt idx="8278">
                  <c:v>0.12</c:v>
                </c:pt>
                <c:pt idx="8279">
                  <c:v>0.03</c:v>
                </c:pt>
                <c:pt idx="8280">
                  <c:v>0.12</c:v>
                </c:pt>
                <c:pt idx="8281">
                  <c:v>0.06</c:v>
                </c:pt>
                <c:pt idx="8282">
                  <c:v>0.12</c:v>
                </c:pt>
                <c:pt idx="8283">
                  <c:v>0.03</c:v>
                </c:pt>
                <c:pt idx="8284">
                  <c:v>0.12</c:v>
                </c:pt>
                <c:pt idx="8285">
                  <c:v>0.03</c:v>
                </c:pt>
                <c:pt idx="8286">
                  <c:v>0.12</c:v>
                </c:pt>
                <c:pt idx="8287">
                  <c:v>0.03</c:v>
                </c:pt>
                <c:pt idx="8288">
                  <c:v>0.12</c:v>
                </c:pt>
                <c:pt idx="8289">
                  <c:v>0.03</c:v>
                </c:pt>
                <c:pt idx="8290">
                  <c:v>0.12</c:v>
                </c:pt>
                <c:pt idx="8291">
                  <c:v>0.03</c:v>
                </c:pt>
                <c:pt idx="8292">
                  <c:v>0.12</c:v>
                </c:pt>
                <c:pt idx="8293">
                  <c:v>0.03</c:v>
                </c:pt>
                <c:pt idx="8294">
                  <c:v>0.12</c:v>
                </c:pt>
                <c:pt idx="8295">
                  <c:v>0.06</c:v>
                </c:pt>
                <c:pt idx="8296">
                  <c:v>0.12</c:v>
                </c:pt>
                <c:pt idx="8297">
                  <c:v>0.03</c:v>
                </c:pt>
                <c:pt idx="8298">
                  <c:v>0.06</c:v>
                </c:pt>
                <c:pt idx="8299">
                  <c:v>0.06</c:v>
                </c:pt>
                <c:pt idx="8300">
                  <c:v>0.09</c:v>
                </c:pt>
                <c:pt idx="8301">
                  <c:v>0.03</c:v>
                </c:pt>
                <c:pt idx="8302">
                  <c:v>0.12</c:v>
                </c:pt>
                <c:pt idx="8303">
                  <c:v>0.03</c:v>
                </c:pt>
                <c:pt idx="8304">
                  <c:v>0.09</c:v>
                </c:pt>
                <c:pt idx="8305">
                  <c:v>0.03</c:v>
                </c:pt>
                <c:pt idx="8306">
                  <c:v>0.12</c:v>
                </c:pt>
                <c:pt idx="8307">
                  <c:v>0.03</c:v>
                </c:pt>
                <c:pt idx="8308">
                  <c:v>0.12</c:v>
                </c:pt>
                <c:pt idx="8309">
                  <c:v>0.03</c:v>
                </c:pt>
                <c:pt idx="8310">
                  <c:v>0.12</c:v>
                </c:pt>
                <c:pt idx="8311">
                  <c:v>0.03</c:v>
                </c:pt>
                <c:pt idx="8312">
                  <c:v>0.12</c:v>
                </c:pt>
                <c:pt idx="8313">
                  <c:v>0.03</c:v>
                </c:pt>
                <c:pt idx="8314">
                  <c:v>0.15</c:v>
                </c:pt>
                <c:pt idx="8315">
                  <c:v>0.03</c:v>
                </c:pt>
                <c:pt idx="8316">
                  <c:v>0.12</c:v>
                </c:pt>
                <c:pt idx="8317">
                  <c:v>0.03</c:v>
                </c:pt>
                <c:pt idx="8318">
                  <c:v>0.12</c:v>
                </c:pt>
                <c:pt idx="8319">
                  <c:v>0.06</c:v>
                </c:pt>
                <c:pt idx="8320">
                  <c:v>0.12</c:v>
                </c:pt>
                <c:pt idx="8321">
                  <c:v>0.03</c:v>
                </c:pt>
                <c:pt idx="8322">
                  <c:v>0.12</c:v>
                </c:pt>
                <c:pt idx="8323">
                  <c:v>0.03</c:v>
                </c:pt>
                <c:pt idx="8324">
                  <c:v>0.09</c:v>
                </c:pt>
                <c:pt idx="8325">
                  <c:v>0.03</c:v>
                </c:pt>
                <c:pt idx="8326">
                  <c:v>0.09</c:v>
                </c:pt>
                <c:pt idx="8327">
                  <c:v>0.03</c:v>
                </c:pt>
                <c:pt idx="8328">
                  <c:v>0.09</c:v>
                </c:pt>
                <c:pt idx="8329">
                  <c:v>0.06</c:v>
                </c:pt>
                <c:pt idx="8330">
                  <c:v>0.12</c:v>
                </c:pt>
                <c:pt idx="8331">
                  <c:v>0.03</c:v>
                </c:pt>
                <c:pt idx="8332">
                  <c:v>0.12</c:v>
                </c:pt>
                <c:pt idx="8333">
                  <c:v>0.06</c:v>
                </c:pt>
                <c:pt idx="8334">
                  <c:v>0.12</c:v>
                </c:pt>
                <c:pt idx="8335">
                  <c:v>0.03</c:v>
                </c:pt>
                <c:pt idx="8336">
                  <c:v>0.09</c:v>
                </c:pt>
                <c:pt idx="8337">
                  <c:v>0.03</c:v>
                </c:pt>
                <c:pt idx="8338">
                  <c:v>0.12</c:v>
                </c:pt>
                <c:pt idx="8339">
                  <c:v>0.03</c:v>
                </c:pt>
                <c:pt idx="8340">
                  <c:v>0.12</c:v>
                </c:pt>
                <c:pt idx="8341">
                  <c:v>0.03</c:v>
                </c:pt>
                <c:pt idx="8342">
                  <c:v>0.12</c:v>
                </c:pt>
                <c:pt idx="8343">
                  <c:v>0.06</c:v>
                </c:pt>
                <c:pt idx="8344">
                  <c:v>0.09</c:v>
                </c:pt>
                <c:pt idx="8345">
                  <c:v>0.03</c:v>
                </c:pt>
                <c:pt idx="8346">
                  <c:v>0.09</c:v>
                </c:pt>
                <c:pt idx="8347">
                  <c:v>0.03</c:v>
                </c:pt>
                <c:pt idx="8348">
                  <c:v>0.09</c:v>
                </c:pt>
                <c:pt idx="8349">
                  <c:v>0.03</c:v>
                </c:pt>
                <c:pt idx="8350">
                  <c:v>0.09</c:v>
                </c:pt>
                <c:pt idx="8351">
                  <c:v>0.03</c:v>
                </c:pt>
                <c:pt idx="8352">
                  <c:v>0.12</c:v>
                </c:pt>
                <c:pt idx="8353">
                  <c:v>0.06</c:v>
                </c:pt>
                <c:pt idx="8354">
                  <c:v>0.12</c:v>
                </c:pt>
                <c:pt idx="8355">
                  <c:v>0.03</c:v>
                </c:pt>
                <c:pt idx="8356">
                  <c:v>0.12</c:v>
                </c:pt>
                <c:pt idx="8357">
                  <c:v>0.03</c:v>
                </c:pt>
                <c:pt idx="8358">
                  <c:v>0.12</c:v>
                </c:pt>
                <c:pt idx="8359">
                  <c:v>0.03</c:v>
                </c:pt>
                <c:pt idx="8360">
                  <c:v>0.09</c:v>
                </c:pt>
                <c:pt idx="8361">
                  <c:v>0.03</c:v>
                </c:pt>
                <c:pt idx="8362">
                  <c:v>0.09</c:v>
                </c:pt>
                <c:pt idx="8363">
                  <c:v>0.03</c:v>
                </c:pt>
                <c:pt idx="8364">
                  <c:v>0.09</c:v>
                </c:pt>
                <c:pt idx="8365">
                  <c:v>0.03</c:v>
                </c:pt>
                <c:pt idx="8366">
                  <c:v>0.09</c:v>
                </c:pt>
                <c:pt idx="8367">
                  <c:v>0.03</c:v>
                </c:pt>
                <c:pt idx="8368">
                  <c:v>0.12</c:v>
                </c:pt>
                <c:pt idx="8369">
                  <c:v>0.06</c:v>
                </c:pt>
                <c:pt idx="8370">
                  <c:v>0.12</c:v>
                </c:pt>
                <c:pt idx="8371">
                  <c:v>0.06</c:v>
                </c:pt>
                <c:pt idx="8372">
                  <c:v>0.09</c:v>
                </c:pt>
                <c:pt idx="8373">
                  <c:v>0.03</c:v>
                </c:pt>
                <c:pt idx="8374">
                  <c:v>0.12</c:v>
                </c:pt>
                <c:pt idx="8375">
                  <c:v>0.03</c:v>
                </c:pt>
                <c:pt idx="8376">
                  <c:v>0.12</c:v>
                </c:pt>
                <c:pt idx="8377">
                  <c:v>0.03</c:v>
                </c:pt>
                <c:pt idx="8378">
                  <c:v>0.12</c:v>
                </c:pt>
                <c:pt idx="8379">
                  <c:v>0.03</c:v>
                </c:pt>
                <c:pt idx="8380">
                  <c:v>0.09</c:v>
                </c:pt>
                <c:pt idx="8381">
                  <c:v>0.03</c:v>
                </c:pt>
                <c:pt idx="8382">
                  <c:v>0.12</c:v>
                </c:pt>
                <c:pt idx="8383">
                  <c:v>0.03</c:v>
                </c:pt>
                <c:pt idx="8384">
                  <c:v>0.12</c:v>
                </c:pt>
                <c:pt idx="8385">
                  <c:v>0.06</c:v>
                </c:pt>
                <c:pt idx="8386">
                  <c:v>0.12</c:v>
                </c:pt>
                <c:pt idx="8387">
                  <c:v>0.03</c:v>
                </c:pt>
                <c:pt idx="8388">
                  <c:v>0.12</c:v>
                </c:pt>
                <c:pt idx="8389">
                  <c:v>0.03</c:v>
                </c:pt>
                <c:pt idx="8390">
                  <c:v>0.12</c:v>
                </c:pt>
                <c:pt idx="8391">
                  <c:v>0.03</c:v>
                </c:pt>
                <c:pt idx="8392">
                  <c:v>0.12</c:v>
                </c:pt>
                <c:pt idx="8393">
                  <c:v>0.03</c:v>
                </c:pt>
                <c:pt idx="8394">
                  <c:v>0.09</c:v>
                </c:pt>
                <c:pt idx="8395">
                  <c:v>0.03</c:v>
                </c:pt>
                <c:pt idx="8396">
                  <c:v>0.12</c:v>
                </c:pt>
                <c:pt idx="8397">
                  <c:v>0.03</c:v>
                </c:pt>
                <c:pt idx="8398">
                  <c:v>0.09</c:v>
                </c:pt>
                <c:pt idx="8399">
                  <c:v>0.03</c:v>
                </c:pt>
                <c:pt idx="8400">
                  <c:v>0.12</c:v>
                </c:pt>
                <c:pt idx="8401">
                  <c:v>0.03</c:v>
                </c:pt>
                <c:pt idx="8402">
                  <c:v>0.12</c:v>
                </c:pt>
                <c:pt idx="8403">
                  <c:v>0.06</c:v>
                </c:pt>
                <c:pt idx="8404">
                  <c:v>0.09</c:v>
                </c:pt>
                <c:pt idx="8405">
                  <c:v>0.03</c:v>
                </c:pt>
                <c:pt idx="8406">
                  <c:v>0.09</c:v>
                </c:pt>
                <c:pt idx="8407">
                  <c:v>0.03</c:v>
                </c:pt>
                <c:pt idx="8408">
                  <c:v>0.12</c:v>
                </c:pt>
                <c:pt idx="8409">
                  <c:v>0.06</c:v>
                </c:pt>
                <c:pt idx="8410">
                  <c:v>0.12</c:v>
                </c:pt>
                <c:pt idx="8411">
                  <c:v>0.06</c:v>
                </c:pt>
                <c:pt idx="8412">
                  <c:v>0.12</c:v>
                </c:pt>
                <c:pt idx="8413">
                  <c:v>0.03</c:v>
                </c:pt>
                <c:pt idx="8414">
                  <c:v>0.12</c:v>
                </c:pt>
                <c:pt idx="8415">
                  <c:v>0.03</c:v>
                </c:pt>
                <c:pt idx="8416">
                  <c:v>0.12</c:v>
                </c:pt>
                <c:pt idx="8417">
                  <c:v>0.03</c:v>
                </c:pt>
                <c:pt idx="8418">
                  <c:v>0.12</c:v>
                </c:pt>
                <c:pt idx="8419">
                  <c:v>0.03</c:v>
                </c:pt>
                <c:pt idx="8420">
                  <c:v>0.09</c:v>
                </c:pt>
                <c:pt idx="8421">
                  <c:v>0.03</c:v>
                </c:pt>
                <c:pt idx="8422">
                  <c:v>0.09</c:v>
                </c:pt>
                <c:pt idx="8423">
                  <c:v>0.03</c:v>
                </c:pt>
                <c:pt idx="8424">
                  <c:v>0.12</c:v>
                </c:pt>
                <c:pt idx="8425">
                  <c:v>0.06</c:v>
                </c:pt>
                <c:pt idx="8426">
                  <c:v>0.09</c:v>
                </c:pt>
                <c:pt idx="8427">
                  <c:v>0.06</c:v>
                </c:pt>
                <c:pt idx="8428">
                  <c:v>0.12</c:v>
                </c:pt>
                <c:pt idx="8429">
                  <c:v>0.03</c:v>
                </c:pt>
                <c:pt idx="8430">
                  <c:v>0.12</c:v>
                </c:pt>
                <c:pt idx="8431">
                  <c:v>0.03</c:v>
                </c:pt>
                <c:pt idx="8432">
                  <c:v>0.09</c:v>
                </c:pt>
                <c:pt idx="8433">
                  <c:v>0.03</c:v>
                </c:pt>
                <c:pt idx="8434">
                  <c:v>0.12</c:v>
                </c:pt>
                <c:pt idx="8435">
                  <c:v>0.03</c:v>
                </c:pt>
                <c:pt idx="8436">
                  <c:v>0.12</c:v>
                </c:pt>
                <c:pt idx="8437">
                  <c:v>0.03</c:v>
                </c:pt>
                <c:pt idx="8438">
                  <c:v>0.12</c:v>
                </c:pt>
                <c:pt idx="8439">
                  <c:v>0.06</c:v>
                </c:pt>
                <c:pt idx="8440">
                  <c:v>0.12</c:v>
                </c:pt>
                <c:pt idx="8441">
                  <c:v>0.03</c:v>
                </c:pt>
                <c:pt idx="8442">
                  <c:v>0.03</c:v>
                </c:pt>
                <c:pt idx="8443">
                  <c:v>0.03</c:v>
                </c:pt>
                <c:pt idx="8444">
                  <c:v>0.09</c:v>
                </c:pt>
                <c:pt idx="8445">
                  <c:v>0.03</c:v>
                </c:pt>
                <c:pt idx="8446">
                  <c:v>0.12</c:v>
                </c:pt>
                <c:pt idx="8447">
                  <c:v>0.03</c:v>
                </c:pt>
                <c:pt idx="8448">
                  <c:v>0.09</c:v>
                </c:pt>
                <c:pt idx="8449">
                  <c:v>0.03</c:v>
                </c:pt>
                <c:pt idx="8450">
                  <c:v>0.09</c:v>
                </c:pt>
                <c:pt idx="8451">
                  <c:v>0.03</c:v>
                </c:pt>
                <c:pt idx="8452">
                  <c:v>0.12</c:v>
                </c:pt>
                <c:pt idx="8453">
                  <c:v>0.09</c:v>
                </c:pt>
                <c:pt idx="8454">
                  <c:v>0.12</c:v>
                </c:pt>
                <c:pt idx="8455">
                  <c:v>0.03</c:v>
                </c:pt>
                <c:pt idx="8456">
                  <c:v>0.09</c:v>
                </c:pt>
                <c:pt idx="8457">
                  <c:v>0.03</c:v>
                </c:pt>
                <c:pt idx="8458">
                  <c:v>0.12</c:v>
                </c:pt>
                <c:pt idx="8459">
                  <c:v>0.03</c:v>
                </c:pt>
                <c:pt idx="8460">
                  <c:v>0.09</c:v>
                </c:pt>
                <c:pt idx="8461">
                  <c:v>0.03</c:v>
                </c:pt>
                <c:pt idx="8462">
                  <c:v>0.12</c:v>
                </c:pt>
                <c:pt idx="8463">
                  <c:v>0.03</c:v>
                </c:pt>
                <c:pt idx="8464">
                  <c:v>0.12</c:v>
                </c:pt>
                <c:pt idx="8465">
                  <c:v>0.03</c:v>
                </c:pt>
                <c:pt idx="8466">
                  <c:v>0.12</c:v>
                </c:pt>
                <c:pt idx="8467">
                  <c:v>0.06</c:v>
                </c:pt>
                <c:pt idx="8468">
                  <c:v>0.12</c:v>
                </c:pt>
                <c:pt idx="8469">
                  <c:v>0.03</c:v>
                </c:pt>
                <c:pt idx="8470">
                  <c:v>0.12</c:v>
                </c:pt>
                <c:pt idx="8471">
                  <c:v>0.03</c:v>
                </c:pt>
                <c:pt idx="8472">
                  <c:v>0.12</c:v>
                </c:pt>
                <c:pt idx="8473">
                  <c:v>0.03</c:v>
                </c:pt>
                <c:pt idx="8474">
                  <c:v>0.12</c:v>
                </c:pt>
                <c:pt idx="8475">
                  <c:v>0.03</c:v>
                </c:pt>
                <c:pt idx="8476">
                  <c:v>0.09</c:v>
                </c:pt>
                <c:pt idx="8477">
                  <c:v>0.03</c:v>
                </c:pt>
                <c:pt idx="8478">
                  <c:v>0.12</c:v>
                </c:pt>
                <c:pt idx="8479">
                  <c:v>0.06</c:v>
                </c:pt>
                <c:pt idx="8480">
                  <c:v>0.12</c:v>
                </c:pt>
                <c:pt idx="8481">
                  <c:v>0.03</c:v>
                </c:pt>
                <c:pt idx="8482">
                  <c:v>0.09</c:v>
                </c:pt>
                <c:pt idx="8483">
                  <c:v>0.03</c:v>
                </c:pt>
                <c:pt idx="8484">
                  <c:v>0.09</c:v>
                </c:pt>
                <c:pt idx="8485">
                  <c:v>0.06</c:v>
                </c:pt>
                <c:pt idx="8486">
                  <c:v>0.12</c:v>
                </c:pt>
                <c:pt idx="8487">
                  <c:v>0.06</c:v>
                </c:pt>
                <c:pt idx="8488">
                  <c:v>0.09</c:v>
                </c:pt>
                <c:pt idx="8489">
                  <c:v>0.03</c:v>
                </c:pt>
                <c:pt idx="8490">
                  <c:v>0.12</c:v>
                </c:pt>
                <c:pt idx="8491">
                  <c:v>0.03</c:v>
                </c:pt>
                <c:pt idx="8492">
                  <c:v>0.12</c:v>
                </c:pt>
                <c:pt idx="8493">
                  <c:v>0.03</c:v>
                </c:pt>
                <c:pt idx="8494">
                  <c:v>0.12</c:v>
                </c:pt>
                <c:pt idx="8495">
                  <c:v>0.03</c:v>
                </c:pt>
                <c:pt idx="8496">
                  <c:v>0.09</c:v>
                </c:pt>
                <c:pt idx="8497">
                  <c:v>0.03</c:v>
                </c:pt>
                <c:pt idx="8498">
                  <c:v>0.09</c:v>
                </c:pt>
                <c:pt idx="8499">
                  <c:v>0.03</c:v>
                </c:pt>
                <c:pt idx="8500">
                  <c:v>0.12</c:v>
                </c:pt>
                <c:pt idx="8501">
                  <c:v>0.06</c:v>
                </c:pt>
                <c:pt idx="8502">
                  <c:v>0.12</c:v>
                </c:pt>
                <c:pt idx="8503">
                  <c:v>0.03</c:v>
                </c:pt>
                <c:pt idx="8504">
                  <c:v>0.09</c:v>
                </c:pt>
                <c:pt idx="8505">
                  <c:v>0.03</c:v>
                </c:pt>
                <c:pt idx="8506">
                  <c:v>0.12</c:v>
                </c:pt>
                <c:pt idx="8507">
                  <c:v>0.03</c:v>
                </c:pt>
                <c:pt idx="8508">
                  <c:v>0.12</c:v>
                </c:pt>
                <c:pt idx="8509">
                  <c:v>0.06</c:v>
                </c:pt>
                <c:pt idx="8510">
                  <c:v>0.09</c:v>
                </c:pt>
                <c:pt idx="8511">
                  <c:v>0.03</c:v>
                </c:pt>
                <c:pt idx="8512">
                  <c:v>0.12</c:v>
                </c:pt>
                <c:pt idx="8513">
                  <c:v>0.03</c:v>
                </c:pt>
                <c:pt idx="8514">
                  <c:v>0.09</c:v>
                </c:pt>
                <c:pt idx="8515">
                  <c:v>0.03</c:v>
                </c:pt>
                <c:pt idx="8516">
                  <c:v>0.12</c:v>
                </c:pt>
                <c:pt idx="8517">
                  <c:v>0.03</c:v>
                </c:pt>
                <c:pt idx="8518">
                  <c:v>0.12</c:v>
                </c:pt>
                <c:pt idx="8519">
                  <c:v>0.03</c:v>
                </c:pt>
                <c:pt idx="8520">
                  <c:v>0.09</c:v>
                </c:pt>
                <c:pt idx="8521">
                  <c:v>0.03</c:v>
                </c:pt>
                <c:pt idx="8522">
                  <c:v>0.12</c:v>
                </c:pt>
                <c:pt idx="8523">
                  <c:v>0.06</c:v>
                </c:pt>
                <c:pt idx="8524">
                  <c:v>0.12</c:v>
                </c:pt>
                <c:pt idx="8525">
                  <c:v>0.03</c:v>
                </c:pt>
                <c:pt idx="8526">
                  <c:v>0.12</c:v>
                </c:pt>
                <c:pt idx="8527">
                  <c:v>0.03</c:v>
                </c:pt>
                <c:pt idx="8528">
                  <c:v>0.12</c:v>
                </c:pt>
                <c:pt idx="8529">
                  <c:v>0.03</c:v>
                </c:pt>
                <c:pt idx="8530">
                  <c:v>0.12</c:v>
                </c:pt>
                <c:pt idx="8531">
                  <c:v>0.03</c:v>
                </c:pt>
                <c:pt idx="8532">
                  <c:v>0.12</c:v>
                </c:pt>
                <c:pt idx="8533">
                  <c:v>0.03</c:v>
                </c:pt>
                <c:pt idx="8534">
                  <c:v>0.09</c:v>
                </c:pt>
                <c:pt idx="8535">
                  <c:v>0.06</c:v>
                </c:pt>
                <c:pt idx="8536">
                  <c:v>0.15</c:v>
                </c:pt>
                <c:pt idx="8537">
                  <c:v>0.03</c:v>
                </c:pt>
                <c:pt idx="8538">
                  <c:v>0.12</c:v>
                </c:pt>
                <c:pt idx="8539">
                  <c:v>0.03</c:v>
                </c:pt>
                <c:pt idx="8540">
                  <c:v>0.09</c:v>
                </c:pt>
                <c:pt idx="8541">
                  <c:v>0.03</c:v>
                </c:pt>
                <c:pt idx="8542">
                  <c:v>0.12</c:v>
                </c:pt>
                <c:pt idx="8543">
                  <c:v>0.03</c:v>
                </c:pt>
                <c:pt idx="8544">
                  <c:v>0.15</c:v>
                </c:pt>
                <c:pt idx="8545">
                  <c:v>0.03</c:v>
                </c:pt>
                <c:pt idx="8546">
                  <c:v>0.12</c:v>
                </c:pt>
                <c:pt idx="8547">
                  <c:v>0.03</c:v>
                </c:pt>
                <c:pt idx="8548">
                  <c:v>0.12</c:v>
                </c:pt>
                <c:pt idx="8549">
                  <c:v>0.03</c:v>
                </c:pt>
                <c:pt idx="8550">
                  <c:v>0.09</c:v>
                </c:pt>
                <c:pt idx="8551">
                  <c:v>0.06</c:v>
                </c:pt>
                <c:pt idx="8552">
                  <c:v>0.09</c:v>
                </c:pt>
                <c:pt idx="8553">
                  <c:v>0.03</c:v>
                </c:pt>
                <c:pt idx="8554">
                  <c:v>0.12</c:v>
                </c:pt>
                <c:pt idx="8555">
                  <c:v>0.03</c:v>
                </c:pt>
                <c:pt idx="8556">
                  <c:v>0.09</c:v>
                </c:pt>
                <c:pt idx="8557">
                  <c:v>0.03</c:v>
                </c:pt>
                <c:pt idx="8558">
                  <c:v>0.12</c:v>
                </c:pt>
                <c:pt idx="8559">
                  <c:v>0.03</c:v>
                </c:pt>
                <c:pt idx="8560">
                  <c:v>0.09</c:v>
                </c:pt>
                <c:pt idx="8561">
                  <c:v>0.03</c:v>
                </c:pt>
                <c:pt idx="8562">
                  <c:v>0.09</c:v>
                </c:pt>
                <c:pt idx="8563">
                  <c:v>0.03</c:v>
                </c:pt>
                <c:pt idx="8564">
                  <c:v>0.12</c:v>
                </c:pt>
                <c:pt idx="8565">
                  <c:v>0.03</c:v>
                </c:pt>
                <c:pt idx="8566">
                  <c:v>0.12</c:v>
                </c:pt>
                <c:pt idx="8567">
                  <c:v>0.06</c:v>
                </c:pt>
                <c:pt idx="8568">
                  <c:v>0.12</c:v>
                </c:pt>
                <c:pt idx="8569">
                  <c:v>0.06</c:v>
                </c:pt>
                <c:pt idx="8570">
                  <c:v>0.09</c:v>
                </c:pt>
                <c:pt idx="8571">
                  <c:v>0.03</c:v>
                </c:pt>
                <c:pt idx="8572">
                  <c:v>0.12</c:v>
                </c:pt>
                <c:pt idx="8573">
                  <c:v>0.09</c:v>
                </c:pt>
                <c:pt idx="8574">
                  <c:v>0.09</c:v>
                </c:pt>
                <c:pt idx="8575">
                  <c:v>0.03</c:v>
                </c:pt>
                <c:pt idx="8576">
                  <c:v>0.12</c:v>
                </c:pt>
                <c:pt idx="8577">
                  <c:v>0.03</c:v>
                </c:pt>
                <c:pt idx="8578">
                  <c:v>0.12</c:v>
                </c:pt>
                <c:pt idx="8579">
                  <c:v>0.03</c:v>
                </c:pt>
                <c:pt idx="8580">
                  <c:v>0.09</c:v>
                </c:pt>
                <c:pt idx="8581">
                  <c:v>0.03</c:v>
                </c:pt>
                <c:pt idx="8582">
                  <c:v>0.12</c:v>
                </c:pt>
                <c:pt idx="8583">
                  <c:v>0.03</c:v>
                </c:pt>
                <c:pt idx="8584">
                  <c:v>0.12</c:v>
                </c:pt>
                <c:pt idx="8585">
                  <c:v>0.03</c:v>
                </c:pt>
                <c:pt idx="8586">
                  <c:v>0.09</c:v>
                </c:pt>
                <c:pt idx="8587">
                  <c:v>0.03</c:v>
                </c:pt>
                <c:pt idx="8588">
                  <c:v>0.12</c:v>
                </c:pt>
                <c:pt idx="8589">
                  <c:v>0.03</c:v>
                </c:pt>
                <c:pt idx="8590">
                  <c:v>0.12</c:v>
                </c:pt>
                <c:pt idx="8591">
                  <c:v>0.03</c:v>
                </c:pt>
                <c:pt idx="8592">
                  <c:v>0.12</c:v>
                </c:pt>
                <c:pt idx="8593">
                  <c:v>0.06</c:v>
                </c:pt>
                <c:pt idx="8594">
                  <c:v>0.09</c:v>
                </c:pt>
                <c:pt idx="8595">
                  <c:v>0.03</c:v>
                </c:pt>
                <c:pt idx="8596">
                  <c:v>0.12</c:v>
                </c:pt>
                <c:pt idx="8597">
                  <c:v>0.03</c:v>
                </c:pt>
                <c:pt idx="8598">
                  <c:v>0.12</c:v>
                </c:pt>
                <c:pt idx="8599">
                  <c:v>0.03</c:v>
                </c:pt>
                <c:pt idx="8600">
                  <c:v>0.12</c:v>
                </c:pt>
                <c:pt idx="8601">
                  <c:v>0.03</c:v>
                </c:pt>
                <c:pt idx="8602">
                  <c:v>0.12</c:v>
                </c:pt>
                <c:pt idx="8603">
                  <c:v>0.03</c:v>
                </c:pt>
                <c:pt idx="8604">
                  <c:v>0.12</c:v>
                </c:pt>
                <c:pt idx="8605">
                  <c:v>0.03</c:v>
                </c:pt>
                <c:pt idx="8606">
                  <c:v>0.09</c:v>
                </c:pt>
                <c:pt idx="8607">
                  <c:v>0.03</c:v>
                </c:pt>
                <c:pt idx="8608">
                  <c:v>0.12</c:v>
                </c:pt>
                <c:pt idx="8609">
                  <c:v>0.03</c:v>
                </c:pt>
                <c:pt idx="8610">
                  <c:v>0.12</c:v>
                </c:pt>
                <c:pt idx="8611">
                  <c:v>0.03</c:v>
                </c:pt>
                <c:pt idx="8612">
                  <c:v>0.09</c:v>
                </c:pt>
                <c:pt idx="8613">
                  <c:v>0.06</c:v>
                </c:pt>
                <c:pt idx="8614">
                  <c:v>0.12</c:v>
                </c:pt>
                <c:pt idx="8615">
                  <c:v>0.03</c:v>
                </c:pt>
                <c:pt idx="8616">
                  <c:v>0.12</c:v>
                </c:pt>
                <c:pt idx="8617">
                  <c:v>0.03</c:v>
                </c:pt>
                <c:pt idx="8618">
                  <c:v>0.12</c:v>
                </c:pt>
                <c:pt idx="8619">
                  <c:v>0.06</c:v>
                </c:pt>
                <c:pt idx="8620">
                  <c:v>0.09</c:v>
                </c:pt>
                <c:pt idx="8621">
                  <c:v>0.06</c:v>
                </c:pt>
                <c:pt idx="8622">
                  <c:v>0.12</c:v>
                </c:pt>
                <c:pt idx="8623">
                  <c:v>0.03</c:v>
                </c:pt>
                <c:pt idx="8624">
                  <c:v>0.12</c:v>
                </c:pt>
                <c:pt idx="8625">
                  <c:v>0.03</c:v>
                </c:pt>
                <c:pt idx="8626">
                  <c:v>0.09</c:v>
                </c:pt>
                <c:pt idx="8627">
                  <c:v>0.03</c:v>
                </c:pt>
                <c:pt idx="8628">
                  <c:v>0.12</c:v>
                </c:pt>
                <c:pt idx="8629">
                  <c:v>0.03</c:v>
                </c:pt>
                <c:pt idx="8630">
                  <c:v>0.12</c:v>
                </c:pt>
                <c:pt idx="8631">
                  <c:v>0.03</c:v>
                </c:pt>
                <c:pt idx="8632">
                  <c:v>0.12</c:v>
                </c:pt>
                <c:pt idx="8633">
                  <c:v>0.03</c:v>
                </c:pt>
                <c:pt idx="8634">
                  <c:v>0.12</c:v>
                </c:pt>
                <c:pt idx="8635">
                  <c:v>0.03</c:v>
                </c:pt>
                <c:pt idx="8636">
                  <c:v>0.12</c:v>
                </c:pt>
                <c:pt idx="8637">
                  <c:v>0.06</c:v>
                </c:pt>
                <c:pt idx="8638">
                  <c:v>0.12</c:v>
                </c:pt>
                <c:pt idx="8639">
                  <c:v>0.03</c:v>
                </c:pt>
                <c:pt idx="8640">
                  <c:v>0.12</c:v>
                </c:pt>
                <c:pt idx="8641">
                  <c:v>0.03</c:v>
                </c:pt>
                <c:pt idx="8642">
                  <c:v>0.12</c:v>
                </c:pt>
                <c:pt idx="8643">
                  <c:v>0.03</c:v>
                </c:pt>
                <c:pt idx="8644">
                  <c:v>0.12</c:v>
                </c:pt>
                <c:pt idx="8645">
                  <c:v>0.03</c:v>
                </c:pt>
                <c:pt idx="8646">
                  <c:v>0.12</c:v>
                </c:pt>
                <c:pt idx="8647">
                  <c:v>0.03</c:v>
                </c:pt>
                <c:pt idx="8648">
                  <c:v>0.12</c:v>
                </c:pt>
                <c:pt idx="8649">
                  <c:v>0.03</c:v>
                </c:pt>
                <c:pt idx="8650">
                  <c:v>0.12</c:v>
                </c:pt>
                <c:pt idx="8651">
                  <c:v>0.03</c:v>
                </c:pt>
                <c:pt idx="8652">
                  <c:v>0.12</c:v>
                </c:pt>
                <c:pt idx="8653">
                  <c:v>0.03</c:v>
                </c:pt>
                <c:pt idx="8654">
                  <c:v>0.12</c:v>
                </c:pt>
                <c:pt idx="8655">
                  <c:v>0.03</c:v>
                </c:pt>
                <c:pt idx="8656">
                  <c:v>0.12</c:v>
                </c:pt>
                <c:pt idx="8657">
                  <c:v>0.03</c:v>
                </c:pt>
                <c:pt idx="8658">
                  <c:v>0.12</c:v>
                </c:pt>
                <c:pt idx="8659">
                  <c:v>0.06</c:v>
                </c:pt>
                <c:pt idx="8660">
                  <c:v>0.12</c:v>
                </c:pt>
                <c:pt idx="8661">
                  <c:v>0.03</c:v>
                </c:pt>
                <c:pt idx="8662">
                  <c:v>0.09</c:v>
                </c:pt>
                <c:pt idx="8663">
                  <c:v>0.03</c:v>
                </c:pt>
                <c:pt idx="8664">
                  <c:v>0.12</c:v>
                </c:pt>
                <c:pt idx="8665">
                  <c:v>0.03</c:v>
                </c:pt>
                <c:pt idx="8666">
                  <c:v>0.09</c:v>
                </c:pt>
                <c:pt idx="8667">
                  <c:v>0.03</c:v>
                </c:pt>
                <c:pt idx="8668">
                  <c:v>0.12</c:v>
                </c:pt>
                <c:pt idx="8669">
                  <c:v>0.03</c:v>
                </c:pt>
                <c:pt idx="8670">
                  <c:v>0.12</c:v>
                </c:pt>
                <c:pt idx="8671">
                  <c:v>0.06</c:v>
                </c:pt>
                <c:pt idx="8672">
                  <c:v>0.12</c:v>
                </c:pt>
                <c:pt idx="8673">
                  <c:v>0.03</c:v>
                </c:pt>
                <c:pt idx="8674">
                  <c:v>0.15</c:v>
                </c:pt>
                <c:pt idx="8675">
                  <c:v>0.03</c:v>
                </c:pt>
                <c:pt idx="8676">
                  <c:v>0.12</c:v>
                </c:pt>
                <c:pt idx="8677">
                  <c:v>0.03</c:v>
                </c:pt>
                <c:pt idx="8678">
                  <c:v>0.12</c:v>
                </c:pt>
                <c:pt idx="8679">
                  <c:v>0.06</c:v>
                </c:pt>
                <c:pt idx="8680">
                  <c:v>0.12</c:v>
                </c:pt>
                <c:pt idx="8681">
                  <c:v>0.03</c:v>
                </c:pt>
                <c:pt idx="8682">
                  <c:v>0.12</c:v>
                </c:pt>
                <c:pt idx="8683">
                  <c:v>0.03</c:v>
                </c:pt>
                <c:pt idx="8684">
                  <c:v>0.12</c:v>
                </c:pt>
                <c:pt idx="8685">
                  <c:v>0.03</c:v>
                </c:pt>
                <c:pt idx="8686">
                  <c:v>0.12</c:v>
                </c:pt>
                <c:pt idx="8687">
                  <c:v>0.03</c:v>
                </c:pt>
                <c:pt idx="8688">
                  <c:v>0.09</c:v>
                </c:pt>
                <c:pt idx="8689">
                  <c:v>0.03</c:v>
                </c:pt>
                <c:pt idx="8690">
                  <c:v>0.09</c:v>
                </c:pt>
                <c:pt idx="8691">
                  <c:v>0.03</c:v>
                </c:pt>
                <c:pt idx="8692">
                  <c:v>0.12</c:v>
                </c:pt>
                <c:pt idx="8693">
                  <c:v>0.09</c:v>
                </c:pt>
                <c:pt idx="8694">
                  <c:v>0.12</c:v>
                </c:pt>
                <c:pt idx="8695">
                  <c:v>0.03</c:v>
                </c:pt>
                <c:pt idx="8696">
                  <c:v>0.12</c:v>
                </c:pt>
                <c:pt idx="8697">
                  <c:v>0.03</c:v>
                </c:pt>
                <c:pt idx="8698">
                  <c:v>0.09</c:v>
                </c:pt>
                <c:pt idx="8699">
                  <c:v>0.03</c:v>
                </c:pt>
                <c:pt idx="8700">
                  <c:v>0.12</c:v>
                </c:pt>
                <c:pt idx="8701">
                  <c:v>0.06</c:v>
                </c:pt>
                <c:pt idx="8702">
                  <c:v>0.12</c:v>
                </c:pt>
                <c:pt idx="8703">
                  <c:v>0.06</c:v>
                </c:pt>
                <c:pt idx="8704">
                  <c:v>0.12</c:v>
                </c:pt>
                <c:pt idx="8705">
                  <c:v>0.06</c:v>
                </c:pt>
                <c:pt idx="8706">
                  <c:v>0.12</c:v>
                </c:pt>
                <c:pt idx="8707">
                  <c:v>0.03</c:v>
                </c:pt>
                <c:pt idx="8708">
                  <c:v>0.12</c:v>
                </c:pt>
                <c:pt idx="8709">
                  <c:v>0.03</c:v>
                </c:pt>
                <c:pt idx="8710">
                  <c:v>0.12</c:v>
                </c:pt>
                <c:pt idx="8711">
                  <c:v>0.03</c:v>
                </c:pt>
                <c:pt idx="8712">
                  <c:v>0.09</c:v>
                </c:pt>
                <c:pt idx="8713">
                  <c:v>0.03</c:v>
                </c:pt>
                <c:pt idx="8714">
                  <c:v>0.12</c:v>
                </c:pt>
                <c:pt idx="8715">
                  <c:v>0.03</c:v>
                </c:pt>
                <c:pt idx="8716">
                  <c:v>0.09</c:v>
                </c:pt>
                <c:pt idx="8717">
                  <c:v>0.03</c:v>
                </c:pt>
                <c:pt idx="8718">
                  <c:v>0.12</c:v>
                </c:pt>
                <c:pt idx="8719">
                  <c:v>0.06</c:v>
                </c:pt>
                <c:pt idx="8720">
                  <c:v>0.12</c:v>
                </c:pt>
                <c:pt idx="8721">
                  <c:v>0.03</c:v>
                </c:pt>
                <c:pt idx="8722">
                  <c:v>0.12</c:v>
                </c:pt>
                <c:pt idx="8723">
                  <c:v>0.03</c:v>
                </c:pt>
                <c:pt idx="8724">
                  <c:v>0.12</c:v>
                </c:pt>
                <c:pt idx="8725">
                  <c:v>0.06</c:v>
                </c:pt>
                <c:pt idx="8726">
                  <c:v>0.12</c:v>
                </c:pt>
                <c:pt idx="8727">
                  <c:v>0.03</c:v>
                </c:pt>
                <c:pt idx="8728">
                  <c:v>0.12</c:v>
                </c:pt>
                <c:pt idx="8729">
                  <c:v>0.03</c:v>
                </c:pt>
                <c:pt idx="8730">
                  <c:v>0.12</c:v>
                </c:pt>
                <c:pt idx="8731">
                  <c:v>0.03</c:v>
                </c:pt>
                <c:pt idx="8732">
                  <c:v>0.12</c:v>
                </c:pt>
                <c:pt idx="8733">
                  <c:v>0.06</c:v>
                </c:pt>
                <c:pt idx="8734">
                  <c:v>0.12</c:v>
                </c:pt>
                <c:pt idx="8735">
                  <c:v>0.03</c:v>
                </c:pt>
                <c:pt idx="8736">
                  <c:v>0.12</c:v>
                </c:pt>
                <c:pt idx="8737">
                  <c:v>0.03</c:v>
                </c:pt>
                <c:pt idx="8738">
                  <c:v>0.12</c:v>
                </c:pt>
                <c:pt idx="8739">
                  <c:v>0.06</c:v>
                </c:pt>
                <c:pt idx="8740">
                  <c:v>0.12</c:v>
                </c:pt>
                <c:pt idx="8741">
                  <c:v>0.03</c:v>
                </c:pt>
                <c:pt idx="8742">
                  <c:v>0.12</c:v>
                </c:pt>
                <c:pt idx="8743">
                  <c:v>0.06</c:v>
                </c:pt>
                <c:pt idx="8744">
                  <c:v>0.12</c:v>
                </c:pt>
                <c:pt idx="8745">
                  <c:v>0.03</c:v>
                </c:pt>
                <c:pt idx="8746">
                  <c:v>0.12</c:v>
                </c:pt>
                <c:pt idx="8747">
                  <c:v>0.06</c:v>
                </c:pt>
                <c:pt idx="8748">
                  <c:v>0.12</c:v>
                </c:pt>
                <c:pt idx="8749">
                  <c:v>0.03</c:v>
                </c:pt>
                <c:pt idx="8750">
                  <c:v>0.12</c:v>
                </c:pt>
                <c:pt idx="8751">
                  <c:v>0.03</c:v>
                </c:pt>
                <c:pt idx="8752">
                  <c:v>0.12</c:v>
                </c:pt>
                <c:pt idx="8753">
                  <c:v>0.06</c:v>
                </c:pt>
                <c:pt idx="8754">
                  <c:v>0.12</c:v>
                </c:pt>
                <c:pt idx="8755">
                  <c:v>0.03</c:v>
                </c:pt>
                <c:pt idx="8756">
                  <c:v>0.12</c:v>
                </c:pt>
                <c:pt idx="8757">
                  <c:v>0.03</c:v>
                </c:pt>
                <c:pt idx="8758">
                  <c:v>0.12</c:v>
                </c:pt>
                <c:pt idx="8759">
                  <c:v>0.03</c:v>
                </c:pt>
                <c:pt idx="8760">
                  <c:v>0.12</c:v>
                </c:pt>
                <c:pt idx="8761">
                  <c:v>0.03</c:v>
                </c:pt>
                <c:pt idx="8762">
                  <c:v>0.12</c:v>
                </c:pt>
                <c:pt idx="8763">
                  <c:v>0.06</c:v>
                </c:pt>
                <c:pt idx="8764">
                  <c:v>0.12</c:v>
                </c:pt>
                <c:pt idx="8765">
                  <c:v>0.03</c:v>
                </c:pt>
                <c:pt idx="8766">
                  <c:v>0.12</c:v>
                </c:pt>
                <c:pt idx="8767">
                  <c:v>0.06</c:v>
                </c:pt>
                <c:pt idx="8768">
                  <c:v>0.12</c:v>
                </c:pt>
                <c:pt idx="8769">
                  <c:v>0.06</c:v>
                </c:pt>
                <c:pt idx="8770">
                  <c:v>0.12</c:v>
                </c:pt>
                <c:pt idx="8771">
                  <c:v>0.03</c:v>
                </c:pt>
                <c:pt idx="8772">
                  <c:v>0.12</c:v>
                </c:pt>
                <c:pt idx="8773">
                  <c:v>0.06</c:v>
                </c:pt>
                <c:pt idx="8774">
                  <c:v>0.12</c:v>
                </c:pt>
                <c:pt idx="8775">
                  <c:v>0.03</c:v>
                </c:pt>
                <c:pt idx="8776">
                  <c:v>0.12</c:v>
                </c:pt>
                <c:pt idx="8777">
                  <c:v>0.03</c:v>
                </c:pt>
                <c:pt idx="8778">
                  <c:v>0.12</c:v>
                </c:pt>
                <c:pt idx="8779">
                  <c:v>0.03</c:v>
                </c:pt>
                <c:pt idx="8780">
                  <c:v>0.12</c:v>
                </c:pt>
                <c:pt idx="8781">
                  <c:v>0.03</c:v>
                </c:pt>
                <c:pt idx="8782">
                  <c:v>0.09</c:v>
                </c:pt>
                <c:pt idx="8783">
                  <c:v>0.06</c:v>
                </c:pt>
                <c:pt idx="8784">
                  <c:v>0.12</c:v>
                </c:pt>
                <c:pt idx="8785">
                  <c:v>0.03</c:v>
                </c:pt>
                <c:pt idx="8786">
                  <c:v>0.09</c:v>
                </c:pt>
                <c:pt idx="8787">
                  <c:v>0.06</c:v>
                </c:pt>
                <c:pt idx="8788">
                  <c:v>0.12</c:v>
                </c:pt>
                <c:pt idx="8789">
                  <c:v>0.03</c:v>
                </c:pt>
                <c:pt idx="8790">
                  <c:v>0.12</c:v>
                </c:pt>
                <c:pt idx="8791">
                  <c:v>0.06</c:v>
                </c:pt>
                <c:pt idx="8792">
                  <c:v>0.12</c:v>
                </c:pt>
                <c:pt idx="8793">
                  <c:v>0.03</c:v>
                </c:pt>
                <c:pt idx="8794">
                  <c:v>0.12</c:v>
                </c:pt>
                <c:pt idx="8795">
                  <c:v>0.06</c:v>
                </c:pt>
                <c:pt idx="8796">
                  <c:v>0.12</c:v>
                </c:pt>
                <c:pt idx="8797">
                  <c:v>0.03</c:v>
                </c:pt>
                <c:pt idx="8798">
                  <c:v>0.09</c:v>
                </c:pt>
                <c:pt idx="8799">
                  <c:v>0.03</c:v>
                </c:pt>
                <c:pt idx="8800">
                  <c:v>0.12</c:v>
                </c:pt>
                <c:pt idx="8801">
                  <c:v>0.03</c:v>
                </c:pt>
                <c:pt idx="8802">
                  <c:v>0.12</c:v>
                </c:pt>
                <c:pt idx="8803">
                  <c:v>0.03</c:v>
                </c:pt>
                <c:pt idx="8804">
                  <c:v>0.12</c:v>
                </c:pt>
                <c:pt idx="8805">
                  <c:v>0.03</c:v>
                </c:pt>
                <c:pt idx="8806">
                  <c:v>0.12</c:v>
                </c:pt>
                <c:pt idx="8807">
                  <c:v>0.03</c:v>
                </c:pt>
                <c:pt idx="8808">
                  <c:v>0.12</c:v>
                </c:pt>
                <c:pt idx="8809">
                  <c:v>0.03</c:v>
                </c:pt>
                <c:pt idx="8810">
                  <c:v>0.12</c:v>
                </c:pt>
                <c:pt idx="8811">
                  <c:v>0.03</c:v>
                </c:pt>
                <c:pt idx="8812">
                  <c:v>0.12</c:v>
                </c:pt>
                <c:pt idx="8813">
                  <c:v>0.09</c:v>
                </c:pt>
                <c:pt idx="8814">
                  <c:v>0.09</c:v>
                </c:pt>
                <c:pt idx="8815">
                  <c:v>0.03</c:v>
                </c:pt>
                <c:pt idx="8816">
                  <c:v>0.09</c:v>
                </c:pt>
                <c:pt idx="8817">
                  <c:v>0.03</c:v>
                </c:pt>
                <c:pt idx="8818">
                  <c:v>0.09</c:v>
                </c:pt>
                <c:pt idx="8819">
                  <c:v>0.03</c:v>
                </c:pt>
                <c:pt idx="8820">
                  <c:v>0.12</c:v>
                </c:pt>
                <c:pt idx="8821">
                  <c:v>0.03</c:v>
                </c:pt>
                <c:pt idx="8822">
                  <c:v>0.12</c:v>
                </c:pt>
                <c:pt idx="8823">
                  <c:v>0.03</c:v>
                </c:pt>
                <c:pt idx="8824">
                  <c:v>0.12</c:v>
                </c:pt>
                <c:pt idx="8825">
                  <c:v>0.03</c:v>
                </c:pt>
                <c:pt idx="8826">
                  <c:v>0.12</c:v>
                </c:pt>
                <c:pt idx="8827">
                  <c:v>0.03</c:v>
                </c:pt>
                <c:pt idx="8828">
                  <c:v>0.12</c:v>
                </c:pt>
                <c:pt idx="8829">
                  <c:v>0.03</c:v>
                </c:pt>
                <c:pt idx="8830">
                  <c:v>0.12</c:v>
                </c:pt>
                <c:pt idx="8831">
                  <c:v>0.03</c:v>
                </c:pt>
                <c:pt idx="8832">
                  <c:v>0.12</c:v>
                </c:pt>
                <c:pt idx="8833">
                  <c:v>0.03</c:v>
                </c:pt>
                <c:pt idx="8834">
                  <c:v>0.12</c:v>
                </c:pt>
                <c:pt idx="8835">
                  <c:v>0.03</c:v>
                </c:pt>
                <c:pt idx="8836">
                  <c:v>0.09</c:v>
                </c:pt>
                <c:pt idx="8837">
                  <c:v>0.06</c:v>
                </c:pt>
                <c:pt idx="8838">
                  <c:v>0.12</c:v>
                </c:pt>
                <c:pt idx="8839">
                  <c:v>0.03</c:v>
                </c:pt>
                <c:pt idx="8840">
                  <c:v>0.09</c:v>
                </c:pt>
                <c:pt idx="8841">
                  <c:v>0.03</c:v>
                </c:pt>
                <c:pt idx="8842">
                  <c:v>0.12</c:v>
                </c:pt>
                <c:pt idx="8843">
                  <c:v>0.03</c:v>
                </c:pt>
                <c:pt idx="8844">
                  <c:v>0.12</c:v>
                </c:pt>
                <c:pt idx="8845">
                  <c:v>0.03</c:v>
                </c:pt>
                <c:pt idx="8846">
                  <c:v>0.12</c:v>
                </c:pt>
                <c:pt idx="8847">
                  <c:v>0.03</c:v>
                </c:pt>
                <c:pt idx="8848">
                  <c:v>0.12</c:v>
                </c:pt>
                <c:pt idx="8849">
                  <c:v>0.03</c:v>
                </c:pt>
                <c:pt idx="8850">
                  <c:v>0.12</c:v>
                </c:pt>
                <c:pt idx="8851">
                  <c:v>0.03</c:v>
                </c:pt>
                <c:pt idx="8852">
                  <c:v>0.12</c:v>
                </c:pt>
                <c:pt idx="8853">
                  <c:v>0.03</c:v>
                </c:pt>
                <c:pt idx="8854">
                  <c:v>0.12</c:v>
                </c:pt>
                <c:pt idx="8855">
                  <c:v>0.06</c:v>
                </c:pt>
                <c:pt idx="8856">
                  <c:v>0.12</c:v>
                </c:pt>
                <c:pt idx="8857">
                  <c:v>0.03</c:v>
                </c:pt>
                <c:pt idx="8858">
                  <c:v>0.12</c:v>
                </c:pt>
                <c:pt idx="8859">
                  <c:v>0.03</c:v>
                </c:pt>
                <c:pt idx="8860">
                  <c:v>0.09</c:v>
                </c:pt>
                <c:pt idx="8861">
                  <c:v>0.03</c:v>
                </c:pt>
                <c:pt idx="8862">
                  <c:v>0.12</c:v>
                </c:pt>
                <c:pt idx="8863">
                  <c:v>0.03</c:v>
                </c:pt>
                <c:pt idx="8864">
                  <c:v>0.12</c:v>
                </c:pt>
                <c:pt idx="8865">
                  <c:v>0.03</c:v>
                </c:pt>
                <c:pt idx="8866">
                  <c:v>0.09</c:v>
                </c:pt>
                <c:pt idx="8867">
                  <c:v>0.03</c:v>
                </c:pt>
                <c:pt idx="8868">
                  <c:v>0.12</c:v>
                </c:pt>
                <c:pt idx="8869">
                  <c:v>0.06</c:v>
                </c:pt>
                <c:pt idx="8870">
                  <c:v>0.09</c:v>
                </c:pt>
                <c:pt idx="8871">
                  <c:v>0.03</c:v>
                </c:pt>
                <c:pt idx="8872">
                  <c:v>0.12</c:v>
                </c:pt>
                <c:pt idx="8873">
                  <c:v>0.06</c:v>
                </c:pt>
                <c:pt idx="8874">
                  <c:v>0.12</c:v>
                </c:pt>
                <c:pt idx="8875">
                  <c:v>0.06</c:v>
                </c:pt>
                <c:pt idx="8876">
                  <c:v>0.12</c:v>
                </c:pt>
                <c:pt idx="8877">
                  <c:v>0.03</c:v>
                </c:pt>
                <c:pt idx="8878">
                  <c:v>0.15</c:v>
                </c:pt>
                <c:pt idx="8879">
                  <c:v>0.06</c:v>
                </c:pt>
                <c:pt idx="8880">
                  <c:v>0.12</c:v>
                </c:pt>
                <c:pt idx="8881">
                  <c:v>0.03</c:v>
                </c:pt>
                <c:pt idx="8882">
                  <c:v>0.12</c:v>
                </c:pt>
                <c:pt idx="8883">
                  <c:v>0.06</c:v>
                </c:pt>
                <c:pt idx="8884">
                  <c:v>0.12</c:v>
                </c:pt>
                <c:pt idx="8885">
                  <c:v>0.03</c:v>
                </c:pt>
                <c:pt idx="8886">
                  <c:v>0.12</c:v>
                </c:pt>
                <c:pt idx="8887">
                  <c:v>0.03</c:v>
                </c:pt>
                <c:pt idx="8888">
                  <c:v>0.12</c:v>
                </c:pt>
                <c:pt idx="8889">
                  <c:v>0.03</c:v>
                </c:pt>
                <c:pt idx="8890">
                  <c:v>0.09</c:v>
                </c:pt>
                <c:pt idx="8891">
                  <c:v>0.03</c:v>
                </c:pt>
                <c:pt idx="8892">
                  <c:v>0.12</c:v>
                </c:pt>
                <c:pt idx="8893">
                  <c:v>0.03</c:v>
                </c:pt>
                <c:pt idx="8894">
                  <c:v>0.09</c:v>
                </c:pt>
                <c:pt idx="8895">
                  <c:v>0.06</c:v>
                </c:pt>
                <c:pt idx="8896">
                  <c:v>0.12</c:v>
                </c:pt>
                <c:pt idx="8897">
                  <c:v>0.03</c:v>
                </c:pt>
                <c:pt idx="8898">
                  <c:v>0.12</c:v>
                </c:pt>
                <c:pt idx="8899">
                  <c:v>0.03</c:v>
                </c:pt>
                <c:pt idx="8900">
                  <c:v>0.09</c:v>
                </c:pt>
                <c:pt idx="8901">
                  <c:v>0.03</c:v>
                </c:pt>
                <c:pt idx="8902">
                  <c:v>0.12</c:v>
                </c:pt>
                <c:pt idx="8903">
                  <c:v>0.06</c:v>
                </c:pt>
                <c:pt idx="8904">
                  <c:v>0.12</c:v>
                </c:pt>
                <c:pt idx="8905">
                  <c:v>0.03</c:v>
                </c:pt>
                <c:pt idx="8906">
                  <c:v>0.12</c:v>
                </c:pt>
                <c:pt idx="8907">
                  <c:v>0.03</c:v>
                </c:pt>
                <c:pt idx="8908">
                  <c:v>0.09</c:v>
                </c:pt>
                <c:pt idx="8909">
                  <c:v>0.03</c:v>
                </c:pt>
                <c:pt idx="8910">
                  <c:v>0.12</c:v>
                </c:pt>
                <c:pt idx="8911">
                  <c:v>0.03</c:v>
                </c:pt>
                <c:pt idx="8912">
                  <c:v>0.09</c:v>
                </c:pt>
                <c:pt idx="8913">
                  <c:v>0.03</c:v>
                </c:pt>
                <c:pt idx="8914">
                  <c:v>0.12</c:v>
                </c:pt>
                <c:pt idx="8915">
                  <c:v>0.03</c:v>
                </c:pt>
                <c:pt idx="8916">
                  <c:v>0.12</c:v>
                </c:pt>
                <c:pt idx="8917">
                  <c:v>0.06</c:v>
                </c:pt>
                <c:pt idx="8918">
                  <c:v>0.09</c:v>
                </c:pt>
                <c:pt idx="8919">
                  <c:v>0.03</c:v>
                </c:pt>
                <c:pt idx="8920">
                  <c:v>0.12</c:v>
                </c:pt>
                <c:pt idx="8921">
                  <c:v>0.03</c:v>
                </c:pt>
                <c:pt idx="8922">
                  <c:v>0.12</c:v>
                </c:pt>
                <c:pt idx="8923">
                  <c:v>0.06</c:v>
                </c:pt>
                <c:pt idx="8924">
                  <c:v>0.12</c:v>
                </c:pt>
                <c:pt idx="8925">
                  <c:v>0.03</c:v>
                </c:pt>
                <c:pt idx="8926">
                  <c:v>0.12</c:v>
                </c:pt>
                <c:pt idx="8927">
                  <c:v>0.03</c:v>
                </c:pt>
                <c:pt idx="8928">
                  <c:v>0.09</c:v>
                </c:pt>
                <c:pt idx="8929">
                  <c:v>0.03</c:v>
                </c:pt>
                <c:pt idx="8930">
                  <c:v>0.12</c:v>
                </c:pt>
                <c:pt idx="8931">
                  <c:v>0.06</c:v>
                </c:pt>
                <c:pt idx="8932">
                  <c:v>0.12</c:v>
                </c:pt>
                <c:pt idx="8933">
                  <c:v>0.09</c:v>
                </c:pt>
                <c:pt idx="8934">
                  <c:v>0.12</c:v>
                </c:pt>
                <c:pt idx="8935">
                  <c:v>0.03</c:v>
                </c:pt>
                <c:pt idx="8936">
                  <c:v>0.12</c:v>
                </c:pt>
                <c:pt idx="8937">
                  <c:v>0.06</c:v>
                </c:pt>
                <c:pt idx="8938">
                  <c:v>0.12</c:v>
                </c:pt>
                <c:pt idx="8939">
                  <c:v>0.03</c:v>
                </c:pt>
                <c:pt idx="8940">
                  <c:v>0.12</c:v>
                </c:pt>
                <c:pt idx="8941">
                  <c:v>0.03</c:v>
                </c:pt>
                <c:pt idx="8942">
                  <c:v>0.09</c:v>
                </c:pt>
                <c:pt idx="8943">
                  <c:v>0.03</c:v>
                </c:pt>
                <c:pt idx="8944">
                  <c:v>0.09</c:v>
                </c:pt>
                <c:pt idx="8945">
                  <c:v>0.03</c:v>
                </c:pt>
                <c:pt idx="8946">
                  <c:v>0.12</c:v>
                </c:pt>
                <c:pt idx="8947">
                  <c:v>0.03</c:v>
                </c:pt>
                <c:pt idx="8948">
                  <c:v>0.09</c:v>
                </c:pt>
                <c:pt idx="8949">
                  <c:v>0.03</c:v>
                </c:pt>
                <c:pt idx="8950">
                  <c:v>0.09</c:v>
                </c:pt>
                <c:pt idx="8951">
                  <c:v>0.06</c:v>
                </c:pt>
                <c:pt idx="8952">
                  <c:v>0.12</c:v>
                </c:pt>
                <c:pt idx="8953">
                  <c:v>0.06</c:v>
                </c:pt>
                <c:pt idx="8954">
                  <c:v>0.12</c:v>
                </c:pt>
                <c:pt idx="8955">
                  <c:v>0.03</c:v>
                </c:pt>
                <c:pt idx="8956">
                  <c:v>0.12</c:v>
                </c:pt>
                <c:pt idx="8957">
                  <c:v>0.03</c:v>
                </c:pt>
                <c:pt idx="8958">
                  <c:v>0.15</c:v>
                </c:pt>
                <c:pt idx="8959">
                  <c:v>0.03</c:v>
                </c:pt>
                <c:pt idx="8960">
                  <c:v>0.12</c:v>
                </c:pt>
                <c:pt idx="8961">
                  <c:v>0.03</c:v>
                </c:pt>
                <c:pt idx="8962">
                  <c:v>0.12</c:v>
                </c:pt>
                <c:pt idx="8963">
                  <c:v>0.03</c:v>
                </c:pt>
                <c:pt idx="8964">
                  <c:v>0.12</c:v>
                </c:pt>
                <c:pt idx="8965">
                  <c:v>0.03</c:v>
                </c:pt>
                <c:pt idx="8966">
                  <c:v>0.12</c:v>
                </c:pt>
                <c:pt idx="8967">
                  <c:v>0.03</c:v>
                </c:pt>
                <c:pt idx="8968">
                  <c:v>0.12</c:v>
                </c:pt>
                <c:pt idx="8969">
                  <c:v>0.03</c:v>
                </c:pt>
                <c:pt idx="8970">
                  <c:v>0.12</c:v>
                </c:pt>
                <c:pt idx="8971">
                  <c:v>0.03</c:v>
                </c:pt>
                <c:pt idx="8972">
                  <c:v>0.09</c:v>
                </c:pt>
                <c:pt idx="8973">
                  <c:v>0.03</c:v>
                </c:pt>
                <c:pt idx="8974">
                  <c:v>0.12</c:v>
                </c:pt>
                <c:pt idx="8975">
                  <c:v>0.03</c:v>
                </c:pt>
                <c:pt idx="8976">
                  <c:v>0.12</c:v>
                </c:pt>
                <c:pt idx="8977">
                  <c:v>0.03</c:v>
                </c:pt>
                <c:pt idx="8978">
                  <c:v>0.12</c:v>
                </c:pt>
                <c:pt idx="8979">
                  <c:v>0.03</c:v>
                </c:pt>
                <c:pt idx="8980">
                  <c:v>0.09</c:v>
                </c:pt>
                <c:pt idx="8981">
                  <c:v>0.03</c:v>
                </c:pt>
                <c:pt idx="8982">
                  <c:v>0.12</c:v>
                </c:pt>
                <c:pt idx="8983">
                  <c:v>0.03</c:v>
                </c:pt>
                <c:pt idx="8984">
                  <c:v>0.12</c:v>
                </c:pt>
                <c:pt idx="8985">
                  <c:v>0.06</c:v>
                </c:pt>
                <c:pt idx="8986">
                  <c:v>0.12</c:v>
                </c:pt>
                <c:pt idx="8987">
                  <c:v>0.06</c:v>
                </c:pt>
                <c:pt idx="8988">
                  <c:v>0.12</c:v>
                </c:pt>
                <c:pt idx="8989">
                  <c:v>0.03</c:v>
                </c:pt>
                <c:pt idx="8990">
                  <c:v>0.12</c:v>
                </c:pt>
                <c:pt idx="8991">
                  <c:v>0.03</c:v>
                </c:pt>
                <c:pt idx="8992">
                  <c:v>0.12</c:v>
                </c:pt>
                <c:pt idx="8993">
                  <c:v>0.06</c:v>
                </c:pt>
                <c:pt idx="8994">
                  <c:v>0.12</c:v>
                </c:pt>
                <c:pt idx="8995">
                  <c:v>0.06</c:v>
                </c:pt>
                <c:pt idx="8996">
                  <c:v>0.09</c:v>
                </c:pt>
                <c:pt idx="8997">
                  <c:v>0.03</c:v>
                </c:pt>
                <c:pt idx="8998">
                  <c:v>0.12</c:v>
                </c:pt>
                <c:pt idx="8999">
                  <c:v>0.03</c:v>
                </c:pt>
                <c:pt idx="9000">
                  <c:v>0.09</c:v>
                </c:pt>
                <c:pt idx="9001">
                  <c:v>0.06</c:v>
                </c:pt>
                <c:pt idx="9002">
                  <c:v>0.12</c:v>
                </c:pt>
                <c:pt idx="9003">
                  <c:v>0.03</c:v>
                </c:pt>
                <c:pt idx="9004">
                  <c:v>0.09</c:v>
                </c:pt>
                <c:pt idx="9005">
                  <c:v>0.06</c:v>
                </c:pt>
                <c:pt idx="9006">
                  <c:v>0.12</c:v>
                </c:pt>
                <c:pt idx="9007">
                  <c:v>0.03</c:v>
                </c:pt>
                <c:pt idx="9008">
                  <c:v>0.12</c:v>
                </c:pt>
                <c:pt idx="9009">
                  <c:v>0.03</c:v>
                </c:pt>
                <c:pt idx="9010">
                  <c:v>0.12</c:v>
                </c:pt>
                <c:pt idx="9011">
                  <c:v>0.03</c:v>
                </c:pt>
                <c:pt idx="9012">
                  <c:v>0.12</c:v>
                </c:pt>
                <c:pt idx="9013">
                  <c:v>0.06</c:v>
                </c:pt>
                <c:pt idx="9014">
                  <c:v>0.12</c:v>
                </c:pt>
                <c:pt idx="9015">
                  <c:v>0.03</c:v>
                </c:pt>
                <c:pt idx="9016">
                  <c:v>0.09</c:v>
                </c:pt>
                <c:pt idx="9017">
                  <c:v>0.06</c:v>
                </c:pt>
                <c:pt idx="9018">
                  <c:v>0.12</c:v>
                </c:pt>
                <c:pt idx="9019">
                  <c:v>0.06</c:v>
                </c:pt>
                <c:pt idx="9020">
                  <c:v>0.09</c:v>
                </c:pt>
                <c:pt idx="9021">
                  <c:v>0.03</c:v>
                </c:pt>
                <c:pt idx="9022">
                  <c:v>0.12</c:v>
                </c:pt>
                <c:pt idx="9023">
                  <c:v>0.03</c:v>
                </c:pt>
                <c:pt idx="9024">
                  <c:v>0.09</c:v>
                </c:pt>
                <c:pt idx="9025">
                  <c:v>0.03</c:v>
                </c:pt>
                <c:pt idx="9026">
                  <c:v>0.12</c:v>
                </c:pt>
                <c:pt idx="9027">
                  <c:v>0.03</c:v>
                </c:pt>
                <c:pt idx="9028">
                  <c:v>0.12</c:v>
                </c:pt>
                <c:pt idx="9029">
                  <c:v>0.03</c:v>
                </c:pt>
                <c:pt idx="9030">
                  <c:v>0.12</c:v>
                </c:pt>
                <c:pt idx="9031">
                  <c:v>0.03</c:v>
                </c:pt>
                <c:pt idx="9032">
                  <c:v>0.12</c:v>
                </c:pt>
                <c:pt idx="9033">
                  <c:v>0.06</c:v>
                </c:pt>
                <c:pt idx="9034">
                  <c:v>0.12</c:v>
                </c:pt>
                <c:pt idx="9035">
                  <c:v>0.03</c:v>
                </c:pt>
                <c:pt idx="9036">
                  <c:v>0.12</c:v>
                </c:pt>
                <c:pt idx="9037">
                  <c:v>0.06</c:v>
                </c:pt>
                <c:pt idx="9038">
                  <c:v>0.12</c:v>
                </c:pt>
                <c:pt idx="9039">
                  <c:v>0.03</c:v>
                </c:pt>
                <c:pt idx="9040">
                  <c:v>0.12</c:v>
                </c:pt>
                <c:pt idx="9041">
                  <c:v>0.06</c:v>
                </c:pt>
                <c:pt idx="9042">
                  <c:v>0.12</c:v>
                </c:pt>
                <c:pt idx="9043">
                  <c:v>0.03</c:v>
                </c:pt>
                <c:pt idx="9044">
                  <c:v>0.12</c:v>
                </c:pt>
                <c:pt idx="9045">
                  <c:v>0.06</c:v>
                </c:pt>
                <c:pt idx="9046">
                  <c:v>0.12</c:v>
                </c:pt>
                <c:pt idx="9047">
                  <c:v>0.03</c:v>
                </c:pt>
                <c:pt idx="9048">
                  <c:v>0.12</c:v>
                </c:pt>
                <c:pt idx="9049">
                  <c:v>0.03</c:v>
                </c:pt>
                <c:pt idx="9050">
                  <c:v>0.12</c:v>
                </c:pt>
                <c:pt idx="9051">
                  <c:v>0.06</c:v>
                </c:pt>
                <c:pt idx="9052">
                  <c:v>0.09</c:v>
                </c:pt>
                <c:pt idx="9053">
                  <c:v>0.09</c:v>
                </c:pt>
                <c:pt idx="9054">
                  <c:v>0.09</c:v>
                </c:pt>
                <c:pt idx="9055">
                  <c:v>0.03</c:v>
                </c:pt>
                <c:pt idx="9056">
                  <c:v>0.03</c:v>
                </c:pt>
                <c:pt idx="9057">
                  <c:v>0.03</c:v>
                </c:pt>
                <c:pt idx="9058">
                  <c:v>0.09</c:v>
                </c:pt>
                <c:pt idx="9059">
                  <c:v>0.03</c:v>
                </c:pt>
                <c:pt idx="9060">
                  <c:v>0.12</c:v>
                </c:pt>
                <c:pt idx="9061">
                  <c:v>0.06</c:v>
                </c:pt>
                <c:pt idx="9062">
                  <c:v>0.12</c:v>
                </c:pt>
                <c:pt idx="9063">
                  <c:v>0.03</c:v>
                </c:pt>
                <c:pt idx="9064">
                  <c:v>0.12</c:v>
                </c:pt>
                <c:pt idx="9065">
                  <c:v>0.03</c:v>
                </c:pt>
                <c:pt idx="9066">
                  <c:v>0.09</c:v>
                </c:pt>
                <c:pt idx="9067">
                  <c:v>0.03</c:v>
                </c:pt>
                <c:pt idx="9068">
                  <c:v>0.09</c:v>
                </c:pt>
                <c:pt idx="9069">
                  <c:v>0.03</c:v>
                </c:pt>
                <c:pt idx="9070">
                  <c:v>0.12</c:v>
                </c:pt>
                <c:pt idx="9071">
                  <c:v>0.03</c:v>
                </c:pt>
                <c:pt idx="9072">
                  <c:v>0.09</c:v>
                </c:pt>
                <c:pt idx="9073">
                  <c:v>0.03</c:v>
                </c:pt>
                <c:pt idx="9074">
                  <c:v>0.12</c:v>
                </c:pt>
                <c:pt idx="9075">
                  <c:v>0.03</c:v>
                </c:pt>
                <c:pt idx="9076">
                  <c:v>0.12</c:v>
                </c:pt>
                <c:pt idx="9077">
                  <c:v>0.03</c:v>
                </c:pt>
                <c:pt idx="9078">
                  <c:v>0.09</c:v>
                </c:pt>
                <c:pt idx="9079">
                  <c:v>0.03</c:v>
                </c:pt>
                <c:pt idx="9080">
                  <c:v>0.09</c:v>
                </c:pt>
                <c:pt idx="9081">
                  <c:v>0.03</c:v>
                </c:pt>
                <c:pt idx="9082">
                  <c:v>0.12</c:v>
                </c:pt>
                <c:pt idx="9083">
                  <c:v>0.03</c:v>
                </c:pt>
                <c:pt idx="9084">
                  <c:v>0.12</c:v>
                </c:pt>
                <c:pt idx="9085">
                  <c:v>0.03</c:v>
                </c:pt>
                <c:pt idx="9086">
                  <c:v>0.12</c:v>
                </c:pt>
                <c:pt idx="9087">
                  <c:v>0.03</c:v>
                </c:pt>
                <c:pt idx="9088">
                  <c:v>0.12</c:v>
                </c:pt>
                <c:pt idx="9089">
                  <c:v>0.03</c:v>
                </c:pt>
                <c:pt idx="9090">
                  <c:v>0.12</c:v>
                </c:pt>
                <c:pt idx="9091">
                  <c:v>0.03</c:v>
                </c:pt>
                <c:pt idx="9092">
                  <c:v>0.12</c:v>
                </c:pt>
                <c:pt idx="9093">
                  <c:v>0.03</c:v>
                </c:pt>
                <c:pt idx="9094">
                  <c:v>0.12</c:v>
                </c:pt>
                <c:pt idx="9095">
                  <c:v>0.06</c:v>
                </c:pt>
                <c:pt idx="9096">
                  <c:v>0.12</c:v>
                </c:pt>
                <c:pt idx="9097">
                  <c:v>0.03</c:v>
                </c:pt>
                <c:pt idx="9098">
                  <c:v>0.12</c:v>
                </c:pt>
                <c:pt idx="9099">
                  <c:v>0.03</c:v>
                </c:pt>
                <c:pt idx="9100">
                  <c:v>0.12</c:v>
                </c:pt>
                <c:pt idx="9101">
                  <c:v>0.03</c:v>
                </c:pt>
                <c:pt idx="9102">
                  <c:v>0.09</c:v>
                </c:pt>
                <c:pt idx="9103">
                  <c:v>0.03</c:v>
                </c:pt>
                <c:pt idx="9104">
                  <c:v>0.12</c:v>
                </c:pt>
                <c:pt idx="9105">
                  <c:v>0.03</c:v>
                </c:pt>
                <c:pt idx="9106">
                  <c:v>0.09</c:v>
                </c:pt>
                <c:pt idx="9107">
                  <c:v>0.03</c:v>
                </c:pt>
                <c:pt idx="9108">
                  <c:v>0.12</c:v>
                </c:pt>
                <c:pt idx="9109">
                  <c:v>0.06</c:v>
                </c:pt>
                <c:pt idx="9110">
                  <c:v>0.12</c:v>
                </c:pt>
                <c:pt idx="9111">
                  <c:v>0.03</c:v>
                </c:pt>
                <c:pt idx="9112">
                  <c:v>0.09</c:v>
                </c:pt>
                <c:pt idx="9113">
                  <c:v>0.03</c:v>
                </c:pt>
                <c:pt idx="9114">
                  <c:v>0.12</c:v>
                </c:pt>
                <c:pt idx="9115">
                  <c:v>0.03</c:v>
                </c:pt>
                <c:pt idx="9116">
                  <c:v>0.09</c:v>
                </c:pt>
                <c:pt idx="9117">
                  <c:v>0.03</c:v>
                </c:pt>
                <c:pt idx="9118">
                  <c:v>0.12</c:v>
                </c:pt>
                <c:pt idx="9119">
                  <c:v>0.03</c:v>
                </c:pt>
                <c:pt idx="9120">
                  <c:v>0.12</c:v>
                </c:pt>
                <c:pt idx="9121">
                  <c:v>0.03</c:v>
                </c:pt>
                <c:pt idx="9122">
                  <c:v>0.12</c:v>
                </c:pt>
                <c:pt idx="9123">
                  <c:v>0.03</c:v>
                </c:pt>
                <c:pt idx="9124">
                  <c:v>0.09</c:v>
                </c:pt>
                <c:pt idx="9125">
                  <c:v>0.03</c:v>
                </c:pt>
                <c:pt idx="9126">
                  <c:v>0.12</c:v>
                </c:pt>
                <c:pt idx="9127">
                  <c:v>0.03</c:v>
                </c:pt>
                <c:pt idx="9128">
                  <c:v>0.12</c:v>
                </c:pt>
                <c:pt idx="9129">
                  <c:v>0.03</c:v>
                </c:pt>
                <c:pt idx="9130">
                  <c:v>0.09</c:v>
                </c:pt>
                <c:pt idx="9131">
                  <c:v>0.03</c:v>
                </c:pt>
                <c:pt idx="9132">
                  <c:v>0.12</c:v>
                </c:pt>
                <c:pt idx="9133">
                  <c:v>0.03</c:v>
                </c:pt>
                <c:pt idx="9134">
                  <c:v>0.12</c:v>
                </c:pt>
                <c:pt idx="9135">
                  <c:v>0.03</c:v>
                </c:pt>
                <c:pt idx="9136">
                  <c:v>0.12</c:v>
                </c:pt>
                <c:pt idx="9137">
                  <c:v>0.03</c:v>
                </c:pt>
                <c:pt idx="9138">
                  <c:v>0.12</c:v>
                </c:pt>
                <c:pt idx="9139">
                  <c:v>0.03</c:v>
                </c:pt>
                <c:pt idx="9140">
                  <c:v>0.12</c:v>
                </c:pt>
                <c:pt idx="9141">
                  <c:v>0.03</c:v>
                </c:pt>
                <c:pt idx="9142">
                  <c:v>0.09</c:v>
                </c:pt>
                <c:pt idx="9143">
                  <c:v>0.06</c:v>
                </c:pt>
                <c:pt idx="9144">
                  <c:v>0.12</c:v>
                </c:pt>
                <c:pt idx="9145">
                  <c:v>0.03</c:v>
                </c:pt>
                <c:pt idx="9146">
                  <c:v>0.12</c:v>
                </c:pt>
                <c:pt idx="9147">
                  <c:v>0.03</c:v>
                </c:pt>
                <c:pt idx="9148">
                  <c:v>0.15</c:v>
                </c:pt>
                <c:pt idx="9149">
                  <c:v>0.03</c:v>
                </c:pt>
                <c:pt idx="9150">
                  <c:v>0.12</c:v>
                </c:pt>
                <c:pt idx="9151">
                  <c:v>0.03</c:v>
                </c:pt>
                <c:pt idx="9152">
                  <c:v>0.12</c:v>
                </c:pt>
                <c:pt idx="9153">
                  <c:v>0.06</c:v>
                </c:pt>
                <c:pt idx="9154">
                  <c:v>0.12</c:v>
                </c:pt>
                <c:pt idx="9155">
                  <c:v>0.06</c:v>
                </c:pt>
                <c:pt idx="9156">
                  <c:v>0.09</c:v>
                </c:pt>
                <c:pt idx="9157">
                  <c:v>0.03</c:v>
                </c:pt>
                <c:pt idx="9158">
                  <c:v>0.12</c:v>
                </c:pt>
                <c:pt idx="9159">
                  <c:v>0.03</c:v>
                </c:pt>
                <c:pt idx="9160">
                  <c:v>0.12</c:v>
                </c:pt>
                <c:pt idx="9161">
                  <c:v>0.03</c:v>
                </c:pt>
                <c:pt idx="9162">
                  <c:v>0.12</c:v>
                </c:pt>
                <c:pt idx="9163">
                  <c:v>0.03</c:v>
                </c:pt>
                <c:pt idx="9164">
                  <c:v>0.09</c:v>
                </c:pt>
                <c:pt idx="9165">
                  <c:v>0.03</c:v>
                </c:pt>
                <c:pt idx="9166">
                  <c:v>0.09</c:v>
                </c:pt>
                <c:pt idx="9167">
                  <c:v>0.03</c:v>
                </c:pt>
                <c:pt idx="9168">
                  <c:v>0.12</c:v>
                </c:pt>
                <c:pt idx="9169">
                  <c:v>0.03</c:v>
                </c:pt>
                <c:pt idx="9170">
                  <c:v>0.12</c:v>
                </c:pt>
                <c:pt idx="9171">
                  <c:v>0.03</c:v>
                </c:pt>
                <c:pt idx="9172">
                  <c:v>0.12</c:v>
                </c:pt>
                <c:pt idx="9173">
                  <c:v>0.09</c:v>
                </c:pt>
                <c:pt idx="9174">
                  <c:v>0.06</c:v>
                </c:pt>
                <c:pt idx="9175">
                  <c:v>0.03</c:v>
                </c:pt>
                <c:pt idx="9176">
                  <c:v>0.03</c:v>
                </c:pt>
                <c:pt idx="9177">
                  <c:v>0.03</c:v>
                </c:pt>
                <c:pt idx="9178">
                  <c:v>0.12</c:v>
                </c:pt>
                <c:pt idx="9179">
                  <c:v>0.03</c:v>
                </c:pt>
                <c:pt idx="9180">
                  <c:v>0.09</c:v>
                </c:pt>
                <c:pt idx="9181">
                  <c:v>0.06</c:v>
                </c:pt>
                <c:pt idx="9182">
                  <c:v>0.12</c:v>
                </c:pt>
                <c:pt idx="9183">
                  <c:v>0.03</c:v>
                </c:pt>
                <c:pt idx="9184">
                  <c:v>0.12</c:v>
                </c:pt>
                <c:pt idx="9185">
                  <c:v>0.06</c:v>
                </c:pt>
                <c:pt idx="9186">
                  <c:v>0.12</c:v>
                </c:pt>
                <c:pt idx="9187">
                  <c:v>0.03</c:v>
                </c:pt>
                <c:pt idx="9188">
                  <c:v>0.12</c:v>
                </c:pt>
                <c:pt idx="9189">
                  <c:v>0.03</c:v>
                </c:pt>
                <c:pt idx="9190">
                  <c:v>0.12</c:v>
                </c:pt>
                <c:pt idx="9191">
                  <c:v>0.03</c:v>
                </c:pt>
                <c:pt idx="9192">
                  <c:v>0.12</c:v>
                </c:pt>
                <c:pt idx="9193">
                  <c:v>0.03</c:v>
                </c:pt>
                <c:pt idx="9194">
                  <c:v>0.12</c:v>
                </c:pt>
                <c:pt idx="9195">
                  <c:v>0.03</c:v>
                </c:pt>
                <c:pt idx="9196">
                  <c:v>0.12</c:v>
                </c:pt>
                <c:pt idx="9197">
                  <c:v>0.03</c:v>
                </c:pt>
                <c:pt idx="9198">
                  <c:v>0.12</c:v>
                </c:pt>
                <c:pt idx="9199">
                  <c:v>0.03</c:v>
                </c:pt>
                <c:pt idx="9200">
                  <c:v>0.12</c:v>
                </c:pt>
                <c:pt idx="9201">
                  <c:v>0.03</c:v>
                </c:pt>
                <c:pt idx="9202">
                  <c:v>0.06</c:v>
                </c:pt>
                <c:pt idx="9203">
                  <c:v>0.03</c:v>
                </c:pt>
                <c:pt idx="9204">
                  <c:v>0.09</c:v>
                </c:pt>
                <c:pt idx="9205">
                  <c:v>0.03</c:v>
                </c:pt>
                <c:pt idx="9206">
                  <c:v>0.12</c:v>
                </c:pt>
                <c:pt idx="9207">
                  <c:v>0.03</c:v>
                </c:pt>
                <c:pt idx="9208">
                  <c:v>0.12</c:v>
                </c:pt>
                <c:pt idx="9209">
                  <c:v>0.03</c:v>
                </c:pt>
                <c:pt idx="9210">
                  <c:v>0.12</c:v>
                </c:pt>
                <c:pt idx="9211">
                  <c:v>0.03</c:v>
                </c:pt>
                <c:pt idx="9212">
                  <c:v>0.12</c:v>
                </c:pt>
                <c:pt idx="9213">
                  <c:v>0.03</c:v>
                </c:pt>
                <c:pt idx="9214">
                  <c:v>0.12</c:v>
                </c:pt>
                <c:pt idx="9215">
                  <c:v>0.03</c:v>
                </c:pt>
                <c:pt idx="9216">
                  <c:v>0.12</c:v>
                </c:pt>
                <c:pt idx="9217">
                  <c:v>0.03</c:v>
                </c:pt>
                <c:pt idx="9218">
                  <c:v>0.12</c:v>
                </c:pt>
                <c:pt idx="9219">
                  <c:v>0.06</c:v>
                </c:pt>
                <c:pt idx="9220">
                  <c:v>0.15</c:v>
                </c:pt>
                <c:pt idx="9221">
                  <c:v>0.03</c:v>
                </c:pt>
                <c:pt idx="9222">
                  <c:v>0.12</c:v>
                </c:pt>
                <c:pt idx="9223">
                  <c:v>0.03</c:v>
                </c:pt>
                <c:pt idx="9224">
                  <c:v>0.09</c:v>
                </c:pt>
                <c:pt idx="9225">
                  <c:v>0.03</c:v>
                </c:pt>
                <c:pt idx="9226">
                  <c:v>0.12</c:v>
                </c:pt>
                <c:pt idx="9227">
                  <c:v>0.03</c:v>
                </c:pt>
                <c:pt idx="9228">
                  <c:v>0.12</c:v>
                </c:pt>
                <c:pt idx="9229">
                  <c:v>0.03</c:v>
                </c:pt>
                <c:pt idx="9230">
                  <c:v>0.09</c:v>
                </c:pt>
                <c:pt idx="9231">
                  <c:v>0.03</c:v>
                </c:pt>
                <c:pt idx="9232">
                  <c:v>0.09</c:v>
                </c:pt>
                <c:pt idx="9233">
                  <c:v>0.03</c:v>
                </c:pt>
                <c:pt idx="9234">
                  <c:v>0.12</c:v>
                </c:pt>
                <c:pt idx="9235">
                  <c:v>0.03</c:v>
                </c:pt>
                <c:pt idx="9236">
                  <c:v>0.12</c:v>
                </c:pt>
                <c:pt idx="9237">
                  <c:v>0.03</c:v>
                </c:pt>
                <c:pt idx="9238">
                  <c:v>0.12</c:v>
                </c:pt>
                <c:pt idx="9239">
                  <c:v>0.06</c:v>
                </c:pt>
                <c:pt idx="9240">
                  <c:v>0.12</c:v>
                </c:pt>
                <c:pt idx="9241">
                  <c:v>0.03</c:v>
                </c:pt>
                <c:pt idx="9242">
                  <c:v>0.12</c:v>
                </c:pt>
                <c:pt idx="9243">
                  <c:v>0.06</c:v>
                </c:pt>
                <c:pt idx="9244">
                  <c:v>0.12</c:v>
                </c:pt>
                <c:pt idx="9245">
                  <c:v>0.06</c:v>
                </c:pt>
                <c:pt idx="9246">
                  <c:v>0.12</c:v>
                </c:pt>
                <c:pt idx="9247">
                  <c:v>0.03</c:v>
                </c:pt>
                <c:pt idx="9248">
                  <c:v>0.15</c:v>
                </c:pt>
                <c:pt idx="9249">
                  <c:v>0.03</c:v>
                </c:pt>
                <c:pt idx="9250">
                  <c:v>0.12</c:v>
                </c:pt>
                <c:pt idx="9251">
                  <c:v>0.03</c:v>
                </c:pt>
                <c:pt idx="9252">
                  <c:v>0.12</c:v>
                </c:pt>
                <c:pt idx="9253">
                  <c:v>0.03</c:v>
                </c:pt>
                <c:pt idx="9254">
                  <c:v>0.12</c:v>
                </c:pt>
                <c:pt idx="9255">
                  <c:v>0.03</c:v>
                </c:pt>
                <c:pt idx="9256">
                  <c:v>0.12</c:v>
                </c:pt>
                <c:pt idx="9257">
                  <c:v>0.06</c:v>
                </c:pt>
                <c:pt idx="9258">
                  <c:v>0.12</c:v>
                </c:pt>
                <c:pt idx="9259">
                  <c:v>0.03</c:v>
                </c:pt>
                <c:pt idx="9260">
                  <c:v>0.12</c:v>
                </c:pt>
                <c:pt idx="9261">
                  <c:v>0.03</c:v>
                </c:pt>
                <c:pt idx="9262">
                  <c:v>0.12</c:v>
                </c:pt>
                <c:pt idx="9263">
                  <c:v>0.03</c:v>
                </c:pt>
                <c:pt idx="9264">
                  <c:v>0.12</c:v>
                </c:pt>
                <c:pt idx="9265">
                  <c:v>0.03</c:v>
                </c:pt>
                <c:pt idx="9266">
                  <c:v>0.12</c:v>
                </c:pt>
                <c:pt idx="9267">
                  <c:v>0.06</c:v>
                </c:pt>
                <c:pt idx="9268">
                  <c:v>0.09</c:v>
                </c:pt>
                <c:pt idx="9269">
                  <c:v>0.03</c:v>
                </c:pt>
                <c:pt idx="9270">
                  <c:v>0.09</c:v>
                </c:pt>
                <c:pt idx="9271">
                  <c:v>0.03</c:v>
                </c:pt>
                <c:pt idx="9272">
                  <c:v>0.12</c:v>
                </c:pt>
                <c:pt idx="9273">
                  <c:v>0.06</c:v>
                </c:pt>
                <c:pt idx="9274">
                  <c:v>0.12</c:v>
                </c:pt>
                <c:pt idx="9275">
                  <c:v>0.03</c:v>
                </c:pt>
                <c:pt idx="9276">
                  <c:v>0.12</c:v>
                </c:pt>
                <c:pt idx="9277">
                  <c:v>0.06</c:v>
                </c:pt>
                <c:pt idx="9278">
                  <c:v>0.12</c:v>
                </c:pt>
                <c:pt idx="9279">
                  <c:v>0.03</c:v>
                </c:pt>
                <c:pt idx="9280">
                  <c:v>0.09</c:v>
                </c:pt>
                <c:pt idx="9281">
                  <c:v>0.06</c:v>
                </c:pt>
                <c:pt idx="9282">
                  <c:v>0.12</c:v>
                </c:pt>
                <c:pt idx="9283">
                  <c:v>0.03</c:v>
                </c:pt>
                <c:pt idx="9284">
                  <c:v>0.12</c:v>
                </c:pt>
                <c:pt idx="9285">
                  <c:v>0.03</c:v>
                </c:pt>
                <c:pt idx="9286">
                  <c:v>0.12</c:v>
                </c:pt>
                <c:pt idx="9287">
                  <c:v>0.03</c:v>
                </c:pt>
                <c:pt idx="9288">
                  <c:v>0.12</c:v>
                </c:pt>
                <c:pt idx="9289">
                  <c:v>0.06</c:v>
                </c:pt>
                <c:pt idx="9290">
                  <c:v>0.12</c:v>
                </c:pt>
                <c:pt idx="9291">
                  <c:v>0.03</c:v>
                </c:pt>
                <c:pt idx="9292">
                  <c:v>0.09</c:v>
                </c:pt>
                <c:pt idx="9293">
                  <c:v>0.09</c:v>
                </c:pt>
                <c:pt idx="9294">
                  <c:v>0.12</c:v>
                </c:pt>
                <c:pt idx="9295">
                  <c:v>0.03</c:v>
                </c:pt>
                <c:pt idx="9296">
                  <c:v>0.09</c:v>
                </c:pt>
                <c:pt idx="9297">
                  <c:v>0.03</c:v>
                </c:pt>
                <c:pt idx="9298">
                  <c:v>0.12</c:v>
                </c:pt>
                <c:pt idx="9299">
                  <c:v>0.03</c:v>
                </c:pt>
                <c:pt idx="9300">
                  <c:v>0.12</c:v>
                </c:pt>
                <c:pt idx="9301">
                  <c:v>0.03</c:v>
                </c:pt>
                <c:pt idx="9302">
                  <c:v>0.12</c:v>
                </c:pt>
                <c:pt idx="9303">
                  <c:v>0.03</c:v>
                </c:pt>
                <c:pt idx="9304">
                  <c:v>0.12</c:v>
                </c:pt>
                <c:pt idx="9305">
                  <c:v>0.03</c:v>
                </c:pt>
                <c:pt idx="9306">
                  <c:v>0.12</c:v>
                </c:pt>
                <c:pt idx="9307">
                  <c:v>0.03</c:v>
                </c:pt>
                <c:pt idx="9308">
                  <c:v>0.12</c:v>
                </c:pt>
                <c:pt idx="9309">
                  <c:v>0.06</c:v>
                </c:pt>
                <c:pt idx="9310">
                  <c:v>0.12</c:v>
                </c:pt>
                <c:pt idx="9311">
                  <c:v>0.03</c:v>
                </c:pt>
                <c:pt idx="9312">
                  <c:v>0.15</c:v>
                </c:pt>
                <c:pt idx="9313">
                  <c:v>0.03</c:v>
                </c:pt>
                <c:pt idx="9314">
                  <c:v>0.12</c:v>
                </c:pt>
                <c:pt idx="9315">
                  <c:v>0.03</c:v>
                </c:pt>
                <c:pt idx="9316">
                  <c:v>0.12</c:v>
                </c:pt>
                <c:pt idx="9317">
                  <c:v>0.06</c:v>
                </c:pt>
                <c:pt idx="9318">
                  <c:v>0.12</c:v>
                </c:pt>
                <c:pt idx="9319">
                  <c:v>0.06</c:v>
                </c:pt>
                <c:pt idx="9320">
                  <c:v>0.12</c:v>
                </c:pt>
                <c:pt idx="9321">
                  <c:v>0.06</c:v>
                </c:pt>
                <c:pt idx="9322">
                  <c:v>0.12</c:v>
                </c:pt>
                <c:pt idx="9323">
                  <c:v>0.03</c:v>
                </c:pt>
                <c:pt idx="9324">
                  <c:v>0.09</c:v>
                </c:pt>
                <c:pt idx="9325">
                  <c:v>0.06</c:v>
                </c:pt>
                <c:pt idx="9326">
                  <c:v>0.12</c:v>
                </c:pt>
                <c:pt idx="9327">
                  <c:v>0.06</c:v>
                </c:pt>
                <c:pt idx="9328">
                  <c:v>0.12</c:v>
                </c:pt>
                <c:pt idx="9329">
                  <c:v>0.06</c:v>
                </c:pt>
                <c:pt idx="9330">
                  <c:v>0.12</c:v>
                </c:pt>
                <c:pt idx="9331">
                  <c:v>0.03</c:v>
                </c:pt>
                <c:pt idx="9332">
                  <c:v>0.09</c:v>
                </c:pt>
                <c:pt idx="9333">
                  <c:v>0.06</c:v>
                </c:pt>
                <c:pt idx="9334">
                  <c:v>0.12</c:v>
                </c:pt>
                <c:pt idx="9335">
                  <c:v>0.03</c:v>
                </c:pt>
                <c:pt idx="9336">
                  <c:v>0.12</c:v>
                </c:pt>
                <c:pt idx="9337">
                  <c:v>0.03</c:v>
                </c:pt>
                <c:pt idx="9338">
                  <c:v>0.12</c:v>
                </c:pt>
                <c:pt idx="9339">
                  <c:v>0.03</c:v>
                </c:pt>
                <c:pt idx="9340">
                  <c:v>0.09</c:v>
                </c:pt>
                <c:pt idx="9341">
                  <c:v>0.06</c:v>
                </c:pt>
                <c:pt idx="9342">
                  <c:v>0.12</c:v>
                </c:pt>
                <c:pt idx="9343">
                  <c:v>0.06</c:v>
                </c:pt>
                <c:pt idx="9344">
                  <c:v>0.12</c:v>
                </c:pt>
                <c:pt idx="9345">
                  <c:v>0.03</c:v>
                </c:pt>
                <c:pt idx="9346">
                  <c:v>0.12</c:v>
                </c:pt>
                <c:pt idx="9347">
                  <c:v>0.03</c:v>
                </c:pt>
                <c:pt idx="9348">
                  <c:v>0.12</c:v>
                </c:pt>
                <c:pt idx="9349">
                  <c:v>0.03</c:v>
                </c:pt>
                <c:pt idx="9350">
                  <c:v>0.09</c:v>
                </c:pt>
                <c:pt idx="9351">
                  <c:v>0.03</c:v>
                </c:pt>
                <c:pt idx="9352">
                  <c:v>0.09</c:v>
                </c:pt>
                <c:pt idx="9353">
                  <c:v>0.03</c:v>
                </c:pt>
                <c:pt idx="9354">
                  <c:v>0.12</c:v>
                </c:pt>
                <c:pt idx="9355">
                  <c:v>0.03</c:v>
                </c:pt>
                <c:pt idx="9356">
                  <c:v>0.12</c:v>
                </c:pt>
                <c:pt idx="9357">
                  <c:v>0.03</c:v>
                </c:pt>
                <c:pt idx="9358">
                  <c:v>0.12</c:v>
                </c:pt>
                <c:pt idx="9359">
                  <c:v>0.03</c:v>
                </c:pt>
                <c:pt idx="9360">
                  <c:v>0.09</c:v>
                </c:pt>
                <c:pt idx="9361">
                  <c:v>0.03</c:v>
                </c:pt>
                <c:pt idx="9362">
                  <c:v>0.09</c:v>
                </c:pt>
                <c:pt idx="9363">
                  <c:v>0.03</c:v>
                </c:pt>
                <c:pt idx="9364">
                  <c:v>0.12</c:v>
                </c:pt>
                <c:pt idx="9365">
                  <c:v>0.03</c:v>
                </c:pt>
                <c:pt idx="9366">
                  <c:v>0.12</c:v>
                </c:pt>
                <c:pt idx="9367">
                  <c:v>0.06</c:v>
                </c:pt>
                <c:pt idx="9368">
                  <c:v>0.12</c:v>
                </c:pt>
                <c:pt idx="9369">
                  <c:v>0.03</c:v>
                </c:pt>
                <c:pt idx="9370">
                  <c:v>0.12</c:v>
                </c:pt>
                <c:pt idx="9371">
                  <c:v>0.03</c:v>
                </c:pt>
                <c:pt idx="9372">
                  <c:v>0.12</c:v>
                </c:pt>
                <c:pt idx="9373">
                  <c:v>0.03</c:v>
                </c:pt>
                <c:pt idx="9374">
                  <c:v>0.12</c:v>
                </c:pt>
                <c:pt idx="9375">
                  <c:v>0.03</c:v>
                </c:pt>
                <c:pt idx="9376">
                  <c:v>0.12</c:v>
                </c:pt>
                <c:pt idx="9377">
                  <c:v>0.03</c:v>
                </c:pt>
                <c:pt idx="9378">
                  <c:v>0.12</c:v>
                </c:pt>
                <c:pt idx="9379">
                  <c:v>0.06</c:v>
                </c:pt>
                <c:pt idx="9380">
                  <c:v>0.12</c:v>
                </c:pt>
                <c:pt idx="9381">
                  <c:v>0.03</c:v>
                </c:pt>
                <c:pt idx="9382">
                  <c:v>0.12</c:v>
                </c:pt>
                <c:pt idx="9383">
                  <c:v>0.06</c:v>
                </c:pt>
                <c:pt idx="9384">
                  <c:v>0.12</c:v>
                </c:pt>
                <c:pt idx="9385">
                  <c:v>0.03</c:v>
                </c:pt>
                <c:pt idx="9386">
                  <c:v>0.09</c:v>
                </c:pt>
                <c:pt idx="9387">
                  <c:v>0.03</c:v>
                </c:pt>
                <c:pt idx="9388">
                  <c:v>0.06</c:v>
                </c:pt>
                <c:pt idx="9389">
                  <c:v>0.03</c:v>
                </c:pt>
                <c:pt idx="9390">
                  <c:v>0.12</c:v>
                </c:pt>
                <c:pt idx="9391">
                  <c:v>0.03</c:v>
                </c:pt>
                <c:pt idx="9392">
                  <c:v>0.09</c:v>
                </c:pt>
                <c:pt idx="9393">
                  <c:v>0.03</c:v>
                </c:pt>
                <c:pt idx="9394">
                  <c:v>0.12</c:v>
                </c:pt>
                <c:pt idx="9395">
                  <c:v>0.03</c:v>
                </c:pt>
                <c:pt idx="9396">
                  <c:v>0.12</c:v>
                </c:pt>
                <c:pt idx="9397">
                  <c:v>0.03</c:v>
                </c:pt>
                <c:pt idx="9398">
                  <c:v>0.12</c:v>
                </c:pt>
                <c:pt idx="9399">
                  <c:v>0.06</c:v>
                </c:pt>
                <c:pt idx="9400">
                  <c:v>0.12</c:v>
                </c:pt>
                <c:pt idx="9401">
                  <c:v>0.06</c:v>
                </c:pt>
                <c:pt idx="9402">
                  <c:v>0.12</c:v>
                </c:pt>
                <c:pt idx="9403">
                  <c:v>0.03</c:v>
                </c:pt>
                <c:pt idx="9404">
                  <c:v>0.12</c:v>
                </c:pt>
                <c:pt idx="9405">
                  <c:v>0.03</c:v>
                </c:pt>
                <c:pt idx="9406">
                  <c:v>0.09</c:v>
                </c:pt>
                <c:pt idx="9407">
                  <c:v>0.06</c:v>
                </c:pt>
                <c:pt idx="9408">
                  <c:v>0.12</c:v>
                </c:pt>
                <c:pt idx="9409">
                  <c:v>0.06</c:v>
                </c:pt>
                <c:pt idx="9410">
                  <c:v>0.12</c:v>
                </c:pt>
                <c:pt idx="9411">
                  <c:v>0.03</c:v>
                </c:pt>
                <c:pt idx="9412">
                  <c:v>0.09</c:v>
                </c:pt>
                <c:pt idx="9413">
                  <c:v>0.09</c:v>
                </c:pt>
                <c:pt idx="9414">
                  <c:v>0.12</c:v>
                </c:pt>
                <c:pt idx="9415">
                  <c:v>0.03</c:v>
                </c:pt>
                <c:pt idx="9416">
                  <c:v>0.09</c:v>
                </c:pt>
                <c:pt idx="9417">
                  <c:v>0.03</c:v>
                </c:pt>
                <c:pt idx="9418">
                  <c:v>0.12</c:v>
                </c:pt>
                <c:pt idx="9419">
                  <c:v>0.03</c:v>
                </c:pt>
                <c:pt idx="9420">
                  <c:v>0.12</c:v>
                </c:pt>
                <c:pt idx="9421">
                  <c:v>0.03</c:v>
                </c:pt>
                <c:pt idx="9422">
                  <c:v>0.09</c:v>
                </c:pt>
                <c:pt idx="9423">
                  <c:v>0.03</c:v>
                </c:pt>
                <c:pt idx="9424">
                  <c:v>0.12</c:v>
                </c:pt>
                <c:pt idx="9425">
                  <c:v>0.03</c:v>
                </c:pt>
                <c:pt idx="9426">
                  <c:v>0.12</c:v>
                </c:pt>
                <c:pt idx="9427">
                  <c:v>0.03</c:v>
                </c:pt>
                <c:pt idx="9428">
                  <c:v>0.12</c:v>
                </c:pt>
                <c:pt idx="9429">
                  <c:v>0.03</c:v>
                </c:pt>
                <c:pt idx="9430">
                  <c:v>0.12</c:v>
                </c:pt>
                <c:pt idx="9431">
                  <c:v>0.03</c:v>
                </c:pt>
                <c:pt idx="9432">
                  <c:v>0.09</c:v>
                </c:pt>
                <c:pt idx="9433">
                  <c:v>0.03</c:v>
                </c:pt>
                <c:pt idx="9434">
                  <c:v>0.12</c:v>
                </c:pt>
                <c:pt idx="9435">
                  <c:v>0.03</c:v>
                </c:pt>
                <c:pt idx="9436">
                  <c:v>0.15</c:v>
                </c:pt>
                <c:pt idx="9437">
                  <c:v>0.06</c:v>
                </c:pt>
                <c:pt idx="9438">
                  <c:v>0.12</c:v>
                </c:pt>
                <c:pt idx="9439">
                  <c:v>0.06</c:v>
                </c:pt>
                <c:pt idx="9440">
                  <c:v>0.12</c:v>
                </c:pt>
                <c:pt idx="9441">
                  <c:v>0.03</c:v>
                </c:pt>
                <c:pt idx="9442">
                  <c:v>0.12</c:v>
                </c:pt>
                <c:pt idx="9443">
                  <c:v>0.03</c:v>
                </c:pt>
                <c:pt idx="9444">
                  <c:v>0.12</c:v>
                </c:pt>
                <c:pt idx="9445">
                  <c:v>0.03</c:v>
                </c:pt>
                <c:pt idx="9446">
                  <c:v>0.12</c:v>
                </c:pt>
                <c:pt idx="9447">
                  <c:v>0.03</c:v>
                </c:pt>
                <c:pt idx="9448">
                  <c:v>0.12</c:v>
                </c:pt>
                <c:pt idx="9449">
                  <c:v>0.03</c:v>
                </c:pt>
                <c:pt idx="9450">
                  <c:v>0.09</c:v>
                </c:pt>
                <c:pt idx="9451">
                  <c:v>0.06</c:v>
                </c:pt>
                <c:pt idx="9452">
                  <c:v>0.12</c:v>
                </c:pt>
                <c:pt idx="9453">
                  <c:v>0.06</c:v>
                </c:pt>
                <c:pt idx="9454">
                  <c:v>0.09</c:v>
                </c:pt>
                <c:pt idx="9455">
                  <c:v>0.06</c:v>
                </c:pt>
                <c:pt idx="9456">
                  <c:v>0.12</c:v>
                </c:pt>
                <c:pt idx="9457">
                  <c:v>0.03</c:v>
                </c:pt>
                <c:pt idx="9458">
                  <c:v>0.12</c:v>
                </c:pt>
                <c:pt idx="9459">
                  <c:v>0.03</c:v>
                </c:pt>
                <c:pt idx="9460">
                  <c:v>0.09</c:v>
                </c:pt>
                <c:pt idx="9461">
                  <c:v>0.06</c:v>
                </c:pt>
                <c:pt idx="9462">
                  <c:v>0.12</c:v>
                </c:pt>
                <c:pt idx="9463">
                  <c:v>0.06</c:v>
                </c:pt>
                <c:pt idx="9464">
                  <c:v>0.09</c:v>
                </c:pt>
                <c:pt idx="9465">
                  <c:v>0.03</c:v>
                </c:pt>
                <c:pt idx="9466">
                  <c:v>0.15</c:v>
                </c:pt>
                <c:pt idx="9467">
                  <c:v>0.03</c:v>
                </c:pt>
                <c:pt idx="9468">
                  <c:v>0.09</c:v>
                </c:pt>
                <c:pt idx="9469">
                  <c:v>0.03</c:v>
                </c:pt>
                <c:pt idx="9470">
                  <c:v>0.09</c:v>
                </c:pt>
                <c:pt idx="9471">
                  <c:v>0.03</c:v>
                </c:pt>
                <c:pt idx="9472">
                  <c:v>0.12</c:v>
                </c:pt>
                <c:pt idx="9473">
                  <c:v>0.03</c:v>
                </c:pt>
                <c:pt idx="9474">
                  <c:v>0.09</c:v>
                </c:pt>
                <c:pt idx="9475">
                  <c:v>0.03</c:v>
                </c:pt>
                <c:pt idx="9476">
                  <c:v>0.12</c:v>
                </c:pt>
                <c:pt idx="9477">
                  <c:v>0.03</c:v>
                </c:pt>
                <c:pt idx="9478">
                  <c:v>0.12</c:v>
                </c:pt>
                <c:pt idx="9479">
                  <c:v>0.03</c:v>
                </c:pt>
                <c:pt idx="9480">
                  <c:v>0.12</c:v>
                </c:pt>
                <c:pt idx="9481">
                  <c:v>0.03</c:v>
                </c:pt>
                <c:pt idx="9482">
                  <c:v>0.12</c:v>
                </c:pt>
                <c:pt idx="9483">
                  <c:v>0.03</c:v>
                </c:pt>
                <c:pt idx="9484">
                  <c:v>0.12</c:v>
                </c:pt>
                <c:pt idx="9485">
                  <c:v>0.03</c:v>
                </c:pt>
                <c:pt idx="9486">
                  <c:v>0.12</c:v>
                </c:pt>
                <c:pt idx="9487">
                  <c:v>0.03</c:v>
                </c:pt>
                <c:pt idx="9488">
                  <c:v>0.12</c:v>
                </c:pt>
                <c:pt idx="9489">
                  <c:v>0.03</c:v>
                </c:pt>
                <c:pt idx="9490">
                  <c:v>0.12</c:v>
                </c:pt>
                <c:pt idx="9491">
                  <c:v>0.03</c:v>
                </c:pt>
                <c:pt idx="9492">
                  <c:v>0.12</c:v>
                </c:pt>
                <c:pt idx="9493">
                  <c:v>0.06</c:v>
                </c:pt>
                <c:pt idx="9494">
                  <c:v>0.12</c:v>
                </c:pt>
                <c:pt idx="9495">
                  <c:v>0.03</c:v>
                </c:pt>
                <c:pt idx="9496">
                  <c:v>0.12</c:v>
                </c:pt>
                <c:pt idx="9497">
                  <c:v>0.03</c:v>
                </c:pt>
                <c:pt idx="9498">
                  <c:v>0.12</c:v>
                </c:pt>
                <c:pt idx="9499">
                  <c:v>0.03</c:v>
                </c:pt>
                <c:pt idx="9500">
                  <c:v>0.12</c:v>
                </c:pt>
                <c:pt idx="9501">
                  <c:v>0.03</c:v>
                </c:pt>
                <c:pt idx="9502">
                  <c:v>0.09</c:v>
                </c:pt>
                <c:pt idx="9503">
                  <c:v>0.03</c:v>
                </c:pt>
                <c:pt idx="9504">
                  <c:v>0.12</c:v>
                </c:pt>
                <c:pt idx="9505">
                  <c:v>0.03</c:v>
                </c:pt>
                <c:pt idx="9506">
                  <c:v>0.12</c:v>
                </c:pt>
                <c:pt idx="9507">
                  <c:v>0.03</c:v>
                </c:pt>
                <c:pt idx="9508">
                  <c:v>0.12</c:v>
                </c:pt>
                <c:pt idx="9509">
                  <c:v>0.03</c:v>
                </c:pt>
                <c:pt idx="9510">
                  <c:v>0.12</c:v>
                </c:pt>
                <c:pt idx="9511">
                  <c:v>0.03</c:v>
                </c:pt>
                <c:pt idx="9512">
                  <c:v>0.12</c:v>
                </c:pt>
                <c:pt idx="9513">
                  <c:v>0.03</c:v>
                </c:pt>
                <c:pt idx="9514">
                  <c:v>0.12</c:v>
                </c:pt>
                <c:pt idx="9515">
                  <c:v>0.03</c:v>
                </c:pt>
                <c:pt idx="9516">
                  <c:v>0.12</c:v>
                </c:pt>
                <c:pt idx="9517">
                  <c:v>0.06</c:v>
                </c:pt>
                <c:pt idx="9518">
                  <c:v>0.12</c:v>
                </c:pt>
                <c:pt idx="9519">
                  <c:v>0.03</c:v>
                </c:pt>
                <c:pt idx="9520">
                  <c:v>0.12</c:v>
                </c:pt>
                <c:pt idx="9521">
                  <c:v>0.03</c:v>
                </c:pt>
                <c:pt idx="9522">
                  <c:v>0.12</c:v>
                </c:pt>
                <c:pt idx="9523">
                  <c:v>0.06</c:v>
                </c:pt>
                <c:pt idx="9524">
                  <c:v>0.12</c:v>
                </c:pt>
                <c:pt idx="9525">
                  <c:v>0.03</c:v>
                </c:pt>
                <c:pt idx="9526">
                  <c:v>0.12</c:v>
                </c:pt>
                <c:pt idx="9527">
                  <c:v>0.03</c:v>
                </c:pt>
                <c:pt idx="9528">
                  <c:v>0.09</c:v>
                </c:pt>
                <c:pt idx="9529">
                  <c:v>0.06</c:v>
                </c:pt>
                <c:pt idx="9530">
                  <c:v>0.12</c:v>
                </c:pt>
                <c:pt idx="9531">
                  <c:v>0.03</c:v>
                </c:pt>
                <c:pt idx="9532">
                  <c:v>0.12</c:v>
                </c:pt>
                <c:pt idx="9533">
                  <c:v>0.09</c:v>
                </c:pt>
                <c:pt idx="9534">
                  <c:v>0.12</c:v>
                </c:pt>
                <c:pt idx="9535">
                  <c:v>0.03</c:v>
                </c:pt>
                <c:pt idx="9536">
                  <c:v>0.03</c:v>
                </c:pt>
                <c:pt idx="9537">
                  <c:v>0.03</c:v>
                </c:pt>
                <c:pt idx="9538">
                  <c:v>0.12</c:v>
                </c:pt>
                <c:pt idx="9539">
                  <c:v>0.03</c:v>
                </c:pt>
                <c:pt idx="9540">
                  <c:v>0.12</c:v>
                </c:pt>
                <c:pt idx="9541">
                  <c:v>0.03</c:v>
                </c:pt>
                <c:pt idx="9542">
                  <c:v>0.12</c:v>
                </c:pt>
                <c:pt idx="9543">
                  <c:v>0.03</c:v>
                </c:pt>
                <c:pt idx="9544">
                  <c:v>0.12</c:v>
                </c:pt>
                <c:pt idx="9545">
                  <c:v>0.03</c:v>
                </c:pt>
                <c:pt idx="9546">
                  <c:v>0.12</c:v>
                </c:pt>
                <c:pt idx="9547">
                  <c:v>0.03</c:v>
                </c:pt>
                <c:pt idx="9548">
                  <c:v>0.12</c:v>
                </c:pt>
                <c:pt idx="9549">
                  <c:v>0.06</c:v>
                </c:pt>
                <c:pt idx="9550">
                  <c:v>0.12</c:v>
                </c:pt>
                <c:pt idx="9551">
                  <c:v>0.03</c:v>
                </c:pt>
                <c:pt idx="9552">
                  <c:v>0.12</c:v>
                </c:pt>
                <c:pt idx="9553">
                  <c:v>0.06</c:v>
                </c:pt>
                <c:pt idx="9554">
                  <c:v>0.09</c:v>
                </c:pt>
                <c:pt idx="9555">
                  <c:v>0.03</c:v>
                </c:pt>
                <c:pt idx="9556">
                  <c:v>0.12</c:v>
                </c:pt>
                <c:pt idx="9557">
                  <c:v>0.03</c:v>
                </c:pt>
                <c:pt idx="9558">
                  <c:v>0.12</c:v>
                </c:pt>
                <c:pt idx="9559">
                  <c:v>0.03</c:v>
                </c:pt>
                <c:pt idx="9560">
                  <c:v>0.09</c:v>
                </c:pt>
                <c:pt idx="9561">
                  <c:v>0.03</c:v>
                </c:pt>
                <c:pt idx="9562">
                  <c:v>0.12</c:v>
                </c:pt>
                <c:pt idx="9563">
                  <c:v>0.03</c:v>
                </c:pt>
                <c:pt idx="9564">
                  <c:v>0.12</c:v>
                </c:pt>
                <c:pt idx="9565">
                  <c:v>0.03</c:v>
                </c:pt>
                <c:pt idx="9566">
                  <c:v>0.12</c:v>
                </c:pt>
                <c:pt idx="9567">
                  <c:v>0.03</c:v>
                </c:pt>
                <c:pt idx="9568">
                  <c:v>0.12</c:v>
                </c:pt>
                <c:pt idx="9569">
                  <c:v>0.03</c:v>
                </c:pt>
                <c:pt idx="9570">
                  <c:v>0.12</c:v>
                </c:pt>
                <c:pt idx="9571">
                  <c:v>0.03</c:v>
                </c:pt>
                <c:pt idx="9572">
                  <c:v>0.12</c:v>
                </c:pt>
                <c:pt idx="9573">
                  <c:v>0.03</c:v>
                </c:pt>
                <c:pt idx="9574">
                  <c:v>0.12</c:v>
                </c:pt>
                <c:pt idx="9575">
                  <c:v>0.03</c:v>
                </c:pt>
                <c:pt idx="9576">
                  <c:v>0.12</c:v>
                </c:pt>
                <c:pt idx="9577">
                  <c:v>0.03</c:v>
                </c:pt>
                <c:pt idx="9578">
                  <c:v>0.12</c:v>
                </c:pt>
                <c:pt idx="9579">
                  <c:v>0.06</c:v>
                </c:pt>
                <c:pt idx="9580">
                  <c:v>0.09</c:v>
                </c:pt>
                <c:pt idx="9581">
                  <c:v>0.06</c:v>
                </c:pt>
                <c:pt idx="9582">
                  <c:v>0.09</c:v>
                </c:pt>
                <c:pt idx="9583">
                  <c:v>0.03</c:v>
                </c:pt>
                <c:pt idx="9584">
                  <c:v>0.12</c:v>
                </c:pt>
                <c:pt idx="9585">
                  <c:v>0.03</c:v>
                </c:pt>
                <c:pt idx="9586">
                  <c:v>0.12</c:v>
                </c:pt>
                <c:pt idx="9587">
                  <c:v>0.03</c:v>
                </c:pt>
                <c:pt idx="9588">
                  <c:v>0.09</c:v>
                </c:pt>
                <c:pt idx="9589">
                  <c:v>0.06</c:v>
                </c:pt>
                <c:pt idx="9590">
                  <c:v>0.12</c:v>
                </c:pt>
                <c:pt idx="9591">
                  <c:v>0.03</c:v>
                </c:pt>
                <c:pt idx="9592">
                  <c:v>0.12</c:v>
                </c:pt>
                <c:pt idx="9593">
                  <c:v>0.03</c:v>
                </c:pt>
                <c:pt idx="9594">
                  <c:v>0.12</c:v>
                </c:pt>
                <c:pt idx="9595">
                  <c:v>0.03</c:v>
                </c:pt>
                <c:pt idx="9596">
                  <c:v>0.12</c:v>
                </c:pt>
                <c:pt idx="9597">
                  <c:v>0.03</c:v>
                </c:pt>
                <c:pt idx="9598">
                  <c:v>0.12</c:v>
                </c:pt>
                <c:pt idx="9599">
                  <c:v>0.03</c:v>
                </c:pt>
                <c:pt idx="9600">
                  <c:v>0.12</c:v>
                </c:pt>
                <c:pt idx="9601">
                  <c:v>0.03</c:v>
                </c:pt>
                <c:pt idx="9602">
                  <c:v>0.12</c:v>
                </c:pt>
                <c:pt idx="9603">
                  <c:v>0.03</c:v>
                </c:pt>
                <c:pt idx="9604">
                  <c:v>0.12</c:v>
                </c:pt>
                <c:pt idx="9605">
                  <c:v>0.06</c:v>
                </c:pt>
                <c:pt idx="9606">
                  <c:v>0.12</c:v>
                </c:pt>
                <c:pt idx="9607">
                  <c:v>0.06</c:v>
                </c:pt>
                <c:pt idx="9608">
                  <c:v>0.12</c:v>
                </c:pt>
                <c:pt idx="9609">
                  <c:v>0.03</c:v>
                </c:pt>
                <c:pt idx="9610">
                  <c:v>0.12</c:v>
                </c:pt>
                <c:pt idx="9611">
                  <c:v>0.03</c:v>
                </c:pt>
                <c:pt idx="9612">
                  <c:v>0.12</c:v>
                </c:pt>
                <c:pt idx="9613">
                  <c:v>0.03</c:v>
                </c:pt>
                <c:pt idx="9614">
                  <c:v>0.09</c:v>
                </c:pt>
                <c:pt idx="9615">
                  <c:v>0.03</c:v>
                </c:pt>
                <c:pt idx="9616">
                  <c:v>0.12</c:v>
                </c:pt>
                <c:pt idx="9617">
                  <c:v>0.06</c:v>
                </c:pt>
                <c:pt idx="9618">
                  <c:v>0.12</c:v>
                </c:pt>
                <c:pt idx="9619">
                  <c:v>0.03</c:v>
                </c:pt>
                <c:pt idx="9620">
                  <c:v>0.06</c:v>
                </c:pt>
                <c:pt idx="9621">
                  <c:v>0.03</c:v>
                </c:pt>
                <c:pt idx="9622">
                  <c:v>0.12</c:v>
                </c:pt>
                <c:pt idx="9623">
                  <c:v>0.06</c:v>
                </c:pt>
                <c:pt idx="9624">
                  <c:v>0.12</c:v>
                </c:pt>
                <c:pt idx="9625">
                  <c:v>0.03</c:v>
                </c:pt>
                <c:pt idx="9626">
                  <c:v>0.12</c:v>
                </c:pt>
                <c:pt idx="9627">
                  <c:v>0.06</c:v>
                </c:pt>
                <c:pt idx="9628">
                  <c:v>0.12</c:v>
                </c:pt>
                <c:pt idx="9629">
                  <c:v>0.03</c:v>
                </c:pt>
                <c:pt idx="9630">
                  <c:v>0.12</c:v>
                </c:pt>
                <c:pt idx="9631">
                  <c:v>0.06</c:v>
                </c:pt>
                <c:pt idx="9632">
                  <c:v>0.12</c:v>
                </c:pt>
                <c:pt idx="9633">
                  <c:v>0.06</c:v>
                </c:pt>
                <c:pt idx="9634">
                  <c:v>0.12</c:v>
                </c:pt>
                <c:pt idx="9635">
                  <c:v>0.03</c:v>
                </c:pt>
                <c:pt idx="9636">
                  <c:v>0.12</c:v>
                </c:pt>
                <c:pt idx="9637">
                  <c:v>0.03</c:v>
                </c:pt>
                <c:pt idx="9638">
                  <c:v>0.09</c:v>
                </c:pt>
                <c:pt idx="9639">
                  <c:v>0.06</c:v>
                </c:pt>
                <c:pt idx="9640">
                  <c:v>0.12</c:v>
                </c:pt>
                <c:pt idx="9641">
                  <c:v>0.03</c:v>
                </c:pt>
                <c:pt idx="9642">
                  <c:v>0.12</c:v>
                </c:pt>
                <c:pt idx="9643">
                  <c:v>0.03</c:v>
                </c:pt>
                <c:pt idx="9644">
                  <c:v>0.12</c:v>
                </c:pt>
                <c:pt idx="9645">
                  <c:v>0.03</c:v>
                </c:pt>
                <c:pt idx="9646">
                  <c:v>0.12</c:v>
                </c:pt>
                <c:pt idx="9647">
                  <c:v>0.03</c:v>
                </c:pt>
                <c:pt idx="9648">
                  <c:v>0.12</c:v>
                </c:pt>
                <c:pt idx="9649">
                  <c:v>0.06</c:v>
                </c:pt>
                <c:pt idx="9650">
                  <c:v>0.12</c:v>
                </c:pt>
                <c:pt idx="9651">
                  <c:v>0.03</c:v>
                </c:pt>
                <c:pt idx="9652">
                  <c:v>0.12</c:v>
                </c:pt>
                <c:pt idx="9653">
                  <c:v>0.09</c:v>
                </c:pt>
                <c:pt idx="9654">
                  <c:v>0.12</c:v>
                </c:pt>
                <c:pt idx="9655">
                  <c:v>0.03</c:v>
                </c:pt>
                <c:pt idx="9656">
                  <c:v>0.12</c:v>
                </c:pt>
                <c:pt idx="9657">
                  <c:v>0.03</c:v>
                </c:pt>
                <c:pt idx="9658">
                  <c:v>0.09</c:v>
                </c:pt>
                <c:pt idx="9659">
                  <c:v>0.03</c:v>
                </c:pt>
                <c:pt idx="9660">
                  <c:v>0.12</c:v>
                </c:pt>
                <c:pt idx="9661">
                  <c:v>0.03</c:v>
                </c:pt>
                <c:pt idx="9662">
                  <c:v>0.12</c:v>
                </c:pt>
                <c:pt idx="9663">
                  <c:v>0.03</c:v>
                </c:pt>
                <c:pt idx="9664">
                  <c:v>0.15</c:v>
                </c:pt>
                <c:pt idx="9665">
                  <c:v>0.06</c:v>
                </c:pt>
                <c:pt idx="9666">
                  <c:v>0.12</c:v>
                </c:pt>
                <c:pt idx="9667">
                  <c:v>0.03</c:v>
                </c:pt>
                <c:pt idx="9668">
                  <c:v>0.12</c:v>
                </c:pt>
                <c:pt idx="9669">
                  <c:v>0.03</c:v>
                </c:pt>
                <c:pt idx="9670">
                  <c:v>0.09</c:v>
                </c:pt>
                <c:pt idx="9671">
                  <c:v>0.03</c:v>
                </c:pt>
                <c:pt idx="9672">
                  <c:v>0.12</c:v>
                </c:pt>
                <c:pt idx="9673">
                  <c:v>0.03</c:v>
                </c:pt>
                <c:pt idx="9674">
                  <c:v>0.12</c:v>
                </c:pt>
                <c:pt idx="9675">
                  <c:v>0.03</c:v>
                </c:pt>
                <c:pt idx="9676">
                  <c:v>0.12</c:v>
                </c:pt>
                <c:pt idx="9677">
                  <c:v>0.03</c:v>
                </c:pt>
                <c:pt idx="9678">
                  <c:v>0.12</c:v>
                </c:pt>
                <c:pt idx="9679">
                  <c:v>0.03</c:v>
                </c:pt>
                <c:pt idx="9680">
                  <c:v>0.12</c:v>
                </c:pt>
                <c:pt idx="9681">
                  <c:v>0.03</c:v>
                </c:pt>
                <c:pt idx="9682">
                  <c:v>0.12</c:v>
                </c:pt>
                <c:pt idx="9683">
                  <c:v>0.03</c:v>
                </c:pt>
                <c:pt idx="9684">
                  <c:v>0.12</c:v>
                </c:pt>
                <c:pt idx="9685">
                  <c:v>0.06</c:v>
                </c:pt>
                <c:pt idx="9686">
                  <c:v>0.09</c:v>
                </c:pt>
                <c:pt idx="9687">
                  <c:v>0.03</c:v>
                </c:pt>
                <c:pt idx="9688">
                  <c:v>0.12</c:v>
                </c:pt>
                <c:pt idx="9689">
                  <c:v>0.03</c:v>
                </c:pt>
                <c:pt idx="9690">
                  <c:v>0.15</c:v>
                </c:pt>
                <c:pt idx="9691">
                  <c:v>0.03</c:v>
                </c:pt>
                <c:pt idx="9692">
                  <c:v>0.12</c:v>
                </c:pt>
                <c:pt idx="9693">
                  <c:v>0.03</c:v>
                </c:pt>
                <c:pt idx="9694">
                  <c:v>0.12</c:v>
                </c:pt>
                <c:pt idx="9695">
                  <c:v>0.03</c:v>
                </c:pt>
                <c:pt idx="9696">
                  <c:v>0.12</c:v>
                </c:pt>
                <c:pt idx="9697">
                  <c:v>0.03</c:v>
                </c:pt>
                <c:pt idx="9698">
                  <c:v>0.12</c:v>
                </c:pt>
                <c:pt idx="9699">
                  <c:v>0.03</c:v>
                </c:pt>
                <c:pt idx="9700">
                  <c:v>0.09</c:v>
                </c:pt>
                <c:pt idx="9701">
                  <c:v>0.06</c:v>
                </c:pt>
                <c:pt idx="9702">
                  <c:v>0.12</c:v>
                </c:pt>
                <c:pt idx="9703">
                  <c:v>0.03</c:v>
                </c:pt>
                <c:pt idx="9704">
                  <c:v>0.12</c:v>
                </c:pt>
                <c:pt idx="9705">
                  <c:v>0.03</c:v>
                </c:pt>
                <c:pt idx="9706">
                  <c:v>0.12</c:v>
                </c:pt>
                <c:pt idx="9707">
                  <c:v>0.03</c:v>
                </c:pt>
                <c:pt idx="9708">
                  <c:v>0.12</c:v>
                </c:pt>
                <c:pt idx="9709">
                  <c:v>0.03</c:v>
                </c:pt>
                <c:pt idx="9710">
                  <c:v>0.12</c:v>
                </c:pt>
                <c:pt idx="9711">
                  <c:v>0.03</c:v>
                </c:pt>
                <c:pt idx="9712">
                  <c:v>0.12</c:v>
                </c:pt>
                <c:pt idx="9713">
                  <c:v>0.03</c:v>
                </c:pt>
                <c:pt idx="9714">
                  <c:v>0.12</c:v>
                </c:pt>
                <c:pt idx="9715">
                  <c:v>0.03</c:v>
                </c:pt>
                <c:pt idx="9716">
                  <c:v>0.12</c:v>
                </c:pt>
                <c:pt idx="9717">
                  <c:v>0.03</c:v>
                </c:pt>
                <c:pt idx="9718">
                  <c:v>0.12</c:v>
                </c:pt>
                <c:pt idx="9719">
                  <c:v>0.03</c:v>
                </c:pt>
                <c:pt idx="9720">
                  <c:v>0.12</c:v>
                </c:pt>
                <c:pt idx="9721">
                  <c:v>0.03</c:v>
                </c:pt>
                <c:pt idx="9722">
                  <c:v>0.12</c:v>
                </c:pt>
                <c:pt idx="9723">
                  <c:v>0.03</c:v>
                </c:pt>
                <c:pt idx="9724">
                  <c:v>0.12</c:v>
                </c:pt>
                <c:pt idx="9725">
                  <c:v>0.03</c:v>
                </c:pt>
                <c:pt idx="9726">
                  <c:v>0.12</c:v>
                </c:pt>
                <c:pt idx="9727">
                  <c:v>0.03</c:v>
                </c:pt>
                <c:pt idx="9728">
                  <c:v>0.12</c:v>
                </c:pt>
                <c:pt idx="9729">
                  <c:v>0.03</c:v>
                </c:pt>
                <c:pt idx="9730">
                  <c:v>0.12</c:v>
                </c:pt>
                <c:pt idx="9731">
                  <c:v>0.06</c:v>
                </c:pt>
                <c:pt idx="9732">
                  <c:v>0.12</c:v>
                </c:pt>
                <c:pt idx="9733">
                  <c:v>0.03</c:v>
                </c:pt>
                <c:pt idx="9734">
                  <c:v>0.12</c:v>
                </c:pt>
                <c:pt idx="9735">
                  <c:v>0.03</c:v>
                </c:pt>
                <c:pt idx="9736">
                  <c:v>0.12</c:v>
                </c:pt>
                <c:pt idx="9737">
                  <c:v>0.06</c:v>
                </c:pt>
                <c:pt idx="9738">
                  <c:v>0.12</c:v>
                </c:pt>
                <c:pt idx="9739">
                  <c:v>0.03</c:v>
                </c:pt>
                <c:pt idx="9740">
                  <c:v>0.09</c:v>
                </c:pt>
                <c:pt idx="9741">
                  <c:v>0.03</c:v>
                </c:pt>
                <c:pt idx="9742">
                  <c:v>0.12</c:v>
                </c:pt>
                <c:pt idx="9743">
                  <c:v>0.03</c:v>
                </c:pt>
                <c:pt idx="9744">
                  <c:v>0.12</c:v>
                </c:pt>
                <c:pt idx="9745">
                  <c:v>0.03</c:v>
                </c:pt>
                <c:pt idx="9746">
                  <c:v>0.12</c:v>
                </c:pt>
                <c:pt idx="9747">
                  <c:v>0.06</c:v>
                </c:pt>
                <c:pt idx="9748">
                  <c:v>0.15</c:v>
                </c:pt>
                <c:pt idx="9749">
                  <c:v>0.03</c:v>
                </c:pt>
                <c:pt idx="9750">
                  <c:v>0.12</c:v>
                </c:pt>
                <c:pt idx="9751">
                  <c:v>0.03</c:v>
                </c:pt>
                <c:pt idx="9752">
                  <c:v>0.12</c:v>
                </c:pt>
                <c:pt idx="9753">
                  <c:v>0.06</c:v>
                </c:pt>
                <c:pt idx="9754">
                  <c:v>0.12</c:v>
                </c:pt>
                <c:pt idx="9755">
                  <c:v>0.03</c:v>
                </c:pt>
                <c:pt idx="9756">
                  <c:v>0.09</c:v>
                </c:pt>
                <c:pt idx="9757">
                  <c:v>0.03</c:v>
                </c:pt>
                <c:pt idx="9758">
                  <c:v>0.12</c:v>
                </c:pt>
                <c:pt idx="9759">
                  <c:v>0.03</c:v>
                </c:pt>
                <c:pt idx="9760">
                  <c:v>0.12</c:v>
                </c:pt>
                <c:pt idx="9761">
                  <c:v>0.03</c:v>
                </c:pt>
                <c:pt idx="9762">
                  <c:v>0.12</c:v>
                </c:pt>
                <c:pt idx="9763">
                  <c:v>0.06</c:v>
                </c:pt>
                <c:pt idx="9764">
                  <c:v>0.12</c:v>
                </c:pt>
                <c:pt idx="9765">
                  <c:v>0.03</c:v>
                </c:pt>
                <c:pt idx="9766">
                  <c:v>0.12</c:v>
                </c:pt>
                <c:pt idx="9767">
                  <c:v>0.03</c:v>
                </c:pt>
                <c:pt idx="9768">
                  <c:v>0.12</c:v>
                </c:pt>
                <c:pt idx="9769">
                  <c:v>0.03</c:v>
                </c:pt>
                <c:pt idx="9770">
                  <c:v>0.12</c:v>
                </c:pt>
                <c:pt idx="9771">
                  <c:v>0.03</c:v>
                </c:pt>
                <c:pt idx="9772">
                  <c:v>0.12</c:v>
                </c:pt>
                <c:pt idx="9773">
                  <c:v>0.09</c:v>
                </c:pt>
                <c:pt idx="9774">
                  <c:v>0.09</c:v>
                </c:pt>
                <c:pt idx="9775">
                  <c:v>0.03</c:v>
                </c:pt>
                <c:pt idx="9776">
                  <c:v>0.03</c:v>
                </c:pt>
                <c:pt idx="9777">
                  <c:v>0.06</c:v>
                </c:pt>
                <c:pt idx="9778">
                  <c:v>0.12</c:v>
                </c:pt>
                <c:pt idx="9779">
                  <c:v>0.03</c:v>
                </c:pt>
                <c:pt idx="9780">
                  <c:v>0.12</c:v>
                </c:pt>
                <c:pt idx="9781">
                  <c:v>0.03</c:v>
                </c:pt>
                <c:pt idx="9782">
                  <c:v>0.12</c:v>
                </c:pt>
                <c:pt idx="9783">
                  <c:v>0.03</c:v>
                </c:pt>
                <c:pt idx="9784">
                  <c:v>0.12</c:v>
                </c:pt>
                <c:pt idx="9785">
                  <c:v>0.06</c:v>
                </c:pt>
                <c:pt idx="9786">
                  <c:v>0.12</c:v>
                </c:pt>
                <c:pt idx="9787">
                  <c:v>0.06</c:v>
                </c:pt>
                <c:pt idx="9788">
                  <c:v>0.12</c:v>
                </c:pt>
                <c:pt idx="9789">
                  <c:v>0.03</c:v>
                </c:pt>
                <c:pt idx="9790">
                  <c:v>0.12</c:v>
                </c:pt>
                <c:pt idx="9791">
                  <c:v>0.03</c:v>
                </c:pt>
                <c:pt idx="9792">
                  <c:v>0.12</c:v>
                </c:pt>
                <c:pt idx="9793">
                  <c:v>0.06</c:v>
                </c:pt>
                <c:pt idx="9794">
                  <c:v>0.12</c:v>
                </c:pt>
                <c:pt idx="9795">
                  <c:v>0.03</c:v>
                </c:pt>
                <c:pt idx="9796">
                  <c:v>0.12</c:v>
                </c:pt>
                <c:pt idx="9797">
                  <c:v>0.06</c:v>
                </c:pt>
                <c:pt idx="9798">
                  <c:v>0.12</c:v>
                </c:pt>
                <c:pt idx="9799">
                  <c:v>0.06</c:v>
                </c:pt>
                <c:pt idx="9800">
                  <c:v>0.12</c:v>
                </c:pt>
                <c:pt idx="9801">
                  <c:v>0.06</c:v>
                </c:pt>
                <c:pt idx="9802">
                  <c:v>0.12</c:v>
                </c:pt>
                <c:pt idx="9803">
                  <c:v>0.03</c:v>
                </c:pt>
                <c:pt idx="9804">
                  <c:v>0.12</c:v>
                </c:pt>
                <c:pt idx="9805">
                  <c:v>0.03</c:v>
                </c:pt>
                <c:pt idx="9806">
                  <c:v>0.12</c:v>
                </c:pt>
                <c:pt idx="9807">
                  <c:v>0.03</c:v>
                </c:pt>
                <c:pt idx="9808">
                  <c:v>0.12</c:v>
                </c:pt>
                <c:pt idx="9809">
                  <c:v>0.03</c:v>
                </c:pt>
                <c:pt idx="9810">
                  <c:v>0.12</c:v>
                </c:pt>
                <c:pt idx="9811">
                  <c:v>0.03</c:v>
                </c:pt>
                <c:pt idx="9812">
                  <c:v>0.12</c:v>
                </c:pt>
                <c:pt idx="9813">
                  <c:v>0.06</c:v>
                </c:pt>
                <c:pt idx="9814">
                  <c:v>0.12</c:v>
                </c:pt>
                <c:pt idx="9815">
                  <c:v>0.03</c:v>
                </c:pt>
                <c:pt idx="9816">
                  <c:v>0.12</c:v>
                </c:pt>
                <c:pt idx="9817">
                  <c:v>0.03</c:v>
                </c:pt>
                <c:pt idx="9818">
                  <c:v>0.12</c:v>
                </c:pt>
                <c:pt idx="9819">
                  <c:v>0.03</c:v>
                </c:pt>
                <c:pt idx="9820">
                  <c:v>0.12</c:v>
                </c:pt>
                <c:pt idx="9821">
                  <c:v>0.03</c:v>
                </c:pt>
                <c:pt idx="9822">
                  <c:v>0.12</c:v>
                </c:pt>
                <c:pt idx="9823">
                  <c:v>0.06</c:v>
                </c:pt>
                <c:pt idx="9824">
                  <c:v>0.12</c:v>
                </c:pt>
                <c:pt idx="9825">
                  <c:v>0.03</c:v>
                </c:pt>
                <c:pt idx="9826">
                  <c:v>0.09</c:v>
                </c:pt>
                <c:pt idx="9827">
                  <c:v>0.03</c:v>
                </c:pt>
                <c:pt idx="9828">
                  <c:v>0.12</c:v>
                </c:pt>
                <c:pt idx="9829">
                  <c:v>0.03</c:v>
                </c:pt>
                <c:pt idx="9830">
                  <c:v>0.12</c:v>
                </c:pt>
                <c:pt idx="9831">
                  <c:v>0.03</c:v>
                </c:pt>
                <c:pt idx="9832">
                  <c:v>0.12</c:v>
                </c:pt>
                <c:pt idx="9833">
                  <c:v>0.06</c:v>
                </c:pt>
                <c:pt idx="9834">
                  <c:v>0.12</c:v>
                </c:pt>
                <c:pt idx="9835">
                  <c:v>0.03</c:v>
                </c:pt>
                <c:pt idx="9836">
                  <c:v>0.12</c:v>
                </c:pt>
                <c:pt idx="9837">
                  <c:v>0.03</c:v>
                </c:pt>
                <c:pt idx="9838">
                  <c:v>0.12</c:v>
                </c:pt>
                <c:pt idx="9839">
                  <c:v>0.03</c:v>
                </c:pt>
                <c:pt idx="9840">
                  <c:v>0.12</c:v>
                </c:pt>
                <c:pt idx="9841">
                  <c:v>0.03</c:v>
                </c:pt>
                <c:pt idx="9842">
                  <c:v>0.12</c:v>
                </c:pt>
                <c:pt idx="9843">
                  <c:v>0.03</c:v>
                </c:pt>
                <c:pt idx="9844">
                  <c:v>0.12</c:v>
                </c:pt>
                <c:pt idx="9845">
                  <c:v>0.03</c:v>
                </c:pt>
                <c:pt idx="9846">
                  <c:v>0.12</c:v>
                </c:pt>
                <c:pt idx="9847">
                  <c:v>0.03</c:v>
                </c:pt>
                <c:pt idx="9848">
                  <c:v>0.09</c:v>
                </c:pt>
                <c:pt idx="9849">
                  <c:v>0.03</c:v>
                </c:pt>
                <c:pt idx="9850">
                  <c:v>0.12</c:v>
                </c:pt>
                <c:pt idx="9851">
                  <c:v>0.03</c:v>
                </c:pt>
                <c:pt idx="9852">
                  <c:v>0.12</c:v>
                </c:pt>
                <c:pt idx="9853">
                  <c:v>0.03</c:v>
                </c:pt>
                <c:pt idx="9854">
                  <c:v>0.12</c:v>
                </c:pt>
                <c:pt idx="9855">
                  <c:v>0.03</c:v>
                </c:pt>
                <c:pt idx="9856">
                  <c:v>0.09</c:v>
                </c:pt>
                <c:pt idx="9857">
                  <c:v>0.03</c:v>
                </c:pt>
                <c:pt idx="9858">
                  <c:v>0.12</c:v>
                </c:pt>
                <c:pt idx="9859">
                  <c:v>0.06</c:v>
                </c:pt>
                <c:pt idx="9860">
                  <c:v>0.15</c:v>
                </c:pt>
                <c:pt idx="9861">
                  <c:v>0.03</c:v>
                </c:pt>
                <c:pt idx="9862">
                  <c:v>0.12</c:v>
                </c:pt>
                <c:pt idx="9863">
                  <c:v>0.03</c:v>
                </c:pt>
                <c:pt idx="9864">
                  <c:v>0.12</c:v>
                </c:pt>
                <c:pt idx="9865">
                  <c:v>0.06</c:v>
                </c:pt>
                <c:pt idx="9866">
                  <c:v>0.12</c:v>
                </c:pt>
                <c:pt idx="9867">
                  <c:v>0.03</c:v>
                </c:pt>
                <c:pt idx="9868">
                  <c:v>0.12</c:v>
                </c:pt>
                <c:pt idx="9869">
                  <c:v>0.03</c:v>
                </c:pt>
                <c:pt idx="9870">
                  <c:v>0.12</c:v>
                </c:pt>
                <c:pt idx="9871">
                  <c:v>0.06</c:v>
                </c:pt>
                <c:pt idx="9872">
                  <c:v>0.12</c:v>
                </c:pt>
                <c:pt idx="9873">
                  <c:v>0.03</c:v>
                </c:pt>
                <c:pt idx="9874">
                  <c:v>0.12</c:v>
                </c:pt>
                <c:pt idx="9875">
                  <c:v>0.03</c:v>
                </c:pt>
                <c:pt idx="9876">
                  <c:v>0.12</c:v>
                </c:pt>
                <c:pt idx="9877">
                  <c:v>0.03</c:v>
                </c:pt>
                <c:pt idx="9878">
                  <c:v>0.09</c:v>
                </c:pt>
                <c:pt idx="9879">
                  <c:v>0.03</c:v>
                </c:pt>
                <c:pt idx="9880">
                  <c:v>0.12</c:v>
                </c:pt>
                <c:pt idx="9881">
                  <c:v>0.03</c:v>
                </c:pt>
                <c:pt idx="9882">
                  <c:v>0.12</c:v>
                </c:pt>
                <c:pt idx="9883">
                  <c:v>0.03</c:v>
                </c:pt>
                <c:pt idx="9884">
                  <c:v>0.12</c:v>
                </c:pt>
                <c:pt idx="9885">
                  <c:v>0.03</c:v>
                </c:pt>
                <c:pt idx="9886">
                  <c:v>0.12</c:v>
                </c:pt>
                <c:pt idx="9887">
                  <c:v>0.03</c:v>
                </c:pt>
                <c:pt idx="9888">
                  <c:v>0.12</c:v>
                </c:pt>
                <c:pt idx="9889">
                  <c:v>0.03</c:v>
                </c:pt>
                <c:pt idx="9890">
                  <c:v>0.12</c:v>
                </c:pt>
                <c:pt idx="9891">
                  <c:v>0.03</c:v>
                </c:pt>
                <c:pt idx="9892">
                  <c:v>0.15</c:v>
                </c:pt>
                <c:pt idx="9893">
                  <c:v>0.09</c:v>
                </c:pt>
                <c:pt idx="9894">
                  <c:v>0.09</c:v>
                </c:pt>
                <c:pt idx="9895">
                  <c:v>0.03</c:v>
                </c:pt>
                <c:pt idx="9896">
                  <c:v>0.09</c:v>
                </c:pt>
                <c:pt idx="9897">
                  <c:v>0.03</c:v>
                </c:pt>
                <c:pt idx="9898">
                  <c:v>0.12</c:v>
                </c:pt>
                <c:pt idx="9899">
                  <c:v>0.03</c:v>
                </c:pt>
                <c:pt idx="9900">
                  <c:v>0.09</c:v>
                </c:pt>
                <c:pt idx="9901">
                  <c:v>0.03</c:v>
                </c:pt>
                <c:pt idx="9902">
                  <c:v>0.12</c:v>
                </c:pt>
                <c:pt idx="9903">
                  <c:v>0.03</c:v>
                </c:pt>
                <c:pt idx="9904">
                  <c:v>0.12</c:v>
                </c:pt>
                <c:pt idx="9905">
                  <c:v>0.06</c:v>
                </c:pt>
                <c:pt idx="9906">
                  <c:v>0.09</c:v>
                </c:pt>
                <c:pt idx="9907">
                  <c:v>0.03</c:v>
                </c:pt>
                <c:pt idx="9908">
                  <c:v>0.12</c:v>
                </c:pt>
                <c:pt idx="9909">
                  <c:v>0.03</c:v>
                </c:pt>
                <c:pt idx="9910">
                  <c:v>0.12</c:v>
                </c:pt>
                <c:pt idx="9911">
                  <c:v>0.03</c:v>
                </c:pt>
                <c:pt idx="9912">
                  <c:v>0.12</c:v>
                </c:pt>
                <c:pt idx="9913">
                  <c:v>0.03</c:v>
                </c:pt>
                <c:pt idx="9914">
                  <c:v>0.12</c:v>
                </c:pt>
                <c:pt idx="9915">
                  <c:v>0.03</c:v>
                </c:pt>
                <c:pt idx="9916">
                  <c:v>0.12</c:v>
                </c:pt>
                <c:pt idx="9917">
                  <c:v>0.03</c:v>
                </c:pt>
                <c:pt idx="9918">
                  <c:v>0.12</c:v>
                </c:pt>
                <c:pt idx="9919">
                  <c:v>0.03</c:v>
                </c:pt>
                <c:pt idx="9920">
                  <c:v>0.12</c:v>
                </c:pt>
                <c:pt idx="9921">
                  <c:v>0.06</c:v>
                </c:pt>
                <c:pt idx="9922">
                  <c:v>0.12</c:v>
                </c:pt>
                <c:pt idx="9923">
                  <c:v>0.03</c:v>
                </c:pt>
                <c:pt idx="9924">
                  <c:v>0.12</c:v>
                </c:pt>
                <c:pt idx="9925">
                  <c:v>0.06</c:v>
                </c:pt>
                <c:pt idx="9926">
                  <c:v>0.12</c:v>
                </c:pt>
                <c:pt idx="9927">
                  <c:v>0.03</c:v>
                </c:pt>
                <c:pt idx="9928">
                  <c:v>0.12</c:v>
                </c:pt>
                <c:pt idx="9929">
                  <c:v>0.06</c:v>
                </c:pt>
                <c:pt idx="9930">
                  <c:v>0.12</c:v>
                </c:pt>
                <c:pt idx="9931">
                  <c:v>0.03</c:v>
                </c:pt>
                <c:pt idx="9932">
                  <c:v>0.12</c:v>
                </c:pt>
                <c:pt idx="9933">
                  <c:v>0.03</c:v>
                </c:pt>
                <c:pt idx="9934">
                  <c:v>0.12</c:v>
                </c:pt>
                <c:pt idx="9935">
                  <c:v>0.06</c:v>
                </c:pt>
                <c:pt idx="9936">
                  <c:v>0.09</c:v>
                </c:pt>
                <c:pt idx="9937">
                  <c:v>0.03</c:v>
                </c:pt>
                <c:pt idx="9938">
                  <c:v>0.12</c:v>
                </c:pt>
                <c:pt idx="9939">
                  <c:v>0.06</c:v>
                </c:pt>
                <c:pt idx="9940">
                  <c:v>0.12</c:v>
                </c:pt>
                <c:pt idx="9941">
                  <c:v>0.03</c:v>
                </c:pt>
                <c:pt idx="9942">
                  <c:v>0.09</c:v>
                </c:pt>
                <c:pt idx="9943">
                  <c:v>0.03</c:v>
                </c:pt>
                <c:pt idx="9944">
                  <c:v>0.12</c:v>
                </c:pt>
                <c:pt idx="9945">
                  <c:v>0.03</c:v>
                </c:pt>
                <c:pt idx="9946">
                  <c:v>0.12</c:v>
                </c:pt>
                <c:pt idx="9947">
                  <c:v>0.03</c:v>
                </c:pt>
                <c:pt idx="9948">
                  <c:v>0.12</c:v>
                </c:pt>
                <c:pt idx="9949">
                  <c:v>0.03</c:v>
                </c:pt>
                <c:pt idx="9950">
                  <c:v>0.12</c:v>
                </c:pt>
                <c:pt idx="9951">
                  <c:v>0.03</c:v>
                </c:pt>
                <c:pt idx="9952">
                  <c:v>0.09</c:v>
                </c:pt>
                <c:pt idx="9953">
                  <c:v>0.06</c:v>
                </c:pt>
                <c:pt idx="9954">
                  <c:v>0.12</c:v>
                </c:pt>
                <c:pt idx="9955">
                  <c:v>0.03</c:v>
                </c:pt>
                <c:pt idx="9956">
                  <c:v>0.12</c:v>
                </c:pt>
                <c:pt idx="9957">
                  <c:v>0.03</c:v>
                </c:pt>
                <c:pt idx="9958">
                  <c:v>0.12</c:v>
                </c:pt>
                <c:pt idx="9959">
                  <c:v>0.03</c:v>
                </c:pt>
                <c:pt idx="9960">
                  <c:v>0.12</c:v>
                </c:pt>
                <c:pt idx="9961">
                  <c:v>0.03</c:v>
                </c:pt>
                <c:pt idx="9962">
                  <c:v>0.12</c:v>
                </c:pt>
                <c:pt idx="9963">
                  <c:v>0.03</c:v>
                </c:pt>
                <c:pt idx="9964">
                  <c:v>0.09</c:v>
                </c:pt>
                <c:pt idx="9965">
                  <c:v>0.03</c:v>
                </c:pt>
                <c:pt idx="9966">
                  <c:v>0.12</c:v>
                </c:pt>
                <c:pt idx="9967">
                  <c:v>0.03</c:v>
                </c:pt>
                <c:pt idx="9968">
                  <c:v>0.12</c:v>
                </c:pt>
                <c:pt idx="9969">
                  <c:v>0.06</c:v>
                </c:pt>
                <c:pt idx="9970">
                  <c:v>0.12</c:v>
                </c:pt>
                <c:pt idx="9971">
                  <c:v>0.03</c:v>
                </c:pt>
                <c:pt idx="9972">
                  <c:v>0.12</c:v>
                </c:pt>
                <c:pt idx="9973">
                  <c:v>0.06</c:v>
                </c:pt>
                <c:pt idx="9974">
                  <c:v>0.12</c:v>
                </c:pt>
                <c:pt idx="9975">
                  <c:v>0.06</c:v>
                </c:pt>
                <c:pt idx="9976">
                  <c:v>0.12</c:v>
                </c:pt>
                <c:pt idx="9977">
                  <c:v>0.03</c:v>
                </c:pt>
                <c:pt idx="9978">
                  <c:v>0.12</c:v>
                </c:pt>
                <c:pt idx="9979">
                  <c:v>0.03</c:v>
                </c:pt>
                <c:pt idx="9980">
                  <c:v>0.09</c:v>
                </c:pt>
                <c:pt idx="9981">
                  <c:v>0.06</c:v>
                </c:pt>
                <c:pt idx="9982">
                  <c:v>0.12</c:v>
                </c:pt>
                <c:pt idx="9983">
                  <c:v>0.03</c:v>
                </c:pt>
                <c:pt idx="9984">
                  <c:v>0.12</c:v>
                </c:pt>
                <c:pt idx="9985">
                  <c:v>0.06</c:v>
                </c:pt>
                <c:pt idx="9986">
                  <c:v>0.12</c:v>
                </c:pt>
                <c:pt idx="9987">
                  <c:v>0.03</c:v>
                </c:pt>
                <c:pt idx="9988">
                  <c:v>0.12</c:v>
                </c:pt>
                <c:pt idx="9989">
                  <c:v>0.03</c:v>
                </c:pt>
                <c:pt idx="9990">
                  <c:v>0.12</c:v>
                </c:pt>
                <c:pt idx="9991">
                  <c:v>0.03</c:v>
                </c:pt>
                <c:pt idx="9992">
                  <c:v>0.12</c:v>
                </c:pt>
                <c:pt idx="9993">
                  <c:v>0.06</c:v>
                </c:pt>
                <c:pt idx="9994">
                  <c:v>0.12</c:v>
                </c:pt>
                <c:pt idx="9995">
                  <c:v>0.03</c:v>
                </c:pt>
                <c:pt idx="9996">
                  <c:v>0.09</c:v>
                </c:pt>
                <c:pt idx="9997">
                  <c:v>0.03</c:v>
                </c:pt>
                <c:pt idx="9998">
                  <c:v>0.09</c:v>
                </c:pt>
                <c:pt idx="9999">
                  <c:v>0.03</c:v>
                </c:pt>
                <c:pt idx="10000">
                  <c:v>0.12</c:v>
                </c:pt>
                <c:pt idx="10001">
                  <c:v>0.06</c:v>
                </c:pt>
                <c:pt idx="10002">
                  <c:v>0.12</c:v>
                </c:pt>
                <c:pt idx="10003">
                  <c:v>0.03</c:v>
                </c:pt>
                <c:pt idx="10004">
                  <c:v>0.12</c:v>
                </c:pt>
                <c:pt idx="10005">
                  <c:v>0.03</c:v>
                </c:pt>
                <c:pt idx="10006">
                  <c:v>0.12</c:v>
                </c:pt>
                <c:pt idx="10007">
                  <c:v>0.03</c:v>
                </c:pt>
                <c:pt idx="10008">
                  <c:v>0.12</c:v>
                </c:pt>
                <c:pt idx="10009">
                  <c:v>0.06</c:v>
                </c:pt>
                <c:pt idx="10010">
                  <c:v>0.12</c:v>
                </c:pt>
                <c:pt idx="10011">
                  <c:v>0.03</c:v>
                </c:pt>
                <c:pt idx="10012">
                  <c:v>0.12</c:v>
                </c:pt>
                <c:pt idx="10013">
                  <c:v>0.09</c:v>
                </c:pt>
                <c:pt idx="10014">
                  <c:v>0.09</c:v>
                </c:pt>
                <c:pt idx="10015">
                  <c:v>0.03</c:v>
                </c:pt>
                <c:pt idx="10016">
                  <c:v>0.09</c:v>
                </c:pt>
                <c:pt idx="10017">
                  <c:v>0.03</c:v>
                </c:pt>
                <c:pt idx="10018">
                  <c:v>0.12</c:v>
                </c:pt>
                <c:pt idx="10019">
                  <c:v>0.03</c:v>
                </c:pt>
                <c:pt idx="10020">
                  <c:v>0.12</c:v>
                </c:pt>
                <c:pt idx="10021">
                  <c:v>0.06</c:v>
                </c:pt>
                <c:pt idx="10022">
                  <c:v>0.12</c:v>
                </c:pt>
                <c:pt idx="10023">
                  <c:v>0.06</c:v>
                </c:pt>
                <c:pt idx="10024">
                  <c:v>0.12</c:v>
                </c:pt>
                <c:pt idx="10025">
                  <c:v>0.03</c:v>
                </c:pt>
                <c:pt idx="10026">
                  <c:v>0.12</c:v>
                </c:pt>
                <c:pt idx="10027">
                  <c:v>0.03</c:v>
                </c:pt>
                <c:pt idx="10028">
                  <c:v>0.12</c:v>
                </c:pt>
                <c:pt idx="10029">
                  <c:v>0.03</c:v>
                </c:pt>
                <c:pt idx="10030">
                  <c:v>0.12</c:v>
                </c:pt>
                <c:pt idx="10031">
                  <c:v>0.03</c:v>
                </c:pt>
                <c:pt idx="10032">
                  <c:v>0.12</c:v>
                </c:pt>
                <c:pt idx="10033">
                  <c:v>0.03</c:v>
                </c:pt>
                <c:pt idx="10034">
                  <c:v>0.12</c:v>
                </c:pt>
                <c:pt idx="10035">
                  <c:v>0.03</c:v>
                </c:pt>
                <c:pt idx="10036">
                  <c:v>0.12</c:v>
                </c:pt>
                <c:pt idx="10037">
                  <c:v>0.03</c:v>
                </c:pt>
                <c:pt idx="10038">
                  <c:v>0.12</c:v>
                </c:pt>
                <c:pt idx="10039">
                  <c:v>0.03</c:v>
                </c:pt>
                <c:pt idx="10040">
                  <c:v>0.12</c:v>
                </c:pt>
                <c:pt idx="10041">
                  <c:v>0.03</c:v>
                </c:pt>
                <c:pt idx="10042">
                  <c:v>0.12</c:v>
                </c:pt>
                <c:pt idx="10043">
                  <c:v>0.03</c:v>
                </c:pt>
                <c:pt idx="10044">
                  <c:v>0.12</c:v>
                </c:pt>
                <c:pt idx="10045">
                  <c:v>0.03</c:v>
                </c:pt>
                <c:pt idx="10046">
                  <c:v>0.12</c:v>
                </c:pt>
                <c:pt idx="10047">
                  <c:v>0.03</c:v>
                </c:pt>
                <c:pt idx="10048">
                  <c:v>0.09</c:v>
                </c:pt>
                <c:pt idx="10049">
                  <c:v>0.03</c:v>
                </c:pt>
                <c:pt idx="10050">
                  <c:v>0.12</c:v>
                </c:pt>
                <c:pt idx="10051">
                  <c:v>0.03</c:v>
                </c:pt>
                <c:pt idx="10052">
                  <c:v>0.12</c:v>
                </c:pt>
                <c:pt idx="10053">
                  <c:v>0.03</c:v>
                </c:pt>
                <c:pt idx="10054">
                  <c:v>0.12</c:v>
                </c:pt>
                <c:pt idx="10055">
                  <c:v>0.03</c:v>
                </c:pt>
                <c:pt idx="10056">
                  <c:v>0.12</c:v>
                </c:pt>
                <c:pt idx="10057">
                  <c:v>0.03</c:v>
                </c:pt>
                <c:pt idx="10058">
                  <c:v>0.12</c:v>
                </c:pt>
                <c:pt idx="10059">
                  <c:v>0.06</c:v>
                </c:pt>
                <c:pt idx="10060">
                  <c:v>0.12</c:v>
                </c:pt>
                <c:pt idx="10061">
                  <c:v>0.03</c:v>
                </c:pt>
                <c:pt idx="10062">
                  <c:v>0.12</c:v>
                </c:pt>
                <c:pt idx="10063">
                  <c:v>0.03</c:v>
                </c:pt>
                <c:pt idx="10064">
                  <c:v>0.12</c:v>
                </c:pt>
                <c:pt idx="10065">
                  <c:v>0.03</c:v>
                </c:pt>
                <c:pt idx="10066">
                  <c:v>0.12</c:v>
                </c:pt>
                <c:pt idx="10067">
                  <c:v>0.06</c:v>
                </c:pt>
                <c:pt idx="10068">
                  <c:v>0.12</c:v>
                </c:pt>
                <c:pt idx="10069">
                  <c:v>0.03</c:v>
                </c:pt>
                <c:pt idx="10070">
                  <c:v>0.12</c:v>
                </c:pt>
                <c:pt idx="10071">
                  <c:v>0.06</c:v>
                </c:pt>
                <c:pt idx="10072">
                  <c:v>0.12</c:v>
                </c:pt>
                <c:pt idx="10073">
                  <c:v>0.03</c:v>
                </c:pt>
                <c:pt idx="10074">
                  <c:v>0.09</c:v>
                </c:pt>
                <c:pt idx="10075">
                  <c:v>0.06</c:v>
                </c:pt>
                <c:pt idx="10076">
                  <c:v>0.12</c:v>
                </c:pt>
                <c:pt idx="10077">
                  <c:v>0.03</c:v>
                </c:pt>
                <c:pt idx="10078">
                  <c:v>0.12</c:v>
                </c:pt>
                <c:pt idx="10079">
                  <c:v>0.03</c:v>
                </c:pt>
                <c:pt idx="10080">
                  <c:v>0.12</c:v>
                </c:pt>
                <c:pt idx="10081">
                  <c:v>0.03</c:v>
                </c:pt>
                <c:pt idx="10082">
                  <c:v>0.12</c:v>
                </c:pt>
                <c:pt idx="10083">
                  <c:v>0.06</c:v>
                </c:pt>
                <c:pt idx="10084">
                  <c:v>0.12</c:v>
                </c:pt>
                <c:pt idx="10085">
                  <c:v>0.06</c:v>
                </c:pt>
                <c:pt idx="10086">
                  <c:v>0.12</c:v>
                </c:pt>
                <c:pt idx="10087">
                  <c:v>0.03</c:v>
                </c:pt>
                <c:pt idx="10088">
                  <c:v>0.12</c:v>
                </c:pt>
                <c:pt idx="10089">
                  <c:v>0.03</c:v>
                </c:pt>
                <c:pt idx="10090">
                  <c:v>0.12</c:v>
                </c:pt>
                <c:pt idx="10091">
                  <c:v>0.06</c:v>
                </c:pt>
                <c:pt idx="10092">
                  <c:v>0.12</c:v>
                </c:pt>
                <c:pt idx="10093">
                  <c:v>0.03</c:v>
                </c:pt>
                <c:pt idx="10094">
                  <c:v>0.12</c:v>
                </c:pt>
                <c:pt idx="10095">
                  <c:v>0.03</c:v>
                </c:pt>
                <c:pt idx="10096">
                  <c:v>0.12</c:v>
                </c:pt>
                <c:pt idx="10097">
                  <c:v>0.03</c:v>
                </c:pt>
                <c:pt idx="10098">
                  <c:v>0.09</c:v>
                </c:pt>
                <c:pt idx="10099">
                  <c:v>0.03</c:v>
                </c:pt>
                <c:pt idx="10100">
                  <c:v>0.12</c:v>
                </c:pt>
                <c:pt idx="10101">
                  <c:v>0.03</c:v>
                </c:pt>
                <c:pt idx="10102">
                  <c:v>0.12</c:v>
                </c:pt>
                <c:pt idx="10103">
                  <c:v>0.03</c:v>
                </c:pt>
                <c:pt idx="10104">
                  <c:v>0.09</c:v>
                </c:pt>
                <c:pt idx="10105">
                  <c:v>0.03</c:v>
                </c:pt>
                <c:pt idx="10106">
                  <c:v>0.12</c:v>
                </c:pt>
                <c:pt idx="10107">
                  <c:v>0.03</c:v>
                </c:pt>
                <c:pt idx="10108">
                  <c:v>0.12</c:v>
                </c:pt>
                <c:pt idx="10109">
                  <c:v>0.03</c:v>
                </c:pt>
                <c:pt idx="10110">
                  <c:v>0.12</c:v>
                </c:pt>
                <c:pt idx="10111">
                  <c:v>0.03</c:v>
                </c:pt>
                <c:pt idx="10112">
                  <c:v>0.12</c:v>
                </c:pt>
                <c:pt idx="10113">
                  <c:v>0.06</c:v>
                </c:pt>
                <c:pt idx="10114">
                  <c:v>0.12</c:v>
                </c:pt>
                <c:pt idx="10115">
                  <c:v>0.03</c:v>
                </c:pt>
                <c:pt idx="10116">
                  <c:v>0.12</c:v>
                </c:pt>
                <c:pt idx="10117">
                  <c:v>0.03</c:v>
                </c:pt>
                <c:pt idx="10118">
                  <c:v>0.09</c:v>
                </c:pt>
                <c:pt idx="10119">
                  <c:v>0.03</c:v>
                </c:pt>
                <c:pt idx="10120">
                  <c:v>0.12</c:v>
                </c:pt>
                <c:pt idx="10121">
                  <c:v>0.03</c:v>
                </c:pt>
                <c:pt idx="10122">
                  <c:v>0.12</c:v>
                </c:pt>
                <c:pt idx="10123">
                  <c:v>0.03</c:v>
                </c:pt>
                <c:pt idx="10124">
                  <c:v>0.12</c:v>
                </c:pt>
                <c:pt idx="10125">
                  <c:v>0.03</c:v>
                </c:pt>
                <c:pt idx="10126">
                  <c:v>0.12</c:v>
                </c:pt>
                <c:pt idx="10127">
                  <c:v>0.03</c:v>
                </c:pt>
                <c:pt idx="10128">
                  <c:v>0.12</c:v>
                </c:pt>
                <c:pt idx="10129">
                  <c:v>0.03</c:v>
                </c:pt>
                <c:pt idx="10130">
                  <c:v>0.12</c:v>
                </c:pt>
                <c:pt idx="10131">
                  <c:v>0.03</c:v>
                </c:pt>
                <c:pt idx="10132">
                  <c:v>0.12</c:v>
                </c:pt>
                <c:pt idx="10133">
                  <c:v>0.09</c:v>
                </c:pt>
                <c:pt idx="10134">
                  <c:v>0.09</c:v>
                </c:pt>
                <c:pt idx="10135">
                  <c:v>0.03</c:v>
                </c:pt>
                <c:pt idx="10136">
                  <c:v>0.09</c:v>
                </c:pt>
                <c:pt idx="10137">
                  <c:v>0.06</c:v>
                </c:pt>
                <c:pt idx="10138">
                  <c:v>0.12</c:v>
                </c:pt>
                <c:pt idx="10139">
                  <c:v>0.03</c:v>
                </c:pt>
                <c:pt idx="10140">
                  <c:v>0.09</c:v>
                </c:pt>
                <c:pt idx="10141">
                  <c:v>0.03</c:v>
                </c:pt>
                <c:pt idx="10142">
                  <c:v>0.12</c:v>
                </c:pt>
                <c:pt idx="10143">
                  <c:v>0.03</c:v>
                </c:pt>
                <c:pt idx="10144">
                  <c:v>0.12</c:v>
                </c:pt>
                <c:pt idx="10145">
                  <c:v>0.03</c:v>
                </c:pt>
                <c:pt idx="10146">
                  <c:v>0.12</c:v>
                </c:pt>
                <c:pt idx="10147">
                  <c:v>0.06</c:v>
                </c:pt>
                <c:pt idx="10148">
                  <c:v>0.12</c:v>
                </c:pt>
                <c:pt idx="10149">
                  <c:v>0.03</c:v>
                </c:pt>
                <c:pt idx="10150">
                  <c:v>0.12</c:v>
                </c:pt>
                <c:pt idx="10151">
                  <c:v>0.03</c:v>
                </c:pt>
                <c:pt idx="10152">
                  <c:v>0.12</c:v>
                </c:pt>
                <c:pt idx="10153">
                  <c:v>0.06</c:v>
                </c:pt>
                <c:pt idx="10154">
                  <c:v>0.12</c:v>
                </c:pt>
                <c:pt idx="10155">
                  <c:v>0.03</c:v>
                </c:pt>
                <c:pt idx="10156">
                  <c:v>0.12</c:v>
                </c:pt>
                <c:pt idx="10157">
                  <c:v>0.03</c:v>
                </c:pt>
                <c:pt idx="10158">
                  <c:v>0.12</c:v>
                </c:pt>
                <c:pt idx="10159">
                  <c:v>0.03</c:v>
                </c:pt>
                <c:pt idx="10160">
                  <c:v>0.09</c:v>
                </c:pt>
                <c:pt idx="10161">
                  <c:v>0.06</c:v>
                </c:pt>
                <c:pt idx="10162">
                  <c:v>0.12</c:v>
                </c:pt>
                <c:pt idx="10163">
                  <c:v>0.03</c:v>
                </c:pt>
                <c:pt idx="10164">
                  <c:v>0.12</c:v>
                </c:pt>
                <c:pt idx="10165">
                  <c:v>0.03</c:v>
                </c:pt>
                <c:pt idx="10166">
                  <c:v>0.12</c:v>
                </c:pt>
                <c:pt idx="10167">
                  <c:v>0.06</c:v>
                </c:pt>
                <c:pt idx="10168">
                  <c:v>0.09</c:v>
                </c:pt>
                <c:pt idx="10169">
                  <c:v>0.03</c:v>
                </c:pt>
                <c:pt idx="10170">
                  <c:v>0.12</c:v>
                </c:pt>
                <c:pt idx="10171">
                  <c:v>0.03</c:v>
                </c:pt>
                <c:pt idx="10172">
                  <c:v>0.12</c:v>
                </c:pt>
                <c:pt idx="10173">
                  <c:v>0.03</c:v>
                </c:pt>
                <c:pt idx="10174">
                  <c:v>0.12</c:v>
                </c:pt>
                <c:pt idx="10175">
                  <c:v>0.03</c:v>
                </c:pt>
                <c:pt idx="10176">
                  <c:v>0.12</c:v>
                </c:pt>
                <c:pt idx="10177">
                  <c:v>0.03</c:v>
                </c:pt>
                <c:pt idx="10178">
                  <c:v>0.12</c:v>
                </c:pt>
                <c:pt idx="10179">
                  <c:v>0.03</c:v>
                </c:pt>
                <c:pt idx="10180">
                  <c:v>0.09</c:v>
                </c:pt>
                <c:pt idx="10181">
                  <c:v>0.03</c:v>
                </c:pt>
                <c:pt idx="10182">
                  <c:v>0.12</c:v>
                </c:pt>
                <c:pt idx="10183">
                  <c:v>0.03</c:v>
                </c:pt>
                <c:pt idx="10184">
                  <c:v>0.12</c:v>
                </c:pt>
                <c:pt idx="10185">
                  <c:v>0.06</c:v>
                </c:pt>
                <c:pt idx="10186">
                  <c:v>0.09</c:v>
                </c:pt>
                <c:pt idx="10187">
                  <c:v>0.03</c:v>
                </c:pt>
                <c:pt idx="10188">
                  <c:v>0.12</c:v>
                </c:pt>
                <c:pt idx="10189">
                  <c:v>0.06</c:v>
                </c:pt>
                <c:pt idx="10190">
                  <c:v>0.12</c:v>
                </c:pt>
                <c:pt idx="10191">
                  <c:v>0.06</c:v>
                </c:pt>
                <c:pt idx="10192">
                  <c:v>0.12</c:v>
                </c:pt>
                <c:pt idx="10193">
                  <c:v>0.06</c:v>
                </c:pt>
                <c:pt idx="10194">
                  <c:v>0.12</c:v>
                </c:pt>
                <c:pt idx="10195">
                  <c:v>0.03</c:v>
                </c:pt>
                <c:pt idx="10196">
                  <c:v>0.12</c:v>
                </c:pt>
                <c:pt idx="10197">
                  <c:v>0.03</c:v>
                </c:pt>
                <c:pt idx="10198">
                  <c:v>0.12</c:v>
                </c:pt>
                <c:pt idx="10199">
                  <c:v>0.03</c:v>
                </c:pt>
                <c:pt idx="10200">
                  <c:v>0.12</c:v>
                </c:pt>
                <c:pt idx="10201">
                  <c:v>0.03</c:v>
                </c:pt>
                <c:pt idx="10202">
                  <c:v>0.12</c:v>
                </c:pt>
                <c:pt idx="10203">
                  <c:v>0.03</c:v>
                </c:pt>
                <c:pt idx="10204">
                  <c:v>0.09</c:v>
                </c:pt>
                <c:pt idx="10205">
                  <c:v>0.03</c:v>
                </c:pt>
                <c:pt idx="10206">
                  <c:v>0.12</c:v>
                </c:pt>
                <c:pt idx="10207">
                  <c:v>0.03</c:v>
                </c:pt>
                <c:pt idx="10208">
                  <c:v>0.12</c:v>
                </c:pt>
                <c:pt idx="10209">
                  <c:v>0.06</c:v>
                </c:pt>
                <c:pt idx="10210">
                  <c:v>0.12</c:v>
                </c:pt>
                <c:pt idx="10211">
                  <c:v>0.03</c:v>
                </c:pt>
                <c:pt idx="10212">
                  <c:v>0.12</c:v>
                </c:pt>
                <c:pt idx="10213">
                  <c:v>0.03</c:v>
                </c:pt>
                <c:pt idx="10214">
                  <c:v>0.12</c:v>
                </c:pt>
                <c:pt idx="10215">
                  <c:v>0.06</c:v>
                </c:pt>
                <c:pt idx="10216">
                  <c:v>0.12</c:v>
                </c:pt>
                <c:pt idx="10217">
                  <c:v>0.03</c:v>
                </c:pt>
                <c:pt idx="10218">
                  <c:v>0.12</c:v>
                </c:pt>
                <c:pt idx="10219">
                  <c:v>0.03</c:v>
                </c:pt>
                <c:pt idx="10220">
                  <c:v>0.12</c:v>
                </c:pt>
                <c:pt idx="10221">
                  <c:v>0.03</c:v>
                </c:pt>
                <c:pt idx="10222">
                  <c:v>0.12</c:v>
                </c:pt>
                <c:pt idx="10223">
                  <c:v>0.03</c:v>
                </c:pt>
                <c:pt idx="10224">
                  <c:v>0.12</c:v>
                </c:pt>
                <c:pt idx="10225">
                  <c:v>0.03</c:v>
                </c:pt>
                <c:pt idx="10226">
                  <c:v>0.12</c:v>
                </c:pt>
                <c:pt idx="10227">
                  <c:v>0.03</c:v>
                </c:pt>
                <c:pt idx="10228">
                  <c:v>0.12</c:v>
                </c:pt>
                <c:pt idx="10229">
                  <c:v>0.06</c:v>
                </c:pt>
                <c:pt idx="10230">
                  <c:v>0.12</c:v>
                </c:pt>
                <c:pt idx="10231">
                  <c:v>0.03</c:v>
                </c:pt>
                <c:pt idx="10232">
                  <c:v>0.09</c:v>
                </c:pt>
                <c:pt idx="10233">
                  <c:v>0.03</c:v>
                </c:pt>
                <c:pt idx="10234">
                  <c:v>0.09</c:v>
                </c:pt>
                <c:pt idx="10235">
                  <c:v>0.03</c:v>
                </c:pt>
                <c:pt idx="10236">
                  <c:v>0.12</c:v>
                </c:pt>
                <c:pt idx="10237">
                  <c:v>0.06</c:v>
                </c:pt>
                <c:pt idx="10238">
                  <c:v>0.12</c:v>
                </c:pt>
                <c:pt idx="10239">
                  <c:v>0.06</c:v>
                </c:pt>
                <c:pt idx="10240">
                  <c:v>0.09</c:v>
                </c:pt>
                <c:pt idx="10241">
                  <c:v>0.03</c:v>
                </c:pt>
                <c:pt idx="10242">
                  <c:v>0.12</c:v>
                </c:pt>
                <c:pt idx="10243">
                  <c:v>0.03</c:v>
                </c:pt>
                <c:pt idx="10244">
                  <c:v>0.12</c:v>
                </c:pt>
                <c:pt idx="10245">
                  <c:v>0.03</c:v>
                </c:pt>
                <c:pt idx="10246">
                  <c:v>0.12</c:v>
                </c:pt>
                <c:pt idx="10247">
                  <c:v>0.03</c:v>
                </c:pt>
                <c:pt idx="10248">
                  <c:v>0.12</c:v>
                </c:pt>
                <c:pt idx="10249">
                  <c:v>0.03</c:v>
                </c:pt>
                <c:pt idx="10250">
                  <c:v>0.09</c:v>
                </c:pt>
                <c:pt idx="10251">
                  <c:v>0.06</c:v>
                </c:pt>
                <c:pt idx="10252">
                  <c:v>0.12</c:v>
                </c:pt>
                <c:pt idx="10253">
                  <c:v>0.06</c:v>
                </c:pt>
                <c:pt idx="10254">
                  <c:v>0.12</c:v>
                </c:pt>
                <c:pt idx="10255">
                  <c:v>0.06</c:v>
                </c:pt>
                <c:pt idx="10256">
                  <c:v>0.09</c:v>
                </c:pt>
                <c:pt idx="10257">
                  <c:v>0.03</c:v>
                </c:pt>
                <c:pt idx="10258">
                  <c:v>0.12</c:v>
                </c:pt>
                <c:pt idx="10259">
                  <c:v>0.03</c:v>
                </c:pt>
                <c:pt idx="10260">
                  <c:v>0.12</c:v>
                </c:pt>
                <c:pt idx="10261">
                  <c:v>0.03</c:v>
                </c:pt>
                <c:pt idx="10262">
                  <c:v>0.12</c:v>
                </c:pt>
                <c:pt idx="10263">
                  <c:v>0.03</c:v>
                </c:pt>
                <c:pt idx="10264">
                  <c:v>0.12</c:v>
                </c:pt>
                <c:pt idx="10265">
                  <c:v>0.06</c:v>
                </c:pt>
                <c:pt idx="10266">
                  <c:v>0.12</c:v>
                </c:pt>
                <c:pt idx="10267">
                  <c:v>0.03</c:v>
                </c:pt>
                <c:pt idx="10268">
                  <c:v>0.12</c:v>
                </c:pt>
                <c:pt idx="10269">
                  <c:v>0.03</c:v>
                </c:pt>
                <c:pt idx="10270">
                  <c:v>0.12</c:v>
                </c:pt>
                <c:pt idx="10271">
                  <c:v>0.06</c:v>
                </c:pt>
                <c:pt idx="10272">
                  <c:v>0.12</c:v>
                </c:pt>
                <c:pt idx="10273">
                  <c:v>0.06</c:v>
                </c:pt>
                <c:pt idx="10274">
                  <c:v>0.12</c:v>
                </c:pt>
                <c:pt idx="10275">
                  <c:v>0.03</c:v>
                </c:pt>
                <c:pt idx="10276">
                  <c:v>0.12</c:v>
                </c:pt>
                <c:pt idx="10277">
                  <c:v>0.03</c:v>
                </c:pt>
                <c:pt idx="10278">
                  <c:v>0.12</c:v>
                </c:pt>
                <c:pt idx="10279">
                  <c:v>0.06</c:v>
                </c:pt>
                <c:pt idx="10280">
                  <c:v>0.12</c:v>
                </c:pt>
                <c:pt idx="10281">
                  <c:v>0.03</c:v>
                </c:pt>
                <c:pt idx="10282">
                  <c:v>0.09</c:v>
                </c:pt>
                <c:pt idx="10283">
                  <c:v>0.03</c:v>
                </c:pt>
                <c:pt idx="10284">
                  <c:v>0.12</c:v>
                </c:pt>
                <c:pt idx="10285">
                  <c:v>0.06</c:v>
                </c:pt>
                <c:pt idx="10286">
                  <c:v>0.12</c:v>
                </c:pt>
                <c:pt idx="10287">
                  <c:v>0.03</c:v>
                </c:pt>
                <c:pt idx="10288">
                  <c:v>0.12</c:v>
                </c:pt>
                <c:pt idx="10289">
                  <c:v>0.03</c:v>
                </c:pt>
                <c:pt idx="10290">
                  <c:v>0.12</c:v>
                </c:pt>
                <c:pt idx="10291">
                  <c:v>0.03</c:v>
                </c:pt>
                <c:pt idx="10292">
                  <c:v>0.12</c:v>
                </c:pt>
                <c:pt idx="10293">
                  <c:v>0.03</c:v>
                </c:pt>
                <c:pt idx="10294">
                  <c:v>0.12</c:v>
                </c:pt>
                <c:pt idx="10295">
                  <c:v>0.03</c:v>
                </c:pt>
                <c:pt idx="10296">
                  <c:v>0.12</c:v>
                </c:pt>
                <c:pt idx="10297">
                  <c:v>0.03</c:v>
                </c:pt>
                <c:pt idx="10298">
                  <c:v>0.15</c:v>
                </c:pt>
                <c:pt idx="10299">
                  <c:v>0.03</c:v>
                </c:pt>
                <c:pt idx="10300">
                  <c:v>0.12</c:v>
                </c:pt>
                <c:pt idx="10301">
                  <c:v>0.03</c:v>
                </c:pt>
                <c:pt idx="10302">
                  <c:v>0.12</c:v>
                </c:pt>
                <c:pt idx="10303">
                  <c:v>0.03</c:v>
                </c:pt>
                <c:pt idx="10304">
                  <c:v>0.12</c:v>
                </c:pt>
                <c:pt idx="10305">
                  <c:v>0.03</c:v>
                </c:pt>
                <c:pt idx="10306">
                  <c:v>0.09</c:v>
                </c:pt>
                <c:pt idx="10307">
                  <c:v>0.06</c:v>
                </c:pt>
                <c:pt idx="10308">
                  <c:v>0.12</c:v>
                </c:pt>
                <c:pt idx="10309">
                  <c:v>0.03</c:v>
                </c:pt>
                <c:pt idx="10310">
                  <c:v>0.12</c:v>
                </c:pt>
                <c:pt idx="10311">
                  <c:v>0.03</c:v>
                </c:pt>
                <c:pt idx="10312">
                  <c:v>0.12</c:v>
                </c:pt>
                <c:pt idx="10313">
                  <c:v>0.03</c:v>
                </c:pt>
                <c:pt idx="10314">
                  <c:v>0.12</c:v>
                </c:pt>
                <c:pt idx="10315">
                  <c:v>0.03</c:v>
                </c:pt>
                <c:pt idx="10316">
                  <c:v>0.12</c:v>
                </c:pt>
                <c:pt idx="10317">
                  <c:v>0.03</c:v>
                </c:pt>
                <c:pt idx="10318">
                  <c:v>0.12</c:v>
                </c:pt>
                <c:pt idx="10319">
                  <c:v>0.03</c:v>
                </c:pt>
                <c:pt idx="10320">
                  <c:v>0.12</c:v>
                </c:pt>
                <c:pt idx="10321">
                  <c:v>0.03</c:v>
                </c:pt>
                <c:pt idx="10322">
                  <c:v>0.12</c:v>
                </c:pt>
                <c:pt idx="10323">
                  <c:v>0.06</c:v>
                </c:pt>
                <c:pt idx="10324">
                  <c:v>0.12</c:v>
                </c:pt>
                <c:pt idx="10325">
                  <c:v>0.03</c:v>
                </c:pt>
                <c:pt idx="10326">
                  <c:v>0.12</c:v>
                </c:pt>
                <c:pt idx="10327">
                  <c:v>0.03</c:v>
                </c:pt>
                <c:pt idx="10328">
                  <c:v>0.12</c:v>
                </c:pt>
                <c:pt idx="10329">
                  <c:v>0.06</c:v>
                </c:pt>
                <c:pt idx="10330">
                  <c:v>0.09</c:v>
                </c:pt>
                <c:pt idx="10331">
                  <c:v>0.06</c:v>
                </c:pt>
                <c:pt idx="10332">
                  <c:v>0.09</c:v>
                </c:pt>
                <c:pt idx="10333">
                  <c:v>0.03</c:v>
                </c:pt>
                <c:pt idx="10334">
                  <c:v>0.12</c:v>
                </c:pt>
                <c:pt idx="10335">
                  <c:v>0.06</c:v>
                </c:pt>
                <c:pt idx="10336">
                  <c:v>0.12</c:v>
                </c:pt>
                <c:pt idx="10337">
                  <c:v>0.03</c:v>
                </c:pt>
                <c:pt idx="10338">
                  <c:v>0.12</c:v>
                </c:pt>
                <c:pt idx="10339">
                  <c:v>0.03</c:v>
                </c:pt>
                <c:pt idx="10340">
                  <c:v>0.12</c:v>
                </c:pt>
                <c:pt idx="10341">
                  <c:v>0.03</c:v>
                </c:pt>
                <c:pt idx="10342">
                  <c:v>0.12</c:v>
                </c:pt>
                <c:pt idx="10343">
                  <c:v>0.03</c:v>
                </c:pt>
                <c:pt idx="10344">
                  <c:v>0.12</c:v>
                </c:pt>
                <c:pt idx="10345">
                  <c:v>0.03</c:v>
                </c:pt>
                <c:pt idx="10346">
                  <c:v>0.09</c:v>
                </c:pt>
                <c:pt idx="10347">
                  <c:v>0.03</c:v>
                </c:pt>
                <c:pt idx="10348">
                  <c:v>0.12</c:v>
                </c:pt>
                <c:pt idx="10349">
                  <c:v>0.03</c:v>
                </c:pt>
                <c:pt idx="10350">
                  <c:v>0.12</c:v>
                </c:pt>
                <c:pt idx="10351">
                  <c:v>0.03</c:v>
                </c:pt>
                <c:pt idx="10352">
                  <c:v>0.12</c:v>
                </c:pt>
                <c:pt idx="10353">
                  <c:v>0.03</c:v>
                </c:pt>
                <c:pt idx="10354">
                  <c:v>0.09</c:v>
                </c:pt>
                <c:pt idx="10355">
                  <c:v>0.03</c:v>
                </c:pt>
                <c:pt idx="10356">
                  <c:v>0.12</c:v>
                </c:pt>
                <c:pt idx="10357">
                  <c:v>0.06</c:v>
                </c:pt>
                <c:pt idx="10358">
                  <c:v>0.12</c:v>
                </c:pt>
                <c:pt idx="10359">
                  <c:v>0.03</c:v>
                </c:pt>
                <c:pt idx="10360">
                  <c:v>0.12</c:v>
                </c:pt>
                <c:pt idx="10361">
                  <c:v>0.03</c:v>
                </c:pt>
                <c:pt idx="10362">
                  <c:v>0.12</c:v>
                </c:pt>
                <c:pt idx="10363">
                  <c:v>0.03</c:v>
                </c:pt>
                <c:pt idx="10364">
                  <c:v>0.12</c:v>
                </c:pt>
                <c:pt idx="10365">
                  <c:v>0.06</c:v>
                </c:pt>
                <c:pt idx="10366">
                  <c:v>0.12</c:v>
                </c:pt>
                <c:pt idx="10367">
                  <c:v>0.03</c:v>
                </c:pt>
                <c:pt idx="10368">
                  <c:v>0.12</c:v>
                </c:pt>
                <c:pt idx="10369">
                  <c:v>0.03</c:v>
                </c:pt>
                <c:pt idx="10370">
                  <c:v>0.12</c:v>
                </c:pt>
                <c:pt idx="10371">
                  <c:v>0.03</c:v>
                </c:pt>
                <c:pt idx="10372">
                  <c:v>0.12</c:v>
                </c:pt>
                <c:pt idx="10373">
                  <c:v>0.09</c:v>
                </c:pt>
                <c:pt idx="10374">
                  <c:v>0.12</c:v>
                </c:pt>
                <c:pt idx="10375">
                  <c:v>0.03</c:v>
                </c:pt>
                <c:pt idx="10376">
                  <c:v>0.03</c:v>
                </c:pt>
                <c:pt idx="10377">
                  <c:v>0.03</c:v>
                </c:pt>
                <c:pt idx="10378">
                  <c:v>0.12</c:v>
                </c:pt>
                <c:pt idx="10379">
                  <c:v>0.06</c:v>
                </c:pt>
                <c:pt idx="10380">
                  <c:v>0.12</c:v>
                </c:pt>
                <c:pt idx="10381">
                  <c:v>0.03</c:v>
                </c:pt>
                <c:pt idx="10382">
                  <c:v>0.12</c:v>
                </c:pt>
                <c:pt idx="10383">
                  <c:v>0.03</c:v>
                </c:pt>
                <c:pt idx="10384">
                  <c:v>0.12</c:v>
                </c:pt>
                <c:pt idx="10385">
                  <c:v>0.03</c:v>
                </c:pt>
                <c:pt idx="10386">
                  <c:v>0.12</c:v>
                </c:pt>
                <c:pt idx="10387">
                  <c:v>0.03</c:v>
                </c:pt>
                <c:pt idx="10388">
                  <c:v>0.12</c:v>
                </c:pt>
                <c:pt idx="10389">
                  <c:v>0.03</c:v>
                </c:pt>
                <c:pt idx="10390">
                  <c:v>0.12</c:v>
                </c:pt>
                <c:pt idx="10391">
                  <c:v>0.03</c:v>
                </c:pt>
                <c:pt idx="10392">
                  <c:v>0.09</c:v>
                </c:pt>
                <c:pt idx="10393">
                  <c:v>0.03</c:v>
                </c:pt>
                <c:pt idx="10394">
                  <c:v>0.09</c:v>
                </c:pt>
                <c:pt idx="10395">
                  <c:v>0.03</c:v>
                </c:pt>
                <c:pt idx="10396">
                  <c:v>0.12</c:v>
                </c:pt>
                <c:pt idx="10397">
                  <c:v>0.03</c:v>
                </c:pt>
                <c:pt idx="10398">
                  <c:v>0.12</c:v>
                </c:pt>
                <c:pt idx="10399">
                  <c:v>0.03</c:v>
                </c:pt>
                <c:pt idx="10400">
                  <c:v>0.12</c:v>
                </c:pt>
                <c:pt idx="10401">
                  <c:v>0.03</c:v>
                </c:pt>
                <c:pt idx="10402">
                  <c:v>0.12</c:v>
                </c:pt>
                <c:pt idx="10403">
                  <c:v>0.03</c:v>
                </c:pt>
                <c:pt idx="10404">
                  <c:v>0.12</c:v>
                </c:pt>
                <c:pt idx="10405">
                  <c:v>0.06</c:v>
                </c:pt>
                <c:pt idx="10406">
                  <c:v>0.12</c:v>
                </c:pt>
                <c:pt idx="10407">
                  <c:v>0.03</c:v>
                </c:pt>
                <c:pt idx="10408">
                  <c:v>0.12</c:v>
                </c:pt>
                <c:pt idx="10409">
                  <c:v>0.06</c:v>
                </c:pt>
                <c:pt idx="10410">
                  <c:v>0.12</c:v>
                </c:pt>
                <c:pt idx="10411">
                  <c:v>0.03</c:v>
                </c:pt>
                <c:pt idx="10412">
                  <c:v>0.12</c:v>
                </c:pt>
                <c:pt idx="10413">
                  <c:v>0.03</c:v>
                </c:pt>
                <c:pt idx="10414">
                  <c:v>0.12</c:v>
                </c:pt>
                <c:pt idx="10415">
                  <c:v>0.06</c:v>
                </c:pt>
                <c:pt idx="10416">
                  <c:v>0.12</c:v>
                </c:pt>
                <c:pt idx="10417">
                  <c:v>0.03</c:v>
                </c:pt>
                <c:pt idx="10418">
                  <c:v>0.12</c:v>
                </c:pt>
                <c:pt idx="10419">
                  <c:v>0.06</c:v>
                </c:pt>
                <c:pt idx="10420">
                  <c:v>0.12</c:v>
                </c:pt>
                <c:pt idx="10421">
                  <c:v>0.03</c:v>
                </c:pt>
                <c:pt idx="10422">
                  <c:v>0.12</c:v>
                </c:pt>
                <c:pt idx="10423">
                  <c:v>0.03</c:v>
                </c:pt>
                <c:pt idx="10424">
                  <c:v>0.12</c:v>
                </c:pt>
                <c:pt idx="10425">
                  <c:v>0.03</c:v>
                </c:pt>
                <c:pt idx="10426">
                  <c:v>0.12</c:v>
                </c:pt>
                <c:pt idx="10427">
                  <c:v>0.03</c:v>
                </c:pt>
                <c:pt idx="10428">
                  <c:v>0.12</c:v>
                </c:pt>
                <c:pt idx="10429">
                  <c:v>0.03</c:v>
                </c:pt>
                <c:pt idx="10430">
                  <c:v>0.09</c:v>
                </c:pt>
                <c:pt idx="10431">
                  <c:v>0.03</c:v>
                </c:pt>
                <c:pt idx="10432">
                  <c:v>0.12</c:v>
                </c:pt>
                <c:pt idx="10433">
                  <c:v>0.03</c:v>
                </c:pt>
                <c:pt idx="10434">
                  <c:v>0.12</c:v>
                </c:pt>
                <c:pt idx="10435">
                  <c:v>0.03</c:v>
                </c:pt>
                <c:pt idx="10436">
                  <c:v>0.12</c:v>
                </c:pt>
                <c:pt idx="10437">
                  <c:v>0.03</c:v>
                </c:pt>
                <c:pt idx="10438">
                  <c:v>0.12</c:v>
                </c:pt>
                <c:pt idx="10439">
                  <c:v>0.06</c:v>
                </c:pt>
                <c:pt idx="10440">
                  <c:v>0.12</c:v>
                </c:pt>
                <c:pt idx="10441">
                  <c:v>0.03</c:v>
                </c:pt>
                <c:pt idx="10442">
                  <c:v>0.12</c:v>
                </c:pt>
                <c:pt idx="10443">
                  <c:v>0.03</c:v>
                </c:pt>
                <c:pt idx="10444">
                  <c:v>0.12</c:v>
                </c:pt>
                <c:pt idx="10445">
                  <c:v>0.03</c:v>
                </c:pt>
                <c:pt idx="10446">
                  <c:v>0.12</c:v>
                </c:pt>
                <c:pt idx="10447">
                  <c:v>0.03</c:v>
                </c:pt>
                <c:pt idx="10448">
                  <c:v>0.12</c:v>
                </c:pt>
                <c:pt idx="10449">
                  <c:v>0.03</c:v>
                </c:pt>
                <c:pt idx="10450">
                  <c:v>0.12</c:v>
                </c:pt>
                <c:pt idx="10451">
                  <c:v>0.06</c:v>
                </c:pt>
                <c:pt idx="10452">
                  <c:v>0.12</c:v>
                </c:pt>
                <c:pt idx="10453">
                  <c:v>0.06</c:v>
                </c:pt>
                <c:pt idx="10454">
                  <c:v>0.15</c:v>
                </c:pt>
                <c:pt idx="10455">
                  <c:v>0.03</c:v>
                </c:pt>
                <c:pt idx="10456">
                  <c:v>0.12</c:v>
                </c:pt>
                <c:pt idx="10457">
                  <c:v>0.03</c:v>
                </c:pt>
                <c:pt idx="10458">
                  <c:v>0.12</c:v>
                </c:pt>
                <c:pt idx="10459">
                  <c:v>0.06</c:v>
                </c:pt>
                <c:pt idx="10460">
                  <c:v>0.12</c:v>
                </c:pt>
                <c:pt idx="10461">
                  <c:v>0.03</c:v>
                </c:pt>
                <c:pt idx="10462">
                  <c:v>0.12</c:v>
                </c:pt>
                <c:pt idx="10463">
                  <c:v>0.03</c:v>
                </c:pt>
                <c:pt idx="10464">
                  <c:v>0.09</c:v>
                </c:pt>
                <c:pt idx="10465">
                  <c:v>0.03</c:v>
                </c:pt>
                <c:pt idx="10466">
                  <c:v>0.12</c:v>
                </c:pt>
                <c:pt idx="10467">
                  <c:v>0.03</c:v>
                </c:pt>
                <c:pt idx="10468">
                  <c:v>0.12</c:v>
                </c:pt>
                <c:pt idx="10469">
                  <c:v>0.06</c:v>
                </c:pt>
                <c:pt idx="10470">
                  <c:v>0.09</c:v>
                </c:pt>
                <c:pt idx="10471">
                  <c:v>0.06</c:v>
                </c:pt>
                <c:pt idx="10472">
                  <c:v>0.12</c:v>
                </c:pt>
                <c:pt idx="10473">
                  <c:v>0.06</c:v>
                </c:pt>
                <c:pt idx="10474">
                  <c:v>0.12</c:v>
                </c:pt>
                <c:pt idx="10475">
                  <c:v>0.03</c:v>
                </c:pt>
                <c:pt idx="10476">
                  <c:v>0.12</c:v>
                </c:pt>
                <c:pt idx="10477">
                  <c:v>0.03</c:v>
                </c:pt>
                <c:pt idx="10478">
                  <c:v>0.12</c:v>
                </c:pt>
                <c:pt idx="10479">
                  <c:v>0.03</c:v>
                </c:pt>
                <c:pt idx="10480">
                  <c:v>0.12</c:v>
                </c:pt>
                <c:pt idx="10481">
                  <c:v>0.03</c:v>
                </c:pt>
                <c:pt idx="10482">
                  <c:v>0.09</c:v>
                </c:pt>
                <c:pt idx="10483">
                  <c:v>0.06</c:v>
                </c:pt>
                <c:pt idx="10484">
                  <c:v>0.09</c:v>
                </c:pt>
                <c:pt idx="10485">
                  <c:v>0.06</c:v>
                </c:pt>
                <c:pt idx="10486">
                  <c:v>0.12</c:v>
                </c:pt>
                <c:pt idx="10487">
                  <c:v>0.03</c:v>
                </c:pt>
                <c:pt idx="10488">
                  <c:v>0.09</c:v>
                </c:pt>
                <c:pt idx="10489">
                  <c:v>0.03</c:v>
                </c:pt>
                <c:pt idx="10490">
                  <c:v>0.12</c:v>
                </c:pt>
                <c:pt idx="10491">
                  <c:v>0.06</c:v>
                </c:pt>
                <c:pt idx="10492">
                  <c:v>0.12</c:v>
                </c:pt>
                <c:pt idx="10493">
                  <c:v>0.09</c:v>
                </c:pt>
                <c:pt idx="10494">
                  <c:v>0.12</c:v>
                </c:pt>
                <c:pt idx="10495">
                  <c:v>0.03</c:v>
                </c:pt>
                <c:pt idx="10496">
                  <c:v>0.12</c:v>
                </c:pt>
                <c:pt idx="10497">
                  <c:v>0.03</c:v>
                </c:pt>
                <c:pt idx="10498">
                  <c:v>0.12</c:v>
                </c:pt>
                <c:pt idx="10499">
                  <c:v>0.03</c:v>
                </c:pt>
                <c:pt idx="10500">
                  <c:v>0.12</c:v>
                </c:pt>
                <c:pt idx="10501">
                  <c:v>0.03</c:v>
                </c:pt>
                <c:pt idx="10502">
                  <c:v>0.12</c:v>
                </c:pt>
                <c:pt idx="10503">
                  <c:v>0.03</c:v>
                </c:pt>
                <c:pt idx="10504">
                  <c:v>0.12</c:v>
                </c:pt>
                <c:pt idx="10505">
                  <c:v>0.03</c:v>
                </c:pt>
                <c:pt idx="10506">
                  <c:v>0.12</c:v>
                </c:pt>
                <c:pt idx="10507">
                  <c:v>0.03</c:v>
                </c:pt>
                <c:pt idx="10508">
                  <c:v>0.12</c:v>
                </c:pt>
                <c:pt idx="10509">
                  <c:v>0.06</c:v>
                </c:pt>
                <c:pt idx="10510">
                  <c:v>0.12</c:v>
                </c:pt>
                <c:pt idx="10511">
                  <c:v>0.03</c:v>
                </c:pt>
                <c:pt idx="10512">
                  <c:v>0.09</c:v>
                </c:pt>
                <c:pt idx="10513">
                  <c:v>0.03</c:v>
                </c:pt>
                <c:pt idx="10514">
                  <c:v>0.12</c:v>
                </c:pt>
                <c:pt idx="10515">
                  <c:v>0.03</c:v>
                </c:pt>
                <c:pt idx="10516">
                  <c:v>0.12</c:v>
                </c:pt>
                <c:pt idx="10517">
                  <c:v>0.06</c:v>
                </c:pt>
                <c:pt idx="10518">
                  <c:v>0.12</c:v>
                </c:pt>
                <c:pt idx="10519">
                  <c:v>0.06</c:v>
                </c:pt>
                <c:pt idx="10520">
                  <c:v>0.12</c:v>
                </c:pt>
                <c:pt idx="10521">
                  <c:v>0.03</c:v>
                </c:pt>
                <c:pt idx="10522">
                  <c:v>0.12</c:v>
                </c:pt>
                <c:pt idx="10523">
                  <c:v>0.03</c:v>
                </c:pt>
                <c:pt idx="10524">
                  <c:v>0.09</c:v>
                </c:pt>
                <c:pt idx="10525">
                  <c:v>0.03</c:v>
                </c:pt>
                <c:pt idx="10526">
                  <c:v>0.12</c:v>
                </c:pt>
                <c:pt idx="10527">
                  <c:v>0.06</c:v>
                </c:pt>
                <c:pt idx="10528">
                  <c:v>0.12</c:v>
                </c:pt>
                <c:pt idx="10529">
                  <c:v>0.06</c:v>
                </c:pt>
                <c:pt idx="10530">
                  <c:v>0.12</c:v>
                </c:pt>
                <c:pt idx="10531">
                  <c:v>0.03</c:v>
                </c:pt>
                <c:pt idx="10532">
                  <c:v>0.12</c:v>
                </c:pt>
                <c:pt idx="10533">
                  <c:v>0.06</c:v>
                </c:pt>
                <c:pt idx="10534">
                  <c:v>0.12</c:v>
                </c:pt>
                <c:pt idx="10535">
                  <c:v>0.03</c:v>
                </c:pt>
                <c:pt idx="10536">
                  <c:v>0.12</c:v>
                </c:pt>
                <c:pt idx="10537">
                  <c:v>0.03</c:v>
                </c:pt>
                <c:pt idx="10538">
                  <c:v>0.12</c:v>
                </c:pt>
                <c:pt idx="10539">
                  <c:v>0.03</c:v>
                </c:pt>
                <c:pt idx="10540">
                  <c:v>0.12</c:v>
                </c:pt>
                <c:pt idx="10541">
                  <c:v>0.06</c:v>
                </c:pt>
                <c:pt idx="10542">
                  <c:v>0.12</c:v>
                </c:pt>
                <c:pt idx="10543">
                  <c:v>0.03</c:v>
                </c:pt>
                <c:pt idx="10544">
                  <c:v>0.12</c:v>
                </c:pt>
                <c:pt idx="10545">
                  <c:v>0.03</c:v>
                </c:pt>
                <c:pt idx="10546">
                  <c:v>0.12</c:v>
                </c:pt>
                <c:pt idx="10547">
                  <c:v>0.03</c:v>
                </c:pt>
                <c:pt idx="10548">
                  <c:v>0.12</c:v>
                </c:pt>
                <c:pt idx="10549">
                  <c:v>0.03</c:v>
                </c:pt>
                <c:pt idx="10550">
                  <c:v>0.12</c:v>
                </c:pt>
                <c:pt idx="10551">
                  <c:v>0.03</c:v>
                </c:pt>
                <c:pt idx="10552">
                  <c:v>0.09</c:v>
                </c:pt>
                <c:pt idx="10553">
                  <c:v>0.03</c:v>
                </c:pt>
                <c:pt idx="10554">
                  <c:v>0.12</c:v>
                </c:pt>
                <c:pt idx="10555">
                  <c:v>0.03</c:v>
                </c:pt>
                <c:pt idx="10556">
                  <c:v>0.12</c:v>
                </c:pt>
                <c:pt idx="10557">
                  <c:v>0.03</c:v>
                </c:pt>
                <c:pt idx="10558">
                  <c:v>0.12</c:v>
                </c:pt>
                <c:pt idx="10559">
                  <c:v>0.03</c:v>
                </c:pt>
                <c:pt idx="10560">
                  <c:v>0.12</c:v>
                </c:pt>
                <c:pt idx="10561">
                  <c:v>0.03</c:v>
                </c:pt>
                <c:pt idx="10562">
                  <c:v>0.12</c:v>
                </c:pt>
                <c:pt idx="10563">
                  <c:v>0.03</c:v>
                </c:pt>
                <c:pt idx="10564">
                  <c:v>0.12</c:v>
                </c:pt>
                <c:pt idx="10565">
                  <c:v>0.03</c:v>
                </c:pt>
                <c:pt idx="10566">
                  <c:v>0.12</c:v>
                </c:pt>
                <c:pt idx="10567">
                  <c:v>0.03</c:v>
                </c:pt>
                <c:pt idx="10568">
                  <c:v>0.12</c:v>
                </c:pt>
                <c:pt idx="10569">
                  <c:v>0.03</c:v>
                </c:pt>
                <c:pt idx="10570">
                  <c:v>0.12</c:v>
                </c:pt>
                <c:pt idx="10571">
                  <c:v>0.03</c:v>
                </c:pt>
                <c:pt idx="10572">
                  <c:v>0.12</c:v>
                </c:pt>
                <c:pt idx="10573">
                  <c:v>0.06</c:v>
                </c:pt>
                <c:pt idx="10574">
                  <c:v>0.12</c:v>
                </c:pt>
                <c:pt idx="10575">
                  <c:v>0.03</c:v>
                </c:pt>
                <c:pt idx="10576">
                  <c:v>0.12</c:v>
                </c:pt>
                <c:pt idx="10577">
                  <c:v>0.06</c:v>
                </c:pt>
                <c:pt idx="10578">
                  <c:v>0.12</c:v>
                </c:pt>
                <c:pt idx="10579">
                  <c:v>0.03</c:v>
                </c:pt>
                <c:pt idx="10580">
                  <c:v>0.12</c:v>
                </c:pt>
                <c:pt idx="10581">
                  <c:v>0.03</c:v>
                </c:pt>
                <c:pt idx="10582">
                  <c:v>0.09</c:v>
                </c:pt>
                <c:pt idx="10583">
                  <c:v>0.06</c:v>
                </c:pt>
                <c:pt idx="10584">
                  <c:v>0.12</c:v>
                </c:pt>
                <c:pt idx="10585">
                  <c:v>0.03</c:v>
                </c:pt>
                <c:pt idx="10586">
                  <c:v>0.12</c:v>
                </c:pt>
                <c:pt idx="10587">
                  <c:v>0.03</c:v>
                </c:pt>
                <c:pt idx="10588">
                  <c:v>0.12</c:v>
                </c:pt>
                <c:pt idx="10589">
                  <c:v>0.03</c:v>
                </c:pt>
                <c:pt idx="10590">
                  <c:v>0.12</c:v>
                </c:pt>
                <c:pt idx="10591">
                  <c:v>0.03</c:v>
                </c:pt>
                <c:pt idx="10592">
                  <c:v>0.12</c:v>
                </c:pt>
                <c:pt idx="10593">
                  <c:v>0.03</c:v>
                </c:pt>
                <c:pt idx="10594">
                  <c:v>0.12</c:v>
                </c:pt>
                <c:pt idx="10595">
                  <c:v>0.03</c:v>
                </c:pt>
                <c:pt idx="10596">
                  <c:v>0.12</c:v>
                </c:pt>
                <c:pt idx="10597">
                  <c:v>0.03</c:v>
                </c:pt>
                <c:pt idx="10598">
                  <c:v>0.09</c:v>
                </c:pt>
                <c:pt idx="10599">
                  <c:v>0.06</c:v>
                </c:pt>
                <c:pt idx="10600">
                  <c:v>0.09</c:v>
                </c:pt>
                <c:pt idx="10601">
                  <c:v>0.03</c:v>
                </c:pt>
                <c:pt idx="10602">
                  <c:v>0.12</c:v>
                </c:pt>
                <c:pt idx="10603">
                  <c:v>0.03</c:v>
                </c:pt>
                <c:pt idx="10604">
                  <c:v>0.12</c:v>
                </c:pt>
                <c:pt idx="10605">
                  <c:v>0.03</c:v>
                </c:pt>
                <c:pt idx="10606">
                  <c:v>0.12</c:v>
                </c:pt>
                <c:pt idx="10607">
                  <c:v>0.06</c:v>
                </c:pt>
                <c:pt idx="10608">
                  <c:v>0.12</c:v>
                </c:pt>
                <c:pt idx="10609">
                  <c:v>0.03</c:v>
                </c:pt>
                <c:pt idx="10610">
                  <c:v>0.09</c:v>
                </c:pt>
                <c:pt idx="10611">
                  <c:v>0.03</c:v>
                </c:pt>
                <c:pt idx="10612">
                  <c:v>0.12</c:v>
                </c:pt>
                <c:pt idx="10613">
                  <c:v>0.09</c:v>
                </c:pt>
                <c:pt idx="10614">
                  <c:v>0.09</c:v>
                </c:pt>
                <c:pt idx="10615">
                  <c:v>0.06</c:v>
                </c:pt>
                <c:pt idx="10616">
                  <c:v>0.03</c:v>
                </c:pt>
                <c:pt idx="10617">
                  <c:v>0.03</c:v>
                </c:pt>
                <c:pt idx="10618">
                  <c:v>0.12</c:v>
                </c:pt>
                <c:pt idx="10619">
                  <c:v>0.06</c:v>
                </c:pt>
                <c:pt idx="10620">
                  <c:v>0.12</c:v>
                </c:pt>
                <c:pt idx="10621">
                  <c:v>0.03</c:v>
                </c:pt>
                <c:pt idx="10622">
                  <c:v>0.12</c:v>
                </c:pt>
                <c:pt idx="10623">
                  <c:v>0.03</c:v>
                </c:pt>
                <c:pt idx="10624">
                  <c:v>0.12</c:v>
                </c:pt>
                <c:pt idx="10625">
                  <c:v>0.03</c:v>
                </c:pt>
                <c:pt idx="10626">
                  <c:v>0.12</c:v>
                </c:pt>
                <c:pt idx="10627">
                  <c:v>0.06</c:v>
                </c:pt>
                <c:pt idx="10628">
                  <c:v>0.12</c:v>
                </c:pt>
                <c:pt idx="10629">
                  <c:v>0.03</c:v>
                </c:pt>
                <c:pt idx="10630">
                  <c:v>0.12</c:v>
                </c:pt>
                <c:pt idx="10631">
                  <c:v>0.03</c:v>
                </c:pt>
                <c:pt idx="10632">
                  <c:v>0.12</c:v>
                </c:pt>
                <c:pt idx="10633">
                  <c:v>0.03</c:v>
                </c:pt>
                <c:pt idx="10634">
                  <c:v>0.12</c:v>
                </c:pt>
                <c:pt idx="10635">
                  <c:v>0.06</c:v>
                </c:pt>
                <c:pt idx="10636">
                  <c:v>0.09</c:v>
                </c:pt>
                <c:pt idx="10637">
                  <c:v>0.03</c:v>
                </c:pt>
                <c:pt idx="10638">
                  <c:v>0.06</c:v>
                </c:pt>
                <c:pt idx="10639">
                  <c:v>0.03</c:v>
                </c:pt>
                <c:pt idx="10640">
                  <c:v>0.12</c:v>
                </c:pt>
                <c:pt idx="10641">
                  <c:v>0.03</c:v>
                </c:pt>
                <c:pt idx="10642">
                  <c:v>0.12</c:v>
                </c:pt>
                <c:pt idx="10643">
                  <c:v>0.03</c:v>
                </c:pt>
                <c:pt idx="10644">
                  <c:v>0.12</c:v>
                </c:pt>
                <c:pt idx="10645">
                  <c:v>0.06</c:v>
                </c:pt>
                <c:pt idx="10646">
                  <c:v>0.12</c:v>
                </c:pt>
                <c:pt idx="10647">
                  <c:v>0.03</c:v>
                </c:pt>
                <c:pt idx="10648">
                  <c:v>0.12</c:v>
                </c:pt>
                <c:pt idx="10649">
                  <c:v>0.03</c:v>
                </c:pt>
                <c:pt idx="10650">
                  <c:v>0.12</c:v>
                </c:pt>
                <c:pt idx="10651">
                  <c:v>0.03</c:v>
                </c:pt>
                <c:pt idx="10652">
                  <c:v>0.12</c:v>
                </c:pt>
                <c:pt idx="10653">
                  <c:v>0.03</c:v>
                </c:pt>
                <c:pt idx="10654">
                  <c:v>0.09</c:v>
                </c:pt>
                <c:pt idx="10655">
                  <c:v>0.03</c:v>
                </c:pt>
                <c:pt idx="10656">
                  <c:v>0.12</c:v>
                </c:pt>
                <c:pt idx="10657">
                  <c:v>0.03</c:v>
                </c:pt>
                <c:pt idx="10658">
                  <c:v>0.12</c:v>
                </c:pt>
                <c:pt idx="10659">
                  <c:v>0.03</c:v>
                </c:pt>
                <c:pt idx="10660">
                  <c:v>0.12</c:v>
                </c:pt>
                <c:pt idx="10661">
                  <c:v>0.03</c:v>
                </c:pt>
                <c:pt idx="10662">
                  <c:v>0.12</c:v>
                </c:pt>
                <c:pt idx="10663">
                  <c:v>0.03</c:v>
                </c:pt>
                <c:pt idx="10664">
                  <c:v>0.12</c:v>
                </c:pt>
                <c:pt idx="10665">
                  <c:v>0.03</c:v>
                </c:pt>
                <c:pt idx="10666">
                  <c:v>0.12</c:v>
                </c:pt>
                <c:pt idx="10667">
                  <c:v>0.06</c:v>
                </c:pt>
                <c:pt idx="10668">
                  <c:v>0.09</c:v>
                </c:pt>
                <c:pt idx="10669">
                  <c:v>0.03</c:v>
                </c:pt>
                <c:pt idx="10670">
                  <c:v>0.12</c:v>
                </c:pt>
                <c:pt idx="10671">
                  <c:v>0.06</c:v>
                </c:pt>
                <c:pt idx="10672">
                  <c:v>0.12</c:v>
                </c:pt>
                <c:pt idx="10673">
                  <c:v>0.03</c:v>
                </c:pt>
                <c:pt idx="10674">
                  <c:v>0.12</c:v>
                </c:pt>
                <c:pt idx="10675">
                  <c:v>0.03</c:v>
                </c:pt>
                <c:pt idx="10676">
                  <c:v>0.12</c:v>
                </c:pt>
                <c:pt idx="10677">
                  <c:v>0.03</c:v>
                </c:pt>
                <c:pt idx="10678">
                  <c:v>0.12</c:v>
                </c:pt>
                <c:pt idx="10679">
                  <c:v>0.06</c:v>
                </c:pt>
                <c:pt idx="10680">
                  <c:v>0.12</c:v>
                </c:pt>
                <c:pt idx="10681">
                  <c:v>0.03</c:v>
                </c:pt>
                <c:pt idx="10682">
                  <c:v>0.12</c:v>
                </c:pt>
                <c:pt idx="10683">
                  <c:v>0.06</c:v>
                </c:pt>
                <c:pt idx="10684">
                  <c:v>0.12</c:v>
                </c:pt>
                <c:pt idx="10685">
                  <c:v>0.06</c:v>
                </c:pt>
                <c:pt idx="10686">
                  <c:v>0.12</c:v>
                </c:pt>
                <c:pt idx="10687">
                  <c:v>0.06</c:v>
                </c:pt>
                <c:pt idx="10688">
                  <c:v>0.12</c:v>
                </c:pt>
                <c:pt idx="10689">
                  <c:v>0.03</c:v>
                </c:pt>
                <c:pt idx="10690">
                  <c:v>0.12</c:v>
                </c:pt>
                <c:pt idx="10691">
                  <c:v>0.06</c:v>
                </c:pt>
                <c:pt idx="10692">
                  <c:v>0.12</c:v>
                </c:pt>
                <c:pt idx="10693">
                  <c:v>0.03</c:v>
                </c:pt>
                <c:pt idx="10694">
                  <c:v>0.12</c:v>
                </c:pt>
                <c:pt idx="10695">
                  <c:v>0.03</c:v>
                </c:pt>
                <c:pt idx="10696">
                  <c:v>0.12</c:v>
                </c:pt>
                <c:pt idx="10697">
                  <c:v>0.06</c:v>
                </c:pt>
                <c:pt idx="10698">
                  <c:v>0.12</c:v>
                </c:pt>
                <c:pt idx="10699">
                  <c:v>0.03</c:v>
                </c:pt>
                <c:pt idx="10700">
                  <c:v>0.12</c:v>
                </c:pt>
                <c:pt idx="10701">
                  <c:v>0.03</c:v>
                </c:pt>
                <c:pt idx="10702">
                  <c:v>0.09</c:v>
                </c:pt>
                <c:pt idx="10703">
                  <c:v>0.03</c:v>
                </c:pt>
                <c:pt idx="10704">
                  <c:v>0.12</c:v>
                </c:pt>
                <c:pt idx="10705">
                  <c:v>0.03</c:v>
                </c:pt>
                <c:pt idx="10706">
                  <c:v>0.12</c:v>
                </c:pt>
                <c:pt idx="10707">
                  <c:v>0.03</c:v>
                </c:pt>
                <c:pt idx="10708">
                  <c:v>0.09</c:v>
                </c:pt>
                <c:pt idx="10709">
                  <c:v>0.03</c:v>
                </c:pt>
                <c:pt idx="10710">
                  <c:v>0.12</c:v>
                </c:pt>
                <c:pt idx="10711">
                  <c:v>0.03</c:v>
                </c:pt>
                <c:pt idx="10712">
                  <c:v>0.12</c:v>
                </c:pt>
                <c:pt idx="10713">
                  <c:v>0.03</c:v>
                </c:pt>
                <c:pt idx="10714">
                  <c:v>0.12</c:v>
                </c:pt>
                <c:pt idx="10715">
                  <c:v>0.03</c:v>
                </c:pt>
                <c:pt idx="10716">
                  <c:v>0.12</c:v>
                </c:pt>
                <c:pt idx="10717">
                  <c:v>0.03</c:v>
                </c:pt>
                <c:pt idx="10718">
                  <c:v>0.09</c:v>
                </c:pt>
                <c:pt idx="10719">
                  <c:v>0.03</c:v>
                </c:pt>
                <c:pt idx="10720">
                  <c:v>0.12</c:v>
                </c:pt>
                <c:pt idx="10721">
                  <c:v>0.03</c:v>
                </c:pt>
                <c:pt idx="10722">
                  <c:v>0.12</c:v>
                </c:pt>
                <c:pt idx="10723">
                  <c:v>0.06</c:v>
                </c:pt>
                <c:pt idx="10724">
                  <c:v>0.12</c:v>
                </c:pt>
                <c:pt idx="10725">
                  <c:v>0.03</c:v>
                </c:pt>
                <c:pt idx="10726">
                  <c:v>0.12</c:v>
                </c:pt>
                <c:pt idx="10727">
                  <c:v>0.03</c:v>
                </c:pt>
                <c:pt idx="10728">
                  <c:v>0.15</c:v>
                </c:pt>
                <c:pt idx="10729">
                  <c:v>0.03</c:v>
                </c:pt>
                <c:pt idx="10730">
                  <c:v>0.12</c:v>
                </c:pt>
                <c:pt idx="10731">
                  <c:v>0.06</c:v>
                </c:pt>
                <c:pt idx="10732">
                  <c:v>0.12</c:v>
                </c:pt>
                <c:pt idx="10733">
                  <c:v>0.09</c:v>
                </c:pt>
                <c:pt idx="10734">
                  <c:v>0.09</c:v>
                </c:pt>
                <c:pt idx="10735">
                  <c:v>0.03</c:v>
                </c:pt>
                <c:pt idx="10736">
                  <c:v>0.03</c:v>
                </c:pt>
                <c:pt idx="10737">
                  <c:v>0.03</c:v>
                </c:pt>
                <c:pt idx="10738">
                  <c:v>0.09</c:v>
                </c:pt>
                <c:pt idx="10739">
                  <c:v>0.06</c:v>
                </c:pt>
                <c:pt idx="10740">
                  <c:v>0.09</c:v>
                </c:pt>
                <c:pt idx="10741">
                  <c:v>0.03</c:v>
                </c:pt>
                <c:pt idx="10742">
                  <c:v>0.12</c:v>
                </c:pt>
                <c:pt idx="10743">
                  <c:v>0.06</c:v>
                </c:pt>
                <c:pt idx="10744">
                  <c:v>0.12</c:v>
                </c:pt>
                <c:pt idx="10745">
                  <c:v>0.03</c:v>
                </c:pt>
                <c:pt idx="10746">
                  <c:v>0.12</c:v>
                </c:pt>
                <c:pt idx="10747">
                  <c:v>0.03</c:v>
                </c:pt>
                <c:pt idx="10748">
                  <c:v>0.12</c:v>
                </c:pt>
                <c:pt idx="10749">
                  <c:v>0.03</c:v>
                </c:pt>
                <c:pt idx="10750">
                  <c:v>0.12</c:v>
                </c:pt>
                <c:pt idx="10751">
                  <c:v>0.03</c:v>
                </c:pt>
                <c:pt idx="10752">
                  <c:v>0.09</c:v>
                </c:pt>
                <c:pt idx="10753">
                  <c:v>0.03</c:v>
                </c:pt>
                <c:pt idx="10754">
                  <c:v>0.12</c:v>
                </c:pt>
                <c:pt idx="10755">
                  <c:v>0.06</c:v>
                </c:pt>
                <c:pt idx="10756">
                  <c:v>0.12</c:v>
                </c:pt>
                <c:pt idx="10757">
                  <c:v>0.06</c:v>
                </c:pt>
                <c:pt idx="10758">
                  <c:v>0.09</c:v>
                </c:pt>
                <c:pt idx="10759">
                  <c:v>0.03</c:v>
                </c:pt>
                <c:pt idx="10760">
                  <c:v>0.12</c:v>
                </c:pt>
                <c:pt idx="10761">
                  <c:v>0.03</c:v>
                </c:pt>
                <c:pt idx="10762">
                  <c:v>0.09</c:v>
                </c:pt>
                <c:pt idx="10763">
                  <c:v>0.03</c:v>
                </c:pt>
                <c:pt idx="10764">
                  <c:v>0.12</c:v>
                </c:pt>
                <c:pt idx="10765">
                  <c:v>0.03</c:v>
                </c:pt>
                <c:pt idx="10766">
                  <c:v>0.12</c:v>
                </c:pt>
                <c:pt idx="10767">
                  <c:v>0.03</c:v>
                </c:pt>
                <c:pt idx="10768">
                  <c:v>0.12</c:v>
                </c:pt>
                <c:pt idx="10769">
                  <c:v>0.03</c:v>
                </c:pt>
                <c:pt idx="10770">
                  <c:v>0.12</c:v>
                </c:pt>
                <c:pt idx="10771">
                  <c:v>0.03</c:v>
                </c:pt>
                <c:pt idx="10772">
                  <c:v>0.09</c:v>
                </c:pt>
                <c:pt idx="10773">
                  <c:v>0.03</c:v>
                </c:pt>
                <c:pt idx="10774">
                  <c:v>0.09</c:v>
                </c:pt>
                <c:pt idx="10775">
                  <c:v>0.06</c:v>
                </c:pt>
                <c:pt idx="10776">
                  <c:v>0.12</c:v>
                </c:pt>
                <c:pt idx="10777">
                  <c:v>0.03</c:v>
                </c:pt>
                <c:pt idx="10778">
                  <c:v>0.12</c:v>
                </c:pt>
                <c:pt idx="10779">
                  <c:v>0.03</c:v>
                </c:pt>
                <c:pt idx="10780">
                  <c:v>0.12</c:v>
                </c:pt>
                <c:pt idx="10781">
                  <c:v>0.03</c:v>
                </c:pt>
                <c:pt idx="10782">
                  <c:v>0.15</c:v>
                </c:pt>
                <c:pt idx="10783">
                  <c:v>0.03</c:v>
                </c:pt>
                <c:pt idx="10784">
                  <c:v>0.12</c:v>
                </c:pt>
                <c:pt idx="10785">
                  <c:v>0.06</c:v>
                </c:pt>
                <c:pt idx="10786">
                  <c:v>0.12</c:v>
                </c:pt>
                <c:pt idx="10787">
                  <c:v>0.03</c:v>
                </c:pt>
                <c:pt idx="10788">
                  <c:v>0.09</c:v>
                </c:pt>
                <c:pt idx="10789">
                  <c:v>0.03</c:v>
                </c:pt>
                <c:pt idx="10790">
                  <c:v>0.12</c:v>
                </c:pt>
                <c:pt idx="10791">
                  <c:v>0.03</c:v>
                </c:pt>
                <c:pt idx="10792">
                  <c:v>0.12</c:v>
                </c:pt>
                <c:pt idx="10793">
                  <c:v>0.03</c:v>
                </c:pt>
                <c:pt idx="10794">
                  <c:v>0.09</c:v>
                </c:pt>
                <c:pt idx="10795">
                  <c:v>0.03</c:v>
                </c:pt>
                <c:pt idx="10796">
                  <c:v>0.12</c:v>
                </c:pt>
                <c:pt idx="10797">
                  <c:v>0.06</c:v>
                </c:pt>
                <c:pt idx="10798">
                  <c:v>0.06</c:v>
                </c:pt>
                <c:pt idx="10799">
                  <c:v>0.03</c:v>
                </c:pt>
                <c:pt idx="10800">
                  <c:v>0.12</c:v>
                </c:pt>
                <c:pt idx="10801">
                  <c:v>0.03</c:v>
                </c:pt>
                <c:pt idx="10802">
                  <c:v>0.09</c:v>
                </c:pt>
                <c:pt idx="10803">
                  <c:v>0.03</c:v>
                </c:pt>
                <c:pt idx="10804">
                  <c:v>0.12</c:v>
                </c:pt>
                <c:pt idx="10805">
                  <c:v>0.03</c:v>
                </c:pt>
                <c:pt idx="10806">
                  <c:v>0.12</c:v>
                </c:pt>
                <c:pt idx="10807">
                  <c:v>0.03</c:v>
                </c:pt>
                <c:pt idx="10808">
                  <c:v>0.12</c:v>
                </c:pt>
                <c:pt idx="10809">
                  <c:v>0.03</c:v>
                </c:pt>
                <c:pt idx="10810">
                  <c:v>0.12</c:v>
                </c:pt>
                <c:pt idx="10811">
                  <c:v>0.03</c:v>
                </c:pt>
                <c:pt idx="10812">
                  <c:v>0.12</c:v>
                </c:pt>
                <c:pt idx="10813">
                  <c:v>0.06</c:v>
                </c:pt>
                <c:pt idx="10814">
                  <c:v>0.12</c:v>
                </c:pt>
                <c:pt idx="10815">
                  <c:v>0.03</c:v>
                </c:pt>
                <c:pt idx="10816">
                  <c:v>0.12</c:v>
                </c:pt>
                <c:pt idx="10817">
                  <c:v>0.03</c:v>
                </c:pt>
                <c:pt idx="10818">
                  <c:v>0.12</c:v>
                </c:pt>
                <c:pt idx="10819">
                  <c:v>0.06</c:v>
                </c:pt>
                <c:pt idx="10820">
                  <c:v>0.12</c:v>
                </c:pt>
                <c:pt idx="10821">
                  <c:v>0.03</c:v>
                </c:pt>
                <c:pt idx="10822">
                  <c:v>0.12</c:v>
                </c:pt>
                <c:pt idx="10823">
                  <c:v>0.03</c:v>
                </c:pt>
                <c:pt idx="10824">
                  <c:v>0.09</c:v>
                </c:pt>
                <c:pt idx="10825">
                  <c:v>0.03</c:v>
                </c:pt>
                <c:pt idx="10826">
                  <c:v>0.09</c:v>
                </c:pt>
                <c:pt idx="10827">
                  <c:v>0.03</c:v>
                </c:pt>
                <c:pt idx="10828">
                  <c:v>0.12</c:v>
                </c:pt>
                <c:pt idx="10829">
                  <c:v>0.03</c:v>
                </c:pt>
                <c:pt idx="10830">
                  <c:v>0.09</c:v>
                </c:pt>
                <c:pt idx="10831">
                  <c:v>0.03</c:v>
                </c:pt>
                <c:pt idx="10832">
                  <c:v>0.12</c:v>
                </c:pt>
                <c:pt idx="10833">
                  <c:v>0.03</c:v>
                </c:pt>
                <c:pt idx="10834">
                  <c:v>0.12</c:v>
                </c:pt>
                <c:pt idx="10835">
                  <c:v>0.03</c:v>
                </c:pt>
                <c:pt idx="10836">
                  <c:v>0.12</c:v>
                </c:pt>
                <c:pt idx="10837">
                  <c:v>0.03</c:v>
                </c:pt>
                <c:pt idx="10838">
                  <c:v>0.12</c:v>
                </c:pt>
                <c:pt idx="10839">
                  <c:v>0.06</c:v>
                </c:pt>
                <c:pt idx="10840">
                  <c:v>0.12</c:v>
                </c:pt>
                <c:pt idx="10841">
                  <c:v>0.03</c:v>
                </c:pt>
                <c:pt idx="10842">
                  <c:v>0.12</c:v>
                </c:pt>
                <c:pt idx="10843">
                  <c:v>0.06</c:v>
                </c:pt>
                <c:pt idx="10844">
                  <c:v>0.06</c:v>
                </c:pt>
                <c:pt idx="10845">
                  <c:v>0.03</c:v>
                </c:pt>
                <c:pt idx="10846">
                  <c:v>0.12</c:v>
                </c:pt>
                <c:pt idx="10847">
                  <c:v>0.03</c:v>
                </c:pt>
                <c:pt idx="10848">
                  <c:v>0.09</c:v>
                </c:pt>
                <c:pt idx="10849">
                  <c:v>0.06</c:v>
                </c:pt>
                <c:pt idx="10850">
                  <c:v>0.12</c:v>
                </c:pt>
                <c:pt idx="10851">
                  <c:v>0.03</c:v>
                </c:pt>
                <c:pt idx="10852">
                  <c:v>0.12</c:v>
                </c:pt>
                <c:pt idx="10853">
                  <c:v>0.09</c:v>
                </c:pt>
                <c:pt idx="10854">
                  <c:v>0.09</c:v>
                </c:pt>
                <c:pt idx="10855">
                  <c:v>0.03</c:v>
                </c:pt>
                <c:pt idx="10856">
                  <c:v>0.09</c:v>
                </c:pt>
                <c:pt idx="10857">
                  <c:v>0.03</c:v>
                </c:pt>
                <c:pt idx="10858">
                  <c:v>0.12</c:v>
                </c:pt>
                <c:pt idx="10859">
                  <c:v>0.03</c:v>
                </c:pt>
                <c:pt idx="10860">
                  <c:v>0.12</c:v>
                </c:pt>
                <c:pt idx="10861">
                  <c:v>0.03</c:v>
                </c:pt>
                <c:pt idx="10862">
                  <c:v>0.12</c:v>
                </c:pt>
                <c:pt idx="10863">
                  <c:v>0.06</c:v>
                </c:pt>
                <c:pt idx="10864">
                  <c:v>0.12</c:v>
                </c:pt>
                <c:pt idx="10865">
                  <c:v>0.06</c:v>
                </c:pt>
                <c:pt idx="10866">
                  <c:v>0.12</c:v>
                </c:pt>
                <c:pt idx="10867">
                  <c:v>0.03</c:v>
                </c:pt>
                <c:pt idx="10868">
                  <c:v>0.12</c:v>
                </c:pt>
                <c:pt idx="10869">
                  <c:v>0.03</c:v>
                </c:pt>
                <c:pt idx="10870">
                  <c:v>0.12</c:v>
                </c:pt>
                <c:pt idx="10871">
                  <c:v>0.06</c:v>
                </c:pt>
                <c:pt idx="10872">
                  <c:v>0.12</c:v>
                </c:pt>
                <c:pt idx="10873">
                  <c:v>0.06</c:v>
                </c:pt>
                <c:pt idx="10874">
                  <c:v>0.12</c:v>
                </c:pt>
                <c:pt idx="10875">
                  <c:v>0.06</c:v>
                </c:pt>
                <c:pt idx="10876">
                  <c:v>0.09</c:v>
                </c:pt>
                <c:pt idx="10877">
                  <c:v>0.03</c:v>
                </c:pt>
                <c:pt idx="10878">
                  <c:v>0.15</c:v>
                </c:pt>
                <c:pt idx="10879">
                  <c:v>0.03</c:v>
                </c:pt>
                <c:pt idx="10880">
                  <c:v>0.12</c:v>
                </c:pt>
                <c:pt idx="10881">
                  <c:v>0.03</c:v>
                </c:pt>
                <c:pt idx="10882">
                  <c:v>0.12</c:v>
                </c:pt>
                <c:pt idx="10883">
                  <c:v>0.03</c:v>
                </c:pt>
                <c:pt idx="10884">
                  <c:v>0.12</c:v>
                </c:pt>
                <c:pt idx="10885">
                  <c:v>0.03</c:v>
                </c:pt>
                <c:pt idx="10886">
                  <c:v>0.12</c:v>
                </c:pt>
                <c:pt idx="10887">
                  <c:v>0.03</c:v>
                </c:pt>
                <c:pt idx="10888">
                  <c:v>0.12</c:v>
                </c:pt>
                <c:pt idx="10889">
                  <c:v>0.03</c:v>
                </c:pt>
                <c:pt idx="10890">
                  <c:v>0.12</c:v>
                </c:pt>
                <c:pt idx="10891">
                  <c:v>0.03</c:v>
                </c:pt>
                <c:pt idx="10892">
                  <c:v>0.09</c:v>
                </c:pt>
                <c:pt idx="10893">
                  <c:v>0.03</c:v>
                </c:pt>
                <c:pt idx="10894">
                  <c:v>0.12</c:v>
                </c:pt>
                <c:pt idx="10895">
                  <c:v>0.06</c:v>
                </c:pt>
                <c:pt idx="10896">
                  <c:v>0.12</c:v>
                </c:pt>
                <c:pt idx="10897">
                  <c:v>0.03</c:v>
                </c:pt>
                <c:pt idx="10898">
                  <c:v>0.12</c:v>
                </c:pt>
                <c:pt idx="10899">
                  <c:v>0.03</c:v>
                </c:pt>
                <c:pt idx="10900">
                  <c:v>0.12</c:v>
                </c:pt>
                <c:pt idx="10901">
                  <c:v>0.06</c:v>
                </c:pt>
                <c:pt idx="10902">
                  <c:v>0.12</c:v>
                </c:pt>
                <c:pt idx="10903">
                  <c:v>0.06</c:v>
                </c:pt>
                <c:pt idx="10904">
                  <c:v>0.12</c:v>
                </c:pt>
                <c:pt idx="10905">
                  <c:v>0.03</c:v>
                </c:pt>
                <c:pt idx="10906">
                  <c:v>0.12</c:v>
                </c:pt>
                <c:pt idx="10907">
                  <c:v>0.03</c:v>
                </c:pt>
                <c:pt idx="10908">
                  <c:v>0.12</c:v>
                </c:pt>
                <c:pt idx="10909">
                  <c:v>0.03</c:v>
                </c:pt>
                <c:pt idx="10910">
                  <c:v>0.09</c:v>
                </c:pt>
                <c:pt idx="10911">
                  <c:v>0.03</c:v>
                </c:pt>
                <c:pt idx="10912">
                  <c:v>0.09</c:v>
                </c:pt>
                <c:pt idx="10913">
                  <c:v>0.06</c:v>
                </c:pt>
                <c:pt idx="10914">
                  <c:v>0.12</c:v>
                </c:pt>
                <c:pt idx="10915">
                  <c:v>0.03</c:v>
                </c:pt>
                <c:pt idx="10916">
                  <c:v>0.09</c:v>
                </c:pt>
                <c:pt idx="10917">
                  <c:v>0.03</c:v>
                </c:pt>
                <c:pt idx="10918">
                  <c:v>0.12</c:v>
                </c:pt>
                <c:pt idx="10919">
                  <c:v>0.03</c:v>
                </c:pt>
                <c:pt idx="10920">
                  <c:v>0.09</c:v>
                </c:pt>
                <c:pt idx="10921">
                  <c:v>0.03</c:v>
                </c:pt>
                <c:pt idx="10922">
                  <c:v>0.12</c:v>
                </c:pt>
                <c:pt idx="10923">
                  <c:v>0.03</c:v>
                </c:pt>
                <c:pt idx="10924">
                  <c:v>0.09</c:v>
                </c:pt>
                <c:pt idx="10925">
                  <c:v>0.03</c:v>
                </c:pt>
                <c:pt idx="10926">
                  <c:v>0.12</c:v>
                </c:pt>
                <c:pt idx="10927">
                  <c:v>0.03</c:v>
                </c:pt>
                <c:pt idx="10928">
                  <c:v>0.12</c:v>
                </c:pt>
                <c:pt idx="10929">
                  <c:v>0.03</c:v>
                </c:pt>
                <c:pt idx="10930">
                  <c:v>0.12</c:v>
                </c:pt>
                <c:pt idx="10931">
                  <c:v>0.03</c:v>
                </c:pt>
                <c:pt idx="10932">
                  <c:v>0.12</c:v>
                </c:pt>
                <c:pt idx="10933">
                  <c:v>0.03</c:v>
                </c:pt>
                <c:pt idx="10934">
                  <c:v>0.09</c:v>
                </c:pt>
                <c:pt idx="10935">
                  <c:v>0.03</c:v>
                </c:pt>
                <c:pt idx="10936">
                  <c:v>0.12</c:v>
                </c:pt>
                <c:pt idx="10937">
                  <c:v>0.03</c:v>
                </c:pt>
                <c:pt idx="10938">
                  <c:v>0.12</c:v>
                </c:pt>
                <c:pt idx="10939">
                  <c:v>0.03</c:v>
                </c:pt>
                <c:pt idx="10940">
                  <c:v>0.12</c:v>
                </c:pt>
                <c:pt idx="10941">
                  <c:v>0.06</c:v>
                </c:pt>
                <c:pt idx="10942">
                  <c:v>0.12</c:v>
                </c:pt>
                <c:pt idx="10943">
                  <c:v>0.03</c:v>
                </c:pt>
                <c:pt idx="10944">
                  <c:v>0.12</c:v>
                </c:pt>
                <c:pt idx="10945">
                  <c:v>0.03</c:v>
                </c:pt>
                <c:pt idx="10946">
                  <c:v>0.12</c:v>
                </c:pt>
                <c:pt idx="10947">
                  <c:v>0.03</c:v>
                </c:pt>
                <c:pt idx="10948">
                  <c:v>0.12</c:v>
                </c:pt>
                <c:pt idx="10949">
                  <c:v>0.03</c:v>
                </c:pt>
                <c:pt idx="10950">
                  <c:v>0.12</c:v>
                </c:pt>
                <c:pt idx="10951">
                  <c:v>0.03</c:v>
                </c:pt>
                <c:pt idx="10952">
                  <c:v>0.09</c:v>
                </c:pt>
                <c:pt idx="10953">
                  <c:v>0.03</c:v>
                </c:pt>
                <c:pt idx="10954">
                  <c:v>0.12</c:v>
                </c:pt>
                <c:pt idx="10955">
                  <c:v>0.03</c:v>
                </c:pt>
                <c:pt idx="10956">
                  <c:v>0.12</c:v>
                </c:pt>
                <c:pt idx="10957">
                  <c:v>0.03</c:v>
                </c:pt>
                <c:pt idx="10958">
                  <c:v>0.12</c:v>
                </c:pt>
                <c:pt idx="10959">
                  <c:v>0.06</c:v>
                </c:pt>
                <c:pt idx="10960">
                  <c:v>0.12</c:v>
                </c:pt>
                <c:pt idx="10961">
                  <c:v>0.06</c:v>
                </c:pt>
                <c:pt idx="10962">
                  <c:v>0.09</c:v>
                </c:pt>
                <c:pt idx="10963">
                  <c:v>0.06</c:v>
                </c:pt>
                <c:pt idx="10964">
                  <c:v>0.12</c:v>
                </c:pt>
                <c:pt idx="10965">
                  <c:v>0.06</c:v>
                </c:pt>
                <c:pt idx="10966">
                  <c:v>0.12</c:v>
                </c:pt>
                <c:pt idx="10967">
                  <c:v>0.06</c:v>
                </c:pt>
                <c:pt idx="10968">
                  <c:v>0.12</c:v>
                </c:pt>
                <c:pt idx="10969">
                  <c:v>0.03</c:v>
                </c:pt>
                <c:pt idx="10970">
                  <c:v>0.12</c:v>
                </c:pt>
                <c:pt idx="10971">
                  <c:v>0.03</c:v>
                </c:pt>
                <c:pt idx="10972">
                  <c:v>0.12</c:v>
                </c:pt>
                <c:pt idx="10973">
                  <c:v>0.09</c:v>
                </c:pt>
                <c:pt idx="10974">
                  <c:v>0.12</c:v>
                </c:pt>
                <c:pt idx="10975">
                  <c:v>0.03</c:v>
                </c:pt>
                <c:pt idx="10976">
                  <c:v>0.06</c:v>
                </c:pt>
                <c:pt idx="10977">
                  <c:v>0.06</c:v>
                </c:pt>
                <c:pt idx="10978">
                  <c:v>0.12</c:v>
                </c:pt>
                <c:pt idx="10979">
                  <c:v>0.03</c:v>
                </c:pt>
                <c:pt idx="10980">
                  <c:v>0.09</c:v>
                </c:pt>
                <c:pt idx="10981">
                  <c:v>0.03</c:v>
                </c:pt>
                <c:pt idx="10982">
                  <c:v>0.12</c:v>
                </c:pt>
                <c:pt idx="10983">
                  <c:v>0.03</c:v>
                </c:pt>
                <c:pt idx="10984">
                  <c:v>0.09</c:v>
                </c:pt>
                <c:pt idx="10985">
                  <c:v>0.03</c:v>
                </c:pt>
                <c:pt idx="10986">
                  <c:v>0.09</c:v>
                </c:pt>
                <c:pt idx="10987">
                  <c:v>0.06</c:v>
                </c:pt>
                <c:pt idx="10988">
                  <c:v>0.12</c:v>
                </c:pt>
                <c:pt idx="10989">
                  <c:v>0.03</c:v>
                </c:pt>
                <c:pt idx="10990">
                  <c:v>0.12</c:v>
                </c:pt>
                <c:pt idx="10991">
                  <c:v>0.03</c:v>
                </c:pt>
                <c:pt idx="10992">
                  <c:v>0.09</c:v>
                </c:pt>
                <c:pt idx="10993">
                  <c:v>0.03</c:v>
                </c:pt>
                <c:pt idx="10994">
                  <c:v>0.09</c:v>
                </c:pt>
                <c:pt idx="10995">
                  <c:v>0.03</c:v>
                </c:pt>
                <c:pt idx="10996">
                  <c:v>0.12</c:v>
                </c:pt>
                <c:pt idx="10997">
                  <c:v>0.03</c:v>
                </c:pt>
                <c:pt idx="10998">
                  <c:v>0.12</c:v>
                </c:pt>
                <c:pt idx="10999">
                  <c:v>0.06</c:v>
                </c:pt>
                <c:pt idx="11000">
                  <c:v>0.09</c:v>
                </c:pt>
                <c:pt idx="11001">
                  <c:v>0.03</c:v>
                </c:pt>
                <c:pt idx="11002">
                  <c:v>0.12</c:v>
                </c:pt>
                <c:pt idx="11003">
                  <c:v>0.03</c:v>
                </c:pt>
                <c:pt idx="11004">
                  <c:v>0.12</c:v>
                </c:pt>
                <c:pt idx="11005">
                  <c:v>0.03</c:v>
                </c:pt>
                <c:pt idx="11006">
                  <c:v>0.12</c:v>
                </c:pt>
                <c:pt idx="11007">
                  <c:v>0.03</c:v>
                </c:pt>
                <c:pt idx="11008">
                  <c:v>0.12</c:v>
                </c:pt>
                <c:pt idx="11009">
                  <c:v>0.03</c:v>
                </c:pt>
                <c:pt idx="11010">
                  <c:v>0.12</c:v>
                </c:pt>
                <c:pt idx="11011">
                  <c:v>0.03</c:v>
                </c:pt>
                <c:pt idx="11012">
                  <c:v>0.12</c:v>
                </c:pt>
                <c:pt idx="11013">
                  <c:v>0.03</c:v>
                </c:pt>
                <c:pt idx="11014">
                  <c:v>0.15</c:v>
                </c:pt>
                <c:pt idx="11015">
                  <c:v>0.03</c:v>
                </c:pt>
                <c:pt idx="11016">
                  <c:v>0.12</c:v>
                </c:pt>
                <c:pt idx="11017">
                  <c:v>0.03</c:v>
                </c:pt>
                <c:pt idx="11018">
                  <c:v>0.12</c:v>
                </c:pt>
                <c:pt idx="11019">
                  <c:v>0.03</c:v>
                </c:pt>
                <c:pt idx="11020">
                  <c:v>0.09</c:v>
                </c:pt>
                <c:pt idx="11021">
                  <c:v>0.03</c:v>
                </c:pt>
                <c:pt idx="11022">
                  <c:v>0.12</c:v>
                </c:pt>
                <c:pt idx="11023">
                  <c:v>0.06</c:v>
                </c:pt>
                <c:pt idx="11024">
                  <c:v>0.12</c:v>
                </c:pt>
                <c:pt idx="11025">
                  <c:v>0.03</c:v>
                </c:pt>
                <c:pt idx="11026">
                  <c:v>0.09</c:v>
                </c:pt>
                <c:pt idx="11027">
                  <c:v>0.03</c:v>
                </c:pt>
                <c:pt idx="11028">
                  <c:v>0.09</c:v>
                </c:pt>
                <c:pt idx="11029">
                  <c:v>0.03</c:v>
                </c:pt>
                <c:pt idx="11030">
                  <c:v>0.12</c:v>
                </c:pt>
                <c:pt idx="11031">
                  <c:v>0.03</c:v>
                </c:pt>
                <c:pt idx="11032">
                  <c:v>0.12</c:v>
                </c:pt>
                <c:pt idx="11033">
                  <c:v>0.06</c:v>
                </c:pt>
                <c:pt idx="11034">
                  <c:v>0.12</c:v>
                </c:pt>
                <c:pt idx="11035">
                  <c:v>0.03</c:v>
                </c:pt>
                <c:pt idx="11036">
                  <c:v>0.12</c:v>
                </c:pt>
                <c:pt idx="11037">
                  <c:v>0.03</c:v>
                </c:pt>
                <c:pt idx="11038">
                  <c:v>0.09</c:v>
                </c:pt>
                <c:pt idx="11039">
                  <c:v>0.03</c:v>
                </c:pt>
                <c:pt idx="11040">
                  <c:v>0.09</c:v>
                </c:pt>
                <c:pt idx="11041">
                  <c:v>0.03</c:v>
                </c:pt>
                <c:pt idx="11042">
                  <c:v>0.09</c:v>
                </c:pt>
                <c:pt idx="11043">
                  <c:v>0.03</c:v>
                </c:pt>
                <c:pt idx="11044">
                  <c:v>0.12</c:v>
                </c:pt>
                <c:pt idx="11045">
                  <c:v>0.03</c:v>
                </c:pt>
                <c:pt idx="11046">
                  <c:v>0.09</c:v>
                </c:pt>
                <c:pt idx="11047">
                  <c:v>0.06</c:v>
                </c:pt>
                <c:pt idx="11048">
                  <c:v>0.12</c:v>
                </c:pt>
                <c:pt idx="11049">
                  <c:v>0.03</c:v>
                </c:pt>
                <c:pt idx="11050">
                  <c:v>0.09</c:v>
                </c:pt>
                <c:pt idx="11051">
                  <c:v>0.03</c:v>
                </c:pt>
                <c:pt idx="11052">
                  <c:v>0.09</c:v>
                </c:pt>
                <c:pt idx="11053">
                  <c:v>0.03</c:v>
                </c:pt>
                <c:pt idx="11054">
                  <c:v>0.12</c:v>
                </c:pt>
                <c:pt idx="11055">
                  <c:v>0.03</c:v>
                </c:pt>
                <c:pt idx="11056">
                  <c:v>0.12</c:v>
                </c:pt>
                <c:pt idx="11057">
                  <c:v>0.03</c:v>
                </c:pt>
                <c:pt idx="11058">
                  <c:v>0.12</c:v>
                </c:pt>
                <c:pt idx="11059">
                  <c:v>0.03</c:v>
                </c:pt>
                <c:pt idx="11060">
                  <c:v>0.12</c:v>
                </c:pt>
                <c:pt idx="11061">
                  <c:v>0.06</c:v>
                </c:pt>
                <c:pt idx="11062">
                  <c:v>0.09</c:v>
                </c:pt>
                <c:pt idx="11063">
                  <c:v>0.03</c:v>
                </c:pt>
                <c:pt idx="11064">
                  <c:v>0.12</c:v>
                </c:pt>
                <c:pt idx="11065">
                  <c:v>0.06</c:v>
                </c:pt>
                <c:pt idx="11066">
                  <c:v>0.12</c:v>
                </c:pt>
                <c:pt idx="11067">
                  <c:v>0.03</c:v>
                </c:pt>
                <c:pt idx="11068">
                  <c:v>0.12</c:v>
                </c:pt>
                <c:pt idx="11069">
                  <c:v>0.03</c:v>
                </c:pt>
                <c:pt idx="11070">
                  <c:v>0.12</c:v>
                </c:pt>
                <c:pt idx="11071">
                  <c:v>0.03</c:v>
                </c:pt>
                <c:pt idx="11072">
                  <c:v>0.09</c:v>
                </c:pt>
                <c:pt idx="11073">
                  <c:v>0.03</c:v>
                </c:pt>
                <c:pt idx="11074">
                  <c:v>0.12</c:v>
                </c:pt>
                <c:pt idx="11075">
                  <c:v>0.06</c:v>
                </c:pt>
                <c:pt idx="11076">
                  <c:v>0.12</c:v>
                </c:pt>
                <c:pt idx="11077">
                  <c:v>0.03</c:v>
                </c:pt>
                <c:pt idx="11078">
                  <c:v>0.12</c:v>
                </c:pt>
                <c:pt idx="11079">
                  <c:v>0.03</c:v>
                </c:pt>
                <c:pt idx="11080">
                  <c:v>0.12</c:v>
                </c:pt>
                <c:pt idx="11081">
                  <c:v>0.03</c:v>
                </c:pt>
                <c:pt idx="11082">
                  <c:v>0.12</c:v>
                </c:pt>
                <c:pt idx="11083">
                  <c:v>0.03</c:v>
                </c:pt>
                <c:pt idx="11084">
                  <c:v>0.12</c:v>
                </c:pt>
                <c:pt idx="11085">
                  <c:v>0.03</c:v>
                </c:pt>
                <c:pt idx="11086">
                  <c:v>0.12</c:v>
                </c:pt>
                <c:pt idx="11087">
                  <c:v>0.06</c:v>
                </c:pt>
                <c:pt idx="11088">
                  <c:v>0.12</c:v>
                </c:pt>
                <c:pt idx="11089">
                  <c:v>0.03</c:v>
                </c:pt>
                <c:pt idx="11090">
                  <c:v>0.12</c:v>
                </c:pt>
                <c:pt idx="11091">
                  <c:v>0.03</c:v>
                </c:pt>
                <c:pt idx="11092">
                  <c:v>0.12</c:v>
                </c:pt>
                <c:pt idx="11093">
                  <c:v>0.09</c:v>
                </c:pt>
                <c:pt idx="11094">
                  <c:v>0.12</c:v>
                </c:pt>
                <c:pt idx="11095">
                  <c:v>0.03</c:v>
                </c:pt>
                <c:pt idx="11096">
                  <c:v>0.03</c:v>
                </c:pt>
                <c:pt idx="11097">
                  <c:v>0.03</c:v>
                </c:pt>
                <c:pt idx="11098">
                  <c:v>0.12</c:v>
                </c:pt>
                <c:pt idx="11099">
                  <c:v>0.06</c:v>
                </c:pt>
                <c:pt idx="11100">
                  <c:v>0.12</c:v>
                </c:pt>
                <c:pt idx="11101">
                  <c:v>0.03</c:v>
                </c:pt>
                <c:pt idx="11102">
                  <c:v>0.09</c:v>
                </c:pt>
                <c:pt idx="11103">
                  <c:v>0.03</c:v>
                </c:pt>
                <c:pt idx="11104">
                  <c:v>0.09</c:v>
                </c:pt>
                <c:pt idx="11105">
                  <c:v>0.03</c:v>
                </c:pt>
                <c:pt idx="11106">
                  <c:v>0.12</c:v>
                </c:pt>
                <c:pt idx="11107">
                  <c:v>0.06</c:v>
                </c:pt>
                <c:pt idx="11108">
                  <c:v>0.12</c:v>
                </c:pt>
                <c:pt idx="11109">
                  <c:v>0.03</c:v>
                </c:pt>
                <c:pt idx="11110">
                  <c:v>0.12</c:v>
                </c:pt>
                <c:pt idx="11111">
                  <c:v>0.03</c:v>
                </c:pt>
                <c:pt idx="11112">
                  <c:v>0.12</c:v>
                </c:pt>
                <c:pt idx="11113">
                  <c:v>0.06</c:v>
                </c:pt>
                <c:pt idx="11114">
                  <c:v>0.12</c:v>
                </c:pt>
                <c:pt idx="11115">
                  <c:v>0.03</c:v>
                </c:pt>
                <c:pt idx="11116">
                  <c:v>0.12</c:v>
                </c:pt>
                <c:pt idx="11117">
                  <c:v>0.03</c:v>
                </c:pt>
                <c:pt idx="11118">
                  <c:v>0.12</c:v>
                </c:pt>
                <c:pt idx="11119">
                  <c:v>0.03</c:v>
                </c:pt>
                <c:pt idx="11120">
                  <c:v>0.09</c:v>
                </c:pt>
                <c:pt idx="11121">
                  <c:v>0.03</c:v>
                </c:pt>
                <c:pt idx="11122">
                  <c:v>0.12</c:v>
                </c:pt>
                <c:pt idx="11123">
                  <c:v>0.03</c:v>
                </c:pt>
                <c:pt idx="11124">
                  <c:v>0.12</c:v>
                </c:pt>
                <c:pt idx="11125">
                  <c:v>0.03</c:v>
                </c:pt>
                <c:pt idx="11126">
                  <c:v>0.12</c:v>
                </c:pt>
                <c:pt idx="11127">
                  <c:v>0.03</c:v>
                </c:pt>
                <c:pt idx="11128">
                  <c:v>0.09</c:v>
                </c:pt>
                <c:pt idx="11129">
                  <c:v>0.03</c:v>
                </c:pt>
                <c:pt idx="11130">
                  <c:v>0.12</c:v>
                </c:pt>
                <c:pt idx="11131">
                  <c:v>0.03</c:v>
                </c:pt>
                <c:pt idx="11132">
                  <c:v>0.12</c:v>
                </c:pt>
                <c:pt idx="11133">
                  <c:v>0.03</c:v>
                </c:pt>
                <c:pt idx="11134">
                  <c:v>0.09</c:v>
                </c:pt>
                <c:pt idx="11135">
                  <c:v>0.06</c:v>
                </c:pt>
                <c:pt idx="11136">
                  <c:v>0.12</c:v>
                </c:pt>
                <c:pt idx="11137">
                  <c:v>0.06</c:v>
                </c:pt>
                <c:pt idx="11138">
                  <c:v>0.12</c:v>
                </c:pt>
                <c:pt idx="11139">
                  <c:v>0.06</c:v>
                </c:pt>
                <c:pt idx="11140">
                  <c:v>0.12</c:v>
                </c:pt>
                <c:pt idx="11141">
                  <c:v>0.06</c:v>
                </c:pt>
                <c:pt idx="11142">
                  <c:v>0.12</c:v>
                </c:pt>
                <c:pt idx="11143">
                  <c:v>0.06</c:v>
                </c:pt>
                <c:pt idx="11144">
                  <c:v>0.12</c:v>
                </c:pt>
                <c:pt idx="11145">
                  <c:v>0.03</c:v>
                </c:pt>
                <c:pt idx="11146">
                  <c:v>0.12</c:v>
                </c:pt>
                <c:pt idx="11147">
                  <c:v>0.06</c:v>
                </c:pt>
                <c:pt idx="11148">
                  <c:v>0.12</c:v>
                </c:pt>
                <c:pt idx="11149">
                  <c:v>0.03</c:v>
                </c:pt>
                <c:pt idx="11150">
                  <c:v>0.09</c:v>
                </c:pt>
                <c:pt idx="11151">
                  <c:v>0.03</c:v>
                </c:pt>
                <c:pt idx="11152">
                  <c:v>0.12</c:v>
                </c:pt>
                <c:pt idx="11153">
                  <c:v>0.03</c:v>
                </c:pt>
                <c:pt idx="11154">
                  <c:v>0.12</c:v>
                </c:pt>
                <c:pt idx="11155">
                  <c:v>0.06</c:v>
                </c:pt>
                <c:pt idx="11156">
                  <c:v>0.12</c:v>
                </c:pt>
                <c:pt idx="11157">
                  <c:v>0.03</c:v>
                </c:pt>
                <c:pt idx="11158">
                  <c:v>0.09</c:v>
                </c:pt>
                <c:pt idx="11159">
                  <c:v>0.03</c:v>
                </c:pt>
                <c:pt idx="11160">
                  <c:v>0.09</c:v>
                </c:pt>
                <c:pt idx="11161">
                  <c:v>0.03</c:v>
                </c:pt>
                <c:pt idx="11162">
                  <c:v>0.09</c:v>
                </c:pt>
                <c:pt idx="11163">
                  <c:v>0.03</c:v>
                </c:pt>
                <c:pt idx="11164">
                  <c:v>0.12</c:v>
                </c:pt>
                <c:pt idx="11165">
                  <c:v>0.03</c:v>
                </c:pt>
                <c:pt idx="11166">
                  <c:v>0.12</c:v>
                </c:pt>
                <c:pt idx="11167">
                  <c:v>0.03</c:v>
                </c:pt>
                <c:pt idx="11168">
                  <c:v>0.12</c:v>
                </c:pt>
                <c:pt idx="11169">
                  <c:v>0.06</c:v>
                </c:pt>
                <c:pt idx="11170">
                  <c:v>0.12</c:v>
                </c:pt>
                <c:pt idx="11171">
                  <c:v>0.03</c:v>
                </c:pt>
                <c:pt idx="11172">
                  <c:v>0.12</c:v>
                </c:pt>
                <c:pt idx="11173">
                  <c:v>0.03</c:v>
                </c:pt>
                <c:pt idx="11174">
                  <c:v>0.12</c:v>
                </c:pt>
                <c:pt idx="11175">
                  <c:v>0.03</c:v>
                </c:pt>
                <c:pt idx="11176">
                  <c:v>0.12</c:v>
                </c:pt>
                <c:pt idx="11177">
                  <c:v>0.03</c:v>
                </c:pt>
                <c:pt idx="11178">
                  <c:v>0.12</c:v>
                </c:pt>
                <c:pt idx="11179">
                  <c:v>0.06</c:v>
                </c:pt>
                <c:pt idx="11180">
                  <c:v>0.09</c:v>
                </c:pt>
                <c:pt idx="11181">
                  <c:v>0.03</c:v>
                </c:pt>
                <c:pt idx="11182">
                  <c:v>0.09</c:v>
                </c:pt>
                <c:pt idx="11183">
                  <c:v>0.03</c:v>
                </c:pt>
                <c:pt idx="11184">
                  <c:v>0.12</c:v>
                </c:pt>
                <c:pt idx="11185">
                  <c:v>0.03</c:v>
                </c:pt>
                <c:pt idx="11186">
                  <c:v>0.12</c:v>
                </c:pt>
                <c:pt idx="11187">
                  <c:v>0.03</c:v>
                </c:pt>
                <c:pt idx="11188">
                  <c:v>0.12</c:v>
                </c:pt>
                <c:pt idx="11189">
                  <c:v>0.03</c:v>
                </c:pt>
                <c:pt idx="11190">
                  <c:v>0.12</c:v>
                </c:pt>
                <c:pt idx="11191">
                  <c:v>0.03</c:v>
                </c:pt>
                <c:pt idx="11192">
                  <c:v>0.12</c:v>
                </c:pt>
                <c:pt idx="11193">
                  <c:v>0.03</c:v>
                </c:pt>
                <c:pt idx="11194">
                  <c:v>0.09</c:v>
                </c:pt>
                <c:pt idx="11195">
                  <c:v>0.06</c:v>
                </c:pt>
                <c:pt idx="11196">
                  <c:v>0.09</c:v>
                </c:pt>
                <c:pt idx="11197">
                  <c:v>0.03</c:v>
                </c:pt>
                <c:pt idx="11198">
                  <c:v>0.12</c:v>
                </c:pt>
                <c:pt idx="11199">
                  <c:v>0.03</c:v>
                </c:pt>
                <c:pt idx="11200">
                  <c:v>0.12</c:v>
                </c:pt>
                <c:pt idx="11201">
                  <c:v>0.06</c:v>
                </c:pt>
                <c:pt idx="11202">
                  <c:v>0.12</c:v>
                </c:pt>
                <c:pt idx="11203">
                  <c:v>0.03</c:v>
                </c:pt>
                <c:pt idx="11204">
                  <c:v>0.12</c:v>
                </c:pt>
                <c:pt idx="11205">
                  <c:v>0.03</c:v>
                </c:pt>
                <c:pt idx="11206">
                  <c:v>0.12</c:v>
                </c:pt>
                <c:pt idx="11207">
                  <c:v>0.03</c:v>
                </c:pt>
                <c:pt idx="11208">
                  <c:v>0.12</c:v>
                </c:pt>
                <c:pt idx="11209">
                  <c:v>0.03</c:v>
                </c:pt>
                <c:pt idx="11210">
                  <c:v>0.12</c:v>
                </c:pt>
                <c:pt idx="11211">
                  <c:v>0.03</c:v>
                </c:pt>
                <c:pt idx="11212">
                  <c:v>0.12</c:v>
                </c:pt>
                <c:pt idx="11213">
                  <c:v>0.09</c:v>
                </c:pt>
                <c:pt idx="11214">
                  <c:v>0.06</c:v>
                </c:pt>
                <c:pt idx="11215">
                  <c:v>0.03</c:v>
                </c:pt>
                <c:pt idx="11216">
                  <c:v>0.06</c:v>
                </c:pt>
                <c:pt idx="11217">
                  <c:v>0.03</c:v>
                </c:pt>
                <c:pt idx="11218">
                  <c:v>0.09</c:v>
                </c:pt>
                <c:pt idx="11219">
                  <c:v>0.03</c:v>
                </c:pt>
                <c:pt idx="11220">
                  <c:v>0.12</c:v>
                </c:pt>
                <c:pt idx="11221">
                  <c:v>0.03</c:v>
                </c:pt>
                <c:pt idx="11222">
                  <c:v>0.12</c:v>
                </c:pt>
                <c:pt idx="11223">
                  <c:v>0.03</c:v>
                </c:pt>
                <c:pt idx="11224">
                  <c:v>0.09</c:v>
                </c:pt>
                <c:pt idx="11225">
                  <c:v>0.03</c:v>
                </c:pt>
                <c:pt idx="11226">
                  <c:v>0.12</c:v>
                </c:pt>
                <c:pt idx="11227">
                  <c:v>0.06</c:v>
                </c:pt>
                <c:pt idx="11228">
                  <c:v>0.12</c:v>
                </c:pt>
                <c:pt idx="11229">
                  <c:v>0.06</c:v>
                </c:pt>
                <c:pt idx="11230">
                  <c:v>0.09</c:v>
                </c:pt>
                <c:pt idx="11231">
                  <c:v>0.03</c:v>
                </c:pt>
                <c:pt idx="11232">
                  <c:v>0.12</c:v>
                </c:pt>
                <c:pt idx="11233">
                  <c:v>0.06</c:v>
                </c:pt>
                <c:pt idx="11234">
                  <c:v>0.09</c:v>
                </c:pt>
                <c:pt idx="11235">
                  <c:v>0.03</c:v>
                </c:pt>
                <c:pt idx="11236">
                  <c:v>0.12</c:v>
                </c:pt>
                <c:pt idx="11237">
                  <c:v>0.06</c:v>
                </c:pt>
                <c:pt idx="11238">
                  <c:v>0.12</c:v>
                </c:pt>
                <c:pt idx="11239">
                  <c:v>0.03</c:v>
                </c:pt>
                <c:pt idx="11240">
                  <c:v>0.09</c:v>
                </c:pt>
                <c:pt idx="11241">
                  <c:v>0.03</c:v>
                </c:pt>
                <c:pt idx="11242">
                  <c:v>0.12</c:v>
                </c:pt>
                <c:pt idx="11243">
                  <c:v>0.03</c:v>
                </c:pt>
                <c:pt idx="11244">
                  <c:v>0.12</c:v>
                </c:pt>
                <c:pt idx="11245">
                  <c:v>0.03</c:v>
                </c:pt>
                <c:pt idx="11246">
                  <c:v>0.12</c:v>
                </c:pt>
                <c:pt idx="11247">
                  <c:v>0.06</c:v>
                </c:pt>
                <c:pt idx="11248">
                  <c:v>0.12</c:v>
                </c:pt>
                <c:pt idx="11249">
                  <c:v>0.06</c:v>
                </c:pt>
                <c:pt idx="11250">
                  <c:v>0.12</c:v>
                </c:pt>
                <c:pt idx="11251">
                  <c:v>0.06</c:v>
                </c:pt>
                <c:pt idx="11252">
                  <c:v>0.12</c:v>
                </c:pt>
                <c:pt idx="11253">
                  <c:v>0.03</c:v>
                </c:pt>
                <c:pt idx="11254">
                  <c:v>0.12</c:v>
                </c:pt>
                <c:pt idx="11255">
                  <c:v>0.06</c:v>
                </c:pt>
                <c:pt idx="11256">
                  <c:v>0.09</c:v>
                </c:pt>
                <c:pt idx="11257">
                  <c:v>0.06</c:v>
                </c:pt>
                <c:pt idx="11258">
                  <c:v>0.09</c:v>
                </c:pt>
                <c:pt idx="11259">
                  <c:v>0.06</c:v>
                </c:pt>
                <c:pt idx="11260">
                  <c:v>0.12</c:v>
                </c:pt>
                <c:pt idx="11261">
                  <c:v>0.03</c:v>
                </c:pt>
                <c:pt idx="11262">
                  <c:v>0.12</c:v>
                </c:pt>
                <c:pt idx="11263">
                  <c:v>0.06</c:v>
                </c:pt>
                <c:pt idx="11264">
                  <c:v>0.12</c:v>
                </c:pt>
                <c:pt idx="11265">
                  <c:v>0.06</c:v>
                </c:pt>
                <c:pt idx="11266">
                  <c:v>0.12</c:v>
                </c:pt>
                <c:pt idx="11267">
                  <c:v>0.03</c:v>
                </c:pt>
                <c:pt idx="11268">
                  <c:v>0.09</c:v>
                </c:pt>
                <c:pt idx="11269">
                  <c:v>0.03</c:v>
                </c:pt>
                <c:pt idx="11270">
                  <c:v>0.12</c:v>
                </c:pt>
                <c:pt idx="11271">
                  <c:v>0.03</c:v>
                </c:pt>
                <c:pt idx="11272">
                  <c:v>0.12</c:v>
                </c:pt>
                <c:pt idx="11273">
                  <c:v>0.03</c:v>
                </c:pt>
                <c:pt idx="11274">
                  <c:v>0.12</c:v>
                </c:pt>
                <c:pt idx="11275">
                  <c:v>0.03</c:v>
                </c:pt>
                <c:pt idx="11276">
                  <c:v>0.12</c:v>
                </c:pt>
                <c:pt idx="11277">
                  <c:v>0.03</c:v>
                </c:pt>
                <c:pt idx="11278">
                  <c:v>0.09</c:v>
                </c:pt>
                <c:pt idx="11279">
                  <c:v>0.03</c:v>
                </c:pt>
                <c:pt idx="11280">
                  <c:v>0.12</c:v>
                </c:pt>
                <c:pt idx="11281">
                  <c:v>0.06</c:v>
                </c:pt>
                <c:pt idx="11282">
                  <c:v>0.12</c:v>
                </c:pt>
                <c:pt idx="11283">
                  <c:v>0.03</c:v>
                </c:pt>
                <c:pt idx="11284">
                  <c:v>0.09</c:v>
                </c:pt>
                <c:pt idx="11285">
                  <c:v>0.03</c:v>
                </c:pt>
                <c:pt idx="11286">
                  <c:v>0.12</c:v>
                </c:pt>
                <c:pt idx="11287">
                  <c:v>0.03</c:v>
                </c:pt>
                <c:pt idx="11288">
                  <c:v>0.12</c:v>
                </c:pt>
                <c:pt idx="11289">
                  <c:v>0.03</c:v>
                </c:pt>
                <c:pt idx="11290">
                  <c:v>0.09</c:v>
                </c:pt>
                <c:pt idx="11291">
                  <c:v>0.06</c:v>
                </c:pt>
                <c:pt idx="11292">
                  <c:v>0.09</c:v>
                </c:pt>
                <c:pt idx="11293">
                  <c:v>0.03</c:v>
                </c:pt>
                <c:pt idx="11294">
                  <c:v>0.09</c:v>
                </c:pt>
                <c:pt idx="11295">
                  <c:v>0.03</c:v>
                </c:pt>
                <c:pt idx="11296">
                  <c:v>0.12</c:v>
                </c:pt>
                <c:pt idx="11297">
                  <c:v>0.03</c:v>
                </c:pt>
                <c:pt idx="11298">
                  <c:v>0.12</c:v>
                </c:pt>
                <c:pt idx="11299">
                  <c:v>0.03</c:v>
                </c:pt>
                <c:pt idx="11300">
                  <c:v>0.12</c:v>
                </c:pt>
                <c:pt idx="11301">
                  <c:v>0.03</c:v>
                </c:pt>
                <c:pt idx="11302">
                  <c:v>0.12</c:v>
                </c:pt>
                <c:pt idx="11303">
                  <c:v>0.03</c:v>
                </c:pt>
                <c:pt idx="11304">
                  <c:v>0.12</c:v>
                </c:pt>
                <c:pt idx="11305">
                  <c:v>0.03</c:v>
                </c:pt>
                <c:pt idx="11306">
                  <c:v>0.12</c:v>
                </c:pt>
                <c:pt idx="11307">
                  <c:v>0.03</c:v>
                </c:pt>
                <c:pt idx="11308">
                  <c:v>0.09</c:v>
                </c:pt>
                <c:pt idx="11309">
                  <c:v>0.06</c:v>
                </c:pt>
                <c:pt idx="11310">
                  <c:v>0.12</c:v>
                </c:pt>
                <c:pt idx="11311">
                  <c:v>0.03</c:v>
                </c:pt>
                <c:pt idx="11312">
                  <c:v>0.12</c:v>
                </c:pt>
                <c:pt idx="11313">
                  <c:v>0.03</c:v>
                </c:pt>
                <c:pt idx="11314">
                  <c:v>0.09</c:v>
                </c:pt>
                <c:pt idx="11315">
                  <c:v>0.03</c:v>
                </c:pt>
                <c:pt idx="11316">
                  <c:v>0.12</c:v>
                </c:pt>
                <c:pt idx="11317">
                  <c:v>0.03</c:v>
                </c:pt>
                <c:pt idx="11318">
                  <c:v>0.09</c:v>
                </c:pt>
                <c:pt idx="11319">
                  <c:v>0.03</c:v>
                </c:pt>
                <c:pt idx="11320">
                  <c:v>0.12</c:v>
                </c:pt>
                <c:pt idx="11321">
                  <c:v>0.03</c:v>
                </c:pt>
                <c:pt idx="11322">
                  <c:v>0.09</c:v>
                </c:pt>
                <c:pt idx="11323">
                  <c:v>0.06</c:v>
                </c:pt>
                <c:pt idx="11324">
                  <c:v>0.12</c:v>
                </c:pt>
                <c:pt idx="11325">
                  <c:v>0.06</c:v>
                </c:pt>
                <c:pt idx="11326">
                  <c:v>0.12</c:v>
                </c:pt>
                <c:pt idx="11327">
                  <c:v>0.03</c:v>
                </c:pt>
                <c:pt idx="11328">
                  <c:v>0.12</c:v>
                </c:pt>
                <c:pt idx="11329">
                  <c:v>0.06</c:v>
                </c:pt>
                <c:pt idx="11330">
                  <c:v>0.12</c:v>
                </c:pt>
                <c:pt idx="11331">
                  <c:v>0.06</c:v>
                </c:pt>
                <c:pt idx="11332">
                  <c:v>0.12</c:v>
                </c:pt>
                <c:pt idx="11333">
                  <c:v>0.09</c:v>
                </c:pt>
                <c:pt idx="11334">
                  <c:v>0.12</c:v>
                </c:pt>
                <c:pt idx="11335">
                  <c:v>0.03</c:v>
                </c:pt>
                <c:pt idx="11336">
                  <c:v>0.06</c:v>
                </c:pt>
                <c:pt idx="11337">
                  <c:v>0.06</c:v>
                </c:pt>
                <c:pt idx="11338">
                  <c:v>0.12</c:v>
                </c:pt>
                <c:pt idx="11339">
                  <c:v>0.03</c:v>
                </c:pt>
                <c:pt idx="11340">
                  <c:v>0.12</c:v>
                </c:pt>
                <c:pt idx="11341">
                  <c:v>0.06</c:v>
                </c:pt>
                <c:pt idx="11342">
                  <c:v>0.12</c:v>
                </c:pt>
                <c:pt idx="11343">
                  <c:v>0.03</c:v>
                </c:pt>
                <c:pt idx="11344">
                  <c:v>0.12</c:v>
                </c:pt>
                <c:pt idx="11345">
                  <c:v>0.03</c:v>
                </c:pt>
                <c:pt idx="11346">
                  <c:v>0.09</c:v>
                </c:pt>
                <c:pt idx="11347">
                  <c:v>0.03</c:v>
                </c:pt>
                <c:pt idx="11348">
                  <c:v>0.12</c:v>
                </c:pt>
                <c:pt idx="11349">
                  <c:v>0.03</c:v>
                </c:pt>
                <c:pt idx="11350">
                  <c:v>0.12</c:v>
                </c:pt>
                <c:pt idx="11351">
                  <c:v>0.03</c:v>
                </c:pt>
                <c:pt idx="11352">
                  <c:v>0.12</c:v>
                </c:pt>
                <c:pt idx="11353">
                  <c:v>0.03</c:v>
                </c:pt>
                <c:pt idx="11354">
                  <c:v>0.12</c:v>
                </c:pt>
                <c:pt idx="11355">
                  <c:v>0.03</c:v>
                </c:pt>
                <c:pt idx="11356">
                  <c:v>0.09</c:v>
                </c:pt>
                <c:pt idx="11357">
                  <c:v>0.03</c:v>
                </c:pt>
                <c:pt idx="11358">
                  <c:v>0.12</c:v>
                </c:pt>
                <c:pt idx="11359">
                  <c:v>0.03</c:v>
                </c:pt>
                <c:pt idx="11360">
                  <c:v>0.15</c:v>
                </c:pt>
                <c:pt idx="11361">
                  <c:v>0.03</c:v>
                </c:pt>
                <c:pt idx="11362">
                  <c:v>0.12</c:v>
                </c:pt>
                <c:pt idx="11363">
                  <c:v>0.03</c:v>
                </c:pt>
                <c:pt idx="11364">
                  <c:v>0.12</c:v>
                </c:pt>
                <c:pt idx="11365">
                  <c:v>0.06</c:v>
                </c:pt>
                <c:pt idx="11366">
                  <c:v>0.12</c:v>
                </c:pt>
                <c:pt idx="11367">
                  <c:v>0.03</c:v>
                </c:pt>
                <c:pt idx="11368">
                  <c:v>0.12</c:v>
                </c:pt>
                <c:pt idx="11369">
                  <c:v>0.03</c:v>
                </c:pt>
                <c:pt idx="11370">
                  <c:v>0.12</c:v>
                </c:pt>
                <c:pt idx="11371">
                  <c:v>0.03</c:v>
                </c:pt>
                <c:pt idx="11372">
                  <c:v>0.12</c:v>
                </c:pt>
                <c:pt idx="11373">
                  <c:v>0.03</c:v>
                </c:pt>
                <c:pt idx="11374">
                  <c:v>0.12</c:v>
                </c:pt>
                <c:pt idx="11375">
                  <c:v>0.03</c:v>
                </c:pt>
                <c:pt idx="11376">
                  <c:v>0.09</c:v>
                </c:pt>
                <c:pt idx="11377">
                  <c:v>0.06</c:v>
                </c:pt>
                <c:pt idx="11378">
                  <c:v>0.12</c:v>
                </c:pt>
                <c:pt idx="11379">
                  <c:v>0.03</c:v>
                </c:pt>
                <c:pt idx="11380">
                  <c:v>0.12</c:v>
                </c:pt>
                <c:pt idx="11381">
                  <c:v>0.03</c:v>
                </c:pt>
                <c:pt idx="11382">
                  <c:v>0.12</c:v>
                </c:pt>
                <c:pt idx="11383">
                  <c:v>0.03</c:v>
                </c:pt>
                <c:pt idx="11384">
                  <c:v>0.09</c:v>
                </c:pt>
                <c:pt idx="11385">
                  <c:v>0.03</c:v>
                </c:pt>
                <c:pt idx="11386">
                  <c:v>0.12</c:v>
                </c:pt>
                <c:pt idx="11387">
                  <c:v>0.03</c:v>
                </c:pt>
                <c:pt idx="11388">
                  <c:v>0.12</c:v>
                </c:pt>
                <c:pt idx="11389">
                  <c:v>0.03</c:v>
                </c:pt>
                <c:pt idx="11390">
                  <c:v>0.12</c:v>
                </c:pt>
                <c:pt idx="11391">
                  <c:v>0.06</c:v>
                </c:pt>
                <c:pt idx="11392">
                  <c:v>0.12</c:v>
                </c:pt>
                <c:pt idx="11393">
                  <c:v>0.03</c:v>
                </c:pt>
                <c:pt idx="11394">
                  <c:v>0.12</c:v>
                </c:pt>
                <c:pt idx="11395">
                  <c:v>0.03</c:v>
                </c:pt>
                <c:pt idx="11396">
                  <c:v>0.12</c:v>
                </c:pt>
                <c:pt idx="11397">
                  <c:v>0.03</c:v>
                </c:pt>
                <c:pt idx="11398">
                  <c:v>0.09</c:v>
                </c:pt>
                <c:pt idx="11399">
                  <c:v>0.03</c:v>
                </c:pt>
                <c:pt idx="11400">
                  <c:v>0.12</c:v>
                </c:pt>
                <c:pt idx="11401">
                  <c:v>0.03</c:v>
                </c:pt>
                <c:pt idx="11402">
                  <c:v>0.12</c:v>
                </c:pt>
                <c:pt idx="11403">
                  <c:v>0.03</c:v>
                </c:pt>
                <c:pt idx="11404">
                  <c:v>0.12</c:v>
                </c:pt>
                <c:pt idx="11405">
                  <c:v>0.03</c:v>
                </c:pt>
                <c:pt idx="11406">
                  <c:v>0.06</c:v>
                </c:pt>
                <c:pt idx="11407">
                  <c:v>0.03</c:v>
                </c:pt>
                <c:pt idx="11408">
                  <c:v>0.12</c:v>
                </c:pt>
                <c:pt idx="11409">
                  <c:v>0.03</c:v>
                </c:pt>
                <c:pt idx="11410">
                  <c:v>0.12</c:v>
                </c:pt>
                <c:pt idx="11411">
                  <c:v>0.03</c:v>
                </c:pt>
                <c:pt idx="11412">
                  <c:v>0.12</c:v>
                </c:pt>
                <c:pt idx="11413">
                  <c:v>0.03</c:v>
                </c:pt>
                <c:pt idx="11414">
                  <c:v>0.12</c:v>
                </c:pt>
                <c:pt idx="11415">
                  <c:v>0.03</c:v>
                </c:pt>
                <c:pt idx="11416">
                  <c:v>0.15</c:v>
                </c:pt>
                <c:pt idx="11417">
                  <c:v>0.03</c:v>
                </c:pt>
                <c:pt idx="11418">
                  <c:v>0.12</c:v>
                </c:pt>
                <c:pt idx="11419">
                  <c:v>0.03</c:v>
                </c:pt>
                <c:pt idx="11420">
                  <c:v>0.09</c:v>
                </c:pt>
                <c:pt idx="11421">
                  <c:v>0.03</c:v>
                </c:pt>
                <c:pt idx="11422">
                  <c:v>0.12</c:v>
                </c:pt>
                <c:pt idx="11423">
                  <c:v>0.03</c:v>
                </c:pt>
                <c:pt idx="11424">
                  <c:v>0.12</c:v>
                </c:pt>
                <c:pt idx="11425">
                  <c:v>0.03</c:v>
                </c:pt>
                <c:pt idx="11426">
                  <c:v>0.09</c:v>
                </c:pt>
                <c:pt idx="11427">
                  <c:v>0.03</c:v>
                </c:pt>
                <c:pt idx="11428">
                  <c:v>0.09</c:v>
                </c:pt>
                <c:pt idx="11429">
                  <c:v>0.03</c:v>
                </c:pt>
                <c:pt idx="11430">
                  <c:v>0.12</c:v>
                </c:pt>
                <c:pt idx="11431">
                  <c:v>0.03</c:v>
                </c:pt>
                <c:pt idx="11432">
                  <c:v>0.12</c:v>
                </c:pt>
                <c:pt idx="11433">
                  <c:v>0.06</c:v>
                </c:pt>
                <c:pt idx="11434">
                  <c:v>0.09</c:v>
                </c:pt>
                <c:pt idx="11435">
                  <c:v>0.03</c:v>
                </c:pt>
                <c:pt idx="11436">
                  <c:v>0.12</c:v>
                </c:pt>
                <c:pt idx="11437">
                  <c:v>0.03</c:v>
                </c:pt>
                <c:pt idx="11438">
                  <c:v>0.12</c:v>
                </c:pt>
                <c:pt idx="11439">
                  <c:v>0.03</c:v>
                </c:pt>
                <c:pt idx="11440">
                  <c:v>0.12</c:v>
                </c:pt>
                <c:pt idx="11441">
                  <c:v>0.06</c:v>
                </c:pt>
                <c:pt idx="11442">
                  <c:v>0.09</c:v>
                </c:pt>
                <c:pt idx="11443">
                  <c:v>0.06</c:v>
                </c:pt>
                <c:pt idx="11444">
                  <c:v>0.12</c:v>
                </c:pt>
                <c:pt idx="11445">
                  <c:v>0.03</c:v>
                </c:pt>
                <c:pt idx="11446">
                  <c:v>0.09</c:v>
                </c:pt>
                <c:pt idx="11447">
                  <c:v>0.03</c:v>
                </c:pt>
                <c:pt idx="11448">
                  <c:v>0.12</c:v>
                </c:pt>
                <c:pt idx="11449">
                  <c:v>0.03</c:v>
                </c:pt>
                <c:pt idx="11450">
                  <c:v>0.09</c:v>
                </c:pt>
                <c:pt idx="11451">
                  <c:v>0.03</c:v>
                </c:pt>
                <c:pt idx="11452">
                  <c:v>0.12</c:v>
                </c:pt>
                <c:pt idx="11453">
                  <c:v>0.09</c:v>
                </c:pt>
                <c:pt idx="11454">
                  <c:v>0.12</c:v>
                </c:pt>
                <c:pt idx="11455">
                  <c:v>0.03</c:v>
                </c:pt>
                <c:pt idx="11456">
                  <c:v>0.06</c:v>
                </c:pt>
                <c:pt idx="11457">
                  <c:v>0.03</c:v>
                </c:pt>
                <c:pt idx="11458">
                  <c:v>0.12</c:v>
                </c:pt>
                <c:pt idx="11459">
                  <c:v>0.06</c:v>
                </c:pt>
                <c:pt idx="11460">
                  <c:v>0.12</c:v>
                </c:pt>
                <c:pt idx="11461">
                  <c:v>0.03</c:v>
                </c:pt>
                <c:pt idx="11462">
                  <c:v>0.12</c:v>
                </c:pt>
                <c:pt idx="11463">
                  <c:v>0.03</c:v>
                </c:pt>
                <c:pt idx="11464">
                  <c:v>0.12</c:v>
                </c:pt>
                <c:pt idx="11465">
                  <c:v>0.06</c:v>
                </c:pt>
                <c:pt idx="11466">
                  <c:v>0.12</c:v>
                </c:pt>
                <c:pt idx="11467">
                  <c:v>0.03</c:v>
                </c:pt>
                <c:pt idx="11468">
                  <c:v>0.09</c:v>
                </c:pt>
                <c:pt idx="11469">
                  <c:v>0.03</c:v>
                </c:pt>
                <c:pt idx="11470">
                  <c:v>0.12</c:v>
                </c:pt>
                <c:pt idx="11471">
                  <c:v>0.03</c:v>
                </c:pt>
                <c:pt idx="11472">
                  <c:v>0.12</c:v>
                </c:pt>
                <c:pt idx="11473">
                  <c:v>0.03</c:v>
                </c:pt>
                <c:pt idx="11474">
                  <c:v>0.12</c:v>
                </c:pt>
                <c:pt idx="11475">
                  <c:v>0.03</c:v>
                </c:pt>
                <c:pt idx="11476">
                  <c:v>0.12</c:v>
                </c:pt>
                <c:pt idx="11477">
                  <c:v>0.03</c:v>
                </c:pt>
                <c:pt idx="11478">
                  <c:v>0.12</c:v>
                </c:pt>
                <c:pt idx="11479">
                  <c:v>0.03</c:v>
                </c:pt>
                <c:pt idx="11480">
                  <c:v>0.12</c:v>
                </c:pt>
                <c:pt idx="11481">
                  <c:v>0.03</c:v>
                </c:pt>
                <c:pt idx="11482">
                  <c:v>0.09</c:v>
                </c:pt>
                <c:pt idx="11483">
                  <c:v>0.03</c:v>
                </c:pt>
                <c:pt idx="11484">
                  <c:v>0.12</c:v>
                </c:pt>
                <c:pt idx="11485">
                  <c:v>0.03</c:v>
                </c:pt>
                <c:pt idx="11486">
                  <c:v>0.06</c:v>
                </c:pt>
                <c:pt idx="11487">
                  <c:v>0.03</c:v>
                </c:pt>
                <c:pt idx="11488">
                  <c:v>0.12</c:v>
                </c:pt>
                <c:pt idx="11489">
                  <c:v>0.03</c:v>
                </c:pt>
                <c:pt idx="11490">
                  <c:v>0.15</c:v>
                </c:pt>
                <c:pt idx="11491">
                  <c:v>0.03</c:v>
                </c:pt>
                <c:pt idx="11492">
                  <c:v>0.12</c:v>
                </c:pt>
                <c:pt idx="11493">
                  <c:v>0.03</c:v>
                </c:pt>
                <c:pt idx="11494">
                  <c:v>0.12</c:v>
                </c:pt>
                <c:pt idx="11495">
                  <c:v>0.03</c:v>
                </c:pt>
                <c:pt idx="11496">
                  <c:v>0.09</c:v>
                </c:pt>
                <c:pt idx="11497">
                  <c:v>0.03</c:v>
                </c:pt>
                <c:pt idx="11498">
                  <c:v>0.12</c:v>
                </c:pt>
                <c:pt idx="11499">
                  <c:v>0.06</c:v>
                </c:pt>
                <c:pt idx="11500">
                  <c:v>0.09</c:v>
                </c:pt>
                <c:pt idx="11501">
                  <c:v>0.03</c:v>
                </c:pt>
                <c:pt idx="11502">
                  <c:v>0.15</c:v>
                </c:pt>
                <c:pt idx="11503">
                  <c:v>0.03</c:v>
                </c:pt>
                <c:pt idx="11504">
                  <c:v>0.09</c:v>
                </c:pt>
                <c:pt idx="11505">
                  <c:v>0.03</c:v>
                </c:pt>
                <c:pt idx="11506">
                  <c:v>0.12</c:v>
                </c:pt>
                <c:pt idx="11507">
                  <c:v>0.03</c:v>
                </c:pt>
                <c:pt idx="11508">
                  <c:v>0.12</c:v>
                </c:pt>
                <c:pt idx="11509">
                  <c:v>0.03</c:v>
                </c:pt>
                <c:pt idx="11510">
                  <c:v>0.09</c:v>
                </c:pt>
                <c:pt idx="11511">
                  <c:v>0.03</c:v>
                </c:pt>
                <c:pt idx="11512">
                  <c:v>0.12</c:v>
                </c:pt>
                <c:pt idx="11513">
                  <c:v>0.03</c:v>
                </c:pt>
                <c:pt idx="11514">
                  <c:v>0.12</c:v>
                </c:pt>
                <c:pt idx="11515">
                  <c:v>0.03</c:v>
                </c:pt>
                <c:pt idx="11516">
                  <c:v>0.12</c:v>
                </c:pt>
                <c:pt idx="11517">
                  <c:v>0.03</c:v>
                </c:pt>
                <c:pt idx="11518">
                  <c:v>0.12</c:v>
                </c:pt>
                <c:pt idx="11519">
                  <c:v>0.03</c:v>
                </c:pt>
                <c:pt idx="11520">
                  <c:v>0.09</c:v>
                </c:pt>
                <c:pt idx="11521">
                  <c:v>0.03</c:v>
                </c:pt>
                <c:pt idx="11522">
                  <c:v>0.12</c:v>
                </c:pt>
                <c:pt idx="11523">
                  <c:v>0.06</c:v>
                </c:pt>
                <c:pt idx="11524">
                  <c:v>0.09</c:v>
                </c:pt>
                <c:pt idx="11525">
                  <c:v>0.03</c:v>
                </c:pt>
                <c:pt idx="11526">
                  <c:v>0.09</c:v>
                </c:pt>
                <c:pt idx="11527">
                  <c:v>0.03</c:v>
                </c:pt>
                <c:pt idx="11528">
                  <c:v>0.12</c:v>
                </c:pt>
                <c:pt idx="11529">
                  <c:v>0.03</c:v>
                </c:pt>
                <c:pt idx="11530">
                  <c:v>0.12</c:v>
                </c:pt>
                <c:pt idx="11531">
                  <c:v>0.03</c:v>
                </c:pt>
                <c:pt idx="11532">
                  <c:v>0.12</c:v>
                </c:pt>
                <c:pt idx="11533">
                  <c:v>0.03</c:v>
                </c:pt>
                <c:pt idx="11534">
                  <c:v>0.09</c:v>
                </c:pt>
                <c:pt idx="11535">
                  <c:v>0.06</c:v>
                </c:pt>
                <c:pt idx="11536">
                  <c:v>0.12</c:v>
                </c:pt>
                <c:pt idx="11537">
                  <c:v>0.03</c:v>
                </c:pt>
                <c:pt idx="11538">
                  <c:v>0.12</c:v>
                </c:pt>
                <c:pt idx="11539">
                  <c:v>0.06</c:v>
                </c:pt>
                <c:pt idx="11540">
                  <c:v>0.09</c:v>
                </c:pt>
                <c:pt idx="11541">
                  <c:v>0.03</c:v>
                </c:pt>
                <c:pt idx="11542">
                  <c:v>0.12</c:v>
                </c:pt>
                <c:pt idx="11543">
                  <c:v>0.03</c:v>
                </c:pt>
                <c:pt idx="11544">
                  <c:v>0.12</c:v>
                </c:pt>
                <c:pt idx="11545">
                  <c:v>0.03</c:v>
                </c:pt>
                <c:pt idx="11546">
                  <c:v>0.12</c:v>
                </c:pt>
                <c:pt idx="11547">
                  <c:v>0.03</c:v>
                </c:pt>
                <c:pt idx="11548">
                  <c:v>0.12</c:v>
                </c:pt>
                <c:pt idx="11549">
                  <c:v>0.03</c:v>
                </c:pt>
                <c:pt idx="11550">
                  <c:v>0.12</c:v>
                </c:pt>
                <c:pt idx="11551">
                  <c:v>0.03</c:v>
                </c:pt>
                <c:pt idx="11552">
                  <c:v>0.12</c:v>
                </c:pt>
                <c:pt idx="11553">
                  <c:v>0.03</c:v>
                </c:pt>
                <c:pt idx="11554">
                  <c:v>0.12</c:v>
                </c:pt>
                <c:pt idx="11555">
                  <c:v>0.03</c:v>
                </c:pt>
                <c:pt idx="11556">
                  <c:v>0.12</c:v>
                </c:pt>
                <c:pt idx="11557">
                  <c:v>0.03</c:v>
                </c:pt>
                <c:pt idx="11558">
                  <c:v>0.12</c:v>
                </c:pt>
                <c:pt idx="11559">
                  <c:v>0.03</c:v>
                </c:pt>
                <c:pt idx="11560">
                  <c:v>0.12</c:v>
                </c:pt>
                <c:pt idx="11561">
                  <c:v>0.03</c:v>
                </c:pt>
                <c:pt idx="11562">
                  <c:v>0.09</c:v>
                </c:pt>
                <c:pt idx="11563">
                  <c:v>0.03</c:v>
                </c:pt>
                <c:pt idx="11564">
                  <c:v>0.12</c:v>
                </c:pt>
                <c:pt idx="11565">
                  <c:v>0.06</c:v>
                </c:pt>
                <c:pt idx="11566">
                  <c:v>0.12</c:v>
                </c:pt>
                <c:pt idx="11567">
                  <c:v>0.03</c:v>
                </c:pt>
                <c:pt idx="11568">
                  <c:v>0.12</c:v>
                </c:pt>
                <c:pt idx="11569">
                  <c:v>0.03</c:v>
                </c:pt>
                <c:pt idx="11570">
                  <c:v>0.09</c:v>
                </c:pt>
                <c:pt idx="11571">
                  <c:v>0.03</c:v>
                </c:pt>
                <c:pt idx="11572">
                  <c:v>0.12</c:v>
                </c:pt>
                <c:pt idx="11573">
                  <c:v>0.09</c:v>
                </c:pt>
                <c:pt idx="11574">
                  <c:v>0.12</c:v>
                </c:pt>
                <c:pt idx="11575">
                  <c:v>0.06</c:v>
                </c:pt>
                <c:pt idx="11576">
                  <c:v>0.09</c:v>
                </c:pt>
                <c:pt idx="11577">
                  <c:v>0.03</c:v>
                </c:pt>
                <c:pt idx="11578">
                  <c:v>0.12</c:v>
                </c:pt>
                <c:pt idx="11579">
                  <c:v>0.03</c:v>
                </c:pt>
                <c:pt idx="11580">
                  <c:v>0.09</c:v>
                </c:pt>
                <c:pt idx="11581">
                  <c:v>0.03</c:v>
                </c:pt>
                <c:pt idx="11582">
                  <c:v>0.12</c:v>
                </c:pt>
                <c:pt idx="11583">
                  <c:v>0.03</c:v>
                </c:pt>
                <c:pt idx="11584">
                  <c:v>0.12</c:v>
                </c:pt>
                <c:pt idx="11585">
                  <c:v>0.03</c:v>
                </c:pt>
                <c:pt idx="11586">
                  <c:v>0.12</c:v>
                </c:pt>
                <c:pt idx="11587">
                  <c:v>0.03</c:v>
                </c:pt>
                <c:pt idx="11588">
                  <c:v>0.12</c:v>
                </c:pt>
                <c:pt idx="11589">
                  <c:v>0.03</c:v>
                </c:pt>
                <c:pt idx="11590">
                  <c:v>0.09</c:v>
                </c:pt>
                <c:pt idx="11591">
                  <c:v>0.03</c:v>
                </c:pt>
                <c:pt idx="11592">
                  <c:v>0.12</c:v>
                </c:pt>
                <c:pt idx="11593">
                  <c:v>0.03</c:v>
                </c:pt>
                <c:pt idx="11594">
                  <c:v>0.09</c:v>
                </c:pt>
                <c:pt idx="11595">
                  <c:v>0.03</c:v>
                </c:pt>
                <c:pt idx="11596">
                  <c:v>0.12</c:v>
                </c:pt>
                <c:pt idx="11597">
                  <c:v>0.03</c:v>
                </c:pt>
                <c:pt idx="11598">
                  <c:v>0.09</c:v>
                </c:pt>
                <c:pt idx="11599">
                  <c:v>0.03</c:v>
                </c:pt>
                <c:pt idx="11600">
                  <c:v>0.12</c:v>
                </c:pt>
                <c:pt idx="11601">
                  <c:v>0.03</c:v>
                </c:pt>
                <c:pt idx="11602">
                  <c:v>0.12</c:v>
                </c:pt>
                <c:pt idx="11603">
                  <c:v>0.03</c:v>
                </c:pt>
                <c:pt idx="11604">
                  <c:v>0.12</c:v>
                </c:pt>
                <c:pt idx="11605">
                  <c:v>0.03</c:v>
                </c:pt>
                <c:pt idx="11606">
                  <c:v>0.09</c:v>
                </c:pt>
                <c:pt idx="11607">
                  <c:v>0.03</c:v>
                </c:pt>
                <c:pt idx="11608">
                  <c:v>0.12</c:v>
                </c:pt>
                <c:pt idx="11609">
                  <c:v>0.06</c:v>
                </c:pt>
                <c:pt idx="11610">
                  <c:v>0.12</c:v>
                </c:pt>
                <c:pt idx="11611">
                  <c:v>0.06</c:v>
                </c:pt>
                <c:pt idx="11612">
                  <c:v>0.12</c:v>
                </c:pt>
                <c:pt idx="11613">
                  <c:v>0.03</c:v>
                </c:pt>
                <c:pt idx="11614">
                  <c:v>0.12</c:v>
                </c:pt>
                <c:pt idx="11615">
                  <c:v>0.06</c:v>
                </c:pt>
                <c:pt idx="11616">
                  <c:v>0.12</c:v>
                </c:pt>
                <c:pt idx="11617">
                  <c:v>0.03</c:v>
                </c:pt>
                <c:pt idx="11618">
                  <c:v>0.12</c:v>
                </c:pt>
                <c:pt idx="11619">
                  <c:v>0.03</c:v>
                </c:pt>
                <c:pt idx="11620">
                  <c:v>0.12</c:v>
                </c:pt>
                <c:pt idx="11621">
                  <c:v>0.03</c:v>
                </c:pt>
                <c:pt idx="11622">
                  <c:v>0.12</c:v>
                </c:pt>
                <c:pt idx="11623">
                  <c:v>0.03</c:v>
                </c:pt>
                <c:pt idx="11624">
                  <c:v>0.12</c:v>
                </c:pt>
                <c:pt idx="11625">
                  <c:v>0.06</c:v>
                </c:pt>
                <c:pt idx="11626">
                  <c:v>0.12</c:v>
                </c:pt>
                <c:pt idx="11627">
                  <c:v>0.03</c:v>
                </c:pt>
                <c:pt idx="11628">
                  <c:v>0.12</c:v>
                </c:pt>
                <c:pt idx="11629">
                  <c:v>0.03</c:v>
                </c:pt>
                <c:pt idx="11630">
                  <c:v>0.09</c:v>
                </c:pt>
                <c:pt idx="11631">
                  <c:v>0.06</c:v>
                </c:pt>
                <c:pt idx="11632">
                  <c:v>0.09</c:v>
                </c:pt>
                <c:pt idx="11633">
                  <c:v>0.03</c:v>
                </c:pt>
                <c:pt idx="11634">
                  <c:v>0.09</c:v>
                </c:pt>
                <c:pt idx="11635">
                  <c:v>0.03</c:v>
                </c:pt>
                <c:pt idx="11636">
                  <c:v>0.12</c:v>
                </c:pt>
                <c:pt idx="11637">
                  <c:v>0.03</c:v>
                </c:pt>
                <c:pt idx="11638">
                  <c:v>0.12</c:v>
                </c:pt>
                <c:pt idx="11639">
                  <c:v>0.03</c:v>
                </c:pt>
                <c:pt idx="11640">
                  <c:v>0.12</c:v>
                </c:pt>
                <c:pt idx="11641">
                  <c:v>0.06</c:v>
                </c:pt>
                <c:pt idx="11642">
                  <c:v>0.12</c:v>
                </c:pt>
                <c:pt idx="11643">
                  <c:v>0.03</c:v>
                </c:pt>
                <c:pt idx="11644">
                  <c:v>0.12</c:v>
                </c:pt>
                <c:pt idx="11645">
                  <c:v>0.03</c:v>
                </c:pt>
                <c:pt idx="11646">
                  <c:v>0.09</c:v>
                </c:pt>
                <c:pt idx="11647">
                  <c:v>0.03</c:v>
                </c:pt>
                <c:pt idx="11648">
                  <c:v>0.09</c:v>
                </c:pt>
                <c:pt idx="11649">
                  <c:v>0.03</c:v>
                </c:pt>
                <c:pt idx="11650">
                  <c:v>0.12</c:v>
                </c:pt>
                <c:pt idx="11651">
                  <c:v>0.06</c:v>
                </c:pt>
                <c:pt idx="11652">
                  <c:v>0.12</c:v>
                </c:pt>
                <c:pt idx="11653">
                  <c:v>0.03</c:v>
                </c:pt>
                <c:pt idx="11654">
                  <c:v>0.12</c:v>
                </c:pt>
                <c:pt idx="11655">
                  <c:v>0.03</c:v>
                </c:pt>
                <c:pt idx="11656">
                  <c:v>0.12</c:v>
                </c:pt>
                <c:pt idx="11657">
                  <c:v>0.03</c:v>
                </c:pt>
                <c:pt idx="11658">
                  <c:v>0.09</c:v>
                </c:pt>
                <c:pt idx="11659">
                  <c:v>0.06</c:v>
                </c:pt>
                <c:pt idx="11660">
                  <c:v>0.12</c:v>
                </c:pt>
                <c:pt idx="11661">
                  <c:v>0.06</c:v>
                </c:pt>
                <c:pt idx="11662">
                  <c:v>0.12</c:v>
                </c:pt>
                <c:pt idx="11663">
                  <c:v>0.03</c:v>
                </c:pt>
                <c:pt idx="11664">
                  <c:v>0.12</c:v>
                </c:pt>
                <c:pt idx="11665">
                  <c:v>0.03</c:v>
                </c:pt>
                <c:pt idx="11666">
                  <c:v>0.09</c:v>
                </c:pt>
                <c:pt idx="11667">
                  <c:v>0.03</c:v>
                </c:pt>
                <c:pt idx="11668">
                  <c:v>0.12</c:v>
                </c:pt>
                <c:pt idx="11669">
                  <c:v>0.03</c:v>
                </c:pt>
                <c:pt idx="11670">
                  <c:v>0.12</c:v>
                </c:pt>
                <c:pt idx="11671">
                  <c:v>0.03</c:v>
                </c:pt>
                <c:pt idx="11672">
                  <c:v>0.09</c:v>
                </c:pt>
                <c:pt idx="11673">
                  <c:v>0.03</c:v>
                </c:pt>
                <c:pt idx="11674">
                  <c:v>0.12</c:v>
                </c:pt>
                <c:pt idx="11675">
                  <c:v>0.03</c:v>
                </c:pt>
                <c:pt idx="11676">
                  <c:v>0.09</c:v>
                </c:pt>
                <c:pt idx="11677">
                  <c:v>0.03</c:v>
                </c:pt>
                <c:pt idx="11678">
                  <c:v>0.12</c:v>
                </c:pt>
                <c:pt idx="11679">
                  <c:v>0.03</c:v>
                </c:pt>
                <c:pt idx="11680">
                  <c:v>0.12</c:v>
                </c:pt>
                <c:pt idx="11681">
                  <c:v>0.03</c:v>
                </c:pt>
                <c:pt idx="11682">
                  <c:v>0.12</c:v>
                </c:pt>
                <c:pt idx="11683">
                  <c:v>0.03</c:v>
                </c:pt>
                <c:pt idx="11684">
                  <c:v>0.12</c:v>
                </c:pt>
                <c:pt idx="11685">
                  <c:v>0.03</c:v>
                </c:pt>
                <c:pt idx="11686">
                  <c:v>0.12</c:v>
                </c:pt>
                <c:pt idx="11687">
                  <c:v>0.03</c:v>
                </c:pt>
                <c:pt idx="11688">
                  <c:v>0.12</c:v>
                </c:pt>
                <c:pt idx="11689">
                  <c:v>0.03</c:v>
                </c:pt>
                <c:pt idx="11690">
                  <c:v>0.12</c:v>
                </c:pt>
                <c:pt idx="11691">
                  <c:v>0.06</c:v>
                </c:pt>
                <c:pt idx="11692">
                  <c:v>0.12</c:v>
                </c:pt>
                <c:pt idx="11693">
                  <c:v>0.09</c:v>
                </c:pt>
                <c:pt idx="11694">
                  <c:v>0.12</c:v>
                </c:pt>
                <c:pt idx="11695">
                  <c:v>0.03</c:v>
                </c:pt>
                <c:pt idx="11696">
                  <c:v>0.06</c:v>
                </c:pt>
                <c:pt idx="11697">
                  <c:v>0.06</c:v>
                </c:pt>
                <c:pt idx="11698">
                  <c:v>0.09</c:v>
                </c:pt>
                <c:pt idx="11699">
                  <c:v>0.06</c:v>
                </c:pt>
                <c:pt idx="11700">
                  <c:v>0.12</c:v>
                </c:pt>
                <c:pt idx="11701">
                  <c:v>0.03</c:v>
                </c:pt>
                <c:pt idx="11702">
                  <c:v>0.12</c:v>
                </c:pt>
                <c:pt idx="11703">
                  <c:v>0.03</c:v>
                </c:pt>
                <c:pt idx="11704">
                  <c:v>0.12</c:v>
                </c:pt>
                <c:pt idx="11705">
                  <c:v>0.03</c:v>
                </c:pt>
                <c:pt idx="11706">
                  <c:v>0.12</c:v>
                </c:pt>
                <c:pt idx="11707">
                  <c:v>0.03</c:v>
                </c:pt>
                <c:pt idx="11708">
                  <c:v>0.09</c:v>
                </c:pt>
                <c:pt idx="11709">
                  <c:v>0.03</c:v>
                </c:pt>
                <c:pt idx="11710">
                  <c:v>0.09</c:v>
                </c:pt>
                <c:pt idx="11711">
                  <c:v>0.03</c:v>
                </c:pt>
                <c:pt idx="11712">
                  <c:v>0.09</c:v>
                </c:pt>
                <c:pt idx="11713">
                  <c:v>0.03</c:v>
                </c:pt>
                <c:pt idx="11714">
                  <c:v>0.12</c:v>
                </c:pt>
                <c:pt idx="11715">
                  <c:v>0.03</c:v>
                </c:pt>
                <c:pt idx="11716">
                  <c:v>0.09</c:v>
                </c:pt>
                <c:pt idx="11717">
                  <c:v>0.03</c:v>
                </c:pt>
                <c:pt idx="11718">
                  <c:v>0.12</c:v>
                </c:pt>
                <c:pt idx="11719">
                  <c:v>0.03</c:v>
                </c:pt>
                <c:pt idx="11720">
                  <c:v>0.12</c:v>
                </c:pt>
                <c:pt idx="11721">
                  <c:v>0.03</c:v>
                </c:pt>
                <c:pt idx="11722">
                  <c:v>0.12</c:v>
                </c:pt>
                <c:pt idx="11723">
                  <c:v>0.03</c:v>
                </c:pt>
                <c:pt idx="11724">
                  <c:v>0.09</c:v>
                </c:pt>
                <c:pt idx="11725">
                  <c:v>0.03</c:v>
                </c:pt>
                <c:pt idx="11726">
                  <c:v>0.12</c:v>
                </c:pt>
                <c:pt idx="11727">
                  <c:v>0.03</c:v>
                </c:pt>
                <c:pt idx="11728">
                  <c:v>0.09</c:v>
                </c:pt>
                <c:pt idx="11729">
                  <c:v>0.03</c:v>
                </c:pt>
                <c:pt idx="11730">
                  <c:v>0.09</c:v>
                </c:pt>
                <c:pt idx="11731">
                  <c:v>0.03</c:v>
                </c:pt>
                <c:pt idx="11732">
                  <c:v>0.12</c:v>
                </c:pt>
                <c:pt idx="11733">
                  <c:v>0.06</c:v>
                </c:pt>
                <c:pt idx="11734">
                  <c:v>0.12</c:v>
                </c:pt>
                <c:pt idx="11735">
                  <c:v>0.03</c:v>
                </c:pt>
                <c:pt idx="11736">
                  <c:v>0.09</c:v>
                </c:pt>
                <c:pt idx="11737">
                  <c:v>0.03</c:v>
                </c:pt>
                <c:pt idx="11738">
                  <c:v>0.12</c:v>
                </c:pt>
                <c:pt idx="11739">
                  <c:v>0.03</c:v>
                </c:pt>
                <c:pt idx="11740">
                  <c:v>0.12</c:v>
                </c:pt>
                <c:pt idx="11741">
                  <c:v>0.03</c:v>
                </c:pt>
                <c:pt idx="11742">
                  <c:v>0.12</c:v>
                </c:pt>
                <c:pt idx="11743">
                  <c:v>0.03</c:v>
                </c:pt>
                <c:pt idx="11744">
                  <c:v>0.09</c:v>
                </c:pt>
                <c:pt idx="11745">
                  <c:v>0.06</c:v>
                </c:pt>
                <c:pt idx="11746">
                  <c:v>0.09</c:v>
                </c:pt>
                <c:pt idx="11747">
                  <c:v>0.03</c:v>
                </c:pt>
                <c:pt idx="11748">
                  <c:v>0.12</c:v>
                </c:pt>
                <c:pt idx="11749">
                  <c:v>0.03</c:v>
                </c:pt>
                <c:pt idx="11750">
                  <c:v>0.12</c:v>
                </c:pt>
                <c:pt idx="11751">
                  <c:v>0.03</c:v>
                </c:pt>
                <c:pt idx="11752">
                  <c:v>0.12</c:v>
                </c:pt>
                <c:pt idx="11753">
                  <c:v>0.03</c:v>
                </c:pt>
                <c:pt idx="11754">
                  <c:v>0.12</c:v>
                </c:pt>
                <c:pt idx="11755">
                  <c:v>0.03</c:v>
                </c:pt>
                <c:pt idx="11756">
                  <c:v>0.12</c:v>
                </c:pt>
                <c:pt idx="11757">
                  <c:v>0.03</c:v>
                </c:pt>
                <c:pt idx="11758">
                  <c:v>0.12</c:v>
                </c:pt>
                <c:pt idx="11759">
                  <c:v>0.06</c:v>
                </c:pt>
                <c:pt idx="11760">
                  <c:v>0.12</c:v>
                </c:pt>
                <c:pt idx="11761">
                  <c:v>0.03</c:v>
                </c:pt>
                <c:pt idx="11762">
                  <c:v>0.12</c:v>
                </c:pt>
                <c:pt idx="11763">
                  <c:v>0.03</c:v>
                </c:pt>
                <c:pt idx="11764">
                  <c:v>0.15</c:v>
                </c:pt>
                <c:pt idx="11765">
                  <c:v>0.03</c:v>
                </c:pt>
                <c:pt idx="11766">
                  <c:v>0.12</c:v>
                </c:pt>
                <c:pt idx="11767">
                  <c:v>0.06</c:v>
                </c:pt>
                <c:pt idx="11768">
                  <c:v>0.09</c:v>
                </c:pt>
                <c:pt idx="11769">
                  <c:v>0.03</c:v>
                </c:pt>
                <c:pt idx="11770">
                  <c:v>0.12</c:v>
                </c:pt>
                <c:pt idx="11771">
                  <c:v>0.03</c:v>
                </c:pt>
                <c:pt idx="11772">
                  <c:v>0.09</c:v>
                </c:pt>
                <c:pt idx="11773">
                  <c:v>0.03</c:v>
                </c:pt>
                <c:pt idx="11774">
                  <c:v>0.12</c:v>
                </c:pt>
                <c:pt idx="11775">
                  <c:v>0.03</c:v>
                </c:pt>
                <c:pt idx="11776">
                  <c:v>0.12</c:v>
                </c:pt>
                <c:pt idx="11777">
                  <c:v>0.06</c:v>
                </c:pt>
                <c:pt idx="11778">
                  <c:v>0.12</c:v>
                </c:pt>
                <c:pt idx="11779">
                  <c:v>0.03</c:v>
                </c:pt>
                <c:pt idx="11780">
                  <c:v>0.12</c:v>
                </c:pt>
                <c:pt idx="11781">
                  <c:v>0.03</c:v>
                </c:pt>
                <c:pt idx="11782">
                  <c:v>0.09</c:v>
                </c:pt>
                <c:pt idx="11783">
                  <c:v>0.03</c:v>
                </c:pt>
                <c:pt idx="11784">
                  <c:v>0.12</c:v>
                </c:pt>
                <c:pt idx="11785">
                  <c:v>0.03</c:v>
                </c:pt>
                <c:pt idx="11786">
                  <c:v>0.12</c:v>
                </c:pt>
                <c:pt idx="11787">
                  <c:v>0.03</c:v>
                </c:pt>
                <c:pt idx="11788">
                  <c:v>0.09</c:v>
                </c:pt>
                <c:pt idx="11789">
                  <c:v>0.03</c:v>
                </c:pt>
                <c:pt idx="11790">
                  <c:v>0.09</c:v>
                </c:pt>
                <c:pt idx="11791">
                  <c:v>0.06</c:v>
                </c:pt>
                <c:pt idx="11792">
                  <c:v>0.09</c:v>
                </c:pt>
                <c:pt idx="11793">
                  <c:v>0.03</c:v>
                </c:pt>
                <c:pt idx="11794">
                  <c:v>0.12</c:v>
                </c:pt>
                <c:pt idx="11795">
                  <c:v>0.03</c:v>
                </c:pt>
                <c:pt idx="11796">
                  <c:v>0.12</c:v>
                </c:pt>
                <c:pt idx="11797">
                  <c:v>0.03</c:v>
                </c:pt>
                <c:pt idx="11798">
                  <c:v>0.12</c:v>
                </c:pt>
                <c:pt idx="11799">
                  <c:v>0.03</c:v>
                </c:pt>
                <c:pt idx="11800">
                  <c:v>0.09</c:v>
                </c:pt>
                <c:pt idx="11801">
                  <c:v>0.03</c:v>
                </c:pt>
                <c:pt idx="11802">
                  <c:v>0.12</c:v>
                </c:pt>
                <c:pt idx="11803">
                  <c:v>0.03</c:v>
                </c:pt>
                <c:pt idx="11804">
                  <c:v>0.12</c:v>
                </c:pt>
                <c:pt idx="11805">
                  <c:v>0.03</c:v>
                </c:pt>
                <c:pt idx="11806">
                  <c:v>0.09</c:v>
                </c:pt>
                <c:pt idx="11807">
                  <c:v>0.03</c:v>
                </c:pt>
                <c:pt idx="11808">
                  <c:v>0.12</c:v>
                </c:pt>
                <c:pt idx="11809">
                  <c:v>0.03</c:v>
                </c:pt>
                <c:pt idx="11810">
                  <c:v>0.12</c:v>
                </c:pt>
                <c:pt idx="11811">
                  <c:v>0.06</c:v>
                </c:pt>
                <c:pt idx="11812">
                  <c:v>0.09</c:v>
                </c:pt>
                <c:pt idx="11813">
                  <c:v>0.09</c:v>
                </c:pt>
                <c:pt idx="11814">
                  <c:v>0.09</c:v>
                </c:pt>
                <c:pt idx="11815">
                  <c:v>0.03</c:v>
                </c:pt>
                <c:pt idx="11816">
                  <c:v>0.06</c:v>
                </c:pt>
                <c:pt idx="11817">
                  <c:v>0.03</c:v>
                </c:pt>
                <c:pt idx="11818">
                  <c:v>0.12</c:v>
                </c:pt>
                <c:pt idx="11819">
                  <c:v>0.03</c:v>
                </c:pt>
                <c:pt idx="11820">
                  <c:v>0.12</c:v>
                </c:pt>
                <c:pt idx="11821">
                  <c:v>0.06</c:v>
                </c:pt>
                <c:pt idx="11822">
                  <c:v>0.09</c:v>
                </c:pt>
                <c:pt idx="11823">
                  <c:v>0.06</c:v>
                </c:pt>
                <c:pt idx="11824">
                  <c:v>0.12</c:v>
                </c:pt>
                <c:pt idx="11825">
                  <c:v>0.03</c:v>
                </c:pt>
                <c:pt idx="11826">
                  <c:v>0.09</c:v>
                </c:pt>
                <c:pt idx="11827">
                  <c:v>0.06</c:v>
                </c:pt>
                <c:pt idx="11828">
                  <c:v>0.09</c:v>
                </c:pt>
                <c:pt idx="11829">
                  <c:v>0.06</c:v>
                </c:pt>
                <c:pt idx="11830">
                  <c:v>0.12</c:v>
                </c:pt>
                <c:pt idx="11831">
                  <c:v>0.03</c:v>
                </c:pt>
                <c:pt idx="11832">
                  <c:v>0.12</c:v>
                </c:pt>
                <c:pt idx="11833">
                  <c:v>0.03</c:v>
                </c:pt>
                <c:pt idx="11834">
                  <c:v>0.09</c:v>
                </c:pt>
                <c:pt idx="11835">
                  <c:v>0.03</c:v>
                </c:pt>
                <c:pt idx="11836">
                  <c:v>0.12</c:v>
                </c:pt>
                <c:pt idx="11837">
                  <c:v>0.03</c:v>
                </c:pt>
                <c:pt idx="11838">
                  <c:v>0.12</c:v>
                </c:pt>
                <c:pt idx="11839">
                  <c:v>0.03</c:v>
                </c:pt>
                <c:pt idx="11840">
                  <c:v>0.12</c:v>
                </c:pt>
                <c:pt idx="11841">
                  <c:v>0.03</c:v>
                </c:pt>
                <c:pt idx="11842">
                  <c:v>0.12</c:v>
                </c:pt>
                <c:pt idx="11843">
                  <c:v>0.03</c:v>
                </c:pt>
                <c:pt idx="11844">
                  <c:v>0.12</c:v>
                </c:pt>
                <c:pt idx="11845">
                  <c:v>0.06</c:v>
                </c:pt>
                <c:pt idx="11846">
                  <c:v>0.12</c:v>
                </c:pt>
                <c:pt idx="11847">
                  <c:v>0.03</c:v>
                </c:pt>
                <c:pt idx="11848">
                  <c:v>0.12</c:v>
                </c:pt>
                <c:pt idx="11849">
                  <c:v>0.03</c:v>
                </c:pt>
                <c:pt idx="11850">
                  <c:v>0.09</c:v>
                </c:pt>
                <c:pt idx="11851">
                  <c:v>0.03</c:v>
                </c:pt>
                <c:pt idx="11852">
                  <c:v>0.12</c:v>
                </c:pt>
                <c:pt idx="11853">
                  <c:v>0.03</c:v>
                </c:pt>
                <c:pt idx="11854">
                  <c:v>0.12</c:v>
                </c:pt>
                <c:pt idx="11855">
                  <c:v>0.03</c:v>
                </c:pt>
                <c:pt idx="11856">
                  <c:v>0.12</c:v>
                </c:pt>
                <c:pt idx="11857">
                  <c:v>0.03</c:v>
                </c:pt>
                <c:pt idx="11858">
                  <c:v>0.09</c:v>
                </c:pt>
                <c:pt idx="11859">
                  <c:v>0.03</c:v>
                </c:pt>
                <c:pt idx="11860">
                  <c:v>0.09</c:v>
                </c:pt>
                <c:pt idx="11861">
                  <c:v>0.03</c:v>
                </c:pt>
                <c:pt idx="11862">
                  <c:v>0.12</c:v>
                </c:pt>
                <c:pt idx="11863">
                  <c:v>0.06</c:v>
                </c:pt>
                <c:pt idx="11864">
                  <c:v>0.12</c:v>
                </c:pt>
                <c:pt idx="11865">
                  <c:v>0.06</c:v>
                </c:pt>
                <c:pt idx="11866">
                  <c:v>0.12</c:v>
                </c:pt>
                <c:pt idx="11867">
                  <c:v>0.06</c:v>
                </c:pt>
                <c:pt idx="11868">
                  <c:v>0.12</c:v>
                </c:pt>
                <c:pt idx="11869">
                  <c:v>0.03</c:v>
                </c:pt>
                <c:pt idx="11870">
                  <c:v>0.12</c:v>
                </c:pt>
                <c:pt idx="11871">
                  <c:v>0.03</c:v>
                </c:pt>
                <c:pt idx="11872">
                  <c:v>0.09</c:v>
                </c:pt>
                <c:pt idx="11873">
                  <c:v>0.03</c:v>
                </c:pt>
                <c:pt idx="11874">
                  <c:v>0.09</c:v>
                </c:pt>
                <c:pt idx="11875">
                  <c:v>0.03</c:v>
                </c:pt>
                <c:pt idx="11876">
                  <c:v>0.12</c:v>
                </c:pt>
                <c:pt idx="11877">
                  <c:v>0.06</c:v>
                </c:pt>
                <c:pt idx="11878">
                  <c:v>0.12</c:v>
                </c:pt>
                <c:pt idx="11879">
                  <c:v>0.03</c:v>
                </c:pt>
                <c:pt idx="11880">
                  <c:v>0.12</c:v>
                </c:pt>
                <c:pt idx="11881">
                  <c:v>0.03</c:v>
                </c:pt>
                <c:pt idx="11882">
                  <c:v>0.12</c:v>
                </c:pt>
                <c:pt idx="11883">
                  <c:v>0.03</c:v>
                </c:pt>
                <c:pt idx="11884">
                  <c:v>0.12</c:v>
                </c:pt>
                <c:pt idx="11885">
                  <c:v>0.03</c:v>
                </c:pt>
                <c:pt idx="11886">
                  <c:v>0.12</c:v>
                </c:pt>
                <c:pt idx="11887">
                  <c:v>0.06</c:v>
                </c:pt>
                <c:pt idx="11888">
                  <c:v>0.12</c:v>
                </c:pt>
                <c:pt idx="11889">
                  <c:v>0.03</c:v>
                </c:pt>
                <c:pt idx="11890">
                  <c:v>0.09</c:v>
                </c:pt>
                <c:pt idx="11891">
                  <c:v>0.03</c:v>
                </c:pt>
                <c:pt idx="11892">
                  <c:v>0.12</c:v>
                </c:pt>
                <c:pt idx="11893">
                  <c:v>0.06</c:v>
                </c:pt>
                <c:pt idx="11894">
                  <c:v>0.12</c:v>
                </c:pt>
                <c:pt idx="11895">
                  <c:v>0.03</c:v>
                </c:pt>
                <c:pt idx="11896">
                  <c:v>0.12</c:v>
                </c:pt>
                <c:pt idx="11897">
                  <c:v>0.03</c:v>
                </c:pt>
                <c:pt idx="11898">
                  <c:v>0.12</c:v>
                </c:pt>
                <c:pt idx="11899">
                  <c:v>0.03</c:v>
                </c:pt>
                <c:pt idx="11900">
                  <c:v>0.12</c:v>
                </c:pt>
                <c:pt idx="11901">
                  <c:v>0.06</c:v>
                </c:pt>
                <c:pt idx="11902">
                  <c:v>0.12</c:v>
                </c:pt>
                <c:pt idx="11903">
                  <c:v>0.06</c:v>
                </c:pt>
                <c:pt idx="11904">
                  <c:v>0.09</c:v>
                </c:pt>
                <c:pt idx="11905">
                  <c:v>0.03</c:v>
                </c:pt>
                <c:pt idx="11906">
                  <c:v>0.09</c:v>
                </c:pt>
                <c:pt idx="11907">
                  <c:v>0.03</c:v>
                </c:pt>
                <c:pt idx="11908">
                  <c:v>0.12</c:v>
                </c:pt>
                <c:pt idx="11909">
                  <c:v>0.03</c:v>
                </c:pt>
                <c:pt idx="11910">
                  <c:v>0.12</c:v>
                </c:pt>
                <c:pt idx="11911">
                  <c:v>0.03</c:v>
                </c:pt>
                <c:pt idx="11912">
                  <c:v>0.12</c:v>
                </c:pt>
                <c:pt idx="11913">
                  <c:v>0.06</c:v>
                </c:pt>
                <c:pt idx="11914">
                  <c:v>0.12</c:v>
                </c:pt>
                <c:pt idx="11915">
                  <c:v>0.06</c:v>
                </c:pt>
                <c:pt idx="11916">
                  <c:v>0.12</c:v>
                </c:pt>
                <c:pt idx="11917">
                  <c:v>0.03</c:v>
                </c:pt>
                <c:pt idx="11918">
                  <c:v>0.12</c:v>
                </c:pt>
                <c:pt idx="11919">
                  <c:v>0.03</c:v>
                </c:pt>
                <c:pt idx="11920">
                  <c:v>0.12</c:v>
                </c:pt>
                <c:pt idx="11921">
                  <c:v>0.06</c:v>
                </c:pt>
                <c:pt idx="11922">
                  <c:v>0.12</c:v>
                </c:pt>
                <c:pt idx="11923">
                  <c:v>0.06</c:v>
                </c:pt>
                <c:pt idx="11924">
                  <c:v>0.09</c:v>
                </c:pt>
                <c:pt idx="11925">
                  <c:v>0.03</c:v>
                </c:pt>
                <c:pt idx="11926">
                  <c:v>0.12</c:v>
                </c:pt>
                <c:pt idx="11927">
                  <c:v>0.03</c:v>
                </c:pt>
                <c:pt idx="11928">
                  <c:v>0.12</c:v>
                </c:pt>
                <c:pt idx="11929">
                  <c:v>0.03</c:v>
                </c:pt>
                <c:pt idx="11930">
                  <c:v>0.12</c:v>
                </c:pt>
                <c:pt idx="11931">
                  <c:v>0.03</c:v>
                </c:pt>
                <c:pt idx="11932">
                  <c:v>0.12</c:v>
                </c:pt>
                <c:pt idx="11933">
                  <c:v>0.09</c:v>
                </c:pt>
                <c:pt idx="11934">
                  <c:v>0.09</c:v>
                </c:pt>
                <c:pt idx="11935">
                  <c:v>0.03</c:v>
                </c:pt>
                <c:pt idx="11936">
                  <c:v>0.03</c:v>
                </c:pt>
                <c:pt idx="11937">
                  <c:v>0.06</c:v>
                </c:pt>
                <c:pt idx="11938">
                  <c:v>0.12</c:v>
                </c:pt>
                <c:pt idx="11939">
                  <c:v>0.03</c:v>
                </c:pt>
                <c:pt idx="11940">
                  <c:v>0.12</c:v>
                </c:pt>
                <c:pt idx="11941">
                  <c:v>0.03</c:v>
                </c:pt>
                <c:pt idx="11942">
                  <c:v>0.09</c:v>
                </c:pt>
                <c:pt idx="11943">
                  <c:v>0.06</c:v>
                </c:pt>
                <c:pt idx="11944">
                  <c:v>0.12</c:v>
                </c:pt>
                <c:pt idx="11945">
                  <c:v>0.03</c:v>
                </c:pt>
                <c:pt idx="11946">
                  <c:v>0.12</c:v>
                </c:pt>
                <c:pt idx="11947">
                  <c:v>0.06</c:v>
                </c:pt>
                <c:pt idx="11948">
                  <c:v>0.12</c:v>
                </c:pt>
                <c:pt idx="11949">
                  <c:v>0.03</c:v>
                </c:pt>
                <c:pt idx="11950">
                  <c:v>0.12</c:v>
                </c:pt>
                <c:pt idx="11951">
                  <c:v>0.03</c:v>
                </c:pt>
                <c:pt idx="11952">
                  <c:v>0.09</c:v>
                </c:pt>
                <c:pt idx="11953">
                  <c:v>0.06</c:v>
                </c:pt>
                <c:pt idx="11954">
                  <c:v>0.12</c:v>
                </c:pt>
                <c:pt idx="11955">
                  <c:v>0.03</c:v>
                </c:pt>
                <c:pt idx="11956">
                  <c:v>0.12</c:v>
                </c:pt>
                <c:pt idx="11957">
                  <c:v>0.06</c:v>
                </c:pt>
                <c:pt idx="11958">
                  <c:v>0.12</c:v>
                </c:pt>
                <c:pt idx="11959">
                  <c:v>0.03</c:v>
                </c:pt>
                <c:pt idx="11960">
                  <c:v>0.12</c:v>
                </c:pt>
                <c:pt idx="11961">
                  <c:v>0.06</c:v>
                </c:pt>
                <c:pt idx="11962">
                  <c:v>0.12</c:v>
                </c:pt>
                <c:pt idx="11963">
                  <c:v>0.03</c:v>
                </c:pt>
                <c:pt idx="11964">
                  <c:v>0.09</c:v>
                </c:pt>
                <c:pt idx="11965">
                  <c:v>0.03</c:v>
                </c:pt>
                <c:pt idx="11966">
                  <c:v>0.12</c:v>
                </c:pt>
                <c:pt idx="11967">
                  <c:v>0.06</c:v>
                </c:pt>
                <c:pt idx="11968">
                  <c:v>0.12</c:v>
                </c:pt>
                <c:pt idx="11969">
                  <c:v>0.03</c:v>
                </c:pt>
                <c:pt idx="11970">
                  <c:v>0.12</c:v>
                </c:pt>
                <c:pt idx="11971">
                  <c:v>0.03</c:v>
                </c:pt>
                <c:pt idx="11972">
                  <c:v>0.12</c:v>
                </c:pt>
                <c:pt idx="11973">
                  <c:v>0.03</c:v>
                </c:pt>
                <c:pt idx="11974">
                  <c:v>0.12</c:v>
                </c:pt>
                <c:pt idx="11975">
                  <c:v>0.03</c:v>
                </c:pt>
                <c:pt idx="11976">
                  <c:v>0.12</c:v>
                </c:pt>
                <c:pt idx="11977">
                  <c:v>0.06</c:v>
                </c:pt>
                <c:pt idx="11978">
                  <c:v>0.09</c:v>
                </c:pt>
                <c:pt idx="11979">
                  <c:v>0.03</c:v>
                </c:pt>
                <c:pt idx="11980">
                  <c:v>0.12</c:v>
                </c:pt>
                <c:pt idx="11981">
                  <c:v>0.03</c:v>
                </c:pt>
                <c:pt idx="11982">
                  <c:v>0.09</c:v>
                </c:pt>
                <c:pt idx="11983">
                  <c:v>0.03</c:v>
                </c:pt>
                <c:pt idx="11984">
                  <c:v>0.12</c:v>
                </c:pt>
                <c:pt idx="11985">
                  <c:v>0.06</c:v>
                </c:pt>
                <c:pt idx="11986">
                  <c:v>0.12</c:v>
                </c:pt>
                <c:pt idx="11987">
                  <c:v>0.03</c:v>
                </c:pt>
                <c:pt idx="11988">
                  <c:v>0.12</c:v>
                </c:pt>
                <c:pt idx="11989">
                  <c:v>0.03</c:v>
                </c:pt>
                <c:pt idx="11990">
                  <c:v>0.09</c:v>
                </c:pt>
                <c:pt idx="11991">
                  <c:v>0.06</c:v>
                </c:pt>
                <c:pt idx="11992">
                  <c:v>0.09</c:v>
                </c:pt>
                <c:pt idx="11993">
                  <c:v>0.03</c:v>
                </c:pt>
                <c:pt idx="11994">
                  <c:v>0.12</c:v>
                </c:pt>
                <c:pt idx="11995">
                  <c:v>0.03</c:v>
                </c:pt>
                <c:pt idx="11996">
                  <c:v>0.12</c:v>
                </c:pt>
                <c:pt idx="11997">
                  <c:v>0.06</c:v>
                </c:pt>
                <c:pt idx="11998">
                  <c:v>0.12</c:v>
                </c:pt>
                <c:pt idx="11999">
                  <c:v>0.03</c:v>
                </c:pt>
                <c:pt idx="12000">
                  <c:v>0.12</c:v>
                </c:pt>
                <c:pt idx="12001">
                  <c:v>0.03</c:v>
                </c:pt>
                <c:pt idx="12002">
                  <c:v>0.12</c:v>
                </c:pt>
                <c:pt idx="12003">
                  <c:v>0.03</c:v>
                </c:pt>
                <c:pt idx="12004">
                  <c:v>0.12</c:v>
                </c:pt>
                <c:pt idx="12005">
                  <c:v>0.03</c:v>
                </c:pt>
                <c:pt idx="12006">
                  <c:v>0.09</c:v>
                </c:pt>
                <c:pt idx="12007">
                  <c:v>0.06</c:v>
                </c:pt>
                <c:pt idx="12008">
                  <c:v>0.12</c:v>
                </c:pt>
                <c:pt idx="12009">
                  <c:v>0.06</c:v>
                </c:pt>
                <c:pt idx="12010">
                  <c:v>0.12</c:v>
                </c:pt>
                <c:pt idx="12011">
                  <c:v>0.06</c:v>
                </c:pt>
                <c:pt idx="12012">
                  <c:v>0.12</c:v>
                </c:pt>
                <c:pt idx="12013">
                  <c:v>0.03</c:v>
                </c:pt>
                <c:pt idx="12014">
                  <c:v>0.12</c:v>
                </c:pt>
                <c:pt idx="12015">
                  <c:v>0.06</c:v>
                </c:pt>
                <c:pt idx="12016">
                  <c:v>0.09</c:v>
                </c:pt>
                <c:pt idx="12017">
                  <c:v>0.03</c:v>
                </c:pt>
                <c:pt idx="12018">
                  <c:v>0.12</c:v>
                </c:pt>
                <c:pt idx="12019">
                  <c:v>0.03</c:v>
                </c:pt>
                <c:pt idx="12020">
                  <c:v>0.12</c:v>
                </c:pt>
                <c:pt idx="12021">
                  <c:v>0.03</c:v>
                </c:pt>
                <c:pt idx="12022">
                  <c:v>0.09</c:v>
                </c:pt>
                <c:pt idx="12023">
                  <c:v>0.03</c:v>
                </c:pt>
                <c:pt idx="12024">
                  <c:v>0.12</c:v>
                </c:pt>
                <c:pt idx="12025">
                  <c:v>0.03</c:v>
                </c:pt>
                <c:pt idx="12026">
                  <c:v>0.09</c:v>
                </c:pt>
                <c:pt idx="12027">
                  <c:v>0.03</c:v>
                </c:pt>
                <c:pt idx="12028">
                  <c:v>0.12</c:v>
                </c:pt>
                <c:pt idx="12029">
                  <c:v>0.06</c:v>
                </c:pt>
                <c:pt idx="12030">
                  <c:v>0.12</c:v>
                </c:pt>
                <c:pt idx="12031">
                  <c:v>0.03</c:v>
                </c:pt>
                <c:pt idx="12032">
                  <c:v>0.09</c:v>
                </c:pt>
                <c:pt idx="12033">
                  <c:v>0.03</c:v>
                </c:pt>
                <c:pt idx="12034">
                  <c:v>0.12</c:v>
                </c:pt>
                <c:pt idx="12035">
                  <c:v>0.06</c:v>
                </c:pt>
                <c:pt idx="12036">
                  <c:v>0.12</c:v>
                </c:pt>
                <c:pt idx="12037">
                  <c:v>0.03</c:v>
                </c:pt>
                <c:pt idx="12038">
                  <c:v>0.12</c:v>
                </c:pt>
                <c:pt idx="12039">
                  <c:v>0.03</c:v>
                </c:pt>
                <c:pt idx="12040">
                  <c:v>0.12</c:v>
                </c:pt>
                <c:pt idx="12041">
                  <c:v>0.03</c:v>
                </c:pt>
                <c:pt idx="12042">
                  <c:v>0.09</c:v>
                </c:pt>
                <c:pt idx="12043">
                  <c:v>0.06</c:v>
                </c:pt>
                <c:pt idx="12044">
                  <c:v>0.12</c:v>
                </c:pt>
                <c:pt idx="12045">
                  <c:v>0.06</c:v>
                </c:pt>
                <c:pt idx="12046">
                  <c:v>0.12</c:v>
                </c:pt>
                <c:pt idx="12047">
                  <c:v>0.06</c:v>
                </c:pt>
                <c:pt idx="12048">
                  <c:v>0.12</c:v>
                </c:pt>
                <c:pt idx="12049">
                  <c:v>0.03</c:v>
                </c:pt>
                <c:pt idx="12050">
                  <c:v>0.12</c:v>
                </c:pt>
                <c:pt idx="12051">
                  <c:v>0.03</c:v>
                </c:pt>
                <c:pt idx="12052">
                  <c:v>0.12</c:v>
                </c:pt>
                <c:pt idx="12053">
                  <c:v>0.09</c:v>
                </c:pt>
                <c:pt idx="12054">
                  <c:v>0.12</c:v>
                </c:pt>
                <c:pt idx="12055">
                  <c:v>0.03</c:v>
                </c:pt>
                <c:pt idx="12056">
                  <c:v>0.06</c:v>
                </c:pt>
                <c:pt idx="12057">
                  <c:v>0.06</c:v>
                </c:pt>
                <c:pt idx="12058">
                  <c:v>0.12</c:v>
                </c:pt>
                <c:pt idx="12059">
                  <c:v>0.03</c:v>
                </c:pt>
                <c:pt idx="12060">
                  <c:v>0.12</c:v>
                </c:pt>
                <c:pt idx="12061">
                  <c:v>0.03</c:v>
                </c:pt>
                <c:pt idx="12062">
                  <c:v>0.12</c:v>
                </c:pt>
                <c:pt idx="12063">
                  <c:v>0.03</c:v>
                </c:pt>
                <c:pt idx="12064">
                  <c:v>0.12</c:v>
                </c:pt>
                <c:pt idx="12065">
                  <c:v>0.03</c:v>
                </c:pt>
                <c:pt idx="12066">
                  <c:v>0.12</c:v>
                </c:pt>
                <c:pt idx="12067">
                  <c:v>0.03</c:v>
                </c:pt>
                <c:pt idx="12068">
                  <c:v>0.12</c:v>
                </c:pt>
                <c:pt idx="12069">
                  <c:v>0.03</c:v>
                </c:pt>
                <c:pt idx="12070">
                  <c:v>0.12</c:v>
                </c:pt>
                <c:pt idx="12071">
                  <c:v>0.06</c:v>
                </c:pt>
                <c:pt idx="12072">
                  <c:v>0.12</c:v>
                </c:pt>
                <c:pt idx="12073">
                  <c:v>0.06</c:v>
                </c:pt>
                <c:pt idx="12074">
                  <c:v>0.12</c:v>
                </c:pt>
                <c:pt idx="12075">
                  <c:v>0.03</c:v>
                </c:pt>
                <c:pt idx="12076">
                  <c:v>0.12</c:v>
                </c:pt>
                <c:pt idx="12077">
                  <c:v>0.03</c:v>
                </c:pt>
                <c:pt idx="12078">
                  <c:v>0.12</c:v>
                </c:pt>
                <c:pt idx="12079">
                  <c:v>0.03</c:v>
                </c:pt>
                <c:pt idx="12080">
                  <c:v>0.12</c:v>
                </c:pt>
                <c:pt idx="12081">
                  <c:v>0.06</c:v>
                </c:pt>
                <c:pt idx="12082">
                  <c:v>0.12</c:v>
                </c:pt>
                <c:pt idx="12083">
                  <c:v>0.03</c:v>
                </c:pt>
                <c:pt idx="12084">
                  <c:v>0.12</c:v>
                </c:pt>
                <c:pt idx="12085">
                  <c:v>0.06</c:v>
                </c:pt>
                <c:pt idx="12086">
                  <c:v>0.12</c:v>
                </c:pt>
                <c:pt idx="12087">
                  <c:v>0.06</c:v>
                </c:pt>
                <c:pt idx="12088">
                  <c:v>0.12</c:v>
                </c:pt>
                <c:pt idx="12089">
                  <c:v>0.03</c:v>
                </c:pt>
                <c:pt idx="12090">
                  <c:v>0.12</c:v>
                </c:pt>
                <c:pt idx="12091">
                  <c:v>0.06</c:v>
                </c:pt>
                <c:pt idx="12092">
                  <c:v>0.12</c:v>
                </c:pt>
                <c:pt idx="12093">
                  <c:v>0.03</c:v>
                </c:pt>
                <c:pt idx="12094">
                  <c:v>0.12</c:v>
                </c:pt>
                <c:pt idx="12095">
                  <c:v>0.03</c:v>
                </c:pt>
                <c:pt idx="12096">
                  <c:v>0.12</c:v>
                </c:pt>
                <c:pt idx="12097">
                  <c:v>0.03</c:v>
                </c:pt>
                <c:pt idx="12098">
                  <c:v>0.12</c:v>
                </c:pt>
                <c:pt idx="12099">
                  <c:v>0.03</c:v>
                </c:pt>
                <c:pt idx="12100">
                  <c:v>0.09</c:v>
                </c:pt>
                <c:pt idx="12101">
                  <c:v>0.03</c:v>
                </c:pt>
                <c:pt idx="12102">
                  <c:v>0.12</c:v>
                </c:pt>
                <c:pt idx="12103">
                  <c:v>0.03</c:v>
                </c:pt>
                <c:pt idx="12104">
                  <c:v>0.12</c:v>
                </c:pt>
                <c:pt idx="12105">
                  <c:v>0.03</c:v>
                </c:pt>
                <c:pt idx="12106">
                  <c:v>0.12</c:v>
                </c:pt>
                <c:pt idx="12107">
                  <c:v>0.03</c:v>
                </c:pt>
                <c:pt idx="12108">
                  <c:v>0.12</c:v>
                </c:pt>
                <c:pt idx="12109">
                  <c:v>0.03</c:v>
                </c:pt>
                <c:pt idx="12110">
                  <c:v>0.12</c:v>
                </c:pt>
                <c:pt idx="12111">
                  <c:v>0.03</c:v>
                </c:pt>
                <c:pt idx="12112">
                  <c:v>0.12</c:v>
                </c:pt>
                <c:pt idx="12113">
                  <c:v>0.03</c:v>
                </c:pt>
                <c:pt idx="12114">
                  <c:v>0.15</c:v>
                </c:pt>
                <c:pt idx="12115">
                  <c:v>0.06</c:v>
                </c:pt>
                <c:pt idx="12116">
                  <c:v>0.12</c:v>
                </c:pt>
                <c:pt idx="12117">
                  <c:v>0.06</c:v>
                </c:pt>
                <c:pt idx="12118">
                  <c:v>0.12</c:v>
                </c:pt>
                <c:pt idx="12119">
                  <c:v>0.03</c:v>
                </c:pt>
                <c:pt idx="12120">
                  <c:v>0.12</c:v>
                </c:pt>
                <c:pt idx="12121">
                  <c:v>0.03</c:v>
                </c:pt>
                <c:pt idx="12122">
                  <c:v>0.12</c:v>
                </c:pt>
                <c:pt idx="12123">
                  <c:v>0.03</c:v>
                </c:pt>
                <c:pt idx="12124">
                  <c:v>0.09</c:v>
                </c:pt>
                <c:pt idx="12125">
                  <c:v>0.03</c:v>
                </c:pt>
                <c:pt idx="12126">
                  <c:v>0.12</c:v>
                </c:pt>
                <c:pt idx="12127">
                  <c:v>0.03</c:v>
                </c:pt>
                <c:pt idx="12128">
                  <c:v>0.12</c:v>
                </c:pt>
                <c:pt idx="12129">
                  <c:v>0.03</c:v>
                </c:pt>
                <c:pt idx="12130">
                  <c:v>0.12</c:v>
                </c:pt>
                <c:pt idx="12131">
                  <c:v>0.03</c:v>
                </c:pt>
                <c:pt idx="12132">
                  <c:v>0.12</c:v>
                </c:pt>
                <c:pt idx="12133">
                  <c:v>0.03</c:v>
                </c:pt>
                <c:pt idx="12134">
                  <c:v>0.12</c:v>
                </c:pt>
                <c:pt idx="12135">
                  <c:v>0.03</c:v>
                </c:pt>
                <c:pt idx="12136">
                  <c:v>0.12</c:v>
                </c:pt>
                <c:pt idx="12137">
                  <c:v>0.03</c:v>
                </c:pt>
                <c:pt idx="12138">
                  <c:v>0.12</c:v>
                </c:pt>
                <c:pt idx="12139">
                  <c:v>0.06</c:v>
                </c:pt>
                <c:pt idx="12140">
                  <c:v>0.12</c:v>
                </c:pt>
                <c:pt idx="12141">
                  <c:v>0.03</c:v>
                </c:pt>
                <c:pt idx="12142">
                  <c:v>0.09</c:v>
                </c:pt>
                <c:pt idx="12143">
                  <c:v>0.03</c:v>
                </c:pt>
                <c:pt idx="12144">
                  <c:v>0.12</c:v>
                </c:pt>
                <c:pt idx="12145">
                  <c:v>0.06</c:v>
                </c:pt>
                <c:pt idx="12146">
                  <c:v>0.12</c:v>
                </c:pt>
                <c:pt idx="12147">
                  <c:v>0.03</c:v>
                </c:pt>
                <c:pt idx="12148">
                  <c:v>0.12</c:v>
                </c:pt>
                <c:pt idx="12149">
                  <c:v>0.03</c:v>
                </c:pt>
                <c:pt idx="12150">
                  <c:v>0.12</c:v>
                </c:pt>
                <c:pt idx="12151">
                  <c:v>0.06</c:v>
                </c:pt>
                <c:pt idx="12152">
                  <c:v>0.06</c:v>
                </c:pt>
                <c:pt idx="12153">
                  <c:v>0.06</c:v>
                </c:pt>
                <c:pt idx="12154">
                  <c:v>0.09</c:v>
                </c:pt>
                <c:pt idx="12155">
                  <c:v>0.03</c:v>
                </c:pt>
                <c:pt idx="12156">
                  <c:v>0.12</c:v>
                </c:pt>
                <c:pt idx="12157">
                  <c:v>0.03</c:v>
                </c:pt>
                <c:pt idx="12158">
                  <c:v>0.12</c:v>
                </c:pt>
                <c:pt idx="12159">
                  <c:v>0.06</c:v>
                </c:pt>
                <c:pt idx="12160">
                  <c:v>0.12</c:v>
                </c:pt>
                <c:pt idx="12161">
                  <c:v>0.06</c:v>
                </c:pt>
                <c:pt idx="12162">
                  <c:v>0.12</c:v>
                </c:pt>
                <c:pt idx="12163">
                  <c:v>0.03</c:v>
                </c:pt>
                <c:pt idx="12164">
                  <c:v>0.12</c:v>
                </c:pt>
                <c:pt idx="12165">
                  <c:v>0.03</c:v>
                </c:pt>
                <c:pt idx="12166">
                  <c:v>0.12</c:v>
                </c:pt>
                <c:pt idx="12167">
                  <c:v>0.06</c:v>
                </c:pt>
                <c:pt idx="12168">
                  <c:v>0.09</c:v>
                </c:pt>
                <c:pt idx="12169">
                  <c:v>0.06</c:v>
                </c:pt>
                <c:pt idx="12170">
                  <c:v>0.12</c:v>
                </c:pt>
                <c:pt idx="12171">
                  <c:v>0.03</c:v>
                </c:pt>
                <c:pt idx="12172">
                  <c:v>0.12</c:v>
                </c:pt>
                <c:pt idx="12173">
                  <c:v>0.09</c:v>
                </c:pt>
                <c:pt idx="12174">
                  <c:v>0.09</c:v>
                </c:pt>
                <c:pt idx="12175">
                  <c:v>0.03</c:v>
                </c:pt>
                <c:pt idx="12176">
                  <c:v>0.09</c:v>
                </c:pt>
                <c:pt idx="12177">
                  <c:v>0.06</c:v>
                </c:pt>
                <c:pt idx="12178">
                  <c:v>0.12</c:v>
                </c:pt>
                <c:pt idx="12179">
                  <c:v>0.06</c:v>
                </c:pt>
                <c:pt idx="12180">
                  <c:v>0.09</c:v>
                </c:pt>
                <c:pt idx="12181">
                  <c:v>0.03</c:v>
                </c:pt>
                <c:pt idx="12182">
                  <c:v>0.12</c:v>
                </c:pt>
                <c:pt idx="12183">
                  <c:v>0.03</c:v>
                </c:pt>
                <c:pt idx="12184">
                  <c:v>0.12</c:v>
                </c:pt>
                <c:pt idx="12185">
                  <c:v>0.03</c:v>
                </c:pt>
                <c:pt idx="12186">
                  <c:v>0.12</c:v>
                </c:pt>
                <c:pt idx="12187">
                  <c:v>0.06</c:v>
                </c:pt>
                <c:pt idx="12188">
                  <c:v>0.12</c:v>
                </c:pt>
                <c:pt idx="12189">
                  <c:v>0.03</c:v>
                </c:pt>
                <c:pt idx="12190">
                  <c:v>0.12</c:v>
                </c:pt>
                <c:pt idx="12191">
                  <c:v>0.03</c:v>
                </c:pt>
                <c:pt idx="12192">
                  <c:v>0.12</c:v>
                </c:pt>
                <c:pt idx="12193">
                  <c:v>0.06</c:v>
                </c:pt>
                <c:pt idx="12194">
                  <c:v>0.12</c:v>
                </c:pt>
                <c:pt idx="12195">
                  <c:v>0.03</c:v>
                </c:pt>
                <c:pt idx="12196">
                  <c:v>0.12</c:v>
                </c:pt>
                <c:pt idx="12197">
                  <c:v>0.03</c:v>
                </c:pt>
                <c:pt idx="12198">
                  <c:v>0.12</c:v>
                </c:pt>
                <c:pt idx="12199">
                  <c:v>0.03</c:v>
                </c:pt>
                <c:pt idx="12200">
                  <c:v>0.12</c:v>
                </c:pt>
                <c:pt idx="12201">
                  <c:v>0.03</c:v>
                </c:pt>
                <c:pt idx="12202">
                  <c:v>0.12</c:v>
                </c:pt>
                <c:pt idx="12203">
                  <c:v>0.03</c:v>
                </c:pt>
                <c:pt idx="12204">
                  <c:v>0.12</c:v>
                </c:pt>
                <c:pt idx="12205">
                  <c:v>0.03</c:v>
                </c:pt>
                <c:pt idx="12206">
                  <c:v>0.12</c:v>
                </c:pt>
                <c:pt idx="12207">
                  <c:v>0.06</c:v>
                </c:pt>
                <c:pt idx="12208">
                  <c:v>0.12</c:v>
                </c:pt>
                <c:pt idx="12209">
                  <c:v>0.06</c:v>
                </c:pt>
                <c:pt idx="12210">
                  <c:v>0.12</c:v>
                </c:pt>
                <c:pt idx="12211">
                  <c:v>0.03</c:v>
                </c:pt>
                <c:pt idx="12212">
                  <c:v>0.12</c:v>
                </c:pt>
                <c:pt idx="12213">
                  <c:v>0.03</c:v>
                </c:pt>
                <c:pt idx="12214">
                  <c:v>0.09</c:v>
                </c:pt>
                <c:pt idx="12215">
                  <c:v>0.03</c:v>
                </c:pt>
                <c:pt idx="12216">
                  <c:v>0.12</c:v>
                </c:pt>
                <c:pt idx="12217">
                  <c:v>0.06</c:v>
                </c:pt>
                <c:pt idx="12218">
                  <c:v>0.09</c:v>
                </c:pt>
                <c:pt idx="12219">
                  <c:v>0.03</c:v>
                </c:pt>
                <c:pt idx="12220">
                  <c:v>0.12</c:v>
                </c:pt>
                <c:pt idx="12221">
                  <c:v>0.03</c:v>
                </c:pt>
                <c:pt idx="12222">
                  <c:v>0.12</c:v>
                </c:pt>
                <c:pt idx="12223">
                  <c:v>0.03</c:v>
                </c:pt>
                <c:pt idx="12224">
                  <c:v>0.09</c:v>
                </c:pt>
                <c:pt idx="12225">
                  <c:v>0.06</c:v>
                </c:pt>
                <c:pt idx="12226">
                  <c:v>0.12</c:v>
                </c:pt>
                <c:pt idx="12227">
                  <c:v>0.03</c:v>
                </c:pt>
                <c:pt idx="12228">
                  <c:v>0.12</c:v>
                </c:pt>
                <c:pt idx="12229">
                  <c:v>0.03</c:v>
                </c:pt>
                <c:pt idx="12230">
                  <c:v>0.12</c:v>
                </c:pt>
                <c:pt idx="12231">
                  <c:v>0.03</c:v>
                </c:pt>
                <c:pt idx="12232">
                  <c:v>0.12</c:v>
                </c:pt>
                <c:pt idx="12233">
                  <c:v>0.03</c:v>
                </c:pt>
                <c:pt idx="12234">
                  <c:v>0.09</c:v>
                </c:pt>
                <c:pt idx="12235">
                  <c:v>0.06</c:v>
                </c:pt>
                <c:pt idx="12236">
                  <c:v>0.12</c:v>
                </c:pt>
                <c:pt idx="12237">
                  <c:v>0.03</c:v>
                </c:pt>
                <c:pt idx="12238">
                  <c:v>0.12</c:v>
                </c:pt>
                <c:pt idx="12239">
                  <c:v>0.06</c:v>
                </c:pt>
                <c:pt idx="12240">
                  <c:v>0.12</c:v>
                </c:pt>
                <c:pt idx="12241">
                  <c:v>0.03</c:v>
                </c:pt>
                <c:pt idx="12242">
                  <c:v>0.09</c:v>
                </c:pt>
                <c:pt idx="12243">
                  <c:v>0.03</c:v>
                </c:pt>
                <c:pt idx="12244">
                  <c:v>0.12</c:v>
                </c:pt>
                <c:pt idx="12245">
                  <c:v>0.03</c:v>
                </c:pt>
                <c:pt idx="12246">
                  <c:v>0.12</c:v>
                </c:pt>
                <c:pt idx="12247">
                  <c:v>0.06</c:v>
                </c:pt>
                <c:pt idx="12248">
                  <c:v>0.12</c:v>
                </c:pt>
                <c:pt idx="12249">
                  <c:v>0.03</c:v>
                </c:pt>
                <c:pt idx="12250">
                  <c:v>0.09</c:v>
                </c:pt>
                <c:pt idx="12251">
                  <c:v>0.03</c:v>
                </c:pt>
                <c:pt idx="12252">
                  <c:v>0.12</c:v>
                </c:pt>
                <c:pt idx="12253">
                  <c:v>0.03</c:v>
                </c:pt>
                <c:pt idx="12254">
                  <c:v>0.12</c:v>
                </c:pt>
                <c:pt idx="12255">
                  <c:v>0.03</c:v>
                </c:pt>
                <c:pt idx="12256">
                  <c:v>0.12</c:v>
                </c:pt>
                <c:pt idx="12257">
                  <c:v>0.03</c:v>
                </c:pt>
                <c:pt idx="12258">
                  <c:v>0.09</c:v>
                </c:pt>
                <c:pt idx="12259">
                  <c:v>0.06</c:v>
                </c:pt>
                <c:pt idx="12260">
                  <c:v>0.12</c:v>
                </c:pt>
                <c:pt idx="12261">
                  <c:v>0.03</c:v>
                </c:pt>
                <c:pt idx="12262">
                  <c:v>0.12</c:v>
                </c:pt>
                <c:pt idx="12263">
                  <c:v>0.06</c:v>
                </c:pt>
                <c:pt idx="12264">
                  <c:v>0.12</c:v>
                </c:pt>
                <c:pt idx="12265">
                  <c:v>0.06</c:v>
                </c:pt>
                <c:pt idx="12266">
                  <c:v>0.12</c:v>
                </c:pt>
                <c:pt idx="12267">
                  <c:v>0.06</c:v>
                </c:pt>
                <c:pt idx="12268">
                  <c:v>0.12</c:v>
                </c:pt>
                <c:pt idx="12269">
                  <c:v>0.03</c:v>
                </c:pt>
                <c:pt idx="12270">
                  <c:v>0.12</c:v>
                </c:pt>
                <c:pt idx="12271">
                  <c:v>0.03</c:v>
                </c:pt>
                <c:pt idx="12272">
                  <c:v>0.12</c:v>
                </c:pt>
                <c:pt idx="12273">
                  <c:v>0.06</c:v>
                </c:pt>
                <c:pt idx="12274">
                  <c:v>0.12</c:v>
                </c:pt>
                <c:pt idx="12275">
                  <c:v>0.06</c:v>
                </c:pt>
                <c:pt idx="12276">
                  <c:v>0.12</c:v>
                </c:pt>
                <c:pt idx="12277">
                  <c:v>0.03</c:v>
                </c:pt>
                <c:pt idx="12278">
                  <c:v>0.12</c:v>
                </c:pt>
                <c:pt idx="12279">
                  <c:v>0.06</c:v>
                </c:pt>
                <c:pt idx="12280">
                  <c:v>0.12</c:v>
                </c:pt>
                <c:pt idx="12281">
                  <c:v>0.06</c:v>
                </c:pt>
                <c:pt idx="12282">
                  <c:v>0.12</c:v>
                </c:pt>
                <c:pt idx="12283">
                  <c:v>0.03</c:v>
                </c:pt>
                <c:pt idx="12284">
                  <c:v>0.12</c:v>
                </c:pt>
                <c:pt idx="12285">
                  <c:v>0.06</c:v>
                </c:pt>
                <c:pt idx="12286">
                  <c:v>0.06</c:v>
                </c:pt>
                <c:pt idx="12287">
                  <c:v>0.03</c:v>
                </c:pt>
                <c:pt idx="12288">
                  <c:v>0.12</c:v>
                </c:pt>
                <c:pt idx="12289">
                  <c:v>0.03</c:v>
                </c:pt>
                <c:pt idx="12290">
                  <c:v>0.12</c:v>
                </c:pt>
                <c:pt idx="12291">
                  <c:v>0.06</c:v>
                </c:pt>
                <c:pt idx="12292">
                  <c:v>0.12</c:v>
                </c:pt>
                <c:pt idx="12293">
                  <c:v>0.09</c:v>
                </c:pt>
                <c:pt idx="12294">
                  <c:v>0.09</c:v>
                </c:pt>
                <c:pt idx="12295">
                  <c:v>0.03</c:v>
                </c:pt>
                <c:pt idx="12296">
                  <c:v>0.09</c:v>
                </c:pt>
                <c:pt idx="12297">
                  <c:v>0.03</c:v>
                </c:pt>
                <c:pt idx="12298">
                  <c:v>0.12</c:v>
                </c:pt>
                <c:pt idx="12299">
                  <c:v>0.03</c:v>
                </c:pt>
                <c:pt idx="12300">
                  <c:v>0.12</c:v>
                </c:pt>
                <c:pt idx="12301">
                  <c:v>0.03</c:v>
                </c:pt>
                <c:pt idx="12302">
                  <c:v>0.12</c:v>
                </c:pt>
                <c:pt idx="12303">
                  <c:v>0.06</c:v>
                </c:pt>
                <c:pt idx="12304">
                  <c:v>0.12</c:v>
                </c:pt>
                <c:pt idx="12305">
                  <c:v>0.03</c:v>
                </c:pt>
                <c:pt idx="12306">
                  <c:v>0.12</c:v>
                </c:pt>
                <c:pt idx="12307">
                  <c:v>0.03</c:v>
                </c:pt>
                <c:pt idx="12308">
                  <c:v>0.12</c:v>
                </c:pt>
                <c:pt idx="12309">
                  <c:v>0.03</c:v>
                </c:pt>
                <c:pt idx="12310">
                  <c:v>0.12</c:v>
                </c:pt>
                <c:pt idx="12311">
                  <c:v>0.06</c:v>
                </c:pt>
                <c:pt idx="12312">
                  <c:v>0.12</c:v>
                </c:pt>
                <c:pt idx="12313">
                  <c:v>0.03</c:v>
                </c:pt>
                <c:pt idx="12314">
                  <c:v>0.12</c:v>
                </c:pt>
                <c:pt idx="12315">
                  <c:v>0.06</c:v>
                </c:pt>
                <c:pt idx="12316">
                  <c:v>0.12</c:v>
                </c:pt>
                <c:pt idx="12317">
                  <c:v>0.06</c:v>
                </c:pt>
                <c:pt idx="12318">
                  <c:v>0.12</c:v>
                </c:pt>
                <c:pt idx="12319">
                  <c:v>0.06</c:v>
                </c:pt>
                <c:pt idx="12320">
                  <c:v>0.12</c:v>
                </c:pt>
                <c:pt idx="12321">
                  <c:v>0.03</c:v>
                </c:pt>
                <c:pt idx="12322">
                  <c:v>0.12</c:v>
                </c:pt>
                <c:pt idx="12323">
                  <c:v>0.03</c:v>
                </c:pt>
                <c:pt idx="12324">
                  <c:v>0.12</c:v>
                </c:pt>
                <c:pt idx="12325">
                  <c:v>0.03</c:v>
                </c:pt>
                <c:pt idx="12326">
                  <c:v>0.12</c:v>
                </c:pt>
                <c:pt idx="12327">
                  <c:v>0.06</c:v>
                </c:pt>
                <c:pt idx="12328">
                  <c:v>0.12</c:v>
                </c:pt>
                <c:pt idx="12329">
                  <c:v>0.03</c:v>
                </c:pt>
                <c:pt idx="12330">
                  <c:v>0.12</c:v>
                </c:pt>
                <c:pt idx="12331">
                  <c:v>0.06</c:v>
                </c:pt>
                <c:pt idx="12332">
                  <c:v>0.12</c:v>
                </c:pt>
                <c:pt idx="12333">
                  <c:v>0.03</c:v>
                </c:pt>
                <c:pt idx="12334">
                  <c:v>0.12</c:v>
                </c:pt>
                <c:pt idx="12335">
                  <c:v>0.03</c:v>
                </c:pt>
                <c:pt idx="12336">
                  <c:v>0.09</c:v>
                </c:pt>
                <c:pt idx="12337">
                  <c:v>0.03</c:v>
                </c:pt>
                <c:pt idx="12338">
                  <c:v>0.12</c:v>
                </c:pt>
                <c:pt idx="12339">
                  <c:v>0.06</c:v>
                </c:pt>
                <c:pt idx="12340">
                  <c:v>0.12</c:v>
                </c:pt>
                <c:pt idx="12341">
                  <c:v>0.06</c:v>
                </c:pt>
                <c:pt idx="12342">
                  <c:v>0.12</c:v>
                </c:pt>
                <c:pt idx="12343">
                  <c:v>0.06</c:v>
                </c:pt>
                <c:pt idx="12344">
                  <c:v>0.12</c:v>
                </c:pt>
                <c:pt idx="12345">
                  <c:v>0.06</c:v>
                </c:pt>
                <c:pt idx="12346">
                  <c:v>0.12</c:v>
                </c:pt>
                <c:pt idx="12347">
                  <c:v>0.06</c:v>
                </c:pt>
                <c:pt idx="12348">
                  <c:v>0.12</c:v>
                </c:pt>
                <c:pt idx="12349">
                  <c:v>0.03</c:v>
                </c:pt>
                <c:pt idx="12350">
                  <c:v>0.12</c:v>
                </c:pt>
                <c:pt idx="12351">
                  <c:v>0.03</c:v>
                </c:pt>
                <c:pt idx="12352">
                  <c:v>0.12</c:v>
                </c:pt>
                <c:pt idx="12353">
                  <c:v>0.03</c:v>
                </c:pt>
                <c:pt idx="12354">
                  <c:v>0.12</c:v>
                </c:pt>
                <c:pt idx="12355">
                  <c:v>0.03</c:v>
                </c:pt>
                <c:pt idx="12356">
                  <c:v>0.09</c:v>
                </c:pt>
                <c:pt idx="12357">
                  <c:v>0.06</c:v>
                </c:pt>
                <c:pt idx="12358">
                  <c:v>0.12</c:v>
                </c:pt>
                <c:pt idx="12359">
                  <c:v>0.03</c:v>
                </c:pt>
                <c:pt idx="12360">
                  <c:v>0.12</c:v>
                </c:pt>
                <c:pt idx="12361">
                  <c:v>0.03</c:v>
                </c:pt>
                <c:pt idx="12362">
                  <c:v>0.12</c:v>
                </c:pt>
                <c:pt idx="12363">
                  <c:v>0.03</c:v>
                </c:pt>
                <c:pt idx="12364">
                  <c:v>0.12</c:v>
                </c:pt>
                <c:pt idx="12365">
                  <c:v>0.03</c:v>
                </c:pt>
                <c:pt idx="12366">
                  <c:v>0.12</c:v>
                </c:pt>
                <c:pt idx="12367">
                  <c:v>0.03</c:v>
                </c:pt>
                <c:pt idx="12368">
                  <c:v>0.09</c:v>
                </c:pt>
                <c:pt idx="12369">
                  <c:v>0.03</c:v>
                </c:pt>
                <c:pt idx="12370">
                  <c:v>0.12</c:v>
                </c:pt>
                <c:pt idx="12371">
                  <c:v>0.06</c:v>
                </c:pt>
                <c:pt idx="12372">
                  <c:v>0.12</c:v>
                </c:pt>
                <c:pt idx="12373">
                  <c:v>0.03</c:v>
                </c:pt>
                <c:pt idx="12374">
                  <c:v>0.12</c:v>
                </c:pt>
                <c:pt idx="12375">
                  <c:v>0.03</c:v>
                </c:pt>
                <c:pt idx="12376">
                  <c:v>0.12</c:v>
                </c:pt>
                <c:pt idx="12377">
                  <c:v>0.03</c:v>
                </c:pt>
                <c:pt idx="12378">
                  <c:v>0.12</c:v>
                </c:pt>
                <c:pt idx="12379">
                  <c:v>0.06</c:v>
                </c:pt>
                <c:pt idx="12380">
                  <c:v>0.12</c:v>
                </c:pt>
                <c:pt idx="12381">
                  <c:v>0.03</c:v>
                </c:pt>
                <c:pt idx="12382">
                  <c:v>0.12</c:v>
                </c:pt>
                <c:pt idx="12383">
                  <c:v>0.03</c:v>
                </c:pt>
                <c:pt idx="12384">
                  <c:v>0.12</c:v>
                </c:pt>
                <c:pt idx="12385">
                  <c:v>0.03</c:v>
                </c:pt>
                <c:pt idx="12386">
                  <c:v>0.12</c:v>
                </c:pt>
                <c:pt idx="12387">
                  <c:v>0.03</c:v>
                </c:pt>
                <c:pt idx="12388">
                  <c:v>0.12</c:v>
                </c:pt>
                <c:pt idx="12389">
                  <c:v>0.03</c:v>
                </c:pt>
                <c:pt idx="12390">
                  <c:v>0.12</c:v>
                </c:pt>
                <c:pt idx="12391">
                  <c:v>0.06</c:v>
                </c:pt>
                <c:pt idx="12392">
                  <c:v>0.12</c:v>
                </c:pt>
                <c:pt idx="12393">
                  <c:v>0.03</c:v>
                </c:pt>
                <c:pt idx="12394">
                  <c:v>0.12</c:v>
                </c:pt>
                <c:pt idx="12395">
                  <c:v>0.03</c:v>
                </c:pt>
                <c:pt idx="12396">
                  <c:v>0.12</c:v>
                </c:pt>
                <c:pt idx="12397">
                  <c:v>0.03</c:v>
                </c:pt>
                <c:pt idx="12398">
                  <c:v>0.12</c:v>
                </c:pt>
                <c:pt idx="12399">
                  <c:v>0.06</c:v>
                </c:pt>
                <c:pt idx="12400">
                  <c:v>0.12</c:v>
                </c:pt>
                <c:pt idx="12401">
                  <c:v>0.03</c:v>
                </c:pt>
                <c:pt idx="12402">
                  <c:v>0.12</c:v>
                </c:pt>
                <c:pt idx="12403">
                  <c:v>0.03</c:v>
                </c:pt>
                <c:pt idx="12404">
                  <c:v>0.12</c:v>
                </c:pt>
                <c:pt idx="12405">
                  <c:v>0.03</c:v>
                </c:pt>
                <c:pt idx="12406">
                  <c:v>0.12</c:v>
                </c:pt>
                <c:pt idx="12407">
                  <c:v>0.06</c:v>
                </c:pt>
                <c:pt idx="12408">
                  <c:v>0.12</c:v>
                </c:pt>
                <c:pt idx="12409">
                  <c:v>0.03</c:v>
                </c:pt>
                <c:pt idx="12410">
                  <c:v>0.12</c:v>
                </c:pt>
                <c:pt idx="12411">
                  <c:v>0.03</c:v>
                </c:pt>
                <c:pt idx="12412">
                  <c:v>0.12</c:v>
                </c:pt>
                <c:pt idx="12413">
                  <c:v>0.09</c:v>
                </c:pt>
                <c:pt idx="12414">
                  <c:v>0.09</c:v>
                </c:pt>
                <c:pt idx="12415">
                  <c:v>0.03</c:v>
                </c:pt>
                <c:pt idx="12416">
                  <c:v>0.03</c:v>
                </c:pt>
                <c:pt idx="12417">
                  <c:v>0.06</c:v>
                </c:pt>
                <c:pt idx="12418">
                  <c:v>0.12</c:v>
                </c:pt>
                <c:pt idx="12419">
                  <c:v>0.06</c:v>
                </c:pt>
                <c:pt idx="12420">
                  <c:v>0.12</c:v>
                </c:pt>
                <c:pt idx="12421">
                  <c:v>0.06</c:v>
                </c:pt>
                <c:pt idx="12422">
                  <c:v>0.12</c:v>
                </c:pt>
                <c:pt idx="12423">
                  <c:v>0.03</c:v>
                </c:pt>
                <c:pt idx="12424">
                  <c:v>0.12</c:v>
                </c:pt>
                <c:pt idx="12425">
                  <c:v>0.03</c:v>
                </c:pt>
                <c:pt idx="12426">
                  <c:v>0.12</c:v>
                </c:pt>
                <c:pt idx="12427">
                  <c:v>0.03</c:v>
                </c:pt>
                <c:pt idx="12428">
                  <c:v>0.15</c:v>
                </c:pt>
                <c:pt idx="12429">
                  <c:v>0.06</c:v>
                </c:pt>
                <c:pt idx="12430">
                  <c:v>0.12</c:v>
                </c:pt>
                <c:pt idx="12431">
                  <c:v>0.03</c:v>
                </c:pt>
                <c:pt idx="12432">
                  <c:v>0.12</c:v>
                </c:pt>
                <c:pt idx="12433">
                  <c:v>0.03</c:v>
                </c:pt>
                <c:pt idx="12434">
                  <c:v>0.12</c:v>
                </c:pt>
                <c:pt idx="12435">
                  <c:v>0.06</c:v>
                </c:pt>
                <c:pt idx="12436">
                  <c:v>0.09</c:v>
                </c:pt>
                <c:pt idx="12437">
                  <c:v>0.06</c:v>
                </c:pt>
                <c:pt idx="12438">
                  <c:v>0.12</c:v>
                </c:pt>
                <c:pt idx="12439">
                  <c:v>0.03</c:v>
                </c:pt>
                <c:pt idx="12440">
                  <c:v>0.09</c:v>
                </c:pt>
                <c:pt idx="12441">
                  <c:v>0.03</c:v>
                </c:pt>
                <c:pt idx="12442">
                  <c:v>0.12</c:v>
                </c:pt>
                <c:pt idx="12443">
                  <c:v>0.03</c:v>
                </c:pt>
                <c:pt idx="12444">
                  <c:v>0.12</c:v>
                </c:pt>
                <c:pt idx="12445">
                  <c:v>0.03</c:v>
                </c:pt>
                <c:pt idx="12446">
                  <c:v>0.12</c:v>
                </c:pt>
                <c:pt idx="12447">
                  <c:v>0.03</c:v>
                </c:pt>
                <c:pt idx="12448">
                  <c:v>0.12</c:v>
                </c:pt>
                <c:pt idx="12449">
                  <c:v>0.03</c:v>
                </c:pt>
                <c:pt idx="12450">
                  <c:v>0.12</c:v>
                </c:pt>
                <c:pt idx="12451">
                  <c:v>0.06</c:v>
                </c:pt>
                <c:pt idx="12452">
                  <c:v>0.12</c:v>
                </c:pt>
                <c:pt idx="12453">
                  <c:v>0.03</c:v>
                </c:pt>
                <c:pt idx="12454">
                  <c:v>0.12</c:v>
                </c:pt>
                <c:pt idx="12455">
                  <c:v>0.03</c:v>
                </c:pt>
                <c:pt idx="12456">
                  <c:v>0.12</c:v>
                </c:pt>
                <c:pt idx="12457">
                  <c:v>0.03</c:v>
                </c:pt>
                <c:pt idx="12458">
                  <c:v>0.12</c:v>
                </c:pt>
                <c:pt idx="12459">
                  <c:v>0.03</c:v>
                </c:pt>
                <c:pt idx="12460">
                  <c:v>0.12</c:v>
                </c:pt>
                <c:pt idx="12461">
                  <c:v>0.06</c:v>
                </c:pt>
                <c:pt idx="12462">
                  <c:v>0.12</c:v>
                </c:pt>
                <c:pt idx="12463">
                  <c:v>0.03</c:v>
                </c:pt>
                <c:pt idx="12464">
                  <c:v>0.15</c:v>
                </c:pt>
                <c:pt idx="12465">
                  <c:v>0.03</c:v>
                </c:pt>
                <c:pt idx="12466">
                  <c:v>0.09</c:v>
                </c:pt>
                <c:pt idx="12467">
                  <c:v>0.03</c:v>
                </c:pt>
                <c:pt idx="12468">
                  <c:v>0.15</c:v>
                </c:pt>
                <c:pt idx="12469">
                  <c:v>0.03</c:v>
                </c:pt>
                <c:pt idx="12470">
                  <c:v>0.12</c:v>
                </c:pt>
                <c:pt idx="12471">
                  <c:v>0.03</c:v>
                </c:pt>
                <c:pt idx="12472">
                  <c:v>0.12</c:v>
                </c:pt>
                <c:pt idx="12473">
                  <c:v>0.06</c:v>
                </c:pt>
                <c:pt idx="12474">
                  <c:v>0.12</c:v>
                </c:pt>
                <c:pt idx="12475">
                  <c:v>0.03</c:v>
                </c:pt>
                <c:pt idx="12476">
                  <c:v>0.09</c:v>
                </c:pt>
                <c:pt idx="12477">
                  <c:v>0.03</c:v>
                </c:pt>
                <c:pt idx="12478">
                  <c:v>0.12</c:v>
                </c:pt>
                <c:pt idx="12479">
                  <c:v>0.03</c:v>
                </c:pt>
                <c:pt idx="12480">
                  <c:v>0.09</c:v>
                </c:pt>
                <c:pt idx="12481">
                  <c:v>0.06</c:v>
                </c:pt>
                <c:pt idx="12482">
                  <c:v>0.12</c:v>
                </c:pt>
                <c:pt idx="12483">
                  <c:v>0.03</c:v>
                </c:pt>
                <c:pt idx="12484">
                  <c:v>0.12</c:v>
                </c:pt>
                <c:pt idx="12485">
                  <c:v>0.03</c:v>
                </c:pt>
                <c:pt idx="12486">
                  <c:v>0.12</c:v>
                </c:pt>
                <c:pt idx="12487">
                  <c:v>0.03</c:v>
                </c:pt>
                <c:pt idx="12488">
                  <c:v>0.12</c:v>
                </c:pt>
                <c:pt idx="12489">
                  <c:v>0.06</c:v>
                </c:pt>
                <c:pt idx="12490">
                  <c:v>0.12</c:v>
                </c:pt>
                <c:pt idx="12491">
                  <c:v>0.06</c:v>
                </c:pt>
                <c:pt idx="12492">
                  <c:v>0.12</c:v>
                </c:pt>
                <c:pt idx="12493">
                  <c:v>0.03</c:v>
                </c:pt>
                <c:pt idx="12494">
                  <c:v>0.12</c:v>
                </c:pt>
                <c:pt idx="12495">
                  <c:v>0.03</c:v>
                </c:pt>
                <c:pt idx="12496">
                  <c:v>0.12</c:v>
                </c:pt>
                <c:pt idx="12497">
                  <c:v>0.03</c:v>
                </c:pt>
                <c:pt idx="12498">
                  <c:v>0.12</c:v>
                </c:pt>
                <c:pt idx="12499">
                  <c:v>0.03</c:v>
                </c:pt>
                <c:pt idx="12500">
                  <c:v>0.09</c:v>
                </c:pt>
                <c:pt idx="12501">
                  <c:v>0.03</c:v>
                </c:pt>
                <c:pt idx="12502">
                  <c:v>0.12</c:v>
                </c:pt>
                <c:pt idx="12503">
                  <c:v>0.03</c:v>
                </c:pt>
                <c:pt idx="12504">
                  <c:v>0.12</c:v>
                </c:pt>
                <c:pt idx="12505">
                  <c:v>0.06</c:v>
                </c:pt>
                <c:pt idx="12506">
                  <c:v>0.12</c:v>
                </c:pt>
                <c:pt idx="12507">
                  <c:v>0.06</c:v>
                </c:pt>
                <c:pt idx="12508">
                  <c:v>0.12</c:v>
                </c:pt>
                <c:pt idx="12509">
                  <c:v>0.03</c:v>
                </c:pt>
                <c:pt idx="12510">
                  <c:v>0.15</c:v>
                </c:pt>
                <c:pt idx="12511">
                  <c:v>0.03</c:v>
                </c:pt>
                <c:pt idx="12512">
                  <c:v>0.12</c:v>
                </c:pt>
                <c:pt idx="12513">
                  <c:v>0.03</c:v>
                </c:pt>
                <c:pt idx="12514">
                  <c:v>0.12</c:v>
                </c:pt>
                <c:pt idx="12515">
                  <c:v>0.03</c:v>
                </c:pt>
                <c:pt idx="12516">
                  <c:v>0.12</c:v>
                </c:pt>
                <c:pt idx="12517">
                  <c:v>0.03</c:v>
                </c:pt>
                <c:pt idx="12518">
                  <c:v>0.12</c:v>
                </c:pt>
                <c:pt idx="12519">
                  <c:v>0.03</c:v>
                </c:pt>
                <c:pt idx="12520">
                  <c:v>0.09</c:v>
                </c:pt>
                <c:pt idx="12521">
                  <c:v>0.03</c:v>
                </c:pt>
                <c:pt idx="12522">
                  <c:v>0.12</c:v>
                </c:pt>
                <c:pt idx="12523">
                  <c:v>0.03</c:v>
                </c:pt>
                <c:pt idx="12524">
                  <c:v>0.12</c:v>
                </c:pt>
                <c:pt idx="12525">
                  <c:v>0.03</c:v>
                </c:pt>
                <c:pt idx="12526">
                  <c:v>0.12</c:v>
                </c:pt>
                <c:pt idx="12527">
                  <c:v>0.03</c:v>
                </c:pt>
                <c:pt idx="12528">
                  <c:v>0.12</c:v>
                </c:pt>
                <c:pt idx="12529">
                  <c:v>0.03</c:v>
                </c:pt>
                <c:pt idx="12530">
                  <c:v>0.12</c:v>
                </c:pt>
                <c:pt idx="12531">
                  <c:v>0.06</c:v>
                </c:pt>
                <c:pt idx="12532">
                  <c:v>0.12</c:v>
                </c:pt>
                <c:pt idx="12533">
                  <c:v>0.09</c:v>
                </c:pt>
                <c:pt idx="12534">
                  <c:v>0.09</c:v>
                </c:pt>
                <c:pt idx="12535">
                  <c:v>0.06</c:v>
                </c:pt>
                <c:pt idx="12536">
                  <c:v>0.12</c:v>
                </c:pt>
                <c:pt idx="12537">
                  <c:v>0.06</c:v>
                </c:pt>
                <c:pt idx="12538">
                  <c:v>0.12</c:v>
                </c:pt>
                <c:pt idx="12539">
                  <c:v>0.03</c:v>
                </c:pt>
                <c:pt idx="12540">
                  <c:v>0.12</c:v>
                </c:pt>
                <c:pt idx="12541">
                  <c:v>0.03</c:v>
                </c:pt>
                <c:pt idx="12542">
                  <c:v>0.12</c:v>
                </c:pt>
                <c:pt idx="12543">
                  <c:v>0.03</c:v>
                </c:pt>
                <c:pt idx="12544">
                  <c:v>0.09</c:v>
                </c:pt>
                <c:pt idx="12545">
                  <c:v>0.03</c:v>
                </c:pt>
                <c:pt idx="12546">
                  <c:v>0.12</c:v>
                </c:pt>
                <c:pt idx="12547">
                  <c:v>0.03</c:v>
                </c:pt>
                <c:pt idx="12548">
                  <c:v>0.12</c:v>
                </c:pt>
                <c:pt idx="12549">
                  <c:v>0.03</c:v>
                </c:pt>
                <c:pt idx="12550">
                  <c:v>0.12</c:v>
                </c:pt>
                <c:pt idx="12551">
                  <c:v>0.03</c:v>
                </c:pt>
                <c:pt idx="12552">
                  <c:v>0.12</c:v>
                </c:pt>
                <c:pt idx="12553">
                  <c:v>0.03</c:v>
                </c:pt>
                <c:pt idx="12554">
                  <c:v>0.12</c:v>
                </c:pt>
                <c:pt idx="12555">
                  <c:v>0.03</c:v>
                </c:pt>
                <c:pt idx="12556">
                  <c:v>0.12</c:v>
                </c:pt>
                <c:pt idx="12557">
                  <c:v>0.03</c:v>
                </c:pt>
                <c:pt idx="12558">
                  <c:v>0.12</c:v>
                </c:pt>
                <c:pt idx="12559">
                  <c:v>0.03</c:v>
                </c:pt>
                <c:pt idx="12560">
                  <c:v>0.12</c:v>
                </c:pt>
                <c:pt idx="12561">
                  <c:v>0.03</c:v>
                </c:pt>
                <c:pt idx="12562">
                  <c:v>0.12</c:v>
                </c:pt>
                <c:pt idx="12563">
                  <c:v>0.06</c:v>
                </c:pt>
                <c:pt idx="12564">
                  <c:v>0.09</c:v>
                </c:pt>
                <c:pt idx="12565">
                  <c:v>0.03</c:v>
                </c:pt>
                <c:pt idx="12566">
                  <c:v>0.12</c:v>
                </c:pt>
                <c:pt idx="12567">
                  <c:v>0.03</c:v>
                </c:pt>
                <c:pt idx="12568">
                  <c:v>0.12</c:v>
                </c:pt>
                <c:pt idx="12569">
                  <c:v>0.03</c:v>
                </c:pt>
                <c:pt idx="12570">
                  <c:v>0.12</c:v>
                </c:pt>
                <c:pt idx="12571">
                  <c:v>0.03</c:v>
                </c:pt>
                <c:pt idx="12572">
                  <c:v>0.12</c:v>
                </c:pt>
                <c:pt idx="12573">
                  <c:v>0.03</c:v>
                </c:pt>
                <c:pt idx="12574">
                  <c:v>0.12</c:v>
                </c:pt>
                <c:pt idx="12575">
                  <c:v>0.03</c:v>
                </c:pt>
                <c:pt idx="12576">
                  <c:v>0.12</c:v>
                </c:pt>
                <c:pt idx="12577">
                  <c:v>0.03</c:v>
                </c:pt>
                <c:pt idx="12578">
                  <c:v>0.12</c:v>
                </c:pt>
                <c:pt idx="12579">
                  <c:v>0.03</c:v>
                </c:pt>
                <c:pt idx="12580">
                  <c:v>0.12</c:v>
                </c:pt>
                <c:pt idx="12581">
                  <c:v>0.03</c:v>
                </c:pt>
                <c:pt idx="12582">
                  <c:v>0.12</c:v>
                </c:pt>
                <c:pt idx="12583">
                  <c:v>0.03</c:v>
                </c:pt>
                <c:pt idx="12584">
                  <c:v>0.12</c:v>
                </c:pt>
                <c:pt idx="12585">
                  <c:v>0.06</c:v>
                </c:pt>
                <c:pt idx="12586">
                  <c:v>0.09</c:v>
                </c:pt>
                <c:pt idx="12587">
                  <c:v>0.03</c:v>
                </c:pt>
                <c:pt idx="12588">
                  <c:v>0.12</c:v>
                </c:pt>
                <c:pt idx="12589">
                  <c:v>0.03</c:v>
                </c:pt>
                <c:pt idx="12590">
                  <c:v>0.12</c:v>
                </c:pt>
                <c:pt idx="12591">
                  <c:v>0.03</c:v>
                </c:pt>
                <c:pt idx="12592">
                  <c:v>0.12</c:v>
                </c:pt>
                <c:pt idx="12593">
                  <c:v>0.06</c:v>
                </c:pt>
                <c:pt idx="12594">
                  <c:v>0.12</c:v>
                </c:pt>
                <c:pt idx="12595">
                  <c:v>0.06</c:v>
                </c:pt>
                <c:pt idx="12596">
                  <c:v>0.12</c:v>
                </c:pt>
                <c:pt idx="12597">
                  <c:v>0.03</c:v>
                </c:pt>
                <c:pt idx="12598">
                  <c:v>0.12</c:v>
                </c:pt>
                <c:pt idx="12599">
                  <c:v>0.03</c:v>
                </c:pt>
                <c:pt idx="12600">
                  <c:v>0.12</c:v>
                </c:pt>
                <c:pt idx="12601">
                  <c:v>0.03</c:v>
                </c:pt>
                <c:pt idx="12602">
                  <c:v>0.12</c:v>
                </c:pt>
                <c:pt idx="12603">
                  <c:v>0.06</c:v>
                </c:pt>
                <c:pt idx="12604">
                  <c:v>0.12</c:v>
                </c:pt>
                <c:pt idx="12605">
                  <c:v>0.03</c:v>
                </c:pt>
                <c:pt idx="12606">
                  <c:v>0.12</c:v>
                </c:pt>
                <c:pt idx="12607">
                  <c:v>0.03</c:v>
                </c:pt>
                <c:pt idx="12608">
                  <c:v>0.12</c:v>
                </c:pt>
                <c:pt idx="12609">
                  <c:v>0.06</c:v>
                </c:pt>
                <c:pt idx="12610">
                  <c:v>0.12</c:v>
                </c:pt>
                <c:pt idx="12611">
                  <c:v>0.03</c:v>
                </c:pt>
                <c:pt idx="12612">
                  <c:v>0.12</c:v>
                </c:pt>
                <c:pt idx="12613">
                  <c:v>0.03</c:v>
                </c:pt>
                <c:pt idx="12614">
                  <c:v>0.12</c:v>
                </c:pt>
                <c:pt idx="12615">
                  <c:v>0.03</c:v>
                </c:pt>
                <c:pt idx="12616">
                  <c:v>0.12</c:v>
                </c:pt>
                <c:pt idx="12617">
                  <c:v>0.03</c:v>
                </c:pt>
                <c:pt idx="12618">
                  <c:v>0.12</c:v>
                </c:pt>
                <c:pt idx="12619">
                  <c:v>0.06</c:v>
                </c:pt>
                <c:pt idx="12620">
                  <c:v>0.12</c:v>
                </c:pt>
                <c:pt idx="12621">
                  <c:v>0.03</c:v>
                </c:pt>
                <c:pt idx="12622">
                  <c:v>0.12</c:v>
                </c:pt>
                <c:pt idx="12623">
                  <c:v>0.03</c:v>
                </c:pt>
                <c:pt idx="12624">
                  <c:v>0.09</c:v>
                </c:pt>
                <c:pt idx="12625">
                  <c:v>0.06</c:v>
                </c:pt>
                <c:pt idx="12626">
                  <c:v>0.12</c:v>
                </c:pt>
                <c:pt idx="12627">
                  <c:v>0.06</c:v>
                </c:pt>
                <c:pt idx="12628">
                  <c:v>0.12</c:v>
                </c:pt>
                <c:pt idx="12629">
                  <c:v>0.03</c:v>
                </c:pt>
                <c:pt idx="12630">
                  <c:v>0.12</c:v>
                </c:pt>
                <c:pt idx="12631">
                  <c:v>0.03</c:v>
                </c:pt>
                <c:pt idx="12632">
                  <c:v>0.12</c:v>
                </c:pt>
                <c:pt idx="12633">
                  <c:v>0.03</c:v>
                </c:pt>
                <c:pt idx="12634">
                  <c:v>0.12</c:v>
                </c:pt>
                <c:pt idx="12635">
                  <c:v>0.03</c:v>
                </c:pt>
                <c:pt idx="12636">
                  <c:v>0.12</c:v>
                </c:pt>
                <c:pt idx="12637">
                  <c:v>0.06</c:v>
                </c:pt>
                <c:pt idx="12638">
                  <c:v>0.12</c:v>
                </c:pt>
                <c:pt idx="12639">
                  <c:v>0.03</c:v>
                </c:pt>
                <c:pt idx="12640">
                  <c:v>0.12</c:v>
                </c:pt>
                <c:pt idx="12641">
                  <c:v>0.03</c:v>
                </c:pt>
                <c:pt idx="12642">
                  <c:v>0.12</c:v>
                </c:pt>
                <c:pt idx="12643">
                  <c:v>0.03</c:v>
                </c:pt>
                <c:pt idx="12644">
                  <c:v>0.12</c:v>
                </c:pt>
                <c:pt idx="12645">
                  <c:v>0.06</c:v>
                </c:pt>
                <c:pt idx="12646">
                  <c:v>0.12</c:v>
                </c:pt>
                <c:pt idx="12647">
                  <c:v>0.03</c:v>
                </c:pt>
                <c:pt idx="12648">
                  <c:v>0.12</c:v>
                </c:pt>
                <c:pt idx="12649">
                  <c:v>0.03</c:v>
                </c:pt>
                <c:pt idx="12650">
                  <c:v>0.12</c:v>
                </c:pt>
                <c:pt idx="12651">
                  <c:v>0.03</c:v>
                </c:pt>
                <c:pt idx="12652">
                  <c:v>0.12</c:v>
                </c:pt>
                <c:pt idx="12653">
                  <c:v>0.09</c:v>
                </c:pt>
                <c:pt idx="12654">
                  <c:v>0.12</c:v>
                </c:pt>
                <c:pt idx="12655">
                  <c:v>0.03</c:v>
                </c:pt>
                <c:pt idx="12656">
                  <c:v>0.06</c:v>
                </c:pt>
                <c:pt idx="12657">
                  <c:v>0.03</c:v>
                </c:pt>
                <c:pt idx="12658">
                  <c:v>0.12</c:v>
                </c:pt>
                <c:pt idx="12659">
                  <c:v>0.06</c:v>
                </c:pt>
                <c:pt idx="12660">
                  <c:v>0.12</c:v>
                </c:pt>
                <c:pt idx="12661">
                  <c:v>0.03</c:v>
                </c:pt>
                <c:pt idx="12662">
                  <c:v>0.12</c:v>
                </c:pt>
                <c:pt idx="12663">
                  <c:v>0.06</c:v>
                </c:pt>
                <c:pt idx="12664">
                  <c:v>0.12</c:v>
                </c:pt>
                <c:pt idx="12665">
                  <c:v>0.03</c:v>
                </c:pt>
                <c:pt idx="12666">
                  <c:v>0.12</c:v>
                </c:pt>
                <c:pt idx="12667">
                  <c:v>0.03</c:v>
                </c:pt>
                <c:pt idx="12668">
                  <c:v>0.12</c:v>
                </c:pt>
                <c:pt idx="12669">
                  <c:v>0.03</c:v>
                </c:pt>
                <c:pt idx="12670">
                  <c:v>0.12</c:v>
                </c:pt>
                <c:pt idx="12671">
                  <c:v>0.03</c:v>
                </c:pt>
                <c:pt idx="12672">
                  <c:v>0.12</c:v>
                </c:pt>
                <c:pt idx="12673">
                  <c:v>0.03</c:v>
                </c:pt>
                <c:pt idx="12674">
                  <c:v>0.12</c:v>
                </c:pt>
                <c:pt idx="12675">
                  <c:v>0.06</c:v>
                </c:pt>
                <c:pt idx="12676">
                  <c:v>0.12</c:v>
                </c:pt>
                <c:pt idx="12677">
                  <c:v>0.06</c:v>
                </c:pt>
                <c:pt idx="12678">
                  <c:v>0.12</c:v>
                </c:pt>
                <c:pt idx="12679">
                  <c:v>0.03</c:v>
                </c:pt>
                <c:pt idx="12680">
                  <c:v>0.12</c:v>
                </c:pt>
                <c:pt idx="12681">
                  <c:v>0.06</c:v>
                </c:pt>
                <c:pt idx="12682">
                  <c:v>0.09</c:v>
                </c:pt>
                <c:pt idx="12683">
                  <c:v>0.03</c:v>
                </c:pt>
                <c:pt idx="12684">
                  <c:v>0.12</c:v>
                </c:pt>
                <c:pt idx="12685">
                  <c:v>0.03</c:v>
                </c:pt>
                <c:pt idx="12686">
                  <c:v>0.12</c:v>
                </c:pt>
                <c:pt idx="12687">
                  <c:v>0.03</c:v>
                </c:pt>
                <c:pt idx="12688">
                  <c:v>0.12</c:v>
                </c:pt>
                <c:pt idx="12689">
                  <c:v>0.03</c:v>
                </c:pt>
                <c:pt idx="12690">
                  <c:v>0.12</c:v>
                </c:pt>
                <c:pt idx="12691">
                  <c:v>0.06</c:v>
                </c:pt>
                <c:pt idx="12692">
                  <c:v>0.12</c:v>
                </c:pt>
                <c:pt idx="12693">
                  <c:v>0.03</c:v>
                </c:pt>
                <c:pt idx="12694">
                  <c:v>0.12</c:v>
                </c:pt>
                <c:pt idx="12695">
                  <c:v>0.03</c:v>
                </c:pt>
                <c:pt idx="12696">
                  <c:v>0.12</c:v>
                </c:pt>
                <c:pt idx="12697">
                  <c:v>0.06</c:v>
                </c:pt>
                <c:pt idx="12698">
                  <c:v>0.12</c:v>
                </c:pt>
                <c:pt idx="12699">
                  <c:v>0.03</c:v>
                </c:pt>
                <c:pt idx="12700">
                  <c:v>0.12</c:v>
                </c:pt>
                <c:pt idx="12701">
                  <c:v>0.03</c:v>
                </c:pt>
                <c:pt idx="12702">
                  <c:v>0.12</c:v>
                </c:pt>
                <c:pt idx="12703">
                  <c:v>0.03</c:v>
                </c:pt>
                <c:pt idx="12704">
                  <c:v>0.12</c:v>
                </c:pt>
                <c:pt idx="12705">
                  <c:v>0.03</c:v>
                </c:pt>
                <c:pt idx="12706">
                  <c:v>0.12</c:v>
                </c:pt>
                <c:pt idx="12707">
                  <c:v>0.03</c:v>
                </c:pt>
                <c:pt idx="12708">
                  <c:v>0.12</c:v>
                </c:pt>
                <c:pt idx="12709">
                  <c:v>0.03</c:v>
                </c:pt>
                <c:pt idx="12710">
                  <c:v>0.15</c:v>
                </c:pt>
                <c:pt idx="12711">
                  <c:v>0.03</c:v>
                </c:pt>
                <c:pt idx="12712">
                  <c:v>0.12</c:v>
                </c:pt>
                <c:pt idx="12713">
                  <c:v>0.03</c:v>
                </c:pt>
                <c:pt idx="12714">
                  <c:v>0.12</c:v>
                </c:pt>
                <c:pt idx="12715">
                  <c:v>0.03</c:v>
                </c:pt>
                <c:pt idx="12716">
                  <c:v>0.12</c:v>
                </c:pt>
                <c:pt idx="12717">
                  <c:v>0.03</c:v>
                </c:pt>
                <c:pt idx="12718">
                  <c:v>0.12</c:v>
                </c:pt>
                <c:pt idx="12719">
                  <c:v>0.06</c:v>
                </c:pt>
                <c:pt idx="12720">
                  <c:v>0.12</c:v>
                </c:pt>
                <c:pt idx="12721">
                  <c:v>0.03</c:v>
                </c:pt>
                <c:pt idx="12722">
                  <c:v>0.12</c:v>
                </c:pt>
                <c:pt idx="12723">
                  <c:v>0.06</c:v>
                </c:pt>
                <c:pt idx="12724">
                  <c:v>0.12</c:v>
                </c:pt>
                <c:pt idx="12725">
                  <c:v>0.06</c:v>
                </c:pt>
                <c:pt idx="12726">
                  <c:v>0.12</c:v>
                </c:pt>
                <c:pt idx="12727">
                  <c:v>0.03</c:v>
                </c:pt>
                <c:pt idx="12728">
                  <c:v>0.12</c:v>
                </c:pt>
                <c:pt idx="12729">
                  <c:v>0.03</c:v>
                </c:pt>
                <c:pt idx="12730">
                  <c:v>0.12</c:v>
                </c:pt>
                <c:pt idx="12731">
                  <c:v>0.03</c:v>
                </c:pt>
                <c:pt idx="12732">
                  <c:v>0.12</c:v>
                </c:pt>
                <c:pt idx="12733">
                  <c:v>0.03</c:v>
                </c:pt>
                <c:pt idx="12734">
                  <c:v>0.12</c:v>
                </c:pt>
                <c:pt idx="12735">
                  <c:v>0.06</c:v>
                </c:pt>
                <c:pt idx="12736">
                  <c:v>0.12</c:v>
                </c:pt>
                <c:pt idx="12737">
                  <c:v>0.03</c:v>
                </c:pt>
                <c:pt idx="12738">
                  <c:v>0.12</c:v>
                </c:pt>
                <c:pt idx="12739">
                  <c:v>0.03</c:v>
                </c:pt>
                <c:pt idx="12740">
                  <c:v>0.09</c:v>
                </c:pt>
                <c:pt idx="12741">
                  <c:v>0.06</c:v>
                </c:pt>
                <c:pt idx="12742">
                  <c:v>0.12</c:v>
                </c:pt>
                <c:pt idx="12743">
                  <c:v>0.03</c:v>
                </c:pt>
                <c:pt idx="12744">
                  <c:v>0.12</c:v>
                </c:pt>
                <c:pt idx="12745">
                  <c:v>0.03</c:v>
                </c:pt>
                <c:pt idx="12746">
                  <c:v>0.12</c:v>
                </c:pt>
                <c:pt idx="12747">
                  <c:v>0.03</c:v>
                </c:pt>
                <c:pt idx="12748">
                  <c:v>0.15</c:v>
                </c:pt>
                <c:pt idx="12749">
                  <c:v>0.03</c:v>
                </c:pt>
                <c:pt idx="12750">
                  <c:v>0.12</c:v>
                </c:pt>
                <c:pt idx="12751">
                  <c:v>0.03</c:v>
                </c:pt>
                <c:pt idx="12752">
                  <c:v>0.12</c:v>
                </c:pt>
                <c:pt idx="12753">
                  <c:v>0.03</c:v>
                </c:pt>
                <c:pt idx="12754">
                  <c:v>0.12</c:v>
                </c:pt>
                <c:pt idx="12755">
                  <c:v>0.06</c:v>
                </c:pt>
                <c:pt idx="12756">
                  <c:v>0.12</c:v>
                </c:pt>
                <c:pt idx="12757">
                  <c:v>0.03</c:v>
                </c:pt>
                <c:pt idx="12758">
                  <c:v>0.12</c:v>
                </c:pt>
                <c:pt idx="12759">
                  <c:v>0.03</c:v>
                </c:pt>
                <c:pt idx="12760">
                  <c:v>0.12</c:v>
                </c:pt>
                <c:pt idx="12761">
                  <c:v>0.06</c:v>
                </c:pt>
                <c:pt idx="12762">
                  <c:v>0.12</c:v>
                </c:pt>
                <c:pt idx="12763">
                  <c:v>0.03</c:v>
                </c:pt>
                <c:pt idx="12764">
                  <c:v>0.12</c:v>
                </c:pt>
                <c:pt idx="12765">
                  <c:v>0.06</c:v>
                </c:pt>
                <c:pt idx="12766">
                  <c:v>0.12</c:v>
                </c:pt>
                <c:pt idx="12767">
                  <c:v>0.06</c:v>
                </c:pt>
                <c:pt idx="12768">
                  <c:v>0.12</c:v>
                </c:pt>
                <c:pt idx="12769">
                  <c:v>0.03</c:v>
                </c:pt>
                <c:pt idx="12770">
                  <c:v>0.12</c:v>
                </c:pt>
                <c:pt idx="12771">
                  <c:v>0.06</c:v>
                </c:pt>
                <c:pt idx="12772">
                  <c:v>0.12</c:v>
                </c:pt>
                <c:pt idx="12773">
                  <c:v>0.09</c:v>
                </c:pt>
                <c:pt idx="12774">
                  <c:v>0.09</c:v>
                </c:pt>
                <c:pt idx="12775">
                  <c:v>0.03</c:v>
                </c:pt>
                <c:pt idx="12776">
                  <c:v>0.06</c:v>
                </c:pt>
                <c:pt idx="12777">
                  <c:v>0.03</c:v>
                </c:pt>
                <c:pt idx="12778">
                  <c:v>0.12</c:v>
                </c:pt>
                <c:pt idx="12779">
                  <c:v>0.03</c:v>
                </c:pt>
                <c:pt idx="12780">
                  <c:v>0.12</c:v>
                </c:pt>
                <c:pt idx="12781">
                  <c:v>0.03</c:v>
                </c:pt>
                <c:pt idx="12782">
                  <c:v>0.12</c:v>
                </c:pt>
                <c:pt idx="12783">
                  <c:v>0.03</c:v>
                </c:pt>
                <c:pt idx="12784">
                  <c:v>0.12</c:v>
                </c:pt>
                <c:pt idx="12785">
                  <c:v>0.03</c:v>
                </c:pt>
                <c:pt idx="12786">
                  <c:v>0.12</c:v>
                </c:pt>
                <c:pt idx="12787">
                  <c:v>0.06</c:v>
                </c:pt>
                <c:pt idx="12788">
                  <c:v>0.12</c:v>
                </c:pt>
                <c:pt idx="12789">
                  <c:v>0.03</c:v>
                </c:pt>
                <c:pt idx="12790">
                  <c:v>0.09</c:v>
                </c:pt>
                <c:pt idx="12791">
                  <c:v>0.03</c:v>
                </c:pt>
                <c:pt idx="12792">
                  <c:v>0.12</c:v>
                </c:pt>
                <c:pt idx="12793">
                  <c:v>0.03</c:v>
                </c:pt>
                <c:pt idx="12794">
                  <c:v>0.12</c:v>
                </c:pt>
                <c:pt idx="12795">
                  <c:v>0.03</c:v>
                </c:pt>
                <c:pt idx="12796">
                  <c:v>0.09</c:v>
                </c:pt>
                <c:pt idx="12797">
                  <c:v>0.06</c:v>
                </c:pt>
                <c:pt idx="12798">
                  <c:v>0.12</c:v>
                </c:pt>
                <c:pt idx="12799">
                  <c:v>0.03</c:v>
                </c:pt>
                <c:pt idx="12800">
                  <c:v>0.12</c:v>
                </c:pt>
                <c:pt idx="12801">
                  <c:v>0.03</c:v>
                </c:pt>
                <c:pt idx="12802">
                  <c:v>0.12</c:v>
                </c:pt>
                <c:pt idx="12803">
                  <c:v>0.03</c:v>
                </c:pt>
                <c:pt idx="12804">
                  <c:v>0.12</c:v>
                </c:pt>
                <c:pt idx="12805">
                  <c:v>0.03</c:v>
                </c:pt>
                <c:pt idx="12806">
                  <c:v>0.12</c:v>
                </c:pt>
                <c:pt idx="12807">
                  <c:v>0.03</c:v>
                </c:pt>
                <c:pt idx="12808">
                  <c:v>0.12</c:v>
                </c:pt>
                <c:pt idx="12809">
                  <c:v>0.03</c:v>
                </c:pt>
                <c:pt idx="12810">
                  <c:v>0.12</c:v>
                </c:pt>
                <c:pt idx="12811">
                  <c:v>0.03</c:v>
                </c:pt>
                <c:pt idx="12812">
                  <c:v>0.12</c:v>
                </c:pt>
                <c:pt idx="12813">
                  <c:v>0.03</c:v>
                </c:pt>
                <c:pt idx="12814">
                  <c:v>0.12</c:v>
                </c:pt>
                <c:pt idx="12815">
                  <c:v>0.03</c:v>
                </c:pt>
                <c:pt idx="12816">
                  <c:v>0.12</c:v>
                </c:pt>
                <c:pt idx="12817">
                  <c:v>0.06</c:v>
                </c:pt>
                <c:pt idx="12818">
                  <c:v>0.12</c:v>
                </c:pt>
                <c:pt idx="12819">
                  <c:v>0.03</c:v>
                </c:pt>
                <c:pt idx="12820">
                  <c:v>0.12</c:v>
                </c:pt>
                <c:pt idx="12821">
                  <c:v>0.03</c:v>
                </c:pt>
                <c:pt idx="12822">
                  <c:v>0.12</c:v>
                </c:pt>
                <c:pt idx="12823">
                  <c:v>0.06</c:v>
                </c:pt>
                <c:pt idx="12824">
                  <c:v>0.12</c:v>
                </c:pt>
                <c:pt idx="12825">
                  <c:v>0.03</c:v>
                </c:pt>
                <c:pt idx="12826">
                  <c:v>0.12</c:v>
                </c:pt>
                <c:pt idx="12827">
                  <c:v>0.03</c:v>
                </c:pt>
                <c:pt idx="12828">
                  <c:v>0.15</c:v>
                </c:pt>
                <c:pt idx="12829">
                  <c:v>0.06</c:v>
                </c:pt>
                <c:pt idx="12830">
                  <c:v>0.12</c:v>
                </c:pt>
                <c:pt idx="12831">
                  <c:v>0.03</c:v>
                </c:pt>
                <c:pt idx="12832">
                  <c:v>0.09</c:v>
                </c:pt>
                <c:pt idx="12833">
                  <c:v>0.03</c:v>
                </c:pt>
                <c:pt idx="12834">
                  <c:v>0.12</c:v>
                </c:pt>
                <c:pt idx="12835">
                  <c:v>0.03</c:v>
                </c:pt>
                <c:pt idx="12836">
                  <c:v>0.15</c:v>
                </c:pt>
                <c:pt idx="12837">
                  <c:v>0.06</c:v>
                </c:pt>
                <c:pt idx="12838">
                  <c:v>0.12</c:v>
                </c:pt>
                <c:pt idx="12839">
                  <c:v>0.06</c:v>
                </c:pt>
                <c:pt idx="12840">
                  <c:v>0.12</c:v>
                </c:pt>
                <c:pt idx="12841">
                  <c:v>0.03</c:v>
                </c:pt>
                <c:pt idx="12842">
                  <c:v>0.12</c:v>
                </c:pt>
                <c:pt idx="12843">
                  <c:v>0.03</c:v>
                </c:pt>
                <c:pt idx="12844">
                  <c:v>0.12</c:v>
                </c:pt>
                <c:pt idx="12845">
                  <c:v>0.06</c:v>
                </c:pt>
                <c:pt idx="12846">
                  <c:v>0.12</c:v>
                </c:pt>
                <c:pt idx="12847">
                  <c:v>0.03</c:v>
                </c:pt>
                <c:pt idx="12848">
                  <c:v>0.12</c:v>
                </c:pt>
                <c:pt idx="12849">
                  <c:v>0.03</c:v>
                </c:pt>
                <c:pt idx="12850">
                  <c:v>0.12</c:v>
                </c:pt>
                <c:pt idx="12851">
                  <c:v>0.06</c:v>
                </c:pt>
                <c:pt idx="12852">
                  <c:v>0.12</c:v>
                </c:pt>
                <c:pt idx="12853">
                  <c:v>0.03</c:v>
                </c:pt>
                <c:pt idx="12854">
                  <c:v>0.12</c:v>
                </c:pt>
                <c:pt idx="12855">
                  <c:v>0.06</c:v>
                </c:pt>
                <c:pt idx="12856">
                  <c:v>0.12</c:v>
                </c:pt>
                <c:pt idx="12857">
                  <c:v>0.03</c:v>
                </c:pt>
                <c:pt idx="12858">
                  <c:v>0.09</c:v>
                </c:pt>
                <c:pt idx="12859">
                  <c:v>0.06</c:v>
                </c:pt>
                <c:pt idx="12860">
                  <c:v>0.12</c:v>
                </c:pt>
                <c:pt idx="12861">
                  <c:v>0.03</c:v>
                </c:pt>
                <c:pt idx="12862">
                  <c:v>0.12</c:v>
                </c:pt>
                <c:pt idx="12863">
                  <c:v>0.03</c:v>
                </c:pt>
                <c:pt idx="12864">
                  <c:v>0.12</c:v>
                </c:pt>
                <c:pt idx="12865">
                  <c:v>0.03</c:v>
                </c:pt>
                <c:pt idx="12866">
                  <c:v>0.12</c:v>
                </c:pt>
                <c:pt idx="12867">
                  <c:v>0.03</c:v>
                </c:pt>
                <c:pt idx="12868">
                  <c:v>0.12</c:v>
                </c:pt>
                <c:pt idx="12869">
                  <c:v>0.03</c:v>
                </c:pt>
                <c:pt idx="12870">
                  <c:v>0.12</c:v>
                </c:pt>
                <c:pt idx="12871">
                  <c:v>0.03</c:v>
                </c:pt>
                <c:pt idx="12872">
                  <c:v>0.12</c:v>
                </c:pt>
                <c:pt idx="12873">
                  <c:v>0.03</c:v>
                </c:pt>
                <c:pt idx="12874">
                  <c:v>0.12</c:v>
                </c:pt>
                <c:pt idx="12875">
                  <c:v>0.06</c:v>
                </c:pt>
                <c:pt idx="12876">
                  <c:v>0.12</c:v>
                </c:pt>
                <c:pt idx="12877">
                  <c:v>0.06</c:v>
                </c:pt>
                <c:pt idx="12878">
                  <c:v>0.12</c:v>
                </c:pt>
                <c:pt idx="12879">
                  <c:v>0.06</c:v>
                </c:pt>
                <c:pt idx="12880">
                  <c:v>0.12</c:v>
                </c:pt>
                <c:pt idx="12881">
                  <c:v>0.03</c:v>
                </c:pt>
                <c:pt idx="12882">
                  <c:v>0.12</c:v>
                </c:pt>
                <c:pt idx="12883">
                  <c:v>0.03</c:v>
                </c:pt>
                <c:pt idx="12884">
                  <c:v>0.12</c:v>
                </c:pt>
                <c:pt idx="12885">
                  <c:v>0.03</c:v>
                </c:pt>
                <c:pt idx="12886">
                  <c:v>0.12</c:v>
                </c:pt>
                <c:pt idx="12887">
                  <c:v>0.03</c:v>
                </c:pt>
                <c:pt idx="12888">
                  <c:v>0.12</c:v>
                </c:pt>
                <c:pt idx="12889">
                  <c:v>0.03</c:v>
                </c:pt>
                <c:pt idx="12890">
                  <c:v>0.12</c:v>
                </c:pt>
                <c:pt idx="12891">
                  <c:v>0.06</c:v>
                </c:pt>
                <c:pt idx="12892">
                  <c:v>0.12</c:v>
                </c:pt>
                <c:pt idx="12893">
                  <c:v>0.09</c:v>
                </c:pt>
                <c:pt idx="12894">
                  <c:v>0.12</c:v>
                </c:pt>
                <c:pt idx="12895">
                  <c:v>0.03</c:v>
                </c:pt>
                <c:pt idx="12896">
                  <c:v>0.09</c:v>
                </c:pt>
                <c:pt idx="12897">
                  <c:v>0.03</c:v>
                </c:pt>
                <c:pt idx="12898">
                  <c:v>0.12</c:v>
                </c:pt>
                <c:pt idx="12899">
                  <c:v>0.03</c:v>
                </c:pt>
                <c:pt idx="12900">
                  <c:v>0.12</c:v>
                </c:pt>
                <c:pt idx="12901">
                  <c:v>0.06</c:v>
                </c:pt>
                <c:pt idx="12902">
                  <c:v>0.15</c:v>
                </c:pt>
                <c:pt idx="12903">
                  <c:v>0.03</c:v>
                </c:pt>
                <c:pt idx="12904">
                  <c:v>0.12</c:v>
                </c:pt>
                <c:pt idx="12905">
                  <c:v>0.03</c:v>
                </c:pt>
                <c:pt idx="12906">
                  <c:v>0.12</c:v>
                </c:pt>
                <c:pt idx="12907">
                  <c:v>0.03</c:v>
                </c:pt>
                <c:pt idx="12908">
                  <c:v>0.12</c:v>
                </c:pt>
                <c:pt idx="12909">
                  <c:v>0.03</c:v>
                </c:pt>
                <c:pt idx="12910">
                  <c:v>0.12</c:v>
                </c:pt>
                <c:pt idx="12911">
                  <c:v>0.03</c:v>
                </c:pt>
                <c:pt idx="12912">
                  <c:v>0.12</c:v>
                </c:pt>
                <c:pt idx="12913">
                  <c:v>0.03</c:v>
                </c:pt>
                <c:pt idx="12914">
                  <c:v>0.12</c:v>
                </c:pt>
                <c:pt idx="12915">
                  <c:v>0.03</c:v>
                </c:pt>
                <c:pt idx="12916">
                  <c:v>0.12</c:v>
                </c:pt>
                <c:pt idx="12917">
                  <c:v>0.03</c:v>
                </c:pt>
                <c:pt idx="12918">
                  <c:v>0.12</c:v>
                </c:pt>
                <c:pt idx="12919">
                  <c:v>0.03</c:v>
                </c:pt>
                <c:pt idx="12920">
                  <c:v>0.12</c:v>
                </c:pt>
                <c:pt idx="12921">
                  <c:v>0.06</c:v>
                </c:pt>
                <c:pt idx="12922">
                  <c:v>0.12</c:v>
                </c:pt>
                <c:pt idx="12923">
                  <c:v>0.06</c:v>
                </c:pt>
                <c:pt idx="12924">
                  <c:v>0.12</c:v>
                </c:pt>
                <c:pt idx="12925">
                  <c:v>0.06</c:v>
                </c:pt>
                <c:pt idx="12926">
                  <c:v>0.15</c:v>
                </c:pt>
                <c:pt idx="12927">
                  <c:v>0.03</c:v>
                </c:pt>
                <c:pt idx="12928">
                  <c:v>0.12</c:v>
                </c:pt>
                <c:pt idx="12929">
                  <c:v>0.03</c:v>
                </c:pt>
                <c:pt idx="12930">
                  <c:v>0.12</c:v>
                </c:pt>
                <c:pt idx="12931">
                  <c:v>0.03</c:v>
                </c:pt>
                <c:pt idx="12932">
                  <c:v>0.12</c:v>
                </c:pt>
                <c:pt idx="12933">
                  <c:v>0.06</c:v>
                </c:pt>
                <c:pt idx="12934">
                  <c:v>0.12</c:v>
                </c:pt>
                <c:pt idx="12935">
                  <c:v>0.06</c:v>
                </c:pt>
                <c:pt idx="12936">
                  <c:v>0.12</c:v>
                </c:pt>
                <c:pt idx="12937">
                  <c:v>0.03</c:v>
                </c:pt>
                <c:pt idx="12938">
                  <c:v>0.12</c:v>
                </c:pt>
                <c:pt idx="12939">
                  <c:v>0.06</c:v>
                </c:pt>
                <c:pt idx="12940">
                  <c:v>0.12</c:v>
                </c:pt>
                <c:pt idx="12941">
                  <c:v>0.03</c:v>
                </c:pt>
                <c:pt idx="12942">
                  <c:v>0.12</c:v>
                </c:pt>
                <c:pt idx="12943">
                  <c:v>0.06</c:v>
                </c:pt>
                <c:pt idx="12944">
                  <c:v>0.12</c:v>
                </c:pt>
                <c:pt idx="12945">
                  <c:v>0.06</c:v>
                </c:pt>
                <c:pt idx="12946">
                  <c:v>0.12</c:v>
                </c:pt>
                <c:pt idx="12947">
                  <c:v>0.03</c:v>
                </c:pt>
                <c:pt idx="12948">
                  <c:v>0.12</c:v>
                </c:pt>
                <c:pt idx="12949">
                  <c:v>0.03</c:v>
                </c:pt>
                <c:pt idx="12950">
                  <c:v>0.09</c:v>
                </c:pt>
                <c:pt idx="12951">
                  <c:v>0.03</c:v>
                </c:pt>
                <c:pt idx="12952">
                  <c:v>0.12</c:v>
                </c:pt>
                <c:pt idx="12953">
                  <c:v>0.03</c:v>
                </c:pt>
                <c:pt idx="12954">
                  <c:v>0.12</c:v>
                </c:pt>
                <c:pt idx="12955">
                  <c:v>0.06</c:v>
                </c:pt>
                <c:pt idx="12956">
                  <c:v>0.12</c:v>
                </c:pt>
                <c:pt idx="12957">
                  <c:v>0.03</c:v>
                </c:pt>
                <c:pt idx="12958">
                  <c:v>0.12</c:v>
                </c:pt>
                <c:pt idx="12959">
                  <c:v>0.03</c:v>
                </c:pt>
                <c:pt idx="12960">
                  <c:v>0.12</c:v>
                </c:pt>
                <c:pt idx="12961">
                  <c:v>0.03</c:v>
                </c:pt>
                <c:pt idx="12962">
                  <c:v>0.12</c:v>
                </c:pt>
                <c:pt idx="12963">
                  <c:v>0.03</c:v>
                </c:pt>
                <c:pt idx="12964">
                  <c:v>0.12</c:v>
                </c:pt>
                <c:pt idx="12965">
                  <c:v>0.03</c:v>
                </c:pt>
                <c:pt idx="12966">
                  <c:v>0.09</c:v>
                </c:pt>
                <c:pt idx="12967">
                  <c:v>0.03</c:v>
                </c:pt>
                <c:pt idx="12968">
                  <c:v>0.12</c:v>
                </c:pt>
                <c:pt idx="12969">
                  <c:v>0.06</c:v>
                </c:pt>
                <c:pt idx="12970">
                  <c:v>0.12</c:v>
                </c:pt>
                <c:pt idx="12971">
                  <c:v>0.03</c:v>
                </c:pt>
                <c:pt idx="12972">
                  <c:v>0.12</c:v>
                </c:pt>
                <c:pt idx="12973">
                  <c:v>0.03</c:v>
                </c:pt>
                <c:pt idx="12974">
                  <c:v>0.12</c:v>
                </c:pt>
                <c:pt idx="12975">
                  <c:v>0.06</c:v>
                </c:pt>
                <c:pt idx="12976">
                  <c:v>0.12</c:v>
                </c:pt>
                <c:pt idx="12977">
                  <c:v>0.03</c:v>
                </c:pt>
                <c:pt idx="12978">
                  <c:v>0.12</c:v>
                </c:pt>
                <c:pt idx="12979">
                  <c:v>0.03</c:v>
                </c:pt>
                <c:pt idx="12980">
                  <c:v>0.12</c:v>
                </c:pt>
                <c:pt idx="12981">
                  <c:v>0.06</c:v>
                </c:pt>
                <c:pt idx="12982">
                  <c:v>0.12</c:v>
                </c:pt>
                <c:pt idx="12983">
                  <c:v>0.03</c:v>
                </c:pt>
                <c:pt idx="12984">
                  <c:v>0.12</c:v>
                </c:pt>
                <c:pt idx="12985">
                  <c:v>0.06</c:v>
                </c:pt>
                <c:pt idx="12986">
                  <c:v>0.12</c:v>
                </c:pt>
                <c:pt idx="12987">
                  <c:v>0.03</c:v>
                </c:pt>
                <c:pt idx="12988">
                  <c:v>0.12</c:v>
                </c:pt>
                <c:pt idx="12989">
                  <c:v>0.06</c:v>
                </c:pt>
                <c:pt idx="12990">
                  <c:v>0.12</c:v>
                </c:pt>
                <c:pt idx="12991">
                  <c:v>0.06</c:v>
                </c:pt>
                <c:pt idx="12992">
                  <c:v>0.12</c:v>
                </c:pt>
                <c:pt idx="12993">
                  <c:v>0.03</c:v>
                </c:pt>
                <c:pt idx="12994">
                  <c:v>0.12</c:v>
                </c:pt>
                <c:pt idx="12995">
                  <c:v>0.03</c:v>
                </c:pt>
                <c:pt idx="12996">
                  <c:v>0.12</c:v>
                </c:pt>
                <c:pt idx="12997">
                  <c:v>0.03</c:v>
                </c:pt>
                <c:pt idx="12998">
                  <c:v>0.12</c:v>
                </c:pt>
                <c:pt idx="12999">
                  <c:v>0.06</c:v>
                </c:pt>
                <c:pt idx="13000">
                  <c:v>0.12</c:v>
                </c:pt>
                <c:pt idx="13001">
                  <c:v>0.06</c:v>
                </c:pt>
                <c:pt idx="13002">
                  <c:v>0.12</c:v>
                </c:pt>
                <c:pt idx="13003">
                  <c:v>0.06</c:v>
                </c:pt>
                <c:pt idx="13004">
                  <c:v>0.12</c:v>
                </c:pt>
                <c:pt idx="13005">
                  <c:v>0.03</c:v>
                </c:pt>
                <c:pt idx="13006">
                  <c:v>0.12</c:v>
                </c:pt>
                <c:pt idx="13007">
                  <c:v>0.03</c:v>
                </c:pt>
                <c:pt idx="13008">
                  <c:v>0.12</c:v>
                </c:pt>
                <c:pt idx="13009">
                  <c:v>0.06</c:v>
                </c:pt>
                <c:pt idx="13010">
                  <c:v>0.12</c:v>
                </c:pt>
                <c:pt idx="13011">
                  <c:v>0.06</c:v>
                </c:pt>
                <c:pt idx="13012">
                  <c:v>0.12</c:v>
                </c:pt>
                <c:pt idx="13013">
                  <c:v>0.09</c:v>
                </c:pt>
                <c:pt idx="13014">
                  <c:v>0.12</c:v>
                </c:pt>
                <c:pt idx="13015">
                  <c:v>0.06</c:v>
                </c:pt>
                <c:pt idx="13016">
                  <c:v>0.09</c:v>
                </c:pt>
                <c:pt idx="13017">
                  <c:v>0.06</c:v>
                </c:pt>
                <c:pt idx="13018">
                  <c:v>0.09</c:v>
                </c:pt>
                <c:pt idx="13019">
                  <c:v>0.03</c:v>
                </c:pt>
                <c:pt idx="13020">
                  <c:v>0.12</c:v>
                </c:pt>
                <c:pt idx="13021">
                  <c:v>0.03</c:v>
                </c:pt>
                <c:pt idx="13022">
                  <c:v>0.12</c:v>
                </c:pt>
                <c:pt idx="13023">
                  <c:v>0.06</c:v>
                </c:pt>
                <c:pt idx="13024">
                  <c:v>0.12</c:v>
                </c:pt>
                <c:pt idx="13025">
                  <c:v>0.03</c:v>
                </c:pt>
                <c:pt idx="13026">
                  <c:v>0.12</c:v>
                </c:pt>
                <c:pt idx="13027">
                  <c:v>0.03</c:v>
                </c:pt>
                <c:pt idx="13028">
                  <c:v>0.12</c:v>
                </c:pt>
                <c:pt idx="13029">
                  <c:v>0.03</c:v>
                </c:pt>
                <c:pt idx="13030">
                  <c:v>0.12</c:v>
                </c:pt>
                <c:pt idx="13031">
                  <c:v>0.03</c:v>
                </c:pt>
                <c:pt idx="13032">
                  <c:v>0.12</c:v>
                </c:pt>
                <c:pt idx="13033">
                  <c:v>0.03</c:v>
                </c:pt>
                <c:pt idx="13034">
                  <c:v>0.09</c:v>
                </c:pt>
                <c:pt idx="13035">
                  <c:v>0.03</c:v>
                </c:pt>
                <c:pt idx="13036">
                  <c:v>0.12</c:v>
                </c:pt>
                <c:pt idx="13037">
                  <c:v>0.03</c:v>
                </c:pt>
                <c:pt idx="13038">
                  <c:v>0.09</c:v>
                </c:pt>
                <c:pt idx="13039">
                  <c:v>0.03</c:v>
                </c:pt>
                <c:pt idx="13040">
                  <c:v>0.12</c:v>
                </c:pt>
                <c:pt idx="13041">
                  <c:v>0.06</c:v>
                </c:pt>
                <c:pt idx="13042">
                  <c:v>0.12</c:v>
                </c:pt>
                <c:pt idx="13043">
                  <c:v>0.06</c:v>
                </c:pt>
                <c:pt idx="13044">
                  <c:v>0.12</c:v>
                </c:pt>
                <c:pt idx="13045">
                  <c:v>0.06</c:v>
                </c:pt>
                <c:pt idx="13046">
                  <c:v>0.12</c:v>
                </c:pt>
                <c:pt idx="13047">
                  <c:v>0.03</c:v>
                </c:pt>
                <c:pt idx="13048">
                  <c:v>0.12</c:v>
                </c:pt>
                <c:pt idx="13049">
                  <c:v>0.03</c:v>
                </c:pt>
                <c:pt idx="13050">
                  <c:v>0.12</c:v>
                </c:pt>
                <c:pt idx="13051">
                  <c:v>0.06</c:v>
                </c:pt>
                <c:pt idx="13052">
                  <c:v>0.12</c:v>
                </c:pt>
                <c:pt idx="13053">
                  <c:v>0.06</c:v>
                </c:pt>
                <c:pt idx="13054">
                  <c:v>0.15</c:v>
                </c:pt>
                <c:pt idx="13055">
                  <c:v>0.03</c:v>
                </c:pt>
                <c:pt idx="13056">
                  <c:v>0.12</c:v>
                </c:pt>
                <c:pt idx="13057">
                  <c:v>0.03</c:v>
                </c:pt>
                <c:pt idx="13058">
                  <c:v>0.12</c:v>
                </c:pt>
                <c:pt idx="13059">
                  <c:v>0.06</c:v>
                </c:pt>
                <c:pt idx="13060">
                  <c:v>0.12</c:v>
                </c:pt>
                <c:pt idx="13061">
                  <c:v>0.06</c:v>
                </c:pt>
                <c:pt idx="13062">
                  <c:v>0.12</c:v>
                </c:pt>
                <c:pt idx="13063">
                  <c:v>0.03</c:v>
                </c:pt>
                <c:pt idx="13064">
                  <c:v>0.12</c:v>
                </c:pt>
                <c:pt idx="13065">
                  <c:v>0.03</c:v>
                </c:pt>
                <c:pt idx="13066">
                  <c:v>0.12</c:v>
                </c:pt>
                <c:pt idx="13067">
                  <c:v>0.03</c:v>
                </c:pt>
                <c:pt idx="13068">
                  <c:v>0.12</c:v>
                </c:pt>
                <c:pt idx="13069">
                  <c:v>0.03</c:v>
                </c:pt>
                <c:pt idx="13070">
                  <c:v>0.12</c:v>
                </c:pt>
                <c:pt idx="13071">
                  <c:v>0.03</c:v>
                </c:pt>
                <c:pt idx="13072">
                  <c:v>0.12</c:v>
                </c:pt>
                <c:pt idx="13073">
                  <c:v>0.03</c:v>
                </c:pt>
                <c:pt idx="13074">
                  <c:v>0.12</c:v>
                </c:pt>
                <c:pt idx="13075">
                  <c:v>0.06</c:v>
                </c:pt>
                <c:pt idx="13076">
                  <c:v>0.12</c:v>
                </c:pt>
                <c:pt idx="13077">
                  <c:v>0.03</c:v>
                </c:pt>
                <c:pt idx="13078">
                  <c:v>0.12</c:v>
                </c:pt>
                <c:pt idx="13079">
                  <c:v>0.03</c:v>
                </c:pt>
                <c:pt idx="13080">
                  <c:v>0.12</c:v>
                </c:pt>
                <c:pt idx="13081">
                  <c:v>0.06</c:v>
                </c:pt>
                <c:pt idx="13082">
                  <c:v>0.12</c:v>
                </c:pt>
                <c:pt idx="13083">
                  <c:v>0.06</c:v>
                </c:pt>
                <c:pt idx="13084">
                  <c:v>0.12</c:v>
                </c:pt>
                <c:pt idx="13085">
                  <c:v>0.03</c:v>
                </c:pt>
                <c:pt idx="13086">
                  <c:v>0.12</c:v>
                </c:pt>
                <c:pt idx="13087">
                  <c:v>0.03</c:v>
                </c:pt>
                <c:pt idx="13088">
                  <c:v>0.12</c:v>
                </c:pt>
                <c:pt idx="13089">
                  <c:v>0.03</c:v>
                </c:pt>
                <c:pt idx="13090">
                  <c:v>0.12</c:v>
                </c:pt>
                <c:pt idx="13091">
                  <c:v>0.03</c:v>
                </c:pt>
                <c:pt idx="13092">
                  <c:v>0.12</c:v>
                </c:pt>
                <c:pt idx="13093">
                  <c:v>0.03</c:v>
                </c:pt>
                <c:pt idx="13094">
                  <c:v>0.12</c:v>
                </c:pt>
                <c:pt idx="13095">
                  <c:v>0.03</c:v>
                </c:pt>
                <c:pt idx="13096">
                  <c:v>0.09</c:v>
                </c:pt>
                <c:pt idx="13097">
                  <c:v>0.03</c:v>
                </c:pt>
                <c:pt idx="13098">
                  <c:v>0.12</c:v>
                </c:pt>
                <c:pt idx="13099">
                  <c:v>0.03</c:v>
                </c:pt>
                <c:pt idx="13100">
                  <c:v>0.12</c:v>
                </c:pt>
                <c:pt idx="13101">
                  <c:v>0.03</c:v>
                </c:pt>
                <c:pt idx="13102">
                  <c:v>0.15</c:v>
                </c:pt>
                <c:pt idx="13103">
                  <c:v>0.06</c:v>
                </c:pt>
                <c:pt idx="13104">
                  <c:v>0.12</c:v>
                </c:pt>
                <c:pt idx="13105">
                  <c:v>0.03</c:v>
                </c:pt>
                <c:pt idx="13106">
                  <c:v>0.12</c:v>
                </c:pt>
                <c:pt idx="13107">
                  <c:v>0.03</c:v>
                </c:pt>
                <c:pt idx="13108">
                  <c:v>0.15</c:v>
                </c:pt>
                <c:pt idx="13109">
                  <c:v>0.03</c:v>
                </c:pt>
                <c:pt idx="13110">
                  <c:v>0.15</c:v>
                </c:pt>
                <c:pt idx="13111">
                  <c:v>0.03</c:v>
                </c:pt>
                <c:pt idx="13112">
                  <c:v>0.12</c:v>
                </c:pt>
                <c:pt idx="13113">
                  <c:v>0.03</c:v>
                </c:pt>
                <c:pt idx="13114">
                  <c:v>0.12</c:v>
                </c:pt>
                <c:pt idx="13115">
                  <c:v>0.06</c:v>
                </c:pt>
                <c:pt idx="13116">
                  <c:v>0.09</c:v>
                </c:pt>
                <c:pt idx="13117">
                  <c:v>0.03</c:v>
                </c:pt>
                <c:pt idx="13118">
                  <c:v>0.12</c:v>
                </c:pt>
                <c:pt idx="13119">
                  <c:v>0.03</c:v>
                </c:pt>
                <c:pt idx="13120">
                  <c:v>0.12</c:v>
                </c:pt>
                <c:pt idx="13121">
                  <c:v>0.03</c:v>
                </c:pt>
                <c:pt idx="13122">
                  <c:v>0.12</c:v>
                </c:pt>
                <c:pt idx="13123">
                  <c:v>0.03</c:v>
                </c:pt>
                <c:pt idx="13124">
                  <c:v>0.12</c:v>
                </c:pt>
                <c:pt idx="13125">
                  <c:v>0.03</c:v>
                </c:pt>
                <c:pt idx="13126">
                  <c:v>0.12</c:v>
                </c:pt>
                <c:pt idx="13127">
                  <c:v>0.03</c:v>
                </c:pt>
                <c:pt idx="13128">
                  <c:v>0.15</c:v>
                </c:pt>
                <c:pt idx="13129">
                  <c:v>0.03</c:v>
                </c:pt>
                <c:pt idx="13130">
                  <c:v>0.15</c:v>
                </c:pt>
                <c:pt idx="13131">
                  <c:v>0.03</c:v>
                </c:pt>
                <c:pt idx="13132">
                  <c:v>0.12</c:v>
                </c:pt>
                <c:pt idx="13133">
                  <c:v>0.09</c:v>
                </c:pt>
                <c:pt idx="13134">
                  <c:v>0.12</c:v>
                </c:pt>
                <c:pt idx="13135">
                  <c:v>0.03</c:v>
                </c:pt>
                <c:pt idx="13136">
                  <c:v>0.06</c:v>
                </c:pt>
                <c:pt idx="13137">
                  <c:v>0.03</c:v>
                </c:pt>
                <c:pt idx="13138">
                  <c:v>0.12</c:v>
                </c:pt>
                <c:pt idx="13139">
                  <c:v>0.06</c:v>
                </c:pt>
                <c:pt idx="13140">
                  <c:v>0.12</c:v>
                </c:pt>
                <c:pt idx="13141">
                  <c:v>0.03</c:v>
                </c:pt>
                <c:pt idx="13142">
                  <c:v>0.12</c:v>
                </c:pt>
                <c:pt idx="13143">
                  <c:v>0.03</c:v>
                </c:pt>
                <c:pt idx="13144">
                  <c:v>0.12</c:v>
                </c:pt>
                <c:pt idx="13145">
                  <c:v>0.03</c:v>
                </c:pt>
                <c:pt idx="13146">
                  <c:v>0.09</c:v>
                </c:pt>
                <c:pt idx="13147">
                  <c:v>0.03</c:v>
                </c:pt>
                <c:pt idx="13148">
                  <c:v>0.12</c:v>
                </c:pt>
                <c:pt idx="13149">
                  <c:v>0.03</c:v>
                </c:pt>
                <c:pt idx="13150">
                  <c:v>0.12</c:v>
                </c:pt>
                <c:pt idx="13151">
                  <c:v>0.03</c:v>
                </c:pt>
                <c:pt idx="13152">
                  <c:v>0.09</c:v>
                </c:pt>
                <c:pt idx="13153">
                  <c:v>0.03</c:v>
                </c:pt>
                <c:pt idx="13154">
                  <c:v>0.12</c:v>
                </c:pt>
                <c:pt idx="13155">
                  <c:v>0.06</c:v>
                </c:pt>
                <c:pt idx="13156">
                  <c:v>0.12</c:v>
                </c:pt>
                <c:pt idx="13157">
                  <c:v>0.03</c:v>
                </c:pt>
                <c:pt idx="13158">
                  <c:v>0.12</c:v>
                </c:pt>
                <c:pt idx="13159">
                  <c:v>0.06</c:v>
                </c:pt>
                <c:pt idx="13160">
                  <c:v>0.12</c:v>
                </c:pt>
                <c:pt idx="13161">
                  <c:v>0.03</c:v>
                </c:pt>
                <c:pt idx="13162">
                  <c:v>0.12</c:v>
                </c:pt>
                <c:pt idx="13163">
                  <c:v>0.03</c:v>
                </c:pt>
                <c:pt idx="13164">
                  <c:v>0.12</c:v>
                </c:pt>
                <c:pt idx="13165">
                  <c:v>0.06</c:v>
                </c:pt>
                <c:pt idx="13166">
                  <c:v>0.12</c:v>
                </c:pt>
                <c:pt idx="13167">
                  <c:v>0.03</c:v>
                </c:pt>
                <c:pt idx="13168">
                  <c:v>0.12</c:v>
                </c:pt>
                <c:pt idx="13169">
                  <c:v>0.06</c:v>
                </c:pt>
                <c:pt idx="13170">
                  <c:v>0.12</c:v>
                </c:pt>
                <c:pt idx="13171">
                  <c:v>0.03</c:v>
                </c:pt>
                <c:pt idx="13172">
                  <c:v>0.12</c:v>
                </c:pt>
                <c:pt idx="13173">
                  <c:v>0.06</c:v>
                </c:pt>
                <c:pt idx="13174">
                  <c:v>0.12</c:v>
                </c:pt>
                <c:pt idx="13175">
                  <c:v>0.03</c:v>
                </c:pt>
                <c:pt idx="13176">
                  <c:v>0.12</c:v>
                </c:pt>
                <c:pt idx="13177">
                  <c:v>0.06</c:v>
                </c:pt>
                <c:pt idx="13178">
                  <c:v>0.12</c:v>
                </c:pt>
                <c:pt idx="13179">
                  <c:v>0.03</c:v>
                </c:pt>
                <c:pt idx="13180">
                  <c:v>0.12</c:v>
                </c:pt>
                <c:pt idx="13181">
                  <c:v>0.03</c:v>
                </c:pt>
                <c:pt idx="13182">
                  <c:v>0.12</c:v>
                </c:pt>
                <c:pt idx="13183">
                  <c:v>0.06</c:v>
                </c:pt>
                <c:pt idx="13184">
                  <c:v>0.12</c:v>
                </c:pt>
                <c:pt idx="13185">
                  <c:v>0.06</c:v>
                </c:pt>
                <c:pt idx="13186">
                  <c:v>0.15</c:v>
                </c:pt>
                <c:pt idx="13187">
                  <c:v>0.03</c:v>
                </c:pt>
                <c:pt idx="13188">
                  <c:v>0.12</c:v>
                </c:pt>
                <c:pt idx="13189">
                  <c:v>0.03</c:v>
                </c:pt>
                <c:pt idx="13190">
                  <c:v>0.12</c:v>
                </c:pt>
                <c:pt idx="13191">
                  <c:v>0.03</c:v>
                </c:pt>
                <c:pt idx="13192">
                  <c:v>0.12</c:v>
                </c:pt>
                <c:pt idx="13193">
                  <c:v>0.03</c:v>
                </c:pt>
                <c:pt idx="13194">
                  <c:v>0.12</c:v>
                </c:pt>
                <c:pt idx="13195">
                  <c:v>0.06</c:v>
                </c:pt>
                <c:pt idx="13196">
                  <c:v>0.12</c:v>
                </c:pt>
                <c:pt idx="13197">
                  <c:v>0.03</c:v>
                </c:pt>
                <c:pt idx="13198">
                  <c:v>0.12</c:v>
                </c:pt>
                <c:pt idx="13199">
                  <c:v>0.06</c:v>
                </c:pt>
                <c:pt idx="13200">
                  <c:v>0.12</c:v>
                </c:pt>
                <c:pt idx="13201">
                  <c:v>0.03</c:v>
                </c:pt>
                <c:pt idx="13202">
                  <c:v>0.12</c:v>
                </c:pt>
                <c:pt idx="13203">
                  <c:v>0.03</c:v>
                </c:pt>
                <c:pt idx="13204">
                  <c:v>0.12</c:v>
                </c:pt>
                <c:pt idx="13205">
                  <c:v>0.03</c:v>
                </c:pt>
                <c:pt idx="13206">
                  <c:v>0.12</c:v>
                </c:pt>
                <c:pt idx="13207">
                  <c:v>0.06</c:v>
                </c:pt>
                <c:pt idx="13208">
                  <c:v>0.12</c:v>
                </c:pt>
                <c:pt idx="13209">
                  <c:v>0.03</c:v>
                </c:pt>
                <c:pt idx="13210">
                  <c:v>0.12</c:v>
                </c:pt>
                <c:pt idx="13211">
                  <c:v>0.03</c:v>
                </c:pt>
                <c:pt idx="13212">
                  <c:v>0.09</c:v>
                </c:pt>
                <c:pt idx="13213">
                  <c:v>0.03</c:v>
                </c:pt>
                <c:pt idx="13214">
                  <c:v>0.12</c:v>
                </c:pt>
                <c:pt idx="13215">
                  <c:v>0.03</c:v>
                </c:pt>
                <c:pt idx="13216">
                  <c:v>0.12</c:v>
                </c:pt>
                <c:pt idx="13217">
                  <c:v>0.03</c:v>
                </c:pt>
                <c:pt idx="13218">
                  <c:v>0.12</c:v>
                </c:pt>
                <c:pt idx="13219">
                  <c:v>0.03</c:v>
                </c:pt>
                <c:pt idx="13220">
                  <c:v>0.12</c:v>
                </c:pt>
                <c:pt idx="13221">
                  <c:v>0.03</c:v>
                </c:pt>
                <c:pt idx="13222">
                  <c:v>0.09</c:v>
                </c:pt>
                <c:pt idx="13223">
                  <c:v>0.03</c:v>
                </c:pt>
                <c:pt idx="13224">
                  <c:v>0.12</c:v>
                </c:pt>
                <c:pt idx="13225">
                  <c:v>0.03</c:v>
                </c:pt>
                <c:pt idx="13226">
                  <c:v>0.12</c:v>
                </c:pt>
                <c:pt idx="13227">
                  <c:v>0.03</c:v>
                </c:pt>
                <c:pt idx="13228">
                  <c:v>0.12</c:v>
                </c:pt>
                <c:pt idx="13229">
                  <c:v>0.03</c:v>
                </c:pt>
                <c:pt idx="13230">
                  <c:v>0.12</c:v>
                </c:pt>
                <c:pt idx="13231">
                  <c:v>0.03</c:v>
                </c:pt>
                <c:pt idx="13232">
                  <c:v>0.12</c:v>
                </c:pt>
                <c:pt idx="13233">
                  <c:v>0.03</c:v>
                </c:pt>
                <c:pt idx="13234">
                  <c:v>0.12</c:v>
                </c:pt>
                <c:pt idx="13235">
                  <c:v>0.06</c:v>
                </c:pt>
                <c:pt idx="13236">
                  <c:v>0.12</c:v>
                </c:pt>
                <c:pt idx="13237">
                  <c:v>0.03</c:v>
                </c:pt>
                <c:pt idx="13238">
                  <c:v>0.12</c:v>
                </c:pt>
                <c:pt idx="13239">
                  <c:v>0.03</c:v>
                </c:pt>
                <c:pt idx="13240">
                  <c:v>0.12</c:v>
                </c:pt>
                <c:pt idx="13241">
                  <c:v>0.03</c:v>
                </c:pt>
                <c:pt idx="13242">
                  <c:v>0.12</c:v>
                </c:pt>
                <c:pt idx="13243">
                  <c:v>0.03</c:v>
                </c:pt>
                <c:pt idx="13244">
                  <c:v>0.12</c:v>
                </c:pt>
                <c:pt idx="13245">
                  <c:v>0.03</c:v>
                </c:pt>
                <c:pt idx="13246">
                  <c:v>0.12</c:v>
                </c:pt>
                <c:pt idx="13247">
                  <c:v>0.03</c:v>
                </c:pt>
                <c:pt idx="13248">
                  <c:v>0.12</c:v>
                </c:pt>
                <c:pt idx="13249">
                  <c:v>0.03</c:v>
                </c:pt>
                <c:pt idx="13250">
                  <c:v>0.12</c:v>
                </c:pt>
                <c:pt idx="13251">
                  <c:v>0.03</c:v>
                </c:pt>
                <c:pt idx="13252">
                  <c:v>0.09</c:v>
                </c:pt>
                <c:pt idx="13253">
                  <c:v>0.09</c:v>
                </c:pt>
                <c:pt idx="13254">
                  <c:v>0.09</c:v>
                </c:pt>
                <c:pt idx="13255">
                  <c:v>0.03</c:v>
                </c:pt>
                <c:pt idx="13256">
                  <c:v>0.09</c:v>
                </c:pt>
                <c:pt idx="13257">
                  <c:v>0.03</c:v>
                </c:pt>
                <c:pt idx="13258">
                  <c:v>0.09</c:v>
                </c:pt>
                <c:pt idx="13259">
                  <c:v>0.03</c:v>
                </c:pt>
                <c:pt idx="13260">
                  <c:v>0.12</c:v>
                </c:pt>
                <c:pt idx="13261">
                  <c:v>0.03</c:v>
                </c:pt>
                <c:pt idx="13262">
                  <c:v>0.12</c:v>
                </c:pt>
                <c:pt idx="13263">
                  <c:v>0.03</c:v>
                </c:pt>
                <c:pt idx="13264">
                  <c:v>0.12</c:v>
                </c:pt>
                <c:pt idx="13265">
                  <c:v>0.06</c:v>
                </c:pt>
                <c:pt idx="13266">
                  <c:v>0.12</c:v>
                </c:pt>
                <c:pt idx="13267">
                  <c:v>0.03</c:v>
                </c:pt>
                <c:pt idx="13268">
                  <c:v>0.09</c:v>
                </c:pt>
                <c:pt idx="13269">
                  <c:v>0.03</c:v>
                </c:pt>
                <c:pt idx="13270">
                  <c:v>0.12</c:v>
                </c:pt>
                <c:pt idx="13271">
                  <c:v>0.03</c:v>
                </c:pt>
                <c:pt idx="13272">
                  <c:v>0.09</c:v>
                </c:pt>
                <c:pt idx="13273">
                  <c:v>0.03</c:v>
                </c:pt>
                <c:pt idx="13274">
                  <c:v>0.09</c:v>
                </c:pt>
                <c:pt idx="13275">
                  <c:v>0.06</c:v>
                </c:pt>
                <c:pt idx="13276">
                  <c:v>0.12</c:v>
                </c:pt>
                <c:pt idx="13277">
                  <c:v>0.03</c:v>
                </c:pt>
                <c:pt idx="13278">
                  <c:v>0.12</c:v>
                </c:pt>
                <c:pt idx="13279">
                  <c:v>0.06</c:v>
                </c:pt>
                <c:pt idx="13280">
                  <c:v>0.12</c:v>
                </c:pt>
                <c:pt idx="13281">
                  <c:v>0.06</c:v>
                </c:pt>
                <c:pt idx="13282">
                  <c:v>0.12</c:v>
                </c:pt>
                <c:pt idx="13283">
                  <c:v>0.03</c:v>
                </c:pt>
                <c:pt idx="13284">
                  <c:v>0.12</c:v>
                </c:pt>
                <c:pt idx="13285">
                  <c:v>0.06</c:v>
                </c:pt>
                <c:pt idx="13286">
                  <c:v>0.12</c:v>
                </c:pt>
                <c:pt idx="13287">
                  <c:v>0.03</c:v>
                </c:pt>
                <c:pt idx="13288">
                  <c:v>0.12</c:v>
                </c:pt>
                <c:pt idx="13289">
                  <c:v>0.03</c:v>
                </c:pt>
                <c:pt idx="13290">
                  <c:v>0.12</c:v>
                </c:pt>
                <c:pt idx="13291">
                  <c:v>0.03</c:v>
                </c:pt>
                <c:pt idx="13292">
                  <c:v>0.12</c:v>
                </c:pt>
                <c:pt idx="13293">
                  <c:v>0.03</c:v>
                </c:pt>
                <c:pt idx="13294">
                  <c:v>0.12</c:v>
                </c:pt>
                <c:pt idx="13295">
                  <c:v>0.03</c:v>
                </c:pt>
                <c:pt idx="13296">
                  <c:v>0.12</c:v>
                </c:pt>
                <c:pt idx="13297">
                  <c:v>0.03</c:v>
                </c:pt>
                <c:pt idx="13298">
                  <c:v>0.12</c:v>
                </c:pt>
                <c:pt idx="13299">
                  <c:v>0.03</c:v>
                </c:pt>
                <c:pt idx="13300">
                  <c:v>0.12</c:v>
                </c:pt>
                <c:pt idx="13301">
                  <c:v>0.03</c:v>
                </c:pt>
                <c:pt idx="13302">
                  <c:v>0.12</c:v>
                </c:pt>
                <c:pt idx="13303">
                  <c:v>0.03</c:v>
                </c:pt>
                <c:pt idx="13304">
                  <c:v>0.12</c:v>
                </c:pt>
                <c:pt idx="13305">
                  <c:v>0.03</c:v>
                </c:pt>
                <c:pt idx="13306">
                  <c:v>0.12</c:v>
                </c:pt>
                <c:pt idx="13307">
                  <c:v>0.03</c:v>
                </c:pt>
                <c:pt idx="13308">
                  <c:v>0.12</c:v>
                </c:pt>
                <c:pt idx="13309">
                  <c:v>0.03</c:v>
                </c:pt>
                <c:pt idx="13310">
                  <c:v>0.12</c:v>
                </c:pt>
                <c:pt idx="13311">
                  <c:v>0.03</c:v>
                </c:pt>
                <c:pt idx="13312">
                  <c:v>0.12</c:v>
                </c:pt>
                <c:pt idx="13313">
                  <c:v>0.03</c:v>
                </c:pt>
                <c:pt idx="13314">
                  <c:v>0.12</c:v>
                </c:pt>
                <c:pt idx="13315">
                  <c:v>0.06</c:v>
                </c:pt>
                <c:pt idx="13316">
                  <c:v>0.12</c:v>
                </c:pt>
                <c:pt idx="13317">
                  <c:v>0.03</c:v>
                </c:pt>
                <c:pt idx="13318">
                  <c:v>0.12</c:v>
                </c:pt>
                <c:pt idx="13319">
                  <c:v>0.03</c:v>
                </c:pt>
                <c:pt idx="13320">
                  <c:v>0.12</c:v>
                </c:pt>
                <c:pt idx="13321">
                  <c:v>0.03</c:v>
                </c:pt>
                <c:pt idx="13322">
                  <c:v>0.12</c:v>
                </c:pt>
                <c:pt idx="13323">
                  <c:v>0.03</c:v>
                </c:pt>
                <c:pt idx="13324">
                  <c:v>0.09</c:v>
                </c:pt>
                <c:pt idx="13325">
                  <c:v>0.03</c:v>
                </c:pt>
                <c:pt idx="13326">
                  <c:v>0.12</c:v>
                </c:pt>
                <c:pt idx="13327">
                  <c:v>0.06</c:v>
                </c:pt>
                <c:pt idx="13328">
                  <c:v>0.12</c:v>
                </c:pt>
                <c:pt idx="13329">
                  <c:v>0.03</c:v>
                </c:pt>
                <c:pt idx="13330">
                  <c:v>0.12</c:v>
                </c:pt>
                <c:pt idx="13331">
                  <c:v>0.03</c:v>
                </c:pt>
                <c:pt idx="13332">
                  <c:v>0.12</c:v>
                </c:pt>
                <c:pt idx="13333">
                  <c:v>0.06</c:v>
                </c:pt>
                <c:pt idx="13334">
                  <c:v>0.15</c:v>
                </c:pt>
                <c:pt idx="13335">
                  <c:v>0.03</c:v>
                </c:pt>
                <c:pt idx="13336">
                  <c:v>0.12</c:v>
                </c:pt>
                <c:pt idx="13337">
                  <c:v>0.03</c:v>
                </c:pt>
                <c:pt idx="13338">
                  <c:v>0.09</c:v>
                </c:pt>
                <c:pt idx="13339">
                  <c:v>0.03</c:v>
                </c:pt>
                <c:pt idx="13340">
                  <c:v>0.09</c:v>
                </c:pt>
                <c:pt idx="13341">
                  <c:v>0.03</c:v>
                </c:pt>
                <c:pt idx="13342">
                  <c:v>0.12</c:v>
                </c:pt>
                <c:pt idx="13343">
                  <c:v>0.03</c:v>
                </c:pt>
                <c:pt idx="13344">
                  <c:v>0.12</c:v>
                </c:pt>
                <c:pt idx="13345">
                  <c:v>0.03</c:v>
                </c:pt>
                <c:pt idx="13346">
                  <c:v>0.12</c:v>
                </c:pt>
                <c:pt idx="13347">
                  <c:v>0.03</c:v>
                </c:pt>
                <c:pt idx="13348">
                  <c:v>0.09</c:v>
                </c:pt>
                <c:pt idx="13349">
                  <c:v>0.03</c:v>
                </c:pt>
                <c:pt idx="13350">
                  <c:v>0.12</c:v>
                </c:pt>
                <c:pt idx="13351">
                  <c:v>0.03</c:v>
                </c:pt>
                <c:pt idx="13352">
                  <c:v>0.12</c:v>
                </c:pt>
                <c:pt idx="13353">
                  <c:v>0.03</c:v>
                </c:pt>
                <c:pt idx="13354">
                  <c:v>0.12</c:v>
                </c:pt>
                <c:pt idx="13355">
                  <c:v>0.03</c:v>
                </c:pt>
                <c:pt idx="13356">
                  <c:v>0.09</c:v>
                </c:pt>
                <c:pt idx="13357">
                  <c:v>0.06</c:v>
                </c:pt>
                <c:pt idx="13358">
                  <c:v>0.12</c:v>
                </c:pt>
                <c:pt idx="13359">
                  <c:v>0.06</c:v>
                </c:pt>
                <c:pt idx="13360">
                  <c:v>0.12</c:v>
                </c:pt>
                <c:pt idx="13361">
                  <c:v>0.03</c:v>
                </c:pt>
                <c:pt idx="13362">
                  <c:v>0.09</c:v>
                </c:pt>
                <c:pt idx="13363">
                  <c:v>0.03</c:v>
                </c:pt>
                <c:pt idx="13364">
                  <c:v>0.12</c:v>
                </c:pt>
                <c:pt idx="13365">
                  <c:v>0.03</c:v>
                </c:pt>
                <c:pt idx="13366">
                  <c:v>0.12</c:v>
                </c:pt>
                <c:pt idx="13367">
                  <c:v>0.03</c:v>
                </c:pt>
                <c:pt idx="13368">
                  <c:v>0.09</c:v>
                </c:pt>
                <c:pt idx="13369">
                  <c:v>0.03</c:v>
                </c:pt>
                <c:pt idx="13370">
                  <c:v>0.12</c:v>
                </c:pt>
                <c:pt idx="13371">
                  <c:v>0.03</c:v>
                </c:pt>
                <c:pt idx="13372">
                  <c:v>0.12</c:v>
                </c:pt>
                <c:pt idx="13373">
                  <c:v>0.09</c:v>
                </c:pt>
                <c:pt idx="13374">
                  <c:v>0.09</c:v>
                </c:pt>
                <c:pt idx="13375">
                  <c:v>0.03</c:v>
                </c:pt>
                <c:pt idx="13376">
                  <c:v>0.12</c:v>
                </c:pt>
                <c:pt idx="13377">
                  <c:v>0.03</c:v>
                </c:pt>
                <c:pt idx="13378">
                  <c:v>0.12</c:v>
                </c:pt>
                <c:pt idx="13379">
                  <c:v>0.03</c:v>
                </c:pt>
                <c:pt idx="13380">
                  <c:v>0.12</c:v>
                </c:pt>
                <c:pt idx="13381">
                  <c:v>0.03</c:v>
                </c:pt>
                <c:pt idx="13382">
                  <c:v>0.12</c:v>
                </c:pt>
                <c:pt idx="13383">
                  <c:v>0.03</c:v>
                </c:pt>
                <c:pt idx="13384">
                  <c:v>0.12</c:v>
                </c:pt>
                <c:pt idx="13385">
                  <c:v>0.03</c:v>
                </c:pt>
                <c:pt idx="13386">
                  <c:v>0.12</c:v>
                </c:pt>
                <c:pt idx="13387">
                  <c:v>0.03</c:v>
                </c:pt>
                <c:pt idx="13388">
                  <c:v>0.09</c:v>
                </c:pt>
                <c:pt idx="13389">
                  <c:v>0.03</c:v>
                </c:pt>
                <c:pt idx="13390">
                  <c:v>0.12</c:v>
                </c:pt>
                <c:pt idx="13391">
                  <c:v>0.03</c:v>
                </c:pt>
                <c:pt idx="13392">
                  <c:v>0.12</c:v>
                </c:pt>
                <c:pt idx="13393">
                  <c:v>0.06</c:v>
                </c:pt>
                <c:pt idx="13394">
                  <c:v>0.09</c:v>
                </c:pt>
                <c:pt idx="13395">
                  <c:v>0.03</c:v>
                </c:pt>
                <c:pt idx="13396">
                  <c:v>0.12</c:v>
                </c:pt>
                <c:pt idx="13397">
                  <c:v>0.03</c:v>
                </c:pt>
                <c:pt idx="13398">
                  <c:v>0.12</c:v>
                </c:pt>
                <c:pt idx="13399">
                  <c:v>0.03</c:v>
                </c:pt>
                <c:pt idx="13400">
                  <c:v>0.12</c:v>
                </c:pt>
                <c:pt idx="13401">
                  <c:v>0.03</c:v>
                </c:pt>
                <c:pt idx="13402">
                  <c:v>0.12</c:v>
                </c:pt>
                <c:pt idx="13403">
                  <c:v>0.03</c:v>
                </c:pt>
                <c:pt idx="13404">
                  <c:v>0.12</c:v>
                </c:pt>
                <c:pt idx="13405">
                  <c:v>0.03</c:v>
                </c:pt>
                <c:pt idx="13406">
                  <c:v>0.12</c:v>
                </c:pt>
                <c:pt idx="13407">
                  <c:v>0.03</c:v>
                </c:pt>
                <c:pt idx="13408">
                  <c:v>0.12</c:v>
                </c:pt>
                <c:pt idx="13409">
                  <c:v>0.06</c:v>
                </c:pt>
                <c:pt idx="13410">
                  <c:v>0.12</c:v>
                </c:pt>
                <c:pt idx="13411">
                  <c:v>0.06</c:v>
                </c:pt>
                <c:pt idx="13412">
                  <c:v>0.12</c:v>
                </c:pt>
                <c:pt idx="13413">
                  <c:v>0.03</c:v>
                </c:pt>
                <c:pt idx="13414">
                  <c:v>0.12</c:v>
                </c:pt>
                <c:pt idx="13415">
                  <c:v>0.06</c:v>
                </c:pt>
                <c:pt idx="13416">
                  <c:v>0.12</c:v>
                </c:pt>
                <c:pt idx="13417">
                  <c:v>0.03</c:v>
                </c:pt>
                <c:pt idx="13418">
                  <c:v>0.12</c:v>
                </c:pt>
                <c:pt idx="13419">
                  <c:v>0.03</c:v>
                </c:pt>
                <c:pt idx="13420">
                  <c:v>0.12</c:v>
                </c:pt>
                <c:pt idx="13421">
                  <c:v>0.06</c:v>
                </c:pt>
                <c:pt idx="13422">
                  <c:v>0.12</c:v>
                </c:pt>
                <c:pt idx="13423">
                  <c:v>0.03</c:v>
                </c:pt>
                <c:pt idx="13424">
                  <c:v>0.12</c:v>
                </c:pt>
                <c:pt idx="13425">
                  <c:v>0.03</c:v>
                </c:pt>
                <c:pt idx="13426">
                  <c:v>0.12</c:v>
                </c:pt>
                <c:pt idx="13427">
                  <c:v>0.03</c:v>
                </c:pt>
                <c:pt idx="13428">
                  <c:v>0.12</c:v>
                </c:pt>
                <c:pt idx="13429">
                  <c:v>0.03</c:v>
                </c:pt>
                <c:pt idx="13430">
                  <c:v>0.12</c:v>
                </c:pt>
                <c:pt idx="13431">
                  <c:v>0.03</c:v>
                </c:pt>
                <c:pt idx="13432">
                  <c:v>0.12</c:v>
                </c:pt>
                <c:pt idx="13433">
                  <c:v>0.06</c:v>
                </c:pt>
                <c:pt idx="13434">
                  <c:v>0.12</c:v>
                </c:pt>
                <c:pt idx="13435">
                  <c:v>0.03</c:v>
                </c:pt>
                <c:pt idx="13436">
                  <c:v>0.12</c:v>
                </c:pt>
                <c:pt idx="13437">
                  <c:v>0.03</c:v>
                </c:pt>
                <c:pt idx="13438">
                  <c:v>0.12</c:v>
                </c:pt>
                <c:pt idx="13439">
                  <c:v>0.06</c:v>
                </c:pt>
                <c:pt idx="13440">
                  <c:v>0.12</c:v>
                </c:pt>
                <c:pt idx="13441">
                  <c:v>0.03</c:v>
                </c:pt>
                <c:pt idx="13442">
                  <c:v>0.12</c:v>
                </c:pt>
                <c:pt idx="13443">
                  <c:v>0.03</c:v>
                </c:pt>
                <c:pt idx="13444">
                  <c:v>0.12</c:v>
                </c:pt>
                <c:pt idx="13445">
                  <c:v>0.03</c:v>
                </c:pt>
                <c:pt idx="13446">
                  <c:v>0.12</c:v>
                </c:pt>
                <c:pt idx="13447">
                  <c:v>0.03</c:v>
                </c:pt>
                <c:pt idx="13448">
                  <c:v>0.12</c:v>
                </c:pt>
                <c:pt idx="13449">
                  <c:v>0.03</c:v>
                </c:pt>
                <c:pt idx="13450">
                  <c:v>0.12</c:v>
                </c:pt>
                <c:pt idx="13451">
                  <c:v>0.03</c:v>
                </c:pt>
                <c:pt idx="13452">
                  <c:v>0.12</c:v>
                </c:pt>
                <c:pt idx="13453">
                  <c:v>0.03</c:v>
                </c:pt>
                <c:pt idx="13454">
                  <c:v>0.12</c:v>
                </c:pt>
                <c:pt idx="13455">
                  <c:v>0.03</c:v>
                </c:pt>
                <c:pt idx="13456">
                  <c:v>0.12</c:v>
                </c:pt>
                <c:pt idx="13457">
                  <c:v>0.03</c:v>
                </c:pt>
                <c:pt idx="13458">
                  <c:v>0.12</c:v>
                </c:pt>
                <c:pt idx="13459">
                  <c:v>0.03</c:v>
                </c:pt>
                <c:pt idx="13460">
                  <c:v>0.12</c:v>
                </c:pt>
                <c:pt idx="13461">
                  <c:v>0.03</c:v>
                </c:pt>
                <c:pt idx="13462">
                  <c:v>0.12</c:v>
                </c:pt>
                <c:pt idx="13463">
                  <c:v>0.03</c:v>
                </c:pt>
                <c:pt idx="13464">
                  <c:v>0.12</c:v>
                </c:pt>
                <c:pt idx="13465">
                  <c:v>0.03</c:v>
                </c:pt>
                <c:pt idx="13466">
                  <c:v>0.12</c:v>
                </c:pt>
                <c:pt idx="13467">
                  <c:v>0.03</c:v>
                </c:pt>
                <c:pt idx="13468">
                  <c:v>0.12</c:v>
                </c:pt>
                <c:pt idx="13469">
                  <c:v>0.03</c:v>
                </c:pt>
                <c:pt idx="13470">
                  <c:v>0.12</c:v>
                </c:pt>
                <c:pt idx="13471">
                  <c:v>0.03</c:v>
                </c:pt>
                <c:pt idx="13472">
                  <c:v>0.12</c:v>
                </c:pt>
                <c:pt idx="13473">
                  <c:v>0.06</c:v>
                </c:pt>
                <c:pt idx="13474">
                  <c:v>0.12</c:v>
                </c:pt>
                <c:pt idx="13475">
                  <c:v>0.03</c:v>
                </c:pt>
                <c:pt idx="13476">
                  <c:v>0.12</c:v>
                </c:pt>
                <c:pt idx="13477">
                  <c:v>0.03</c:v>
                </c:pt>
                <c:pt idx="13478">
                  <c:v>0.12</c:v>
                </c:pt>
                <c:pt idx="13479">
                  <c:v>0.03</c:v>
                </c:pt>
                <c:pt idx="13480">
                  <c:v>0.12</c:v>
                </c:pt>
                <c:pt idx="13481">
                  <c:v>0.03</c:v>
                </c:pt>
                <c:pt idx="13482">
                  <c:v>0.12</c:v>
                </c:pt>
                <c:pt idx="13483">
                  <c:v>0.03</c:v>
                </c:pt>
                <c:pt idx="13484">
                  <c:v>0.09</c:v>
                </c:pt>
                <c:pt idx="13485">
                  <c:v>0.06</c:v>
                </c:pt>
                <c:pt idx="13486">
                  <c:v>0.12</c:v>
                </c:pt>
                <c:pt idx="13487">
                  <c:v>0.03</c:v>
                </c:pt>
                <c:pt idx="13488">
                  <c:v>0.12</c:v>
                </c:pt>
                <c:pt idx="13489">
                  <c:v>0.06</c:v>
                </c:pt>
                <c:pt idx="13490">
                  <c:v>0.09</c:v>
                </c:pt>
                <c:pt idx="13491">
                  <c:v>0.06</c:v>
                </c:pt>
                <c:pt idx="13492">
                  <c:v>0.09</c:v>
                </c:pt>
                <c:pt idx="13493">
                  <c:v>0.09</c:v>
                </c:pt>
                <c:pt idx="13494">
                  <c:v>0.09</c:v>
                </c:pt>
                <c:pt idx="13495">
                  <c:v>0.03</c:v>
                </c:pt>
                <c:pt idx="13496">
                  <c:v>0.09</c:v>
                </c:pt>
                <c:pt idx="13497">
                  <c:v>0.03</c:v>
                </c:pt>
                <c:pt idx="13498">
                  <c:v>0.12</c:v>
                </c:pt>
                <c:pt idx="13499">
                  <c:v>0.06</c:v>
                </c:pt>
                <c:pt idx="13500">
                  <c:v>0.12</c:v>
                </c:pt>
                <c:pt idx="13501">
                  <c:v>0.03</c:v>
                </c:pt>
                <c:pt idx="13502">
                  <c:v>0.12</c:v>
                </c:pt>
                <c:pt idx="13503">
                  <c:v>0.03</c:v>
                </c:pt>
                <c:pt idx="13504">
                  <c:v>0.09</c:v>
                </c:pt>
                <c:pt idx="13505">
                  <c:v>0.03</c:v>
                </c:pt>
                <c:pt idx="13506">
                  <c:v>0.12</c:v>
                </c:pt>
                <c:pt idx="13507">
                  <c:v>0.03</c:v>
                </c:pt>
                <c:pt idx="13508">
                  <c:v>0.12</c:v>
                </c:pt>
                <c:pt idx="13509">
                  <c:v>0.03</c:v>
                </c:pt>
                <c:pt idx="13510">
                  <c:v>0.12</c:v>
                </c:pt>
                <c:pt idx="13511">
                  <c:v>0.06</c:v>
                </c:pt>
                <c:pt idx="13512">
                  <c:v>0.12</c:v>
                </c:pt>
                <c:pt idx="13513">
                  <c:v>0.03</c:v>
                </c:pt>
                <c:pt idx="13514">
                  <c:v>0.12</c:v>
                </c:pt>
                <c:pt idx="13515">
                  <c:v>0.03</c:v>
                </c:pt>
                <c:pt idx="13516">
                  <c:v>0.12</c:v>
                </c:pt>
                <c:pt idx="13517">
                  <c:v>0.03</c:v>
                </c:pt>
                <c:pt idx="13518">
                  <c:v>0.15</c:v>
                </c:pt>
                <c:pt idx="13519">
                  <c:v>0.03</c:v>
                </c:pt>
                <c:pt idx="13520">
                  <c:v>0.12</c:v>
                </c:pt>
                <c:pt idx="13521">
                  <c:v>0.03</c:v>
                </c:pt>
                <c:pt idx="13522">
                  <c:v>0.12</c:v>
                </c:pt>
                <c:pt idx="13523">
                  <c:v>0.03</c:v>
                </c:pt>
                <c:pt idx="13524">
                  <c:v>0.12</c:v>
                </c:pt>
                <c:pt idx="13525">
                  <c:v>0.03</c:v>
                </c:pt>
                <c:pt idx="13526">
                  <c:v>0.12</c:v>
                </c:pt>
                <c:pt idx="13527">
                  <c:v>0.06</c:v>
                </c:pt>
                <c:pt idx="13528">
                  <c:v>0.09</c:v>
                </c:pt>
                <c:pt idx="13529">
                  <c:v>0.06</c:v>
                </c:pt>
                <c:pt idx="13530">
                  <c:v>0.12</c:v>
                </c:pt>
                <c:pt idx="13531">
                  <c:v>0.03</c:v>
                </c:pt>
                <c:pt idx="13532">
                  <c:v>0.12</c:v>
                </c:pt>
                <c:pt idx="13533">
                  <c:v>0.03</c:v>
                </c:pt>
                <c:pt idx="13534">
                  <c:v>0.15</c:v>
                </c:pt>
                <c:pt idx="13535">
                  <c:v>0.03</c:v>
                </c:pt>
                <c:pt idx="13536">
                  <c:v>0.12</c:v>
                </c:pt>
                <c:pt idx="13537">
                  <c:v>0.03</c:v>
                </c:pt>
                <c:pt idx="13538">
                  <c:v>0.12</c:v>
                </c:pt>
                <c:pt idx="13539">
                  <c:v>0.03</c:v>
                </c:pt>
                <c:pt idx="13540">
                  <c:v>0.12</c:v>
                </c:pt>
                <c:pt idx="13541">
                  <c:v>0.03</c:v>
                </c:pt>
                <c:pt idx="13542">
                  <c:v>0.12</c:v>
                </c:pt>
                <c:pt idx="13543">
                  <c:v>0.03</c:v>
                </c:pt>
                <c:pt idx="13544">
                  <c:v>0.12</c:v>
                </c:pt>
                <c:pt idx="13545">
                  <c:v>0.03</c:v>
                </c:pt>
                <c:pt idx="13546">
                  <c:v>0.12</c:v>
                </c:pt>
                <c:pt idx="13547">
                  <c:v>0.06</c:v>
                </c:pt>
                <c:pt idx="13548">
                  <c:v>0.15</c:v>
                </c:pt>
                <c:pt idx="13549">
                  <c:v>0.03</c:v>
                </c:pt>
                <c:pt idx="13550">
                  <c:v>0.15</c:v>
                </c:pt>
                <c:pt idx="13551">
                  <c:v>0.03</c:v>
                </c:pt>
                <c:pt idx="13552">
                  <c:v>0.12</c:v>
                </c:pt>
                <c:pt idx="13553">
                  <c:v>0.03</c:v>
                </c:pt>
                <c:pt idx="13554">
                  <c:v>0.12</c:v>
                </c:pt>
                <c:pt idx="13555">
                  <c:v>0.03</c:v>
                </c:pt>
                <c:pt idx="13556">
                  <c:v>0.12</c:v>
                </c:pt>
                <c:pt idx="13557">
                  <c:v>0.06</c:v>
                </c:pt>
                <c:pt idx="13558">
                  <c:v>0.12</c:v>
                </c:pt>
                <c:pt idx="13559">
                  <c:v>0.03</c:v>
                </c:pt>
                <c:pt idx="13560">
                  <c:v>0.12</c:v>
                </c:pt>
                <c:pt idx="13561">
                  <c:v>0.03</c:v>
                </c:pt>
                <c:pt idx="13562">
                  <c:v>0.12</c:v>
                </c:pt>
                <c:pt idx="13563">
                  <c:v>0.03</c:v>
                </c:pt>
                <c:pt idx="13564">
                  <c:v>0.12</c:v>
                </c:pt>
                <c:pt idx="13565">
                  <c:v>0.03</c:v>
                </c:pt>
                <c:pt idx="13566">
                  <c:v>0.12</c:v>
                </c:pt>
                <c:pt idx="13567">
                  <c:v>0.03</c:v>
                </c:pt>
                <c:pt idx="13568">
                  <c:v>0.12</c:v>
                </c:pt>
                <c:pt idx="13569">
                  <c:v>0.03</c:v>
                </c:pt>
                <c:pt idx="13570">
                  <c:v>0.12</c:v>
                </c:pt>
                <c:pt idx="13571">
                  <c:v>0.03</c:v>
                </c:pt>
                <c:pt idx="13572">
                  <c:v>0.09</c:v>
                </c:pt>
                <c:pt idx="13573">
                  <c:v>0.03</c:v>
                </c:pt>
                <c:pt idx="13574">
                  <c:v>0.12</c:v>
                </c:pt>
                <c:pt idx="13575">
                  <c:v>0.03</c:v>
                </c:pt>
                <c:pt idx="13576">
                  <c:v>0.12</c:v>
                </c:pt>
                <c:pt idx="13577">
                  <c:v>0.03</c:v>
                </c:pt>
                <c:pt idx="13578">
                  <c:v>0.12</c:v>
                </c:pt>
                <c:pt idx="13579">
                  <c:v>0.03</c:v>
                </c:pt>
                <c:pt idx="13580">
                  <c:v>0.12</c:v>
                </c:pt>
                <c:pt idx="13581">
                  <c:v>0.03</c:v>
                </c:pt>
                <c:pt idx="13582">
                  <c:v>0.12</c:v>
                </c:pt>
                <c:pt idx="13583">
                  <c:v>0.03</c:v>
                </c:pt>
                <c:pt idx="13584">
                  <c:v>0.15</c:v>
                </c:pt>
                <c:pt idx="13585">
                  <c:v>0.06</c:v>
                </c:pt>
                <c:pt idx="13586">
                  <c:v>0.12</c:v>
                </c:pt>
                <c:pt idx="13587">
                  <c:v>0.03</c:v>
                </c:pt>
                <c:pt idx="13588">
                  <c:v>0.12</c:v>
                </c:pt>
                <c:pt idx="13589">
                  <c:v>0.03</c:v>
                </c:pt>
                <c:pt idx="13590">
                  <c:v>0.12</c:v>
                </c:pt>
                <c:pt idx="13591">
                  <c:v>0.03</c:v>
                </c:pt>
                <c:pt idx="13592">
                  <c:v>0.12</c:v>
                </c:pt>
                <c:pt idx="13593">
                  <c:v>0.03</c:v>
                </c:pt>
                <c:pt idx="13594">
                  <c:v>0.12</c:v>
                </c:pt>
                <c:pt idx="13595">
                  <c:v>0.03</c:v>
                </c:pt>
                <c:pt idx="13596">
                  <c:v>0.12</c:v>
                </c:pt>
                <c:pt idx="13597">
                  <c:v>0.03</c:v>
                </c:pt>
                <c:pt idx="13598">
                  <c:v>0.12</c:v>
                </c:pt>
                <c:pt idx="13599">
                  <c:v>0.06</c:v>
                </c:pt>
                <c:pt idx="13600">
                  <c:v>0.12</c:v>
                </c:pt>
                <c:pt idx="13601">
                  <c:v>0.03</c:v>
                </c:pt>
                <c:pt idx="13602">
                  <c:v>0.12</c:v>
                </c:pt>
                <c:pt idx="13603">
                  <c:v>0.03</c:v>
                </c:pt>
                <c:pt idx="13604">
                  <c:v>0.12</c:v>
                </c:pt>
                <c:pt idx="13605">
                  <c:v>0.03</c:v>
                </c:pt>
                <c:pt idx="13606">
                  <c:v>0.09</c:v>
                </c:pt>
                <c:pt idx="13607">
                  <c:v>0.06</c:v>
                </c:pt>
                <c:pt idx="13608">
                  <c:v>0.09</c:v>
                </c:pt>
                <c:pt idx="13609">
                  <c:v>0.03</c:v>
                </c:pt>
                <c:pt idx="13610">
                  <c:v>0.12</c:v>
                </c:pt>
                <c:pt idx="13611">
                  <c:v>0.06</c:v>
                </c:pt>
                <c:pt idx="13612">
                  <c:v>0.12</c:v>
                </c:pt>
                <c:pt idx="13613">
                  <c:v>0.09</c:v>
                </c:pt>
                <c:pt idx="13614">
                  <c:v>0.09</c:v>
                </c:pt>
                <c:pt idx="13615">
                  <c:v>0.06</c:v>
                </c:pt>
                <c:pt idx="13616">
                  <c:v>0.06</c:v>
                </c:pt>
                <c:pt idx="13617">
                  <c:v>0.03</c:v>
                </c:pt>
                <c:pt idx="13618">
                  <c:v>0.09</c:v>
                </c:pt>
                <c:pt idx="13619">
                  <c:v>0.03</c:v>
                </c:pt>
                <c:pt idx="13620">
                  <c:v>0.12</c:v>
                </c:pt>
                <c:pt idx="13621">
                  <c:v>0.06</c:v>
                </c:pt>
                <c:pt idx="13622">
                  <c:v>0.12</c:v>
                </c:pt>
                <c:pt idx="13623">
                  <c:v>0.03</c:v>
                </c:pt>
                <c:pt idx="13624">
                  <c:v>0.15</c:v>
                </c:pt>
                <c:pt idx="13625">
                  <c:v>0.03</c:v>
                </c:pt>
                <c:pt idx="13626">
                  <c:v>0.12</c:v>
                </c:pt>
                <c:pt idx="13627">
                  <c:v>0.03</c:v>
                </c:pt>
                <c:pt idx="13628">
                  <c:v>0.12</c:v>
                </c:pt>
                <c:pt idx="13629">
                  <c:v>0.03</c:v>
                </c:pt>
                <c:pt idx="13630">
                  <c:v>0.12</c:v>
                </c:pt>
                <c:pt idx="13631">
                  <c:v>0.03</c:v>
                </c:pt>
                <c:pt idx="13632">
                  <c:v>0.12</c:v>
                </c:pt>
                <c:pt idx="13633">
                  <c:v>0.03</c:v>
                </c:pt>
                <c:pt idx="13634">
                  <c:v>0.12</c:v>
                </c:pt>
                <c:pt idx="13635">
                  <c:v>0.03</c:v>
                </c:pt>
                <c:pt idx="13636">
                  <c:v>0.12</c:v>
                </c:pt>
                <c:pt idx="13637">
                  <c:v>0.03</c:v>
                </c:pt>
                <c:pt idx="13638">
                  <c:v>0.09</c:v>
                </c:pt>
                <c:pt idx="13639">
                  <c:v>0.03</c:v>
                </c:pt>
                <c:pt idx="13640">
                  <c:v>0.12</c:v>
                </c:pt>
                <c:pt idx="13641">
                  <c:v>0.03</c:v>
                </c:pt>
                <c:pt idx="13642">
                  <c:v>0.12</c:v>
                </c:pt>
                <c:pt idx="13643">
                  <c:v>0.03</c:v>
                </c:pt>
                <c:pt idx="13644">
                  <c:v>0.12</c:v>
                </c:pt>
                <c:pt idx="13645">
                  <c:v>0.03</c:v>
                </c:pt>
                <c:pt idx="13646">
                  <c:v>0.12</c:v>
                </c:pt>
                <c:pt idx="13647">
                  <c:v>0.03</c:v>
                </c:pt>
                <c:pt idx="13648">
                  <c:v>0.12</c:v>
                </c:pt>
                <c:pt idx="13649">
                  <c:v>0.03</c:v>
                </c:pt>
                <c:pt idx="13650">
                  <c:v>0.12</c:v>
                </c:pt>
                <c:pt idx="13651">
                  <c:v>0.03</c:v>
                </c:pt>
                <c:pt idx="13652">
                  <c:v>0.12</c:v>
                </c:pt>
                <c:pt idx="13653">
                  <c:v>0.03</c:v>
                </c:pt>
                <c:pt idx="13654">
                  <c:v>0.12</c:v>
                </c:pt>
                <c:pt idx="13655">
                  <c:v>0.03</c:v>
                </c:pt>
                <c:pt idx="13656">
                  <c:v>0.12</c:v>
                </c:pt>
                <c:pt idx="13657">
                  <c:v>0.03</c:v>
                </c:pt>
                <c:pt idx="13658">
                  <c:v>0.09</c:v>
                </c:pt>
                <c:pt idx="13659">
                  <c:v>0.03</c:v>
                </c:pt>
                <c:pt idx="13660">
                  <c:v>0.12</c:v>
                </c:pt>
                <c:pt idx="13661">
                  <c:v>0.03</c:v>
                </c:pt>
                <c:pt idx="13662">
                  <c:v>0.12</c:v>
                </c:pt>
                <c:pt idx="13663">
                  <c:v>0.03</c:v>
                </c:pt>
                <c:pt idx="13664">
                  <c:v>0.12</c:v>
                </c:pt>
                <c:pt idx="13665">
                  <c:v>0.03</c:v>
                </c:pt>
                <c:pt idx="13666">
                  <c:v>0.09</c:v>
                </c:pt>
                <c:pt idx="13667">
                  <c:v>0.03</c:v>
                </c:pt>
                <c:pt idx="13668">
                  <c:v>0.12</c:v>
                </c:pt>
                <c:pt idx="13669">
                  <c:v>0.03</c:v>
                </c:pt>
                <c:pt idx="13670">
                  <c:v>0.12</c:v>
                </c:pt>
                <c:pt idx="13671">
                  <c:v>0.03</c:v>
                </c:pt>
                <c:pt idx="13672">
                  <c:v>0.12</c:v>
                </c:pt>
                <c:pt idx="13673">
                  <c:v>0.03</c:v>
                </c:pt>
                <c:pt idx="13674">
                  <c:v>0.12</c:v>
                </c:pt>
                <c:pt idx="13675">
                  <c:v>0.06</c:v>
                </c:pt>
                <c:pt idx="13676">
                  <c:v>0.12</c:v>
                </c:pt>
                <c:pt idx="13677">
                  <c:v>0.03</c:v>
                </c:pt>
                <c:pt idx="13678">
                  <c:v>0.12</c:v>
                </c:pt>
                <c:pt idx="13679">
                  <c:v>0.03</c:v>
                </c:pt>
                <c:pt idx="13680">
                  <c:v>0.12</c:v>
                </c:pt>
                <c:pt idx="13681">
                  <c:v>0.06</c:v>
                </c:pt>
                <c:pt idx="13682">
                  <c:v>0.12</c:v>
                </c:pt>
                <c:pt idx="13683">
                  <c:v>0.03</c:v>
                </c:pt>
                <c:pt idx="13684">
                  <c:v>0.12</c:v>
                </c:pt>
                <c:pt idx="13685">
                  <c:v>0.03</c:v>
                </c:pt>
                <c:pt idx="13686">
                  <c:v>0.12</c:v>
                </c:pt>
                <c:pt idx="13687">
                  <c:v>0.03</c:v>
                </c:pt>
                <c:pt idx="13688">
                  <c:v>0.12</c:v>
                </c:pt>
                <c:pt idx="13689">
                  <c:v>0.06</c:v>
                </c:pt>
                <c:pt idx="13690">
                  <c:v>0.12</c:v>
                </c:pt>
                <c:pt idx="13691">
                  <c:v>0.06</c:v>
                </c:pt>
                <c:pt idx="13692">
                  <c:v>0.12</c:v>
                </c:pt>
                <c:pt idx="13693">
                  <c:v>0.03</c:v>
                </c:pt>
                <c:pt idx="13694">
                  <c:v>0.12</c:v>
                </c:pt>
                <c:pt idx="13695">
                  <c:v>0.03</c:v>
                </c:pt>
                <c:pt idx="13696">
                  <c:v>0.12</c:v>
                </c:pt>
                <c:pt idx="13697">
                  <c:v>0.03</c:v>
                </c:pt>
                <c:pt idx="13698">
                  <c:v>0.12</c:v>
                </c:pt>
                <c:pt idx="13699">
                  <c:v>0.03</c:v>
                </c:pt>
                <c:pt idx="13700">
                  <c:v>0.12</c:v>
                </c:pt>
                <c:pt idx="13701">
                  <c:v>0.03</c:v>
                </c:pt>
                <c:pt idx="13702">
                  <c:v>0.12</c:v>
                </c:pt>
                <c:pt idx="13703">
                  <c:v>0.03</c:v>
                </c:pt>
                <c:pt idx="13704">
                  <c:v>0.15</c:v>
                </c:pt>
                <c:pt idx="13705">
                  <c:v>0.03</c:v>
                </c:pt>
                <c:pt idx="13706">
                  <c:v>0.12</c:v>
                </c:pt>
                <c:pt idx="13707">
                  <c:v>0.03</c:v>
                </c:pt>
                <c:pt idx="13708">
                  <c:v>0.09</c:v>
                </c:pt>
                <c:pt idx="13709">
                  <c:v>0.03</c:v>
                </c:pt>
                <c:pt idx="13710">
                  <c:v>0.09</c:v>
                </c:pt>
                <c:pt idx="13711">
                  <c:v>0.03</c:v>
                </c:pt>
                <c:pt idx="13712">
                  <c:v>0.09</c:v>
                </c:pt>
                <c:pt idx="13713">
                  <c:v>0.03</c:v>
                </c:pt>
                <c:pt idx="13714">
                  <c:v>0.09</c:v>
                </c:pt>
                <c:pt idx="13715">
                  <c:v>0.03</c:v>
                </c:pt>
                <c:pt idx="13716">
                  <c:v>0.09</c:v>
                </c:pt>
                <c:pt idx="13717">
                  <c:v>0.03</c:v>
                </c:pt>
                <c:pt idx="13718">
                  <c:v>0.12</c:v>
                </c:pt>
                <c:pt idx="13719">
                  <c:v>0.03</c:v>
                </c:pt>
                <c:pt idx="13720">
                  <c:v>0.12</c:v>
                </c:pt>
                <c:pt idx="13721">
                  <c:v>0.03</c:v>
                </c:pt>
                <c:pt idx="13722">
                  <c:v>0.09</c:v>
                </c:pt>
                <c:pt idx="13723">
                  <c:v>0.03</c:v>
                </c:pt>
                <c:pt idx="13724">
                  <c:v>0.12</c:v>
                </c:pt>
                <c:pt idx="13725">
                  <c:v>0.03</c:v>
                </c:pt>
                <c:pt idx="13726">
                  <c:v>0.12</c:v>
                </c:pt>
                <c:pt idx="13727">
                  <c:v>0.03</c:v>
                </c:pt>
                <c:pt idx="13728">
                  <c:v>0.12</c:v>
                </c:pt>
                <c:pt idx="13729">
                  <c:v>0.03</c:v>
                </c:pt>
                <c:pt idx="13730">
                  <c:v>0.12</c:v>
                </c:pt>
                <c:pt idx="13731">
                  <c:v>0.03</c:v>
                </c:pt>
                <c:pt idx="13732">
                  <c:v>0.12</c:v>
                </c:pt>
                <c:pt idx="13733">
                  <c:v>0.09</c:v>
                </c:pt>
                <c:pt idx="13734">
                  <c:v>0.12</c:v>
                </c:pt>
                <c:pt idx="13735">
                  <c:v>0.03</c:v>
                </c:pt>
                <c:pt idx="13736">
                  <c:v>0.09</c:v>
                </c:pt>
                <c:pt idx="13737">
                  <c:v>0.03</c:v>
                </c:pt>
                <c:pt idx="13738">
                  <c:v>0.12</c:v>
                </c:pt>
                <c:pt idx="13739">
                  <c:v>0.03</c:v>
                </c:pt>
                <c:pt idx="13740">
                  <c:v>0.09</c:v>
                </c:pt>
                <c:pt idx="13741">
                  <c:v>0.03</c:v>
                </c:pt>
                <c:pt idx="13742">
                  <c:v>0.12</c:v>
                </c:pt>
                <c:pt idx="13743">
                  <c:v>0.03</c:v>
                </c:pt>
                <c:pt idx="13744">
                  <c:v>0.12</c:v>
                </c:pt>
                <c:pt idx="13745">
                  <c:v>0.03</c:v>
                </c:pt>
                <c:pt idx="13746">
                  <c:v>0.09</c:v>
                </c:pt>
                <c:pt idx="13747">
                  <c:v>0.03</c:v>
                </c:pt>
                <c:pt idx="13748">
                  <c:v>0.12</c:v>
                </c:pt>
                <c:pt idx="13749">
                  <c:v>0.03</c:v>
                </c:pt>
                <c:pt idx="13750">
                  <c:v>0.09</c:v>
                </c:pt>
                <c:pt idx="13751">
                  <c:v>0.03</c:v>
                </c:pt>
                <c:pt idx="13752">
                  <c:v>0.12</c:v>
                </c:pt>
                <c:pt idx="13753">
                  <c:v>0.03</c:v>
                </c:pt>
                <c:pt idx="13754">
                  <c:v>0.12</c:v>
                </c:pt>
                <c:pt idx="13755">
                  <c:v>0.03</c:v>
                </c:pt>
                <c:pt idx="13756">
                  <c:v>0.12</c:v>
                </c:pt>
                <c:pt idx="13757">
                  <c:v>0.03</c:v>
                </c:pt>
                <c:pt idx="13758">
                  <c:v>0.12</c:v>
                </c:pt>
                <c:pt idx="13759">
                  <c:v>0.03</c:v>
                </c:pt>
                <c:pt idx="13760">
                  <c:v>0.12</c:v>
                </c:pt>
                <c:pt idx="13761">
                  <c:v>0.03</c:v>
                </c:pt>
                <c:pt idx="13762">
                  <c:v>0.12</c:v>
                </c:pt>
                <c:pt idx="13763">
                  <c:v>0.03</c:v>
                </c:pt>
                <c:pt idx="13764">
                  <c:v>0.12</c:v>
                </c:pt>
                <c:pt idx="13765">
                  <c:v>0.03</c:v>
                </c:pt>
                <c:pt idx="13766">
                  <c:v>0.12</c:v>
                </c:pt>
                <c:pt idx="13767">
                  <c:v>0.03</c:v>
                </c:pt>
                <c:pt idx="13768">
                  <c:v>0.12</c:v>
                </c:pt>
                <c:pt idx="13769">
                  <c:v>0.03</c:v>
                </c:pt>
                <c:pt idx="13770">
                  <c:v>0.12</c:v>
                </c:pt>
                <c:pt idx="13771">
                  <c:v>0.03</c:v>
                </c:pt>
                <c:pt idx="13772">
                  <c:v>0.12</c:v>
                </c:pt>
                <c:pt idx="13773">
                  <c:v>0.03</c:v>
                </c:pt>
                <c:pt idx="13774">
                  <c:v>0.12</c:v>
                </c:pt>
                <c:pt idx="13775">
                  <c:v>0.03</c:v>
                </c:pt>
                <c:pt idx="13776">
                  <c:v>0.12</c:v>
                </c:pt>
                <c:pt idx="13777">
                  <c:v>0.03</c:v>
                </c:pt>
                <c:pt idx="13778">
                  <c:v>0.12</c:v>
                </c:pt>
                <c:pt idx="13779">
                  <c:v>0.03</c:v>
                </c:pt>
                <c:pt idx="13780">
                  <c:v>0.12</c:v>
                </c:pt>
                <c:pt idx="13781">
                  <c:v>0.06</c:v>
                </c:pt>
                <c:pt idx="13782">
                  <c:v>0.12</c:v>
                </c:pt>
                <c:pt idx="13783">
                  <c:v>0.03</c:v>
                </c:pt>
                <c:pt idx="13784">
                  <c:v>0.12</c:v>
                </c:pt>
                <c:pt idx="13785">
                  <c:v>0.03</c:v>
                </c:pt>
                <c:pt idx="13786">
                  <c:v>0.12</c:v>
                </c:pt>
                <c:pt idx="13787">
                  <c:v>0.06</c:v>
                </c:pt>
                <c:pt idx="13788">
                  <c:v>0.06</c:v>
                </c:pt>
                <c:pt idx="13789">
                  <c:v>0.03</c:v>
                </c:pt>
                <c:pt idx="13790">
                  <c:v>0.12</c:v>
                </c:pt>
                <c:pt idx="13791">
                  <c:v>0.06</c:v>
                </c:pt>
                <c:pt idx="13792">
                  <c:v>0.12</c:v>
                </c:pt>
                <c:pt idx="13793">
                  <c:v>0.03</c:v>
                </c:pt>
                <c:pt idx="13794">
                  <c:v>0.12</c:v>
                </c:pt>
                <c:pt idx="13795">
                  <c:v>0.03</c:v>
                </c:pt>
                <c:pt idx="13796">
                  <c:v>0.12</c:v>
                </c:pt>
                <c:pt idx="13797">
                  <c:v>0.06</c:v>
                </c:pt>
                <c:pt idx="13798">
                  <c:v>0.12</c:v>
                </c:pt>
                <c:pt idx="13799">
                  <c:v>0.03</c:v>
                </c:pt>
                <c:pt idx="13800">
                  <c:v>0.09</c:v>
                </c:pt>
                <c:pt idx="13801">
                  <c:v>0.03</c:v>
                </c:pt>
                <c:pt idx="13802">
                  <c:v>0.12</c:v>
                </c:pt>
                <c:pt idx="13803">
                  <c:v>0.03</c:v>
                </c:pt>
                <c:pt idx="13804">
                  <c:v>0.12</c:v>
                </c:pt>
                <c:pt idx="13805">
                  <c:v>0.03</c:v>
                </c:pt>
                <c:pt idx="13806">
                  <c:v>0.09</c:v>
                </c:pt>
                <c:pt idx="13807">
                  <c:v>0.03</c:v>
                </c:pt>
                <c:pt idx="13808">
                  <c:v>0.12</c:v>
                </c:pt>
                <c:pt idx="13809">
                  <c:v>0.03</c:v>
                </c:pt>
                <c:pt idx="13810">
                  <c:v>0.12</c:v>
                </c:pt>
                <c:pt idx="13811">
                  <c:v>0.03</c:v>
                </c:pt>
                <c:pt idx="13812">
                  <c:v>0.12</c:v>
                </c:pt>
                <c:pt idx="13813">
                  <c:v>0.03</c:v>
                </c:pt>
                <c:pt idx="13814">
                  <c:v>0.12</c:v>
                </c:pt>
                <c:pt idx="13815">
                  <c:v>0.03</c:v>
                </c:pt>
                <c:pt idx="13816">
                  <c:v>0.12</c:v>
                </c:pt>
                <c:pt idx="13817">
                  <c:v>0.03</c:v>
                </c:pt>
                <c:pt idx="13818">
                  <c:v>0.09</c:v>
                </c:pt>
                <c:pt idx="13819">
                  <c:v>0.06</c:v>
                </c:pt>
                <c:pt idx="13820">
                  <c:v>0.09</c:v>
                </c:pt>
                <c:pt idx="13821">
                  <c:v>0.03</c:v>
                </c:pt>
                <c:pt idx="13822">
                  <c:v>0.12</c:v>
                </c:pt>
                <c:pt idx="13823">
                  <c:v>0.03</c:v>
                </c:pt>
                <c:pt idx="13824">
                  <c:v>0.12</c:v>
                </c:pt>
                <c:pt idx="13825">
                  <c:v>0.06</c:v>
                </c:pt>
                <c:pt idx="13826">
                  <c:v>0.12</c:v>
                </c:pt>
                <c:pt idx="13827">
                  <c:v>0.03</c:v>
                </c:pt>
                <c:pt idx="13828">
                  <c:v>0.12</c:v>
                </c:pt>
                <c:pt idx="13829">
                  <c:v>0.03</c:v>
                </c:pt>
                <c:pt idx="13830">
                  <c:v>0.12</c:v>
                </c:pt>
                <c:pt idx="13831">
                  <c:v>0.06</c:v>
                </c:pt>
                <c:pt idx="13832">
                  <c:v>0.09</c:v>
                </c:pt>
                <c:pt idx="13833">
                  <c:v>0.06</c:v>
                </c:pt>
                <c:pt idx="13834">
                  <c:v>0.12</c:v>
                </c:pt>
                <c:pt idx="13835">
                  <c:v>0.03</c:v>
                </c:pt>
                <c:pt idx="13836">
                  <c:v>0.12</c:v>
                </c:pt>
                <c:pt idx="13837">
                  <c:v>0.06</c:v>
                </c:pt>
                <c:pt idx="13838">
                  <c:v>0.12</c:v>
                </c:pt>
                <c:pt idx="13839">
                  <c:v>0.03</c:v>
                </c:pt>
                <c:pt idx="13840">
                  <c:v>0.12</c:v>
                </c:pt>
                <c:pt idx="13841">
                  <c:v>0.03</c:v>
                </c:pt>
                <c:pt idx="13842">
                  <c:v>0.12</c:v>
                </c:pt>
                <c:pt idx="13843">
                  <c:v>0.03</c:v>
                </c:pt>
                <c:pt idx="13844">
                  <c:v>0.12</c:v>
                </c:pt>
                <c:pt idx="13845">
                  <c:v>0.06</c:v>
                </c:pt>
                <c:pt idx="13846">
                  <c:v>0.12</c:v>
                </c:pt>
                <c:pt idx="13847">
                  <c:v>0.03</c:v>
                </c:pt>
                <c:pt idx="13848">
                  <c:v>0.12</c:v>
                </c:pt>
                <c:pt idx="13849">
                  <c:v>0.03</c:v>
                </c:pt>
                <c:pt idx="13850">
                  <c:v>0.12</c:v>
                </c:pt>
                <c:pt idx="13851">
                  <c:v>0.06</c:v>
                </c:pt>
                <c:pt idx="13852">
                  <c:v>0.12</c:v>
                </c:pt>
                <c:pt idx="13853">
                  <c:v>0.09</c:v>
                </c:pt>
                <c:pt idx="13854">
                  <c:v>0.09</c:v>
                </c:pt>
                <c:pt idx="13855">
                  <c:v>0.03</c:v>
                </c:pt>
                <c:pt idx="13856">
                  <c:v>0.09</c:v>
                </c:pt>
                <c:pt idx="13857">
                  <c:v>0.03</c:v>
                </c:pt>
                <c:pt idx="13858">
                  <c:v>0.09</c:v>
                </c:pt>
                <c:pt idx="13859">
                  <c:v>0.03</c:v>
                </c:pt>
                <c:pt idx="13860">
                  <c:v>0.12</c:v>
                </c:pt>
                <c:pt idx="13861">
                  <c:v>0.03</c:v>
                </c:pt>
                <c:pt idx="13862">
                  <c:v>0.12</c:v>
                </c:pt>
                <c:pt idx="13863">
                  <c:v>0.03</c:v>
                </c:pt>
                <c:pt idx="13864">
                  <c:v>0.12</c:v>
                </c:pt>
                <c:pt idx="13865">
                  <c:v>0.06</c:v>
                </c:pt>
                <c:pt idx="13866">
                  <c:v>0.12</c:v>
                </c:pt>
                <c:pt idx="13867">
                  <c:v>0.06</c:v>
                </c:pt>
                <c:pt idx="13868">
                  <c:v>0.12</c:v>
                </c:pt>
                <c:pt idx="13869">
                  <c:v>0.03</c:v>
                </c:pt>
                <c:pt idx="13870">
                  <c:v>0.09</c:v>
                </c:pt>
                <c:pt idx="13871">
                  <c:v>0.03</c:v>
                </c:pt>
                <c:pt idx="13872">
                  <c:v>0.12</c:v>
                </c:pt>
                <c:pt idx="13873">
                  <c:v>0.03</c:v>
                </c:pt>
                <c:pt idx="13874">
                  <c:v>0.12</c:v>
                </c:pt>
                <c:pt idx="13875">
                  <c:v>0.06</c:v>
                </c:pt>
                <c:pt idx="13876">
                  <c:v>0.12</c:v>
                </c:pt>
                <c:pt idx="13877">
                  <c:v>0.03</c:v>
                </c:pt>
                <c:pt idx="13878">
                  <c:v>0.12</c:v>
                </c:pt>
                <c:pt idx="13879">
                  <c:v>0.06</c:v>
                </c:pt>
                <c:pt idx="13880">
                  <c:v>0.12</c:v>
                </c:pt>
                <c:pt idx="13881">
                  <c:v>0.03</c:v>
                </c:pt>
                <c:pt idx="13882">
                  <c:v>0.09</c:v>
                </c:pt>
                <c:pt idx="13883">
                  <c:v>0.03</c:v>
                </c:pt>
                <c:pt idx="13884">
                  <c:v>0.12</c:v>
                </c:pt>
                <c:pt idx="13885">
                  <c:v>0.03</c:v>
                </c:pt>
                <c:pt idx="13886">
                  <c:v>0.09</c:v>
                </c:pt>
                <c:pt idx="13887">
                  <c:v>0.03</c:v>
                </c:pt>
                <c:pt idx="13888">
                  <c:v>0.12</c:v>
                </c:pt>
                <c:pt idx="13889">
                  <c:v>0.03</c:v>
                </c:pt>
                <c:pt idx="13890">
                  <c:v>0.12</c:v>
                </c:pt>
                <c:pt idx="13891">
                  <c:v>0.03</c:v>
                </c:pt>
                <c:pt idx="13892">
                  <c:v>0.12</c:v>
                </c:pt>
                <c:pt idx="13893">
                  <c:v>0.06</c:v>
                </c:pt>
                <c:pt idx="13894">
                  <c:v>0.12</c:v>
                </c:pt>
                <c:pt idx="13895">
                  <c:v>0.03</c:v>
                </c:pt>
                <c:pt idx="13896">
                  <c:v>0.09</c:v>
                </c:pt>
                <c:pt idx="13897">
                  <c:v>0.06</c:v>
                </c:pt>
                <c:pt idx="13898">
                  <c:v>0.09</c:v>
                </c:pt>
                <c:pt idx="13899">
                  <c:v>0.06</c:v>
                </c:pt>
                <c:pt idx="13900">
                  <c:v>0.12</c:v>
                </c:pt>
                <c:pt idx="13901">
                  <c:v>0.03</c:v>
                </c:pt>
                <c:pt idx="13902">
                  <c:v>0.12</c:v>
                </c:pt>
                <c:pt idx="13903">
                  <c:v>0.03</c:v>
                </c:pt>
                <c:pt idx="13904">
                  <c:v>0.12</c:v>
                </c:pt>
                <c:pt idx="13905">
                  <c:v>0.06</c:v>
                </c:pt>
                <c:pt idx="13906">
                  <c:v>0.12</c:v>
                </c:pt>
                <c:pt idx="13907">
                  <c:v>0.06</c:v>
                </c:pt>
                <c:pt idx="13908">
                  <c:v>0.12</c:v>
                </c:pt>
                <c:pt idx="13909">
                  <c:v>0.03</c:v>
                </c:pt>
                <c:pt idx="13910">
                  <c:v>0.12</c:v>
                </c:pt>
                <c:pt idx="13911">
                  <c:v>0.06</c:v>
                </c:pt>
                <c:pt idx="13912">
                  <c:v>0.12</c:v>
                </c:pt>
                <c:pt idx="13913">
                  <c:v>0.03</c:v>
                </c:pt>
                <c:pt idx="13914">
                  <c:v>0.12</c:v>
                </c:pt>
                <c:pt idx="13915">
                  <c:v>0.03</c:v>
                </c:pt>
                <c:pt idx="13916">
                  <c:v>0.09</c:v>
                </c:pt>
                <c:pt idx="13917">
                  <c:v>0.06</c:v>
                </c:pt>
                <c:pt idx="13918">
                  <c:v>0.12</c:v>
                </c:pt>
                <c:pt idx="13919">
                  <c:v>0.03</c:v>
                </c:pt>
                <c:pt idx="13920">
                  <c:v>0.12</c:v>
                </c:pt>
                <c:pt idx="13921">
                  <c:v>0.06</c:v>
                </c:pt>
                <c:pt idx="13922">
                  <c:v>0.12</c:v>
                </c:pt>
                <c:pt idx="13923">
                  <c:v>0.03</c:v>
                </c:pt>
                <c:pt idx="13924">
                  <c:v>0.12</c:v>
                </c:pt>
                <c:pt idx="13925">
                  <c:v>0.03</c:v>
                </c:pt>
                <c:pt idx="13926">
                  <c:v>0.09</c:v>
                </c:pt>
                <c:pt idx="13927">
                  <c:v>0.03</c:v>
                </c:pt>
                <c:pt idx="13928">
                  <c:v>0.12</c:v>
                </c:pt>
                <c:pt idx="13929">
                  <c:v>0.03</c:v>
                </c:pt>
                <c:pt idx="13930">
                  <c:v>0.12</c:v>
                </c:pt>
                <c:pt idx="13931">
                  <c:v>0.03</c:v>
                </c:pt>
                <c:pt idx="13932">
                  <c:v>0.12</c:v>
                </c:pt>
                <c:pt idx="13933">
                  <c:v>0.03</c:v>
                </c:pt>
                <c:pt idx="13934">
                  <c:v>0.12</c:v>
                </c:pt>
                <c:pt idx="13935">
                  <c:v>0.03</c:v>
                </c:pt>
                <c:pt idx="13936">
                  <c:v>0.12</c:v>
                </c:pt>
                <c:pt idx="13937">
                  <c:v>0.06</c:v>
                </c:pt>
                <c:pt idx="13938">
                  <c:v>0.09</c:v>
                </c:pt>
                <c:pt idx="13939">
                  <c:v>0.03</c:v>
                </c:pt>
                <c:pt idx="13940">
                  <c:v>0.12</c:v>
                </c:pt>
                <c:pt idx="13941">
                  <c:v>0.03</c:v>
                </c:pt>
                <c:pt idx="13942">
                  <c:v>0.12</c:v>
                </c:pt>
                <c:pt idx="13943">
                  <c:v>0.03</c:v>
                </c:pt>
                <c:pt idx="13944">
                  <c:v>0.09</c:v>
                </c:pt>
                <c:pt idx="13945">
                  <c:v>0.03</c:v>
                </c:pt>
                <c:pt idx="13946">
                  <c:v>0.12</c:v>
                </c:pt>
                <c:pt idx="13947">
                  <c:v>0.03</c:v>
                </c:pt>
                <c:pt idx="13948">
                  <c:v>0.12</c:v>
                </c:pt>
                <c:pt idx="13949">
                  <c:v>0.06</c:v>
                </c:pt>
                <c:pt idx="13950">
                  <c:v>0.12</c:v>
                </c:pt>
                <c:pt idx="13951">
                  <c:v>0.03</c:v>
                </c:pt>
                <c:pt idx="13952">
                  <c:v>0.12</c:v>
                </c:pt>
                <c:pt idx="13953">
                  <c:v>0.06</c:v>
                </c:pt>
                <c:pt idx="13954">
                  <c:v>0.15</c:v>
                </c:pt>
                <c:pt idx="13955">
                  <c:v>0.06</c:v>
                </c:pt>
                <c:pt idx="13956">
                  <c:v>0.12</c:v>
                </c:pt>
                <c:pt idx="13957">
                  <c:v>0.03</c:v>
                </c:pt>
                <c:pt idx="13958">
                  <c:v>0.12</c:v>
                </c:pt>
                <c:pt idx="13959">
                  <c:v>0.03</c:v>
                </c:pt>
                <c:pt idx="13960">
                  <c:v>0.12</c:v>
                </c:pt>
                <c:pt idx="13961">
                  <c:v>0.03</c:v>
                </c:pt>
                <c:pt idx="13962">
                  <c:v>0.12</c:v>
                </c:pt>
                <c:pt idx="13963">
                  <c:v>0.03</c:v>
                </c:pt>
                <c:pt idx="13964">
                  <c:v>0.15</c:v>
                </c:pt>
                <c:pt idx="13965">
                  <c:v>0.06</c:v>
                </c:pt>
                <c:pt idx="13966">
                  <c:v>0.09</c:v>
                </c:pt>
                <c:pt idx="13967">
                  <c:v>0.03</c:v>
                </c:pt>
                <c:pt idx="13968">
                  <c:v>0.09</c:v>
                </c:pt>
                <c:pt idx="13969">
                  <c:v>0.03</c:v>
                </c:pt>
                <c:pt idx="13970">
                  <c:v>0.12</c:v>
                </c:pt>
                <c:pt idx="13971">
                  <c:v>0.03</c:v>
                </c:pt>
                <c:pt idx="13972">
                  <c:v>0.12</c:v>
                </c:pt>
                <c:pt idx="13973">
                  <c:v>0.09</c:v>
                </c:pt>
                <c:pt idx="13974">
                  <c:v>0.09</c:v>
                </c:pt>
                <c:pt idx="13975">
                  <c:v>0.03</c:v>
                </c:pt>
                <c:pt idx="13976">
                  <c:v>0.09</c:v>
                </c:pt>
                <c:pt idx="13977">
                  <c:v>0.03</c:v>
                </c:pt>
                <c:pt idx="13978">
                  <c:v>0.12</c:v>
                </c:pt>
                <c:pt idx="13979">
                  <c:v>0.06</c:v>
                </c:pt>
                <c:pt idx="13980">
                  <c:v>0.12</c:v>
                </c:pt>
                <c:pt idx="13981">
                  <c:v>0.06</c:v>
                </c:pt>
                <c:pt idx="13982">
                  <c:v>0.09</c:v>
                </c:pt>
                <c:pt idx="13983">
                  <c:v>0.03</c:v>
                </c:pt>
                <c:pt idx="13984">
                  <c:v>0.12</c:v>
                </c:pt>
                <c:pt idx="13985">
                  <c:v>0.06</c:v>
                </c:pt>
                <c:pt idx="13986">
                  <c:v>0.12</c:v>
                </c:pt>
                <c:pt idx="13987">
                  <c:v>0.03</c:v>
                </c:pt>
                <c:pt idx="13988">
                  <c:v>0.09</c:v>
                </c:pt>
                <c:pt idx="13989">
                  <c:v>0.03</c:v>
                </c:pt>
                <c:pt idx="13990">
                  <c:v>0.12</c:v>
                </c:pt>
                <c:pt idx="13991">
                  <c:v>0.03</c:v>
                </c:pt>
                <c:pt idx="13992">
                  <c:v>0.12</c:v>
                </c:pt>
                <c:pt idx="13993">
                  <c:v>0.03</c:v>
                </c:pt>
                <c:pt idx="13994">
                  <c:v>0.09</c:v>
                </c:pt>
                <c:pt idx="13995">
                  <c:v>0.03</c:v>
                </c:pt>
                <c:pt idx="13996">
                  <c:v>0.09</c:v>
                </c:pt>
                <c:pt idx="13997">
                  <c:v>0.03</c:v>
                </c:pt>
                <c:pt idx="13998">
                  <c:v>0.09</c:v>
                </c:pt>
                <c:pt idx="13999">
                  <c:v>0.03</c:v>
                </c:pt>
                <c:pt idx="14000">
                  <c:v>0.12</c:v>
                </c:pt>
                <c:pt idx="14001">
                  <c:v>0.03</c:v>
                </c:pt>
                <c:pt idx="14002">
                  <c:v>0.12</c:v>
                </c:pt>
                <c:pt idx="14003">
                  <c:v>0.06</c:v>
                </c:pt>
                <c:pt idx="14004">
                  <c:v>0.09</c:v>
                </c:pt>
                <c:pt idx="14005">
                  <c:v>0.06</c:v>
                </c:pt>
                <c:pt idx="14006">
                  <c:v>0.12</c:v>
                </c:pt>
                <c:pt idx="14007">
                  <c:v>0.03</c:v>
                </c:pt>
                <c:pt idx="14008">
                  <c:v>0.12</c:v>
                </c:pt>
                <c:pt idx="14009">
                  <c:v>0.06</c:v>
                </c:pt>
                <c:pt idx="14010">
                  <c:v>0.12</c:v>
                </c:pt>
                <c:pt idx="14011">
                  <c:v>0.03</c:v>
                </c:pt>
                <c:pt idx="14012">
                  <c:v>0.12</c:v>
                </c:pt>
                <c:pt idx="14013">
                  <c:v>0.03</c:v>
                </c:pt>
                <c:pt idx="14014">
                  <c:v>0.12</c:v>
                </c:pt>
                <c:pt idx="14015">
                  <c:v>0.03</c:v>
                </c:pt>
                <c:pt idx="14016">
                  <c:v>0.09</c:v>
                </c:pt>
                <c:pt idx="14017">
                  <c:v>0.03</c:v>
                </c:pt>
                <c:pt idx="14018">
                  <c:v>0.12</c:v>
                </c:pt>
                <c:pt idx="14019">
                  <c:v>0.03</c:v>
                </c:pt>
                <c:pt idx="14020">
                  <c:v>0.12</c:v>
                </c:pt>
                <c:pt idx="14021">
                  <c:v>0.03</c:v>
                </c:pt>
                <c:pt idx="14022">
                  <c:v>0.12</c:v>
                </c:pt>
                <c:pt idx="14023">
                  <c:v>0.03</c:v>
                </c:pt>
                <c:pt idx="14024">
                  <c:v>0.12</c:v>
                </c:pt>
                <c:pt idx="14025">
                  <c:v>0.03</c:v>
                </c:pt>
                <c:pt idx="14026">
                  <c:v>0.09</c:v>
                </c:pt>
                <c:pt idx="14027">
                  <c:v>0.03</c:v>
                </c:pt>
                <c:pt idx="14028">
                  <c:v>0.12</c:v>
                </c:pt>
                <c:pt idx="14029">
                  <c:v>0.06</c:v>
                </c:pt>
                <c:pt idx="14030">
                  <c:v>0.12</c:v>
                </c:pt>
                <c:pt idx="14031">
                  <c:v>0.03</c:v>
                </c:pt>
                <c:pt idx="14032">
                  <c:v>0.12</c:v>
                </c:pt>
                <c:pt idx="14033">
                  <c:v>0.06</c:v>
                </c:pt>
                <c:pt idx="14034">
                  <c:v>0.15</c:v>
                </c:pt>
                <c:pt idx="14035">
                  <c:v>0.03</c:v>
                </c:pt>
                <c:pt idx="14036">
                  <c:v>0.12</c:v>
                </c:pt>
                <c:pt idx="14037">
                  <c:v>0.03</c:v>
                </c:pt>
                <c:pt idx="14038">
                  <c:v>0.09</c:v>
                </c:pt>
                <c:pt idx="14039">
                  <c:v>0.03</c:v>
                </c:pt>
                <c:pt idx="14040">
                  <c:v>0.09</c:v>
                </c:pt>
                <c:pt idx="14041">
                  <c:v>0.06</c:v>
                </c:pt>
                <c:pt idx="14042">
                  <c:v>0.15</c:v>
                </c:pt>
                <c:pt idx="14043">
                  <c:v>0.03</c:v>
                </c:pt>
                <c:pt idx="14044">
                  <c:v>0.12</c:v>
                </c:pt>
                <c:pt idx="14045">
                  <c:v>0.03</c:v>
                </c:pt>
                <c:pt idx="14046">
                  <c:v>0.12</c:v>
                </c:pt>
                <c:pt idx="14047">
                  <c:v>0.03</c:v>
                </c:pt>
                <c:pt idx="14048">
                  <c:v>0.12</c:v>
                </c:pt>
                <c:pt idx="14049">
                  <c:v>0.03</c:v>
                </c:pt>
                <c:pt idx="14050">
                  <c:v>0.12</c:v>
                </c:pt>
                <c:pt idx="14051">
                  <c:v>0.06</c:v>
                </c:pt>
                <c:pt idx="14052">
                  <c:v>0.12</c:v>
                </c:pt>
                <c:pt idx="14053">
                  <c:v>0.06</c:v>
                </c:pt>
                <c:pt idx="14054">
                  <c:v>0.12</c:v>
                </c:pt>
                <c:pt idx="14055">
                  <c:v>0.06</c:v>
                </c:pt>
                <c:pt idx="14056">
                  <c:v>0.12</c:v>
                </c:pt>
                <c:pt idx="14057">
                  <c:v>0.03</c:v>
                </c:pt>
                <c:pt idx="14058">
                  <c:v>0.12</c:v>
                </c:pt>
                <c:pt idx="14059">
                  <c:v>0.03</c:v>
                </c:pt>
                <c:pt idx="14060">
                  <c:v>0.12</c:v>
                </c:pt>
                <c:pt idx="14061">
                  <c:v>0.03</c:v>
                </c:pt>
                <c:pt idx="14062">
                  <c:v>0.12</c:v>
                </c:pt>
                <c:pt idx="14063">
                  <c:v>0.03</c:v>
                </c:pt>
                <c:pt idx="14064">
                  <c:v>0.12</c:v>
                </c:pt>
                <c:pt idx="14065">
                  <c:v>0.03</c:v>
                </c:pt>
                <c:pt idx="14066">
                  <c:v>0.15</c:v>
                </c:pt>
                <c:pt idx="14067">
                  <c:v>0.06</c:v>
                </c:pt>
                <c:pt idx="14068">
                  <c:v>0.12</c:v>
                </c:pt>
                <c:pt idx="14069">
                  <c:v>0.03</c:v>
                </c:pt>
                <c:pt idx="14070">
                  <c:v>0.12</c:v>
                </c:pt>
                <c:pt idx="14071">
                  <c:v>0.03</c:v>
                </c:pt>
                <c:pt idx="14072">
                  <c:v>0.12</c:v>
                </c:pt>
                <c:pt idx="14073">
                  <c:v>0.03</c:v>
                </c:pt>
                <c:pt idx="14074">
                  <c:v>0.12</c:v>
                </c:pt>
                <c:pt idx="14075">
                  <c:v>0.03</c:v>
                </c:pt>
                <c:pt idx="14076">
                  <c:v>0.12</c:v>
                </c:pt>
                <c:pt idx="14077">
                  <c:v>0.03</c:v>
                </c:pt>
                <c:pt idx="14078">
                  <c:v>0.12</c:v>
                </c:pt>
                <c:pt idx="14079">
                  <c:v>0.03</c:v>
                </c:pt>
                <c:pt idx="14080">
                  <c:v>0.12</c:v>
                </c:pt>
                <c:pt idx="14081">
                  <c:v>0.06</c:v>
                </c:pt>
                <c:pt idx="14082">
                  <c:v>0.12</c:v>
                </c:pt>
                <c:pt idx="14083">
                  <c:v>0.06</c:v>
                </c:pt>
                <c:pt idx="14084">
                  <c:v>0.12</c:v>
                </c:pt>
                <c:pt idx="14085">
                  <c:v>0.03</c:v>
                </c:pt>
                <c:pt idx="14086">
                  <c:v>0.09</c:v>
                </c:pt>
                <c:pt idx="14087">
                  <c:v>0.06</c:v>
                </c:pt>
                <c:pt idx="14088">
                  <c:v>0.09</c:v>
                </c:pt>
                <c:pt idx="14089">
                  <c:v>0.03</c:v>
                </c:pt>
                <c:pt idx="14090">
                  <c:v>0.12</c:v>
                </c:pt>
                <c:pt idx="14091">
                  <c:v>0.03</c:v>
                </c:pt>
                <c:pt idx="14092">
                  <c:v>0.09</c:v>
                </c:pt>
                <c:pt idx="14093">
                  <c:v>0.09</c:v>
                </c:pt>
                <c:pt idx="14094">
                  <c:v>0.09</c:v>
                </c:pt>
                <c:pt idx="14095">
                  <c:v>0.03</c:v>
                </c:pt>
                <c:pt idx="14096">
                  <c:v>0.09</c:v>
                </c:pt>
                <c:pt idx="14097">
                  <c:v>0.03</c:v>
                </c:pt>
                <c:pt idx="14098">
                  <c:v>0.12</c:v>
                </c:pt>
                <c:pt idx="14099">
                  <c:v>0.03</c:v>
                </c:pt>
                <c:pt idx="14100">
                  <c:v>0.12</c:v>
                </c:pt>
                <c:pt idx="14101">
                  <c:v>0.03</c:v>
                </c:pt>
                <c:pt idx="14102">
                  <c:v>0.12</c:v>
                </c:pt>
                <c:pt idx="14103">
                  <c:v>0.03</c:v>
                </c:pt>
                <c:pt idx="14104">
                  <c:v>0.12</c:v>
                </c:pt>
                <c:pt idx="14105">
                  <c:v>0.03</c:v>
                </c:pt>
                <c:pt idx="14106">
                  <c:v>0.09</c:v>
                </c:pt>
                <c:pt idx="14107">
                  <c:v>0.06</c:v>
                </c:pt>
                <c:pt idx="14108">
                  <c:v>0.12</c:v>
                </c:pt>
                <c:pt idx="14109">
                  <c:v>0.03</c:v>
                </c:pt>
                <c:pt idx="14110">
                  <c:v>0.12</c:v>
                </c:pt>
                <c:pt idx="14111">
                  <c:v>0.06</c:v>
                </c:pt>
                <c:pt idx="14112">
                  <c:v>0.12</c:v>
                </c:pt>
                <c:pt idx="14113">
                  <c:v>0.03</c:v>
                </c:pt>
                <c:pt idx="14114">
                  <c:v>0.12</c:v>
                </c:pt>
                <c:pt idx="14115">
                  <c:v>0.03</c:v>
                </c:pt>
                <c:pt idx="14116">
                  <c:v>0.09</c:v>
                </c:pt>
                <c:pt idx="14117">
                  <c:v>0.03</c:v>
                </c:pt>
                <c:pt idx="14118">
                  <c:v>0.09</c:v>
                </c:pt>
                <c:pt idx="14119">
                  <c:v>0.03</c:v>
                </c:pt>
                <c:pt idx="14120">
                  <c:v>0.09</c:v>
                </c:pt>
                <c:pt idx="14121">
                  <c:v>0.03</c:v>
                </c:pt>
                <c:pt idx="14122">
                  <c:v>0.09</c:v>
                </c:pt>
                <c:pt idx="14123">
                  <c:v>0.03</c:v>
                </c:pt>
                <c:pt idx="14124">
                  <c:v>0.12</c:v>
                </c:pt>
                <c:pt idx="14125">
                  <c:v>0.03</c:v>
                </c:pt>
                <c:pt idx="14126">
                  <c:v>0.09</c:v>
                </c:pt>
                <c:pt idx="14127">
                  <c:v>0.03</c:v>
                </c:pt>
                <c:pt idx="14128">
                  <c:v>0.12</c:v>
                </c:pt>
                <c:pt idx="14129">
                  <c:v>0.06</c:v>
                </c:pt>
                <c:pt idx="14130">
                  <c:v>0.15</c:v>
                </c:pt>
                <c:pt idx="14131">
                  <c:v>0.03</c:v>
                </c:pt>
                <c:pt idx="14132">
                  <c:v>0.06</c:v>
                </c:pt>
                <c:pt idx="14133">
                  <c:v>0.06</c:v>
                </c:pt>
                <c:pt idx="14134">
                  <c:v>0.12</c:v>
                </c:pt>
                <c:pt idx="14135">
                  <c:v>0.03</c:v>
                </c:pt>
                <c:pt idx="14136">
                  <c:v>0.12</c:v>
                </c:pt>
                <c:pt idx="14137">
                  <c:v>0.03</c:v>
                </c:pt>
                <c:pt idx="14138">
                  <c:v>0.12</c:v>
                </c:pt>
                <c:pt idx="14139">
                  <c:v>0.03</c:v>
                </c:pt>
                <c:pt idx="14140">
                  <c:v>0.12</c:v>
                </c:pt>
                <c:pt idx="14141">
                  <c:v>0.06</c:v>
                </c:pt>
                <c:pt idx="14142">
                  <c:v>0.03</c:v>
                </c:pt>
                <c:pt idx="14143">
                  <c:v>0.03</c:v>
                </c:pt>
                <c:pt idx="14144">
                  <c:v>0.12</c:v>
                </c:pt>
                <c:pt idx="14145">
                  <c:v>0.03</c:v>
                </c:pt>
                <c:pt idx="14146">
                  <c:v>0.09</c:v>
                </c:pt>
                <c:pt idx="14147">
                  <c:v>0.03</c:v>
                </c:pt>
                <c:pt idx="14148">
                  <c:v>0.06</c:v>
                </c:pt>
                <c:pt idx="14149">
                  <c:v>0.03</c:v>
                </c:pt>
                <c:pt idx="14150">
                  <c:v>0.12</c:v>
                </c:pt>
                <c:pt idx="14151">
                  <c:v>0.03</c:v>
                </c:pt>
                <c:pt idx="14152">
                  <c:v>0.12</c:v>
                </c:pt>
                <c:pt idx="14153">
                  <c:v>0.03</c:v>
                </c:pt>
                <c:pt idx="14154">
                  <c:v>0.15</c:v>
                </c:pt>
                <c:pt idx="14155">
                  <c:v>0.03</c:v>
                </c:pt>
                <c:pt idx="14156">
                  <c:v>0.12</c:v>
                </c:pt>
                <c:pt idx="14157">
                  <c:v>0.03</c:v>
                </c:pt>
                <c:pt idx="14158">
                  <c:v>0.12</c:v>
                </c:pt>
                <c:pt idx="14159">
                  <c:v>0.03</c:v>
                </c:pt>
                <c:pt idx="14160">
                  <c:v>0.12</c:v>
                </c:pt>
                <c:pt idx="14161">
                  <c:v>0.03</c:v>
                </c:pt>
                <c:pt idx="14162">
                  <c:v>0.12</c:v>
                </c:pt>
                <c:pt idx="14163">
                  <c:v>0.06</c:v>
                </c:pt>
                <c:pt idx="14164">
                  <c:v>0.12</c:v>
                </c:pt>
                <c:pt idx="14165">
                  <c:v>0.03</c:v>
                </c:pt>
                <c:pt idx="14166">
                  <c:v>0.12</c:v>
                </c:pt>
                <c:pt idx="14167">
                  <c:v>0.03</c:v>
                </c:pt>
                <c:pt idx="14168">
                  <c:v>0.15</c:v>
                </c:pt>
                <c:pt idx="14169">
                  <c:v>0.03</c:v>
                </c:pt>
                <c:pt idx="14170">
                  <c:v>0.12</c:v>
                </c:pt>
                <c:pt idx="14171">
                  <c:v>0.03</c:v>
                </c:pt>
                <c:pt idx="14172">
                  <c:v>0.12</c:v>
                </c:pt>
                <c:pt idx="14173">
                  <c:v>0.03</c:v>
                </c:pt>
                <c:pt idx="14174">
                  <c:v>0.12</c:v>
                </c:pt>
                <c:pt idx="14175">
                  <c:v>0.03</c:v>
                </c:pt>
                <c:pt idx="14176">
                  <c:v>0.12</c:v>
                </c:pt>
                <c:pt idx="14177">
                  <c:v>0.03</c:v>
                </c:pt>
                <c:pt idx="14178">
                  <c:v>0.12</c:v>
                </c:pt>
                <c:pt idx="14179">
                  <c:v>0.03</c:v>
                </c:pt>
                <c:pt idx="14180">
                  <c:v>0.12</c:v>
                </c:pt>
                <c:pt idx="14181">
                  <c:v>0.03</c:v>
                </c:pt>
                <c:pt idx="14182">
                  <c:v>0.09</c:v>
                </c:pt>
                <c:pt idx="14183">
                  <c:v>0.03</c:v>
                </c:pt>
                <c:pt idx="14184">
                  <c:v>0.12</c:v>
                </c:pt>
                <c:pt idx="14185">
                  <c:v>0.03</c:v>
                </c:pt>
                <c:pt idx="14186">
                  <c:v>0.12</c:v>
                </c:pt>
                <c:pt idx="14187">
                  <c:v>0.03</c:v>
                </c:pt>
                <c:pt idx="14188">
                  <c:v>0.12</c:v>
                </c:pt>
                <c:pt idx="14189">
                  <c:v>0.03</c:v>
                </c:pt>
                <c:pt idx="14190">
                  <c:v>0.09</c:v>
                </c:pt>
                <c:pt idx="14191">
                  <c:v>0.06</c:v>
                </c:pt>
                <c:pt idx="14192">
                  <c:v>0.12</c:v>
                </c:pt>
                <c:pt idx="14193">
                  <c:v>0.03</c:v>
                </c:pt>
                <c:pt idx="14194">
                  <c:v>0.12</c:v>
                </c:pt>
                <c:pt idx="14195">
                  <c:v>0.03</c:v>
                </c:pt>
                <c:pt idx="14196">
                  <c:v>0.09</c:v>
                </c:pt>
                <c:pt idx="14197">
                  <c:v>0.03</c:v>
                </c:pt>
                <c:pt idx="14198">
                  <c:v>0.12</c:v>
                </c:pt>
                <c:pt idx="14199">
                  <c:v>0.03</c:v>
                </c:pt>
                <c:pt idx="14200">
                  <c:v>0.09</c:v>
                </c:pt>
                <c:pt idx="14201">
                  <c:v>0.03</c:v>
                </c:pt>
                <c:pt idx="14202">
                  <c:v>0.12</c:v>
                </c:pt>
                <c:pt idx="14203">
                  <c:v>0.06</c:v>
                </c:pt>
                <c:pt idx="14204">
                  <c:v>0.12</c:v>
                </c:pt>
                <c:pt idx="14205">
                  <c:v>0.06</c:v>
                </c:pt>
                <c:pt idx="14206">
                  <c:v>0.12</c:v>
                </c:pt>
                <c:pt idx="14207">
                  <c:v>0.03</c:v>
                </c:pt>
                <c:pt idx="14208">
                  <c:v>0.12</c:v>
                </c:pt>
                <c:pt idx="14209">
                  <c:v>0.06</c:v>
                </c:pt>
                <c:pt idx="14210">
                  <c:v>0.12</c:v>
                </c:pt>
                <c:pt idx="14211">
                  <c:v>0.06</c:v>
                </c:pt>
                <c:pt idx="14212">
                  <c:v>0.12</c:v>
                </c:pt>
                <c:pt idx="14213">
                  <c:v>0.09</c:v>
                </c:pt>
                <c:pt idx="14214">
                  <c:v>0.09</c:v>
                </c:pt>
                <c:pt idx="14215">
                  <c:v>0.09</c:v>
                </c:pt>
                <c:pt idx="14216">
                  <c:v>0.06</c:v>
                </c:pt>
                <c:pt idx="14217">
                  <c:v>0.09</c:v>
                </c:pt>
                <c:pt idx="14218">
                  <c:v>0.12</c:v>
                </c:pt>
                <c:pt idx="14219">
                  <c:v>0.03</c:v>
                </c:pt>
                <c:pt idx="14220">
                  <c:v>0.12</c:v>
                </c:pt>
                <c:pt idx="14221">
                  <c:v>0.03</c:v>
                </c:pt>
                <c:pt idx="14222">
                  <c:v>0.09</c:v>
                </c:pt>
                <c:pt idx="14223">
                  <c:v>0.06</c:v>
                </c:pt>
                <c:pt idx="14224">
                  <c:v>0.12</c:v>
                </c:pt>
                <c:pt idx="14225">
                  <c:v>0.06</c:v>
                </c:pt>
                <c:pt idx="14226">
                  <c:v>0.09</c:v>
                </c:pt>
                <c:pt idx="14227">
                  <c:v>0.03</c:v>
                </c:pt>
                <c:pt idx="14228">
                  <c:v>0.09</c:v>
                </c:pt>
                <c:pt idx="14229">
                  <c:v>0.06</c:v>
                </c:pt>
                <c:pt idx="14230">
                  <c:v>0.12</c:v>
                </c:pt>
                <c:pt idx="14231">
                  <c:v>0.06</c:v>
                </c:pt>
                <c:pt idx="14232">
                  <c:v>0.33</c:v>
                </c:pt>
                <c:pt idx="14233">
                  <c:v>0.03</c:v>
                </c:pt>
                <c:pt idx="14234">
                  <c:v>0.56999999999999995</c:v>
                </c:pt>
                <c:pt idx="14235">
                  <c:v>0.03</c:v>
                </c:pt>
                <c:pt idx="14236">
                  <c:v>0.09</c:v>
                </c:pt>
                <c:pt idx="14237">
                  <c:v>0.06</c:v>
                </c:pt>
                <c:pt idx="14238">
                  <c:v>0.21</c:v>
                </c:pt>
                <c:pt idx="14239">
                  <c:v>0.48</c:v>
                </c:pt>
                <c:pt idx="14240">
                  <c:v>0.12</c:v>
                </c:pt>
                <c:pt idx="14241">
                  <c:v>0.03</c:v>
                </c:pt>
                <c:pt idx="14242">
                  <c:v>0.12</c:v>
                </c:pt>
                <c:pt idx="14243">
                  <c:v>0.03</c:v>
                </c:pt>
                <c:pt idx="14244">
                  <c:v>0.12</c:v>
                </c:pt>
                <c:pt idx="14245">
                  <c:v>0.06</c:v>
                </c:pt>
                <c:pt idx="14246">
                  <c:v>0.12</c:v>
                </c:pt>
                <c:pt idx="14247">
                  <c:v>0.06</c:v>
                </c:pt>
                <c:pt idx="14248">
                  <c:v>0.12</c:v>
                </c:pt>
                <c:pt idx="14249">
                  <c:v>0.06</c:v>
                </c:pt>
                <c:pt idx="14250">
                  <c:v>0.09</c:v>
                </c:pt>
                <c:pt idx="14251">
                  <c:v>0.03</c:v>
                </c:pt>
                <c:pt idx="14252">
                  <c:v>0.09</c:v>
                </c:pt>
                <c:pt idx="14253">
                  <c:v>0.09</c:v>
                </c:pt>
                <c:pt idx="14254">
                  <c:v>0.21</c:v>
                </c:pt>
                <c:pt idx="14255">
                  <c:v>0.12</c:v>
                </c:pt>
                <c:pt idx="14256">
                  <c:v>0.3</c:v>
                </c:pt>
                <c:pt idx="14257">
                  <c:v>0.03</c:v>
                </c:pt>
                <c:pt idx="14258">
                  <c:v>0.12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13-43B1-910E-7861AF902F12}"/>
            </c:ext>
          </c:extLst>
        </c:ser>
        <c:ser>
          <c:idx val="1"/>
          <c:order val="1"/>
          <c:tx>
            <c:strRef>
              <c:f>'Full_transport_Slot_Blue Frame'!$C$1</c:f>
              <c:strCache>
                <c:ptCount val="1"/>
                <c:pt idx="0">
                  <c:v>MaxPkY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Frame'!$C$2:$C$14262</c:f>
              <c:numCache>
                <c:formatCode>General</c:formatCode>
                <c:ptCount val="14261"/>
                <c:pt idx="0">
                  <c:v>0.12</c:v>
                </c:pt>
                <c:pt idx="1">
                  <c:v>0.06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2.04</c:v>
                </c:pt>
                <c:pt idx="9">
                  <c:v>3.66</c:v>
                </c:pt>
                <c:pt idx="10">
                  <c:v>3.69</c:v>
                </c:pt>
                <c:pt idx="11">
                  <c:v>0.06</c:v>
                </c:pt>
                <c:pt idx="12">
                  <c:v>0.03</c:v>
                </c:pt>
                <c:pt idx="13">
                  <c:v>0.03</c:v>
                </c:pt>
                <c:pt idx="14">
                  <c:v>0.03</c:v>
                </c:pt>
                <c:pt idx="15">
                  <c:v>0.03</c:v>
                </c:pt>
                <c:pt idx="16">
                  <c:v>0.03</c:v>
                </c:pt>
                <c:pt idx="17">
                  <c:v>0.03</c:v>
                </c:pt>
                <c:pt idx="18">
                  <c:v>0.03</c:v>
                </c:pt>
                <c:pt idx="19">
                  <c:v>0.03</c:v>
                </c:pt>
                <c:pt idx="20">
                  <c:v>0.03</c:v>
                </c:pt>
                <c:pt idx="21">
                  <c:v>0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</c:v>
                </c:pt>
                <c:pt idx="38">
                  <c:v>0</c:v>
                </c:pt>
                <c:pt idx="39">
                  <c:v>0.03</c:v>
                </c:pt>
                <c:pt idx="40">
                  <c:v>0.03</c:v>
                </c:pt>
                <c:pt idx="41">
                  <c:v>0.03</c:v>
                </c:pt>
                <c:pt idx="42">
                  <c:v>0.03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0.03</c:v>
                </c:pt>
                <c:pt idx="47">
                  <c:v>0.03</c:v>
                </c:pt>
                <c:pt idx="48">
                  <c:v>0.03</c:v>
                </c:pt>
                <c:pt idx="49">
                  <c:v>0.03</c:v>
                </c:pt>
                <c:pt idx="50">
                  <c:v>0.03</c:v>
                </c:pt>
                <c:pt idx="51">
                  <c:v>0</c:v>
                </c:pt>
                <c:pt idx="52">
                  <c:v>0.03</c:v>
                </c:pt>
                <c:pt idx="53">
                  <c:v>0.03</c:v>
                </c:pt>
                <c:pt idx="54">
                  <c:v>0.03</c:v>
                </c:pt>
                <c:pt idx="55">
                  <c:v>0.03</c:v>
                </c:pt>
                <c:pt idx="56">
                  <c:v>0.03</c:v>
                </c:pt>
                <c:pt idx="57">
                  <c:v>0</c:v>
                </c:pt>
                <c:pt idx="58">
                  <c:v>0.03</c:v>
                </c:pt>
                <c:pt idx="59">
                  <c:v>0</c:v>
                </c:pt>
                <c:pt idx="60">
                  <c:v>0.03</c:v>
                </c:pt>
                <c:pt idx="61">
                  <c:v>0</c:v>
                </c:pt>
                <c:pt idx="62">
                  <c:v>0.03</c:v>
                </c:pt>
                <c:pt idx="63">
                  <c:v>0.03</c:v>
                </c:pt>
                <c:pt idx="64">
                  <c:v>0</c:v>
                </c:pt>
                <c:pt idx="65">
                  <c:v>0.03</c:v>
                </c:pt>
                <c:pt idx="66">
                  <c:v>0</c:v>
                </c:pt>
                <c:pt idx="67">
                  <c:v>0.03</c:v>
                </c:pt>
                <c:pt idx="68">
                  <c:v>0.03</c:v>
                </c:pt>
                <c:pt idx="69">
                  <c:v>0.03</c:v>
                </c:pt>
                <c:pt idx="70">
                  <c:v>0</c:v>
                </c:pt>
                <c:pt idx="71">
                  <c:v>0.03</c:v>
                </c:pt>
                <c:pt idx="72">
                  <c:v>0.03</c:v>
                </c:pt>
                <c:pt idx="73">
                  <c:v>0</c:v>
                </c:pt>
                <c:pt idx="74">
                  <c:v>0.03</c:v>
                </c:pt>
                <c:pt idx="75">
                  <c:v>0.03</c:v>
                </c:pt>
                <c:pt idx="76">
                  <c:v>0.03</c:v>
                </c:pt>
                <c:pt idx="77">
                  <c:v>0.03</c:v>
                </c:pt>
                <c:pt idx="78">
                  <c:v>0.03</c:v>
                </c:pt>
                <c:pt idx="79">
                  <c:v>0</c:v>
                </c:pt>
                <c:pt idx="80">
                  <c:v>0.03</c:v>
                </c:pt>
                <c:pt idx="81">
                  <c:v>0.03</c:v>
                </c:pt>
                <c:pt idx="82">
                  <c:v>0.03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0.03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0.03</c:v>
                </c:pt>
                <c:pt idx="94">
                  <c:v>0.03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0.03</c:v>
                </c:pt>
                <c:pt idx="100">
                  <c:v>0</c:v>
                </c:pt>
                <c:pt idx="101">
                  <c:v>0.03</c:v>
                </c:pt>
                <c:pt idx="102">
                  <c:v>0.03</c:v>
                </c:pt>
                <c:pt idx="103">
                  <c:v>0.03</c:v>
                </c:pt>
                <c:pt idx="104">
                  <c:v>0.03</c:v>
                </c:pt>
                <c:pt idx="105">
                  <c:v>0.03</c:v>
                </c:pt>
                <c:pt idx="106">
                  <c:v>0.03</c:v>
                </c:pt>
                <c:pt idx="107">
                  <c:v>0.03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0.03</c:v>
                </c:pt>
                <c:pt idx="114">
                  <c:v>0.03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2.76</c:v>
                </c:pt>
                <c:pt idx="120">
                  <c:v>0.03</c:v>
                </c:pt>
                <c:pt idx="121">
                  <c:v>0</c:v>
                </c:pt>
                <c:pt idx="122">
                  <c:v>0</c:v>
                </c:pt>
                <c:pt idx="123">
                  <c:v>0.03</c:v>
                </c:pt>
                <c:pt idx="124">
                  <c:v>0.03</c:v>
                </c:pt>
                <c:pt idx="125">
                  <c:v>0</c:v>
                </c:pt>
                <c:pt idx="126">
                  <c:v>0.03</c:v>
                </c:pt>
                <c:pt idx="127">
                  <c:v>0</c:v>
                </c:pt>
                <c:pt idx="128">
                  <c:v>0.03</c:v>
                </c:pt>
                <c:pt idx="129">
                  <c:v>0.03</c:v>
                </c:pt>
                <c:pt idx="130">
                  <c:v>0</c:v>
                </c:pt>
                <c:pt idx="131">
                  <c:v>0.03</c:v>
                </c:pt>
                <c:pt idx="132">
                  <c:v>0</c:v>
                </c:pt>
                <c:pt idx="133">
                  <c:v>0.03</c:v>
                </c:pt>
                <c:pt idx="134">
                  <c:v>0</c:v>
                </c:pt>
                <c:pt idx="135">
                  <c:v>0.03</c:v>
                </c:pt>
                <c:pt idx="136">
                  <c:v>0.03</c:v>
                </c:pt>
                <c:pt idx="137">
                  <c:v>0.03</c:v>
                </c:pt>
                <c:pt idx="138">
                  <c:v>0.03</c:v>
                </c:pt>
                <c:pt idx="139">
                  <c:v>0.03</c:v>
                </c:pt>
                <c:pt idx="140">
                  <c:v>0.09</c:v>
                </c:pt>
                <c:pt idx="141">
                  <c:v>0.21</c:v>
                </c:pt>
                <c:pt idx="142">
                  <c:v>0.06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0.03</c:v>
                </c:pt>
                <c:pt idx="147">
                  <c:v>0</c:v>
                </c:pt>
                <c:pt idx="148">
                  <c:v>0.03</c:v>
                </c:pt>
                <c:pt idx="149">
                  <c:v>0</c:v>
                </c:pt>
                <c:pt idx="150">
                  <c:v>0.09</c:v>
                </c:pt>
                <c:pt idx="151">
                  <c:v>0.15</c:v>
                </c:pt>
                <c:pt idx="152">
                  <c:v>0.06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0.03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0.03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0.03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0.03</c:v>
                </c:pt>
                <c:pt idx="178">
                  <c:v>0.03</c:v>
                </c:pt>
                <c:pt idx="179">
                  <c:v>0</c:v>
                </c:pt>
                <c:pt idx="180">
                  <c:v>0</c:v>
                </c:pt>
                <c:pt idx="181">
                  <c:v>0.03</c:v>
                </c:pt>
                <c:pt idx="182">
                  <c:v>0</c:v>
                </c:pt>
                <c:pt idx="183">
                  <c:v>0.03</c:v>
                </c:pt>
                <c:pt idx="184">
                  <c:v>0</c:v>
                </c:pt>
                <c:pt idx="185">
                  <c:v>0.03</c:v>
                </c:pt>
                <c:pt idx="186">
                  <c:v>0.03</c:v>
                </c:pt>
                <c:pt idx="187">
                  <c:v>0.03</c:v>
                </c:pt>
                <c:pt idx="188">
                  <c:v>0.03</c:v>
                </c:pt>
                <c:pt idx="189">
                  <c:v>0.03</c:v>
                </c:pt>
                <c:pt idx="190">
                  <c:v>0</c:v>
                </c:pt>
                <c:pt idx="191">
                  <c:v>0.03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0.03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0.03</c:v>
                </c:pt>
                <c:pt idx="203">
                  <c:v>0.03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0.03</c:v>
                </c:pt>
                <c:pt idx="209">
                  <c:v>0.03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0.03</c:v>
                </c:pt>
                <c:pt idx="217">
                  <c:v>0</c:v>
                </c:pt>
                <c:pt idx="218">
                  <c:v>0</c:v>
                </c:pt>
                <c:pt idx="219">
                  <c:v>0.03</c:v>
                </c:pt>
                <c:pt idx="220">
                  <c:v>0</c:v>
                </c:pt>
                <c:pt idx="221">
                  <c:v>0</c:v>
                </c:pt>
                <c:pt idx="222">
                  <c:v>0.03</c:v>
                </c:pt>
                <c:pt idx="223">
                  <c:v>0.03</c:v>
                </c:pt>
                <c:pt idx="224">
                  <c:v>0.03</c:v>
                </c:pt>
                <c:pt idx="225">
                  <c:v>0.03</c:v>
                </c:pt>
                <c:pt idx="226">
                  <c:v>0</c:v>
                </c:pt>
                <c:pt idx="227">
                  <c:v>0</c:v>
                </c:pt>
                <c:pt idx="228">
                  <c:v>0.03</c:v>
                </c:pt>
                <c:pt idx="229">
                  <c:v>0</c:v>
                </c:pt>
                <c:pt idx="230">
                  <c:v>0.03</c:v>
                </c:pt>
                <c:pt idx="231">
                  <c:v>0.03</c:v>
                </c:pt>
                <c:pt idx="232">
                  <c:v>0.03</c:v>
                </c:pt>
                <c:pt idx="233">
                  <c:v>0</c:v>
                </c:pt>
                <c:pt idx="234">
                  <c:v>0.03</c:v>
                </c:pt>
                <c:pt idx="235">
                  <c:v>0</c:v>
                </c:pt>
                <c:pt idx="236">
                  <c:v>0.03</c:v>
                </c:pt>
                <c:pt idx="237">
                  <c:v>0.03</c:v>
                </c:pt>
                <c:pt idx="238">
                  <c:v>0</c:v>
                </c:pt>
                <c:pt idx="239">
                  <c:v>0</c:v>
                </c:pt>
                <c:pt idx="240">
                  <c:v>0.09</c:v>
                </c:pt>
                <c:pt idx="241">
                  <c:v>0.03</c:v>
                </c:pt>
                <c:pt idx="242">
                  <c:v>0</c:v>
                </c:pt>
                <c:pt idx="243">
                  <c:v>0.03</c:v>
                </c:pt>
                <c:pt idx="244">
                  <c:v>0</c:v>
                </c:pt>
                <c:pt idx="245">
                  <c:v>0.03</c:v>
                </c:pt>
                <c:pt idx="246">
                  <c:v>0</c:v>
                </c:pt>
                <c:pt idx="247">
                  <c:v>0.03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0.03</c:v>
                </c:pt>
                <c:pt idx="252">
                  <c:v>0.03</c:v>
                </c:pt>
                <c:pt idx="253">
                  <c:v>0.03</c:v>
                </c:pt>
                <c:pt idx="254">
                  <c:v>0.03</c:v>
                </c:pt>
                <c:pt idx="255">
                  <c:v>0</c:v>
                </c:pt>
                <c:pt idx="256">
                  <c:v>0</c:v>
                </c:pt>
                <c:pt idx="257">
                  <c:v>0.03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0.03</c:v>
                </c:pt>
                <c:pt idx="263">
                  <c:v>0</c:v>
                </c:pt>
                <c:pt idx="264">
                  <c:v>0</c:v>
                </c:pt>
                <c:pt idx="265">
                  <c:v>0.03</c:v>
                </c:pt>
                <c:pt idx="266">
                  <c:v>0.03</c:v>
                </c:pt>
                <c:pt idx="267">
                  <c:v>0.03</c:v>
                </c:pt>
                <c:pt idx="268">
                  <c:v>0.03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0.03</c:v>
                </c:pt>
                <c:pt idx="273">
                  <c:v>0</c:v>
                </c:pt>
                <c:pt idx="274">
                  <c:v>0.03</c:v>
                </c:pt>
                <c:pt idx="275">
                  <c:v>0</c:v>
                </c:pt>
                <c:pt idx="276">
                  <c:v>0</c:v>
                </c:pt>
                <c:pt idx="277">
                  <c:v>0.09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0.03</c:v>
                </c:pt>
                <c:pt idx="283">
                  <c:v>0.03</c:v>
                </c:pt>
                <c:pt idx="284">
                  <c:v>0.03</c:v>
                </c:pt>
                <c:pt idx="285">
                  <c:v>0.03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0.03</c:v>
                </c:pt>
                <c:pt idx="291">
                  <c:v>0</c:v>
                </c:pt>
                <c:pt idx="292">
                  <c:v>0.03</c:v>
                </c:pt>
                <c:pt idx="293">
                  <c:v>0.03</c:v>
                </c:pt>
                <c:pt idx="294">
                  <c:v>0</c:v>
                </c:pt>
                <c:pt idx="295">
                  <c:v>0.03</c:v>
                </c:pt>
                <c:pt idx="296">
                  <c:v>0</c:v>
                </c:pt>
                <c:pt idx="297">
                  <c:v>0.03</c:v>
                </c:pt>
                <c:pt idx="298">
                  <c:v>0.03</c:v>
                </c:pt>
                <c:pt idx="299">
                  <c:v>0.03</c:v>
                </c:pt>
                <c:pt idx="300">
                  <c:v>0</c:v>
                </c:pt>
                <c:pt idx="301">
                  <c:v>0.03</c:v>
                </c:pt>
                <c:pt idx="302">
                  <c:v>0.03</c:v>
                </c:pt>
                <c:pt idx="303">
                  <c:v>0</c:v>
                </c:pt>
                <c:pt idx="304">
                  <c:v>0.03</c:v>
                </c:pt>
                <c:pt idx="305">
                  <c:v>0.03</c:v>
                </c:pt>
                <c:pt idx="306">
                  <c:v>0</c:v>
                </c:pt>
                <c:pt idx="307">
                  <c:v>0.03</c:v>
                </c:pt>
                <c:pt idx="308">
                  <c:v>0.03</c:v>
                </c:pt>
                <c:pt idx="309">
                  <c:v>0.03</c:v>
                </c:pt>
                <c:pt idx="310">
                  <c:v>0</c:v>
                </c:pt>
                <c:pt idx="311">
                  <c:v>0</c:v>
                </c:pt>
                <c:pt idx="312">
                  <c:v>0.03</c:v>
                </c:pt>
                <c:pt idx="313">
                  <c:v>0.09</c:v>
                </c:pt>
                <c:pt idx="314">
                  <c:v>0.03</c:v>
                </c:pt>
                <c:pt idx="315">
                  <c:v>0.03</c:v>
                </c:pt>
                <c:pt idx="316">
                  <c:v>0.03</c:v>
                </c:pt>
                <c:pt idx="317">
                  <c:v>0.06</c:v>
                </c:pt>
                <c:pt idx="318">
                  <c:v>0.03</c:v>
                </c:pt>
                <c:pt idx="319">
                  <c:v>0.03</c:v>
                </c:pt>
                <c:pt idx="320">
                  <c:v>0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</c:v>
                </c:pt>
                <c:pt idx="325">
                  <c:v>0.03</c:v>
                </c:pt>
                <c:pt idx="326">
                  <c:v>0.03</c:v>
                </c:pt>
                <c:pt idx="327">
                  <c:v>0</c:v>
                </c:pt>
                <c:pt idx="328">
                  <c:v>0.03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0.03</c:v>
                </c:pt>
                <c:pt idx="333">
                  <c:v>0.03</c:v>
                </c:pt>
                <c:pt idx="334">
                  <c:v>0.06</c:v>
                </c:pt>
                <c:pt idx="335">
                  <c:v>0.03</c:v>
                </c:pt>
                <c:pt idx="336">
                  <c:v>0.15</c:v>
                </c:pt>
                <c:pt idx="337">
                  <c:v>0.09</c:v>
                </c:pt>
                <c:pt idx="338">
                  <c:v>0.12</c:v>
                </c:pt>
                <c:pt idx="339">
                  <c:v>0.09</c:v>
                </c:pt>
                <c:pt idx="340">
                  <c:v>0.03</c:v>
                </c:pt>
                <c:pt idx="341">
                  <c:v>0.9</c:v>
                </c:pt>
                <c:pt idx="342">
                  <c:v>0.3</c:v>
                </c:pt>
                <c:pt idx="343">
                  <c:v>0.93</c:v>
                </c:pt>
                <c:pt idx="344">
                  <c:v>0.56999999999999995</c:v>
                </c:pt>
                <c:pt idx="345">
                  <c:v>0.33</c:v>
                </c:pt>
                <c:pt idx="346">
                  <c:v>0.24</c:v>
                </c:pt>
                <c:pt idx="347">
                  <c:v>0.63</c:v>
                </c:pt>
                <c:pt idx="348">
                  <c:v>0.51</c:v>
                </c:pt>
                <c:pt idx="349">
                  <c:v>0.3</c:v>
                </c:pt>
                <c:pt idx="350">
                  <c:v>0.45</c:v>
                </c:pt>
                <c:pt idx="351">
                  <c:v>0.33</c:v>
                </c:pt>
                <c:pt idx="352">
                  <c:v>0.33</c:v>
                </c:pt>
                <c:pt idx="353">
                  <c:v>0.21</c:v>
                </c:pt>
                <c:pt idx="354">
                  <c:v>0.24</c:v>
                </c:pt>
                <c:pt idx="355">
                  <c:v>0.21</c:v>
                </c:pt>
                <c:pt idx="356">
                  <c:v>0.18</c:v>
                </c:pt>
                <c:pt idx="357">
                  <c:v>0.27</c:v>
                </c:pt>
                <c:pt idx="358">
                  <c:v>0.24</c:v>
                </c:pt>
                <c:pt idx="359">
                  <c:v>0.12</c:v>
                </c:pt>
                <c:pt idx="360">
                  <c:v>1.8</c:v>
                </c:pt>
                <c:pt idx="361">
                  <c:v>0.15</c:v>
                </c:pt>
                <c:pt idx="362">
                  <c:v>0.39</c:v>
                </c:pt>
                <c:pt idx="363">
                  <c:v>0.15</c:v>
                </c:pt>
                <c:pt idx="364">
                  <c:v>0.27</c:v>
                </c:pt>
                <c:pt idx="365">
                  <c:v>0.12</c:v>
                </c:pt>
                <c:pt idx="366">
                  <c:v>0.12</c:v>
                </c:pt>
                <c:pt idx="367">
                  <c:v>0.21</c:v>
                </c:pt>
                <c:pt idx="368">
                  <c:v>0.24</c:v>
                </c:pt>
                <c:pt idx="369">
                  <c:v>0.15</c:v>
                </c:pt>
                <c:pt idx="370">
                  <c:v>0.06</c:v>
                </c:pt>
                <c:pt idx="371">
                  <c:v>0.09</c:v>
                </c:pt>
                <c:pt idx="372">
                  <c:v>0.09</c:v>
                </c:pt>
                <c:pt idx="373">
                  <c:v>0.12</c:v>
                </c:pt>
                <c:pt idx="374">
                  <c:v>0.06</c:v>
                </c:pt>
                <c:pt idx="375">
                  <c:v>0</c:v>
                </c:pt>
                <c:pt idx="376">
                  <c:v>0.12</c:v>
                </c:pt>
                <c:pt idx="377">
                  <c:v>0.15</c:v>
                </c:pt>
                <c:pt idx="378">
                  <c:v>0.75</c:v>
                </c:pt>
                <c:pt idx="379">
                  <c:v>0.39</c:v>
                </c:pt>
                <c:pt idx="380">
                  <c:v>0.06</c:v>
                </c:pt>
                <c:pt idx="381">
                  <c:v>0.12</c:v>
                </c:pt>
                <c:pt idx="382">
                  <c:v>0.12</c:v>
                </c:pt>
                <c:pt idx="383">
                  <c:v>0.39</c:v>
                </c:pt>
                <c:pt idx="384">
                  <c:v>0.24</c:v>
                </c:pt>
                <c:pt idx="385">
                  <c:v>0.18</c:v>
                </c:pt>
                <c:pt idx="386">
                  <c:v>0.78</c:v>
                </c:pt>
                <c:pt idx="387">
                  <c:v>0.18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0.09</c:v>
                </c:pt>
                <c:pt idx="393">
                  <c:v>0.06</c:v>
                </c:pt>
                <c:pt idx="394">
                  <c:v>0.15</c:v>
                </c:pt>
                <c:pt idx="395">
                  <c:v>0.24</c:v>
                </c:pt>
                <c:pt idx="396">
                  <c:v>1.47</c:v>
                </c:pt>
                <c:pt idx="397">
                  <c:v>0.24</c:v>
                </c:pt>
                <c:pt idx="398">
                  <c:v>0.33</c:v>
                </c:pt>
                <c:pt idx="399">
                  <c:v>0.18</c:v>
                </c:pt>
                <c:pt idx="400">
                  <c:v>2.34</c:v>
                </c:pt>
                <c:pt idx="401">
                  <c:v>2.2200000000000002</c:v>
                </c:pt>
                <c:pt idx="402">
                  <c:v>0.18</c:v>
                </c:pt>
                <c:pt idx="403">
                  <c:v>0.06</c:v>
                </c:pt>
                <c:pt idx="404">
                  <c:v>0.81</c:v>
                </c:pt>
                <c:pt idx="405">
                  <c:v>0.03</c:v>
                </c:pt>
                <c:pt idx="406">
                  <c:v>0.12</c:v>
                </c:pt>
                <c:pt idx="407">
                  <c:v>0.15</c:v>
                </c:pt>
                <c:pt idx="408">
                  <c:v>0.18</c:v>
                </c:pt>
                <c:pt idx="409">
                  <c:v>0.54</c:v>
                </c:pt>
                <c:pt idx="410">
                  <c:v>0.48</c:v>
                </c:pt>
                <c:pt idx="411">
                  <c:v>0.15</c:v>
                </c:pt>
                <c:pt idx="412">
                  <c:v>0.03</c:v>
                </c:pt>
                <c:pt idx="413">
                  <c:v>0.12</c:v>
                </c:pt>
                <c:pt idx="414">
                  <c:v>0.15</c:v>
                </c:pt>
                <c:pt idx="415">
                  <c:v>0.06</c:v>
                </c:pt>
                <c:pt idx="416">
                  <c:v>0.09</c:v>
                </c:pt>
                <c:pt idx="417">
                  <c:v>0.03</c:v>
                </c:pt>
                <c:pt idx="418">
                  <c:v>0.21</c:v>
                </c:pt>
                <c:pt idx="419">
                  <c:v>0.15</c:v>
                </c:pt>
                <c:pt idx="420">
                  <c:v>0.06</c:v>
                </c:pt>
                <c:pt idx="421">
                  <c:v>0.03</c:v>
                </c:pt>
                <c:pt idx="422">
                  <c:v>0.09</c:v>
                </c:pt>
                <c:pt idx="423">
                  <c:v>0.09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0.21</c:v>
                </c:pt>
                <c:pt idx="428">
                  <c:v>0.24</c:v>
                </c:pt>
                <c:pt idx="429">
                  <c:v>0.36</c:v>
                </c:pt>
                <c:pt idx="430">
                  <c:v>0.03</c:v>
                </c:pt>
                <c:pt idx="431">
                  <c:v>0.06</c:v>
                </c:pt>
                <c:pt idx="432">
                  <c:v>0.15</c:v>
                </c:pt>
                <c:pt idx="433">
                  <c:v>0.09</c:v>
                </c:pt>
                <c:pt idx="434">
                  <c:v>0.09</c:v>
                </c:pt>
                <c:pt idx="435">
                  <c:v>0.06</c:v>
                </c:pt>
                <c:pt idx="436">
                  <c:v>0.09</c:v>
                </c:pt>
                <c:pt idx="437">
                  <c:v>0.12</c:v>
                </c:pt>
                <c:pt idx="438">
                  <c:v>0.15</c:v>
                </c:pt>
                <c:pt idx="439">
                  <c:v>0.06</c:v>
                </c:pt>
                <c:pt idx="440">
                  <c:v>0.06</c:v>
                </c:pt>
                <c:pt idx="441">
                  <c:v>0.12</c:v>
                </c:pt>
                <c:pt idx="442">
                  <c:v>0.06</c:v>
                </c:pt>
                <c:pt idx="443">
                  <c:v>0.18</c:v>
                </c:pt>
                <c:pt idx="444">
                  <c:v>0.12</c:v>
                </c:pt>
                <c:pt idx="445">
                  <c:v>0.09</c:v>
                </c:pt>
                <c:pt idx="446">
                  <c:v>0.09</c:v>
                </c:pt>
                <c:pt idx="447">
                  <c:v>0.12</c:v>
                </c:pt>
                <c:pt idx="448">
                  <c:v>0.63</c:v>
                </c:pt>
                <c:pt idx="449">
                  <c:v>0.15</c:v>
                </c:pt>
                <c:pt idx="450">
                  <c:v>0.03</c:v>
                </c:pt>
                <c:pt idx="451">
                  <c:v>0.21</c:v>
                </c:pt>
                <c:pt idx="452">
                  <c:v>0.09</c:v>
                </c:pt>
                <c:pt idx="453">
                  <c:v>0.06</c:v>
                </c:pt>
                <c:pt idx="454">
                  <c:v>0.66</c:v>
                </c:pt>
                <c:pt idx="455">
                  <c:v>0.42</c:v>
                </c:pt>
                <c:pt idx="456">
                  <c:v>0.24</c:v>
                </c:pt>
                <c:pt idx="457">
                  <c:v>0.3</c:v>
                </c:pt>
                <c:pt idx="458">
                  <c:v>0.15</c:v>
                </c:pt>
                <c:pt idx="459">
                  <c:v>0.18</c:v>
                </c:pt>
                <c:pt idx="460">
                  <c:v>0.12</c:v>
                </c:pt>
                <c:pt idx="461">
                  <c:v>0.48</c:v>
                </c:pt>
                <c:pt idx="462">
                  <c:v>0.18</c:v>
                </c:pt>
                <c:pt idx="463">
                  <c:v>0.12</c:v>
                </c:pt>
                <c:pt idx="464">
                  <c:v>0.78</c:v>
                </c:pt>
                <c:pt idx="465">
                  <c:v>0.96</c:v>
                </c:pt>
                <c:pt idx="466">
                  <c:v>0.3</c:v>
                </c:pt>
                <c:pt idx="467">
                  <c:v>0.15</c:v>
                </c:pt>
                <c:pt idx="468">
                  <c:v>0.36</c:v>
                </c:pt>
                <c:pt idx="469">
                  <c:v>0.93</c:v>
                </c:pt>
                <c:pt idx="470">
                  <c:v>0.3</c:v>
                </c:pt>
                <c:pt idx="471">
                  <c:v>0.66</c:v>
                </c:pt>
                <c:pt idx="472">
                  <c:v>0.24</c:v>
                </c:pt>
                <c:pt idx="473">
                  <c:v>0.18</c:v>
                </c:pt>
                <c:pt idx="474">
                  <c:v>0.09</c:v>
                </c:pt>
                <c:pt idx="475">
                  <c:v>0.12</c:v>
                </c:pt>
                <c:pt idx="476">
                  <c:v>0.09</c:v>
                </c:pt>
                <c:pt idx="477">
                  <c:v>0.12</c:v>
                </c:pt>
                <c:pt idx="478">
                  <c:v>0.27</c:v>
                </c:pt>
                <c:pt idx="479">
                  <c:v>0.72</c:v>
                </c:pt>
                <c:pt idx="480">
                  <c:v>0.09</c:v>
                </c:pt>
                <c:pt idx="481">
                  <c:v>0.69</c:v>
                </c:pt>
                <c:pt idx="482">
                  <c:v>0.78</c:v>
                </c:pt>
                <c:pt idx="483">
                  <c:v>0.21</c:v>
                </c:pt>
                <c:pt idx="484">
                  <c:v>0.54</c:v>
                </c:pt>
                <c:pt idx="485">
                  <c:v>0.21</c:v>
                </c:pt>
                <c:pt idx="486">
                  <c:v>0.18</c:v>
                </c:pt>
                <c:pt idx="487">
                  <c:v>0.03</c:v>
                </c:pt>
                <c:pt idx="488">
                  <c:v>0.12</c:v>
                </c:pt>
                <c:pt idx="489">
                  <c:v>0.18</c:v>
                </c:pt>
                <c:pt idx="490">
                  <c:v>0.12</c:v>
                </c:pt>
                <c:pt idx="491">
                  <c:v>0.03</c:v>
                </c:pt>
                <c:pt idx="492">
                  <c:v>0.12</c:v>
                </c:pt>
                <c:pt idx="493">
                  <c:v>0.03</c:v>
                </c:pt>
                <c:pt idx="494">
                  <c:v>0</c:v>
                </c:pt>
                <c:pt idx="495">
                  <c:v>0.06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0.03</c:v>
                </c:pt>
                <c:pt idx="501">
                  <c:v>0</c:v>
                </c:pt>
                <c:pt idx="502">
                  <c:v>0.24</c:v>
                </c:pt>
                <c:pt idx="503">
                  <c:v>0</c:v>
                </c:pt>
                <c:pt idx="504">
                  <c:v>0.18</c:v>
                </c:pt>
                <c:pt idx="505">
                  <c:v>0.21</c:v>
                </c:pt>
                <c:pt idx="506">
                  <c:v>0.63</c:v>
                </c:pt>
                <c:pt idx="507">
                  <c:v>0.96</c:v>
                </c:pt>
                <c:pt idx="508">
                  <c:v>1.95</c:v>
                </c:pt>
                <c:pt idx="509">
                  <c:v>2.0699999999999998</c:v>
                </c:pt>
                <c:pt idx="510">
                  <c:v>1.02</c:v>
                </c:pt>
                <c:pt idx="511">
                  <c:v>0.93</c:v>
                </c:pt>
                <c:pt idx="512">
                  <c:v>0.27</c:v>
                </c:pt>
                <c:pt idx="513">
                  <c:v>0.3</c:v>
                </c:pt>
                <c:pt idx="514">
                  <c:v>1.41</c:v>
                </c:pt>
                <c:pt idx="515">
                  <c:v>0.99</c:v>
                </c:pt>
                <c:pt idx="516">
                  <c:v>0.6</c:v>
                </c:pt>
                <c:pt idx="517">
                  <c:v>0.12</c:v>
                </c:pt>
                <c:pt idx="518">
                  <c:v>0.63</c:v>
                </c:pt>
                <c:pt idx="519">
                  <c:v>0.33</c:v>
                </c:pt>
                <c:pt idx="520">
                  <c:v>0.42</c:v>
                </c:pt>
                <c:pt idx="521">
                  <c:v>0.18</c:v>
                </c:pt>
                <c:pt idx="522">
                  <c:v>1.38</c:v>
                </c:pt>
                <c:pt idx="523">
                  <c:v>0.21</c:v>
                </c:pt>
                <c:pt idx="524">
                  <c:v>1.47</c:v>
                </c:pt>
                <c:pt idx="525">
                  <c:v>0.6</c:v>
                </c:pt>
                <c:pt idx="526">
                  <c:v>1.98</c:v>
                </c:pt>
                <c:pt idx="527">
                  <c:v>1.26</c:v>
                </c:pt>
                <c:pt idx="528">
                  <c:v>1.38</c:v>
                </c:pt>
                <c:pt idx="529">
                  <c:v>1.29</c:v>
                </c:pt>
                <c:pt idx="530">
                  <c:v>0.6</c:v>
                </c:pt>
                <c:pt idx="531">
                  <c:v>1.62</c:v>
                </c:pt>
                <c:pt idx="532">
                  <c:v>2.0699999999999998</c:v>
                </c:pt>
                <c:pt idx="533">
                  <c:v>0.18</c:v>
                </c:pt>
                <c:pt idx="534">
                  <c:v>0.51</c:v>
                </c:pt>
                <c:pt idx="535">
                  <c:v>0.18</c:v>
                </c:pt>
                <c:pt idx="536">
                  <c:v>0.24</c:v>
                </c:pt>
                <c:pt idx="537">
                  <c:v>1.17</c:v>
                </c:pt>
                <c:pt idx="538">
                  <c:v>0</c:v>
                </c:pt>
                <c:pt idx="539">
                  <c:v>0.12</c:v>
                </c:pt>
                <c:pt idx="540">
                  <c:v>0.27</c:v>
                </c:pt>
                <c:pt idx="541">
                  <c:v>0.3</c:v>
                </c:pt>
                <c:pt idx="542">
                  <c:v>0.96</c:v>
                </c:pt>
                <c:pt idx="543">
                  <c:v>0.24</c:v>
                </c:pt>
                <c:pt idx="544">
                  <c:v>0.54</c:v>
                </c:pt>
                <c:pt idx="545">
                  <c:v>1.1399999999999999</c:v>
                </c:pt>
                <c:pt idx="546">
                  <c:v>0.21</c:v>
                </c:pt>
                <c:pt idx="547">
                  <c:v>0.03</c:v>
                </c:pt>
                <c:pt idx="548">
                  <c:v>0.24</c:v>
                </c:pt>
                <c:pt idx="549">
                  <c:v>0.09</c:v>
                </c:pt>
                <c:pt idx="550">
                  <c:v>0.18</c:v>
                </c:pt>
                <c:pt idx="551">
                  <c:v>0.18</c:v>
                </c:pt>
                <c:pt idx="552">
                  <c:v>0.09</c:v>
                </c:pt>
                <c:pt idx="553">
                  <c:v>0.03</c:v>
                </c:pt>
                <c:pt idx="554">
                  <c:v>0.06</c:v>
                </c:pt>
                <c:pt idx="555">
                  <c:v>0.12</c:v>
                </c:pt>
                <c:pt idx="556">
                  <c:v>0.06</c:v>
                </c:pt>
                <c:pt idx="557">
                  <c:v>0.56999999999999995</c:v>
                </c:pt>
                <c:pt idx="558">
                  <c:v>0.03</c:v>
                </c:pt>
                <c:pt idx="559">
                  <c:v>0.15</c:v>
                </c:pt>
                <c:pt idx="560">
                  <c:v>0.33</c:v>
                </c:pt>
                <c:pt idx="561">
                  <c:v>0.12</c:v>
                </c:pt>
                <c:pt idx="562">
                  <c:v>0.24</c:v>
                </c:pt>
                <c:pt idx="563">
                  <c:v>0.12</c:v>
                </c:pt>
                <c:pt idx="564">
                  <c:v>0.36</c:v>
                </c:pt>
                <c:pt idx="565">
                  <c:v>0.21</c:v>
                </c:pt>
                <c:pt idx="566">
                  <c:v>0.15</c:v>
                </c:pt>
                <c:pt idx="567">
                  <c:v>0.45</c:v>
                </c:pt>
                <c:pt idx="568">
                  <c:v>0.84</c:v>
                </c:pt>
                <c:pt idx="569">
                  <c:v>0.15</c:v>
                </c:pt>
                <c:pt idx="570">
                  <c:v>0.12</c:v>
                </c:pt>
                <c:pt idx="571">
                  <c:v>0.09</c:v>
                </c:pt>
                <c:pt idx="572">
                  <c:v>0.18</c:v>
                </c:pt>
                <c:pt idx="573">
                  <c:v>0.15</c:v>
                </c:pt>
                <c:pt idx="574">
                  <c:v>0.21</c:v>
                </c:pt>
                <c:pt idx="575">
                  <c:v>0.63</c:v>
                </c:pt>
                <c:pt idx="576">
                  <c:v>1.41</c:v>
                </c:pt>
                <c:pt idx="577">
                  <c:v>0.51</c:v>
                </c:pt>
                <c:pt idx="578">
                  <c:v>0.27</c:v>
                </c:pt>
                <c:pt idx="579">
                  <c:v>0.21</c:v>
                </c:pt>
                <c:pt idx="580">
                  <c:v>0.18</c:v>
                </c:pt>
                <c:pt idx="581">
                  <c:v>0.27</c:v>
                </c:pt>
                <c:pt idx="582">
                  <c:v>0.18</c:v>
                </c:pt>
                <c:pt idx="583">
                  <c:v>0.06</c:v>
                </c:pt>
                <c:pt idx="584">
                  <c:v>0.24</c:v>
                </c:pt>
                <c:pt idx="585">
                  <c:v>0.21</c:v>
                </c:pt>
                <c:pt idx="586">
                  <c:v>0.81</c:v>
                </c:pt>
                <c:pt idx="587">
                  <c:v>1.86</c:v>
                </c:pt>
                <c:pt idx="588">
                  <c:v>0.18</c:v>
                </c:pt>
                <c:pt idx="589">
                  <c:v>0.15</c:v>
                </c:pt>
                <c:pt idx="590">
                  <c:v>0.21</c:v>
                </c:pt>
                <c:pt idx="591">
                  <c:v>0.18</c:v>
                </c:pt>
                <c:pt idx="592">
                  <c:v>0.03</c:v>
                </c:pt>
                <c:pt idx="593">
                  <c:v>0.18</c:v>
                </c:pt>
                <c:pt idx="594">
                  <c:v>0.06</c:v>
                </c:pt>
                <c:pt idx="595">
                  <c:v>0.6</c:v>
                </c:pt>
                <c:pt idx="596">
                  <c:v>0.6</c:v>
                </c:pt>
                <c:pt idx="597">
                  <c:v>0.15</c:v>
                </c:pt>
                <c:pt idx="598">
                  <c:v>0.42</c:v>
                </c:pt>
                <c:pt idx="599">
                  <c:v>0.15</c:v>
                </c:pt>
                <c:pt idx="600">
                  <c:v>0.09</c:v>
                </c:pt>
                <c:pt idx="601">
                  <c:v>0.12</c:v>
                </c:pt>
                <c:pt idx="602">
                  <c:v>0.24</c:v>
                </c:pt>
                <c:pt idx="603">
                  <c:v>0</c:v>
                </c:pt>
                <c:pt idx="604">
                  <c:v>0.18</c:v>
                </c:pt>
                <c:pt idx="605">
                  <c:v>0</c:v>
                </c:pt>
                <c:pt idx="606">
                  <c:v>0.06</c:v>
                </c:pt>
                <c:pt idx="607">
                  <c:v>1.23</c:v>
                </c:pt>
                <c:pt idx="608">
                  <c:v>0.84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0.06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0.06</c:v>
                </c:pt>
                <c:pt idx="649">
                  <c:v>0</c:v>
                </c:pt>
                <c:pt idx="650">
                  <c:v>0.06</c:v>
                </c:pt>
                <c:pt idx="651">
                  <c:v>0</c:v>
                </c:pt>
                <c:pt idx="652">
                  <c:v>0.06</c:v>
                </c:pt>
                <c:pt idx="653">
                  <c:v>0</c:v>
                </c:pt>
                <c:pt idx="654">
                  <c:v>0.06</c:v>
                </c:pt>
                <c:pt idx="655">
                  <c:v>0</c:v>
                </c:pt>
                <c:pt idx="656">
                  <c:v>0.06</c:v>
                </c:pt>
                <c:pt idx="657">
                  <c:v>0</c:v>
                </c:pt>
                <c:pt idx="658">
                  <c:v>0.06</c:v>
                </c:pt>
                <c:pt idx="659">
                  <c:v>0</c:v>
                </c:pt>
                <c:pt idx="660">
                  <c:v>0.06</c:v>
                </c:pt>
                <c:pt idx="661">
                  <c:v>0</c:v>
                </c:pt>
                <c:pt idx="662">
                  <c:v>0.06</c:v>
                </c:pt>
                <c:pt idx="663">
                  <c:v>0</c:v>
                </c:pt>
                <c:pt idx="664">
                  <c:v>0.06</c:v>
                </c:pt>
                <c:pt idx="665">
                  <c:v>0</c:v>
                </c:pt>
                <c:pt idx="666">
                  <c:v>0.06</c:v>
                </c:pt>
                <c:pt idx="667">
                  <c:v>0</c:v>
                </c:pt>
                <c:pt idx="668">
                  <c:v>0.06</c:v>
                </c:pt>
                <c:pt idx="669">
                  <c:v>0</c:v>
                </c:pt>
                <c:pt idx="670">
                  <c:v>0.06</c:v>
                </c:pt>
                <c:pt idx="671">
                  <c:v>0</c:v>
                </c:pt>
                <c:pt idx="672">
                  <c:v>0.06</c:v>
                </c:pt>
                <c:pt idx="673">
                  <c:v>0</c:v>
                </c:pt>
                <c:pt idx="674">
                  <c:v>0.06</c:v>
                </c:pt>
                <c:pt idx="675">
                  <c:v>0</c:v>
                </c:pt>
                <c:pt idx="676">
                  <c:v>0.06</c:v>
                </c:pt>
                <c:pt idx="677">
                  <c:v>0</c:v>
                </c:pt>
                <c:pt idx="678">
                  <c:v>0.06</c:v>
                </c:pt>
                <c:pt idx="679">
                  <c:v>0</c:v>
                </c:pt>
                <c:pt idx="680">
                  <c:v>0.06</c:v>
                </c:pt>
                <c:pt idx="681">
                  <c:v>0</c:v>
                </c:pt>
                <c:pt idx="682">
                  <c:v>0.06</c:v>
                </c:pt>
                <c:pt idx="683">
                  <c:v>0</c:v>
                </c:pt>
                <c:pt idx="684">
                  <c:v>0.06</c:v>
                </c:pt>
                <c:pt idx="685">
                  <c:v>0</c:v>
                </c:pt>
                <c:pt idx="686">
                  <c:v>0.06</c:v>
                </c:pt>
                <c:pt idx="687">
                  <c:v>0</c:v>
                </c:pt>
                <c:pt idx="688">
                  <c:v>0.06</c:v>
                </c:pt>
                <c:pt idx="689">
                  <c:v>0</c:v>
                </c:pt>
                <c:pt idx="690">
                  <c:v>0.06</c:v>
                </c:pt>
                <c:pt idx="691">
                  <c:v>0</c:v>
                </c:pt>
                <c:pt idx="692">
                  <c:v>0.06</c:v>
                </c:pt>
                <c:pt idx="693">
                  <c:v>0</c:v>
                </c:pt>
                <c:pt idx="694">
                  <c:v>0.06</c:v>
                </c:pt>
                <c:pt idx="695">
                  <c:v>0</c:v>
                </c:pt>
                <c:pt idx="696">
                  <c:v>0.06</c:v>
                </c:pt>
                <c:pt idx="697">
                  <c:v>0.03</c:v>
                </c:pt>
                <c:pt idx="698">
                  <c:v>0.06</c:v>
                </c:pt>
                <c:pt idx="699">
                  <c:v>0.03</c:v>
                </c:pt>
                <c:pt idx="700">
                  <c:v>0.06</c:v>
                </c:pt>
                <c:pt idx="701">
                  <c:v>0</c:v>
                </c:pt>
                <c:pt idx="702">
                  <c:v>0.06</c:v>
                </c:pt>
                <c:pt idx="703">
                  <c:v>0.03</c:v>
                </c:pt>
                <c:pt idx="704">
                  <c:v>0.06</c:v>
                </c:pt>
                <c:pt idx="705">
                  <c:v>0.03</c:v>
                </c:pt>
                <c:pt idx="706">
                  <c:v>0.06</c:v>
                </c:pt>
                <c:pt idx="707">
                  <c:v>0</c:v>
                </c:pt>
                <c:pt idx="708">
                  <c:v>0.06</c:v>
                </c:pt>
                <c:pt idx="709">
                  <c:v>0</c:v>
                </c:pt>
                <c:pt idx="710">
                  <c:v>0.06</c:v>
                </c:pt>
                <c:pt idx="711">
                  <c:v>0</c:v>
                </c:pt>
                <c:pt idx="712">
                  <c:v>0.06</c:v>
                </c:pt>
                <c:pt idx="713">
                  <c:v>0</c:v>
                </c:pt>
                <c:pt idx="714">
                  <c:v>0.06</c:v>
                </c:pt>
                <c:pt idx="715">
                  <c:v>0.03</c:v>
                </c:pt>
                <c:pt idx="716">
                  <c:v>0.06</c:v>
                </c:pt>
                <c:pt idx="717">
                  <c:v>0.03</c:v>
                </c:pt>
                <c:pt idx="718">
                  <c:v>0.06</c:v>
                </c:pt>
                <c:pt idx="719">
                  <c:v>0</c:v>
                </c:pt>
                <c:pt idx="720">
                  <c:v>0.09</c:v>
                </c:pt>
                <c:pt idx="721">
                  <c:v>0</c:v>
                </c:pt>
                <c:pt idx="722">
                  <c:v>0.06</c:v>
                </c:pt>
                <c:pt idx="723">
                  <c:v>0</c:v>
                </c:pt>
                <c:pt idx="724">
                  <c:v>0.06</c:v>
                </c:pt>
                <c:pt idx="725">
                  <c:v>0.03</c:v>
                </c:pt>
                <c:pt idx="726">
                  <c:v>0.06</c:v>
                </c:pt>
                <c:pt idx="727">
                  <c:v>0</c:v>
                </c:pt>
                <c:pt idx="728">
                  <c:v>0.06</c:v>
                </c:pt>
                <c:pt idx="729">
                  <c:v>0.03</c:v>
                </c:pt>
                <c:pt idx="730">
                  <c:v>0.06</c:v>
                </c:pt>
                <c:pt idx="731">
                  <c:v>0.03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0.96</c:v>
                </c:pt>
                <c:pt idx="741">
                  <c:v>1.53</c:v>
                </c:pt>
                <c:pt idx="742">
                  <c:v>0.21</c:v>
                </c:pt>
                <c:pt idx="743">
                  <c:v>0.3</c:v>
                </c:pt>
                <c:pt idx="744">
                  <c:v>0.21</c:v>
                </c:pt>
                <c:pt idx="745">
                  <c:v>0.42</c:v>
                </c:pt>
                <c:pt idx="746">
                  <c:v>0.3</c:v>
                </c:pt>
                <c:pt idx="747">
                  <c:v>0.24</c:v>
                </c:pt>
                <c:pt idx="748">
                  <c:v>0.33</c:v>
                </c:pt>
                <c:pt idx="749">
                  <c:v>0.3</c:v>
                </c:pt>
                <c:pt idx="750">
                  <c:v>0.69</c:v>
                </c:pt>
                <c:pt idx="751">
                  <c:v>0.66</c:v>
                </c:pt>
                <c:pt idx="752">
                  <c:v>0.27</c:v>
                </c:pt>
                <c:pt idx="753">
                  <c:v>0.72</c:v>
                </c:pt>
                <c:pt idx="754">
                  <c:v>2.85</c:v>
                </c:pt>
                <c:pt idx="755">
                  <c:v>0.33</c:v>
                </c:pt>
                <c:pt idx="756">
                  <c:v>0.75</c:v>
                </c:pt>
                <c:pt idx="757">
                  <c:v>0.15</c:v>
                </c:pt>
                <c:pt idx="758">
                  <c:v>0.39</c:v>
                </c:pt>
                <c:pt idx="759">
                  <c:v>0.18</c:v>
                </c:pt>
                <c:pt idx="760">
                  <c:v>0.56999999999999995</c:v>
                </c:pt>
                <c:pt idx="761">
                  <c:v>0.69</c:v>
                </c:pt>
                <c:pt idx="762">
                  <c:v>0.24</c:v>
                </c:pt>
                <c:pt idx="763">
                  <c:v>0.12</c:v>
                </c:pt>
                <c:pt idx="764">
                  <c:v>0.09</c:v>
                </c:pt>
                <c:pt idx="765">
                  <c:v>0.12</c:v>
                </c:pt>
                <c:pt idx="766">
                  <c:v>0.09</c:v>
                </c:pt>
                <c:pt idx="767">
                  <c:v>0.12</c:v>
                </c:pt>
                <c:pt idx="768">
                  <c:v>0.9</c:v>
                </c:pt>
                <c:pt idx="769">
                  <c:v>0.39</c:v>
                </c:pt>
                <c:pt idx="770">
                  <c:v>0.18</c:v>
                </c:pt>
                <c:pt idx="771">
                  <c:v>0.15</c:v>
                </c:pt>
                <c:pt idx="772">
                  <c:v>0.12</c:v>
                </c:pt>
                <c:pt idx="773">
                  <c:v>0.6</c:v>
                </c:pt>
                <c:pt idx="774">
                  <c:v>0.51</c:v>
                </c:pt>
                <c:pt idx="775">
                  <c:v>1.65</c:v>
                </c:pt>
                <c:pt idx="776">
                  <c:v>0.03</c:v>
                </c:pt>
                <c:pt idx="777">
                  <c:v>0.18</c:v>
                </c:pt>
                <c:pt idx="778">
                  <c:v>0.09</c:v>
                </c:pt>
                <c:pt idx="779">
                  <c:v>0.03</c:v>
                </c:pt>
                <c:pt idx="780">
                  <c:v>0.12</c:v>
                </c:pt>
                <c:pt idx="781">
                  <c:v>0.18</c:v>
                </c:pt>
                <c:pt idx="782">
                  <c:v>1.1399999999999999</c:v>
                </c:pt>
                <c:pt idx="783">
                  <c:v>0.09</c:v>
                </c:pt>
                <c:pt idx="784">
                  <c:v>0.3</c:v>
                </c:pt>
                <c:pt idx="785">
                  <c:v>0.15</c:v>
                </c:pt>
                <c:pt idx="786">
                  <c:v>0.81</c:v>
                </c:pt>
                <c:pt idx="787">
                  <c:v>0</c:v>
                </c:pt>
                <c:pt idx="788">
                  <c:v>0.75</c:v>
                </c:pt>
                <c:pt idx="789">
                  <c:v>0.87</c:v>
                </c:pt>
                <c:pt idx="790">
                  <c:v>0.15</c:v>
                </c:pt>
                <c:pt idx="791">
                  <c:v>0.18</c:v>
                </c:pt>
                <c:pt idx="792">
                  <c:v>0.3</c:v>
                </c:pt>
                <c:pt idx="793">
                  <c:v>0.18</c:v>
                </c:pt>
                <c:pt idx="794">
                  <c:v>0.06</c:v>
                </c:pt>
                <c:pt idx="795">
                  <c:v>0.27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0.03</c:v>
                </c:pt>
                <c:pt idx="837">
                  <c:v>0.06</c:v>
                </c:pt>
                <c:pt idx="838">
                  <c:v>0.12</c:v>
                </c:pt>
                <c:pt idx="839">
                  <c:v>0.54</c:v>
                </c:pt>
                <c:pt idx="840">
                  <c:v>0.12</c:v>
                </c:pt>
                <c:pt idx="841">
                  <c:v>0.03</c:v>
                </c:pt>
                <c:pt idx="842">
                  <c:v>0.12</c:v>
                </c:pt>
                <c:pt idx="843">
                  <c:v>0.06</c:v>
                </c:pt>
                <c:pt idx="844">
                  <c:v>0.03</c:v>
                </c:pt>
                <c:pt idx="845">
                  <c:v>0.15</c:v>
                </c:pt>
                <c:pt idx="846">
                  <c:v>0.03</c:v>
                </c:pt>
                <c:pt idx="847">
                  <c:v>0.03</c:v>
                </c:pt>
                <c:pt idx="848">
                  <c:v>0.03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0.03</c:v>
                </c:pt>
                <c:pt idx="855">
                  <c:v>0</c:v>
                </c:pt>
                <c:pt idx="856">
                  <c:v>0.03</c:v>
                </c:pt>
                <c:pt idx="857">
                  <c:v>0.03</c:v>
                </c:pt>
                <c:pt idx="858">
                  <c:v>0.03</c:v>
                </c:pt>
                <c:pt idx="859">
                  <c:v>0.15</c:v>
                </c:pt>
                <c:pt idx="860">
                  <c:v>0.09</c:v>
                </c:pt>
                <c:pt idx="861">
                  <c:v>0.06</c:v>
                </c:pt>
                <c:pt idx="862">
                  <c:v>1.23</c:v>
                </c:pt>
                <c:pt idx="863">
                  <c:v>1.53</c:v>
                </c:pt>
                <c:pt idx="864">
                  <c:v>0.63</c:v>
                </c:pt>
                <c:pt idx="865">
                  <c:v>0.39</c:v>
                </c:pt>
                <c:pt idx="866">
                  <c:v>0.3</c:v>
                </c:pt>
                <c:pt idx="867">
                  <c:v>0.78</c:v>
                </c:pt>
                <c:pt idx="868">
                  <c:v>0.72</c:v>
                </c:pt>
                <c:pt idx="869">
                  <c:v>0.63</c:v>
                </c:pt>
                <c:pt idx="870">
                  <c:v>0.27</c:v>
                </c:pt>
                <c:pt idx="871">
                  <c:v>0.18</c:v>
                </c:pt>
                <c:pt idx="872">
                  <c:v>0.6</c:v>
                </c:pt>
                <c:pt idx="873">
                  <c:v>1.02</c:v>
                </c:pt>
                <c:pt idx="874">
                  <c:v>0.15</c:v>
                </c:pt>
                <c:pt idx="875">
                  <c:v>1.2</c:v>
                </c:pt>
                <c:pt idx="876">
                  <c:v>0.56999999999999995</c:v>
                </c:pt>
                <c:pt idx="877">
                  <c:v>0.24</c:v>
                </c:pt>
                <c:pt idx="878">
                  <c:v>1.1100000000000001</c:v>
                </c:pt>
                <c:pt idx="879">
                  <c:v>0.33</c:v>
                </c:pt>
                <c:pt idx="880">
                  <c:v>0.93</c:v>
                </c:pt>
                <c:pt idx="881">
                  <c:v>1.23</c:v>
                </c:pt>
                <c:pt idx="882">
                  <c:v>0.63</c:v>
                </c:pt>
                <c:pt idx="883">
                  <c:v>0.33</c:v>
                </c:pt>
                <c:pt idx="884">
                  <c:v>1.29</c:v>
                </c:pt>
                <c:pt idx="885">
                  <c:v>0.39</c:v>
                </c:pt>
                <c:pt idx="886">
                  <c:v>0.56999999999999995</c:v>
                </c:pt>
                <c:pt idx="887">
                  <c:v>1.44</c:v>
                </c:pt>
                <c:pt idx="888">
                  <c:v>0.78</c:v>
                </c:pt>
                <c:pt idx="889">
                  <c:v>0.9</c:v>
                </c:pt>
                <c:pt idx="890">
                  <c:v>0.15</c:v>
                </c:pt>
                <c:pt idx="891">
                  <c:v>0.18</c:v>
                </c:pt>
                <c:pt idx="892">
                  <c:v>0.18</c:v>
                </c:pt>
                <c:pt idx="893">
                  <c:v>0.33</c:v>
                </c:pt>
                <c:pt idx="894">
                  <c:v>0.48</c:v>
                </c:pt>
                <c:pt idx="895">
                  <c:v>0.09</c:v>
                </c:pt>
                <c:pt idx="896">
                  <c:v>0.51</c:v>
                </c:pt>
                <c:pt idx="897">
                  <c:v>0.9</c:v>
                </c:pt>
                <c:pt idx="898">
                  <c:v>1.2</c:v>
                </c:pt>
                <c:pt idx="899">
                  <c:v>0.09</c:v>
                </c:pt>
                <c:pt idx="900">
                  <c:v>0.3</c:v>
                </c:pt>
                <c:pt idx="901">
                  <c:v>0.24</c:v>
                </c:pt>
                <c:pt idx="902">
                  <c:v>0.78</c:v>
                </c:pt>
                <c:pt idx="903">
                  <c:v>0.24</c:v>
                </c:pt>
                <c:pt idx="904">
                  <c:v>0.54</c:v>
                </c:pt>
                <c:pt idx="905">
                  <c:v>0.12</c:v>
                </c:pt>
                <c:pt idx="906">
                  <c:v>0.09</c:v>
                </c:pt>
                <c:pt idx="907">
                  <c:v>0.6</c:v>
                </c:pt>
                <c:pt idx="908">
                  <c:v>0.21</c:v>
                </c:pt>
                <c:pt idx="909">
                  <c:v>0.48</c:v>
                </c:pt>
                <c:pt idx="910">
                  <c:v>0.63</c:v>
                </c:pt>
                <c:pt idx="911">
                  <c:v>0.15</c:v>
                </c:pt>
                <c:pt idx="912">
                  <c:v>0.3</c:v>
                </c:pt>
                <c:pt idx="913">
                  <c:v>0.15</c:v>
                </c:pt>
                <c:pt idx="914">
                  <c:v>0.12</c:v>
                </c:pt>
                <c:pt idx="915">
                  <c:v>0.03</c:v>
                </c:pt>
                <c:pt idx="916">
                  <c:v>0.09</c:v>
                </c:pt>
                <c:pt idx="917">
                  <c:v>0.09</c:v>
                </c:pt>
                <c:pt idx="918">
                  <c:v>0.15</c:v>
                </c:pt>
                <c:pt idx="919">
                  <c:v>0.15</c:v>
                </c:pt>
                <c:pt idx="920">
                  <c:v>0.15</c:v>
                </c:pt>
                <c:pt idx="921">
                  <c:v>0.33</c:v>
                </c:pt>
                <c:pt idx="922">
                  <c:v>1.89</c:v>
                </c:pt>
                <c:pt idx="923">
                  <c:v>0.15</c:v>
                </c:pt>
                <c:pt idx="924">
                  <c:v>0.06</c:v>
                </c:pt>
                <c:pt idx="925">
                  <c:v>0.21</c:v>
                </c:pt>
                <c:pt idx="926">
                  <c:v>0.03</c:v>
                </c:pt>
                <c:pt idx="927">
                  <c:v>0.21</c:v>
                </c:pt>
                <c:pt idx="928">
                  <c:v>0.33</c:v>
                </c:pt>
                <c:pt idx="929">
                  <c:v>0.18</c:v>
                </c:pt>
                <c:pt idx="930">
                  <c:v>0.6</c:v>
                </c:pt>
                <c:pt idx="931">
                  <c:v>0.6</c:v>
                </c:pt>
                <c:pt idx="932">
                  <c:v>0.6</c:v>
                </c:pt>
                <c:pt idx="933">
                  <c:v>1.1100000000000001</c:v>
                </c:pt>
                <c:pt idx="934">
                  <c:v>0.15</c:v>
                </c:pt>
                <c:pt idx="935">
                  <c:v>0.06</c:v>
                </c:pt>
                <c:pt idx="936">
                  <c:v>0</c:v>
                </c:pt>
                <c:pt idx="937">
                  <c:v>0.12</c:v>
                </c:pt>
                <c:pt idx="938">
                  <c:v>0.15</c:v>
                </c:pt>
                <c:pt idx="939">
                  <c:v>0.21</c:v>
                </c:pt>
                <c:pt idx="940">
                  <c:v>0.27</c:v>
                </c:pt>
                <c:pt idx="941">
                  <c:v>0.33</c:v>
                </c:pt>
                <c:pt idx="942">
                  <c:v>0.72</c:v>
                </c:pt>
                <c:pt idx="943">
                  <c:v>0.51</c:v>
                </c:pt>
                <c:pt idx="944">
                  <c:v>0.21</c:v>
                </c:pt>
                <c:pt idx="945">
                  <c:v>0.3</c:v>
                </c:pt>
                <c:pt idx="946">
                  <c:v>0.18</c:v>
                </c:pt>
                <c:pt idx="947">
                  <c:v>0.72</c:v>
                </c:pt>
                <c:pt idx="948">
                  <c:v>0.3</c:v>
                </c:pt>
                <c:pt idx="949">
                  <c:v>0.36</c:v>
                </c:pt>
                <c:pt idx="950">
                  <c:v>0.06</c:v>
                </c:pt>
                <c:pt idx="951">
                  <c:v>0.78</c:v>
                </c:pt>
                <c:pt idx="952">
                  <c:v>0.51</c:v>
                </c:pt>
                <c:pt idx="953">
                  <c:v>0.66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</c:v>
                </c:pt>
                <c:pt idx="958">
                  <c:v>0.03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0.75</c:v>
                </c:pt>
                <c:pt idx="963">
                  <c:v>0.18</c:v>
                </c:pt>
                <c:pt idx="964">
                  <c:v>0.15</c:v>
                </c:pt>
                <c:pt idx="965">
                  <c:v>0.3</c:v>
                </c:pt>
                <c:pt idx="966">
                  <c:v>0.3</c:v>
                </c:pt>
                <c:pt idx="967">
                  <c:v>0.12</c:v>
                </c:pt>
                <c:pt idx="968">
                  <c:v>0.93</c:v>
                </c:pt>
                <c:pt idx="969">
                  <c:v>0.33</c:v>
                </c:pt>
                <c:pt idx="970">
                  <c:v>0.18</c:v>
                </c:pt>
                <c:pt idx="971">
                  <c:v>0.54</c:v>
                </c:pt>
                <c:pt idx="972">
                  <c:v>0.18</c:v>
                </c:pt>
                <c:pt idx="973">
                  <c:v>0.09</c:v>
                </c:pt>
                <c:pt idx="974">
                  <c:v>0.06</c:v>
                </c:pt>
                <c:pt idx="975">
                  <c:v>0.09</c:v>
                </c:pt>
                <c:pt idx="976">
                  <c:v>0</c:v>
                </c:pt>
                <c:pt idx="977">
                  <c:v>0.06</c:v>
                </c:pt>
                <c:pt idx="978">
                  <c:v>0.15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0.15</c:v>
                </c:pt>
                <c:pt idx="990">
                  <c:v>1.29</c:v>
                </c:pt>
                <c:pt idx="991">
                  <c:v>0.56999999999999995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0.03</c:v>
                </c:pt>
                <c:pt idx="996">
                  <c:v>0</c:v>
                </c:pt>
                <c:pt idx="997">
                  <c:v>0</c:v>
                </c:pt>
                <c:pt idx="998">
                  <c:v>0.06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0.03</c:v>
                </c:pt>
                <c:pt idx="1007">
                  <c:v>0.15</c:v>
                </c:pt>
                <c:pt idx="1008">
                  <c:v>0.09</c:v>
                </c:pt>
                <c:pt idx="1009">
                  <c:v>0.06</c:v>
                </c:pt>
                <c:pt idx="1010">
                  <c:v>0.09</c:v>
                </c:pt>
                <c:pt idx="1011">
                  <c:v>0.03</c:v>
                </c:pt>
                <c:pt idx="1012">
                  <c:v>0.03</c:v>
                </c:pt>
                <c:pt idx="1013">
                  <c:v>0</c:v>
                </c:pt>
                <c:pt idx="1014">
                  <c:v>0</c:v>
                </c:pt>
                <c:pt idx="1015">
                  <c:v>0.06</c:v>
                </c:pt>
                <c:pt idx="1016">
                  <c:v>0.03</c:v>
                </c:pt>
                <c:pt idx="1017">
                  <c:v>0</c:v>
                </c:pt>
                <c:pt idx="1018">
                  <c:v>0.06</c:v>
                </c:pt>
                <c:pt idx="1019">
                  <c:v>0.06</c:v>
                </c:pt>
                <c:pt idx="1020">
                  <c:v>0.42</c:v>
                </c:pt>
                <c:pt idx="1021">
                  <c:v>0.09</c:v>
                </c:pt>
                <c:pt idx="1022">
                  <c:v>0.48</c:v>
                </c:pt>
                <c:pt idx="1023">
                  <c:v>0.18</c:v>
                </c:pt>
                <c:pt idx="1024">
                  <c:v>0.09</c:v>
                </c:pt>
                <c:pt idx="1025">
                  <c:v>0.15</c:v>
                </c:pt>
                <c:pt idx="1026">
                  <c:v>0.21</c:v>
                </c:pt>
                <c:pt idx="1027">
                  <c:v>0.15</c:v>
                </c:pt>
                <c:pt idx="1028">
                  <c:v>0.18</c:v>
                </c:pt>
                <c:pt idx="1029">
                  <c:v>0.12</c:v>
                </c:pt>
                <c:pt idx="1030">
                  <c:v>0.42</c:v>
                </c:pt>
                <c:pt idx="1031">
                  <c:v>0.56999999999999995</c:v>
                </c:pt>
                <c:pt idx="1032">
                  <c:v>0.78</c:v>
                </c:pt>
                <c:pt idx="1033">
                  <c:v>0.3</c:v>
                </c:pt>
                <c:pt idx="1034">
                  <c:v>0.12</c:v>
                </c:pt>
                <c:pt idx="1035">
                  <c:v>0.15</c:v>
                </c:pt>
                <c:pt idx="1036">
                  <c:v>0.72</c:v>
                </c:pt>
                <c:pt idx="1037">
                  <c:v>0.63</c:v>
                </c:pt>
                <c:pt idx="1038">
                  <c:v>0.09</c:v>
                </c:pt>
                <c:pt idx="1039">
                  <c:v>0.09</c:v>
                </c:pt>
                <c:pt idx="1040">
                  <c:v>0.51</c:v>
                </c:pt>
                <c:pt idx="1041">
                  <c:v>0.21</c:v>
                </c:pt>
                <c:pt idx="1042">
                  <c:v>0.15</c:v>
                </c:pt>
                <c:pt idx="1043">
                  <c:v>0.06</c:v>
                </c:pt>
                <c:pt idx="1044">
                  <c:v>0.03</c:v>
                </c:pt>
                <c:pt idx="1045">
                  <c:v>0.27</c:v>
                </c:pt>
                <c:pt idx="1046">
                  <c:v>0.03</c:v>
                </c:pt>
                <c:pt idx="1047">
                  <c:v>0.09</c:v>
                </c:pt>
                <c:pt idx="1048">
                  <c:v>0.15</c:v>
                </c:pt>
                <c:pt idx="1049">
                  <c:v>0.24</c:v>
                </c:pt>
                <c:pt idx="1050">
                  <c:v>0.72</c:v>
                </c:pt>
                <c:pt idx="1051">
                  <c:v>1.23</c:v>
                </c:pt>
                <c:pt idx="1052">
                  <c:v>2.25</c:v>
                </c:pt>
                <c:pt idx="1053">
                  <c:v>2.13</c:v>
                </c:pt>
                <c:pt idx="1054">
                  <c:v>0.75</c:v>
                </c:pt>
                <c:pt idx="1055">
                  <c:v>1.41</c:v>
                </c:pt>
                <c:pt idx="1056">
                  <c:v>0.87</c:v>
                </c:pt>
                <c:pt idx="1057">
                  <c:v>0.3</c:v>
                </c:pt>
                <c:pt idx="1058">
                  <c:v>1.08</c:v>
                </c:pt>
                <c:pt idx="1059">
                  <c:v>1.23</c:v>
                </c:pt>
                <c:pt idx="1060">
                  <c:v>0.63</c:v>
                </c:pt>
                <c:pt idx="1061">
                  <c:v>0.56999999999999995</c:v>
                </c:pt>
                <c:pt idx="1062">
                  <c:v>0.09</c:v>
                </c:pt>
                <c:pt idx="1063">
                  <c:v>0.09</c:v>
                </c:pt>
                <c:pt idx="1064">
                  <c:v>0.09</c:v>
                </c:pt>
                <c:pt idx="1065">
                  <c:v>0.54</c:v>
                </c:pt>
                <c:pt idx="1066">
                  <c:v>0.33</c:v>
                </c:pt>
                <c:pt idx="1067">
                  <c:v>0.27</c:v>
                </c:pt>
                <c:pt idx="1068">
                  <c:v>0.33</c:v>
                </c:pt>
                <c:pt idx="1069">
                  <c:v>0.21</c:v>
                </c:pt>
                <c:pt idx="1070">
                  <c:v>0.18</c:v>
                </c:pt>
                <c:pt idx="1071">
                  <c:v>0.6</c:v>
                </c:pt>
                <c:pt idx="1072">
                  <c:v>0.51</c:v>
                </c:pt>
                <c:pt idx="1073">
                  <c:v>0.09</c:v>
                </c:pt>
                <c:pt idx="1074">
                  <c:v>0.21</c:v>
                </c:pt>
                <c:pt idx="1075">
                  <c:v>0.93</c:v>
                </c:pt>
                <c:pt idx="1076">
                  <c:v>1.89</c:v>
                </c:pt>
                <c:pt idx="1077">
                  <c:v>0.66</c:v>
                </c:pt>
                <c:pt idx="1078">
                  <c:v>0.6</c:v>
                </c:pt>
                <c:pt idx="1079">
                  <c:v>0.21</c:v>
                </c:pt>
                <c:pt idx="1080">
                  <c:v>0.12</c:v>
                </c:pt>
                <c:pt idx="1081">
                  <c:v>0.69</c:v>
                </c:pt>
                <c:pt idx="1082">
                  <c:v>0.69</c:v>
                </c:pt>
                <c:pt idx="1083">
                  <c:v>0.84</c:v>
                </c:pt>
                <c:pt idx="1084">
                  <c:v>0.84</c:v>
                </c:pt>
                <c:pt idx="1085">
                  <c:v>0.75</c:v>
                </c:pt>
                <c:pt idx="1086">
                  <c:v>0.27</c:v>
                </c:pt>
                <c:pt idx="1087">
                  <c:v>0.45</c:v>
                </c:pt>
                <c:pt idx="1088">
                  <c:v>0.56999999999999995</c:v>
                </c:pt>
                <c:pt idx="1089">
                  <c:v>1.29</c:v>
                </c:pt>
                <c:pt idx="1090">
                  <c:v>0.18</c:v>
                </c:pt>
                <c:pt idx="1091">
                  <c:v>0.09</c:v>
                </c:pt>
                <c:pt idx="1092">
                  <c:v>0.09</c:v>
                </c:pt>
                <c:pt idx="1093">
                  <c:v>0</c:v>
                </c:pt>
                <c:pt idx="1094">
                  <c:v>0.06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0.03</c:v>
                </c:pt>
                <c:pt idx="1101">
                  <c:v>0.06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0.03</c:v>
                </c:pt>
                <c:pt idx="1106">
                  <c:v>0</c:v>
                </c:pt>
                <c:pt idx="1107">
                  <c:v>0.24</c:v>
                </c:pt>
                <c:pt idx="1108">
                  <c:v>0.12</c:v>
                </c:pt>
                <c:pt idx="1109">
                  <c:v>0.09</c:v>
                </c:pt>
                <c:pt idx="1110">
                  <c:v>0.03</c:v>
                </c:pt>
                <c:pt idx="1111">
                  <c:v>0.12</c:v>
                </c:pt>
                <c:pt idx="1112">
                  <c:v>0.15</c:v>
                </c:pt>
                <c:pt idx="1113">
                  <c:v>0.03</c:v>
                </c:pt>
                <c:pt idx="1114">
                  <c:v>0.03</c:v>
                </c:pt>
                <c:pt idx="1115">
                  <c:v>0.12</c:v>
                </c:pt>
                <c:pt idx="1116">
                  <c:v>0.15</c:v>
                </c:pt>
                <c:pt idx="1117">
                  <c:v>0.12</c:v>
                </c:pt>
                <c:pt idx="1118">
                  <c:v>0</c:v>
                </c:pt>
                <c:pt idx="1119">
                  <c:v>0.06</c:v>
                </c:pt>
                <c:pt idx="1120">
                  <c:v>0.12</c:v>
                </c:pt>
                <c:pt idx="1121">
                  <c:v>0.15</c:v>
                </c:pt>
                <c:pt idx="1122">
                  <c:v>0.51</c:v>
                </c:pt>
                <c:pt idx="1123">
                  <c:v>0.24</c:v>
                </c:pt>
                <c:pt idx="1124">
                  <c:v>0.48</c:v>
                </c:pt>
                <c:pt idx="1125">
                  <c:v>0.12</c:v>
                </c:pt>
                <c:pt idx="1126">
                  <c:v>0.3</c:v>
                </c:pt>
                <c:pt idx="1127">
                  <c:v>0.15</c:v>
                </c:pt>
                <c:pt idx="1128">
                  <c:v>0.15</c:v>
                </c:pt>
                <c:pt idx="1129">
                  <c:v>0.21</c:v>
                </c:pt>
                <c:pt idx="1130">
                  <c:v>0.54</c:v>
                </c:pt>
                <c:pt idx="1131">
                  <c:v>0.15</c:v>
                </c:pt>
                <c:pt idx="1132">
                  <c:v>0.18</c:v>
                </c:pt>
                <c:pt idx="1133">
                  <c:v>0.12</c:v>
                </c:pt>
                <c:pt idx="1134">
                  <c:v>0.48</c:v>
                </c:pt>
                <c:pt idx="1135">
                  <c:v>0.21</c:v>
                </c:pt>
                <c:pt idx="1136">
                  <c:v>0.15</c:v>
                </c:pt>
                <c:pt idx="1137">
                  <c:v>0.15</c:v>
                </c:pt>
                <c:pt idx="1138">
                  <c:v>0.75</c:v>
                </c:pt>
                <c:pt idx="1139">
                  <c:v>0.51</c:v>
                </c:pt>
                <c:pt idx="1140">
                  <c:v>0.12</c:v>
                </c:pt>
                <c:pt idx="1141">
                  <c:v>0.21</c:v>
                </c:pt>
                <c:pt idx="1142">
                  <c:v>0.24</c:v>
                </c:pt>
                <c:pt idx="1143">
                  <c:v>0.24</c:v>
                </c:pt>
                <c:pt idx="1144">
                  <c:v>0.15</c:v>
                </c:pt>
                <c:pt idx="1145">
                  <c:v>0.18</c:v>
                </c:pt>
                <c:pt idx="1146">
                  <c:v>0.15</c:v>
                </c:pt>
                <c:pt idx="1147">
                  <c:v>0.66</c:v>
                </c:pt>
                <c:pt idx="1148">
                  <c:v>0.15</c:v>
                </c:pt>
                <c:pt idx="1149">
                  <c:v>0.66</c:v>
                </c:pt>
                <c:pt idx="1150">
                  <c:v>0.45</c:v>
                </c:pt>
                <c:pt idx="1151">
                  <c:v>0.56999999999999995</c:v>
                </c:pt>
                <c:pt idx="1152">
                  <c:v>0.63</c:v>
                </c:pt>
                <c:pt idx="1153">
                  <c:v>0.72</c:v>
                </c:pt>
                <c:pt idx="1154">
                  <c:v>0.18</c:v>
                </c:pt>
                <c:pt idx="1155">
                  <c:v>0.12</c:v>
                </c:pt>
                <c:pt idx="1156">
                  <c:v>0.09</c:v>
                </c:pt>
                <c:pt idx="1157">
                  <c:v>0.18</c:v>
                </c:pt>
                <c:pt idx="1158">
                  <c:v>0.09</c:v>
                </c:pt>
                <c:pt idx="1159">
                  <c:v>0.15</c:v>
                </c:pt>
                <c:pt idx="1160">
                  <c:v>1.23</c:v>
                </c:pt>
                <c:pt idx="1161">
                  <c:v>0.21</c:v>
                </c:pt>
                <c:pt idx="1162">
                  <c:v>0.27</c:v>
                </c:pt>
                <c:pt idx="1163">
                  <c:v>0.15</c:v>
                </c:pt>
                <c:pt idx="1164">
                  <c:v>0.15</c:v>
                </c:pt>
                <c:pt idx="1165">
                  <c:v>0.12</c:v>
                </c:pt>
                <c:pt idx="1166">
                  <c:v>0.09</c:v>
                </c:pt>
                <c:pt idx="1167">
                  <c:v>0.21</c:v>
                </c:pt>
                <c:pt idx="1168">
                  <c:v>0.3</c:v>
                </c:pt>
                <c:pt idx="1169">
                  <c:v>0.18</c:v>
                </c:pt>
                <c:pt idx="1170">
                  <c:v>0.15</c:v>
                </c:pt>
                <c:pt idx="1171">
                  <c:v>0.09</c:v>
                </c:pt>
                <c:pt idx="1172">
                  <c:v>0.72</c:v>
                </c:pt>
                <c:pt idx="1173">
                  <c:v>0.09</c:v>
                </c:pt>
                <c:pt idx="1174">
                  <c:v>0.12</c:v>
                </c:pt>
                <c:pt idx="1175">
                  <c:v>0</c:v>
                </c:pt>
                <c:pt idx="1176">
                  <c:v>0.21</c:v>
                </c:pt>
                <c:pt idx="1177">
                  <c:v>0.15</c:v>
                </c:pt>
                <c:pt idx="1178">
                  <c:v>0.21</c:v>
                </c:pt>
                <c:pt idx="1179">
                  <c:v>0.12</c:v>
                </c:pt>
                <c:pt idx="1180">
                  <c:v>0.09</c:v>
                </c:pt>
                <c:pt idx="1181">
                  <c:v>0.63</c:v>
                </c:pt>
                <c:pt idx="1182">
                  <c:v>0.33</c:v>
                </c:pt>
                <c:pt idx="1183">
                  <c:v>0</c:v>
                </c:pt>
                <c:pt idx="1184">
                  <c:v>0.15</c:v>
                </c:pt>
                <c:pt idx="1185">
                  <c:v>0.06</c:v>
                </c:pt>
                <c:pt idx="1186">
                  <c:v>0.06</c:v>
                </c:pt>
                <c:pt idx="1187">
                  <c:v>0.12</c:v>
                </c:pt>
                <c:pt idx="1188">
                  <c:v>0.75</c:v>
                </c:pt>
                <c:pt idx="1189">
                  <c:v>0.18</c:v>
                </c:pt>
                <c:pt idx="1190">
                  <c:v>0.45</c:v>
                </c:pt>
                <c:pt idx="1191">
                  <c:v>1.08</c:v>
                </c:pt>
                <c:pt idx="1192">
                  <c:v>0.6</c:v>
                </c:pt>
                <c:pt idx="1193">
                  <c:v>0.33</c:v>
                </c:pt>
                <c:pt idx="1194">
                  <c:v>0.09</c:v>
                </c:pt>
                <c:pt idx="1195">
                  <c:v>0.15</c:v>
                </c:pt>
                <c:pt idx="1196">
                  <c:v>0.42</c:v>
                </c:pt>
                <c:pt idx="1197">
                  <c:v>0.15</c:v>
                </c:pt>
                <c:pt idx="1198">
                  <c:v>0.12</c:v>
                </c:pt>
                <c:pt idx="1199">
                  <c:v>0.06</c:v>
                </c:pt>
                <c:pt idx="1200">
                  <c:v>0.24</c:v>
                </c:pt>
                <c:pt idx="1201">
                  <c:v>0.56999999999999995</c:v>
                </c:pt>
                <c:pt idx="1202">
                  <c:v>0.03</c:v>
                </c:pt>
                <c:pt idx="1203">
                  <c:v>0.15</c:v>
                </c:pt>
                <c:pt idx="1204">
                  <c:v>0.3</c:v>
                </c:pt>
                <c:pt idx="1205">
                  <c:v>0.21</c:v>
                </c:pt>
                <c:pt idx="1206">
                  <c:v>0.75</c:v>
                </c:pt>
                <c:pt idx="1207">
                  <c:v>0.3</c:v>
                </c:pt>
                <c:pt idx="1208">
                  <c:v>0.72</c:v>
                </c:pt>
                <c:pt idx="1209">
                  <c:v>0.72</c:v>
                </c:pt>
                <c:pt idx="1210">
                  <c:v>0.9</c:v>
                </c:pt>
                <c:pt idx="1211">
                  <c:v>0.48</c:v>
                </c:pt>
                <c:pt idx="1212">
                  <c:v>0.69</c:v>
                </c:pt>
                <c:pt idx="1213">
                  <c:v>0.84</c:v>
                </c:pt>
                <c:pt idx="1214">
                  <c:v>0.69</c:v>
                </c:pt>
                <c:pt idx="1215">
                  <c:v>0.56999999999999995</c:v>
                </c:pt>
                <c:pt idx="1216">
                  <c:v>0.39</c:v>
                </c:pt>
                <c:pt idx="1217">
                  <c:v>0.18</c:v>
                </c:pt>
                <c:pt idx="1218">
                  <c:v>0.3</c:v>
                </c:pt>
                <c:pt idx="1219">
                  <c:v>0.56999999999999995</c:v>
                </c:pt>
                <c:pt idx="1220">
                  <c:v>0.69</c:v>
                </c:pt>
                <c:pt idx="1221">
                  <c:v>0.66</c:v>
                </c:pt>
                <c:pt idx="1222">
                  <c:v>0.24</c:v>
                </c:pt>
                <c:pt idx="1223">
                  <c:v>0.72</c:v>
                </c:pt>
                <c:pt idx="1224">
                  <c:v>0.51</c:v>
                </c:pt>
                <c:pt idx="1225">
                  <c:v>0.36</c:v>
                </c:pt>
                <c:pt idx="1226">
                  <c:v>0.63</c:v>
                </c:pt>
                <c:pt idx="1227">
                  <c:v>0.48</c:v>
                </c:pt>
                <c:pt idx="1228">
                  <c:v>0.6</c:v>
                </c:pt>
                <c:pt idx="1229">
                  <c:v>0.24</c:v>
                </c:pt>
                <c:pt idx="1230">
                  <c:v>0.51</c:v>
                </c:pt>
                <c:pt idx="1231">
                  <c:v>0.69</c:v>
                </c:pt>
                <c:pt idx="1232">
                  <c:v>0.21</c:v>
                </c:pt>
                <c:pt idx="1233">
                  <c:v>0.9</c:v>
                </c:pt>
                <c:pt idx="1234">
                  <c:v>1.05</c:v>
                </c:pt>
                <c:pt idx="1235">
                  <c:v>0.75</c:v>
                </c:pt>
                <c:pt idx="1236">
                  <c:v>0.69</c:v>
                </c:pt>
                <c:pt idx="1237">
                  <c:v>0.54</c:v>
                </c:pt>
                <c:pt idx="1238">
                  <c:v>0.21</c:v>
                </c:pt>
                <c:pt idx="1239">
                  <c:v>0.15</c:v>
                </c:pt>
                <c:pt idx="1240">
                  <c:v>0.72</c:v>
                </c:pt>
                <c:pt idx="1241">
                  <c:v>0.63</c:v>
                </c:pt>
                <c:pt idx="1242">
                  <c:v>0.06</c:v>
                </c:pt>
                <c:pt idx="1243">
                  <c:v>0.78</c:v>
                </c:pt>
                <c:pt idx="1244">
                  <c:v>0.39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0.03</c:v>
                </c:pt>
                <c:pt idx="1315">
                  <c:v>0.03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0.09</c:v>
                </c:pt>
                <c:pt idx="1320">
                  <c:v>0</c:v>
                </c:pt>
                <c:pt idx="1321">
                  <c:v>0.03</c:v>
                </c:pt>
                <c:pt idx="1322">
                  <c:v>0.03</c:v>
                </c:pt>
                <c:pt idx="1323">
                  <c:v>0</c:v>
                </c:pt>
                <c:pt idx="1324">
                  <c:v>0</c:v>
                </c:pt>
                <c:pt idx="1325">
                  <c:v>0.03</c:v>
                </c:pt>
                <c:pt idx="1326">
                  <c:v>0</c:v>
                </c:pt>
                <c:pt idx="1327">
                  <c:v>0.03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0.03</c:v>
                </c:pt>
                <c:pt idx="1333">
                  <c:v>0.03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0.03</c:v>
                </c:pt>
                <c:pt idx="1338">
                  <c:v>0</c:v>
                </c:pt>
                <c:pt idx="1339">
                  <c:v>0.03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0.03</c:v>
                </c:pt>
                <c:pt idx="1344">
                  <c:v>0.03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0.03</c:v>
                </c:pt>
                <c:pt idx="1349">
                  <c:v>0</c:v>
                </c:pt>
                <c:pt idx="1350">
                  <c:v>0.03</c:v>
                </c:pt>
                <c:pt idx="1351">
                  <c:v>0.03</c:v>
                </c:pt>
                <c:pt idx="1352">
                  <c:v>0</c:v>
                </c:pt>
                <c:pt idx="1353">
                  <c:v>0</c:v>
                </c:pt>
                <c:pt idx="1354">
                  <c:v>0.03</c:v>
                </c:pt>
                <c:pt idx="1355">
                  <c:v>0</c:v>
                </c:pt>
                <c:pt idx="1356">
                  <c:v>0</c:v>
                </c:pt>
                <c:pt idx="1357">
                  <c:v>0.03</c:v>
                </c:pt>
                <c:pt idx="1358">
                  <c:v>0</c:v>
                </c:pt>
                <c:pt idx="1359">
                  <c:v>0.03</c:v>
                </c:pt>
                <c:pt idx="1360">
                  <c:v>0.03</c:v>
                </c:pt>
                <c:pt idx="1361">
                  <c:v>0.03</c:v>
                </c:pt>
                <c:pt idx="1362">
                  <c:v>0</c:v>
                </c:pt>
                <c:pt idx="1363">
                  <c:v>0.03</c:v>
                </c:pt>
                <c:pt idx="1364">
                  <c:v>0</c:v>
                </c:pt>
                <c:pt idx="1365">
                  <c:v>0</c:v>
                </c:pt>
                <c:pt idx="1366">
                  <c:v>0.03</c:v>
                </c:pt>
                <c:pt idx="1367">
                  <c:v>0.03</c:v>
                </c:pt>
                <c:pt idx="1368">
                  <c:v>0.03</c:v>
                </c:pt>
                <c:pt idx="1369">
                  <c:v>0</c:v>
                </c:pt>
                <c:pt idx="1370">
                  <c:v>0</c:v>
                </c:pt>
                <c:pt idx="1371">
                  <c:v>0.03</c:v>
                </c:pt>
                <c:pt idx="1372">
                  <c:v>0.03</c:v>
                </c:pt>
                <c:pt idx="1373">
                  <c:v>0.03</c:v>
                </c:pt>
                <c:pt idx="1374">
                  <c:v>0</c:v>
                </c:pt>
                <c:pt idx="1375">
                  <c:v>0</c:v>
                </c:pt>
                <c:pt idx="1376">
                  <c:v>0.03</c:v>
                </c:pt>
                <c:pt idx="1377">
                  <c:v>0.03</c:v>
                </c:pt>
                <c:pt idx="1378">
                  <c:v>0</c:v>
                </c:pt>
                <c:pt idx="1379">
                  <c:v>0.03</c:v>
                </c:pt>
                <c:pt idx="1380">
                  <c:v>0.03</c:v>
                </c:pt>
                <c:pt idx="1381">
                  <c:v>0.03</c:v>
                </c:pt>
                <c:pt idx="1382">
                  <c:v>0.03</c:v>
                </c:pt>
                <c:pt idx="1383">
                  <c:v>0</c:v>
                </c:pt>
                <c:pt idx="1384">
                  <c:v>0</c:v>
                </c:pt>
                <c:pt idx="1385">
                  <c:v>0.03</c:v>
                </c:pt>
                <c:pt idx="1386">
                  <c:v>0.03</c:v>
                </c:pt>
                <c:pt idx="1387">
                  <c:v>0.03</c:v>
                </c:pt>
                <c:pt idx="1388">
                  <c:v>0.03</c:v>
                </c:pt>
                <c:pt idx="1389">
                  <c:v>0.03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0.03</c:v>
                </c:pt>
                <c:pt idx="1394">
                  <c:v>0.03</c:v>
                </c:pt>
                <c:pt idx="1395">
                  <c:v>0.03</c:v>
                </c:pt>
                <c:pt idx="1396">
                  <c:v>0.03</c:v>
                </c:pt>
                <c:pt idx="1397">
                  <c:v>0.03</c:v>
                </c:pt>
                <c:pt idx="1398">
                  <c:v>0</c:v>
                </c:pt>
                <c:pt idx="1399">
                  <c:v>0.03</c:v>
                </c:pt>
                <c:pt idx="1400">
                  <c:v>0</c:v>
                </c:pt>
                <c:pt idx="1401">
                  <c:v>0</c:v>
                </c:pt>
                <c:pt idx="1402">
                  <c:v>0.03</c:v>
                </c:pt>
                <c:pt idx="1403">
                  <c:v>0.03</c:v>
                </c:pt>
                <c:pt idx="1404">
                  <c:v>0</c:v>
                </c:pt>
                <c:pt idx="1405">
                  <c:v>0.03</c:v>
                </c:pt>
                <c:pt idx="1406">
                  <c:v>0.03</c:v>
                </c:pt>
                <c:pt idx="1407">
                  <c:v>0.03</c:v>
                </c:pt>
                <c:pt idx="1408">
                  <c:v>0.03</c:v>
                </c:pt>
                <c:pt idx="1409">
                  <c:v>0.03</c:v>
                </c:pt>
                <c:pt idx="1410">
                  <c:v>0</c:v>
                </c:pt>
                <c:pt idx="1411">
                  <c:v>0.03</c:v>
                </c:pt>
                <c:pt idx="1412">
                  <c:v>0.03</c:v>
                </c:pt>
                <c:pt idx="1413">
                  <c:v>0.03</c:v>
                </c:pt>
                <c:pt idx="1414">
                  <c:v>0.03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0.03</c:v>
                </c:pt>
                <c:pt idx="1419">
                  <c:v>0</c:v>
                </c:pt>
                <c:pt idx="1420">
                  <c:v>0.03</c:v>
                </c:pt>
                <c:pt idx="1421">
                  <c:v>0.03</c:v>
                </c:pt>
                <c:pt idx="1422">
                  <c:v>0.03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0.03</c:v>
                </c:pt>
                <c:pt idx="1427">
                  <c:v>0.03</c:v>
                </c:pt>
                <c:pt idx="1428">
                  <c:v>0</c:v>
                </c:pt>
                <c:pt idx="1429">
                  <c:v>0</c:v>
                </c:pt>
                <c:pt idx="1430">
                  <c:v>0.03</c:v>
                </c:pt>
                <c:pt idx="1431">
                  <c:v>0.03</c:v>
                </c:pt>
                <c:pt idx="1432">
                  <c:v>0.03</c:v>
                </c:pt>
                <c:pt idx="1433">
                  <c:v>0.03</c:v>
                </c:pt>
                <c:pt idx="1434">
                  <c:v>0.03</c:v>
                </c:pt>
                <c:pt idx="1435">
                  <c:v>0.03</c:v>
                </c:pt>
                <c:pt idx="1436">
                  <c:v>0</c:v>
                </c:pt>
                <c:pt idx="1437">
                  <c:v>0</c:v>
                </c:pt>
                <c:pt idx="1438">
                  <c:v>0.03</c:v>
                </c:pt>
                <c:pt idx="1439">
                  <c:v>0.09</c:v>
                </c:pt>
                <c:pt idx="1440">
                  <c:v>0.03</c:v>
                </c:pt>
                <c:pt idx="1441">
                  <c:v>0.03</c:v>
                </c:pt>
                <c:pt idx="1442">
                  <c:v>0.03</c:v>
                </c:pt>
                <c:pt idx="1443">
                  <c:v>0.03</c:v>
                </c:pt>
                <c:pt idx="1444">
                  <c:v>0.03</c:v>
                </c:pt>
                <c:pt idx="1445">
                  <c:v>0</c:v>
                </c:pt>
                <c:pt idx="1446">
                  <c:v>0</c:v>
                </c:pt>
                <c:pt idx="1447">
                  <c:v>0.03</c:v>
                </c:pt>
                <c:pt idx="1448">
                  <c:v>0</c:v>
                </c:pt>
                <c:pt idx="1449">
                  <c:v>0.03</c:v>
                </c:pt>
                <c:pt idx="1450">
                  <c:v>0</c:v>
                </c:pt>
                <c:pt idx="1451">
                  <c:v>0.03</c:v>
                </c:pt>
                <c:pt idx="1452">
                  <c:v>0.03</c:v>
                </c:pt>
                <c:pt idx="1453">
                  <c:v>0</c:v>
                </c:pt>
                <c:pt idx="1454">
                  <c:v>0</c:v>
                </c:pt>
                <c:pt idx="1455">
                  <c:v>0.03</c:v>
                </c:pt>
                <c:pt idx="1456">
                  <c:v>0.03</c:v>
                </c:pt>
                <c:pt idx="1457">
                  <c:v>0.03</c:v>
                </c:pt>
                <c:pt idx="1458">
                  <c:v>0.03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0.03</c:v>
                </c:pt>
                <c:pt idx="1464">
                  <c:v>0.03</c:v>
                </c:pt>
                <c:pt idx="1465">
                  <c:v>0.03</c:v>
                </c:pt>
                <c:pt idx="1466">
                  <c:v>0</c:v>
                </c:pt>
                <c:pt idx="1467">
                  <c:v>0.03</c:v>
                </c:pt>
                <c:pt idx="1468">
                  <c:v>0</c:v>
                </c:pt>
                <c:pt idx="1469">
                  <c:v>0.03</c:v>
                </c:pt>
                <c:pt idx="1470">
                  <c:v>0.03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0.03</c:v>
                </c:pt>
                <c:pt idx="1476">
                  <c:v>0.03</c:v>
                </c:pt>
                <c:pt idx="1477">
                  <c:v>0.03</c:v>
                </c:pt>
                <c:pt idx="1478">
                  <c:v>0.03</c:v>
                </c:pt>
                <c:pt idx="1479">
                  <c:v>0</c:v>
                </c:pt>
                <c:pt idx="1480">
                  <c:v>0</c:v>
                </c:pt>
                <c:pt idx="1481">
                  <c:v>0.03</c:v>
                </c:pt>
                <c:pt idx="1482">
                  <c:v>0.03</c:v>
                </c:pt>
                <c:pt idx="1483">
                  <c:v>0</c:v>
                </c:pt>
                <c:pt idx="1484">
                  <c:v>0</c:v>
                </c:pt>
                <c:pt idx="1485">
                  <c:v>0.03</c:v>
                </c:pt>
                <c:pt idx="1486">
                  <c:v>0</c:v>
                </c:pt>
                <c:pt idx="1487">
                  <c:v>0.03</c:v>
                </c:pt>
                <c:pt idx="1488">
                  <c:v>0.03</c:v>
                </c:pt>
                <c:pt idx="1489">
                  <c:v>0.03</c:v>
                </c:pt>
                <c:pt idx="1490">
                  <c:v>0.03</c:v>
                </c:pt>
                <c:pt idx="1491">
                  <c:v>0.03</c:v>
                </c:pt>
                <c:pt idx="1492">
                  <c:v>0.03</c:v>
                </c:pt>
                <c:pt idx="1493">
                  <c:v>0.03</c:v>
                </c:pt>
                <c:pt idx="1494">
                  <c:v>0</c:v>
                </c:pt>
                <c:pt idx="1495">
                  <c:v>0</c:v>
                </c:pt>
                <c:pt idx="1496">
                  <c:v>0.03</c:v>
                </c:pt>
                <c:pt idx="1497">
                  <c:v>0</c:v>
                </c:pt>
                <c:pt idx="1498">
                  <c:v>0.03</c:v>
                </c:pt>
                <c:pt idx="1499">
                  <c:v>0</c:v>
                </c:pt>
                <c:pt idx="1500">
                  <c:v>0.03</c:v>
                </c:pt>
                <c:pt idx="1501">
                  <c:v>0.03</c:v>
                </c:pt>
                <c:pt idx="1502">
                  <c:v>0</c:v>
                </c:pt>
                <c:pt idx="1503">
                  <c:v>0.03</c:v>
                </c:pt>
                <c:pt idx="1504">
                  <c:v>0.03</c:v>
                </c:pt>
                <c:pt idx="1505">
                  <c:v>0.03</c:v>
                </c:pt>
                <c:pt idx="1506">
                  <c:v>0.03</c:v>
                </c:pt>
                <c:pt idx="1507">
                  <c:v>0.03</c:v>
                </c:pt>
                <c:pt idx="1508">
                  <c:v>0</c:v>
                </c:pt>
                <c:pt idx="1509">
                  <c:v>0.03</c:v>
                </c:pt>
                <c:pt idx="1510">
                  <c:v>0.03</c:v>
                </c:pt>
                <c:pt idx="1511">
                  <c:v>0</c:v>
                </c:pt>
                <c:pt idx="1512">
                  <c:v>0.06</c:v>
                </c:pt>
                <c:pt idx="1513">
                  <c:v>0.06</c:v>
                </c:pt>
                <c:pt idx="1514">
                  <c:v>0.06</c:v>
                </c:pt>
                <c:pt idx="1515">
                  <c:v>0.09</c:v>
                </c:pt>
                <c:pt idx="1516">
                  <c:v>0.3</c:v>
                </c:pt>
                <c:pt idx="1517">
                  <c:v>0.33</c:v>
                </c:pt>
                <c:pt idx="1518">
                  <c:v>0.06</c:v>
                </c:pt>
                <c:pt idx="1519">
                  <c:v>0.15</c:v>
                </c:pt>
                <c:pt idx="1520">
                  <c:v>0.72</c:v>
                </c:pt>
                <c:pt idx="1521">
                  <c:v>0.69</c:v>
                </c:pt>
                <c:pt idx="1522">
                  <c:v>0.3</c:v>
                </c:pt>
                <c:pt idx="1523">
                  <c:v>0.69</c:v>
                </c:pt>
                <c:pt idx="1524">
                  <c:v>0.54</c:v>
                </c:pt>
                <c:pt idx="1525">
                  <c:v>0.21</c:v>
                </c:pt>
                <c:pt idx="1526">
                  <c:v>0.12</c:v>
                </c:pt>
                <c:pt idx="1527">
                  <c:v>0.75</c:v>
                </c:pt>
                <c:pt idx="1528">
                  <c:v>0.24</c:v>
                </c:pt>
                <c:pt idx="1529">
                  <c:v>0.54</c:v>
                </c:pt>
                <c:pt idx="1530">
                  <c:v>0.18</c:v>
                </c:pt>
                <c:pt idx="1531">
                  <c:v>0.27</c:v>
                </c:pt>
                <c:pt idx="1532">
                  <c:v>0.33</c:v>
                </c:pt>
                <c:pt idx="1533">
                  <c:v>0.42</c:v>
                </c:pt>
                <c:pt idx="1534">
                  <c:v>0.21</c:v>
                </c:pt>
                <c:pt idx="1535">
                  <c:v>0.33</c:v>
                </c:pt>
                <c:pt idx="1536">
                  <c:v>0.27</c:v>
                </c:pt>
                <c:pt idx="1537">
                  <c:v>0.33</c:v>
                </c:pt>
                <c:pt idx="1538">
                  <c:v>0.33</c:v>
                </c:pt>
                <c:pt idx="1539">
                  <c:v>0.24</c:v>
                </c:pt>
                <c:pt idx="1540">
                  <c:v>0.54</c:v>
                </c:pt>
                <c:pt idx="1541">
                  <c:v>0.39</c:v>
                </c:pt>
                <c:pt idx="1542">
                  <c:v>0.12</c:v>
                </c:pt>
                <c:pt idx="1543">
                  <c:v>0.27</c:v>
                </c:pt>
                <c:pt idx="1544">
                  <c:v>0.56999999999999995</c:v>
                </c:pt>
                <c:pt idx="1545">
                  <c:v>0.78</c:v>
                </c:pt>
                <c:pt idx="1546">
                  <c:v>0.15</c:v>
                </c:pt>
                <c:pt idx="1547">
                  <c:v>0.03</c:v>
                </c:pt>
                <c:pt idx="1548">
                  <c:v>0</c:v>
                </c:pt>
                <c:pt idx="1549">
                  <c:v>0</c:v>
                </c:pt>
                <c:pt idx="1550">
                  <c:v>0.12</c:v>
                </c:pt>
                <c:pt idx="1551">
                  <c:v>0.56999999999999995</c:v>
                </c:pt>
                <c:pt idx="1552">
                  <c:v>0.56999999999999995</c:v>
                </c:pt>
                <c:pt idx="1553">
                  <c:v>0.06</c:v>
                </c:pt>
                <c:pt idx="1554">
                  <c:v>0.12</c:v>
                </c:pt>
                <c:pt idx="1555">
                  <c:v>0.03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0.03</c:v>
                </c:pt>
                <c:pt idx="1560">
                  <c:v>0.18</c:v>
                </c:pt>
                <c:pt idx="1561">
                  <c:v>0.15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0.03</c:v>
                </c:pt>
                <c:pt idx="1567">
                  <c:v>0.84</c:v>
                </c:pt>
                <c:pt idx="1568">
                  <c:v>0.09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0.03</c:v>
                </c:pt>
                <c:pt idx="1607">
                  <c:v>0</c:v>
                </c:pt>
                <c:pt idx="1608">
                  <c:v>0.03</c:v>
                </c:pt>
                <c:pt idx="1609">
                  <c:v>0</c:v>
                </c:pt>
                <c:pt idx="1610">
                  <c:v>0.03</c:v>
                </c:pt>
                <c:pt idx="1611">
                  <c:v>0</c:v>
                </c:pt>
                <c:pt idx="1612">
                  <c:v>0.03</c:v>
                </c:pt>
                <c:pt idx="1613">
                  <c:v>0</c:v>
                </c:pt>
                <c:pt idx="1614">
                  <c:v>0</c:v>
                </c:pt>
                <c:pt idx="1615">
                  <c:v>0.03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0.03</c:v>
                </c:pt>
                <c:pt idx="1620">
                  <c:v>0</c:v>
                </c:pt>
                <c:pt idx="1621">
                  <c:v>0.03</c:v>
                </c:pt>
                <c:pt idx="1622">
                  <c:v>0</c:v>
                </c:pt>
                <c:pt idx="1623">
                  <c:v>0</c:v>
                </c:pt>
                <c:pt idx="1624">
                  <c:v>0.03</c:v>
                </c:pt>
                <c:pt idx="1625">
                  <c:v>0.03</c:v>
                </c:pt>
                <c:pt idx="1626">
                  <c:v>0.03</c:v>
                </c:pt>
                <c:pt idx="1627">
                  <c:v>0.03</c:v>
                </c:pt>
                <c:pt idx="1628">
                  <c:v>0</c:v>
                </c:pt>
                <c:pt idx="1629">
                  <c:v>0.03</c:v>
                </c:pt>
                <c:pt idx="1630">
                  <c:v>0</c:v>
                </c:pt>
                <c:pt idx="1631">
                  <c:v>0.03</c:v>
                </c:pt>
                <c:pt idx="1632">
                  <c:v>0</c:v>
                </c:pt>
                <c:pt idx="1633">
                  <c:v>0.03</c:v>
                </c:pt>
                <c:pt idx="1634">
                  <c:v>0.03</c:v>
                </c:pt>
                <c:pt idx="1635">
                  <c:v>0.03</c:v>
                </c:pt>
                <c:pt idx="1636">
                  <c:v>0</c:v>
                </c:pt>
                <c:pt idx="1637">
                  <c:v>0.03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0.03</c:v>
                </c:pt>
                <c:pt idx="1642">
                  <c:v>0</c:v>
                </c:pt>
                <c:pt idx="1643">
                  <c:v>0.03</c:v>
                </c:pt>
                <c:pt idx="1644">
                  <c:v>0</c:v>
                </c:pt>
                <c:pt idx="1645">
                  <c:v>0.03</c:v>
                </c:pt>
                <c:pt idx="1646">
                  <c:v>0</c:v>
                </c:pt>
                <c:pt idx="1647">
                  <c:v>0</c:v>
                </c:pt>
                <c:pt idx="1648">
                  <c:v>0.03</c:v>
                </c:pt>
                <c:pt idx="1649">
                  <c:v>0.03</c:v>
                </c:pt>
                <c:pt idx="1650">
                  <c:v>0.03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0.03</c:v>
                </c:pt>
                <c:pt idx="1655">
                  <c:v>0.03</c:v>
                </c:pt>
                <c:pt idx="1656">
                  <c:v>0.03</c:v>
                </c:pt>
                <c:pt idx="1657">
                  <c:v>0.06</c:v>
                </c:pt>
                <c:pt idx="1658">
                  <c:v>0.27</c:v>
                </c:pt>
                <c:pt idx="1659">
                  <c:v>0.75</c:v>
                </c:pt>
                <c:pt idx="1660">
                  <c:v>2.19</c:v>
                </c:pt>
                <c:pt idx="1661">
                  <c:v>0.24</c:v>
                </c:pt>
                <c:pt idx="1662">
                  <c:v>0.15</c:v>
                </c:pt>
                <c:pt idx="1663">
                  <c:v>0.03</c:v>
                </c:pt>
                <c:pt idx="1664">
                  <c:v>0.03</c:v>
                </c:pt>
                <c:pt idx="1665">
                  <c:v>0.12</c:v>
                </c:pt>
                <c:pt idx="1666">
                  <c:v>0.09</c:v>
                </c:pt>
                <c:pt idx="1667">
                  <c:v>0.15</c:v>
                </c:pt>
                <c:pt idx="1668">
                  <c:v>0.09</c:v>
                </c:pt>
                <c:pt idx="1669">
                  <c:v>0.03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0.06</c:v>
                </c:pt>
                <c:pt idx="1680">
                  <c:v>0.06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0.03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0.06</c:v>
                </c:pt>
                <c:pt idx="1702">
                  <c:v>0.06</c:v>
                </c:pt>
                <c:pt idx="1703">
                  <c:v>0.09</c:v>
                </c:pt>
                <c:pt idx="1704">
                  <c:v>0.06</c:v>
                </c:pt>
                <c:pt idx="1705">
                  <c:v>0.09</c:v>
                </c:pt>
                <c:pt idx="1706">
                  <c:v>0.09</c:v>
                </c:pt>
                <c:pt idx="1707">
                  <c:v>0.06</c:v>
                </c:pt>
                <c:pt idx="1708">
                  <c:v>0.06</c:v>
                </c:pt>
                <c:pt idx="1709">
                  <c:v>0.06</c:v>
                </c:pt>
                <c:pt idx="1710">
                  <c:v>0.06</c:v>
                </c:pt>
                <c:pt idx="1711">
                  <c:v>0.09</c:v>
                </c:pt>
                <c:pt idx="1712">
                  <c:v>0.09</c:v>
                </c:pt>
                <c:pt idx="1713">
                  <c:v>0.06</c:v>
                </c:pt>
                <c:pt idx="1714">
                  <c:v>0.09</c:v>
                </c:pt>
                <c:pt idx="1715">
                  <c:v>0.06</c:v>
                </c:pt>
                <c:pt idx="1716">
                  <c:v>0.06</c:v>
                </c:pt>
                <c:pt idx="1717">
                  <c:v>0.09</c:v>
                </c:pt>
                <c:pt idx="1718">
                  <c:v>0.03</c:v>
                </c:pt>
                <c:pt idx="1719">
                  <c:v>0.03</c:v>
                </c:pt>
                <c:pt idx="1720">
                  <c:v>0.03</c:v>
                </c:pt>
                <c:pt idx="1721">
                  <c:v>0.06</c:v>
                </c:pt>
                <c:pt idx="1722">
                  <c:v>0.06</c:v>
                </c:pt>
                <c:pt idx="1723">
                  <c:v>0.03</c:v>
                </c:pt>
                <c:pt idx="1724">
                  <c:v>0</c:v>
                </c:pt>
                <c:pt idx="1725">
                  <c:v>0.03</c:v>
                </c:pt>
                <c:pt idx="1726">
                  <c:v>0.06</c:v>
                </c:pt>
                <c:pt idx="1727">
                  <c:v>0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0.06</c:v>
                </c:pt>
                <c:pt idx="1733">
                  <c:v>0.03</c:v>
                </c:pt>
                <c:pt idx="1734">
                  <c:v>0.03</c:v>
                </c:pt>
                <c:pt idx="1735">
                  <c:v>0.03</c:v>
                </c:pt>
                <c:pt idx="1736">
                  <c:v>0.06</c:v>
                </c:pt>
                <c:pt idx="1737">
                  <c:v>0</c:v>
                </c:pt>
                <c:pt idx="1738">
                  <c:v>0.06</c:v>
                </c:pt>
                <c:pt idx="1739">
                  <c:v>0.09</c:v>
                </c:pt>
                <c:pt idx="1740">
                  <c:v>0.03</c:v>
                </c:pt>
                <c:pt idx="1741">
                  <c:v>0.06</c:v>
                </c:pt>
                <c:pt idx="1742">
                  <c:v>0.03</c:v>
                </c:pt>
                <c:pt idx="1743">
                  <c:v>0.03</c:v>
                </c:pt>
                <c:pt idx="1744">
                  <c:v>0.06</c:v>
                </c:pt>
                <c:pt idx="1745">
                  <c:v>0.06</c:v>
                </c:pt>
                <c:pt idx="1746">
                  <c:v>0.03</c:v>
                </c:pt>
                <c:pt idx="1747">
                  <c:v>0.03</c:v>
                </c:pt>
                <c:pt idx="1748">
                  <c:v>0.06</c:v>
                </c:pt>
                <c:pt idx="1749">
                  <c:v>0.06</c:v>
                </c:pt>
                <c:pt idx="1750">
                  <c:v>0</c:v>
                </c:pt>
                <c:pt idx="1751">
                  <c:v>0.06</c:v>
                </c:pt>
                <c:pt idx="1752">
                  <c:v>0.06</c:v>
                </c:pt>
                <c:pt idx="1753">
                  <c:v>0.03</c:v>
                </c:pt>
                <c:pt idx="1754">
                  <c:v>0.06</c:v>
                </c:pt>
                <c:pt idx="1755">
                  <c:v>0.06</c:v>
                </c:pt>
                <c:pt idx="1756">
                  <c:v>0.03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0.03</c:v>
                </c:pt>
                <c:pt idx="1762">
                  <c:v>0</c:v>
                </c:pt>
                <c:pt idx="1763">
                  <c:v>0</c:v>
                </c:pt>
                <c:pt idx="1764">
                  <c:v>0.03</c:v>
                </c:pt>
                <c:pt idx="1765">
                  <c:v>0.03</c:v>
                </c:pt>
                <c:pt idx="1766">
                  <c:v>0.03</c:v>
                </c:pt>
                <c:pt idx="1767">
                  <c:v>0.03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0.03</c:v>
                </c:pt>
                <c:pt idx="1773">
                  <c:v>0.03</c:v>
                </c:pt>
                <c:pt idx="1774">
                  <c:v>0.03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0.06</c:v>
                </c:pt>
                <c:pt idx="1790">
                  <c:v>0</c:v>
                </c:pt>
                <c:pt idx="1791">
                  <c:v>0.06</c:v>
                </c:pt>
                <c:pt idx="1792">
                  <c:v>0.15</c:v>
                </c:pt>
                <c:pt idx="1793">
                  <c:v>0.15</c:v>
                </c:pt>
                <c:pt idx="1794">
                  <c:v>0.15</c:v>
                </c:pt>
                <c:pt idx="1795">
                  <c:v>0.15</c:v>
                </c:pt>
                <c:pt idx="1796">
                  <c:v>0.27</c:v>
                </c:pt>
                <c:pt idx="1797">
                  <c:v>0.15</c:v>
                </c:pt>
                <c:pt idx="1798">
                  <c:v>0.69</c:v>
                </c:pt>
                <c:pt idx="1799">
                  <c:v>0.45</c:v>
                </c:pt>
                <c:pt idx="1800">
                  <c:v>0.15</c:v>
                </c:pt>
                <c:pt idx="1801">
                  <c:v>0.06</c:v>
                </c:pt>
                <c:pt idx="1802">
                  <c:v>0.09</c:v>
                </c:pt>
                <c:pt idx="1803">
                  <c:v>0.09</c:v>
                </c:pt>
                <c:pt idx="1804">
                  <c:v>0.12</c:v>
                </c:pt>
                <c:pt idx="1805">
                  <c:v>0.06</c:v>
                </c:pt>
                <c:pt idx="1806">
                  <c:v>0.06</c:v>
                </c:pt>
                <c:pt idx="1807">
                  <c:v>1.1100000000000001</c:v>
                </c:pt>
                <c:pt idx="1808">
                  <c:v>0.93</c:v>
                </c:pt>
                <c:pt idx="1809">
                  <c:v>1.53</c:v>
                </c:pt>
                <c:pt idx="1810">
                  <c:v>1.29</c:v>
                </c:pt>
                <c:pt idx="1811">
                  <c:v>0.12</c:v>
                </c:pt>
                <c:pt idx="1812">
                  <c:v>0.12</c:v>
                </c:pt>
                <c:pt idx="1813">
                  <c:v>0.09</c:v>
                </c:pt>
                <c:pt idx="1814">
                  <c:v>0.12</c:v>
                </c:pt>
                <c:pt idx="1815">
                  <c:v>0</c:v>
                </c:pt>
                <c:pt idx="1816">
                  <c:v>0.15</c:v>
                </c:pt>
                <c:pt idx="1817">
                  <c:v>0.06</c:v>
                </c:pt>
                <c:pt idx="1818">
                  <c:v>0</c:v>
                </c:pt>
                <c:pt idx="1819">
                  <c:v>0.03</c:v>
                </c:pt>
                <c:pt idx="1820">
                  <c:v>0.12</c:v>
                </c:pt>
                <c:pt idx="1821">
                  <c:v>0.09</c:v>
                </c:pt>
                <c:pt idx="1822">
                  <c:v>0.12</c:v>
                </c:pt>
                <c:pt idx="1823">
                  <c:v>0.03</c:v>
                </c:pt>
                <c:pt idx="1824">
                  <c:v>0.03</c:v>
                </c:pt>
                <c:pt idx="1825">
                  <c:v>0.09</c:v>
                </c:pt>
                <c:pt idx="1826">
                  <c:v>0.03</c:v>
                </c:pt>
                <c:pt idx="1827">
                  <c:v>0.12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0.03</c:v>
                </c:pt>
                <c:pt idx="1865">
                  <c:v>0</c:v>
                </c:pt>
                <c:pt idx="1866">
                  <c:v>0.03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0.03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0.03</c:v>
                </c:pt>
                <c:pt idx="1876">
                  <c:v>0.03</c:v>
                </c:pt>
                <c:pt idx="1877">
                  <c:v>0</c:v>
                </c:pt>
                <c:pt idx="1878">
                  <c:v>0.03</c:v>
                </c:pt>
                <c:pt idx="1879">
                  <c:v>0.03</c:v>
                </c:pt>
                <c:pt idx="1880">
                  <c:v>0.03</c:v>
                </c:pt>
                <c:pt idx="1881">
                  <c:v>0</c:v>
                </c:pt>
                <c:pt idx="1882">
                  <c:v>0</c:v>
                </c:pt>
                <c:pt idx="1883">
                  <c:v>0.03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0.03</c:v>
                </c:pt>
                <c:pt idx="1891">
                  <c:v>0.03</c:v>
                </c:pt>
                <c:pt idx="1892">
                  <c:v>0</c:v>
                </c:pt>
                <c:pt idx="1893">
                  <c:v>0.03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0.03</c:v>
                </c:pt>
                <c:pt idx="1898">
                  <c:v>0.03</c:v>
                </c:pt>
                <c:pt idx="1899">
                  <c:v>0</c:v>
                </c:pt>
                <c:pt idx="1900">
                  <c:v>0.03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0.03</c:v>
                </c:pt>
                <c:pt idx="1910">
                  <c:v>0</c:v>
                </c:pt>
                <c:pt idx="1911">
                  <c:v>0.03</c:v>
                </c:pt>
                <c:pt idx="1912">
                  <c:v>0.03</c:v>
                </c:pt>
                <c:pt idx="1913">
                  <c:v>0.03</c:v>
                </c:pt>
                <c:pt idx="1914">
                  <c:v>0</c:v>
                </c:pt>
                <c:pt idx="1915">
                  <c:v>0.03</c:v>
                </c:pt>
                <c:pt idx="1916">
                  <c:v>0.03</c:v>
                </c:pt>
                <c:pt idx="1917">
                  <c:v>0</c:v>
                </c:pt>
                <c:pt idx="1918">
                  <c:v>0.03</c:v>
                </c:pt>
                <c:pt idx="1919">
                  <c:v>0.09</c:v>
                </c:pt>
                <c:pt idx="1920">
                  <c:v>0.03</c:v>
                </c:pt>
                <c:pt idx="1921">
                  <c:v>0.03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0.03</c:v>
                </c:pt>
                <c:pt idx="1931">
                  <c:v>0.03</c:v>
                </c:pt>
                <c:pt idx="1932">
                  <c:v>0</c:v>
                </c:pt>
                <c:pt idx="1933">
                  <c:v>0</c:v>
                </c:pt>
                <c:pt idx="1934">
                  <c:v>0.03</c:v>
                </c:pt>
                <c:pt idx="1935">
                  <c:v>0.03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0.03</c:v>
                </c:pt>
                <c:pt idx="1940">
                  <c:v>0.03</c:v>
                </c:pt>
                <c:pt idx="1941">
                  <c:v>0</c:v>
                </c:pt>
                <c:pt idx="1942">
                  <c:v>0.03</c:v>
                </c:pt>
                <c:pt idx="1943">
                  <c:v>0</c:v>
                </c:pt>
                <c:pt idx="1944">
                  <c:v>0</c:v>
                </c:pt>
                <c:pt idx="1945">
                  <c:v>0.03</c:v>
                </c:pt>
                <c:pt idx="1946">
                  <c:v>0</c:v>
                </c:pt>
                <c:pt idx="1947">
                  <c:v>0.03</c:v>
                </c:pt>
                <c:pt idx="1948">
                  <c:v>0.03</c:v>
                </c:pt>
                <c:pt idx="1949">
                  <c:v>0.03</c:v>
                </c:pt>
                <c:pt idx="1950">
                  <c:v>0.03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0.03</c:v>
                </c:pt>
                <c:pt idx="1957">
                  <c:v>0.03</c:v>
                </c:pt>
                <c:pt idx="1958">
                  <c:v>0</c:v>
                </c:pt>
                <c:pt idx="1959">
                  <c:v>0</c:v>
                </c:pt>
                <c:pt idx="1960">
                  <c:v>0.03</c:v>
                </c:pt>
                <c:pt idx="1961">
                  <c:v>0</c:v>
                </c:pt>
                <c:pt idx="1962">
                  <c:v>0.03</c:v>
                </c:pt>
                <c:pt idx="1963">
                  <c:v>0.03</c:v>
                </c:pt>
                <c:pt idx="1964">
                  <c:v>0.03</c:v>
                </c:pt>
                <c:pt idx="1965">
                  <c:v>0.03</c:v>
                </c:pt>
                <c:pt idx="1966">
                  <c:v>0</c:v>
                </c:pt>
                <c:pt idx="1967">
                  <c:v>0.03</c:v>
                </c:pt>
                <c:pt idx="1968">
                  <c:v>0</c:v>
                </c:pt>
                <c:pt idx="1969">
                  <c:v>0</c:v>
                </c:pt>
                <c:pt idx="1970">
                  <c:v>0.03</c:v>
                </c:pt>
                <c:pt idx="1971">
                  <c:v>0</c:v>
                </c:pt>
                <c:pt idx="1972">
                  <c:v>0.03</c:v>
                </c:pt>
                <c:pt idx="1973">
                  <c:v>0.03</c:v>
                </c:pt>
                <c:pt idx="1974">
                  <c:v>0.03</c:v>
                </c:pt>
                <c:pt idx="1975">
                  <c:v>0.03</c:v>
                </c:pt>
                <c:pt idx="1976">
                  <c:v>0.03</c:v>
                </c:pt>
                <c:pt idx="1977">
                  <c:v>0.03</c:v>
                </c:pt>
                <c:pt idx="1978">
                  <c:v>0.03</c:v>
                </c:pt>
                <c:pt idx="1979">
                  <c:v>0.03</c:v>
                </c:pt>
                <c:pt idx="1980">
                  <c:v>0.03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0.03</c:v>
                </c:pt>
                <c:pt idx="1985">
                  <c:v>0.03</c:v>
                </c:pt>
                <c:pt idx="1986">
                  <c:v>0.03</c:v>
                </c:pt>
                <c:pt idx="1987">
                  <c:v>0.03</c:v>
                </c:pt>
                <c:pt idx="1988">
                  <c:v>0.03</c:v>
                </c:pt>
                <c:pt idx="1989">
                  <c:v>0.03</c:v>
                </c:pt>
                <c:pt idx="1990">
                  <c:v>0.03</c:v>
                </c:pt>
                <c:pt idx="1991">
                  <c:v>0</c:v>
                </c:pt>
                <c:pt idx="1992">
                  <c:v>0.03</c:v>
                </c:pt>
                <c:pt idx="1993">
                  <c:v>0</c:v>
                </c:pt>
                <c:pt idx="1994">
                  <c:v>0</c:v>
                </c:pt>
                <c:pt idx="1995">
                  <c:v>0.03</c:v>
                </c:pt>
                <c:pt idx="1996">
                  <c:v>0</c:v>
                </c:pt>
                <c:pt idx="1997">
                  <c:v>0.03</c:v>
                </c:pt>
                <c:pt idx="1998">
                  <c:v>0.03</c:v>
                </c:pt>
                <c:pt idx="1999">
                  <c:v>0.03</c:v>
                </c:pt>
                <c:pt idx="2000">
                  <c:v>0.03</c:v>
                </c:pt>
                <c:pt idx="2001">
                  <c:v>0.03</c:v>
                </c:pt>
                <c:pt idx="2002">
                  <c:v>0.03</c:v>
                </c:pt>
                <c:pt idx="2003">
                  <c:v>0.03</c:v>
                </c:pt>
                <c:pt idx="2004">
                  <c:v>0</c:v>
                </c:pt>
                <c:pt idx="2005">
                  <c:v>0.03</c:v>
                </c:pt>
                <c:pt idx="2006">
                  <c:v>0</c:v>
                </c:pt>
                <c:pt idx="2007">
                  <c:v>0.03</c:v>
                </c:pt>
                <c:pt idx="2008">
                  <c:v>0.03</c:v>
                </c:pt>
                <c:pt idx="2009">
                  <c:v>0.03</c:v>
                </c:pt>
                <c:pt idx="2010">
                  <c:v>0</c:v>
                </c:pt>
                <c:pt idx="2011">
                  <c:v>0.03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0.03</c:v>
                </c:pt>
                <c:pt idx="2017">
                  <c:v>0.03</c:v>
                </c:pt>
                <c:pt idx="2018">
                  <c:v>0.03</c:v>
                </c:pt>
                <c:pt idx="2019">
                  <c:v>0.03</c:v>
                </c:pt>
                <c:pt idx="2020">
                  <c:v>0.03</c:v>
                </c:pt>
                <c:pt idx="2021">
                  <c:v>0.03</c:v>
                </c:pt>
                <c:pt idx="2022">
                  <c:v>0.03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0.03</c:v>
                </c:pt>
                <c:pt idx="2027">
                  <c:v>0</c:v>
                </c:pt>
                <c:pt idx="2028">
                  <c:v>0.03</c:v>
                </c:pt>
                <c:pt idx="2029">
                  <c:v>0</c:v>
                </c:pt>
                <c:pt idx="2030">
                  <c:v>0.03</c:v>
                </c:pt>
                <c:pt idx="2031">
                  <c:v>0</c:v>
                </c:pt>
                <c:pt idx="2032">
                  <c:v>0.03</c:v>
                </c:pt>
                <c:pt idx="2033">
                  <c:v>0.03</c:v>
                </c:pt>
                <c:pt idx="2034">
                  <c:v>0</c:v>
                </c:pt>
                <c:pt idx="2035">
                  <c:v>0</c:v>
                </c:pt>
                <c:pt idx="2036">
                  <c:v>0.03</c:v>
                </c:pt>
                <c:pt idx="2037">
                  <c:v>0.03</c:v>
                </c:pt>
                <c:pt idx="2038">
                  <c:v>0.03</c:v>
                </c:pt>
                <c:pt idx="2039">
                  <c:v>0.09</c:v>
                </c:pt>
                <c:pt idx="2040">
                  <c:v>0.06</c:v>
                </c:pt>
                <c:pt idx="2041">
                  <c:v>0.03</c:v>
                </c:pt>
                <c:pt idx="2042">
                  <c:v>0</c:v>
                </c:pt>
                <c:pt idx="2043">
                  <c:v>0.03</c:v>
                </c:pt>
                <c:pt idx="2044">
                  <c:v>0</c:v>
                </c:pt>
                <c:pt idx="2045">
                  <c:v>0.03</c:v>
                </c:pt>
                <c:pt idx="2046">
                  <c:v>0.03</c:v>
                </c:pt>
                <c:pt idx="2047">
                  <c:v>0.03</c:v>
                </c:pt>
                <c:pt idx="2048">
                  <c:v>0.03</c:v>
                </c:pt>
                <c:pt idx="2049">
                  <c:v>0.03</c:v>
                </c:pt>
                <c:pt idx="2050">
                  <c:v>0</c:v>
                </c:pt>
                <c:pt idx="2051">
                  <c:v>0.03</c:v>
                </c:pt>
                <c:pt idx="2052">
                  <c:v>0.03</c:v>
                </c:pt>
                <c:pt idx="2053">
                  <c:v>0.03</c:v>
                </c:pt>
                <c:pt idx="2054">
                  <c:v>0.03</c:v>
                </c:pt>
                <c:pt idx="2055">
                  <c:v>0.03</c:v>
                </c:pt>
                <c:pt idx="2056">
                  <c:v>0</c:v>
                </c:pt>
                <c:pt idx="2057">
                  <c:v>0.03</c:v>
                </c:pt>
                <c:pt idx="2058">
                  <c:v>0.03</c:v>
                </c:pt>
                <c:pt idx="2059">
                  <c:v>0</c:v>
                </c:pt>
                <c:pt idx="2060">
                  <c:v>0</c:v>
                </c:pt>
                <c:pt idx="2061">
                  <c:v>0.03</c:v>
                </c:pt>
                <c:pt idx="2062">
                  <c:v>0</c:v>
                </c:pt>
                <c:pt idx="2063">
                  <c:v>0.03</c:v>
                </c:pt>
                <c:pt idx="2064">
                  <c:v>0.03</c:v>
                </c:pt>
                <c:pt idx="2065">
                  <c:v>0.03</c:v>
                </c:pt>
                <c:pt idx="2066">
                  <c:v>0.03</c:v>
                </c:pt>
                <c:pt idx="2067">
                  <c:v>0</c:v>
                </c:pt>
                <c:pt idx="2068">
                  <c:v>0</c:v>
                </c:pt>
                <c:pt idx="2069">
                  <c:v>0.03</c:v>
                </c:pt>
                <c:pt idx="2070">
                  <c:v>0</c:v>
                </c:pt>
                <c:pt idx="2071">
                  <c:v>0</c:v>
                </c:pt>
                <c:pt idx="2072">
                  <c:v>0.03</c:v>
                </c:pt>
                <c:pt idx="2073">
                  <c:v>0.03</c:v>
                </c:pt>
                <c:pt idx="2074">
                  <c:v>0</c:v>
                </c:pt>
                <c:pt idx="2075">
                  <c:v>0</c:v>
                </c:pt>
                <c:pt idx="2076">
                  <c:v>0.03</c:v>
                </c:pt>
                <c:pt idx="2077">
                  <c:v>0.03</c:v>
                </c:pt>
                <c:pt idx="2078">
                  <c:v>0</c:v>
                </c:pt>
                <c:pt idx="2079">
                  <c:v>0</c:v>
                </c:pt>
                <c:pt idx="2080">
                  <c:v>0.03</c:v>
                </c:pt>
                <c:pt idx="2081">
                  <c:v>0.03</c:v>
                </c:pt>
                <c:pt idx="2082">
                  <c:v>0.03</c:v>
                </c:pt>
                <c:pt idx="2083">
                  <c:v>0</c:v>
                </c:pt>
                <c:pt idx="2084">
                  <c:v>0.03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0.03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0.03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0.03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0.03</c:v>
                </c:pt>
                <c:pt idx="2103">
                  <c:v>0</c:v>
                </c:pt>
                <c:pt idx="2104">
                  <c:v>0.03</c:v>
                </c:pt>
                <c:pt idx="2105">
                  <c:v>0.03</c:v>
                </c:pt>
                <c:pt idx="2106">
                  <c:v>0</c:v>
                </c:pt>
                <c:pt idx="2107">
                  <c:v>0.03</c:v>
                </c:pt>
                <c:pt idx="2108">
                  <c:v>0</c:v>
                </c:pt>
                <c:pt idx="2109">
                  <c:v>0.03</c:v>
                </c:pt>
                <c:pt idx="2110">
                  <c:v>0.03</c:v>
                </c:pt>
                <c:pt idx="2111">
                  <c:v>0</c:v>
                </c:pt>
                <c:pt idx="2112">
                  <c:v>0.03</c:v>
                </c:pt>
                <c:pt idx="2113">
                  <c:v>0</c:v>
                </c:pt>
                <c:pt idx="2114">
                  <c:v>0</c:v>
                </c:pt>
                <c:pt idx="2115">
                  <c:v>0.03</c:v>
                </c:pt>
                <c:pt idx="2116">
                  <c:v>0.03</c:v>
                </c:pt>
                <c:pt idx="2117">
                  <c:v>0.03</c:v>
                </c:pt>
                <c:pt idx="2118">
                  <c:v>0.03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0.03</c:v>
                </c:pt>
                <c:pt idx="2123">
                  <c:v>0.03</c:v>
                </c:pt>
                <c:pt idx="2124">
                  <c:v>0</c:v>
                </c:pt>
                <c:pt idx="2125">
                  <c:v>0</c:v>
                </c:pt>
                <c:pt idx="2126">
                  <c:v>0.03</c:v>
                </c:pt>
                <c:pt idx="2127">
                  <c:v>0</c:v>
                </c:pt>
                <c:pt idx="2128">
                  <c:v>0.03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0.03</c:v>
                </c:pt>
                <c:pt idx="2134">
                  <c:v>0.03</c:v>
                </c:pt>
                <c:pt idx="2135">
                  <c:v>0</c:v>
                </c:pt>
                <c:pt idx="2136">
                  <c:v>0.03</c:v>
                </c:pt>
                <c:pt idx="2137">
                  <c:v>0.03</c:v>
                </c:pt>
                <c:pt idx="2138">
                  <c:v>0.03</c:v>
                </c:pt>
                <c:pt idx="2139">
                  <c:v>0.03</c:v>
                </c:pt>
                <c:pt idx="2140">
                  <c:v>0</c:v>
                </c:pt>
                <c:pt idx="2141">
                  <c:v>0.03</c:v>
                </c:pt>
                <c:pt idx="2142">
                  <c:v>0</c:v>
                </c:pt>
                <c:pt idx="2143">
                  <c:v>0.03</c:v>
                </c:pt>
                <c:pt idx="2144">
                  <c:v>0</c:v>
                </c:pt>
                <c:pt idx="2145">
                  <c:v>0</c:v>
                </c:pt>
                <c:pt idx="2146">
                  <c:v>0.03</c:v>
                </c:pt>
                <c:pt idx="2147">
                  <c:v>0</c:v>
                </c:pt>
                <c:pt idx="2148">
                  <c:v>0.03</c:v>
                </c:pt>
                <c:pt idx="2149">
                  <c:v>0</c:v>
                </c:pt>
                <c:pt idx="2150">
                  <c:v>0.03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0.03</c:v>
                </c:pt>
                <c:pt idx="2155">
                  <c:v>0</c:v>
                </c:pt>
                <c:pt idx="2156">
                  <c:v>0.03</c:v>
                </c:pt>
                <c:pt idx="2157">
                  <c:v>0.03</c:v>
                </c:pt>
                <c:pt idx="2158">
                  <c:v>0.03</c:v>
                </c:pt>
                <c:pt idx="2159">
                  <c:v>0.09</c:v>
                </c:pt>
                <c:pt idx="2160">
                  <c:v>0.03</c:v>
                </c:pt>
                <c:pt idx="2161">
                  <c:v>0.03</c:v>
                </c:pt>
                <c:pt idx="2162">
                  <c:v>0.03</c:v>
                </c:pt>
                <c:pt idx="2163">
                  <c:v>0</c:v>
                </c:pt>
                <c:pt idx="2164">
                  <c:v>0.03</c:v>
                </c:pt>
                <c:pt idx="2165">
                  <c:v>0.03</c:v>
                </c:pt>
                <c:pt idx="2166">
                  <c:v>0.03</c:v>
                </c:pt>
                <c:pt idx="2167">
                  <c:v>0.03</c:v>
                </c:pt>
                <c:pt idx="2168">
                  <c:v>0.03</c:v>
                </c:pt>
                <c:pt idx="2169">
                  <c:v>0.03</c:v>
                </c:pt>
                <c:pt idx="2170">
                  <c:v>0</c:v>
                </c:pt>
                <c:pt idx="2171">
                  <c:v>0.03</c:v>
                </c:pt>
                <c:pt idx="2172">
                  <c:v>0.03</c:v>
                </c:pt>
                <c:pt idx="2173">
                  <c:v>0</c:v>
                </c:pt>
                <c:pt idx="2174">
                  <c:v>0.03</c:v>
                </c:pt>
                <c:pt idx="2175">
                  <c:v>0.03</c:v>
                </c:pt>
                <c:pt idx="2176">
                  <c:v>0</c:v>
                </c:pt>
                <c:pt idx="2177">
                  <c:v>0.03</c:v>
                </c:pt>
                <c:pt idx="2178">
                  <c:v>0</c:v>
                </c:pt>
                <c:pt idx="2179">
                  <c:v>0.03</c:v>
                </c:pt>
                <c:pt idx="2180">
                  <c:v>0.03</c:v>
                </c:pt>
                <c:pt idx="2181">
                  <c:v>0</c:v>
                </c:pt>
                <c:pt idx="2182">
                  <c:v>0.03</c:v>
                </c:pt>
                <c:pt idx="2183">
                  <c:v>0</c:v>
                </c:pt>
                <c:pt idx="2184">
                  <c:v>0.03</c:v>
                </c:pt>
                <c:pt idx="2185">
                  <c:v>0.03</c:v>
                </c:pt>
                <c:pt idx="2186">
                  <c:v>0.03</c:v>
                </c:pt>
                <c:pt idx="2187">
                  <c:v>0</c:v>
                </c:pt>
                <c:pt idx="2188">
                  <c:v>0.03</c:v>
                </c:pt>
                <c:pt idx="2189">
                  <c:v>0.03</c:v>
                </c:pt>
                <c:pt idx="2190">
                  <c:v>0</c:v>
                </c:pt>
                <c:pt idx="2191">
                  <c:v>0.03</c:v>
                </c:pt>
                <c:pt idx="2192">
                  <c:v>0.03</c:v>
                </c:pt>
                <c:pt idx="2193">
                  <c:v>0.03</c:v>
                </c:pt>
                <c:pt idx="2194">
                  <c:v>0.03</c:v>
                </c:pt>
                <c:pt idx="2195">
                  <c:v>0.03</c:v>
                </c:pt>
                <c:pt idx="2196">
                  <c:v>0.03</c:v>
                </c:pt>
                <c:pt idx="2197">
                  <c:v>0.03</c:v>
                </c:pt>
                <c:pt idx="2198">
                  <c:v>0</c:v>
                </c:pt>
                <c:pt idx="2199">
                  <c:v>0.03</c:v>
                </c:pt>
                <c:pt idx="2200">
                  <c:v>0</c:v>
                </c:pt>
                <c:pt idx="2201">
                  <c:v>0.03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</c:v>
                </c:pt>
                <c:pt idx="2206">
                  <c:v>0.03</c:v>
                </c:pt>
                <c:pt idx="2207">
                  <c:v>0</c:v>
                </c:pt>
                <c:pt idx="2208">
                  <c:v>0</c:v>
                </c:pt>
                <c:pt idx="2209">
                  <c:v>0.03</c:v>
                </c:pt>
                <c:pt idx="2210">
                  <c:v>0.03</c:v>
                </c:pt>
                <c:pt idx="2211">
                  <c:v>0.03</c:v>
                </c:pt>
                <c:pt idx="2212">
                  <c:v>0.03</c:v>
                </c:pt>
                <c:pt idx="2213">
                  <c:v>0.03</c:v>
                </c:pt>
                <c:pt idx="2214">
                  <c:v>0.03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0.03</c:v>
                </c:pt>
                <c:pt idx="2219">
                  <c:v>0.03</c:v>
                </c:pt>
                <c:pt idx="2220">
                  <c:v>0.03</c:v>
                </c:pt>
                <c:pt idx="2221">
                  <c:v>0.03</c:v>
                </c:pt>
                <c:pt idx="2222">
                  <c:v>0</c:v>
                </c:pt>
                <c:pt idx="2223">
                  <c:v>0.03</c:v>
                </c:pt>
                <c:pt idx="2224">
                  <c:v>0.03</c:v>
                </c:pt>
                <c:pt idx="2225">
                  <c:v>0.03</c:v>
                </c:pt>
                <c:pt idx="2226">
                  <c:v>0.03</c:v>
                </c:pt>
                <c:pt idx="2227">
                  <c:v>0.03</c:v>
                </c:pt>
                <c:pt idx="2228">
                  <c:v>0.03</c:v>
                </c:pt>
                <c:pt idx="2229">
                  <c:v>0.03</c:v>
                </c:pt>
                <c:pt idx="2230">
                  <c:v>0.03</c:v>
                </c:pt>
                <c:pt idx="2231">
                  <c:v>0.03</c:v>
                </c:pt>
                <c:pt idx="2232">
                  <c:v>0</c:v>
                </c:pt>
                <c:pt idx="2233">
                  <c:v>0.03</c:v>
                </c:pt>
                <c:pt idx="2234">
                  <c:v>0</c:v>
                </c:pt>
                <c:pt idx="2235">
                  <c:v>0</c:v>
                </c:pt>
                <c:pt idx="2236">
                  <c:v>0.03</c:v>
                </c:pt>
                <c:pt idx="2237">
                  <c:v>0.03</c:v>
                </c:pt>
                <c:pt idx="2238">
                  <c:v>0.03</c:v>
                </c:pt>
                <c:pt idx="2239">
                  <c:v>0.03</c:v>
                </c:pt>
                <c:pt idx="2240">
                  <c:v>0</c:v>
                </c:pt>
                <c:pt idx="2241">
                  <c:v>0.03</c:v>
                </c:pt>
                <c:pt idx="2242">
                  <c:v>0.03</c:v>
                </c:pt>
                <c:pt idx="2243">
                  <c:v>0</c:v>
                </c:pt>
                <c:pt idx="2244">
                  <c:v>0.03</c:v>
                </c:pt>
                <c:pt idx="2245">
                  <c:v>0</c:v>
                </c:pt>
                <c:pt idx="2246">
                  <c:v>0.03</c:v>
                </c:pt>
                <c:pt idx="2247">
                  <c:v>0.03</c:v>
                </c:pt>
                <c:pt idx="2248">
                  <c:v>0.03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0.03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0.03</c:v>
                </c:pt>
                <c:pt idx="2260">
                  <c:v>0</c:v>
                </c:pt>
                <c:pt idx="2261">
                  <c:v>0.03</c:v>
                </c:pt>
                <c:pt idx="2262">
                  <c:v>0</c:v>
                </c:pt>
                <c:pt idx="2263">
                  <c:v>0</c:v>
                </c:pt>
                <c:pt idx="2264">
                  <c:v>0.03</c:v>
                </c:pt>
                <c:pt idx="2265">
                  <c:v>0</c:v>
                </c:pt>
                <c:pt idx="2266">
                  <c:v>0.03</c:v>
                </c:pt>
                <c:pt idx="2267">
                  <c:v>0.03</c:v>
                </c:pt>
                <c:pt idx="2268">
                  <c:v>0.03</c:v>
                </c:pt>
                <c:pt idx="2269">
                  <c:v>0.03</c:v>
                </c:pt>
                <c:pt idx="2270">
                  <c:v>0.03</c:v>
                </c:pt>
                <c:pt idx="2271">
                  <c:v>0</c:v>
                </c:pt>
                <c:pt idx="2272">
                  <c:v>0.03</c:v>
                </c:pt>
                <c:pt idx="2273">
                  <c:v>0</c:v>
                </c:pt>
                <c:pt idx="2274">
                  <c:v>0.03</c:v>
                </c:pt>
                <c:pt idx="2275">
                  <c:v>0.03</c:v>
                </c:pt>
                <c:pt idx="2276">
                  <c:v>0.03</c:v>
                </c:pt>
                <c:pt idx="2277">
                  <c:v>0.03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0.03</c:v>
                </c:pt>
                <c:pt idx="2282">
                  <c:v>0.03</c:v>
                </c:pt>
                <c:pt idx="2283">
                  <c:v>0.03</c:v>
                </c:pt>
                <c:pt idx="2284">
                  <c:v>0.03</c:v>
                </c:pt>
                <c:pt idx="2285">
                  <c:v>0</c:v>
                </c:pt>
                <c:pt idx="2286">
                  <c:v>0.03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0.03</c:v>
                </c:pt>
                <c:pt idx="2292">
                  <c:v>0.03</c:v>
                </c:pt>
                <c:pt idx="2293">
                  <c:v>0.03</c:v>
                </c:pt>
                <c:pt idx="2294">
                  <c:v>0.03</c:v>
                </c:pt>
                <c:pt idx="2295">
                  <c:v>0.03</c:v>
                </c:pt>
                <c:pt idx="2296">
                  <c:v>0.03</c:v>
                </c:pt>
                <c:pt idx="2297">
                  <c:v>0</c:v>
                </c:pt>
                <c:pt idx="2298">
                  <c:v>0.03</c:v>
                </c:pt>
                <c:pt idx="2299">
                  <c:v>0.03</c:v>
                </c:pt>
                <c:pt idx="2300">
                  <c:v>0.03</c:v>
                </c:pt>
                <c:pt idx="2301">
                  <c:v>0</c:v>
                </c:pt>
                <c:pt idx="2302">
                  <c:v>0</c:v>
                </c:pt>
                <c:pt idx="2303">
                  <c:v>0.03</c:v>
                </c:pt>
                <c:pt idx="2304">
                  <c:v>0</c:v>
                </c:pt>
                <c:pt idx="2305">
                  <c:v>0.03</c:v>
                </c:pt>
                <c:pt idx="2306">
                  <c:v>0</c:v>
                </c:pt>
                <c:pt idx="2307">
                  <c:v>0</c:v>
                </c:pt>
                <c:pt idx="2308">
                  <c:v>0.03</c:v>
                </c:pt>
                <c:pt idx="2309">
                  <c:v>0.03</c:v>
                </c:pt>
                <c:pt idx="2310">
                  <c:v>0.03</c:v>
                </c:pt>
                <c:pt idx="2311">
                  <c:v>0</c:v>
                </c:pt>
                <c:pt idx="2312">
                  <c:v>0.03</c:v>
                </c:pt>
                <c:pt idx="2313">
                  <c:v>0.03</c:v>
                </c:pt>
                <c:pt idx="2314">
                  <c:v>0.03</c:v>
                </c:pt>
                <c:pt idx="2315">
                  <c:v>0.03</c:v>
                </c:pt>
                <c:pt idx="2316">
                  <c:v>0</c:v>
                </c:pt>
                <c:pt idx="2317">
                  <c:v>0.03</c:v>
                </c:pt>
                <c:pt idx="2318">
                  <c:v>0.03</c:v>
                </c:pt>
                <c:pt idx="2319">
                  <c:v>0</c:v>
                </c:pt>
                <c:pt idx="2320">
                  <c:v>0.03</c:v>
                </c:pt>
                <c:pt idx="2321">
                  <c:v>0.03</c:v>
                </c:pt>
                <c:pt idx="2322">
                  <c:v>0.03</c:v>
                </c:pt>
                <c:pt idx="2323">
                  <c:v>0.03</c:v>
                </c:pt>
                <c:pt idx="2324">
                  <c:v>0.03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0.03</c:v>
                </c:pt>
                <c:pt idx="2330">
                  <c:v>0.03</c:v>
                </c:pt>
                <c:pt idx="2331">
                  <c:v>0.03</c:v>
                </c:pt>
                <c:pt idx="2332">
                  <c:v>0.03</c:v>
                </c:pt>
                <c:pt idx="2333">
                  <c:v>0</c:v>
                </c:pt>
                <c:pt idx="2334">
                  <c:v>0.03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0.03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0.03</c:v>
                </c:pt>
                <c:pt idx="2343">
                  <c:v>0.03</c:v>
                </c:pt>
                <c:pt idx="2344">
                  <c:v>0.03</c:v>
                </c:pt>
                <c:pt idx="2345">
                  <c:v>0.03</c:v>
                </c:pt>
                <c:pt idx="2346">
                  <c:v>0.03</c:v>
                </c:pt>
                <c:pt idx="2347">
                  <c:v>0</c:v>
                </c:pt>
                <c:pt idx="2348">
                  <c:v>0.03</c:v>
                </c:pt>
                <c:pt idx="2349">
                  <c:v>0.03</c:v>
                </c:pt>
                <c:pt idx="2350">
                  <c:v>0</c:v>
                </c:pt>
                <c:pt idx="2351">
                  <c:v>0</c:v>
                </c:pt>
                <c:pt idx="2352">
                  <c:v>0.03</c:v>
                </c:pt>
                <c:pt idx="2353">
                  <c:v>0.03</c:v>
                </c:pt>
                <c:pt idx="2354">
                  <c:v>0.03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0.03</c:v>
                </c:pt>
                <c:pt idx="2359">
                  <c:v>0</c:v>
                </c:pt>
                <c:pt idx="2360">
                  <c:v>0.03</c:v>
                </c:pt>
                <c:pt idx="2361">
                  <c:v>0</c:v>
                </c:pt>
                <c:pt idx="2362">
                  <c:v>0.03</c:v>
                </c:pt>
                <c:pt idx="2363">
                  <c:v>0.03</c:v>
                </c:pt>
                <c:pt idx="2364">
                  <c:v>0.03</c:v>
                </c:pt>
                <c:pt idx="2365">
                  <c:v>0.03</c:v>
                </c:pt>
                <c:pt idx="2366">
                  <c:v>0</c:v>
                </c:pt>
                <c:pt idx="2367">
                  <c:v>0</c:v>
                </c:pt>
                <c:pt idx="2368">
                  <c:v>0.03</c:v>
                </c:pt>
                <c:pt idx="2369">
                  <c:v>0.03</c:v>
                </c:pt>
                <c:pt idx="2370">
                  <c:v>0.03</c:v>
                </c:pt>
                <c:pt idx="2371">
                  <c:v>0.03</c:v>
                </c:pt>
                <c:pt idx="2372">
                  <c:v>0</c:v>
                </c:pt>
                <c:pt idx="2373">
                  <c:v>0.03</c:v>
                </c:pt>
                <c:pt idx="2374">
                  <c:v>0.03</c:v>
                </c:pt>
                <c:pt idx="2375">
                  <c:v>0.03</c:v>
                </c:pt>
                <c:pt idx="2376">
                  <c:v>0.03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0.03</c:v>
                </c:pt>
                <c:pt idx="2381">
                  <c:v>0</c:v>
                </c:pt>
                <c:pt idx="2382">
                  <c:v>0.03</c:v>
                </c:pt>
                <c:pt idx="2383">
                  <c:v>0</c:v>
                </c:pt>
                <c:pt idx="2384">
                  <c:v>0</c:v>
                </c:pt>
                <c:pt idx="2385">
                  <c:v>0.03</c:v>
                </c:pt>
                <c:pt idx="2386">
                  <c:v>0</c:v>
                </c:pt>
                <c:pt idx="2387">
                  <c:v>0</c:v>
                </c:pt>
                <c:pt idx="2388">
                  <c:v>0.03</c:v>
                </c:pt>
                <c:pt idx="2389">
                  <c:v>0</c:v>
                </c:pt>
                <c:pt idx="2390">
                  <c:v>0.03</c:v>
                </c:pt>
                <c:pt idx="2391">
                  <c:v>0.03</c:v>
                </c:pt>
                <c:pt idx="2392">
                  <c:v>0</c:v>
                </c:pt>
                <c:pt idx="2393">
                  <c:v>0.03</c:v>
                </c:pt>
                <c:pt idx="2394">
                  <c:v>0.03</c:v>
                </c:pt>
                <c:pt idx="2395">
                  <c:v>0.03</c:v>
                </c:pt>
                <c:pt idx="2396">
                  <c:v>0.03</c:v>
                </c:pt>
                <c:pt idx="2397">
                  <c:v>0.03</c:v>
                </c:pt>
                <c:pt idx="2398">
                  <c:v>0</c:v>
                </c:pt>
                <c:pt idx="2399">
                  <c:v>0.09</c:v>
                </c:pt>
                <c:pt idx="2400">
                  <c:v>0.03</c:v>
                </c:pt>
                <c:pt idx="2401">
                  <c:v>0</c:v>
                </c:pt>
                <c:pt idx="2402">
                  <c:v>0</c:v>
                </c:pt>
                <c:pt idx="2403">
                  <c:v>0.03</c:v>
                </c:pt>
                <c:pt idx="2404">
                  <c:v>0</c:v>
                </c:pt>
                <c:pt idx="2405">
                  <c:v>0.03</c:v>
                </c:pt>
                <c:pt idx="2406">
                  <c:v>0.03</c:v>
                </c:pt>
                <c:pt idx="2407">
                  <c:v>0</c:v>
                </c:pt>
                <c:pt idx="2408">
                  <c:v>0.03</c:v>
                </c:pt>
                <c:pt idx="2409">
                  <c:v>0.03</c:v>
                </c:pt>
                <c:pt idx="2410">
                  <c:v>0.03</c:v>
                </c:pt>
                <c:pt idx="2411">
                  <c:v>0</c:v>
                </c:pt>
                <c:pt idx="2412">
                  <c:v>0.03</c:v>
                </c:pt>
                <c:pt idx="2413">
                  <c:v>0.03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0.03</c:v>
                </c:pt>
                <c:pt idx="2418">
                  <c:v>0.03</c:v>
                </c:pt>
                <c:pt idx="2419">
                  <c:v>0.03</c:v>
                </c:pt>
                <c:pt idx="2420">
                  <c:v>0.03</c:v>
                </c:pt>
                <c:pt idx="2421">
                  <c:v>0.03</c:v>
                </c:pt>
                <c:pt idx="2422">
                  <c:v>0.03</c:v>
                </c:pt>
                <c:pt idx="2423">
                  <c:v>0.03</c:v>
                </c:pt>
                <c:pt idx="2424">
                  <c:v>0.03</c:v>
                </c:pt>
                <c:pt idx="2425">
                  <c:v>0</c:v>
                </c:pt>
                <c:pt idx="2426">
                  <c:v>0.03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0.03</c:v>
                </c:pt>
                <c:pt idx="2431">
                  <c:v>0.03</c:v>
                </c:pt>
                <c:pt idx="2432">
                  <c:v>0.03</c:v>
                </c:pt>
                <c:pt idx="2433">
                  <c:v>0</c:v>
                </c:pt>
                <c:pt idx="2434">
                  <c:v>0.03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0.03</c:v>
                </c:pt>
                <c:pt idx="2441">
                  <c:v>0.03</c:v>
                </c:pt>
                <c:pt idx="2442">
                  <c:v>0.03</c:v>
                </c:pt>
                <c:pt idx="2443">
                  <c:v>0</c:v>
                </c:pt>
                <c:pt idx="2444">
                  <c:v>0.03</c:v>
                </c:pt>
                <c:pt idx="2445">
                  <c:v>0</c:v>
                </c:pt>
                <c:pt idx="2446">
                  <c:v>0.03</c:v>
                </c:pt>
                <c:pt idx="2447">
                  <c:v>0</c:v>
                </c:pt>
                <c:pt idx="2448">
                  <c:v>0.03</c:v>
                </c:pt>
                <c:pt idx="2449">
                  <c:v>0.03</c:v>
                </c:pt>
                <c:pt idx="2450">
                  <c:v>0.03</c:v>
                </c:pt>
                <c:pt idx="2451">
                  <c:v>0.03</c:v>
                </c:pt>
                <c:pt idx="2452">
                  <c:v>0.03</c:v>
                </c:pt>
                <c:pt idx="2453">
                  <c:v>0.03</c:v>
                </c:pt>
                <c:pt idx="2454">
                  <c:v>0.03</c:v>
                </c:pt>
                <c:pt idx="2455">
                  <c:v>0</c:v>
                </c:pt>
                <c:pt idx="2456">
                  <c:v>0</c:v>
                </c:pt>
                <c:pt idx="2457">
                  <c:v>0.03</c:v>
                </c:pt>
                <c:pt idx="2458">
                  <c:v>0.03</c:v>
                </c:pt>
                <c:pt idx="2459">
                  <c:v>0.03</c:v>
                </c:pt>
                <c:pt idx="2460">
                  <c:v>0.03</c:v>
                </c:pt>
                <c:pt idx="2461">
                  <c:v>0</c:v>
                </c:pt>
                <c:pt idx="2462">
                  <c:v>0.03</c:v>
                </c:pt>
                <c:pt idx="2463">
                  <c:v>0.03</c:v>
                </c:pt>
                <c:pt idx="2464">
                  <c:v>0</c:v>
                </c:pt>
                <c:pt idx="2465">
                  <c:v>0</c:v>
                </c:pt>
                <c:pt idx="2466">
                  <c:v>0.03</c:v>
                </c:pt>
                <c:pt idx="2467">
                  <c:v>0</c:v>
                </c:pt>
                <c:pt idx="2468">
                  <c:v>0.03</c:v>
                </c:pt>
                <c:pt idx="2469">
                  <c:v>0</c:v>
                </c:pt>
                <c:pt idx="2470">
                  <c:v>0.03</c:v>
                </c:pt>
                <c:pt idx="2471">
                  <c:v>0.03</c:v>
                </c:pt>
                <c:pt idx="2472">
                  <c:v>0.03</c:v>
                </c:pt>
                <c:pt idx="2473">
                  <c:v>0</c:v>
                </c:pt>
                <c:pt idx="2474">
                  <c:v>0.03</c:v>
                </c:pt>
                <c:pt idx="2475">
                  <c:v>0.03</c:v>
                </c:pt>
                <c:pt idx="2476">
                  <c:v>0.03</c:v>
                </c:pt>
                <c:pt idx="2477">
                  <c:v>0.03</c:v>
                </c:pt>
                <c:pt idx="2478">
                  <c:v>0.03</c:v>
                </c:pt>
                <c:pt idx="2479">
                  <c:v>0.03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0.03</c:v>
                </c:pt>
                <c:pt idx="2484">
                  <c:v>0.03</c:v>
                </c:pt>
                <c:pt idx="2485">
                  <c:v>0</c:v>
                </c:pt>
                <c:pt idx="2486">
                  <c:v>0</c:v>
                </c:pt>
                <c:pt idx="2487">
                  <c:v>0.03</c:v>
                </c:pt>
                <c:pt idx="2488">
                  <c:v>0</c:v>
                </c:pt>
                <c:pt idx="2489">
                  <c:v>0.03</c:v>
                </c:pt>
                <c:pt idx="2490">
                  <c:v>0</c:v>
                </c:pt>
                <c:pt idx="2491">
                  <c:v>0</c:v>
                </c:pt>
                <c:pt idx="2492">
                  <c:v>0.03</c:v>
                </c:pt>
                <c:pt idx="2493">
                  <c:v>0</c:v>
                </c:pt>
                <c:pt idx="2494">
                  <c:v>0.03</c:v>
                </c:pt>
                <c:pt idx="2495">
                  <c:v>0.03</c:v>
                </c:pt>
                <c:pt idx="2496">
                  <c:v>0.03</c:v>
                </c:pt>
                <c:pt idx="2497">
                  <c:v>0</c:v>
                </c:pt>
                <c:pt idx="2498">
                  <c:v>0.03</c:v>
                </c:pt>
                <c:pt idx="2499">
                  <c:v>0.03</c:v>
                </c:pt>
                <c:pt idx="2500">
                  <c:v>0</c:v>
                </c:pt>
                <c:pt idx="2501">
                  <c:v>0.03</c:v>
                </c:pt>
                <c:pt idx="2502">
                  <c:v>0</c:v>
                </c:pt>
                <c:pt idx="2503">
                  <c:v>0.03</c:v>
                </c:pt>
                <c:pt idx="2504">
                  <c:v>0.03</c:v>
                </c:pt>
                <c:pt idx="2505">
                  <c:v>0.03</c:v>
                </c:pt>
                <c:pt idx="2506">
                  <c:v>0.03</c:v>
                </c:pt>
                <c:pt idx="2507">
                  <c:v>0.03</c:v>
                </c:pt>
                <c:pt idx="2508">
                  <c:v>0</c:v>
                </c:pt>
                <c:pt idx="2509">
                  <c:v>0.03</c:v>
                </c:pt>
                <c:pt idx="2510">
                  <c:v>0</c:v>
                </c:pt>
                <c:pt idx="2511">
                  <c:v>0.03</c:v>
                </c:pt>
                <c:pt idx="2512">
                  <c:v>0.03</c:v>
                </c:pt>
                <c:pt idx="2513">
                  <c:v>0</c:v>
                </c:pt>
                <c:pt idx="2514">
                  <c:v>0.03</c:v>
                </c:pt>
                <c:pt idx="2515">
                  <c:v>0.03</c:v>
                </c:pt>
                <c:pt idx="2516">
                  <c:v>0.03</c:v>
                </c:pt>
                <c:pt idx="2517">
                  <c:v>0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0.03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0.03</c:v>
                </c:pt>
                <c:pt idx="2526">
                  <c:v>0.03</c:v>
                </c:pt>
                <c:pt idx="2527">
                  <c:v>0.03</c:v>
                </c:pt>
                <c:pt idx="2528">
                  <c:v>0</c:v>
                </c:pt>
                <c:pt idx="2529">
                  <c:v>0.03</c:v>
                </c:pt>
                <c:pt idx="2530">
                  <c:v>0</c:v>
                </c:pt>
                <c:pt idx="2531">
                  <c:v>0</c:v>
                </c:pt>
                <c:pt idx="2532">
                  <c:v>0.03</c:v>
                </c:pt>
                <c:pt idx="2533">
                  <c:v>0</c:v>
                </c:pt>
                <c:pt idx="2534">
                  <c:v>0.03</c:v>
                </c:pt>
                <c:pt idx="2535">
                  <c:v>0.03</c:v>
                </c:pt>
                <c:pt idx="2536">
                  <c:v>0</c:v>
                </c:pt>
                <c:pt idx="2537">
                  <c:v>0.03</c:v>
                </c:pt>
                <c:pt idx="2538">
                  <c:v>0</c:v>
                </c:pt>
                <c:pt idx="2539">
                  <c:v>0.03</c:v>
                </c:pt>
                <c:pt idx="2540">
                  <c:v>0.03</c:v>
                </c:pt>
                <c:pt idx="2541">
                  <c:v>0.03</c:v>
                </c:pt>
                <c:pt idx="2542">
                  <c:v>0.03</c:v>
                </c:pt>
                <c:pt idx="2543">
                  <c:v>0</c:v>
                </c:pt>
                <c:pt idx="2544">
                  <c:v>0.03</c:v>
                </c:pt>
                <c:pt idx="2545">
                  <c:v>0</c:v>
                </c:pt>
                <c:pt idx="2546">
                  <c:v>0</c:v>
                </c:pt>
                <c:pt idx="2547">
                  <c:v>0.03</c:v>
                </c:pt>
                <c:pt idx="2548">
                  <c:v>0.03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0.03</c:v>
                </c:pt>
                <c:pt idx="2562">
                  <c:v>0.03</c:v>
                </c:pt>
                <c:pt idx="2563">
                  <c:v>0.03</c:v>
                </c:pt>
                <c:pt idx="2564">
                  <c:v>0.03</c:v>
                </c:pt>
                <c:pt idx="2565">
                  <c:v>0</c:v>
                </c:pt>
                <c:pt idx="2566">
                  <c:v>0</c:v>
                </c:pt>
                <c:pt idx="2567">
                  <c:v>0.03</c:v>
                </c:pt>
                <c:pt idx="2568">
                  <c:v>0.03</c:v>
                </c:pt>
                <c:pt idx="2569">
                  <c:v>0.03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0.03</c:v>
                </c:pt>
                <c:pt idx="2575">
                  <c:v>0</c:v>
                </c:pt>
                <c:pt idx="2576">
                  <c:v>0.03</c:v>
                </c:pt>
                <c:pt idx="2577">
                  <c:v>0.03</c:v>
                </c:pt>
                <c:pt idx="2578">
                  <c:v>0</c:v>
                </c:pt>
                <c:pt idx="2579">
                  <c:v>0.03</c:v>
                </c:pt>
                <c:pt idx="2580">
                  <c:v>0.03</c:v>
                </c:pt>
                <c:pt idx="2581">
                  <c:v>0</c:v>
                </c:pt>
                <c:pt idx="2582">
                  <c:v>0.03</c:v>
                </c:pt>
                <c:pt idx="2583">
                  <c:v>0.03</c:v>
                </c:pt>
                <c:pt idx="2584">
                  <c:v>0.03</c:v>
                </c:pt>
                <c:pt idx="2585">
                  <c:v>0</c:v>
                </c:pt>
                <c:pt idx="2586">
                  <c:v>0.03</c:v>
                </c:pt>
                <c:pt idx="2587">
                  <c:v>0</c:v>
                </c:pt>
                <c:pt idx="2588">
                  <c:v>0</c:v>
                </c:pt>
                <c:pt idx="2589">
                  <c:v>0.03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0.03</c:v>
                </c:pt>
                <c:pt idx="2594">
                  <c:v>0.03</c:v>
                </c:pt>
                <c:pt idx="2595">
                  <c:v>0.03</c:v>
                </c:pt>
                <c:pt idx="2596">
                  <c:v>0.03</c:v>
                </c:pt>
                <c:pt idx="2597">
                  <c:v>0.03</c:v>
                </c:pt>
                <c:pt idx="2598">
                  <c:v>0</c:v>
                </c:pt>
                <c:pt idx="2599">
                  <c:v>0.03</c:v>
                </c:pt>
                <c:pt idx="2600">
                  <c:v>0</c:v>
                </c:pt>
                <c:pt idx="2601">
                  <c:v>0.03</c:v>
                </c:pt>
                <c:pt idx="2602">
                  <c:v>0.03</c:v>
                </c:pt>
                <c:pt idx="2603">
                  <c:v>0</c:v>
                </c:pt>
                <c:pt idx="2604">
                  <c:v>0</c:v>
                </c:pt>
                <c:pt idx="2605">
                  <c:v>0.03</c:v>
                </c:pt>
                <c:pt idx="2606">
                  <c:v>0.03</c:v>
                </c:pt>
                <c:pt idx="2607">
                  <c:v>0.03</c:v>
                </c:pt>
                <c:pt idx="2608">
                  <c:v>0.03</c:v>
                </c:pt>
                <c:pt idx="2609">
                  <c:v>0.03</c:v>
                </c:pt>
                <c:pt idx="2610">
                  <c:v>0.03</c:v>
                </c:pt>
                <c:pt idx="2611">
                  <c:v>0.03</c:v>
                </c:pt>
                <c:pt idx="2612">
                  <c:v>0.03</c:v>
                </c:pt>
                <c:pt idx="2613">
                  <c:v>0.03</c:v>
                </c:pt>
                <c:pt idx="2614">
                  <c:v>0.03</c:v>
                </c:pt>
                <c:pt idx="2615">
                  <c:v>0.03</c:v>
                </c:pt>
                <c:pt idx="2616">
                  <c:v>0.03</c:v>
                </c:pt>
                <c:pt idx="2617">
                  <c:v>0.03</c:v>
                </c:pt>
                <c:pt idx="2618">
                  <c:v>0.03</c:v>
                </c:pt>
                <c:pt idx="2619">
                  <c:v>0</c:v>
                </c:pt>
                <c:pt idx="2620">
                  <c:v>0.03</c:v>
                </c:pt>
                <c:pt idx="2621">
                  <c:v>0</c:v>
                </c:pt>
                <c:pt idx="2622">
                  <c:v>0.03</c:v>
                </c:pt>
                <c:pt idx="2623">
                  <c:v>0</c:v>
                </c:pt>
                <c:pt idx="2624">
                  <c:v>0.03</c:v>
                </c:pt>
                <c:pt idx="2625">
                  <c:v>0.03</c:v>
                </c:pt>
                <c:pt idx="2626">
                  <c:v>0.03</c:v>
                </c:pt>
                <c:pt idx="2627">
                  <c:v>0.03</c:v>
                </c:pt>
                <c:pt idx="2628">
                  <c:v>0.03</c:v>
                </c:pt>
                <c:pt idx="2629">
                  <c:v>0.03</c:v>
                </c:pt>
                <c:pt idx="2630">
                  <c:v>0.03</c:v>
                </c:pt>
                <c:pt idx="2631">
                  <c:v>0.03</c:v>
                </c:pt>
                <c:pt idx="2632">
                  <c:v>0.03</c:v>
                </c:pt>
                <c:pt idx="2633">
                  <c:v>0.03</c:v>
                </c:pt>
                <c:pt idx="2634">
                  <c:v>0</c:v>
                </c:pt>
                <c:pt idx="2635">
                  <c:v>0</c:v>
                </c:pt>
                <c:pt idx="2636">
                  <c:v>0.03</c:v>
                </c:pt>
                <c:pt idx="2637">
                  <c:v>0.03</c:v>
                </c:pt>
                <c:pt idx="2638">
                  <c:v>0.03</c:v>
                </c:pt>
                <c:pt idx="2639">
                  <c:v>0.09</c:v>
                </c:pt>
                <c:pt idx="2640">
                  <c:v>0.03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0.03</c:v>
                </c:pt>
                <c:pt idx="2646">
                  <c:v>0</c:v>
                </c:pt>
                <c:pt idx="2647">
                  <c:v>0.03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0.03</c:v>
                </c:pt>
                <c:pt idx="2653">
                  <c:v>0</c:v>
                </c:pt>
                <c:pt idx="2654">
                  <c:v>0</c:v>
                </c:pt>
                <c:pt idx="2655">
                  <c:v>0.03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0.03</c:v>
                </c:pt>
                <c:pt idx="2666">
                  <c:v>0.03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0.03</c:v>
                </c:pt>
                <c:pt idx="2673">
                  <c:v>0.03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0.03</c:v>
                </c:pt>
                <c:pt idx="2680">
                  <c:v>0.03</c:v>
                </c:pt>
                <c:pt idx="2681">
                  <c:v>0.03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0.03</c:v>
                </c:pt>
                <c:pt idx="2687">
                  <c:v>0</c:v>
                </c:pt>
                <c:pt idx="2688">
                  <c:v>0</c:v>
                </c:pt>
                <c:pt idx="2689">
                  <c:v>0.03</c:v>
                </c:pt>
                <c:pt idx="2690">
                  <c:v>0.03</c:v>
                </c:pt>
                <c:pt idx="2691">
                  <c:v>0.03</c:v>
                </c:pt>
                <c:pt idx="2692">
                  <c:v>0.03</c:v>
                </c:pt>
                <c:pt idx="2693">
                  <c:v>0</c:v>
                </c:pt>
                <c:pt idx="2694">
                  <c:v>0.03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0.03</c:v>
                </c:pt>
                <c:pt idx="2700">
                  <c:v>0.03</c:v>
                </c:pt>
                <c:pt idx="2701">
                  <c:v>0.03</c:v>
                </c:pt>
                <c:pt idx="2702">
                  <c:v>0.03</c:v>
                </c:pt>
                <c:pt idx="2703">
                  <c:v>0</c:v>
                </c:pt>
                <c:pt idx="2704">
                  <c:v>0.03</c:v>
                </c:pt>
                <c:pt idx="2705">
                  <c:v>0.03</c:v>
                </c:pt>
                <c:pt idx="2706">
                  <c:v>0</c:v>
                </c:pt>
                <c:pt idx="2707">
                  <c:v>0</c:v>
                </c:pt>
                <c:pt idx="2708">
                  <c:v>0.03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0.03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0.03</c:v>
                </c:pt>
                <c:pt idx="2717">
                  <c:v>0.03</c:v>
                </c:pt>
                <c:pt idx="2718">
                  <c:v>0.03</c:v>
                </c:pt>
                <c:pt idx="2719">
                  <c:v>0</c:v>
                </c:pt>
                <c:pt idx="2720">
                  <c:v>0.03</c:v>
                </c:pt>
                <c:pt idx="2721">
                  <c:v>0.03</c:v>
                </c:pt>
                <c:pt idx="2722">
                  <c:v>0</c:v>
                </c:pt>
                <c:pt idx="2723">
                  <c:v>0</c:v>
                </c:pt>
                <c:pt idx="2724">
                  <c:v>0.03</c:v>
                </c:pt>
                <c:pt idx="2725">
                  <c:v>0.03</c:v>
                </c:pt>
                <c:pt idx="2726">
                  <c:v>0.03</c:v>
                </c:pt>
                <c:pt idx="2727">
                  <c:v>0</c:v>
                </c:pt>
                <c:pt idx="2728">
                  <c:v>0</c:v>
                </c:pt>
                <c:pt idx="2729">
                  <c:v>0.03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0.03</c:v>
                </c:pt>
                <c:pt idx="2734">
                  <c:v>0.03</c:v>
                </c:pt>
                <c:pt idx="2735">
                  <c:v>0</c:v>
                </c:pt>
                <c:pt idx="2736">
                  <c:v>0.03</c:v>
                </c:pt>
                <c:pt idx="2737">
                  <c:v>0.03</c:v>
                </c:pt>
                <c:pt idx="2738">
                  <c:v>0.03</c:v>
                </c:pt>
                <c:pt idx="2739">
                  <c:v>0.03</c:v>
                </c:pt>
                <c:pt idx="2740">
                  <c:v>0.03</c:v>
                </c:pt>
                <c:pt idx="2741">
                  <c:v>0</c:v>
                </c:pt>
                <c:pt idx="2742">
                  <c:v>0.03</c:v>
                </c:pt>
                <c:pt idx="2743">
                  <c:v>0.03</c:v>
                </c:pt>
                <c:pt idx="2744">
                  <c:v>0.03</c:v>
                </c:pt>
                <c:pt idx="2745">
                  <c:v>0.03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0.03</c:v>
                </c:pt>
                <c:pt idx="2750">
                  <c:v>0.03</c:v>
                </c:pt>
                <c:pt idx="2751">
                  <c:v>0.03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0.03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0.09</c:v>
                </c:pt>
                <c:pt idx="2760">
                  <c:v>0.03</c:v>
                </c:pt>
                <c:pt idx="2761">
                  <c:v>0.03</c:v>
                </c:pt>
                <c:pt idx="2762">
                  <c:v>0</c:v>
                </c:pt>
                <c:pt idx="2763">
                  <c:v>0.03</c:v>
                </c:pt>
                <c:pt idx="2764">
                  <c:v>0.03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0.03</c:v>
                </c:pt>
                <c:pt idx="2771">
                  <c:v>0.03</c:v>
                </c:pt>
                <c:pt idx="2772">
                  <c:v>0</c:v>
                </c:pt>
                <c:pt idx="2773">
                  <c:v>0.03</c:v>
                </c:pt>
                <c:pt idx="2774">
                  <c:v>0.03</c:v>
                </c:pt>
                <c:pt idx="2775">
                  <c:v>0</c:v>
                </c:pt>
                <c:pt idx="2776">
                  <c:v>0.03</c:v>
                </c:pt>
                <c:pt idx="2777">
                  <c:v>0.03</c:v>
                </c:pt>
                <c:pt idx="2778">
                  <c:v>0.03</c:v>
                </c:pt>
                <c:pt idx="2779">
                  <c:v>0.03</c:v>
                </c:pt>
                <c:pt idx="2780">
                  <c:v>0</c:v>
                </c:pt>
                <c:pt idx="2781">
                  <c:v>0</c:v>
                </c:pt>
                <c:pt idx="2782">
                  <c:v>0.03</c:v>
                </c:pt>
                <c:pt idx="2783">
                  <c:v>0.03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0.03</c:v>
                </c:pt>
                <c:pt idx="2789">
                  <c:v>0</c:v>
                </c:pt>
                <c:pt idx="2790">
                  <c:v>0.03</c:v>
                </c:pt>
                <c:pt idx="2791">
                  <c:v>0.03</c:v>
                </c:pt>
                <c:pt idx="2792">
                  <c:v>0.03</c:v>
                </c:pt>
                <c:pt idx="2793">
                  <c:v>0.03</c:v>
                </c:pt>
                <c:pt idx="2794">
                  <c:v>0.03</c:v>
                </c:pt>
                <c:pt idx="2795">
                  <c:v>0.03</c:v>
                </c:pt>
                <c:pt idx="2796">
                  <c:v>0</c:v>
                </c:pt>
                <c:pt idx="2797">
                  <c:v>0.03</c:v>
                </c:pt>
                <c:pt idx="2798">
                  <c:v>0.03</c:v>
                </c:pt>
                <c:pt idx="2799">
                  <c:v>0</c:v>
                </c:pt>
                <c:pt idx="2800">
                  <c:v>0.03</c:v>
                </c:pt>
                <c:pt idx="2801">
                  <c:v>0</c:v>
                </c:pt>
                <c:pt idx="2802">
                  <c:v>0.03</c:v>
                </c:pt>
                <c:pt idx="2803">
                  <c:v>0</c:v>
                </c:pt>
                <c:pt idx="2804">
                  <c:v>0</c:v>
                </c:pt>
                <c:pt idx="2805">
                  <c:v>0.03</c:v>
                </c:pt>
                <c:pt idx="2806">
                  <c:v>0.03</c:v>
                </c:pt>
                <c:pt idx="2807">
                  <c:v>0.03</c:v>
                </c:pt>
                <c:pt idx="2808">
                  <c:v>0.03</c:v>
                </c:pt>
                <c:pt idx="2809">
                  <c:v>0</c:v>
                </c:pt>
                <c:pt idx="2810">
                  <c:v>0.03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0.03</c:v>
                </c:pt>
                <c:pt idx="2815">
                  <c:v>0.03</c:v>
                </c:pt>
                <c:pt idx="2816">
                  <c:v>0.03</c:v>
                </c:pt>
                <c:pt idx="2817">
                  <c:v>0.03</c:v>
                </c:pt>
                <c:pt idx="2818">
                  <c:v>0.03</c:v>
                </c:pt>
                <c:pt idx="2819">
                  <c:v>0.03</c:v>
                </c:pt>
                <c:pt idx="2820">
                  <c:v>0</c:v>
                </c:pt>
                <c:pt idx="2821">
                  <c:v>0</c:v>
                </c:pt>
                <c:pt idx="2822">
                  <c:v>0.03</c:v>
                </c:pt>
                <c:pt idx="2823">
                  <c:v>0.03</c:v>
                </c:pt>
                <c:pt idx="2824">
                  <c:v>0.03</c:v>
                </c:pt>
                <c:pt idx="2825">
                  <c:v>0</c:v>
                </c:pt>
                <c:pt idx="2826">
                  <c:v>0.03</c:v>
                </c:pt>
                <c:pt idx="2827">
                  <c:v>0.03</c:v>
                </c:pt>
                <c:pt idx="2828">
                  <c:v>0.03</c:v>
                </c:pt>
                <c:pt idx="2829">
                  <c:v>0</c:v>
                </c:pt>
                <c:pt idx="2830">
                  <c:v>0</c:v>
                </c:pt>
                <c:pt idx="2831">
                  <c:v>0.03</c:v>
                </c:pt>
                <c:pt idx="2832">
                  <c:v>0.03</c:v>
                </c:pt>
                <c:pt idx="2833">
                  <c:v>0.03</c:v>
                </c:pt>
                <c:pt idx="2834">
                  <c:v>0.03</c:v>
                </c:pt>
                <c:pt idx="2835">
                  <c:v>0</c:v>
                </c:pt>
                <c:pt idx="2836">
                  <c:v>0.03</c:v>
                </c:pt>
                <c:pt idx="2837">
                  <c:v>0</c:v>
                </c:pt>
                <c:pt idx="2838">
                  <c:v>0.03</c:v>
                </c:pt>
                <c:pt idx="2839">
                  <c:v>0.03</c:v>
                </c:pt>
                <c:pt idx="2840">
                  <c:v>0.03</c:v>
                </c:pt>
                <c:pt idx="2841">
                  <c:v>0.03</c:v>
                </c:pt>
                <c:pt idx="2842">
                  <c:v>0.03</c:v>
                </c:pt>
                <c:pt idx="2843">
                  <c:v>0</c:v>
                </c:pt>
                <c:pt idx="2844">
                  <c:v>0.03</c:v>
                </c:pt>
                <c:pt idx="2845">
                  <c:v>0</c:v>
                </c:pt>
                <c:pt idx="2846">
                  <c:v>0</c:v>
                </c:pt>
                <c:pt idx="2847">
                  <c:v>0.03</c:v>
                </c:pt>
                <c:pt idx="2848">
                  <c:v>0</c:v>
                </c:pt>
                <c:pt idx="2849">
                  <c:v>0</c:v>
                </c:pt>
                <c:pt idx="2850">
                  <c:v>0.03</c:v>
                </c:pt>
                <c:pt idx="2851">
                  <c:v>0</c:v>
                </c:pt>
                <c:pt idx="2852">
                  <c:v>0.03</c:v>
                </c:pt>
                <c:pt idx="2853">
                  <c:v>0</c:v>
                </c:pt>
                <c:pt idx="2854">
                  <c:v>0.03</c:v>
                </c:pt>
                <c:pt idx="2855">
                  <c:v>0.03</c:v>
                </c:pt>
                <c:pt idx="2856">
                  <c:v>0.03</c:v>
                </c:pt>
                <c:pt idx="2857">
                  <c:v>0.03</c:v>
                </c:pt>
                <c:pt idx="2858">
                  <c:v>0.03</c:v>
                </c:pt>
                <c:pt idx="2859">
                  <c:v>0.03</c:v>
                </c:pt>
                <c:pt idx="2860">
                  <c:v>0</c:v>
                </c:pt>
                <c:pt idx="2861">
                  <c:v>0.03</c:v>
                </c:pt>
                <c:pt idx="2862">
                  <c:v>0.03</c:v>
                </c:pt>
                <c:pt idx="2863">
                  <c:v>0.03</c:v>
                </c:pt>
                <c:pt idx="2864">
                  <c:v>0</c:v>
                </c:pt>
                <c:pt idx="2865">
                  <c:v>0.03</c:v>
                </c:pt>
                <c:pt idx="2866">
                  <c:v>0.03</c:v>
                </c:pt>
                <c:pt idx="2867">
                  <c:v>0.03</c:v>
                </c:pt>
                <c:pt idx="2868">
                  <c:v>0.03</c:v>
                </c:pt>
                <c:pt idx="2869">
                  <c:v>0.03</c:v>
                </c:pt>
                <c:pt idx="2870">
                  <c:v>0</c:v>
                </c:pt>
                <c:pt idx="2871">
                  <c:v>0.03</c:v>
                </c:pt>
                <c:pt idx="2872">
                  <c:v>0.03</c:v>
                </c:pt>
                <c:pt idx="2873">
                  <c:v>0.03</c:v>
                </c:pt>
                <c:pt idx="2874">
                  <c:v>0.03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0.03</c:v>
                </c:pt>
                <c:pt idx="2879">
                  <c:v>0.09</c:v>
                </c:pt>
                <c:pt idx="2880">
                  <c:v>0.03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0.03</c:v>
                </c:pt>
                <c:pt idx="2886">
                  <c:v>0</c:v>
                </c:pt>
                <c:pt idx="2887">
                  <c:v>0.03</c:v>
                </c:pt>
                <c:pt idx="2888">
                  <c:v>0.03</c:v>
                </c:pt>
                <c:pt idx="2889">
                  <c:v>0.03</c:v>
                </c:pt>
                <c:pt idx="2890">
                  <c:v>0.03</c:v>
                </c:pt>
                <c:pt idx="2891">
                  <c:v>0</c:v>
                </c:pt>
                <c:pt idx="2892">
                  <c:v>0</c:v>
                </c:pt>
                <c:pt idx="2893">
                  <c:v>0.03</c:v>
                </c:pt>
                <c:pt idx="2894">
                  <c:v>0</c:v>
                </c:pt>
                <c:pt idx="2895">
                  <c:v>0.03</c:v>
                </c:pt>
                <c:pt idx="2896">
                  <c:v>0.03</c:v>
                </c:pt>
                <c:pt idx="2897">
                  <c:v>0.03</c:v>
                </c:pt>
                <c:pt idx="2898">
                  <c:v>0.03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0.03</c:v>
                </c:pt>
                <c:pt idx="2903">
                  <c:v>0</c:v>
                </c:pt>
                <c:pt idx="2904">
                  <c:v>0</c:v>
                </c:pt>
                <c:pt idx="2905">
                  <c:v>0.03</c:v>
                </c:pt>
                <c:pt idx="2906">
                  <c:v>0.03</c:v>
                </c:pt>
                <c:pt idx="2907">
                  <c:v>0</c:v>
                </c:pt>
                <c:pt idx="2908">
                  <c:v>0.03</c:v>
                </c:pt>
                <c:pt idx="2909">
                  <c:v>0.03</c:v>
                </c:pt>
                <c:pt idx="2910">
                  <c:v>0.18</c:v>
                </c:pt>
                <c:pt idx="2911">
                  <c:v>0.03</c:v>
                </c:pt>
                <c:pt idx="2912">
                  <c:v>0.09</c:v>
                </c:pt>
                <c:pt idx="2913">
                  <c:v>0.03</c:v>
                </c:pt>
                <c:pt idx="2914">
                  <c:v>0.03</c:v>
                </c:pt>
                <c:pt idx="2915">
                  <c:v>0</c:v>
                </c:pt>
                <c:pt idx="2916">
                  <c:v>0</c:v>
                </c:pt>
                <c:pt idx="2917">
                  <c:v>0.03</c:v>
                </c:pt>
                <c:pt idx="2918">
                  <c:v>0.12</c:v>
                </c:pt>
                <c:pt idx="2919">
                  <c:v>0.06</c:v>
                </c:pt>
                <c:pt idx="2920">
                  <c:v>0.03</c:v>
                </c:pt>
                <c:pt idx="2921">
                  <c:v>0.03</c:v>
                </c:pt>
                <c:pt idx="2922">
                  <c:v>0.09</c:v>
                </c:pt>
                <c:pt idx="2923">
                  <c:v>0.09</c:v>
                </c:pt>
                <c:pt idx="2924">
                  <c:v>0.03</c:v>
                </c:pt>
                <c:pt idx="2925">
                  <c:v>0.03</c:v>
                </c:pt>
                <c:pt idx="2926">
                  <c:v>0.03</c:v>
                </c:pt>
                <c:pt idx="2927">
                  <c:v>0.03</c:v>
                </c:pt>
                <c:pt idx="2928">
                  <c:v>0.06</c:v>
                </c:pt>
                <c:pt idx="2929">
                  <c:v>0.03</c:v>
                </c:pt>
                <c:pt idx="2930">
                  <c:v>0.06</c:v>
                </c:pt>
                <c:pt idx="2931">
                  <c:v>0.03</c:v>
                </c:pt>
                <c:pt idx="2932">
                  <c:v>0.06</c:v>
                </c:pt>
                <c:pt idx="2933">
                  <c:v>0.06</c:v>
                </c:pt>
                <c:pt idx="2934">
                  <c:v>0.03</c:v>
                </c:pt>
                <c:pt idx="2935">
                  <c:v>0.03</c:v>
                </c:pt>
                <c:pt idx="2936">
                  <c:v>0.03</c:v>
                </c:pt>
                <c:pt idx="2937">
                  <c:v>0.03</c:v>
                </c:pt>
                <c:pt idx="2938">
                  <c:v>0.03</c:v>
                </c:pt>
                <c:pt idx="2939">
                  <c:v>0.03</c:v>
                </c:pt>
                <c:pt idx="2940">
                  <c:v>0.06</c:v>
                </c:pt>
                <c:pt idx="2941">
                  <c:v>0.03</c:v>
                </c:pt>
                <c:pt idx="2942">
                  <c:v>0.06</c:v>
                </c:pt>
                <c:pt idx="2943">
                  <c:v>0.06</c:v>
                </c:pt>
                <c:pt idx="2944">
                  <c:v>0.03</c:v>
                </c:pt>
                <c:pt idx="2945">
                  <c:v>0.21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0.06</c:v>
                </c:pt>
                <c:pt idx="2951">
                  <c:v>0.03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0.03</c:v>
                </c:pt>
                <c:pt idx="2956">
                  <c:v>0</c:v>
                </c:pt>
                <c:pt idx="2957">
                  <c:v>0.03</c:v>
                </c:pt>
                <c:pt idx="2958">
                  <c:v>0</c:v>
                </c:pt>
                <c:pt idx="2959">
                  <c:v>0.03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0.03</c:v>
                </c:pt>
                <c:pt idx="2964">
                  <c:v>0.03</c:v>
                </c:pt>
                <c:pt idx="2965">
                  <c:v>0.03</c:v>
                </c:pt>
                <c:pt idx="2966">
                  <c:v>0.03</c:v>
                </c:pt>
                <c:pt idx="2967">
                  <c:v>0</c:v>
                </c:pt>
                <c:pt idx="2968">
                  <c:v>0</c:v>
                </c:pt>
                <c:pt idx="2969">
                  <c:v>0.03</c:v>
                </c:pt>
                <c:pt idx="2970">
                  <c:v>0.03</c:v>
                </c:pt>
                <c:pt idx="2971">
                  <c:v>0.03</c:v>
                </c:pt>
                <c:pt idx="2972">
                  <c:v>0.03</c:v>
                </c:pt>
                <c:pt idx="2973">
                  <c:v>0.03</c:v>
                </c:pt>
                <c:pt idx="2974">
                  <c:v>0.06</c:v>
                </c:pt>
                <c:pt idx="2975">
                  <c:v>0.09</c:v>
                </c:pt>
                <c:pt idx="2976">
                  <c:v>0.21</c:v>
                </c:pt>
                <c:pt idx="2977">
                  <c:v>0.09</c:v>
                </c:pt>
                <c:pt idx="2978">
                  <c:v>0.18</c:v>
                </c:pt>
                <c:pt idx="2979">
                  <c:v>0.09</c:v>
                </c:pt>
                <c:pt idx="2980">
                  <c:v>0.15</c:v>
                </c:pt>
                <c:pt idx="2981">
                  <c:v>0.48</c:v>
                </c:pt>
                <c:pt idx="2982">
                  <c:v>0.18</c:v>
                </c:pt>
                <c:pt idx="2983">
                  <c:v>0.12</c:v>
                </c:pt>
                <c:pt idx="2984">
                  <c:v>0.12</c:v>
                </c:pt>
                <c:pt idx="2985">
                  <c:v>0.21</c:v>
                </c:pt>
                <c:pt idx="2986">
                  <c:v>0.3</c:v>
                </c:pt>
                <c:pt idx="2987">
                  <c:v>0.15</c:v>
                </c:pt>
                <c:pt idx="2988">
                  <c:v>0.72</c:v>
                </c:pt>
                <c:pt idx="2989">
                  <c:v>0.42</c:v>
                </c:pt>
                <c:pt idx="2990">
                  <c:v>0.24</c:v>
                </c:pt>
                <c:pt idx="2991">
                  <c:v>0.09</c:v>
                </c:pt>
                <c:pt idx="2992">
                  <c:v>0.21</c:v>
                </c:pt>
                <c:pt idx="2993">
                  <c:v>0.27</c:v>
                </c:pt>
                <c:pt idx="2994">
                  <c:v>0.27</c:v>
                </c:pt>
                <c:pt idx="2995">
                  <c:v>0.24</c:v>
                </c:pt>
                <c:pt idx="2996">
                  <c:v>0.15</c:v>
                </c:pt>
                <c:pt idx="2997">
                  <c:v>0.06</c:v>
                </c:pt>
                <c:pt idx="2998">
                  <c:v>0.15</c:v>
                </c:pt>
                <c:pt idx="2999">
                  <c:v>0.21</c:v>
                </c:pt>
                <c:pt idx="3000">
                  <c:v>0.51</c:v>
                </c:pt>
                <c:pt idx="3001">
                  <c:v>0.12</c:v>
                </c:pt>
                <c:pt idx="3002">
                  <c:v>0.12</c:v>
                </c:pt>
                <c:pt idx="3003">
                  <c:v>0.12</c:v>
                </c:pt>
                <c:pt idx="3004">
                  <c:v>0.56999999999999995</c:v>
                </c:pt>
                <c:pt idx="3005">
                  <c:v>0.18</c:v>
                </c:pt>
                <c:pt idx="3006">
                  <c:v>0.15</c:v>
                </c:pt>
                <c:pt idx="3007">
                  <c:v>0.66</c:v>
                </c:pt>
                <c:pt idx="3008">
                  <c:v>0.72</c:v>
                </c:pt>
                <c:pt idx="3009">
                  <c:v>0.36</c:v>
                </c:pt>
                <c:pt idx="3010">
                  <c:v>0.15</c:v>
                </c:pt>
                <c:pt idx="3011">
                  <c:v>0.18</c:v>
                </c:pt>
                <c:pt idx="3012">
                  <c:v>0.18</c:v>
                </c:pt>
                <c:pt idx="3013">
                  <c:v>0.15</c:v>
                </c:pt>
                <c:pt idx="3014">
                  <c:v>0.18</c:v>
                </c:pt>
                <c:pt idx="3015">
                  <c:v>0.18</c:v>
                </c:pt>
                <c:pt idx="3016">
                  <c:v>0.18</c:v>
                </c:pt>
                <c:pt idx="3017">
                  <c:v>0.24</c:v>
                </c:pt>
                <c:pt idx="3018">
                  <c:v>0.42</c:v>
                </c:pt>
                <c:pt idx="3019">
                  <c:v>0.27</c:v>
                </c:pt>
                <c:pt idx="3020">
                  <c:v>0.21</c:v>
                </c:pt>
                <c:pt idx="3021">
                  <c:v>0.18</c:v>
                </c:pt>
                <c:pt idx="3022">
                  <c:v>0.18</c:v>
                </c:pt>
                <c:pt idx="3023">
                  <c:v>0.12</c:v>
                </c:pt>
                <c:pt idx="3024">
                  <c:v>0.15</c:v>
                </c:pt>
                <c:pt idx="3025">
                  <c:v>0.15</c:v>
                </c:pt>
                <c:pt idx="3026">
                  <c:v>0.27</c:v>
                </c:pt>
                <c:pt idx="3027">
                  <c:v>0.06</c:v>
                </c:pt>
                <c:pt idx="3028">
                  <c:v>0.18</c:v>
                </c:pt>
                <c:pt idx="3029">
                  <c:v>0.06</c:v>
                </c:pt>
                <c:pt idx="3030">
                  <c:v>0.12</c:v>
                </c:pt>
                <c:pt idx="3031">
                  <c:v>0.54</c:v>
                </c:pt>
                <c:pt idx="3032">
                  <c:v>0.09</c:v>
                </c:pt>
                <c:pt idx="3033">
                  <c:v>0.09</c:v>
                </c:pt>
                <c:pt idx="3034">
                  <c:v>0.12</c:v>
                </c:pt>
                <c:pt idx="3035">
                  <c:v>0.06</c:v>
                </c:pt>
                <c:pt idx="3036">
                  <c:v>0.18</c:v>
                </c:pt>
                <c:pt idx="3037">
                  <c:v>0.15</c:v>
                </c:pt>
                <c:pt idx="3038">
                  <c:v>1.59</c:v>
                </c:pt>
                <c:pt idx="3039">
                  <c:v>0.12</c:v>
                </c:pt>
                <c:pt idx="3040">
                  <c:v>0</c:v>
                </c:pt>
                <c:pt idx="3041">
                  <c:v>0.15</c:v>
                </c:pt>
                <c:pt idx="3042">
                  <c:v>0.15</c:v>
                </c:pt>
                <c:pt idx="3043">
                  <c:v>0</c:v>
                </c:pt>
                <c:pt idx="3044">
                  <c:v>0.6</c:v>
                </c:pt>
                <c:pt idx="3045">
                  <c:v>0.15</c:v>
                </c:pt>
                <c:pt idx="3046">
                  <c:v>0.9</c:v>
                </c:pt>
                <c:pt idx="3047">
                  <c:v>0.33</c:v>
                </c:pt>
                <c:pt idx="3048">
                  <c:v>0.3</c:v>
                </c:pt>
                <c:pt idx="3049">
                  <c:v>0.12</c:v>
                </c:pt>
                <c:pt idx="3050">
                  <c:v>0.15</c:v>
                </c:pt>
                <c:pt idx="3051">
                  <c:v>0.03</c:v>
                </c:pt>
                <c:pt idx="3052">
                  <c:v>0.06</c:v>
                </c:pt>
                <c:pt idx="3053">
                  <c:v>0.15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0.15</c:v>
                </c:pt>
                <c:pt idx="3058">
                  <c:v>0.36</c:v>
                </c:pt>
                <c:pt idx="3059">
                  <c:v>0.09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0.03</c:v>
                </c:pt>
                <c:pt idx="3064">
                  <c:v>0.03</c:v>
                </c:pt>
                <c:pt idx="3065">
                  <c:v>0.03</c:v>
                </c:pt>
                <c:pt idx="3066">
                  <c:v>0.03</c:v>
                </c:pt>
                <c:pt idx="3067">
                  <c:v>0.09</c:v>
                </c:pt>
                <c:pt idx="3068">
                  <c:v>0</c:v>
                </c:pt>
                <c:pt idx="3069">
                  <c:v>0.24</c:v>
                </c:pt>
                <c:pt idx="3070">
                  <c:v>0.21</c:v>
                </c:pt>
                <c:pt idx="3071">
                  <c:v>0</c:v>
                </c:pt>
                <c:pt idx="3072">
                  <c:v>0</c:v>
                </c:pt>
                <c:pt idx="3073">
                  <c:v>0.18</c:v>
                </c:pt>
                <c:pt idx="3074">
                  <c:v>0.18</c:v>
                </c:pt>
                <c:pt idx="3075">
                  <c:v>0.24</c:v>
                </c:pt>
                <c:pt idx="3076">
                  <c:v>0.3</c:v>
                </c:pt>
                <c:pt idx="3077">
                  <c:v>0.27</c:v>
                </c:pt>
                <c:pt idx="3078">
                  <c:v>0.06</c:v>
                </c:pt>
                <c:pt idx="3079">
                  <c:v>0.06</c:v>
                </c:pt>
                <c:pt idx="3080">
                  <c:v>0.06</c:v>
                </c:pt>
                <c:pt idx="3081">
                  <c:v>0.27</c:v>
                </c:pt>
                <c:pt idx="3082">
                  <c:v>0.3</c:v>
                </c:pt>
                <c:pt idx="3083">
                  <c:v>0.06</c:v>
                </c:pt>
                <c:pt idx="3084">
                  <c:v>0.03</c:v>
                </c:pt>
                <c:pt idx="3085">
                  <c:v>0.15</c:v>
                </c:pt>
                <c:pt idx="3086">
                  <c:v>0.06</c:v>
                </c:pt>
                <c:pt idx="3087">
                  <c:v>0.06</c:v>
                </c:pt>
                <c:pt idx="3088">
                  <c:v>0.48</c:v>
                </c:pt>
                <c:pt idx="3089">
                  <c:v>0.48</c:v>
                </c:pt>
                <c:pt idx="3090">
                  <c:v>0.06</c:v>
                </c:pt>
                <c:pt idx="3091">
                  <c:v>0.03</c:v>
                </c:pt>
                <c:pt idx="3092">
                  <c:v>0.06</c:v>
                </c:pt>
                <c:pt idx="3093">
                  <c:v>0.06</c:v>
                </c:pt>
                <c:pt idx="3094">
                  <c:v>0.09</c:v>
                </c:pt>
                <c:pt idx="3095">
                  <c:v>0.06</c:v>
                </c:pt>
                <c:pt idx="3096">
                  <c:v>0.27</c:v>
                </c:pt>
                <c:pt idx="3097">
                  <c:v>0.21</c:v>
                </c:pt>
                <c:pt idx="3098">
                  <c:v>0.03</c:v>
                </c:pt>
                <c:pt idx="3099">
                  <c:v>0</c:v>
                </c:pt>
                <c:pt idx="3100">
                  <c:v>0.03</c:v>
                </c:pt>
                <c:pt idx="3101">
                  <c:v>0.21</c:v>
                </c:pt>
                <c:pt idx="3102">
                  <c:v>0.06</c:v>
                </c:pt>
                <c:pt idx="3103">
                  <c:v>0.3</c:v>
                </c:pt>
                <c:pt idx="3104">
                  <c:v>0.06</c:v>
                </c:pt>
                <c:pt idx="3105">
                  <c:v>0.06</c:v>
                </c:pt>
                <c:pt idx="3106">
                  <c:v>0.09</c:v>
                </c:pt>
                <c:pt idx="3107">
                  <c:v>0.09</c:v>
                </c:pt>
                <c:pt idx="3108">
                  <c:v>0.24</c:v>
                </c:pt>
                <c:pt idx="3109">
                  <c:v>0.03</c:v>
                </c:pt>
                <c:pt idx="3110">
                  <c:v>0.03</c:v>
                </c:pt>
                <c:pt idx="3111">
                  <c:v>0.12</c:v>
                </c:pt>
                <c:pt idx="3112">
                  <c:v>0.09</c:v>
                </c:pt>
                <c:pt idx="3113">
                  <c:v>0.12</c:v>
                </c:pt>
                <c:pt idx="3114">
                  <c:v>0.12</c:v>
                </c:pt>
                <c:pt idx="3115">
                  <c:v>0.09</c:v>
                </c:pt>
                <c:pt idx="3116">
                  <c:v>0.06</c:v>
                </c:pt>
                <c:pt idx="3117">
                  <c:v>0.03</c:v>
                </c:pt>
                <c:pt idx="3118">
                  <c:v>0</c:v>
                </c:pt>
                <c:pt idx="3119">
                  <c:v>0.03</c:v>
                </c:pt>
                <c:pt idx="3120">
                  <c:v>0.09</c:v>
                </c:pt>
                <c:pt idx="3121">
                  <c:v>0.27</c:v>
                </c:pt>
                <c:pt idx="3122">
                  <c:v>0.9</c:v>
                </c:pt>
                <c:pt idx="3123">
                  <c:v>0.27</c:v>
                </c:pt>
                <c:pt idx="3124">
                  <c:v>0.03</c:v>
                </c:pt>
                <c:pt idx="3125">
                  <c:v>0</c:v>
                </c:pt>
                <c:pt idx="3126">
                  <c:v>0.03</c:v>
                </c:pt>
                <c:pt idx="3127">
                  <c:v>0.06</c:v>
                </c:pt>
                <c:pt idx="3128">
                  <c:v>0.21</c:v>
                </c:pt>
                <c:pt idx="3129">
                  <c:v>0.06</c:v>
                </c:pt>
                <c:pt idx="3130">
                  <c:v>0.21</c:v>
                </c:pt>
                <c:pt idx="3131">
                  <c:v>0.12</c:v>
                </c:pt>
                <c:pt idx="3132">
                  <c:v>0.03</c:v>
                </c:pt>
                <c:pt idx="3133">
                  <c:v>0</c:v>
                </c:pt>
                <c:pt idx="3134">
                  <c:v>0.12</c:v>
                </c:pt>
                <c:pt idx="3135">
                  <c:v>0.06</c:v>
                </c:pt>
                <c:pt idx="3136">
                  <c:v>0.06</c:v>
                </c:pt>
                <c:pt idx="3137">
                  <c:v>0.21</c:v>
                </c:pt>
                <c:pt idx="3138">
                  <c:v>0.09</c:v>
                </c:pt>
                <c:pt idx="3139">
                  <c:v>0</c:v>
                </c:pt>
                <c:pt idx="3140">
                  <c:v>0.12</c:v>
                </c:pt>
                <c:pt idx="3141">
                  <c:v>0.15</c:v>
                </c:pt>
                <c:pt idx="3142">
                  <c:v>0.03</c:v>
                </c:pt>
                <c:pt idx="3143">
                  <c:v>0.54</c:v>
                </c:pt>
                <c:pt idx="3144">
                  <c:v>0.27</c:v>
                </c:pt>
                <c:pt idx="3145">
                  <c:v>0.45</c:v>
                </c:pt>
                <c:pt idx="3146">
                  <c:v>0.09</c:v>
                </c:pt>
                <c:pt idx="3147">
                  <c:v>0.27</c:v>
                </c:pt>
                <c:pt idx="3148">
                  <c:v>0.06</c:v>
                </c:pt>
                <c:pt idx="3149">
                  <c:v>0.39</c:v>
                </c:pt>
                <c:pt idx="3150">
                  <c:v>0.03</c:v>
                </c:pt>
                <c:pt idx="3151">
                  <c:v>0.27</c:v>
                </c:pt>
                <c:pt idx="3152">
                  <c:v>0.15</c:v>
                </c:pt>
                <c:pt idx="3153">
                  <c:v>0.06</c:v>
                </c:pt>
                <c:pt idx="3154">
                  <c:v>0.15</c:v>
                </c:pt>
                <c:pt idx="3155">
                  <c:v>0.12</c:v>
                </c:pt>
                <c:pt idx="3156">
                  <c:v>0.09</c:v>
                </c:pt>
                <c:pt idx="3157">
                  <c:v>0.06</c:v>
                </c:pt>
                <c:pt idx="3158">
                  <c:v>0.03</c:v>
                </c:pt>
                <c:pt idx="3159">
                  <c:v>0.06</c:v>
                </c:pt>
                <c:pt idx="3160">
                  <c:v>0.09</c:v>
                </c:pt>
                <c:pt idx="3161">
                  <c:v>0.27</c:v>
                </c:pt>
                <c:pt idx="3162">
                  <c:v>0.06</c:v>
                </c:pt>
                <c:pt idx="3163">
                  <c:v>0.33</c:v>
                </c:pt>
                <c:pt idx="3164">
                  <c:v>0.81</c:v>
                </c:pt>
                <c:pt idx="3165">
                  <c:v>0.81</c:v>
                </c:pt>
                <c:pt idx="3166">
                  <c:v>0.33</c:v>
                </c:pt>
                <c:pt idx="3167">
                  <c:v>0</c:v>
                </c:pt>
                <c:pt idx="3168">
                  <c:v>0.15</c:v>
                </c:pt>
                <c:pt idx="3169">
                  <c:v>0.21</c:v>
                </c:pt>
                <c:pt idx="3170">
                  <c:v>0.12</c:v>
                </c:pt>
                <c:pt idx="3171">
                  <c:v>0.56999999999999995</c:v>
                </c:pt>
                <c:pt idx="3172">
                  <c:v>0.63</c:v>
                </c:pt>
                <c:pt idx="3173">
                  <c:v>0.12</c:v>
                </c:pt>
                <c:pt idx="3174">
                  <c:v>0.27</c:v>
                </c:pt>
                <c:pt idx="3175">
                  <c:v>0.56999999999999995</c:v>
                </c:pt>
                <c:pt idx="3176">
                  <c:v>0.06</c:v>
                </c:pt>
                <c:pt idx="3177">
                  <c:v>0.12</c:v>
                </c:pt>
                <c:pt idx="3178">
                  <c:v>0.09</c:v>
                </c:pt>
                <c:pt idx="3179">
                  <c:v>0.63</c:v>
                </c:pt>
                <c:pt idx="3180">
                  <c:v>0.27</c:v>
                </c:pt>
                <c:pt idx="3181">
                  <c:v>0.06</c:v>
                </c:pt>
                <c:pt idx="3182">
                  <c:v>0</c:v>
                </c:pt>
                <c:pt idx="3183">
                  <c:v>0.72</c:v>
                </c:pt>
                <c:pt idx="3184">
                  <c:v>1.05</c:v>
                </c:pt>
                <c:pt idx="3185">
                  <c:v>0.36</c:v>
                </c:pt>
                <c:pt idx="3186">
                  <c:v>0.12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0.18</c:v>
                </c:pt>
                <c:pt idx="3191">
                  <c:v>0.09</c:v>
                </c:pt>
                <c:pt idx="3192">
                  <c:v>0.3</c:v>
                </c:pt>
                <c:pt idx="3193">
                  <c:v>0.3</c:v>
                </c:pt>
                <c:pt idx="3194">
                  <c:v>0.33</c:v>
                </c:pt>
                <c:pt idx="3195">
                  <c:v>0.24</c:v>
                </c:pt>
                <c:pt idx="3196">
                  <c:v>0.06</c:v>
                </c:pt>
                <c:pt idx="3197">
                  <c:v>1.02</c:v>
                </c:pt>
                <c:pt idx="3198">
                  <c:v>0.3</c:v>
                </c:pt>
                <c:pt idx="3199">
                  <c:v>0.54</c:v>
                </c:pt>
                <c:pt idx="3200">
                  <c:v>0.24</c:v>
                </c:pt>
                <c:pt idx="3201">
                  <c:v>0.06</c:v>
                </c:pt>
                <c:pt idx="3202">
                  <c:v>0.06</c:v>
                </c:pt>
                <c:pt idx="3203">
                  <c:v>0</c:v>
                </c:pt>
                <c:pt idx="3204">
                  <c:v>0.09</c:v>
                </c:pt>
                <c:pt idx="3205">
                  <c:v>0.3</c:v>
                </c:pt>
                <c:pt idx="3206">
                  <c:v>0.09</c:v>
                </c:pt>
                <c:pt idx="3207">
                  <c:v>0.33</c:v>
                </c:pt>
                <c:pt idx="3208">
                  <c:v>0.06</c:v>
                </c:pt>
                <c:pt idx="3209">
                  <c:v>0.03</c:v>
                </c:pt>
                <c:pt idx="3210">
                  <c:v>0.24</c:v>
                </c:pt>
                <c:pt idx="3211">
                  <c:v>0.3</c:v>
                </c:pt>
                <c:pt idx="3212">
                  <c:v>0.06</c:v>
                </c:pt>
                <c:pt idx="3213">
                  <c:v>0.21</c:v>
                </c:pt>
                <c:pt idx="3214">
                  <c:v>0.27</c:v>
                </c:pt>
                <c:pt idx="3215">
                  <c:v>0.03</c:v>
                </c:pt>
                <c:pt idx="3216">
                  <c:v>0.36</c:v>
                </c:pt>
                <c:pt idx="3217">
                  <c:v>0.09</c:v>
                </c:pt>
                <c:pt idx="3218">
                  <c:v>0.03</c:v>
                </c:pt>
                <c:pt idx="3219">
                  <c:v>0.24</c:v>
                </c:pt>
                <c:pt idx="3220">
                  <c:v>0.06</c:v>
                </c:pt>
                <c:pt idx="3221">
                  <c:v>0.51</c:v>
                </c:pt>
                <c:pt idx="3222">
                  <c:v>0.06</c:v>
                </c:pt>
                <c:pt idx="3223">
                  <c:v>0.27</c:v>
                </c:pt>
                <c:pt idx="3224">
                  <c:v>0.56999999999999995</c:v>
                </c:pt>
                <c:pt idx="3225">
                  <c:v>0.3</c:v>
                </c:pt>
                <c:pt idx="3226">
                  <c:v>0.09</c:v>
                </c:pt>
                <c:pt idx="3227">
                  <c:v>0.54</c:v>
                </c:pt>
                <c:pt idx="3228">
                  <c:v>0.84</c:v>
                </c:pt>
                <c:pt idx="3229">
                  <c:v>0.03</c:v>
                </c:pt>
                <c:pt idx="3230">
                  <c:v>1.23</c:v>
                </c:pt>
                <c:pt idx="3231">
                  <c:v>0.51</c:v>
                </c:pt>
                <c:pt idx="3232">
                  <c:v>0.39</c:v>
                </c:pt>
                <c:pt idx="3233">
                  <c:v>0.39</c:v>
                </c:pt>
                <c:pt idx="3234">
                  <c:v>0</c:v>
                </c:pt>
                <c:pt idx="3235">
                  <c:v>0.09</c:v>
                </c:pt>
                <c:pt idx="3236">
                  <c:v>0.09</c:v>
                </c:pt>
                <c:pt idx="3237">
                  <c:v>0.03</c:v>
                </c:pt>
                <c:pt idx="3238">
                  <c:v>0.09</c:v>
                </c:pt>
                <c:pt idx="3239">
                  <c:v>0.3</c:v>
                </c:pt>
                <c:pt idx="3240">
                  <c:v>0.03</c:v>
                </c:pt>
                <c:pt idx="3241">
                  <c:v>0.27</c:v>
                </c:pt>
                <c:pt idx="3242">
                  <c:v>0.24</c:v>
                </c:pt>
                <c:pt idx="3243">
                  <c:v>0.03</c:v>
                </c:pt>
                <c:pt idx="3244">
                  <c:v>0.21</c:v>
                </c:pt>
                <c:pt idx="3245">
                  <c:v>0.03</c:v>
                </c:pt>
                <c:pt idx="3246">
                  <c:v>0.36</c:v>
                </c:pt>
                <c:pt idx="3247">
                  <c:v>0.45</c:v>
                </c:pt>
                <c:pt idx="3248">
                  <c:v>0.42</c:v>
                </c:pt>
                <c:pt idx="3249">
                  <c:v>0.18</c:v>
                </c:pt>
                <c:pt idx="3250">
                  <c:v>0</c:v>
                </c:pt>
                <c:pt idx="3251">
                  <c:v>0.21</c:v>
                </c:pt>
                <c:pt idx="3252">
                  <c:v>0.09</c:v>
                </c:pt>
                <c:pt idx="3253">
                  <c:v>0.09</c:v>
                </c:pt>
                <c:pt idx="3254">
                  <c:v>0.03</c:v>
                </c:pt>
                <c:pt idx="3255">
                  <c:v>0.03</c:v>
                </c:pt>
                <c:pt idx="3256">
                  <c:v>0</c:v>
                </c:pt>
                <c:pt idx="3257">
                  <c:v>0.27</c:v>
                </c:pt>
                <c:pt idx="3258">
                  <c:v>0.21</c:v>
                </c:pt>
                <c:pt idx="3259">
                  <c:v>0.45</c:v>
                </c:pt>
                <c:pt idx="3260">
                  <c:v>0.15</c:v>
                </c:pt>
                <c:pt idx="3261">
                  <c:v>0.15</c:v>
                </c:pt>
                <c:pt idx="3262">
                  <c:v>0</c:v>
                </c:pt>
                <c:pt idx="3263">
                  <c:v>0.09</c:v>
                </c:pt>
                <c:pt idx="3264">
                  <c:v>0.6</c:v>
                </c:pt>
                <c:pt idx="3265">
                  <c:v>0.21</c:v>
                </c:pt>
                <c:pt idx="3266">
                  <c:v>0.06</c:v>
                </c:pt>
                <c:pt idx="3267">
                  <c:v>0</c:v>
                </c:pt>
                <c:pt idx="3268">
                  <c:v>0.15</c:v>
                </c:pt>
                <c:pt idx="3269">
                  <c:v>0.12</c:v>
                </c:pt>
                <c:pt idx="3270">
                  <c:v>0.03</c:v>
                </c:pt>
                <c:pt idx="3271">
                  <c:v>0.27</c:v>
                </c:pt>
                <c:pt idx="3272">
                  <c:v>0.24</c:v>
                </c:pt>
                <c:pt idx="3273">
                  <c:v>0.06</c:v>
                </c:pt>
                <c:pt idx="3274">
                  <c:v>0.03</c:v>
                </c:pt>
                <c:pt idx="3275">
                  <c:v>0.06</c:v>
                </c:pt>
                <c:pt idx="3276">
                  <c:v>0.09</c:v>
                </c:pt>
                <c:pt idx="3277">
                  <c:v>0</c:v>
                </c:pt>
                <c:pt idx="3278">
                  <c:v>0.12</c:v>
                </c:pt>
                <c:pt idx="3279">
                  <c:v>0.27</c:v>
                </c:pt>
                <c:pt idx="3280">
                  <c:v>0.18</c:v>
                </c:pt>
                <c:pt idx="3281">
                  <c:v>0.06</c:v>
                </c:pt>
                <c:pt idx="3282">
                  <c:v>0.06</c:v>
                </c:pt>
                <c:pt idx="3283">
                  <c:v>0.21</c:v>
                </c:pt>
                <c:pt idx="3284">
                  <c:v>0</c:v>
                </c:pt>
                <c:pt idx="3285">
                  <c:v>0.03</c:v>
                </c:pt>
                <c:pt idx="3286">
                  <c:v>0</c:v>
                </c:pt>
                <c:pt idx="3287">
                  <c:v>0.06</c:v>
                </c:pt>
                <c:pt idx="3288">
                  <c:v>0.27</c:v>
                </c:pt>
                <c:pt idx="3289">
                  <c:v>0.24</c:v>
                </c:pt>
                <c:pt idx="3290">
                  <c:v>0.27</c:v>
                </c:pt>
                <c:pt idx="3291">
                  <c:v>0.3</c:v>
                </c:pt>
                <c:pt idx="3292">
                  <c:v>0.03</c:v>
                </c:pt>
                <c:pt idx="3293">
                  <c:v>0.06</c:v>
                </c:pt>
                <c:pt idx="3294">
                  <c:v>0</c:v>
                </c:pt>
                <c:pt idx="3295">
                  <c:v>0.03</c:v>
                </c:pt>
                <c:pt idx="3296">
                  <c:v>0.03</c:v>
                </c:pt>
                <c:pt idx="3297">
                  <c:v>0.56999999999999995</c:v>
                </c:pt>
                <c:pt idx="3298">
                  <c:v>0.06</c:v>
                </c:pt>
                <c:pt idx="3299">
                  <c:v>0.03</c:v>
                </c:pt>
                <c:pt idx="3300">
                  <c:v>0.03</c:v>
                </c:pt>
                <c:pt idx="3301">
                  <c:v>0.03</c:v>
                </c:pt>
                <c:pt idx="3302">
                  <c:v>0.66</c:v>
                </c:pt>
                <c:pt idx="3303">
                  <c:v>0.03</c:v>
                </c:pt>
                <c:pt idx="3304">
                  <c:v>0.12</c:v>
                </c:pt>
                <c:pt idx="3305">
                  <c:v>0.06</c:v>
                </c:pt>
                <c:pt idx="3306">
                  <c:v>0.15</c:v>
                </c:pt>
                <c:pt idx="3307">
                  <c:v>0.12</c:v>
                </c:pt>
                <c:pt idx="3308">
                  <c:v>0</c:v>
                </c:pt>
                <c:pt idx="3309">
                  <c:v>0.09</c:v>
                </c:pt>
                <c:pt idx="3310">
                  <c:v>0.36</c:v>
                </c:pt>
                <c:pt idx="3311">
                  <c:v>0.21</c:v>
                </c:pt>
                <c:pt idx="3312">
                  <c:v>0.03</c:v>
                </c:pt>
                <c:pt idx="3313">
                  <c:v>0.39</c:v>
                </c:pt>
                <c:pt idx="3314">
                  <c:v>0.06</c:v>
                </c:pt>
                <c:pt idx="3315">
                  <c:v>0</c:v>
                </c:pt>
                <c:pt idx="3316">
                  <c:v>0.12</c:v>
                </c:pt>
                <c:pt idx="3317">
                  <c:v>0.18</c:v>
                </c:pt>
                <c:pt idx="3318">
                  <c:v>0.09</c:v>
                </c:pt>
                <c:pt idx="3319">
                  <c:v>0.03</c:v>
                </c:pt>
                <c:pt idx="3320">
                  <c:v>0.03</c:v>
                </c:pt>
                <c:pt idx="3321">
                  <c:v>0.27</c:v>
                </c:pt>
                <c:pt idx="3322">
                  <c:v>0</c:v>
                </c:pt>
                <c:pt idx="3323">
                  <c:v>0.39</c:v>
                </c:pt>
                <c:pt idx="3324">
                  <c:v>0.54</c:v>
                </c:pt>
                <c:pt idx="3325">
                  <c:v>0.72</c:v>
                </c:pt>
                <c:pt idx="3326">
                  <c:v>0.48</c:v>
                </c:pt>
                <c:pt idx="3327">
                  <c:v>0.75</c:v>
                </c:pt>
                <c:pt idx="3328">
                  <c:v>0.33</c:v>
                </c:pt>
                <c:pt idx="3329">
                  <c:v>0.39</c:v>
                </c:pt>
                <c:pt idx="3330">
                  <c:v>0.18</c:v>
                </c:pt>
                <c:pt idx="3331">
                  <c:v>0.09</c:v>
                </c:pt>
                <c:pt idx="3332">
                  <c:v>0.03</c:v>
                </c:pt>
                <c:pt idx="3333">
                  <c:v>0.18</c:v>
                </c:pt>
                <c:pt idx="3334">
                  <c:v>0.81</c:v>
                </c:pt>
                <c:pt idx="3335">
                  <c:v>0.75</c:v>
                </c:pt>
                <c:pt idx="3336">
                  <c:v>0.27</c:v>
                </c:pt>
                <c:pt idx="3337">
                  <c:v>0.06</c:v>
                </c:pt>
                <c:pt idx="3338">
                  <c:v>0.21</c:v>
                </c:pt>
                <c:pt idx="3339">
                  <c:v>0.56999999999999995</c:v>
                </c:pt>
                <c:pt idx="3340">
                  <c:v>0.45</c:v>
                </c:pt>
                <c:pt idx="3341">
                  <c:v>0.63</c:v>
                </c:pt>
                <c:pt idx="3342">
                  <c:v>0</c:v>
                </c:pt>
                <c:pt idx="3343">
                  <c:v>0.09</c:v>
                </c:pt>
                <c:pt idx="3344">
                  <c:v>0.6</c:v>
                </c:pt>
                <c:pt idx="3345">
                  <c:v>0.21</c:v>
                </c:pt>
                <c:pt idx="3346">
                  <c:v>0.87</c:v>
                </c:pt>
                <c:pt idx="3347">
                  <c:v>0.24</c:v>
                </c:pt>
                <c:pt idx="3348">
                  <c:v>0.27</c:v>
                </c:pt>
                <c:pt idx="3349">
                  <c:v>0.51</c:v>
                </c:pt>
                <c:pt idx="3350">
                  <c:v>0.24</c:v>
                </c:pt>
                <c:pt idx="3351">
                  <c:v>0.15</c:v>
                </c:pt>
                <c:pt idx="3352">
                  <c:v>0.15</c:v>
                </c:pt>
                <c:pt idx="3353">
                  <c:v>0.63</c:v>
                </c:pt>
                <c:pt idx="3354">
                  <c:v>0.69</c:v>
                </c:pt>
                <c:pt idx="3355">
                  <c:v>0.42</c:v>
                </c:pt>
                <c:pt idx="3356">
                  <c:v>0.36</c:v>
                </c:pt>
                <c:pt idx="3357">
                  <c:v>0.56999999999999995</c:v>
                </c:pt>
                <c:pt idx="3358">
                  <c:v>0.18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0.09</c:v>
                </c:pt>
                <c:pt idx="3363">
                  <c:v>0.06</c:v>
                </c:pt>
                <c:pt idx="3364">
                  <c:v>0.09</c:v>
                </c:pt>
                <c:pt idx="3365">
                  <c:v>0.03</c:v>
                </c:pt>
                <c:pt idx="3366">
                  <c:v>0.18</c:v>
                </c:pt>
                <c:pt idx="3367">
                  <c:v>0.12</c:v>
                </c:pt>
                <c:pt idx="3368">
                  <c:v>0.18</c:v>
                </c:pt>
                <c:pt idx="3369">
                  <c:v>0.42</c:v>
                </c:pt>
                <c:pt idx="3370">
                  <c:v>0.06</c:v>
                </c:pt>
                <c:pt idx="3371">
                  <c:v>0.09</c:v>
                </c:pt>
                <c:pt idx="3372">
                  <c:v>0.03</c:v>
                </c:pt>
                <c:pt idx="3373">
                  <c:v>0</c:v>
                </c:pt>
                <c:pt idx="3374">
                  <c:v>0.21</c:v>
                </c:pt>
                <c:pt idx="3375">
                  <c:v>0.06</c:v>
                </c:pt>
                <c:pt idx="3376">
                  <c:v>0.12</c:v>
                </c:pt>
                <c:pt idx="3377">
                  <c:v>0.03</c:v>
                </c:pt>
                <c:pt idx="3378">
                  <c:v>0</c:v>
                </c:pt>
                <c:pt idx="3379">
                  <c:v>0.24</c:v>
                </c:pt>
                <c:pt idx="3380">
                  <c:v>0.03</c:v>
                </c:pt>
                <c:pt idx="3381">
                  <c:v>0.03</c:v>
                </c:pt>
                <c:pt idx="3382">
                  <c:v>0.27</c:v>
                </c:pt>
                <c:pt idx="3383">
                  <c:v>0.24</c:v>
                </c:pt>
                <c:pt idx="3384">
                  <c:v>0.09</c:v>
                </c:pt>
                <c:pt idx="3385">
                  <c:v>0.06</c:v>
                </c:pt>
                <c:pt idx="3386">
                  <c:v>0.15</c:v>
                </c:pt>
                <c:pt idx="3387">
                  <c:v>0.06</c:v>
                </c:pt>
                <c:pt idx="3388">
                  <c:v>0.12</c:v>
                </c:pt>
                <c:pt idx="3389">
                  <c:v>0.24</c:v>
                </c:pt>
                <c:pt idx="3390">
                  <c:v>0.03</c:v>
                </c:pt>
                <c:pt idx="3391">
                  <c:v>0</c:v>
                </c:pt>
                <c:pt idx="3392">
                  <c:v>0.06</c:v>
                </c:pt>
                <c:pt idx="3393">
                  <c:v>0.21</c:v>
                </c:pt>
                <c:pt idx="3394">
                  <c:v>0.06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</c:v>
                </c:pt>
                <c:pt idx="3399">
                  <c:v>0.12</c:v>
                </c:pt>
                <c:pt idx="3400">
                  <c:v>0.39</c:v>
                </c:pt>
                <c:pt idx="3401">
                  <c:v>0.09</c:v>
                </c:pt>
                <c:pt idx="3402">
                  <c:v>0.03</c:v>
                </c:pt>
                <c:pt idx="3403">
                  <c:v>0.09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0.03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0.03</c:v>
                </c:pt>
                <c:pt idx="3481">
                  <c:v>0.03</c:v>
                </c:pt>
                <c:pt idx="3482">
                  <c:v>0.03</c:v>
                </c:pt>
                <c:pt idx="3483">
                  <c:v>0</c:v>
                </c:pt>
                <c:pt idx="3484">
                  <c:v>0</c:v>
                </c:pt>
                <c:pt idx="3485">
                  <c:v>0.03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0.03</c:v>
                </c:pt>
                <c:pt idx="3490">
                  <c:v>0</c:v>
                </c:pt>
                <c:pt idx="3491">
                  <c:v>0</c:v>
                </c:pt>
                <c:pt idx="3492">
                  <c:v>0.03</c:v>
                </c:pt>
                <c:pt idx="3493">
                  <c:v>0</c:v>
                </c:pt>
                <c:pt idx="3494">
                  <c:v>0.03</c:v>
                </c:pt>
                <c:pt idx="3495">
                  <c:v>0</c:v>
                </c:pt>
                <c:pt idx="3496">
                  <c:v>0.03</c:v>
                </c:pt>
                <c:pt idx="3497">
                  <c:v>0.03</c:v>
                </c:pt>
                <c:pt idx="3498">
                  <c:v>0</c:v>
                </c:pt>
                <c:pt idx="3499">
                  <c:v>0.03</c:v>
                </c:pt>
                <c:pt idx="3500">
                  <c:v>0.03</c:v>
                </c:pt>
                <c:pt idx="3501">
                  <c:v>0</c:v>
                </c:pt>
                <c:pt idx="3502">
                  <c:v>0.03</c:v>
                </c:pt>
                <c:pt idx="3503">
                  <c:v>0.03</c:v>
                </c:pt>
                <c:pt idx="3504">
                  <c:v>0.03</c:v>
                </c:pt>
                <c:pt idx="3505">
                  <c:v>0.03</c:v>
                </c:pt>
                <c:pt idx="3506">
                  <c:v>0.03</c:v>
                </c:pt>
                <c:pt idx="3507">
                  <c:v>0.03</c:v>
                </c:pt>
                <c:pt idx="3508">
                  <c:v>0.09</c:v>
                </c:pt>
                <c:pt idx="3509">
                  <c:v>0.27</c:v>
                </c:pt>
                <c:pt idx="3510">
                  <c:v>0.48</c:v>
                </c:pt>
                <c:pt idx="3511">
                  <c:v>0.33</c:v>
                </c:pt>
                <c:pt idx="3512">
                  <c:v>0.3</c:v>
                </c:pt>
                <c:pt idx="3513">
                  <c:v>0.3</c:v>
                </c:pt>
                <c:pt idx="3514">
                  <c:v>0.24</c:v>
                </c:pt>
                <c:pt idx="3515">
                  <c:v>0.6</c:v>
                </c:pt>
                <c:pt idx="3516">
                  <c:v>0.27</c:v>
                </c:pt>
                <c:pt idx="3517">
                  <c:v>0.33</c:v>
                </c:pt>
                <c:pt idx="3518">
                  <c:v>0.33</c:v>
                </c:pt>
                <c:pt idx="3519">
                  <c:v>0.24</c:v>
                </c:pt>
                <c:pt idx="3520">
                  <c:v>0.27</c:v>
                </c:pt>
                <c:pt idx="3521">
                  <c:v>0.33</c:v>
                </c:pt>
                <c:pt idx="3522">
                  <c:v>0.45</c:v>
                </c:pt>
                <c:pt idx="3523">
                  <c:v>0.36</c:v>
                </c:pt>
                <c:pt idx="3524">
                  <c:v>0.3</c:v>
                </c:pt>
                <c:pt idx="3525">
                  <c:v>0.24</c:v>
                </c:pt>
                <c:pt idx="3526">
                  <c:v>0.54</c:v>
                </c:pt>
                <c:pt idx="3527">
                  <c:v>0.3</c:v>
                </c:pt>
                <c:pt idx="3528">
                  <c:v>0.51</c:v>
                </c:pt>
                <c:pt idx="3529">
                  <c:v>0.3</c:v>
                </c:pt>
                <c:pt idx="3530">
                  <c:v>0.42</c:v>
                </c:pt>
                <c:pt idx="3531">
                  <c:v>0.51</c:v>
                </c:pt>
                <c:pt idx="3532">
                  <c:v>0.56999999999999995</c:v>
                </c:pt>
                <c:pt idx="3533">
                  <c:v>0.51</c:v>
                </c:pt>
                <c:pt idx="3534">
                  <c:v>0.27</c:v>
                </c:pt>
                <c:pt idx="3535">
                  <c:v>0.18</c:v>
                </c:pt>
                <c:pt idx="3536">
                  <c:v>0.33</c:v>
                </c:pt>
                <c:pt idx="3537">
                  <c:v>0.12</c:v>
                </c:pt>
                <c:pt idx="3538">
                  <c:v>0.15</c:v>
                </c:pt>
                <c:pt idx="3539">
                  <c:v>0.51</c:v>
                </c:pt>
                <c:pt idx="3540">
                  <c:v>0.15</c:v>
                </c:pt>
                <c:pt idx="3541">
                  <c:v>0.48</c:v>
                </c:pt>
                <c:pt idx="3542">
                  <c:v>0.24</c:v>
                </c:pt>
                <c:pt idx="3543">
                  <c:v>0.12</c:v>
                </c:pt>
                <c:pt idx="3544">
                  <c:v>0.09</c:v>
                </c:pt>
                <c:pt idx="3545">
                  <c:v>0.12</c:v>
                </c:pt>
                <c:pt idx="3546">
                  <c:v>0.12</c:v>
                </c:pt>
                <c:pt idx="3547">
                  <c:v>0.12</c:v>
                </c:pt>
                <c:pt idx="3548">
                  <c:v>0.06</c:v>
                </c:pt>
                <c:pt idx="3549">
                  <c:v>0.24</c:v>
                </c:pt>
                <c:pt idx="3550">
                  <c:v>0.15</c:v>
                </c:pt>
                <c:pt idx="3551">
                  <c:v>0.09</c:v>
                </c:pt>
                <c:pt idx="3552">
                  <c:v>0.12</c:v>
                </c:pt>
                <c:pt idx="3553">
                  <c:v>0.54</c:v>
                </c:pt>
                <c:pt idx="3554">
                  <c:v>0.56999999999999995</c:v>
                </c:pt>
                <c:pt idx="3555">
                  <c:v>0.15</c:v>
                </c:pt>
                <c:pt idx="3556">
                  <c:v>0.21</c:v>
                </c:pt>
                <c:pt idx="3557">
                  <c:v>0.18</c:v>
                </c:pt>
                <c:pt idx="3558">
                  <c:v>0.18</c:v>
                </c:pt>
                <c:pt idx="3559">
                  <c:v>0.48</c:v>
                </c:pt>
                <c:pt idx="3560">
                  <c:v>0.09</c:v>
                </c:pt>
                <c:pt idx="3561">
                  <c:v>0.45</c:v>
                </c:pt>
                <c:pt idx="3562">
                  <c:v>0.24</c:v>
                </c:pt>
                <c:pt idx="3563">
                  <c:v>0.56999999999999995</c:v>
                </c:pt>
                <c:pt idx="3564">
                  <c:v>0.18</c:v>
                </c:pt>
                <c:pt idx="3565">
                  <c:v>0.24</c:v>
                </c:pt>
                <c:pt idx="3566">
                  <c:v>0.48</c:v>
                </c:pt>
                <c:pt idx="3567">
                  <c:v>0.09</c:v>
                </c:pt>
                <c:pt idx="3568">
                  <c:v>0.15</c:v>
                </c:pt>
                <c:pt idx="3569">
                  <c:v>0.12</c:v>
                </c:pt>
                <c:pt idx="3570">
                  <c:v>0.06</c:v>
                </c:pt>
                <c:pt idx="3571">
                  <c:v>0.06</c:v>
                </c:pt>
                <c:pt idx="3572">
                  <c:v>0.06</c:v>
                </c:pt>
                <c:pt idx="3573">
                  <c:v>0.03</c:v>
                </c:pt>
                <c:pt idx="3574">
                  <c:v>0.06</c:v>
                </c:pt>
                <c:pt idx="3575">
                  <c:v>0.99</c:v>
                </c:pt>
                <c:pt idx="3576">
                  <c:v>0.15</c:v>
                </c:pt>
                <c:pt idx="3577">
                  <c:v>0.09</c:v>
                </c:pt>
                <c:pt idx="3578">
                  <c:v>0.06</c:v>
                </c:pt>
                <c:pt idx="3579">
                  <c:v>0.03</c:v>
                </c:pt>
                <c:pt idx="3580">
                  <c:v>0.03</c:v>
                </c:pt>
                <c:pt idx="3581">
                  <c:v>0</c:v>
                </c:pt>
                <c:pt idx="3582">
                  <c:v>0.06</c:v>
                </c:pt>
                <c:pt idx="3583">
                  <c:v>0.09</c:v>
                </c:pt>
                <c:pt idx="3584">
                  <c:v>0.24</c:v>
                </c:pt>
                <c:pt idx="3585">
                  <c:v>0.12</c:v>
                </c:pt>
                <c:pt idx="3586">
                  <c:v>0.06</c:v>
                </c:pt>
                <c:pt idx="3587">
                  <c:v>0.03</c:v>
                </c:pt>
                <c:pt idx="3588">
                  <c:v>0.12</c:v>
                </c:pt>
                <c:pt idx="3589">
                  <c:v>0.09</c:v>
                </c:pt>
                <c:pt idx="3590">
                  <c:v>0.06</c:v>
                </c:pt>
                <c:pt idx="3591">
                  <c:v>0.06</c:v>
                </c:pt>
                <c:pt idx="3592">
                  <c:v>0</c:v>
                </c:pt>
                <c:pt idx="3593">
                  <c:v>0.06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0.15</c:v>
                </c:pt>
                <c:pt idx="3598">
                  <c:v>0</c:v>
                </c:pt>
                <c:pt idx="3599">
                  <c:v>0.09</c:v>
                </c:pt>
                <c:pt idx="3600">
                  <c:v>0.12</c:v>
                </c:pt>
                <c:pt idx="3601">
                  <c:v>0.09</c:v>
                </c:pt>
                <c:pt idx="3602">
                  <c:v>0.21</c:v>
                </c:pt>
                <c:pt idx="3603">
                  <c:v>1.17</c:v>
                </c:pt>
                <c:pt idx="3604">
                  <c:v>0.75</c:v>
                </c:pt>
                <c:pt idx="3605">
                  <c:v>0.24</c:v>
                </c:pt>
                <c:pt idx="3606">
                  <c:v>0.18</c:v>
                </c:pt>
                <c:pt idx="3607">
                  <c:v>0.12</c:v>
                </c:pt>
                <c:pt idx="3608">
                  <c:v>0.06</c:v>
                </c:pt>
                <c:pt idx="3609">
                  <c:v>0.33</c:v>
                </c:pt>
                <c:pt idx="3610">
                  <c:v>0.33</c:v>
                </c:pt>
                <c:pt idx="3611">
                  <c:v>0.3</c:v>
                </c:pt>
                <c:pt idx="3612">
                  <c:v>0.09</c:v>
                </c:pt>
                <c:pt idx="3613">
                  <c:v>0.12</c:v>
                </c:pt>
                <c:pt idx="3614">
                  <c:v>0.33</c:v>
                </c:pt>
                <c:pt idx="3615">
                  <c:v>0.15</c:v>
                </c:pt>
                <c:pt idx="3616">
                  <c:v>0.15</c:v>
                </c:pt>
                <c:pt idx="3617">
                  <c:v>0.21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0.96</c:v>
                </c:pt>
                <c:pt idx="3622">
                  <c:v>0.93</c:v>
                </c:pt>
                <c:pt idx="3623">
                  <c:v>0.51</c:v>
                </c:pt>
                <c:pt idx="3624">
                  <c:v>0.75</c:v>
                </c:pt>
                <c:pt idx="3625">
                  <c:v>0.12</c:v>
                </c:pt>
                <c:pt idx="3626">
                  <c:v>0.06</c:v>
                </c:pt>
                <c:pt idx="3627">
                  <c:v>0.39</c:v>
                </c:pt>
                <c:pt idx="3628">
                  <c:v>0.36</c:v>
                </c:pt>
                <c:pt idx="3629">
                  <c:v>0.12</c:v>
                </c:pt>
                <c:pt idx="3630">
                  <c:v>0.21</c:v>
                </c:pt>
                <c:pt idx="3631">
                  <c:v>0.3</c:v>
                </c:pt>
                <c:pt idx="3632">
                  <c:v>0</c:v>
                </c:pt>
                <c:pt idx="3633">
                  <c:v>0.27</c:v>
                </c:pt>
                <c:pt idx="3634">
                  <c:v>1.26</c:v>
                </c:pt>
                <c:pt idx="3635">
                  <c:v>0.03</c:v>
                </c:pt>
                <c:pt idx="3636">
                  <c:v>0.06</c:v>
                </c:pt>
                <c:pt idx="3637">
                  <c:v>0</c:v>
                </c:pt>
                <c:pt idx="3638">
                  <c:v>0.03</c:v>
                </c:pt>
                <c:pt idx="3639">
                  <c:v>0.3</c:v>
                </c:pt>
                <c:pt idx="3640">
                  <c:v>0</c:v>
                </c:pt>
                <c:pt idx="3641">
                  <c:v>0.09</c:v>
                </c:pt>
                <c:pt idx="3642">
                  <c:v>0.27</c:v>
                </c:pt>
                <c:pt idx="3643">
                  <c:v>0.24</c:v>
                </c:pt>
                <c:pt idx="3644">
                  <c:v>0.45</c:v>
                </c:pt>
                <c:pt idx="3645">
                  <c:v>0.48</c:v>
                </c:pt>
                <c:pt idx="3646">
                  <c:v>0.15</c:v>
                </c:pt>
                <c:pt idx="3647">
                  <c:v>0.12</c:v>
                </c:pt>
                <c:pt idx="3648">
                  <c:v>0.33</c:v>
                </c:pt>
                <c:pt idx="3649">
                  <c:v>0.03</c:v>
                </c:pt>
                <c:pt idx="3650">
                  <c:v>0.12</c:v>
                </c:pt>
                <c:pt idx="3651">
                  <c:v>0.56999999999999995</c:v>
                </c:pt>
                <c:pt idx="3652">
                  <c:v>0.48</c:v>
                </c:pt>
                <c:pt idx="3653">
                  <c:v>0.12</c:v>
                </c:pt>
                <c:pt idx="3654">
                  <c:v>0.27</c:v>
                </c:pt>
                <c:pt idx="3655">
                  <c:v>0.24</c:v>
                </c:pt>
                <c:pt idx="3656">
                  <c:v>0</c:v>
                </c:pt>
                <c:pt idx="3657">
                  <c:v>0</c:v>
                </c:pt>
                <c:pt idx="3658">
                  <c:v>0.06</c:v>
                </c:pt>
                <c:pt idx="3659">
                  <c:v>0.03</c:v>
                </c:pt>
                <c:pt idx="3660">
                  <c:v>0.03</c:v>
                </c:pt>
                <c:pt idx="3661">
                  <c:v>0.27</c:v>
                </c:pt>
                <c:pt idx="3662">
                  <c:v>0.06</c:v>
                </c:pt>
                <c:pt idx="3663">
                  <c:v>0.24</c:v>
                </c:pt>
                <c:pt idx="3664">
                  <c:v>0</c:v>
                </c:pt>
                <c:pt idx="3665">
                  <c:v>0.09</c:v>
                </c:pt>
                <c:pt idx="3666">
                  <c:v>0.3</c:v>
                </c:pt>
                <c:pt idx="3667">
                  <c:v>0.33</c:v>
                </c:pt>
                <c:pt idx="3668">
                  <c:v>0.06</c:v>
                </c:pt>
                <c:pt idx="3669">
                  <c:v>0.06</c:v>
                </c:pt>
                <c:pt idx="3670">
                  <c:v>0</c:v>
                </c:pt>
                <c:pt idx="3671">
                  <c:v>0.12</c:v>
                </c:pt>
                <c:pt idx="3672">
                  <c:v>0</c:v>
                </c:pt>
                <c:pt idx="3673">
                  <c:v>0.63</c:v>
                </c:pt>
                <c:pt idx="3674">
                  <c:v>0.21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0.03</c:v>
                </c:pt>
                <c:pt idx="3679">
                  <c:v>0.27</c:v>
                </c:pt>
                <c:pt idx="3680">
                  <c:v>0.09</c:v>
                </c:pt>
                <c:pt idx="3681">
                  <c:v>0.15</c:v>
                </c:pt>
                <c:pt idx="3682">
                  <c:v>0.06</c:v>
                </c:pt>
                <c:pt idx="3683">
                  <c:v>0.06</c:v>
                </c:pt>
                <c:pt idx="3684">
                  <c:v>0</c:v>
                </c:pt>
                <c:pt idx="3685">
                  <c:v>0.51</c:v>
                </c:pt>
                <c:pt idx="3686">
                  <c:v>0.12</c:v>
                </c:pt>
                <c:pt idx="3687">
                  <c:v>0.06</c:v>
                </c:pt>
                <c:pt idx="3688">
                  <c:v>0</c:v>
                </c:pt>
                <c:pt idx="3689">
                  <c:v>0.03</c:v>
                </c:pt>
                <c:pt idx="3690">
                  <c:v>0.39</c:v>
                </c:pt>
                <c:pt idx="3691">
                  <c:v>0.03</c:v>
                </c:pt>
                <c:pt idx="3692">
                  <c:v>0.03</c:v>
                </c:pt>
                <c:pt idx="3693">
                  <c:v>0.09</c:v>
                </c:pt>
                <c:pt idx="3694">
                  <c:v>0.03</c:v>
                </c:pt>
                <c:pt idx="3695">
                  <c:v>0.06</c:v>
                </c:pt>
                <c:pt idx="3696">
                  <c:v>0.06</c:v>
                </c:pt>
                <c:pt idx="3697">
                  <c:v>0.03</c:v>
                </c:pt>
                <c:pt idx="3698">
                  <c:v>0.21</c:v>
                </c:pt>
                <c:pt idx="3699">
                  <c:v>0</c:v>
                </c:pt>
                <c:pt idx="3700">
                  <c:v>0.21</c:v>
                </c:pt>
                <c:pt idx="3701">
                  <c:v>0.12</c:v>
                </c:pt>
                <c:pt idx="3702">
                  <c:v>0.03</c:v>
                </c:pt>
                <c:pt idx="3703">
                  <c:v>0.27</c:v>
                </c:pt>
                <c:pt idx="3704">
                  <c:v>0.06</c:v>
                </c:pt>
                <c:pt idx="3705">
                  <c:v>0</c:v>
                </c:pt>
                <c:pt idx="3706">
                  <c:v>0.48</c:v>
                </c:pt>
                <c:pt idx="3707">
                  <c:v>0.69</c:v>
                </c:pt>
                <c:pt idx="3708">
                  <c:v>0.56999999999999995</c:v>
                </c:pt>
                <c:pt idx="3709">
                  <c:v>0.09</c:v>
                </c:pt>
                <c:pt idx="3710">
                  <c:v>0</c:v>
                </c:pt>
                <c:pt idx="3711">
                  <c:v>0.24</c:v>
                </c:pt>
                <c:pt idx="3712">
                  <c:v>0.15</c:v>
                </c:pt>
                <c:pt idx="3713">
                  <c:v>0.48</c:v>
                </c:pt>
                <c:pt idx="3714">
                  <c:v>0.15</c:v>
                </c:pt>
                <c:pt idx="3715">
                  <c:v>0.3</c:v>
                </c:pt>
                <c:pt idx="3716">
                  <c:v>0.21</c:v>
                </c:pt>
                <c:pt idx="3717">
                  <c:v>0.24</c:v>
                </c:pt>
                <c:pt idx="3718">
                  <c:v>0.06</c:v>
                </c:pt>
                <c:pt idx="3719">
                  <c:v>0.03</c:v>
                </c:pt>
                <c:pt idx="3720">
                  <c:v>0.45</c:v>
                </c:pt>
                <c:pt idx="3721">
                  <c:v>0.03</c:v>
                </c:pt>
                <c:pt idx="3722">
                  <c:v>0.15</c:v>
                </c:pt>
                <c:pt idx="3723">
                  <c:v>0.06</c:v>
                </c:pt>
                <c:pt idx="3724">
                  <c:v>0</c:v>
                </c:pt>
                <c:pt idx="3725">
                  <c:v>0.03</c:v>
                </c:pt>
                <c:pt idx="3726">
                  <c:v>0.09</c:v>
                </c:pt>
                <c:pt idx="3727">
                  <c:v>0.06</c:v>
                </c:pt>
                <c:pt idx="3728">
                  <c:v>0.18</c:v>
                </c:pt>
                <c:pt idx="3729">
                  <c:v>0.03</c:v>
                </c:pt>
                <c:pt idx="3730">
                  <c:v>0</c:v>
                </c:pt>
                <c:pt idx="3731">
                  <c:v>0.24</c:v>
                </c:pt>
                <c:pt idx="3732">
                  <c:v>0.18</c:v>
                </c:pt>
                <c:pt idx="3733">
                  <c:v>0.03</c:v>
                </c:pt>
                <c:pt idx="3734">
                  <c:v>0.12</c:v>
                </c:pt>
                <c:pt idx="3735">
                  <c:v>0.06</c:v>
                </c:pt>
                <c:pt idx="3736">
                  <c:v>0.06</c:v>
                </c:pt>
                <c:pt idx="3737">
                  <c:v>0.15</c:v>
                </c:pt>
                <c:pt idx="3738">
                  <c:v>0.18</c:v>
                </c:pt>
                <c:pt idx="3739">
                  <c:v>0.66</c:v>
                </c:pt>
                <c:pt idx="3740">
                  <c:v>0.87</c:v>
                </c:pt>
                <c:pt idx="3741">
                  <c:v>0.12</c:v>
                </c:pt>
                <c:pt idx="3742">
                  <c:v>0</c:v>
                </c:pt>
                <c:pt idx="3743">
                  <c:v>0.06</c:v>
                </c:pt>
                <c:pt idx="3744">
                  <c:v>0.09</c:v>
                </c:pt>
                <c:pt idx="3745">
                  <c:v>0.12</c:v>
                </c:pt>
                <c:pt idx="3746">
                  <c:v>0.03</c:v>
                </c:pt>
                <c:pt idx="3747">
                  <c:v>0.12</c:v>
                </c:pt>
                <c:pt idx="3748">
                  <c:v>0.24</c:v>
                </c:pt>
                <c:pt idx="3749">
                  <c:v>0.48</c:v>
                </c:pt>
                <c:pt idx="3750">
                  <c:v>0.6</c:v>
                </c:pt>
                <c:pt idx="3751">
                  <c:v>0.48</c:v>
                </c:pt>
                <c:pt idx="3752">
                  <c:v>0.24</c:v>
                </c:pt>
                <c:pt idx="3753">
                  <c:v>0.56999999999999995</c:v>
                </c:pt>
                <c:pt idx="3754">
                  <c:v>0.36</c:v>
                </c:pt>
                <c:pt idx="3755">
                  <c:v>0.06</c:v>
                </c:pt>
                <c:pt idx="3756">
                  <c:v>0.27</c:v>
                </c:pt>
                <c:pt idx="3757">
                  <c:v>0.27</c:v>
                </c:pt>
                <c:pt idx="3758">
                  <c:v>0.12</c:v>
                </c:pt>
                <c:pt idx="3759">
                  <c:v>0.81</c:v>
                </c:pt>
                <c:pt idx="3760">
                  <c:v>0.81</c:v>
                </c:pt>
                <c:pt idx="3761">
                  <c:v>0.75</c:v>
                </c:pt>
                <c:pt idx="3762">
                  <c:v>0.12</c:v>
                </c:pt>
                <c:pt idx="3763">
                  <c:v>0.12</c:v>
                </c:pt>
                <c:pt idx="3764">
                  <c:v>0.09</c:v>
                </c:pt>
                <c:pt idx="3765">
                  <c:v>0.6</c:v>
                </c:pt>
                <c:pt idx="3766">
                  <c:v>0.42</c:v>
                </c:pt>
                <c:pt idx="3767">
                  <c:v>0.63</c:v>
                </c:pt>
                <c:pt idx="3768">
                  <c:v>0.48</c:v>
                </c:pt>
                <c:pt idx="3769">
                  <c:v>0.63</c:v>
                </c:pt>
                <c:pt idx="3770">
                  <c:v>0.6</c:v>
                </c:pt>
                <c:pt idx="3771">
                  <c:v>0.66</c:v>
                </c:pt>
                <c:pt idx="3772">
                  <c:v>0.81</c:v>
                </c:pt>
                <c:pt idx="3773">
                  <c:v>0.33</c:v>
                </c:pt>
                <c:pt idx="3774">
                  <c:v>0.63</c:v>
                </c:pt>
                <c:pt idx="3775">
                  <c:v>0.09</c:v>
                </c:pt>
                <c:pt idx="3776">
                  <c:v>0.09</c:v>
                </c:pt>
                <c:pt idx="3777">
                  <c:v>0.15</c:v>
                </c:pt>
                <c:pt idx="3778">
                  <c:v>0.12</c:v>
                </c:pt>
                <c:pt idx="3779">
                  <c:v>0</c:v>
                </c:pt>
                <c:pt idx="3780">
                  <c:v>0.03</c:v>
                </c:pt>
                <c:pt idx="3781">
                  <c:v>0</c:v>
                </c:pt>
                <c:pt idx="3782">
                  <c:v>0</c:v>
                </c:pt>
                <c:pt idx="3783">
                  <c:v>0.27</c:v>
                </c:pt>
                <c:pt idx="3784">
                  <c:v>0.03</c:v>
                </c:pt>
                <c:pt idx="3785">
                  <c:v>0.42</c:v>
                </c:pt>
                <c:pt idx="3786">
                  <c:v>0.42</c:v>
                </c:pt>
                <c:pt idx="3787">
                  <c:v>0.24</c:v>
                </c:pt>
                <c:pt idx="3788">
                  <c:v>0.24</c:v>
                </c:pt>
                <c:pt idx="3789">
                  <c:v>0.56999999999999995</c:v>
                </c:pt>
                <c:pt idx="3790">
                  <c:v>0.09</c:v>
                </c:pt>
                <c:pt idx="3791">
                  <c:v>0.27</c:v>
                </c:pt>
                <c:pt idx="3792">
                  <c:v>0.33</c:v>
                </c:pt>
                <c:pt idx="3793">
                  <c:v>0</c:v>
                </c:pt>
                <c:pt idx="3794">
                  <c:v>0.15</c:v>
                </c:pt>
                <c:pt idx="3795">
                  <c:v>0.48</c:v>
                </c:pt>
                <c:pt idx="3796">
                  <c:v>0.27</c:v>
                </c:pt>
                <c:pt idx="3797">
                  <c:v>0.3</c:v>
                </c:pt>
                <c:pt idx="3798">
                  <c:v>0.54</c:v>
                </c:pt>
                <c:pt idx="3799">
                  <c:v>0.09</c:v>
                </c:pt>
                <c:pt idx="3800">
                  <c:v>0.15</c:v>
                </c:pt>
                <c:pt idx="3801">
                  <c:v>0.12</c:v>
                </c:pt>
                <c:pt idx="3802">
                  <c:v>0.39</c:v>
                </c:pt>
                <c:pt idx="3803">
                  <c:v>0.36</c:v>
                </c:pt>
                <c:pt idx="3804">
                  <c:v>0.27</c:v>
                </c:pt>
                <c:pt idx="3805">
                  <c:v>0.56999999999999995</c:v>
                </c:pt>
                <c:pt idx="3806">
                  <c:v>0.48</c:v>
                </c:pt>
                <c:pt idx="3807">
                  <c:v>0.06</c:v>
                </c:pt>
                <c:pt idx="3808">
                  <c:v>0</c:v>
                </c:pt>
                <c:pt idx="3809">
                  <c:v>0.21</c:v>
                </c:pt>
                <c:pt idx="3810">
                  <c:v>0.24</c:v>
                </c:pt>
                <c:pt idx="3811">
                  <c:v>0.21</c:v>
                </c:pt>
                <c:pt idx="3812">
                  <c:v>0.87</c:v>
                </c:pt>
                <c:pt idx="3813">
                  <c:v>0.42</c:v>
                </c:pt>
                <c:pt idx="3814">
                  <c:v>0.06</c:v>
                </c:pt>
                <c:pt idx="3815">
                  <c:v>0.3</c:v>
                </c:pt>
                <c:pt idx="3816">
                  <c:v>0.48</c:v>
                </c:pt>
                <c:pt idx="3817">
                  <c:v>0.63</c:v>
                </c:pt>
                <c:pt idx="3818">
                  <c:v>0.3</c:v>
                </c:pt>
                <c:pt idx="3819">
                  <c:v>0.27</c:v>
                </c:pt>
                <c:pt idx="3820">
                  <c:v>0.27</c:v>
                </c:pt>
                <c:pt idx="3821">
                  <c:v>0.12</c:v>
                </c:pt>
                <c:pt idx="3822">
                  <c:v>0.24</c:v>
                </c:pt>
                <c:pt idx="3823">
                  <c:v>0.27</c:v>
                </c:pt>
                <c:pt idx="3824">
                  <c:v>0.06</c:v>
                </c:pt>
                <c:pt idx="3825">
                  <c:v>0.24</c:v>
                </c:pt>
                <c:pt idx="3826">
                  <c:v>0.24</c:v>
                </c:pt>
                <c:pt idx="3827">
                  <c:v>0.24</c:v>
                </c:pt>
                <c:pt idx="3828">
                  <c:v>0.78</c:v>
                </c:pt>
                <c:pt idx="3829">
                  <c:v>0.21</c:v>
                </c:pt>
                <c:pt idx="3830">
                  <c:v>0.15</c:v>
                </c:pt>
                <c:pt idx="3831">
                  <c:v>0.09</c:v>
                </c:pt>
                <c:pt idx="3832">
                  <c:v>0.24</c:v>
                </c:pt>
                <c:pt idx="3833">
                  <c:v>0.63</c:v>
                </c:pt>
                <c:pt idx="3834">
                  <c:v>0.84</c:v>
                </c:pt>
                <c:pt idx="3835">
                  <c:v>0.27</c:v>
                </c:pt>
                <c:pt idx="3836">
                  <c:v>0.33</c:v>
                </c:pt>
                <c:pt idx="3837">
                  <c:v>0.03</c:v>
                </c:pt>
                <c:pt idx="3838">
                  <c:v>0.33</c:v>
                </c:pt>
                <c:pt idx="3839">
                  <c:v>0.27</c:v>
                </c:pt>
                <c:pt idx="3840">
                  <c:v>0.45</c:v>
                </c:pt>
                <c:pt idx="3841">
                  <c:v>0.06</c:v>
                </c:pt>
                <c:pt idx="3842">
                  <c:v>0.09</c:v>
                </c:pt>
                <c:pt idx="3843">
                  <c:v>0.03</c:v>
                </c:pt>
                <c:pt idx="3844">
                  <c:v>0.03</c:v>
                </c:pt>
                <c:pt idx="3845">
                  <c:v>0.09</c:v>
                </c:pt>
                <c:pt idx="3846">
                  <c:v>0.09</c:v>
                </c:pt>
                <c:pt idx="3847">
                  <c:v>0.03</c:v>
                </c:pt>
                <c:pt idx="3848">
                  <c:v>0.09</c:v>
                </c:pt>
                <c:pt idx="3849">
                  <c:v>0.3</c:v>
                </c:pt>
                <c:pt idx="3850">
                  <c:v>0.06</c:v>
                </c:pt>
                <c:pt idx="3851">
                  <c:v>0.03</c:v>
                </c:pt>
                <c:pt idx="3852">
                  <c:v>0.12</c:v>
                </c:pt>
                <c:pt idx="3853">
                  <c:v>0.03</c:v>
                </c:pt>
                <c:pt idx="3854">
                  <c:v>0.18</c:v>
                </c:pt>
                <c:pt idx="3855">
                  <c:v>0.39</c:v>
                </c:pt>
                <c:pt idx="3856">
                  <c:v>0.06</c:v>
                </c:pt>
                <c:pt idx="3857">
                  <c:v>0.24</c:v>
                </c:pt>
                <c:pt idx="3858">
                  <c:v>0.27</c:v>
                </c:pt>
                <c:pt idx="3859">
                  <c:v>0.06</c:v>
                </c:pt>
                <c:pt idx="3860">
                  <c:v>0.45</c:v>
                </c:pt>
                <c:pt idx="3861">
                  <c:v>0.09</c:v>
                </c:pt>
                <c:pt idx="3862">
                  <c:v>0.6</c:v>
                </c:pt>
                <c:pt idx="3863">
                  <c:v>0.27</c:v>
                </c:pt>
                <c:pt idx="3864">
                  <c:v>0.27</c:v>
                </c:pt>
                <c:pt idx="3865">
                  <c:v>0.09</c:v>
                </c:pt>
                <c:pt idx="3866">
                  <c:v>0.06</c:v>
                </c:pt>
                <c:pt idx="3867">
                  <c:v>0.06</c:v>
                </c:pt>
                <c:pt idx="3868">
                  <c:v>0.15</c:v>
                </c:pt>
                <c:pt idx="3869">
                  <c:v>0.18</c:v>
                </c:pt>
                <c:pt idx="3870">
                  <c:v>0.06</c:v>
                </c:pt>
                <c:pt idx="3871">
                  <c:v>0.09</c:v>
                </c:pt>
                <c:pt idx="3872">
                  <c:v>0.63</c:v>
                </c:pt>
                <c:pt idx="3873">
                  <c:v>0</c:v>
                </c:pt>
                <c:pt idx="3874">
                  <c:v>0.56999999999999995</c:v>
                </c:pt>
                <c:pt idx="3875">
                  <c:v>0.3</c:v>
                </c:pt>
                <c:pt idx="3876">
                  <c:v>0.15</c:v>
                </c:pt>
                <c:pt idx="3877">
                  <c:v>0.63</c:v>
                </c:pt>
                <c:pt idx="3878">
                  <c:v>0.36</c:v>
                </c:pt>
                <c:pt idx="3879">
                  <c:v>0.06</c:v>
                </c:pt>
                <c:pt idx="3880">
                  <c:v>0.09</c:v>
                </c:pt>
                <c:pt idx="3881">
                  <c:v>0.33</c:v>
                </c:pt>
                <c:pt idx="3882">
                  <c:v>0.03</c:v>
                </c:pt>
                <c:pt idx="3883">
                  <c:v>0</c:v>
                </c:pt>
                <c:pt idx="3884">
                  <c:v>0.15</c:v>
                </c:pt>
                <c:pt idx="3885">
                  <c:v>0</c:v>
                </c:pt>
                <c:pt idx="3886">
                  <c:v>0.21</c:v>
                </c:pt>
                <c:pt idx="3887">
                  <c:v>0</c:v>
                </c:pt>
                <c:pt idx="3888">
                  <c:v>0.09</c:v>
                </c:pt>
                <c:pt idx="3889">
                  <c:v>0.03</c:v>
                </c:pt>
                <c:pt idx="3890">
                  <c:v>0.15</c:v>
                </c:pt>
                <c:pt idx="3891">
                  <c:v>0.06</c:v>
                </c:pt>
                <c:pt idx="3892">
                  <c:v>0.15</c:v>
                </c:pt>
                <c:pt idx="3893">
                  <c:v>0.3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0.06</c:v>
                </c:pt>
                <c:pt idx="3898">
                  <c:v>0.09</c:v>
                </c:pt>
                <c:pt idx="3899">
                  <c:v>0.06</c:v>
                </c:pt>
                <c:pt idx="3900">
                  <c:v>0</c:v>
                </c:pt>
                <c:pt idx="3901">
                  <c:v>0.03</c:v>
                </c:pt>
                <c:pt idx="3902">
                  <c:v>0</c:v>
                </c:pt>
                <c:pt idx="3903">
                  <c:v>0</c:v>
                </c:pt>
                <c:pt idx="3904">
                  <c:v>0.3</c:v>
                </c:pt>
                <c:pt idx="3905">
                  <c:v>0.6</c:v>
                </c:pt>
                <c:pt idx="3906">
                  <c:v>0.56999999999999995</c:v>
                </c:pt>
                <c:pt idx="3907">
                  <c:v>0.27</c:v>
                </c:pt>
                <c:pt idx="3908">
                  <c:v>0.06</c:v>
                </c:pt>
                <c:pt idx="3909">
                  <c:v>0.3</c:v>
                </c:pt>
                <c:pt idx="3910">
                  <c:v>0.09</c:v>
                </c:pt>
                <c:pt idx="3911">
                  <c:v>0.12</c:v>
                </c:pt>
                <c:pt idx="3912">
                  <c:v>0.06</c:v>
                </c:pt>
                <c:pt idx="3913">
                  <c:v>0.15</c:v>
                </c:pt>
                <c:pt idx="3914">
                  <c:v>0.27</c:v>
                </c:pt>
                <c:pt idx="3915">
                  <c:v>0.33</c:v>
                </c:pt>
                <c:pt idx="3916">
                  <c:v>0.48</c:v>
                </c:pt>
                <c:pt idx="3917">
                  <c:v>0</c:v>
                </c:pt>
                <c:pt idx="3918">
                  <c:v>0.06</c:v>
                </c:pt>
                <c:pt idx="3919">
                  <c:v>0.15</c:v>
                </c:pt>
                <c:pt idx="3920">
                  <c:v>0.12</c:v>
                </c:pt>
                <c:pt idx="3921">
                  <c:v>0.09</c:v>
                </c:pt>
                <c:pt idx="3922">
                  <c:v>0.12</c:v>
                </c:pt>
                <c:pt idx="3923">
                  <c:v>0.12</c:v>
                </c:pt>
                <c:pt idx="3924">
                  <c:v>0.09</c:v>
                </c:pt>
                <c:pt idx="3925">
                  <c:v>0</c:v>
                </c:pt>
                <c:pt idx="3926">
                  <c:v>0.12</c:v>
                </c:pt>
                <c:pt idx="3927">
                  <c:v>0.06</c:v>
                </c:pt>
                <c:pt idx="3928">
                  <c:v>0</c:v>
                </c:pt>
                <c:pt idx="3929">
                  <c:v>0</c:v>
                </c:pt>
                <c:pt idx="3930">
                  <c:v>0.06</c:v>
                </c:pt>
                <c:pt idx="3931">
                  <c:v>0.15</c:v>
                </c:pt>
                <c:pt idx="3932">
                  <c:v>0.18</c:v>
                </c:pt>
                <c:pt idx="3933">
                  <c:v>0.24</c:v>
                </c:pt>
                <c:pt idx="3934">
                  <c:v>0.54</c:v>
                </c:pt>
                <c:pt idx="3935">
                  <c:v>0</c:v>
                </c:pt>
                <c:pt idx="3936">
                  <c:v>0</c:v>
                </c:pt>
                <c:pt idx="3937">
                  <c:v>0.06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0.06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0.06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0.03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0.03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0.03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0.03</c:v>
                </c:pt>
                <c:pt idx="4026">
                  <c:v>0.03</c:v>
                </c:pt>
                <c:pt idx="4027">
                  <c:v>0.03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0.03</c:v>
                </c:pt>
                <c:pt idx="4034">
                  <c:v>0.03</c:v>
                </c:pt>
                <c:pt idx="4035">
                  <c:v>0</c:v>
                </c:pt>
                <c:pt idx="4036">
                  <c:v>0.03</c:v>
                </c:pt>
                <c:pt idx="4037">
                  <c:v>0</c:v>
                </c:pt>
                <c:pt idx="4038">
                  <c:v>0</c:v>
                </c:pt>
                <c:pt idx="4039">
                  <c:v>0.03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0.03</c:v>
                </c:pt>
                <c:pt idx="4051">
                  <c:v>0.03</c:v>
                </c:pt>
                <c:pt idx="4052">
                  <c:v>0</c:v>
                </c:pt>
                <c:pt idx="4053">
                  <c:v>0.03</c:v>
                </c:pt>
                <c:pt idx="4054">
                  <c:v>0.03</c:v>
                </c:pt>
                <c:pt idx="4055">
                  <c:v>0</c:v>
                </c:pt>
                <c:pt idx="4056">
                  <c:v>0</c:v>
                </c:pt>
                <c:pt idx="4057">
                  <c:v>0.03</c:v>
                </c:pt>
                <c:pt idx="4058">
                  <c:v>0.03</c:v>
                </c:pt>
                <c:pt idx="4059">
                  <c:v>0.03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0.03</c:v>
                </c:pt>
                <c:pt idx="4065">
                  <c:v>0.03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0.03</c:v>
                </c:pt>
                <c:pt idx="4071">
                  <c:v>0</c:v>
                </c:pt>
                <c:pt idx="4072">
                  <c:v>0.03</c:v>
                </c:pt>
                <c:pt idx="4073">
                  <c:v>0</c:v>
                </c:pt>
                <c:pt idx="4074">
                  <c:v>0.03</c:v>
                </c:pt>
                <c:pt idx="4075">
                  <c:v>0.03</c:v>
                </c:pt>
                <c:pt idx="4076">
                  <c:v>0.03</c:v>
                </c:pt>
                <c:pt idx="4077">
                  <c:v>0</c:v>
                </c:pt>
                <c:pt idx="4078">
                  <c:v>0.03</c:v>
                </c:pt>
                <c:pt idx="4079">
                  <c:v>0</c:v>
                </c:pt>
                <c:pt idx="4080">
                  <c:v>0</c:v>
                </c:pt>
                <c:pt idx="4081">
                  <c:v>0.03</c:v>
                </c:pt>
                <c:pt idx="4082">
                  <c:v>0.03</c:v>
                </c:pt>
                <c:pt idx="4083">
                  <c:v>0</c:v>
                </c:pt>
                <c:pt idx="4084">
                  <c:v>0.03</c:v>
                </c:pt>
                <c:pt idx="4085">
                  <c:v>0.03</c:v>
                </c:pt>
                <c:pt idx="4086">
                  <c:v>0</c:v>
                </c:pt>
                <c:pt idx="4087">
                  <c:v>0.03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0.03</c:v>
                </c:pt>
                <c:pt idx="4092">
                  <c:v>0.03</c:v>
                </c:pt>
                <c:pt idx="4093">
                  <c:v>0</c:v>
                </c:pt>
                <c:pt idx="4094">
                  <c:v>0</c:v>
                </c:pt>
                <c:pt idx="4095">
                  <c:v>0.03</c:v>
                </c:pt>
                <c:pt idx="4096">
                  <c:v>0</c:v>
                </c:pt>
                <c:pt idx="4097">
                  <c:v>0</c:v>
                </c:pt>
                <c:pt idx="4098">
                  <c:v>0.03</c:v>
                </c:pt>
                <c:pt idx="4099">
                  <c:v>0.03</c:v>
                </c:pt>
                <c:pt idx="4100">
                  <c:v>0</c:v>
                </c:pt>
                <c:pt idx="4101">
                  <c:v>0.03</c:v>
                </c:pt>
                <c:pt idx="4102">
                  <c:v>0.03</c:v>
                </c:pt>
                <c:pt idx="4103">
                  <c:v>0.03</c:v>
                </c:pt>
                <c:pt idx="4104">
                  <c:v>0.03</c:v>
                </c:pt>
                <c:pt idx="4105">
                  <c:v>0</c:v>
                </c:pt>
                <c:pt idx="4106">
                  <c:v>0.03</c:v>
                </c:pt>
                <c:pt idx="4107">
                  <c:v>0.03</c:v>
                </c:pt>
                <c:pt idx="4108">
                  <c:v>0.03</c:v>
                </c:pt>
                <c:pt idx="4109">
                  <c:v>0.03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0.03</c:v>
                </c:pt>
                <c:pt idx="4116">
                  <c:v>0.03</c:v>
                </c:pt>
                <c:pt idx="4117">
                  <c:v>0.09</c:v>
                </c:pt>
                <c:pt idx="4118">
                  <c:v>0</c:v>
                </c:pt>
                <c:pt idx="4119">
                  <c:v>0.03</c:v>
                </c:pt>
                <c:pt idx="4120">
                  <c:v>0.03</c:v>
                </c:pt>
                <c:pt idx="4121">
                  <c:v>0.03</c:v>
                </c:pt>
                <c:pt idx="4122">
                  <c:v>0</c:v>
                </c:pt>
                <c:pt idx="4123">
                  <c:v>0.03</c:v>
                </c:pt>
                <c:pt idx="4124">
                  <c:v>0.03</c:v>
                </c:pt>
                <c:pt idx="4125">
                  <c:v>0.03</c:v>
                </c:pt>
                <c:pt idx="4126">
                  <c:v>0.03</c:v>
                </c:pt>
                <c:pt idx="4127">
                  <c:v>0.03</c:v>
                </c:pt>
                <c:pt idx="4128">
                  <c:v>0</c:v>
                </c:pt>
                <c:pt idx="4129">
                  <c:v>0.03</c:v>
                </c:pt>
                <c:pt idx="4130">
                  <c:v>0.03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0.03</c:v>
                </c:pt>
                <c:pt idx="4136">
                  <c:v>0.03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0.03</c:v>
                </c:pt>
                <c:pt idx="4141">
                  <c:v>0.03</c:v>
                </c:pt>
                <c:pt idx="4142">
                  <c:v>0.03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0.03</c:v>
                </c:pt>
                <c:pt idx="4147">
                  <c:v>0.03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0.03</c:v>
                </c:pt>
                <c:pt idx="4152">
                  <c:v>0.03</c:v>
                </c:pt>
                <c:pt idx="4153">
                  <c:v>0.03</c:v>
                </c:pt>
                <c:pt idx="4154">
                  <c:v>0</c:v>
                </c:pt>
                <c:pt idx="4155">
                  <c:v>0</c:v>
                </c:pt>
                <c:pt idx="4156">
                  <c:v>0.03</c:v>
                </c:pt>
                <c:pt idx="4157">
                  <c:v>0</c:v>
                </c:pt>
                <c:pt idx="4158">
                  <c:v>0</c:v>
                </c:pt>
                <c:pt idx="4159">
                  <c:v>0.03</c:v>
                </c:pt>
                <c:pt idx="4160">
                  <c:v>0.03</c:v>
                </c:pt>
                <c:pt idx="4161">
                  <c:v>0.03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0.03</c:v>
                </c:pt>
                <c:pt idx="4166">
                  <c:v>0</c:v>
                </c:pt>
                <c:pt idx="4167">
                  <c:v>0.03</c:v>
                </c:pt>
                <c:pt idx="4168">
                  <c:v>0.03</c:v>
                </c:pt>
                <c:pt idx="4169">
                  <c:v>0.03</c:v>
                </c:pt>
                <c:pt idx="4170">
                  <c:v>0</c:v>
                </c:pt>
                <c:pt idx="4171">
                  <c:v>0.03</c:v>
                </c:pt>
                <c:pt idx="4172">
                  <c:v>0</c:v>
                </c:pt>
                <c:pt idx="4173">
                  <c:v>0</c:v>
                </c:pt>
                <c:pt idx="4174">
                  <c:v>0.03</c:v>
                </c:pt>
                <c:pt idx="4175">
                  <c:v>0</c:v>
                </c:pt>
                <c:pt idx="4176">
                  <c:v>0</c:v>
                </c:pt>
                <c:pt idx="4177">
                  <c:v>0.03</c:v>
                </c:pt>
                <c:pt idx="4178">
                  <c:v>0.03</c:v>
                </c:pt>
                <c:pt idx="4179">
                  <c:v>0</c:v>
                </c:pt>
                <c:pt idx="4180">
                  <c:v>0.03</c:v>
                </c:pt>
                <c:pt idx="4181">
                  <c:v>0</c:v>
                </c:pt>
                <c:pt idx="4182">
                  <c:v>0.03</c:v>
                </c:pt>
                <c:pt idx="4183">
                  <c:v>0.03</c:v>
                </c:pt>
                <c:pt idx="4184">
                  <c:v>0</c:v>
                </c:pt>
                <c:pt idx="4185">
                  <c:v>0.03</c:v>
                </c:pt>
                <c:pt idx="4186">
                  <c:v>0.03</c:v>
                </c:pt>
                <c:pt idx="4187">
                  <c:v>0.03</c:v>
                </c:pt>
                <c:pt idx="4188">
                  <c:v>0</c:v>
                </c:pt>
                <c:pt idx="4189">
                  <c:v>0.03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0.03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0.03</c:v>
                </c:pt>
                <c:pt idx="4199">
                  <c:v>0.03</c:v>
                </c:pt>
                <c:pt idx="4200">
                  <c:v>0.03</c:v>
                </c:pt>
                <c:pt idx="4201">
                  <c:v>0.03</c:v>
                </c:pt>
                <c:pt idx="4202">
                  <c:v>0.03</c:v>
                </c:pt>
                <c:pt idx="4203">
                  <c:v>0.03</c:v>
                </c:pt>
                <c:pt idx="4204">
                  <c:v>0</c:v>
                </c:pt>
                <c:pt idx="4205">
                  <c:v>0.03</c:v>
                </c:pt>
                <c:pt idx="4206">
                  <c:v>0.03</c:v>
                </c:pt>
                <c:pt idx="4207">
                  <c:v>0.03</c:v>
                </c:pt>
                <c:pt idx="4208">
                  <c:v>0</c:v>
                </c:pt>
                <c:pt idx="4209">
                  <c:v>0</c:v>
                </c:pt>
                <c:pt idx="4210">
                  <c:v>0.03</c:v>
                </c:pt>
                <c:pt idx="4211">
                  <c:v>0.03</c:v>
                </c:pt>
                <c:pt idx="4212">
                  <c:v>0</c:v>
                </c:pt>
                <c:pt idx="4213">
                  <c:v>0.03</c:v>
                </c:pt>
                <c:pt idx="4214">
                  <c:v>0</c:v>
                </c:pt>
                <c:pt idx="4215">
                  <c:v>0.03</c:v>
                </c:pt>
                <c:pt idx="4216">
                  <c:v>0</c:v>
                </c:pt>
                <c:pt idx="4217">
                  <c:v>0</c:v>
                </c:pt>
                <c:pt idx="4218">
                  <c:v>0.03</c:v>
                </c:pt>
                <c:pt idx="4219">
                  <c:v>0</c:v>
                </c:pt>
                <c:pt idx="4220">
                  <c:v>0.03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0.03</c:v>
                </c:pt>
                <c:pt idx="4225">
                  <c:v>0</c:v>
                </c:pt>
                <c:pt idx="4226">
                  <c:v>0</c:v>
                </c:pt>
                <c:pt idx="4227">
                  <c:v>0.03</c:v>
                </c:pt>
                <c:pt idx="4228">
                  <c:v>0.03</c:v>
                </c:pt>
                <c:pt idx="4229">
                  <c:v>0.03</c:v>
                </c:pt>
                <c:pt idx="4230">
                  <c:v>0</c:v>
                </c:pt>
                <c:pt idx="4231">
                  <c:v>0.03</c:v>
                </c:pt>
                <c:pt idx="4232">
                  <c:v>0.03</c:v>
                </c:pt>
                <c:pt idx="4233">
                  <c:v>0.03</c:v>
                </c:pt>
                <c:pt idx="4234">
                  <c:v>0</c:v>
                </c:pt>
                <c:pt idx="4235">
                  <c:v>0</c:v>
                </c:pt>
                <c:pt idx="4236">
                  <c:v>0.03</c:v>
                </c:pt>
                <c:pt idx="4237">
                  <c:v>0.09</c:v>
                </c:pt>
                <c:pt idx="4238">
                  <c:v>0.03</c:v>
                </c:pt>
                <c:pt idx="4239">
                  <c:v>0.03</c:v>
                </c:pt>
                <c:pt idx="4240">
                  <c:v>0</c:v>
                </c:pt>
                <c:pt idx="4241">
                  <c:v>0.03</c:v>
                </c:pt>
                <c:pt idx="4242">
                  <c:v>0.03</c:v>
                </c:pt>
                <c:pt idx="4243">
                  <c:v>0.03</c:v>
                </c:pt>
                <c:pt idx="4244">
                  <c:v>0.03</c:v>
                </c:pt>
                <c:pt idx="4245">
                  <c:v>0</c:v>
                </c:pt>
                <c:pt idx="4246">
                  <c:v>0</c:v>
                </c:pt>
                <c:pt idx="4247">
                  <c:v>0.03</c:v>
                </c:pt>
                <c:pt idx="4248">
                  <c:v>0.03</c:v>
                </c:pt>
                <c:pt idx="4249">
                  <c:v>0.03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0.03</c:v>
                </c:pt>
                <c:pt idx="4254">
                  <c:v>0.03</c:v>
                </c:pt>
                <c:pt idx="4255">
                  <c:v>0</c:v>
                </c:pt>
                <c:pt idx="4256">
                  <c:v>0</c:v>
                </c:pt>
                <c:pt idx="4257">
                  <c:v>0.03</c:v>
                </c:pt>
                <c:pt idx="4258">
                  <c:v>0</c:v>
                </c:pt>
                <c:pt idx="4259">
                  <c:v>0.03</c:v>
                </c:pt>
                <c:pt idx="4260">
                  <c:v>0.03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0.03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0.03</c:v>
                </c:pt>
                <c:pt idx="4270">
                  <c:v>0</c:v>
                </c:pt>
                <c:pt idx="4271">
                  <c:v>0</c:v>
                </c:pt>
                <c:pt idx="4272">
                  <c:v>0.03</c:v>
                </c:pt>
                <c:pt idx="4273">
                  <c:v>0</c:v>
                </c:pt>
                <c:pt idx="4274">
                  <c:v>0</c:v>
                </c:pt>
                <c:pt idx="4275">
                  <c:v>0.03</c:v>
                </c:pt>
                <c:pt idx="4276">
                  <c:v>0.03</c:v>
                </c:pt>
                <c:pt idx="4277">
                  <c:v>0.03</c:v>
                </c:pt>
                <c:pt idx="4278">
                  <c:v>0</c:v>
                </c:pt>
                <c:pt idx="4279">
                  <c:v>0</c:v>
                </c:pt>
                <c:pt idx="4280">
                  <c:v>0.03</c:v>
                </c:pt>
                <c:pt idx="4281">
                  <c:v>0.03</c:v>
                </c:pt>
                <c:pt idx="4282">
                  <c:v>0</c:v>
                </c:pt>
                <c:pt idx="4283">
                  <c:v>0.03</c:v>
                </c:pt>
                <c:pt idx="4284">
                  <c:v>0</c:v>
                </c:pt>
                <c:pt idx="4285">
                  <c:v>0.03</c:v>
                </c:pt>
                <c:pt idx="4286">
                  <c:v>0.03</c:v>
                </c:pt>
                <c:pt idx="4287">
                  <c:v>0</c:v>
                </c:pt>
                <c:pt idx="4288">
                  <c:v>0.03</c:v>
                </c:pt>
                <c:pt idx="4289">
                  <c:v>0</c:v>
                </c:pt>
                <c:pt idx="4290">
                  <c:v>0.03</c:v>
                </c:pt>
                <c:pt idx="4291">
                  <c:v>0</c:v>
                </c:pt>
                <c:pt idx="4292">
                  <c:v>0.03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0.03</c:v>
                </c:pt>
                <c:pt idx="4299">
                  <c:v>0.03</c:v>
                </c:pt>
                <c:pt idx="4300">
                  <c:v>0</c:v>
                </c:pt>
                <c:pt idx="4301">
                  <c:v>0.03</c:v>
                </c:pt>
                <c:pt idx="4302">
                  <c:v>0</c:v>
                </c:pt>
                <c:pt idx="4303">
                  <c:v>0.03</c:v>
                </c:pt>
                <c:pt idx="4304">
                  <c:v>0</c:v>
                </c:pt>
                <c:pt idx="4305">
                  <c:v>0.03</c:v>
                </c:pt>
                <c:pt idx="4306">
                  <c:v>0.03</c:v>
                </c:pt>
                <c:pt idx="4307">
                  <c:v>0</c:v>
                </c:pt>
                <c:pt idx="4308">
                  <c:v>0.03</c:v>
                </c:pt>
                <c:pt idx="4309">
                  <c:v>0.03</c:v>
                </c:pt>
                <c:pt idx="4310">
                  <c:v>0</c:v>
                </c:pt>
                <c:pt idx="4311">
                  <c:v>0</c:v>
                </c:pt>
                <c:pt idx="4312">
                  <c:v>0.03</c:v>
                </c:pt>
                <c:pt idx="4313">
                  <c:v>0.03</c:v>
                </c:pt>
                <c:pt idx="4314">
                  <c:v>0.03</c:v>
                </c:pt>
                <c:pt idx="4315">
                  <c:v>0.03</c:v>
                </c:pt>
                <c:pt idx="4316">
                  <c:v>0</c:v>
                </c:pt>
                <c:pt idx="4317">
                  <c:v>0.03</c:v>
                </c:pt>
                <c:pt idx="4318">
                  <c:v>0</c:v>
                </c:pt>
                <c:pt idx="4319">
                  <c:v>0.03</c:v>
                </c:pt>
                <c:pt idx="4320">
                  <c:v>0.03</c:v>
                </c:pt>
                <c:pt idx="4321">
                  <c:v>0</c:v>
                </c:pt>
                <c:pt idx="4322">
                  <c:v>0.03</c:v>
                </c:pt>
                <c:pt idx="4323">
                  <c:v>0.03</c:v>
                </c:pt>
                <c:pt idx="4324">
                  <c:v>0</c:v>
                </c:pt>
                <c:pt idx="4325">
                  <c:v>0</c:v>
                </c:pt>
                <c:pt idx="4326">
                  <c:v>0.03</c:v>
                </c:pt>
                <c:pt idx="4327">
                  <c:v>0.03</c:v>
                </c:pt>
                <c:pt idx="4328">
                  <c:v>0.03</c:v>
                </c:pt>
                <c:pt idx="4329">
                  <c:v>0.03</c:v>
                </c:pt>
                <c:pt idx="4330">
                  <c:v>0</c:v>
                </c:pt>
                <c:pt idx="4331">
                  <c:v>0.03</c:v>
                </c:pt>
                <c:pt idx="4332">
                  <c:v>0</c:v>
                </c:pt>
                <c:pt idx="4333">
                  <c:v>0.03</c:v>
                </c:pt>
                <c:pt idx="4334">
                  <c:v>0.03</c:v>
                </c:pt>
                <c:pt idx="4335">
                  <c:v>0</c:v>
                </c:pt>
                <c:pt idx="4336">
                  <c:v>0.03</c:v>
                </c:pt>
                <c:pt idx="4337">
                  <c:v>0.03</c:v>
                </c:pt>
                <c:pt idx="4338">
                  <c:v>0</c:v>
                </c:pt>
                <c:pt idx="4339">
                  <c:v>0.03</c:v>
                </c:pt>
                <c:pt idx="4340">
                  <c:v>0.03</c:v>
                </c:pt>
                <c:pt idx="4341">
                  <c:v>0</c:v>
                </c:pt>
                <c:pt idx="4342">
                  <c:v>0.03</c:v>
                </c:pt>
                <c:pt idx="4343">
                  <c:v>0</c:v>
                </c:pt>
                <c:pt idx="4344">
                  <c:v>0.03</c:v>
                </c:pt>
                <c:pt idx="4345">
                  <c:v>0</c:v>
                </c:pt>
                <c:pt idx="4346">
                  <c:v>0.03</c:v>
                </c:pt>
                <c:pt idx="4347">
                  <c:v>0.03</c:v>
                </c:pt>
                <c:pt idx="4348">
                  <c:v>0.03</c:v>
                </c:pt>
                <c:pt idx="4349">
                  <c:v>0.03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0.03</c:v>
                </c:pt>
                <c:pt idx="4354">
                  <c:v>0.03</c:v>
                </c:pt>
                <c:pt idx="4355">
                  <c:v>0</c:v>
                </c:pt>
                <c:pt idx="4356">
                  <c:v>0</c:v>
                </c:pt>
                <c:pt idx="4357">
                  <c:v>0.09</c:v>
                </c:pt>
                <c:pt idx="4358">
                  <c:v>0</c:v>
                </c:pt>
                <c:pt idx="4359">
                  <c:v>0.03</c:v>
                </c:pt>
                <c:pt idx="4360">
                  <c:v>0.03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0.03</c:v>
                </c:pt>
                <c:pt idx="4366">
                  <c:v>0</c:v>
                </c:pt>
                <c:pt idx="4367">
                  <c:v>0.03</c:v>
                </c:pt>
                <c:pt idx="4368">
                  <c:v>0</c:v>
                </c:pt>
                <c:pt idx="4369">
                  <c:v>0</c:v>
                </c:pt>
                <c:pt idx="4370">
                  <c:v>0.03</c:v>
                </c:pt>
                <c:pt idx="4371">
                  <c:v>0.03</c:v>
                </c:pt>
                <c:pt idx="4372">
                  <c:v>0.03</c:v>
                </c:pt>
                <c:pt idx="4373">
                  <c:v>0</c:v>
                </c:pt>
                <c:pt idx="4374">
                  <c:v>0</c:v>
                </c:pt>
                <c:pt idx="4375">
                  <c:v>0.03</c:v>
                </c:pt>
                <c:pt idx="4376">
                  <c:v>0</c:v>
                </c:pt>
                <c:pt idx="4377">
                  <c:v>0</c:v>
                </c:pt>
                <c:pt idx="4378">
                  <c:v>0.03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0.03</c:v>
                </c:pt>
                <c:pt idx="4383">
                  <c:v>0.03</c:v>
                </c:pt>
                <c:pt idx="4384">
                  <c:v>0.03</c:v>
                </c:pt>
                <c:pt idx="4385">
                  <c:v>0.03</c:v>
                </c:pt>
                <c:pt idx="4386">
                  <c:v>0</c:v>
                </c:pt>
                <c:pt idx="4387">
                  <c:v>0.03</c:v>
                </c:pt>
                <c:pt idx="4388">
                  <c:v>0.03</c:v>
                </c:pt>
                <c:pt idx="4389">
                  <c:v>0.03</c:v>
                </c:pt>
                <c:pt idx="4390">
                  <c:v>0</c:v>
                </c:pt>
                <c:pt idx="4391">
                  <c:v>0.03</c:v>
                </c:pt>
                <c:pt idx="4392">
                  <c:v>0.03</c:v>
                </c:pt>
                <c:pt idx="4393">
                  <c:v>0.03</c:v>
                </c:pt>
                <c:pt idx="4394">
                  <c:v>0</c:v>
                </c:pt>
                <c:pt idx="4395">
                  <c:v>0.03</c:v>
                </c:pt>
                <c:pt idx="4396">
                  <c:v>0.03</c:v>
                </c:pt>
                <c:pt idx="4397">
                  <c:v>0</c:v>
                </c:pt>
                <c:pt idx="4398">
                  <c:v>0</c:v>
                </c:pt>
                <c:pt idx="4399">
                  <c:v>0.03</c:v>
                </c:pt>
                <c:pt idx="4400">
                  <c:v>0.03</c:v>
                </c:pt>
                <c:pt idx="4401">
                  <c:v>0.03</c:v>
                </c:pt>
                <c:pt idx="4402">
                  <c:v>0.03</c:v>
                </c:pt>
                <c:pt idx="4403">
                  <c:v>0</c:v>
                </c:pt>
                <c:pt idx="4404">
                  <c:v>0.03</c:v>
                </c:pt>
                <c:pt idx="4405">
                  <c:v>0.03</c:v>
                </c:pt>
                <c:pt idx="4406">
                  <c:v>0.03</c:v>
                </c:pt>
                <c:pt idx="4407">
                  <c:v>0.03</c:v>
                </c:pt>
                <c:pt idx="4408">
                  <c:v>0</c:v>
                </c:pt>
                <c:pt idx="4409">
                  <c:v>0.03</c:v>
                </c:pt>
                <c:pt idx="4410">
                  <c:v>0.03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0.03</c:v>
                </c:pt>
                <c:pt idx="4415">
                  <c:v>0</c:v>
                </c:pt>
                <c:pt idx="4416">
                  <c:v>0.03</c:v>
                </c:pt>
                <c:pt idx="4417">
                  <c:v>0.03</c:v>
                </c:pt>
                <c:pt idx="4418">
                  <c:v>0</c:v>
                </c:pt>
                <c:pt idx="4419">
                  <c:v>0.03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0.03</c:v>
                </c:pt>
                <c:pt idx="4425">
                  <c:v>0.03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0.03</c:v>
                </c:pt>
                <c:pt idx="4430">
                  <c:v>0.03</c:v>
                </c:pt>
                <c:pt idx="4431">
                  <c:v>0</c:v>
                </c:pt>
                <c:pt idx="4432">
                  <c:v>0.03</c:v>
                </c:pt>
                <c:pt idx="4433">
                  <c:v>0.03</c:v>
                </c:pt>
                <c:pt idx="4434">
                  <c:v>0</c:v>
                </c:pt>
                <c:pt idx="4435">
                  <c:v>0.03</c:v>
                </c:pt>
                <c:pt idx="4436">
                  <c:v>0.03</c:v>
                </c:pt>
                <c:pt idx="4437">
                  <c:v>0</c:v>
                </c:pt>
                <c:pt idx="4438">
                  <c:v>0.03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0.03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0.03</c:v>
                </c:pt>
                <c:pt idx="4449">
                  <c:v>0.03</c:v>
                </c:pt>
                <c:pt idx="4450">
                  <c:v>0.03</c:v>
                </c:pt>
                <c:pt idx="4451">
                  <c:v>0</c:v>
                </c:pt>
                <c:pt idx="4452">
                  <c:v>0</c:v>
                </c:pt>
                <c:pt idx="4453">
                  <c:v>0.03</c:v>
                </c:pt>
                <c:pt idx="4454">
                  <c:v>0</c:v>
                </c:pt>
                <c:pt idx="4455">
                  <c:v>0</c:v>
                </c:pt>
                <c:pt idx="4456">
                  <c:v>0.03</c:v>
                </c:pt>
                <c:pt idx="4457">
                  <c:v>0</c:v>
                </c:pt>
                <c:pt idx="4458">
                  <c:v>0.03</c:v>
                </c:pt>
                <c:pt idx="4459">
                  <c:v>0</c:v>
                </c:pt>
                <c:pt idx="4460">
                  <c:v>0.03</c:v>
                </c:pt>
                <c:pt idx="4461">
                  <c:v>0</c:v>
                </c:pt>
                <c:pt idx="4462">
                  <c:v>0.03</c:v>
                </c:pt>
                <c:pt idx="4463">
                  <c:v>0</c:v>
                </c:pt>
                <c:pt idx="4464">
                  <c:v>0.03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0.03</c:v>
                </c:pt>
                <c:pt idx="4469">
                  <c:v>0.03</c:v>
                </c:pt>
                <c:pt idx="4470">
                  <c:v>0</c:v>
                </c:pt>
                <c:pt idx="4471">
                  <c:v>0</c:v>
                </c:pt>
                <c:pt idx="4472">
                  <c:v>0.03</c:v>
                </c:pt>
                <c:pt idx="4473">
                  <c:v>0.03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0.09</c:v>
                </c:pt>
                <c:pt idx="4478">
                  <c:v>0</c:v>
                </c:pt>
                <c:pt idx="4479">
                  <c:v>0.03</c:v>
                </c:pt>
                <c:pt idx="4480">
                  <c:v>0</c:v>
                </c:pt>
                <c:pt idx="4481">
                  <c:v>0.03</c:v>
                </c:pt>
                <c:pt idx="4482">
                  <c:v>0</c:v>
                </c:pt>
                <c:pt idx="4483">
                  <c:v>0.03</c:v>
                </c:pt>
                <c:pt idx="4484">
                  <c:v>0</c:v>
                </c:pt>
                <c:pt idx="4485">
                  <c:v>0</c:v>
                </c:pt>
                <c:pt idx="4486">
                  <c:v>0.03</c:v>
                </c:pt>
                <c:pt idx="4487">
                  <c:v>0.03</c:v>
                </c:pt>
                <c:pt idx="4488">
                  <c:v>0</c:v>
                </c:pt>
                <c:pt idx="4489">
                  <c:v>0.03</c:v>
                </c:pt>
                <c:pt idx="4490">
                  <c:v>0.03</c:v>
                </c:pt>
                <c:pt idx="4491">
                  <c:v>0.03</c:v>
                </c:pt>
                <c:pt idx="4492">
                  <c:v>0.03</c:v>
                </c:pt>
                <c:pt idx="4493">
                  <c:v>0.03</c:v>
                </c:pt>
                <c:pt idx="4494">
                  <c:v>0</c:v>
                </c:pt>
                <c:pt idx="4495">
                  <c:v>0</c:v>
                </c:pt>
                <c:pt idx="4496">
                  <c:v>0.03</c:v>
                </c:pt>
                <c:pt idx="4497">
                  <c:v>0.03</c:v>
                </c:pt>
                <c:pt idx="4498">
                  <c:v>0.03</c:v>
                </c:pt>
                <c:pt idx="4499">
                  <c:v>0.03</c:v>
                </c:pt>
                <c:pt idx="4500">
                  <c:v>0.03</c:v>
                </c:pt>
                <c:pt idx="4501">
                  <c:v>0</c:v>
                </c:pt>
                <c:pt idx="4502">
                  <c:v>0.03</c:v>
                </c:pt>
                <c:pt idx="4503">
                  <c:v>0.03</c:v>
                </c:pt>
                <c:pt idx="4504">
                  <c:v>0</c:v>
                </c:pt>
                <c:pt idx="4505">
                  <c:v>0.03</c:v>
                </c:pt>
                <c:pt idx="4506">
                  <c:v>0.03</c:v>
                </c:pt>
                <c:pt idx="4507">
                  <c:v>0</c:v>
                </c:pt>
                <c:pt idx="4508">
                  <c:v>0</c:v>
                </c:pt>
                <c:pt idx="4509">
                  <c:v>0.03</c:v>
                </c:pt>
                <c:pt idx="4510">
                  <c:v>0.03</c:v>
                </c:pt>
                <c:pt idx="4511">
                  <c:v>0.03</c:v>
                </c:pt>
                <c:pt idx="4512">
                  <c:v>0.03</c:v>
                </c:pt>
                <c:pt idx="4513">
                  <c:v>0.03</c:v>
                </c:pt>
                <c:pt idx="4514">
                  <c:v>0</c:v>
                </c:pt>
                <c:pt idx="4515">
                  <c:v>0.03</c:v>
                </c:pt>
                <c:pt idx="4516">
                  <c:v>0</c:v>
                </c:pt>
                <c:pt idx="4517">
                  <c:v>0</c:v>
                </c:pt>
                <c:pt idx="4518">
                  <c:v>0.03</c:v>
                </c:pt>
                <c:pt idx="4519">
                  <c:v>0.03</c:v>
                </c:pt>
                <c:pt idx="4520">
                  <c:v>0</c:v>
                </c:pt>
                <c:pt idx="4521">
                  <c:v>0</c:v>
                </c:pt>
                <c:pt idx="4522">
                  <c:v>0.03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0.06</c:v>
                </c:pt>
                <c:pt idx="4528">
                  <c:v>0.03</c:v>
                </c:pt>
                <c:pt idx="4529">
                  <c:v>0</c:v>
                </c:pt>
                <c:pt idx="4530">
                  <c:v>0</c:v>
                </c:pt>
                <c:pt idx="4531">
                  <c:v>0.03</c:v>
                </c:pt>
                <c:pt idx="4532">
                  <c:v>0.03</c:v>
                </c:pt>
                <c:pt idx="4533">
                  <c:v>0.03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0.03</c:v>
                </c:pt>
                <c:pt idx="4538">
                  <c:v>0.03</c:v>
                </c:pt>
                <c:pt idx="4539">
                  <c:v>0.03</c:v>
                </c:pt>
                <c:pt idx="4540">
                  <c:v>0</c:v>
                </c:pt>
                <c:pt idx="4541">
                  <c:v>0.03</c:v>
                </c:pt>
                <c:pt idx="4542">
                  <c:v>0.03</c:v>
                </c:pt>
                <c:pt idx="4543">
                  <c:v>0.03</c:v>
                </c:pt>
                <c:pt idx="4544">
                  <c:v>0</c:v>
                </c:pt>
                <c:pt idx="4545">
                  <c:v>0.03</c:v>
                </c:pt>
                <c:pt idx="4546">
                  <c:v>0.03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0.03</c:v>
                </c:pt>
                <c:pt idx="4552">
                  <c:v>0.03</c:v>
                </c:pt>
                <c:pt idx="4553">
                  <c:v>0.03</c:v>
                </c:pt>
                <c:pt idx="4554">
                  <c:v>0</c:v>
                </c:pt>
                <c:pt idx="4555">
                  <c:v>0.03</c:v>
                </c:pt>
                <c:pt idx="4556">
                  <c:v>0</c:v>
                </c:pt>
                <c:pt idx="4557">
                  <c:v>0</c:v>
                </c:pt>
                <c:pt idx="4558">
                  <c:v>0.03</c:v>
                </c:pt>
                <c:pt idx="4559">
                  <c:v>0.03</c:v>
                </c:pt>
                <c:pt idx="4560">
                  <c:v>0</c:v>
                </c:pt>
                <c:pt idx="4561">
                  <c:v>0.03</c:v>
                </c:pt>
                <c:pt idx="4562">
                  <c:v>0</c:v>
                </c:pt>
                <c:pt idx="4563">
                  <c:v>0.03</c:v>
                </c:pt>
                <c:pt idx="4564">
                  <c:v>0.03</c:v>
                </c:pt>
                <c:pt idx="4565">
                  <c:v>0.03</c:v>
                </c:pt>
                <c:pt idx="4566">
                  <c:v>0</c:v>
                </c:pt>
                <c:pt idx="4567">
                  <c:v>0.03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0.03</c:v>
                </c:pt>
                <c:pt idx="4572">
                  <c:v>0.03</c:v>
                </c:pt>
                <c:pt idx="4573">
                  <c:v>0.03</c:v>
                </c:pt>
                <c:pt idx="4574">
                  <c:v>0.03</c:v>
                </c:pt>
                <c:pt idx="4575">
                  <c:v>0</c:v>
                </c:pt>
                <c:pt idx="4576">
                  <c:v>0.03</c:v>
                </c:pt>
                <c:pt idx="4577">
                  <c:v>0.03</c:v>
                </c:pt>
                <c:pt idx="4578">
                  <c:v>0</c:v>
                </c:pt>
                <c:pt idx="4579">
                  <c:v>0.03</c:v>
                </c:pt>
                <c:pt idx="4580">
                  <c:v>0.03</c:v>
                </c:pt>
                <c:pt idx="4581">
                  <c:v>0</c:v>
                </c:pt>
                <c:pt idx="4582">
                  <c:v>0.03</c:v>
                </c:pt>
                <c:pt idx="4583">
                  <c:v>0.03</c:v>
                </c:pt>
                <c:pt idx="4584">
                  <c:v>0.03</c:v>
                </c:pt>
                <c:pt idx="4585">
                  <c:v>0.03</c:v>
                </c:pt>
                <c:pt idx="4586">
                  <c:v>0</c:v>
                </c:pt>
                <c:pt idx="4587">
                  <c:v>0.03</c:v>
                </c:pt>
                <c:pt idx="4588">
                  <c:v>0.03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0.03</c:v>
                </c:pt>
                <c:pt idx="4593">
                  <c:v>0</c:v>
                </c:pt>
                <c:pt idx="4594">
                  <c:v>0.03</c:v>
                </c:pt>
                <c:pt idx="4595">
                  <c:v>0</c:v>
                </c:pt>
                <c:pt idx="4596">
                  <c:v>0.03</c:v>
                </c:pt>
                <c:pt idx="4597">
                  <c:v>0.09</c:v>
                </c:pt>
                <c:pt idx="4598">
                  <c:v>0</c:v>
                </c:pt>
                <c:pt idx="4599">
                  <c:v>0.03</c:v>
                </c:pt>
                <c:pt idx="4600">
                  <c:v>0.03</c:v>
                </c:pt>
                <c:pt idx="4601">
                  <c:v>0</c:v>
                </c:pt>
                <c:pt idx="4602">
                  <c:v>0.03</c:v>
                </c:pt>
                <c:pt idx="4603">
                  <c:v>0</c:v>
                </c:pt>
                <c:pt idx="4604">
                  <c:v>0.03</c:v>
                </c:pt>
                <c:pt idx="4605">
                  <c:v>0</c:v>
                </c:pt>
                <c:pt idx="4606">
                  <c:v>0.03</c:v>
                </c:pt>
                <c:pt idx="4607">
                  <c:v>0</c:v>
                </c:pt>
                <c:pt idx="4608">
                  <c:v>0.03</c:v>
                </c:pt>
                <c:pt idx="4609">
                  <c:v>0.03</c:v>
                </c:pt>
                <c:pt idx="4610">
                  <c:v>0.03</c:v>
                </c:pt>
                <c:pt idx="4611">
                  <c:v>0.03</c:v>
                </c:pt>
                <c:pt idx="4612">
                  <c:v>0</c:v>
                </c:pt>
                <c:pt idx="4613">
                  <c:v>0</c:v>
                </c:pt>
                <c:pt idx="4614">
                  <c:v>0.03</c:v>
                </c:pt>
                <c:pt idx="4615">
                  <c:v>0.03</c:v>
                </c:pt>
                <c:pt idx="4616">
                  <c:v>0</c:v>
                </c:pt>
                <c:pt idx="4617">
                  <c:v>0.03</c:v>
                </c:pt>
                <c:pt idx="4618">
                  <c:v>0.03</c:v>
                </c:pt>
                <c:pt idx="4619">
                  <c:v>0</c:v>
                </c:pt>
                <c:pt idx="4620">
                  <c:v>0</c:v>
                </c:pt>
                <c:pt idx="4621">
                  <c:v>0.03</c:v>
                </c:pt>
                <c:pt idx="4622">
                  <c:v>0</c:v>
                </c:pt>
                <c:pt idx="4623">
                  <c:v>0.03</c:v>
                </c:pt>
                <c:pt idx="4624">
                  <c:v>0</c:v>
                </c:pt>
                <c:pt idx="4625">
                  <c:v>0.03</c:v>
                </c:pt>
                <c:pt idx="4626">
                  <c:v>0.03</c:v>
                </c:pt>
                <c:pt idx="4627">
                  <c:v>0</c:v>
                </c:pt>
                <c:pt idx="4628">
                  <c:v>0.03</c:v>
                </c:pt>
                <c:pt idx="4629">
                  <c:v>0.03</c:v>
                </c:pt>
                <c:pt idx="4630">
                  <c:v>0.03</c:v>
                </c:pt>
                <c:pt idx="4631">
                  <c:v>0</c:v>
                </c:pt>
                <c:pt idx="4632">
                  <c:v>0.03</c:v>
                </c:pt>
                <c:pt idx="4633">
                  <c:v>0.03</c:v>
                </c:pt>
                <c:pt idx="4634">
                  <c:v>0.03</c:v>
                </c:pt>
                <c:pt idx="4635">
                  <c:v>0</c:v>
                </c:pt>
                <c:pt idx="4636">
                  <c:v>0.03</c:v>
                </c:pt>
                <c:pt idx="4637">
                  <c:v>0</c:v>
                </c:pt>
                <c:pt idx="4638">
                  <c:v>0.03</c:v>
                </c:pt>
                <c:pt idx="4639">
                  <c:v>0.03</c:v>
                </c:pt>
                <c:pt idx="4640">
                  <c:v>0.03</c:v>
                </c:pt>
                <c:pt idx="4641">
                  <c:v>0.03</c:v>
                </c:pt>
                <c:pt idx="4642">
                  <c:v>0.03</c:v>
                </c:pt>
                <c:pt idx="4643">
                  <c:v>0</c:v>
                </c:pt>
                <c:pt idx="4644">
                  <c:v>0.03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0.03</c:v>
                </c:pt>
                <c:pt idx="4649">
                  <c:v>0</c:v>
                </c:pt>
                <c:pt idx="4650">
                  <c:v>0.03</c:v>
                </c:pt>
                <c:pt idx="4651">
                  <c:v>0</c:v>
                </c:pt>
                <c:pt idx="4652">
                  <c:v>0.03</c:v>
                </c:pt>
                <c:pt idx="4653">
                  <c:v>0.03</c:v>
                </c:pt>
                <c:pt idx="4654">
                  <c:v>0.03</c:v>
                </c:pt>
                <c:pt idx="4655">
                  <c:v>0.03</c:v>
                </c:pt>
                <c:pt idx="4656">
                  <c:v>0.03</c:v>
                </c:pt>
                <c:pt idx="4657">
                  <c:v>0.03</c:v>
                </c:pt>
                <c:pt idx="4658">
                  <c:v>0.03</c:v>
                </c:pt>
                <c:pt idx="4659">
                  <c:v>0</c:v>
                </c:pt>
                <c:pt idx="4660">
                  <c:v>0</c:v>
                </c:pt>
                <c:pt idx="4661">
                  <c:v>0.03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0.03</c:v>
                </c:pt>
                <c:pt idx="4666">
                  <c:v>0.03</c:v>
                </c:pt>
                <c:pt idx="4667">
                  <c:v>0.03</c:v>
                </c:pt>
                <c:pt idx="4668">
                  <c:v>0</c:v>
                </c:pt>
                <c:pt idx="4669">
                  <c:v>0.03</c:v>
                </c:pt>
                <c:pt idx="4670">
                  <c:v>0</c:v>
                </c:pt>
                <c:pt idx="4671">
                  <c:v>0</c:v>
                </c:pt>
                <c:pt idx="4672">
                  <c:v>0.03</c:v>
                </c:pt>
                <c:pt idx="4673">
                  <c:v>0</c:v>
                </c:pt>
                <c:pt idx="4674">
                  <c:v>0</c:v>
                </c:pt>
                <c:pt idx="4675">
                  <c:v>0.03</c:v>
                </c:pt>
                <c:pt idx="4676">
                  <c:v>0.03</c:v>
                </c:pt>
                <c:pt idx="4677">
                  <c:v>0.03</c:v>
                </c:pt>
                <c:pt idx="4678">
                  <c:v>0</c:v>
                </c:pt>
                <c:pt idx="4679">
                  <c:v>0.03</c:v>
                </c:pt>
                <c:pt idx="4680">
                  <c:v>0.03</c:v>
                </c:pt>
                <c:pt idx="4681">
                  <c:v>0.06</c:v>
                </c:pt>
                <c:pt idx="4682">
                  <c:v>0</c:v>
                </c:pt>
                <c:pt idx="4683">
                  <c:v>0.03</c:v>
                </c:pt>
                <c:pt idx="4684">
                  <c:v>0</c:v>
                </c:pt>
                <c:pt idx="4685">
                  <c:v>0.03</c:v>
                </c:pt>
                <c:pt idx="4686">
                  <c:v>0.03</c:v>
                </c:pt>
                <c:pt idx="4687">
                  <c:v>0.03</c:v>
                </c:pt>
                <c:pt idx="4688">
                  <c:v>0.03</c:v>
                </c:pt>
                <c:pt idx="4689">
                  <c:v>0</c:v>
                </c:pt>
                <c:pt idx="4690">
                  <c:v>0</c:v>
                </c:pt>
                <c:pt idx="4691">
                  <c:v>0.03</c:v>
                </c:pt>
                <c:pt idx="4692">
                  <c:v>0.03</c:v>
                </c:pt>
                <c:pt idx="4693">
                  <c:v>0.03</c:v>
                </c:pt>
                <c:pt idx="4694">
                  <c:v>0</c:v>
                </c:pt>
                <c:pt idx="4695">
                  <c:v>0.03</c:v>
                </c:pt>
                <c:pt idx="4696">
                  <c:v>0</c:v>
                </c:pt>
                <c:pt idx="4697">
                  <c:v>0.03</c:v>
                </c:pt>
                <c:pt idx="4698">
                  <c:v>0.03</c:v>
                </c:pt>
                <c:pt idx="4699">
                  <c:v>0</c:v>
                </c:pt>
                <c:pt idx="4700">
                  <c:v>0.03</c:v>
                </c:pt>
                <c:pt idx="4701">
                  <c:v>0</c:v>
                </c:pt>
                <c:pt idx="4702">
                  <c:v>0.03</c:v>
                </c:pt>
                <c:pt idx="4703">
                  <c:v>0</c:v>
                </c:pt>
                <c:pt idx="4704">
                  <c:v>0</c:v>
                </c:pt>
                <c:pt idx="4705">
                  <c:v>0.03</c:v>
                </c:pt>
                <c:pt idx="4706">
                  <c:v>0.03</c:v>
                </c:pt>
                <c:pt idx="4707">
                  <c:v>0</c:v>
                </c:pt>
                <c:pt idx="4708">
                  <c:v>0.03</c:v>
                </c:pt>
                <c:pt idx="4709">
                  <c:v>0</c:v>
                </c:pt>
                <c:pt idx="4710">
                  <c:v>0</c:v>
                </c:pt>
                <c:pt idx="4711">
                  <c:v>0.03</c:v>
                </c:pt>
                <c:pt idx="4712">
                  <c:v>0</c:v>
                </c:pt>
                <c:pt idx="4713">
                  <c:v>0</c:v>
                </c:pt>
                <c:pt idx="4714">
                  <c:v>0.03</c:v>
                </c:pt>
                <c:pt idx="4715">
                  <c:v>0</c:v>
                </c:pt>
                <c:pt idx="4716">
                  <c:v>0.03</c:v>
                </c:pt>
                <c:pt idx="4717">
                  <c:v>0.09</c:v>
                </c:pt>
                <c:pt idx="4718">
                  <c:v>0</c:v>
                </c:pt>
                <c:pt idx="4719">
                  <c:v>0.03</c:v>
                </c:pt>
                <c:pt idx="4720">
                  <c:v>0.03</c:v>
                </c:pt>
                <c:pt idx="4721">
                  <c:v>0</c:v>
                </c:pt>
                <c:pt idx="4722">
                  <c:v>0.03</c:v>
                </c:pt>
                <c:pt idx="4723">
                  <c:v>0.03</c:v>
                </c:pt>
                <c:pt idx="4724">
                  <c:v>0</c:v>
                </c:pt>
                <c:pt idx="4725">
                  <c:v>0</c:v>
                </c:pt>
                <c:pt idx="4726">
                  <c:v>0.03</c:v>
                </c:pt>
                <c:pt idx="4727">
                  <c:v>0.03</c:v>
                </c:pt>
                <c:pt idx="4728">
                  <c:v>0</c:v>
                </c:pt>
                <c:pt idx="4729">
                  <c:v>0</c:v>
                </c:pt>
                <c:pt idx="4730">
                  <c:v>0.03</c:v>
                </c:pt>
                <c:pt idx="4731">
                  <c:v>0</c:v>
                </c:pt>
                <c:pt idx="4732">
                  <c:v>0</c:v>
                </c:pt>
                <c:pt idx="4733">
                  <c:v>0.03</c:v>
                </c:pt>
                <c:pt idx="4734">
                  <c:v>0</c:v>
                </c:pt>
                <c:pt idx="4735">
                  <c:v>0.03</c:v>
                </c:pt>
                <c:pt idx="4736">
                  <c:v>0.03</c:v>
                </c:pt>
                <c:pt idx="4737">
                  <c:v>0</c:v>
                </c:pt>
                <c:pt idx="4738">
                  <c:v>0.03</c:v>
                </c:pt>
                <c:pt idx="4739">
                  <c:v>0.03</c:v>
                </c:pt>
                <c:pt idx="4740">
                  <c:v>0.03</c:v>
                </c:pt>
                <c:pt idx="4741">
                  <c:v>0.03</c:v>
                </c:pt>
                <c:pt idx="4742">
                  <c:v>0.03</c:v>
                </c:pt>
                <c:pt idx="4743">
                  <c:v>0</c:v>
                </c:pt>
                <c:pt idx="4744">
                  <c:v>0</c:v>
                </c:pt>
                <c:pt idx="4745">
                  <c:v>0.03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0.03</c:v>
                </c:pt>
                <c:pt idx="4750">
                  <c:v>0</c:v>
                </c:pt>
                <c:pt idx="4751">
                  <c:v>0.03</c:v>
                </c:pt>
                <c:pt idx="4752">
                  <c:v>0.03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0.03</c:v>
                </c:pt>
                <c:pt idx="4757">
                  <c:v>0.03</c:v>
                </c:pt>
                <c:pt idx="4758">
                  <c:v>0.03</c:v>
                </c:pt>
                <c:pt idx="4759">
                  <c:v>0</c:v>
                </c:pt>
                <c:pt idx="4760">
                  <c:v>0.03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0.03</c:v>
                </c:pt>
                <c:pt idx="4766">
                  <c:v>0.03</c:v>
                </c:pt>
                <c:pt idx="4767">
                  <c:v>0.03</c:v>
                </c:pt>
                <c:pt idx="4768">
                  <c:v>0.03</c:v>
                </c:pt>
                <c:pt idx="4769">
                  <c:v>0.03</c:v>
                </c:pt>
                <c:pt idx="4770">
                  <c:v>0.03</c:v>
                </c:pt>
                <c:pt idx="4771">
                  <c:v>0</c:v>
                </c:pt>
                <c:pt idx="4772">
                  <c:v>0</c:v>
                </c:pt>
                <c:pt idx="4773">
                  <c:v>0.03</c:v>
                </c:pt>
                <c:pt idx="4774">
                  <c:v>0.03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0.03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0.03</c:v>
                </c:pt>
                <c:pt idx="4784">
                  <c:v>0</c:v>
                </c:pt>
                <c:pt idx="4785">
                  <c:v>0.03</c:v>
                </c:pt>
                <c:pt idx="4786">
                  <c:v>0.03</c:v>
                </c:pt>
                <c:pt idx="4787">
                  <c:v>0.03</c:v>
                </c:pt>
                <c:pt idx="4788">
                  <c:v>0.03</c:v>
                </c:pt>
                <c:pt idx="4789">
                  <c:v>0</c:v>
                </c:pt>
                <c:pt idx="4790">
                  <c:v>0</c:v>
                </c:pt>
                <c:pt idx="4791">
                  <c:v>0</c:v>
                </c:pt>
                <c:pt idx="4792">
                  <c:v>0.03</c:v>
                </c:pt>
                <c:pt idx="4793">
                  <c:v>0.03</c:v>
                </c:pt>
                <c:pt idx="4794">
                  <c:v>0.03</c:v>
                </c:pt>
                <c:pt idx="4795">
                  <c:v>0</c:v>
                </c:pt>
                <c:pt idx="4796">
                  <c:v>0</c:v>
                </c:pt>
                <c:pt idx="4797">
                  <c:v>0</c:v>
                </c:pt>
                <c:pt idx="4798">
                  <c:v>0</c:v>
                </c:pt>
                <c:pt idx="4799">
                  <c:v>0.03</c:v>
                </c:pt>
                <c:pt idx="4800">
                  <c:v>0</c:v>
                </c:pt>
                <c:pt idx="4801">
                  <c:v>0.03</c:v>
                </c:pt>
                <c:pt idx="4802">
                  <c:v>0</c:v>
                </c:pt>
                <c:pt idx="4803">
                  <c:v>0.03</c:v>
                </c:pt>
                <c:pt idx="4804">
                  <c:v>0</c:v>
                </c:pt>
                <c:pt idx="4805">
                  <c:v>0.03</c:v>
                </c:pt>
                <c:pt idx="4806">
                  <c:v>0.03</c:v>
                </c:pt>
                <c:pt idx="4807">
                  <c:v>0.03</c:v>
                </c:pt>
                <c:pt idx="4808">
                  <c:v>0.03</c:v>
                </c:pt>
                <c:pt idx="4809">
                  <c:v>0</c:v>
                </c:pt>
                <c:pt idx="4810">
                  <c:v>0.03</c:v>
                </c:pt>
                <c:pt idx="4811">
                  <c:v>0</c:v>
                </c:pt>
                <c:pt idx="4812">
                  <c:v>0</c:v>
                </c:pt>
                <c:pt idx="4813">
                  <c:v>0.03</c:v>
                </c:pt>
                <c:pt idx="4814">
                  <c:v>0.03</c:v>
                </c:pt>
                <c:pt idx="4815">
                  <c:v>0.03</c:v>
                </c:pt>
                <c:pt idx="4816">
                  <c:v>0</c:v>
                </c:pt>
                <c:pt idx="4817">
                  <c:v>0.03</c:v>
                </c:pt>
                <c:pt idx="4818">
                  <c:v>0.03</c:v>
                </c:pt>
                <c:pt idx="4819">
                  <c:v>0</c:v>
                </c:pt>
                <c:pt idx="4820">
                  <c:v>0.03</c:v>
                </c:pt>
                <c:pt idx="4821">
                  <c:v>0.03</c:v>
                </c:pt>
                <c:pt idx="4822">
                  <c:v>0.03</c:v>
                </c:pt>
                <c:pt idx="4823">
                  <c:v>0.03</c:v>
                </c:pt>
                <c:pt idx="4824">
                  <c:v>0</c:v>
                </c:pt>
                <c:pt idx="4825">
                  <c:v>0.03</c:v>
                </c:pt>
                <c:pt idx="4826">
                  <c:v>0</c:v>
                </c:pt>
                <c:pt idx="4827">
                  <c:v>0.03</c:v>
                </c:pt>
                <c:pt idx="4828">
                  <c:v>0.03</c:v>
                </c:pt>
                <c:pt idx="4829">
                  <c:v>0</c:v>
                </c:pt>
                <c:pt idx="4830">
                  <c:v>0.03</c:v>
                </c:pt>
                <c:pt idx="4831">
                  <c:v>0.03</c:v>
                </c:pt>
                <c:pt idx="4832">
                  <c:v>0.03</c:v>
                </c:pt>
                <c:pt idx="4833">
                  <c:v>0</c:v>
                </c:pt>
                <c:pt idx="4834">
                  <c:v>0</c:v>
                </c:pt>
                <c:pt idx="4835">
                  <c:v>0.03</c:v>
                </c:pt>
                <c:pt idx="4836">
                  <c:v>0</c:v>
                </c:pt>
                <c:pt idx="4837">
                  <c:v>0.09</c:v>
                </c:pt>
                <c:pt idx="4838">
                  <c:v>0</c:v>
                </c:pt>
                <c:pt idx="4839">
                  <c:v>0.03</c:v>
                </c:pt>
                <c:pt idx="4840">
                  <c:v>0</c:v>
                </c:pt>
                <c:pt idx="4841">
                  <c:v>0.03</c:v>
                </c:pt>
                <c:pt idx="4842">
                  <c:v>0.03</c:v>
                </c:pt>
                <c:pt idx="4843">
                  <c:v>0</c:v>
                </c:pt>
                <c:pt idx="4844">
                  <c:v>0.03</c:v>
                </c:pt>
                <c:pt idx="4845">
                  <c:v>0.03</c:v>
                </c:pt>
                <c:pt idx="4846">
                  <c:v>0.03</c:v>
                </c:pt>
                <c:pt idx="4847">
                  <c:v>0</c:v>
                </c:pt>
                <c:pt idx="4848">
                  <c:v>0</c:v>
                </c:pt>
                <c:pt idx="4849">
                  <c:v>0</c:v>
                </c:pt>
                <c:pt idx="4850">
                  <c:v>0</c:v>
                </c:pt>
                <c:pt idx="4851">
                  <c:v>0</c:v>
                </c:pt>
                <c:pt idx="4852">
                  <c:v>0.03</c:v>
                </c:pt>
                <c:pt idx="4853">
                  <c:v>0</c:v>
                </c:pt>
                <c:pt idx="4854">
                  <c:v>0</c:v>
                </c:pt>
                <c:pt idx="4855">
                  <c:v>0.03</c:v>
                </c:pt>
                <c:pt idx="4856">
                  <c:v>0</c:v>
                </c:pt>
                <c:pt idx="4857">
                  <c:v>0</c:v>
                </c:pt>
                <c:pt idx="4858">
                  <c:v>0.03</c:v>
                </c:pt>
                <c:pt idx="4859">
                  <c:v>0.03</c:v>
                </c:pt>
                <c:pt idx="4860">
                  <c:v>0</c:v>
                </c:pt>
                <c:pt idx="4861">
                  <c:v>0</c:v>
                </c:pt>
                <c:pt idx="4862">
                  <c:v>0</c:v>
                </c:pt>
                <c:pt idx="4863">
                  <c:v>0.03</c:v>
                </c:pt>
                <c:pt idx="4864">
                  <c:v>0</c:v>
                </c:pt>
                <c:pt idx="4865">
                  <c:v>0</c:v>
                </c:pt>
                <c:pt idx="4866">
                  <c:v>0.03</c:v>
                </c:pt>
                <c:pt idx="4867">
                  <c:v>0.03</c:v>
                </c:pt>
                <c:pt idx="4868">
                  <c:v>0.03</c:v>
                </c:pt>
                <c:pt idx="4869">
                  <c:v>0</c:v>
                </c:pt>
                <c:pt idx="4870">
                  <c:v>0.03</c:v>
                </c:pt>
                <c:pt idx="4871">
                  <c:v>0</c:v>
                </c:pt>
                <c:pt idx="4872">
                  <c:v>0.03</c:v>
                </c:pt>
                <c:pt idx="4873">
                  <c:v>0</c:v>
                </c:pt>
                <c:pt idx="4874">
                  <c:v>0.03</c:v>
                </c:pt>
                <c:pt idx="4875">
                  <c:v>0.03</c:v>
                </c:pt>
                <c:pt idx="4876">
                  <c:v>0.03</c:v>
                </c:pt>
                <c:pt idx="4877">
                  <c:v>0</c:v>
                </c:pt>
                <c:pt idx="4878">
                  <c:v>0.03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0.03</c:v>
                </c:pt>
                <c:pt idx="4883">
                  <c:v>0.03</c:v>
                </c:pt>
                <c:pt idx="4884">
                  <c:v>0.03</c:v>
                </c:pt>
                <c:pt idx="4885">
                  <c:v>0.03</c:v>
                </c:pt>
                <c:pt idx="4886">
                  <c:v>0.03</c:v>
                </c:pt>
                <c:pt idx="4887">
                  <c:v>0.03</c:v>
                </c:pt>
                <c:pt idx="4888">
                  <c:v>0</c:v>
                </c:pt>
                <c:pt idx="4889">
                  <c:v>0.03</c:v>
                </c:pt>
                <c:pt idx="4890">
                  <c:v>0</c:v>
                </c:pt>
                <c:pt idx="4891">
                  <c:v>0</c:v>
                </c:pt>
                <c:pt idx="4892">
                  <c:v>0</c:v>
                </c:pt>
                <c:pt idx="4893">
                  <c:v>0</c:v>
                </c:pt>
                <c:pt idx="4894">
                  <c:v>0</c:v>
                </c:pt>
                <c:pt idx="4895">
                  <c:v>0</c:v>
                </c:pt>
                <c:pt idx="4896">
                  <c:v>0.03</c:v>
                </c:pt>
                <c:pt idx="4897">
                  <c:v>0</c:v>
                </c:pt>
                <c:pt idx="4898">
                  <c:v>0.03</c:v>
                </c:pt>
                <c:pt idx="4899">
                  <c:v>0</c:v>
                </c:pt>
                <c:pt idx="4900">
                  <c:v>0</c:v>
                </c:pt>
                <c:pt idx="4901">
                  <c:v>0.03</c:v>
                </c:pt>
                <c:pt idx="4902">
                  <c:v>0</c:v>
                </c:pt>
                <c:pt idx="4903">
                  <c:v>0</c:v>
                </c:pt>
                <c:pt idx="4904">
                  <c:v>0.03</c:v>
                </c:pt>
                <c:pt idx="4905">
                  <c:v>0.03</c:v>
                </c:pt>
                <c:pt idx="4906">
                  <c:v>0.03</c:v>
                </c:pt>
                <c:pt idx="4907">
                  <c:v>0.03</c:v>
                </c:pt>
                <c:pt idx="4908">
                  <c:v>0</c:v>
                </c:pt>
                <c:pt idx="4909">
                  <c:v>0.03</c:v>
                </c:pt>
                <c:pt idx="4910">
                  <c:v>0</c:v>
                </c:pt>
                <c:pt idx="4911">
                  <c:v>0.03</c:v>
                </c:pt>
                <c:pt idx="4912">
                  <c:v>0</c:v>
                </c:pt>
                <c:pt idx="4913">
                  <c:v>0</c:v>
                </c:pt>
                <c:pt idx="4914">
                  <c:v>0</c:v>
                </c:pt>
                <c:pt idx="4915">
                  <c:v>0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0.03</c:v>
                </c:pt>
                <c:pt idx="4920">
                  <c:v>0.03</c:v>
                </c:pt>
                <c:pt idx="4921">
                  <c:v>0</c:v>
                </c:pt>
                <c:pt idx="4922">
                  <c:v>0</c:v>
                </c:pt>
                <c:pt idx="4923">
                  <c:v>0.03</c:v>
                </c:pt>
                <c:pt idx="4924">
                  <c:v>0</c:v>
                </c:pt>
                <c:pt idx="4925">
                  <c:v>0</c:v>
                </c:pt>
                <c:pt idx="4926">
                  <c:v>0.03</c:v>
                </c:pt>
                <c:pt idx="4927">
                  <c:v>0</c:v>
                </c:pt>
                <c:pt idx="4928">
                  <c:v>0.03</c:v>
                </c:pt>
                <c:pt idx="4929">
                  <c:v>0.03</c:v>
                </c:pt>
                <c:pt idx="4930">
                  <c:v>0.03</c:v>
                </c:pt>
                <c:pt idx="4931">
                  <c:v>0.03</c:v>
                </c:pt>
                <c:pt idx="4932">
                  <c:v>0.03</c:v>
                </c:pt>
                <c:pt idx="4933">
                  <c:v>0.03</c:v>
                </c:pt>
                <c:pt idx="4934">
                  <c:v>0</c:v>
                </c:pt>
                <c:pt idx="4935">
                  <c:v>0.03</c:v>
                </c:pt>
                <c:pt idx="4936">
                  <c:v>0</c:v>
                </c:pt>
                <c:pt idx="4937">
                  <c:v>0.03</c:v>
                </c:pt>
                <c:pt idx="4938">
                  <c:v>0</c:v>
                </c:pt>
                <c:pt idx="4939">
                  <c:v>0.03</c:v>
                </c:pt>
                <c:pt idx="4940">
                  <c:v>0.03</c:v>
                </c:pt>
                <c:pt idx="4941">
                  <c:v>0.03</c:v>
                </c:pt>
                <c:pt idx="4942">
                  <c:v>0.03</c:v>
                </c:pt>
                <c:pt idx="4943">
                  <c:v>0.03</c:v>
                </c:pt>
                <c:pt idx="4944">
                  <c:v>0.03</c:v>
                </c:pt>
                <c:pt idx="4945">
                  <c:v>0.03</c:v>
                </c:pt>
                <c:pt idx="4946">
                  <c:v>0.03</c:v>
                </c:pt>
                <c:pt idx="4947">
                  <c:v>0.03</c:v>
                </c:pt>
                <c:pt idx="4948">
                  <c:v>0.03</c:v>
                </c:pt>
                <c:pt idx="4949">
                  <c:v>0.03</c:v>
                </c:pt>
                <c:pt idx="4950">
                  <c:v>0</c:v>
                </c:pt>
                <c:pt idx="4951">
                  <c:v>0</c:v>
                </c:pt>
                <c:pt idx="4952">
                  <c:v>0</c:v>
                </c:pt>
                <c:pt idx="4953">
                  <c:v>0.03</c:v>
                </c:pt>
                <c:pt idx="4954">
                  <c:v>0</c:v>
                </c:pt>
                <c:pt idx="4955">
                  <c:v>0.03</c:v>
                </c:pt>
                <c:pt idx="4956">
                  <c:v>0.03</c:v>
                </c:pt>
                <c:pt idx="4957">
                  <c:v>0.09</c:v>
                </c:pt>
                <c:pt idx="4958">
                  <c:v>0</c:v>
                </c:pt>
                <c:pt idx="4959">
                  <c:v>0.03</c:v>
                </c:pt>
                <c:pt idx="4960">
                  <c:v>0.03</c:v>
                </c:pt>
                <c:pt idx="4961">
                  <c:v>0.03</c:v>
                </c:pt>
                <c:pt idx="4962">
                  <c:v>0</c:v>
                </c:pt>
                <c:pt idx="4963">
                  <c:v>0</c:v>
                </c:pt>
                <c:pt idx="4964">
                  <c:v>0.03</c:v>
                </c:pt>
                <c:pt idx="4965">
                  <c:v>0.03</c:v>
                </c:pt>
                <c:pt idx="4966">
                  <c:v>0</c:v>
                </c:pt>
                <c:pt idx="4967">
                  <c:v>0</c:v>
                </c:pt>
                <c:pt idx="4968">
                  <c:v>0.03</c:v>
                </c:pt>
                <c:pt idx="4969">
                  <c:v>0.03</c:v>
                </c:pt>
                <c:pt idx="4970">
                  <c:v>0</c:v>
                </c:pt>
                <c:pt idx="4971">
                  <c:v>0.03</c:v>
                </c:pt>
                <c:pt idx="4972">
                  <c:v>0.03</c:v>
                </c:pt>
                <c:pt idx="4973">
                  <c:v>0</c:v>
                </c:pt>
                <c:pt idx="4974">
                  <c:v>0</c:v>
                </c:pt>
                <c:pt idx="4975">
                  <c:v>0.03</c:v>
                </c:pt>
                <c:pt idx="4976">
                  <c:v>0.03</c:v>
                </c:pt>
                <c:pt idx="4977">
                  <c:v>0.03</c:v>
                </c:pt>
                <c:pt idx="4978">
                  <c:v>0.03</c:v>
                </c:pt>
                <c:pt idx="4979">
                  <c:v>0</c:v>
                </c:pt>
                <c:pt idx="4980">
                  <c:v>0.03</c:v>
                </c:pt>
                <c:pt idx="4981">
                  <c:v>0</c:v>
                </c:pt>
                <c:pt idx="4982">
                  <c:v>0.03</c:v>
                </c:pt>
                <c:pt idx="4983">
                  <c:v>0.03</c:v>
                </c:pt>
                <c:pt idx="4984">
                  <c:v>0</c:v>
                </c:pt>
                <c:pt idx="4985">
                  <c:v>0.03</c:v>
                </c:pt>
                <c:pt idx="4986">
                  <c:v>0</c:v>
                </c:pt>
                <c:pt idx="4987">
                  <c:v>0</c:v>
                </c:pt>
                <c:pt idx="4988">
                  <c:v>0.03</c:v>
                </c:pt>
                <c:pt idx="4989">
                  <c:v>0</c:v>
                </c:pt>
                <c:pt idx="4990">
                  <c:v>0.03</c:v>
                </c:pt>
                <c:pt idx="4991">
                  <c:v>0.03</c:v>
                </c:pt>
                <c:pt idx="4992">
                  <c:v>0.03</c:v>
                </c:pt>
                <c:pt idx="4993">
                  <c:v>0.03</c:v>
                </c:pt>
                <c:pt idx="4994">
                  <c:v>0.03</c:v>
                </c:pt>
                <c:pt idx="4995">
                  <c:v>0</c:v>
                </c:pt>
                <c:pt idx="4996">
                  <c:v>0.03</c:v>
                </c:pt>
                <c:pt idx="4997">
                  <c:v>0.03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0.03</c:v>
                </c:pt>
                <c:pt idx="5002">
                  <c:v>0.03</c:v>
                </c:pt>
                <c:pt idx="5003">
                  <c:v>0</c:v>
                </c:pt>
                <c:pt idx="5004">
                  <c:v>0</c:v>
                </c:pt>
                <c:pt idx="5005">
                  <c:v>0.03</c:v>
                </c:pt>
                <c:pt idx="5006">
                  <c:v>0.03</c:v>
                </c:pt>
                <c:pt idx="5007">
                  <c:v>0.03</c:v>
                </c:pt>
                <c:pt idx="5008">
                  <c:v>0</c:v>
                </c:pt>
                <c:pt idx="5009">
                  <c:v>0.03</c:v>
                </c:pt>
                <c:pt idx="5010">
                  <c:v>0</c:v>
                </c:pt>
                <c:pt idx="5011">
                  <c:v>0.03</c:v>
                </c:pt>
                <c:pt idx="5012">
                  <c:v>0</c:v>
                </c:pt>
                <c:pt idx="5013">
                  <c:v>0.03</c:v>
                </c:pt>
                <c:pt idx="5014">
                  <c:v>0</c:v>
                </c:pt>
                <c:pt idx="5015">
                  <c:v>0.03</c:v>
                </c:pt>
                <c:pt idx="5016">
                  <c:v>0.03</c:v>
                </c:pt>
                <c:pt idx="5017">
                  <c:v>0</c:v>
                </c:pt>
                <c:pt idx="5018">
                  <c:v>0.03</c:v>
                </c:pt>
                <c:pt idx="5019">
                  <c:v>0</c:v>
                </c:pt>
                <c:pt idx="5020">
                  <c:v>0.03</c:v>
                </c:pt>
                <c:pt idx="5021">
                  <c:v>0.03</c:v>
                </c:pt>
                <c:pt idx="5022">
                  <c:v>0.03</c:v>
                </c:pt>
                <c:pt idx="5023">
                  <c:v>0</c:v>
                </c:pt>
                <c:pt idx="5024">
                  <c:v>0.03</c:v>
                </c:pt>
                <c:pt idx="5025">
                  <c:v>0.03</c:v>
                </c:pt>
                <c:pt idx="5026">
                  <c:v>0.03</c:v>
                </c:pt>
                <c:pt idx="5027">
                  <c:v>0.03</c:v>
                </c:pt>
                <c:pt idx="5028">
                  <c:v>0.03</c:v>
                </c:pt>
                <c:pt idx="5029">
                  <c:v>0</c:v>
                </c:pt>
                <c:pt idx="5030">
                  <c:v>0.03</c:v>
                </c:pt>
                <c:pt idx="5031">
                  <c:v>0.03</c:v>
                </c:pt>
                <c:pt idx="5032">
                  <c:v>0.03</c:v>
                </c:pt>
                <c:pt idx="5033">
                  <c:v>0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0.03</c:v>
                </c:pt>
                <c:pt idx="5038">
                  <c:v>0.03</c:v>
                </c:pt>
                <c:pt idx="5039">
                  <c:v>0.03</c:v>
                </c:pt>
                <c:pt idx="5040">
                  <c:v>0</c:v>
                </c:pt>
                <c:pt idx="5041">
                  <c:v>0</c:v>
                </c:pt>
                <c:pt idx="5042">
                  <c:v>0.03</c:v>
                </c:pt>
                <c:pt idx="5043">
                  <c:v>0</c:v>
                </c:pt>
                <c:pt idx="5044">
                  <c:v>0.03</c:v>
                </c:pt>
                <c:pt idx="5045">
                  <c:v>0.03</c:v>
                </c:pt>
                <c:pt idx="5046">
                  <c:v>0</c:v>
                </c:pt>
                <c:pt idx="5047">
                  <c:v>0.03</c:v>
                </c:pt>
                <c:pt idx="5048">
                  <c:v>0</c:v>
                </c:pt>
                <c:pt idx="5049">
                  <c:v>0</c:v>
                </c:pt>
                <c:pt idx="5050">
                  <c:v>0.03</c:v>
                </c:pt>
                <c:pt idx="5051">
                  <c:v>0</c:v>
                </c:pt>
                <c:pt idx="5052">
                  <c:v>0.03</c:v>
                </c:pt>
                <c:pt idx="5053">
                  <c:v>0.03</c:v>
                </c:pt>
                <c:pt idx="5054">
                  <c:v>0</c:v>
                </c:pt>
                <c:pt idx="5055">
                  <c:v>0.03</c:v>
                </c:pt>
                <c:pt idx="5056">
                  <c:v>0.03</c:v>
                </c:pt>
                <c:pt idx="5057">
                  <c:v>0</c:v>
                </c:pt>
                <c:pt idx="5058">
                  <c:v>0</c:v>
                </c:pt>
                <c:pt idx="5059">
                  <c:v>0</c:v>
                </c:pt>
                <c:pt idx="5060">
                  <c:v>0</c:v>
                </c:pt>
                <c:pt idx="5061">
                  <c:v>0</c:v>
                </c:pt>
                <c:pt idx="5062">
                  <c:v>0</c:v>
                </c:pt>
                <c:pt idx="5063">
                  <c:v>0.03</c:v>
                </c:pt>
                <c:pt idx="5064">
                  <c:v>0</c:v>
                </c:pt>
                <c:pt idx="5065">
                  <c:v>0</c:v>
                </c:pt>
                <c:pt idx="5066">
                  <c:v>0.03</c:v>
                </c:pt>
                <c:pt idx="5067">
                  <c:v>0</c:v>
                </c:pt>
                <c:pt idx="5068">
                  <c:v>0.03</c:v>
                </c:pt>
                <c:pt idx="5069">
                  <c:v>0</c:v>
                </c:pt>
                <c:pt idx="5070">
                  <c:v>0</c:v>
                </c:pt>
                <c:pt idx="5071">
                  <c:v>0.03</c:v>
                </c:pt>
                <c:pt idx="5072">
                  <c:v>0.03</c:v>
                </c:pt>
                <c:pt idx="5073">
                  <c:v>0</c:v>
                </c:pt>
                <c:pt idx="5074">
                  <c:v>0</c:v>
                </c:pt>
                <c:pt idx="5075">
                  <c:v>0.03</c:v>
                </c:pt>
                <c:pt idx="5076">
                  <c:v>0</c:v>
                </c:pt>
                <c:pt idx="5077">
                  <c:v>0.09</c:v>
                </c:pt>
                <c:pt idx="5078">
                  <c:v>0.03</c:v>
                </c:pt>
                <c:pt idx="5079">
                  <c:v>0.06</c:v>
                </c:pt>
                <c:pt idx="5080">
                  <c:v>0</c:v>
                </c:pt>
                <c:pt idx="5081">
                  <c:v>0.03</c:v>
                </c:pt>
                <c:pt idx="5082">
                  <c:v>0</c:v>
                </c:pt>
                <c:pt idx="5083">
                  <c:v>0.03</c:v>
                </c:pt>
                <c:pt idx="5084">
                  <c:v>0.03</c:v>
                </c:pt>
                <c:pt idx="5085">
                  <c:v>0</c:v>
                </c:pt>
                <c:pt idx="5086">
                  <c:v>0</c:v>
                </c:pt>
                <c:pt idx="5087">
                  <c:v>0.03</c:v>
                </c:pt>
                <c:pt idx="5088">
                  <c:v>0</c:v>
                </c:pt>
                <c:pt idx="5089">
                  <c:v>0</c:v>
                </c:pt>
                <c:pt idx="5090">
                  <c:v>0</c:v>
                </c:pt>
                <c:pt idx="5091">
                  <c:v>0.03</c:v>
                </c:pt>
                <c:pt idx="5092">
                  <c:v>0.03</c:v>
                </c:pt>
                <c:pt idx="5093">
                  <c:v>0</c:v>
                </c:pt>
                <c:pt idx="5094">
                  <c:v>0</c:v>
                </c:pt>
                <c:pt idx="5095">
                  <c:v>0.03</c:v>
                </c:pt>
                <c:pt idx="5096">
                  <c:v>0.03</c:v>
                </c:pt>
                <c:pt idx="5097">
                  <c:v>0.03</c:v>
                </c:pt>
                <c:pt idx="5098">
                  <c:v>0</c:v>
                </c:pt>
                <c:pt idx="5099">
                  <c:v>0.03</c:v>
                </c:pt>
                <c:pt idx="5100">
                  <c:v>0</c:v>
                </c:pt>
                <c:pt idx="5101">
                  <c:v>0.03</c:v>
                </c:pt>
                <c:pt idx="5102">
                  <c:v>0</c:v>
                </c:pt>
                <c:pt idx="5103">
                  <c:v>0</c:v>
                </c:pt>
                <c:pt idx="5104">
                  <c:v>0.03</c:v>
                </c:pt>
                <c:pt idx="5105">
                  <c:v>0.03</c:v>
                </c:pt>
                <c:pt idx="5106">
                  <c:v>0</c:v>
                </c:pt>
                <c:pt idx="5107">
                  <c:v>0</c:v>
                </c:pt>
                <c:pt idx="5108">
                  <c:v>0</c:v>
                </c:pt>
                <c:pt idx="5109">
                  <c:v>0</c:v>
                </c:pt>
                <c:pt idx="5110">
                  <c:v>0.03</c:v>
                </c:pt>
                <c:pt idx="5111">
                  <c:v>0</c:v>
                </c:pt>
                <c:pt idx="5112">
                  <c:v>0.03</c:v>
                </c:pt>
                <c:pt idx="5113">
                  <c:v>0</c:v>
                </c:pt>
                <c:pt idx="5114">
                  <c:v>0.03</c:v>
                </c:pt>
                <c:pt idx="5115">
                  <c:v>0.03</c:v>
                </c:pt>
                <c:pt idx="5116">
                  <c:v>0</c:v>
                </c:pt>
                <c:pt idx="5117">
                  <c:v>0.03</c:v>
                </c:pt>
                <c:pt idx="5118">
                  <c:v>0</c:v>
                </c:pt>
                <c:pt idx="5119">
                  <c:v>0.03</c:v>
                </c:pt>
                <c:pt idx="5120">
                  <c:v>0.03</c:v>
                </c:pt>
                <c:pt idx="5121">
                  <c:v>0.03</c:v>
                </c:pt>
                <c:pt idx="5122">
                  <c:v>0</c:v>
                </c:pt>
                <c:pt idx="5123">
                  <c:v>0.03</c:v>
                </c:pt>
                <c:pt idx="5124">
                  <c:v>0.03</c:v>
                </c:pt>
                <c:pt idx="5125">
                  <c:v>0.03</c:v>
                </c:pt>
                <c:pt idx="5126">
                  <c:v>0.03</c:v>
                </c:pt>
                <c:pt idx="5127">
                  <c:v>0</c:v>
                </c:pt>
                <c:pt idx="5128">
                  <c:v>0</c:v>
                </c:pt>
                <c:pt idx="5129">
                  <c:v>0.03</c:v>
                </c:pt>
                <c:pt idx="5130">
                  <c:v>0.03</c:v>
                </c:pt>
                <c:pt idx="5131">
                  <c:v>0.03</c:v>
                </c:pt>
                <c:pt idx="5132">
                  <c:v>0.03</c:v>
                </c:pt>
                <c:pt idx="5133">
                  <c:v>0</c:v>
                </c:pt>
                <c:pt idx="5134">
                  <c:v>0.03</c:v>
                </c:pt>
                <c:pt idx="5135">
                  <c:v>0</c:v>
                </c:pt>
                <c:pt idx="5136">
                  <c:v>0.03</c:v>
                </c:pt>
                <c:pt idx="5137">
                  <c:v>0.03</c:v>
                </c:pt>
                <c:pt idx="5138">
                  <c:v>0.03</c:v>
                </c:pt>
                <c:pt idx="5139">
                  <c:v>0.03</c:v>
                </c:pt>
                <c:pt idx="5140">
                  <c:v>0.03</c:v>
                </c:pt>
                <c:pt idx="5141">
                  <c:v>0</c:v>
                </c:pt>
                <c:pt idx="5142">
                  <c:v>0.03</c:v>
                </c:pt>
                <c:pt idx="5143">
                  <c:v>0.03</c:v>
                </c:pt>
                <c:pt idx="5144">
                  <c:v>0</c:v>
                </c:pt>
                <c:pt idx="5145">
                  <c:v>0.03</c:v>
                </c:pt>
                <c:pt idx="5146">
                  <c:v>0.03</c:v>
                </c:pt>
                <c:pt idx="5147">
                  <c:v>0.03</c:v>
                </c:pt>
                <c:pt idx="5148">
                  <c:v>0.03</c:v>
                </c:pt>
                <c:pt idx="5149">
                  <c:v>0</c:v>
                </c:pt>
                <c:pt idx="5150">
                  <c:v>0.03</c:v>
                </c:pt>
                <c:pt idx="5151">
                  <c:v>0.03</c:v>
                </c:pt>
                <c:pt idx="5152">
                  <c:v>0.03</c:v>
                </c:pt>
                <c:pt idx="5153">
                  <c:v>0.03</c:v>
                </c:pt>
                <c:pt idx="5154">
                  <c:v>0.03</c:v>
                </c:pt>
                <c:pt idx="5155">
                  <c:v>0</c:v>
                </c:pt>
                <c:pt idx="5156">
                  <c:v>0.03</c:v>
                </c:pt>
                <c:pt idx="5157">
                  <c:v>0</c:v>
                </c:pt>
                <c:pt idx="5158">
                  <c:v>0.03</c:v>
                </c:pt>
                <c:pt idx="5159">
                  <c:v>0</c:v>
                </c:pt>
                <c:pt idx="5160">
                  <c:v>0</c:v>
                </c:pt>
                <c:pt idx="5161">
                  <c:v>0.03</c:v>
                </c:pt>
                <c:pt idx="5162">
                  <c:v>0</c:v>
                </c:pt>
                <c:pt idx="5163">
                  <c:v>0</c:v>
                </c:pt>
                <c:pt idx="5164">
                  <c:v>0.03</c:v>
                </c:pt>
                <c:pt idx="5165">
                  <c:v>0</c:v>
                </c:pt>
                <c:pt idx="5166">
                  <c:v>0.03</c:v>
                </c:pt>
                <c:pt idx="5167">
                  <c:v>0</c:v>
                </c:pt>
                <c:pt idx="5168">
                  <c:v>0</c:v>
                </c:pt>
                <c:pt idx="5169">
                  <c:v>0</c:v>
                </c:pt>
                <c:pt idx="5170">
                  <c:v>0.03</c:v>
                </c:pt>
                <c:pt idx="5171">
                  <c:v>0.03</c:v>
                </c:pt>
                <c:pt idx="5172">
                  <c:v>0</c:v>
                </c:pt>
                <c:pt idx="5173">
                  <c:v>0</c:v>
                </c:pt>
                <c:pt idx="5174">
                  <c:v>0</c:v>
                </c:pt>
                <c:pt idx="5175">
                  <c:v>0.03</c:v>
                </c:pt>
                <c:pt idx="5176">
                  <c:v>0</c:v>
                </c:pt>
                <c:pt idx="5177">
                  <c:v>0.03</c:v>
                </c:pt>
                <c:pt idx="5178">
                  <c:v>0.03</c:v>
                </c:pt>
                <c:pt idx="5179">
                  <c:v>0</c:v>
                </c:pt>
                <c:pt idx="5180">
                  <c:v>0</c:v>
                </c:pt>
                <c:pt idx="5181">
                  <c:v>0</c:v>
                </c:pt>
                <c:pt idx="5182">
                  <c:v>0.03</c:v>
                </c:pt>
                <c:pt idx="5183">
                  <c:v>0</c:v>
                </c:pt>
                <c:pt idx="5184">
                  <c:v>0</c:v>
                </c:pt>
                <c:pt idx="5185">
                  <c:v>0</c:v>
                </c:pt>
                <c:pt idx="5186">
                  <c:v>0.03</c:v>
                </c:pt>
                <c:pt idx="5187">
                  <c:v>0</c:v>
                </c:pt>
                <c:pt idx="5188">
                  <c:v>0.03</c:v>
                </c:pt>
                <c:pt idx="5189">
                  <c:v>0</c:v>
                </c:pt>
                <c:pt idx="5190">
                  <c:v>0.03</c:v>
                </c:pt>
                <c:pt idx="5191">
                  <c:v>0.03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</c:v>
                </c:pt>
                <c:pt idx="5196">
                  <c:v>0.03</c:v>
                </c:pt>
                <c:pt idx="5197">
                  <c:v>0.09</c:v>
                </c:pt>
                <c:pt idx="5198">
                  <c:v>0</c:v>
                </c:pt>
                <c:pt idx="5199">
                  <c:v>0.03</c:v>
                </c:pt>
                <c:pt idx="5200">
                  <c:v>0.03</c:v>
                </c:pt>
                <c:pt idx="5201">
                  <c:v>0</c:v>
                </c:pt>
                <c:pt idx="5202">
                  <c:v>0.03</c:v>
                </c:pt>
                <c:pt idx="5203">
                  <c:v>0.03</c:v>
                </c:pt>
                <c:pt idx="5204">
                  <c:v>0.03</c:v>
                </c:pt>
                <c:pt idx="5205">
                  <c:v>0.03</c:v>
                </c:pt>
                <c:pt idx="5206">
                  <c:v>0.03</c:v>
                </c:pt>
                <c:pt idx="5207">
                  <c:v>0.03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0.03</c:v>
                </c:pt>
                <c:pt idx="5213">
                  <c:v>0</c:v>
                </c:pt>
                <c:pt idx="5214">
                  <c:v>0</c:v>
                </c:pt>
                <c:pt idx="5215">
                  <c:v>0.03</c:v>
                </c:pt>
                <c:pt idx="5216">
                  <c:v>0.03</c:v>
                </c:pt>
                <c:pt idx="5217">
                  <c:v>0.03</c:v>
                </c:pt>
                <c:pt idx="5218">
                  <c:v>0.03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0.03</c:v>
                </c:pt>
                <c:pt idx="5226">
                  <c:v>0</c:v>
                </c:pt>
                <c:pt idx="5227">
                  <c:v>0.03</c:v>
                </c:pt>
                <c:pt idx="5228">
                  <c:v>0.03</c:v>
                </c:pt>
                <c:pt idx="5229">
                  <c:v>0</c:v>
                </c:pt>
                <c:pt idx="5230">
                  <c:v>0.03</c:v>
                </c:pt>
                <c:pt idx="5231">
                  <c:v>0</c:v>
                </c:pt>
                <c:pt idx="5232">
                  <c:v>0.03</c:v>
                </c:pt>
                <c:pt idx="5233">
                  <c:v>0.03</c:v>
                </c:pt>
                <c:pt idx="5234">
                  <c:v>0.03</c:v>
                </c:pt>
                <c:pt idx="5235">
                  <c:v>0</c:v>
                </c:pt>
                <c:pt idx="5236">
                  <c:v>0.03</c:v>
                </c:pt>
                <c:pt idx="5237">
                  <c:v>0.03</c:v>
                </c:pt>
                <c:pt idx="5238">
                  <c:v>0</c:v>
                </c:pt>
                <c:pt idx="5239">
                  <c:v>0.03</c:v>
                </c:pt>
                <c:pt idx="5240">
                  <c:v>0.03</c:v>
                </c:pt>
                <c:pt idx="5241">
                  <c:v>0</c:v>
                </c:pt>
                <c:pt idx="5242">
                  <c:v>0.03</c:v>
                </c:pt>
                <c:pt idx="5243">
                  <c:v>0</c:v>
                </c:pt>
                <c:pt idx="5244">
                  <c:v>0</c:v>
                </c:pt>
                <c:pt idx="5245">
                  <c:v>0.03</c:v>
                </c:pt>
                <c:pt idx="5246">
                  <c:v>0</c:v>
                </c:pt>
                <c:pt idx="5247">
                  <c:v>0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0.03</c:v>
                </c:pt>
                <c:pt idx="5252">
                  <c:v>0.03</c:v>
                </c:pt>
                <c:pt idx="5253">
                  <c:v>0.03</c:v>
                </c:pt>
                <c:pt idx="5254">
                  <c:v>0</c:v>
                </c:pt>
                <c:pt idx="5255">
                  <c:v>0.03</c:v>
                </c:pt>
                <c:pt idx="5256">
                  <c:v>0</c:v>
                </c:pt>
                <c:pt idx="5257">
                  <c:v>0</c:v>
                </c:pt>
                <c:pt idx="5258">
                  <c:v>0.03</c:v>
                </c:pt>
                <c:pt idx="5259">
                  <c:v>0.03</c:v>
                </c:pt>
                <c:pt idx="5260">
                  <c:v>0</c:v>
                </c:pt>
                <c:pt idx="5261">
                  <c:v>0.03</c:v>
                </c:pt>
                <c:pt idx="5262">
                  <c:v>0</c:v>
                </c:pt>
                <c:pt idx="5263">
                  <c:v>0.03</c:v>
                </c:pt>
                <c:pt idx="5264">
                  <c:v>0.03</c:v>
                </c:pt>
                <c:pt idx="5265">
                  <c:v>0.03</c:v>
                </c:pt>
                <c:pt idx="5266">
                  <c:v>0.03</c:v>
                </c:pt>
                <c:pt idx="5267">
                  <c:v>0.03</c:v>
                </c:pt>
                <c:pt idx="5268">
                  <c:v>0</c:v>
                </c:pt>
                <c:pt idx="5269">
                  <c:v>0.03</c:v>
                </c:pt>
                <c:pt idx="5270">
                  <c:v>0.03</c:v>
                </c:pt>
                <c:pt idx="5271">
                  <c:v>0.03</c:v>
                </c:pt>
                <c:pt idx="5272">
                  <c:v>0</c:v>
                </c:pt>
                <c:pt idx="5273">
                  <c:v>0.03</c:v>
                </c:pt>
                <c:pt idx="5274">
                  <c:v>0</c:v>
                </c:pt>
                <c:pt idx="5275">
                  <c:v>0</c:v>
                </c:pt>
                <c:pt idx="5276">
                  <c:v>0.03</c:v>
                </c:pt>
                <c:pt idx="5277">
                  <c:v>0.03</c:v>
                </c:pt>
                <c:pt idx="5278">
                  <c:v>0.03</c:v>
                </c:pt>
                <c:pt idx="5279">
                  <c:v>0.03</c:v>
                </c:pt>
                <c:pt idx="5280">
                  <c:v>0</c:v>
                </c:pt>
                <c:pt idx="5281">
                  <c:v>0.03</c:v>
                </c:pt>
                <c:pt idx="5282">
                  <c:v>0</c:v>
                </c:pt>
                <c:pt idx="5283">
                  <c:v>0.03</c:v>
                </c:pt>
                <c:pt idx="5284">
                  <c:v>0.03</c:v>
                </c:pt>
                <c:pt idx="5285">
                  <c:v>0</c:v>
                </c:pt>
                <c:pt idx="5286">
                  <c:v>0.03</c:v>
                </c:pt>
                <c:pt idx="5287">
                  <c:v>0.03</c:v>
                </c:pt>
                <c:pt idx="5288">
                  <c:v>0</c:v>
                </c:pt>
                <c:pt idx="5289">
                  <c:v>0.03</c:v>
                </c:pt>
                <c:pt idx="5290">
                  <c:v>0</c:v>
                </c:pt>
                <c:pt idx="5291">
                  <c:v>0.03</c:v>
                </c:pt>
                <c:pt idx="5292">
                  <c:v>0</c:v>
                </c:pt>
                <c:pt idx="5293">
                  <c:v>0.03</c:v>
                </c:pt>
                <c:pt idx="5294">
                  <c:v>0</c:v>
                </c:pt>
                <c:pt idx="5295">
                  <c:v>0.03</c:v>
                </c:pt>
                <c:pt idx="5296">
                  <c:v>0.03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0.03</c:v>
                </c:pt>
                <c:pt idx="5302">
                  <c:v>0.03</c:v>
                </c:pt>
                <c:pt idx="5303">
                  <c:v>0</c:v>
                </c:pt>
                <c:pt idx="5304">
                  <c:v>0.03</c:v>
                </c:pt>
                <c:pt idx="5305">
                  <c:v>0.03</c:v>
                </c:pt>
                <c:pt idx="5306">
                  <c:v>0</c:v>
                </c:pt>
                <c:pt idx="5307">
                  <c:v>0</c:v>
                </c:pt>
                <c:pt idx="5308">
                  <c:v>0.03</c:v>
                </c:pt>
                <c:pt idx="5309">
                  <c:v>0.03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0.03</c:v>
                </c:pt>
                <c:pt idx="5314">
                  <c:v>0.03</c:v>
                </c:pt>
                <c:pt idx="5315">
                  <c:v>0.03</c:v>
                </c:pt>
                <c:pt idx="5316">
                  <c:v>0</c:v>
                </c:pt>
                <c:pt idx="5317">
                  <c:v>0.09</c:v>
                </c:pt>
                <c:pt idx="5318">
                  <c:v>0.03</c:v>
                </c:pt>
                <c:pt idx="5319">
                  <c:v>0.06</c:v>
                </c:pt>
                <c:pt idx="5320">
                  <c:v>0.03</c:v>
                </c:pt>
                <c:pt idx="5321">
                  <c:v>0.03</c:v>
                </c:pt>
                <c:pt idx="5322">
                  <c:v>0</c:v>
                </c:pt>
                <c:pt idx="5323">
                  <c:v>0.03</c:v>
                </c:pt>
                <c:pt idx="5324">
                  <c:v>0</c:v>
                </c:pt>
                <c:pt idx="5325">
                  <c:v>0</c:v>
                </c:pt>
                <c:pt idx="5326">
                  <c:v>0.03</c:v>
                </c:pt>
                <c:pt idx="5327">
                  <c:v>0</c:v>
                </c:pt>
                <c:pt idx="5328">
                  <c:v>0.03</c:v>
                </c:pt>
                <c:pt idx="5329">
                  <c:v>0</c:v>
                </c:pt>
                <c:pt idx="5330">
                  <c:v>0</c:v>
                </c:pt>
                <c:pt idx="5331">
                  <c:v>0.03</c:v>
                </c:pt>
                <c:pt idx="5332">
                  <c:v>0.03</c:v>
                </c:pt>
                <c:pt idx="5333">
                  <c:v>0</c:v>
                </c:pt>
                <c:pt idx="5334">
                  <c:v>0.03</c:v>
                </c:pt>
                <c:pt idx="5335">
                  <c:v>0.03</c:v>
                </c:pt>
                <c:pt idx="5336">
                  <c:v>0</c:v>
                </c:pt>
                <c:pt idx="5337">
                  <c:v>0.03</c:v>
                </c:pt>
                <c:pt idx="5338">
                  <c:v>0.03</c:v>
                </c:pt>
                <c:pt idx="5339">
                  <c:v>0</c:v>
                </c:pt>
                <c:pt idx="5340">
                  <c:v>0.03</c:v>
                </c:pt>
                <c:pt idx="5341">
                  <c:v>0</c:v>
                </c:pt>
                <c:pt idx="5342">
                  <c:v>0</c:v>
                </c:pt>
                <c:pt idx="5343">
                  <c:v>0.03</c:v>
                </c:pt>
                <c:pt idx="5344">
                  <c:v>0</c:v>
                </c:pt>
                <c:pt idx="5345">
                  <c:v>0.03</c:v>
                </c:pt>
                <c:pt idx="5346">
                  <c:v>0</c:v>
                </c:pt>
                <c:pt idx="5347">
                  <c:v>0.03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0.03</c:v>
                </c:pt>
                <c:pt idx="5352">
                  <c:v>0.03</c:v>
                </c:pt>
                <c:pt idx="5353">
                  <c:v>0.03</c:v>
                </c:pt>
                <c:pt idx="5354">
                  <c:v>0.03</c:v>
                </c:pt>
                <c:pt idx="5355">
                  <c:v>0</c:v>
                </c:pt>
                <c:pt idx="5356">
                  <c:v>0.03</c:v>
                </c:pt>
                <c:pt idx="5357">
                  <c:v>0</c:v>
                </c:pt>
                <c:pt idx="5358">
                  <c:v>0.03</c:v>
                </c:pt>
                <c:pt idx="5359">
                  <c:v>0.03</c:v>
                </c:pt>
                <c:pt idx="5360">
                  <c:v>0.03</c:v>
                </c:pt>
                <c:pt idx="5361">
                  <c:v>0</c:v>
                </c:pt>
                <c:pt idx="5362">
                  <c:v>0</c:v>
                </c:pt>
                <c:pt idx="5363">
                  <c:v>0.03</c:v>
                </c:pt>
                <c:pt idx="5364">
                  <c:v>0.03</c:v>
                </c:pt>
                <c:pt idx="5365">
                  <c:v>0</c:v>
                </c:pt>
                <c:pt idx="5366">
                  <c:v>0</c:v>
                </c:pt>
                <c:pt idx="5367">
                  <c:v>0.03</c:v>
                </c:pt>
                <c:pt idx="5368">
                  <c:v>0</c:v>
                </c:pt>
                <c:pt idx="5369">
                  <c:v>0</c:v>
                </c:pt>
                <c:pt idx="5370">
                  <c:v>0.03</c:v>
                </c:pt>
                <c:pt idx="5371">
                  <c:v>0.03</c:v>
                </c:pt>
                <c:pt idx="5372">
                  <c:v>0.03</c:v>
                </c:pt>
                <c:pt idx="5373">
                  <c:v>0</c:v>
                </c:pt>
                <c:pt idx="5374">
                  <c:v>0.03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0.03</c:v>
                </c:pt>
                <c:pt idx="5379">
                  <c:v>0.03</c:v>
                </c:pt>
                <c:pt idx="5380">
                  <c:v>0.03</c:v>
                </c:pt>
                <c:pt idx="5381">
                  <c:v>0</c:v>
                </c:pt>
                <c:pt idx="5382">
                  <c:v>0</c:v>
                </c:pt>
                <c:pt idx="5383">
                  <c:v>0.03</c:v>
                </c:pt>
                <c:pt idx="5384">
                  <c:v>0.03</c:v>
                </c:pt>
                <c:pt idx="5385">
                  <c:v>0.03</c:v>
                </c:pt>
                <c:pt idx="5386">
                  <c:v>0.03</c:v>
                </c:pt>
                <c:pt idx="5387">
                  <c:v>0</c:v>
                </c:pt>
                <c:pt idx="5388">
                  <c:v>0</c:v>
                </c:pt>
                <c:pt idx="5389">
                  <c:v>0.03</c:v>
                </c:pt>
                <c:pt idx="5390">
                  <c:v>0</c:v>
                </c:pt>
                <c:pt idx="5391">
                  <c:v>0</c:v>
                </c:pt>
                <c:pt idx="5392">
                  <c:v>0.03</c:v>
                </c:pt>
                <c:pt idx="5393">
                  <c:v>0</c:v>
                </c:pt>
                <c:pt idx="5394">
                  <c:v>0</c:v>
                </c:pt>
                <c:pt idx="5395">
                  <c:v>0.03</c:v>
                </c:pt>
                <c:pt idx="5396">
                  <c:v>0.03</c:v>
                </c:pt>
                <c:pt idx="5397">
                  <c:v>0.03</c:v>
                </c:pt>
                <c:pt idx="5398">
                  <c:v>0</c:v>
                </c:pt>
                <c:pt idx="5399">
                  <c:v>0.03</c:v>
                </c:pt>
                <c:pt idx="5400">
                  <c:v>0</c:v>
                </c:pt>
                <c:pt idx="5401">
                  <c:v>0.03</c:v>
                </c:pt>
                <c:pt idx="5402">
                  <c:v>0</c:v>
                </c:pt>
                <c:pt idx="5403">
                  <c:v>0.03</c:v>
                </c:pt>
                <c:pt idx="5404">
                  <c:v>0.03</c:v>
                </c:pt>
                <c:pt idx="5405">
                  <c:v>0.03</c:v>
                </c:pt>
                <c:pt idx="5406">
                  <c:v>0.03</c:v>
                </c:pt>
                <c:pt idx="5407">
                  <c:v>0</c:v>
                </c:pt>
                <c:pt idx="5408">
                  <c:v>0</c:v>
                </c:pt>
                <c:pt idx="5409">
                  <c:v>0.03</c:v>
                </c:pt>
                <c:pt idx="5410">
                  <c:v>0</c:v>
                </c:pt>
                <c:pt idx="5411">
                  <c:v>0.03</c:v>
                </c:pt>
                <c:pt idx="5412">
                  <c:v>0</c:v>
                </c:pt>
                <c:pt idx="5413">
                  <c:v>0</c:v>
                </c:pt>
                <c:pt idx="5414">
                  <c:v>0.03</c:v>
                </c:pt>
                <c:pt idx="5415">
                  <c:v>0</c:v>
                </c:pt>
                <c:pt idx="5416">
                  <c:v>0.03</c:v>
                </c:pt>
                <c:pt idx="5417">
                  <c:v>0.03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0.03</c:v>
                </c:pt>
                <c:pt idx="5422">
                  <c:v>0.03</c:v>
                </c:pt>
                <c:pt idx="5423">
                  <c:v>0.03</c:v>
                </c:pt>
                <c:pt idx="5424">
                  <c:v>0.03</c:v>
                </c:pt>
                <c:pt idx="5425">
                  <c:v>0.03</c:v>
                </c:pt>
                <c:pt idx="5426">
                  <c:v>0</c:v>
                </c:pt>
                <c:pt idx="5427">
                  <c:v>0.03</c:v>
                </c:pt>
                <c:pt idx="5428">
                  <c:v>0</c:v>
                </c:pt>
                <c:pt idx="5429">
                  <c:v>0.03</c:v>
                </c:pt>
                <c:pt idx="5430">
                  <c:v>0.03</c:v>
                </c:pt>
                <c:pt idx="5431">
                  <c:v>0.03</c:v>
                </c:pt>
                <c:pt idx="5432">
                  <c:v>0.03</c:v>
                </c:pt>
                <c:pt idx="5433">
                  <c:v>0</c:v>
                </c:pt>
                <c:pt idx="5434">
                  <c:v>0.03</c:v>
                </c:pt>
                <c:pt idx="5435">
                  <c:v>0.03</c:v>
                </c:pt>
                <c:pt idx="5436">
                  <c:v>0.03</c:v>
                </c:pt>
                <c:pt idx="5437">
                  <c:v>0.09</c:v>
                </c:pt>
                <c:pt idx="5438">
                  <c:v>0</c:v>
                </c:pt>
                <c:pt idx="5439">
                  <c:v>0.03</c:v>
                </c:pt>
                <c:pt idx="5440">
                  <c:v>0</c:v>
                </c:pt>
                <c:pt idx="5441">
                  <c:v>0.03</c:v>
                </c:pt>
                <c:pt idx="5442">
                  <c:v>0.03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0.03</c:v>
                </c:pt>
                <c:pt idx="5450">
                  <c:v>0.03</c:v>
                </c:pt>
                <c:pt idx="5451">
                  <c:v>0.03</c:v>
                </c:pt>
                <c:pt idx="5452">
                  <c:v>0.03</c:v>
                </c:pt>
                <c:pt idx="5453">
                  <c:v>0.03</c:v>
                </c:pt>
                <c:pt idx="5454">
                  <c:v>0.03</c:v>
                </c:pt>
                <c:pt idx="5455">
                  <c:v>0.03</c:v>
                </c:pt>
                <c:pt idx="5456">
                  <c:v>0.03</c:v>
                </c:pt>
                <c:pt idx="5457">
                  <c:v>0.03</c:v>
                </c:pt>
                <c:pt idx="5458">
                  <c:v>0</c:v>
                </c:pt>
                <c:pt idx="5459">
                  <c:v>0</c:v>
                </c:pt>
                <c:pt idx="5460">
                  <c:v>0.03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0.03</c:v>
                </c:pt>
                <c:pt idx="5466">
                  <c:v>0</c:v>
                </c:pt>
                <c:pt idx="5467">
                  <c:v>0.03</c:v>
                </c:pt>
                <c:pt idx="5468">
                  <c:v>0.03</c:v>
                </c:pt>
                <c:pt idx="5469">
                  <c:v>0.03</c:v>
                </c:pt>
                <c:pt idx="5470">
                  <c:v>0.03</c:v>
                </c:pt>
                <c:pt idx="5471">
                  <c:v>0.03</c:v>
                </c:pt>
                <c:pt idx="5472">
                  <c:v>0.03</c:v>
                </c:pt>
                <c:pt idx="5473">
                  <c:v>0</c:v>
                </c:pt>
                <c:pt idx="5474">
                  <c:v>0</c:v>
                </c:pt>
                <c:pt idx="5475">
                  <c:v>0.03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0.03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0.03</c:v>
                </c:pt>
                <c:pt idx="5487">
                  <c:v>0.03</c:v>
                </c:pt>
                <c:pt idx="5488">
                  <c:v>0</c:v>
                </c:pt>
                <c:pt idx="5489">
                  <c:v>0.03</c:v>
                </c:pt>
                <c:pt idx="5490">
                  <c:v>0.03</c:v>
                </c:pt>
                <c:pt idx="5491">
                  <c:v>0.03</c:v>
                </c:pt>
                <c:pt idx="5492">
                  <c:v>0</c:v>
                </c:pt>
                <c:pt idx="5493">
                  <c:v>0.03</c:v>
                </c:pt>
                <c:pt idx="5494">
                  <c:v>0.03</c:v>
                </c:pt>
                <c:pt idx="5495">
                  <c:v>0</c:v>
                </c:pt>
                <c:pt idx="5496">
                  <c:v>0.03</c:v>
                </c:pt>
                <c:pt idx="5497">
                  <c:v>0.03</c:v>
                </c:pt>
                <c:pt idx="5498">
                  <c:v>0</c:v>
                </c:pt>
                <c:pt idx="5499">
                  <c:v>0.03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0.03</c:v>
                </c:pt>
                <c:pt idx="5504">
                  <c:v>0.03</c:v>
                </c:pt>
                <c:pt idx="5505">
                  <c:v>0</c:v>
                </c:pt>
                <c:pt idx="5506">
                  <c:v>0</c:v>
                </c:pt>
                <c:pt idx="5507">
                  <c:v>0.03</c:v>
                </c:pt>
                <c:pt idx="5508">
                  <c:v>0</c:v>
                </c:pt>
                <c:pt idx="5509">
                  <c:v>0</c:v>
                </c:pt>
                <c:pt idx="5510">
                  <c:v>0.03</c:v>
                </c:pt>
                <c:pt idx="5511">
                  <c:v>0.03</c:v>
                </c:pt>
                <c:pt idx="5512">
                  <c:v>0.03</c:v>
                </c:pt>
                <c:pt idx="5513">
                  <c:v>0.03</c:v>
                </c:pt>
                <c:pt idx="5514">
                  <c:v>0</c:v>
                </c:pt>
                <c:pt idx="5515">
                  <c:v>0.03</c:v>
                </c:pt>
                <c:pt idx="5516">
                  <c:v>0</c:v>
                </c:pt>
                <c:pt idx="5517">
                  <c:v>0.03</c:v>
                </c:pt>
                <c:pt idx="5518">
                  <c:v>0.03</c:v>
                </c:pt>
                <c:pt idx="5519">
                  <c:v>0.03</c:v>
                </c:pt>
                <c:pt idx="5520">
                  <c:v>0.03</c:v>
                </c:pt>
                <c:pt idx="5521">
                  <c:v>0.09</c:v>
                </c:pt>
                <c:pt idx="5522">
                  <c:v>0.06</c:v>
                </c:pt>
                <c:pt idx="5523">
                  <c:v>0.03</c:v>
                </c:pt>
                <c:pt idx="5524">
                  <c:v>0.03</c:v>
                </c:pt>
                <c:pt idx="5525">
                  <c:v>0.06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0.06</c:v>
                </c:pt>
                <c:pt idx="5530">
                  <c:v>0.06</c:v>
                </c:pt>
                <c:pt idx="5531">
                  <c:v>0.09</c:v>
                </c:pt>
                <c:pt idx="5532">
                  <c:v>0.06</c:v>
                </c:pt>
                <c:pt idx="5533">
                  <c:v>0.06</c:v>
                </c:pt>
                <c:pt idx="5534">
                  <c:v>0.06</c:v>
                </c:pt>
                <c:pt idx="5535">
                  <c:v>0</c:v>
                </c:pt>
                <c:pt idx="5536">
                  <c:v>0.09</c:v>
                </c:pt>
                <c:pt idx="5537">
                  <c:v>0.09</c:v>
                </c:pt>
                <c:pt idx="5538">
                  <c:v>0.12</c:v>
                </c:pt>
                <c:pt idx="5539">
                  <c:v>0.09</c:v>
                </c:pt>
                <c:pt idx="5540">
                  <c:v>0.03</c:v>
                </c:pt>
                <c:pt idx="5541">
                  <c:v>0</c:v>
                </c:pt>
                <c:pt idx="5542">
                  <c:v>0.03</c:v>
                </c:pt>
                <c:pt idx="5543">
                  <c:v>0.03</c:v>
                </c:pt>
                <c:pt idx="5544">
                  <c:v>0.03</c:v>
                </c:pt>
                <c:pt idx="5545">
                  <c:v>0.03</c:v>
                </c:pt>
                <c:pt idx="5546">
                  <c:v>0.03</c:v>
                </c:pt>
                <c:pt idx="5547">
                  <c:v>0.03</c:v>
                </c:pt>
                <c:pt idx="5548">
                  <c:v>0.03</c:v>
                </c:pt>
                <c:pt idx="5549">
                  <c:v>0.06</c:v>
                </c:pt>
                <c:pt idx="5550">
                  <c:v>0.03</c:v>
                </c:pt>
                <c:pt idx="5551">
                  <c:v>0.03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0.03</c:v>
                </c:pt>
                <c:pt idx="5556">
                  <c:v>0.03</c:v>
                </c:pt>
                <c:pt idx="5557">
                  <c:v>0.09</c:v>
                </c:pt>
                <c:pt idx="5558">
                  <c:v>0.03</c:v>
                </c:pt>
                <c:pt idx="5559">
                  <c:v>0.03</c:v>
                </c:pt>
                <c:pt idx="5560">
                  <c:v>0.03</c:v>
                </c:pt>
                <c:pt idx="5561">
                  <c:v>0.03</c:v>
                </c:pt>
                <c:pt idx="5562">
                  <c:v>0.03</c:v>
                </c:pt>
                <c:pt idx="5563">
                  <c:v>0.03</c:v>
                </c:pt>
                <c:pt idx="5564">
                  <c:v>0</c:v>
                </c:pt>
                <c:pt idx="5565">
                  <c:v>0</c:v>
                </c:pt>
                <c:pt idx="5566">
                  <c:v>0.03</c:v>
                </c:pt>
                <c:pt idx="5567">
                  <c:v>0.03</c:v>
                </c:pt>
                <c:pt idx="5568">
                  <c:v>0</c:v>
                </c:pt>
                <c:pt idx="5569">
                  <c:v>0.03</c:v>
                </c:pt>
                <c:pt idx="5570">
                  <c:v>0.03</c:v>
                </c:pt>
                <c:pt idx="5571">
                  <c:v>0.03</c:v>
                </c:pt>
                <c:pt idx="5572">
                  <c:v>0.06</c:v>
                </c:pt>
                <c:pt idx="5573">
                  <c:v>0.12</c:v>
                </c:pt>
                <c:pt idx="5574">
                  <c:v>0.09</c:v>
                </c:pt>
                <c:pt idx="5575">
                  <c:v>0.06</c:v>
                </c:pt>
                <c:pt idx="5576">
                  <c:v>0.06</c:v>
                </c:pt>
                <c:pt idx="5577">
                  <c:v>0.03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0.03</c:v>
                </c:pt>
                <c:pt idx="5582">
                  <c:v>0.03</c:v>
                </c:pt>
                <c:pt idx="5583">
                  <c:v>0.06</c:v>
                </c:pt>
                <c:pt idx="5584">
                  <c:v>0.03</c:v>
                </c:pt>
                <c:pt idx="5585">
                  <c:v>0.06</c:v>
                </c:pt>
                <c:pt idx="5586">
                  <c:v>0.09</c:v>
                </c:pt>
                <c:pt idx="5587">
                  <c:v>0.03</c:v>
                </c:pt>
                <c:pt idx="5588">
                  <c:v>0.03</c:v>
                </c:pt>
                <c:pt idx="5589">
                  <c:v>0.03</c:v>
                </c:pt>
                <c:pt idx="5590">
                  <c:v>0.03</c:v>
                </c:pt>
                <c:pt idx="5591">
                  <c:v>0.09</c:v>
                </c:pt>
                <c:pt idx="5592">
                  <c:v>0.03</c:v>
                </c:pt>
                <c:pt idx="5593">
                  <c:v>0.03</c:v>
                </c:pt>
                <c:pt idx="5594">
                  <c:v>0.06</c:v>
                </c:pt>
                <c:pt idx="5595">
                  <c:v>0.09</c:v>
                </c:pt>
                <c:pt idx="5596">
                  <c:v>0.15</c:v>
                </c:pt>
                <c:pt idx="5597">
                  <c:v>0.27</c:v>
                </c:pt>
                <c:pt idx="5598">
                  <c:v>0.09</c:v>
                </c:pt>
                <c:pt idx="5599">
                  <c:v>0.12</c:v>
                </c:pt>
                <c:pt idx="5600">
                  <c:v>0.24</c:v>
                </c:pt>
                <c:pt idx="5601">
                  <c:v>0.12</c:v>
                </c:pt>
                <c:pt idx="5602">
                  <c:v>0.03</c:v>
                </c:pt>
                <c:pt idx="5603">
                  <c:v>0.21</c:v>
                </c:pt>
                <c:pt idx="5604">
                  <c:v>0.18</c:v>
                </c:pt>
                <c:pt idx="5605">
                  <c:v>0.33</c:v>
                </c:pt>
                <c:pt idx="5606">
                  <c:v>0.09</c:v>
                </c:pt>
                <c:pt idx="5607">
                  <c:v>0.09</c:v>
                </c:pt>
                <c:pt idx="5608">
                  <c:v>0.03</c:v>
                </c:pt>
                <c:pt idx="5609">
                  <c:v>0.15</c:v>
                </c:pt>
                <c:pt idx="5610">
                  <c:v>0.21</c:v>
                </c:pt>
                <c:pt idx="5611">
                  <c:v>0.06</c:v>
                </c:pt>
                <c:pt idx="5612">
                  <c:v>0.27</c:v>
                </c:pt>
                <c:pt idx="5613">
                  <c:v>0.78</c:v>
                </c:pt>
                <c:pt idx="5614">
                  <c:v>0.66</c:v>
                </c:pt>
                <c:pt idx="5615">
                  <c:v>0.27</c:v>
                </c:pt>
                <c:pt idx="5616">
                  <c:v>0.56999999999999995</c:v>
                </c:pt>
                <c:pt idx="5617">
                  <c:v>0.56999999999999995</c:v>
                </c:pt>
                <c:pt idx="5618">
                  <c:v>0.36</c:v>
                </c:pt>
                <c:pt idx="5619">
                  <c:v>0.39</c:v>
                </c:pt>
                <c:pt idx="5620">
                  <c:v>0.54</c:v>
                </c:pt>
                <c:pt idx="5621">
                  <c:v>0.39</c:v>
                </c:pt>
                <c:pt idx="5622">
                  <c:v>0.3</c:v>
                </c:pt>
                <c:pt idx="5623">
                  <c:v>0.33</c:v>
                </c:pt>
                <c:pt idx="5624">
                  <c:v>0.18</c:v>
                </c:pt>
                <c:pt idx="5625">
                  <c:v>0.33</c:v>
                </c:pt>
                <c:pt idx="5626">
                  <c:v>0.27</c:v>
                </c:pt>
                <c:pt idx="5627">
                  <c:v>0.24</c:v>
                </c:pt>
                <c:pt idx="5628">
                  <c:v>0.21</c:v>
                </c:pt>
                <c:pt idx="5629">
                  <c:v>0.21</c:v>
                </c:pt>
                <c:pt idx="5630">
                  <c:v>0.3</c:v>
                </c:pt>
                <c:pt idx="5631">
                  <c:v>0.27</c:v>
                </c:pt>
                <c:pt idx="5632">
                  <c:v>0.42</c:v>
                </c:pt>
                <c:pt idx="5633">
                  <c:v>0.3</c:v>
                </c:pt>
                <c:pt idx="5634">
                  <c:v>0.15</c:v>
                </c:pt>
                <c:pt idx="5635">
                  <c:v>0.18</c:v>
                </c:pt>
                <c:pt idx="5636">
                  <c:v>0.18</c:v>
                </c:pt>
                <c:pt idx="5637">
                  <c:v>0.12</c:v>
                </c:pt>
                <c:pt idx="5638">
                  <c:v>0.42</c:v>
                </c:pt>
                <c:pt idx="5639">
                  <c:v>0.45</c:v>
                </c:pt>
                <c:pt idx="5640">
                  <c:v>0.3</c:v>
                </c:pt>
                <c:pt idx="5641">
                  <c:v>0.18</c:v>
                </c:pt>
                <c:pt idx="5642">
                  <c:v>0.33</c:v>
                </c:pt>
                <c:pt idx="5643">
                  <c:v>0.27</c:v>
                </c:pt>
                <c:pt idx="5644">
                  <c:v>0.15</c:v>
                </c:pt>
                <c:pt idx="5645">
                  <c:v>0.12</c:v>
                </c:pt>
                <c:pt idx="5646">
                  <c:v>0.33</c:v>
                </c:pt>
                <c:pt idx="5647">
                  <c:v>0.27</c:v>
                </c:pt>
                <c:pt idx="5648">
                  <c:v>0.18</c:v>
                </c:pt>
                <c:pt idx="5649">
                  <c:v>0.15</c:v>
                </c:pt>
                <c:pt idx="5650">
                  <c:v>0.45</c:v>
                </c:pt>
                <c:pt idx="5651">
                  <c:v>0.27</c:v>
                </c:pt>
                <c:pt idx="5652">
                  <c:v>0.12</c:v>
                </c:pt>
                <c:pt idx="5653">
                  <c:v>0.36</c:v>
                </c:pt>
                <c:pt idx="5654">
                  <c:v>0.24</c:v>
                </c:pt>
                <c:pt idx="5655">
                  <c:v>0.54</c:v>
                </c:pt>
                <c:pt idx="5656">
                  <c:v>0.09</c:v>
                </c:pt>
                <c:pt idx="5657">
                  <c:v>0.24</c:v>
                </c:pt>
                <c:pt idx="5658">
                  <c:v>0.09</c:v>
                </c:pt>
                <c:pt idx="5659">
                  <c:v>0.18</c:v>
                </c:pt>
                <c:pt idx="5660">
                  <c:v>0.36</c:v>
                </c:pt>
                <c:pt idx="5661">
                  <c:v>0.27</c:v>
                </c:pt>
                <c:pt idx="5662">
                  <c:v>0.27</c:v>
                </c:pt>
                <c:pt idx="5663">
                  <c:v>0.06</c:v>
                </c:pt>
                <c:pt idx="5664">
                  <c:v>0.18</c:v>
                </c:pt>
                <c:pt idx="5665">
                  <c:v>0.48</c:v>
                </c:pt>
                <c:pt idx="5666">
                  <c:v>0.18</c:v>
                </c:pt>
                <c:pt idx="5667">
                  <c:v>0.03</c:v>
                </c:pt>
                <c:pt idx="5668">
                  <c:v>0.24</c:v>
                </c:pt>
                <c:pt idx="5669">
                  <c:v>0.06</c:v>
                </c:pt>
                <c:pt idx="5670">
                  <c:v>0.09</c:v>
                </c:pt>
                <c:pt idx="5671">
                  <c:v>0</c:v>
                </c:pt>
                <c:pt idx="5672">
                  <c:v>0.03</c:v>
                </c:pt>
                <c:pt idx="5673">
                  <c:v>0.09</c:v>
                </c:pt>
                <c:pt idx="5674">
                  <c:v>0.09</c:v>
                </c:pt>
                <c:pt idx="5675">
                  <c:v>0.09</c:v>
                </c:pt>
                <c:pt idx="5676">
                  <c:v>0.33</c:v>
                </c:pt>
                <c:pt idx="5677">
                  <c:v>0.56999999999999995</c:v>
                </c:pt>
                <c:pt idx="5678">
                  <c:v>0.33</c:v>
                </c:pt>
                <c:pt idx="5679">
                  <c:v>0.3</c:v>
                </c:pt>
                <c:pt idx="5680">
                  <c:v>0.3</c:v>
                </c:pt>
                <c:pt idx="5681">
                  <c:v>0.56999999999999995</c:v>
                </c:pt>
                <c:pt idx="5682">
                  <c:v>0.39</c:v>
                </c:pt>
                <c:pt idx="5683">
                  <c:v>0.27</c:v>
                </c:pt>
                <c:pt idx="5684">
                  <c:v>0.24</c:v>
                </c:pt>
                <c:pt idx="5685">
                  <c:v>0.06</c:v>
                </c:pt>
                <c:pt idx="5686">
                  <c:v>0.12</c:v>
                </c:pt>
                <c:pt idx="5687">
                  <c:v>0.15</c:v>
                </c:pt>
                <c:pt idx="5688">
                  <c:v>0.06</c:v>
                </c:pt>
                <c:pt idx="5689">
                  <c:v>0.12</c:v>
                </c:pt>
                <c:pt idx="5690">
                  <c:v>0</c:v>
                </c:pt>
                <c:pt idx="5691">
                  <c:v>0.03</c:v>
                </c:pt>
                <c:pt idx="5692">
                  <c:v>0.27</c:v>
                </c:pt>
                <c:pt idx="5693">
                  <c:v>0.03</c:v>
                </c:pt>
                <c:pt idx="5694">
                  <c:v>0.27</c:v>
                </c:pt>
                <c:pt idx="5695">
                  <c:v>0.09</c:v>
                </c:pt>
                <c:pt idx="5696">
                  <c:v>0.33</c:v>
                </c:pt>
                <c:pt idx="5697">
                  <c:v>0.48</c:v>
                </c:pt>
                <c:pt idx="5698">
                  <c:v>0.6</c:v>
                </c:pt>
                <c:pt idx="5699">
                  <c:v>0.27</c:v>
                </c:pt>
                <c:pt idx="5700">
                  <c:v>0.45</c:v>
                </c:pt>
                <c:pt idx="5701">
                  <c:v>0.03</c:v>
                </c:pt>
                <c:pt idx="5702">
                  <c:v>0.09</c:v>
                </c:pt>
                <c:pt idx="5703">
                  <c:v>0.3</c:v>
                </c:pt>
                <c:pt idx="5704">
                  <c:v>0.21</c:v>
                </c:pt>
                <c:pt idx="5705">
                  <c:v>0.15</c:v>
                </c:pt>
                <c:pt idx="5706">
                  <c:v>0.6</c:v>
                </c:pt>
                <c:pt idx="5707">
                  <c:v>0.33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0.06</c:v>
                </c:pt>
                <c:pt idx="5712">
                  <c:v>0.09</c:v>
                </c:pt>
                <c:pt idx="5713">
                  <c:v>0.06</c:v>
                </c:pt>
                <c:pt idx="5714">
                  <c:v>0.06</c:v>
                </c:pt>
                <c:pt idx="5715">
                  <c:v>0.27</c:v>
                </c:pt>
                <c:pt idx="5716">
                  <c:v>0.06</c:v>
                </c:pt>
                <c:pt idx="5717">
                  <c:v>0.12</c:v>
                </c:pt>
                <c:pt idx="5718">
                  <c:v>0.45</c:v>
                </c:pt>
                <c:pt idx="5719">
                  <c:v>0.56999999999999995</c:v>
                </c:pt>
                <c:pt idx="5720">
                  <c:v>0.24</c:v>
                </c:pt>
                <c:pt idx="5721">
                  <c:v>0.27</c:v>
                </c:pt>
                <c:pt idx="5722">
                  <c:v>0.24</c:v>
                </c:pt>
                <c:pt idx="5723">
                  <c:v>0.33</c:v>
                </c:pt>
                <c:pt idx="5724">
                  <c:v>0.03</c:v>
                </c:pt>
                <c:pt idx="5725">
                  <c:v>0.09</c:v>
                </c:pt>
                <c:pt idx="5726">
                  <c:v>0.03</c:v>
                </c:pt>
                <c:pt idx="5727">
                  <c:v>0.15</c:v>
                </c:pt>
                <c:pt idx="5728">
                  <c:v>0.3</c:v>
                </c:pt>
                <c:pt idx="5729">
                  <c:v>0</c:v>
                </c:pt>
                <c:pt idx="5730">
                  <c:v>0.21</c:v>
                </c:pt>
                <c:pt idx="5731">
                  <c:v>0.24</c:v>
                </c:pt>
                <c:pt idx="5732">
                  <c:v>0.03</c:v>
                </c:pt>
                <c:pt idx="5733">
                  <c:v>0.03</c:v>
                </c:pt>
                <c:pt idx="5734">
                  <c:v>0.27</c:v>
                </c:pt>
                <c:pt idx="5735">
                  <c:v>0.3</c:v>
                </c:pt>
                <c:pt idx="5736">
                  <c:v>0.24</c:v>
                </c:pt>
                <c:pt idx="5737">
                  <c:v>0.27</c:v>
                </c:pt>
                <c:pt idx="5738">
                  <c:v>0.3</c:v>
                </c:pt>
                <c:pt idx="5739">
                  <c:v>0.03</c:v>
                </c:pt>
                <c:pt idx="5740">
                  <c:v>0.24</c:v>
                </c:pt>
                <c:pt idx="5741">
                  <c:v>0.33</c:v>
                </c:pt>
                <c:pt idx="5742">
                  <c:v>0.03</c:v>
                </c:pt>
                <c:pt idx="5743">
                  <c:v>0.06</c:v>
                </c:pt>
                <c:pt idx="5744">
                  <c:v>0.24</c:v>
                </c:pt>
                <c:pt idx="5745">
                  <c:v>0</c:v>
                </c:pt>
                <c:pt idx="5746">
                  <c:v>0.15</c:v>
                </c:pt>
                <c:pt idx="5747">
                  <c:v>0.18</c:v>
                </c:pt>
                <c:pt idx="5748">
                  <c:v>0.36</c:v>
                </c:pt>
                <c:pt idx="5749">
                  <c:v>0.03</c:v>
                </c:pt>
                <c:pt idx="5750">
                  <c:v>0.06</c:v>
                </c:pt>
                <c:pt idx="5751">
                  <c:v>0.39</c:v>
                </c:pt>
                <c:pt idx="5752">
                  <c:v>0.48</c:v>
                </c:pt>
                <c:pt idx="5753">
                  <c:v>0.3</c:v>
                </c:pt>
                <c:pt idx="5754">
                  <c:v>0.09</c:v>
                </c:pt>
                <c:pt idx="5755">
                  <c:v>0.03</c:v>
                </c:pt>
                <c:pt idx="5756">
                  <c:v>0.06</c:v>
                </c:pt>
                <c:pt idx="5757">
                  <c:v>0.27</c:v>
                </c:pt>
                <c:pt idx="5758">
                  <c:v>0.21</c:v>
                </c:pt>
                <c:pt idx="5759">
                  <c:v>0.6</c:v>
                </c:pt>
                <c:pt idx="5760">
                  <c:v>0</c:v>
                </c:pt>
                <c:pt idx="5761">
                  <c:v>0.03</c:v>
                </c:pt>
                <c:pt idx="5762">
                  <c:v>0.06</c:v>
                </c:pt>
                <c:pt idx="5763">
                  <c:v>0.03</c:v>
                </c:pt>
                <c:pt idx="5764">
                  <c:v>0.03</c:v>
                </c:pt>
                <c:pt idx="5765">
                  <c:v>0.03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0.03</c:v>
                </c:pt>
                <c:pt idx="5771">
                  <c:v>0.09</c:v>
                </c:pt>
                <c:pt idx="5772">
                  <c:v>0.81</c:v>
                </c:pt>
                <c:pt idx="5773">
                  <c:v>0.33</c:v>
                </c:pt>
                <c:pt idx="5774">
                  <c:v>0.6</c:v>
                </c:pt>
                <c:pt idx="5775">
                  <c:v>0.15</c:v>
                </c:pt>
                <c:pt idx="5776">
                  <c:v>0.15</c:v>
                </c:pt>
                <c:pt idx="5777">
                  <c:v>0.56999999999999995</c:v>
                </c:pt>
                <c:pt idx="5778">
                  <c:v>0.36</c:v>
                </c:pt>
                <c:pt idx="5779">
                  <c:v>0.03</c:v>
                </c:pt>
                <c:pt idx="5780">
                  <c:v>0</c:v>
                </c:pt>
                <c:pt idx="5781">
                  <c:v>0.24</c:v>
                </c:pt>
                <c:pt idx="5782">
                  <c:v>0.15</c:v>
                </c:pt>
                <c:pt idx="5783">
                  <c:v>0.12</c:v>
                </c:pt>
                <c:pt idx="5784">
                  <c:v>0.06</c:v>
                </c:pt>
                <c:pt idx="5785">
                  <c:v>0.18</c:v>
                </c:pt>
                <c:pt idx="5786">
                  <c:v>0.48</c:v>
                </c:pt>
                <c:pt idx="5787">
                  <c:v>0.69</c:v>
                </c:pt>
                <c:pt idx="5788">
                  <c:v>0</c:v>
                </c:pt>
                <c:pt idx="5789">
                  <c:v>0.36</c:v>
                </c:pt>
                <c:pt idx="5790">
                  <c:v>0.09</c:v>
                </c:pt>
                <c:pt idx="5791">
                  <c:v>0.03</c:v>
                </c:pt>
                <c:pt idx="5792">
                  <c:v>0.6</c:v>
                </c:pt>
                <c:pt idx="5793">
                  <c:v>0.09</c:v>
                </c:pt>
                <c:pt idx="5794">
                  <c:v>0.33</c:v>
                </c:pt>
                <c:pt idx="5795">
                  <c:v>0.6</c:v>
                </c:pt>
                <c:pt idx="5796">
                  <c:v>0.3</c:v>
                </c:pt>
                <c:pt idx="5797">
                  <c:v>0.3</c:v>
                </c:pt>
                <c:pt idx="5798">
                  <c:v>0</c:v>
                </c:pt>
                <c:pt idx="5799">
                  <c:v>0.12</c:v>
                </c:pt>
                <c:pt idx="5800">
                  <c:v>0.36</c:v>
                </c:pt>
                <c:pt idx="5801">
                  <c:v>0.21</c:v>
                </c:pt>
                <c:pt idx="5802">
                  <c:v>0</c:v>
                </c:pt>
                <c:pt idx="5803">
                  <c:v>0.09</c:v>
                </c:pt>
                <c:pt idx="5804">
                  <c:v>0.45</c:v>
                </c:pt>
                <c:pt idx="5805">
                  <c:v>0.24</c:v>
                </c:pt>
                <c:pt idx="5806">
                  <c:v>0.33</c:v>
                </c:pt>
                <c:pt idx="5807">
                  <c:v>0.21</c:v>
                </c:pt>
                <c:pt idx="5808">
                  <c:v>0.09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</c:v>
                </c:pt>
                <c:pt idx="5816">
                  <c:v>0</c:v>
                </c:pt>
                <c:pt idx="5817">
                  <c:v>0</c:v>
                </c:pt>
                <c:pt idx="5818">
                  <c:v>0</c:v>
                </c:pt>
                <c:pt idx="5819">
                  <c:v>0</c:v>
                </c:pt>
                <c:pt idx="5820">
                  <c:v>0</c:v>
                </c:pt>
                <c:pt idx="5821">
                  <c:v>0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</c:v>
                </c:pt>
                <c:pt idx="5826">
                  <c:v>0</c:v>
                </c:pt>
                <c:pt idx="5827">
                  <c:v>0.18</c:v>
                </c:pt>
                <c:pt idx="5828">
                  <c:v>0.06</c:v>
                </c:pt>
                <c:pt idx="5829">
                  <c:v>0.51</c:v>
                </c:pt>
                <c:pt idx="5830">
                  <c:v>0.36</c:v>
                </c:pt>
                <c:pt idx="5831">
                  <c:v>0.3</c:v>
                </c:pt>
                <c:pt idx="5832">
                  <c:v>0.48</c:v>
                </c:pt>
                <c:pt idx="5833">
                  <c:v>0.72</c:v>
                </c:pt>
                <c:pt idx="5834">
                  <c:v>0.18</c:v>
                </c:pt>
                <c:pt idx="5835">
                  <c:v>0.6</c:v>
                </c:pt>
                <c:pt idx="5836">
                  <c:v>0.56999999999999995</c:v>
                </c:pt>
                <c:pt idx="5837">
                  <c:v>0.39</c:v>
                </c:pt>
                <c:pt idx="5838">
                  <c:v>0.39</c:v>
                </c:pt>
                <c:pt idx="5839">
                  <c:v>0.3</c:v>
                </c:pt>
                <c:pt idx="5840">
                  <c:v>0.3</c:v>
                </c:pt>
                <c:pt idx="5841">
                  <c:v>0.36</c:v>
                </c:pt>
                <c:pt idx="5842">
                  <c:v>0.42</c:v>
                </c:pt>
                <c:pt idx="5843">
                  <c:v>0.39</c:v>
                </c:pt>
                <c:pt idx="5844">
                  <c:v>0.36</c:v>
                </c:pt>
                <c:pt idx="5845">
                  <c:v>0.63</c:v>
                </c:pt>
                <c:pt idx="5846">
                  <c:v>0.6</c:v>
                </c:pt>
                <c:pt idx="5847">
                  <c:v>0.87</c:v>
                </c:pt>
                <c:pt idx="5848">
                  <c:v>0.18</c:v>
                </c:pt>
                <c:pt idx="5849">
                  <c:v>0.36</c:v>
                </c:pt>
                <c:pt idx="5850">
                  <c:v>0.45</c:v>
                </c:pt>
                <c:pt idx="5851">
                  <c:v>0.69</c:v>
                </c:pt>
                <c:pt idx="5852">
                  <c:v>0.56999999999999995</c:v>
                </c:pt>
                <c:pt idx="5853">
                  <c:v>0.84</c:v>
                </c:pt>
                <c:pt idx="5854">
                  <c:v>0.63</c:v>
                </c:pt>
                <c:pt idx="5855">
                  <c:v>0.27</c:v>
                </c:pt>
                <c:pt idx="5856">
                  <c:v>0.15</c:v>
                </c:pt>
                <c:pt idx="5857">
                  <c:v>0.54</c:v>
                </c:pt>
                <c:pt idx="5858">
                  <c:v>0.48</c:v>
                </c:pt>
                <c:pt idx="5859">
                  <c:v>0.42</c:v>
                </c:pt>
                <c:pt idx="5860">
                  <c:v>0.27</c:v>
                </c:pt>
                <c:pt idx="5861">
                  <c:v>0.39</c:v>
                </c:pt>
                <c:pt idx="5862">
                  <c:v>0.87</c:v>
                </c:pt>
                <c:pt idx="5863">
                  <c:v>0.15</c:v>
                </c:pt>
                <c:pt idx="5864">
                  <c:v>0.15</c:v>
                </c:pt>
                <c:pt idx="5865">
                  <c:v>0.42</c:v>
                </c:pt>
                <c:pt idx="5866">
                  <c:v>0.33</c:v>
                </c:pt>
                <c:pt idx="5867">
                  <c:v>0.33</c:v>
                </c:pt>
                <c:pt idx="5868">
                  <c:v>0.3</c:v>
                </c:pt>
                <c:pt idx="5869">
                  <c:v>0.03</c:v>
                </c:pt>
                <c:pt idx="5870">
                  <c:v>0.51</c:v>
                </c:pt>
                <c:pt idx="5871">
                  <c:v>0.36</c:v>
                </c:pt>
                <c:pt idx="5872">
                  <c:v>0.45</c:v>
                </c:pt>
                <c:pt idx="5873">
                  <c:v>0.15</c:v>
                </c:pt>
                <c:pt idx="5874">
                  <c:v>0.56999999999999995</c:v>
                </c:pt>
                <c:pt idx="5875">
                  <c:v>0</c:v>
                </c:pt>
                <c:pt idx="5876">
                  <c:v>0.3</c:v>
                </c:pt>
                <c:pt idx="5877">
                  <c:v>0.15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0.6</c:v>
                </c:pt>
                <c:pt idx="5882">
                  <c:v>0.3</c:v>
                </c:pt>
                <c:pt idx="5883">
                  <c:v>0.15</c:v>
                </c:pt>
                <c:pt idx="5884">
                  <c:v>0.56999999999999995</c:v>
                </c:pt>
                <c:pt idx="5885">
                  <c:v>0.24</c:v>
                </c:pt>
                <c:pt idx="5886">
                  <c:v>0.09</c:v>
                </c:pt>
                <c:pt idx="5887">
                  <c:v>0.21</c:v>
                </c:pt>
                <c:pt idx="5888">
                  <c:v>0.03</c:v>
                </c:pt>
                <c:pt idx="5889">
                  <c:v>0.12</c:v>
                </c:pt>
                <c:pt idx="5890">
                  <c:v>0.09</c:v>
                </c:pt>
                <c:pt idx="5891">
                  <c:v>1.35</c:v>
                </c:pt>
                <c:pt idx="5892">
                  <c:v>0.18</c:v>
                </c:pt>
                <c:pt idx="5893">
                  <c:v>0.3</c:v>
                </c:pt>
                <c:pt idx="5894">
                  <c:v>0.24</c:v>
                </c:pt>
                <c:pt idx="5895">
                  <c:v>0.15</c:v>
                </c:pt>
                <c:pt idx="5896">
                  <c:v>0</c:v>
                </c:pt>
                <c:pt idx="5897">
                  <c:v>0.27</c:v>
                </c:pt>
                <c:pt idx="5898">
                  <c:v>0.6</c:v>
                </c:pt>
                <c:pt idx="5899">
                  <c:v>0.27</c:v>
                </c:pt>
                <c:pt idx="5900">
                  <c:v>0.33</c:v>
                </c:pt>
                <c:pt idx="5901">
                  <c:v>0.48</c:v>
                </c:pt>
                <c:pt idx="5902">
                  <c:v>0.3</c:v>
                </c:pt>
                <c:pt idx="5903">
                  <c:v>0.24</c:v>
                </c:pt>
                <c:pt idx="5904">
                  <c:v>0.33</c:v>
                </c:pt>
                <c:pt idx="5905">
                  <c:v>0.3</c:v>
                </c:pt>
                <c:pt idx="5906">
                  <c:v>0.6</c:v>
                </c:pt>
                <c:pt idx="5907">
                  <c:v>0.18</c:v>
                </c:pt>
                <c:pt idx="5908">
                  <c:v>0.3</c:v>
                </c:pt>
                <c:pt idx="5909">
                  <c:v>0.15</c:v>
                </c:pt>
                <c:pt idx="5910">
                  <c:v>0.12</c:v>
                </c:pt>
                <c:pt idx="5911">
                  <c:v>0.12</c:v>
                </c:pt>
                <c:pt idx="5912">
                  <c:v>0.03</c:v>
                </c:pt>
                <c:pt idx="5913">
                  <c:v>0.18</c:v>
                </c:pt>
                <c:pt idx="5914">
                  <c:v>0.24</c:v>
                </c:pt>
                <c:pt idx="5915">
                  <c:v>0.18</c:v>
                </c:pt>
                <c:pt idx="5916">
                  <c:v>0.03</c:v>
                </c:pt>
                <c:pt idx="5917">
                  <c:v>0.33</c:v>
                </c:pt>
                <c:pt idx="5918">
                  <c:v>0.24</c:v>
                </c:pt>
                <c:pt idx="5919">
                  <c:v>0.21</c:v>
                </c:pt>
                <c:pt idx="5920">
                  <c:v>0.18</c:v>
                </c:pt>
                <c:pt idx="5921">
                  <c:v>0.66</c:v>
                </c:pt>
                <c:pt idx="5922">
                  <c:v>0.3</c:v>
                </c:pt>
                <c:pt idx="5923">
                  <c:v>0.45</c:v>
                </c:pt>
                <c:pt idx="5924">
                  <c:v>0.18</c:v>
                </c:pt>
                <c:pt idx="5925">
                  <c:v>0.12</c:v>
                </c:pt>
                <c:pt idx="5926">
                  <c:v>0.18</c:v>
                </c:pt>
                <c:pt idx="5927">
                  <c:v>0.21</c:v>
                </c:pt>
                <c:pt idx="5928">
                  <c:v>0.27</c:v>
                </c:pt>
                <c:pt idx="5929">
                  <c:v>0.45</c:v>
                </c:pt>
                <c:pt idx="5930">
                  <c:v>0.12</c:v>
                </c:pt>
                <c:pt idx="5931">
                  <c:v>0.39</c:v>
                </c:pt>
                <c:pt idx="5932">
                  <c:v>0.36</c:v>
                </c:pt>
                <c:pt idx="5933">
                  <c:v>0.33</c:v>
                </c:pt>
                <c:pt idx="5934">
                  <c:v>0.12</c:v>
                </c:pt>
                <c:pt idx="5935">
                  <c:v>0.06</c:v>
                </c:pt>
                <c:pt idx="5936">
                  <c:v>0.3</c:v>
                </c:pt>
                <c:pt idx="5937">
                  <c:v>0.27</c:v>
                </c:pt>
                <c:pt idx="5938">
                  <c:v>0.36</c:v>
                </c:pt>
                <c:pt idx="5939">
                  <c:v>0.24</c:v>
                </c:pt>
                <c:pt idx="5940">
                  <c:v>0.51</c:v>
                </c:pt>
                <c:pt idx="5941">
                  <c:v>0.36</c:v>
                </c:pt>
                <c:pt idx="5942">
                  <c:v>0.48</c:v>
                </c:pt>
                <c:pt idx="5943">
                  <c:v>0.3</c:v>
                </c:pt>
                <c:pt idx="5944">
                  <c:v>0.51</c:v>
                </c:pt>
                <c:pt idx="5945">
                  <c:v>0.33</c:v>
                </c:pt>
                <c:pt idx="5946">
                  <c:v>0.45</c:v>
                </c:pt>
                <c:pt idx="5947">
                  <c:v>0.39</c:v>
                </c:pt>
                <c:pt idx="5948">
                  <c:v>0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0.56999999999999995</c:v>
                </c:pt>
                <c:pt idx="5954">
                  <c:v>0.06</c:v>
                </c:pt>
                <c:pt idx="5955">
                  <c:v>0</c:v>
                </c:pt>
                <c:pt idx="5956">
                  <c:v>0</c:v>
                </c:pt>
                <c:pt idx="5957">
                  <c:v>0</c:v>
                </c:pt>
                <c:pt idx="5958">
                  <c:v>0</c:v>
                </c:pt>
                <c:pt idx="5959">
                  <c:v>0</c:v>
                </c:pt>
                <c:pt idx="5960">
                  <c:v>0</c:v>
                </c:pt>
                <c:pt idx="5961">
                  <c:v>0</c:v>
                </c:pt>
                <c:pt idx="5962">
                  <c:v>0</c:v>
                </c:pt>
                <c:pt idx="5963">
                  <c:v>0.09</c:v>
                </c:pt>
                <c:pt idx="5964">
                  <c:v>0</c:v>
                </c:pt>
                <c:pt idx="5965">
                  <c:v>0</c:v>
                </c:pt>
                <c:pt idx="5966">
                  <c:v>0</c:v>
                </c:pt>
                <c:pt idx="5967">
                  <c:v>0</c:v>
                </c:pt>
                <c:pt idx="5968">
                  <c:v>0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</c:v>
                </c:pt>
                <c:pt idx="5975">
                  <c:v>0</c:v>
                </c:pt>
                <c:pt idx="5976">
                  <c:v>0</c:v>
                </c:pt>
                <c:pt idx="5977">
                  <c:v>0</c:v>
                </c:pt>
                <c:pt idx="5978">
                  <c:v>0</c:v>
                </c:pt>
                <c:pt idx="5979">
                  <c:v>0</c:v>
                </c:pt>
                <c:pt idx="5980">
                  <c:v>0</c:v>
                </c:pt>
                <c:pt idx="5981">
                  <c:v>0</c:v>
                </c:pt>
                <c:pt idx="5982">
                  <c:v>0</c:v>
                </c:pt>
                <c:pt idx="5983">
                  <c:v>0</c:v>
                </c:pt>
                <c:pt idx="5984">
                  <c:v>0</c:v>
                </c:pt>
                <c:pt idx="5985">
                  <c:v>0</c:v>
                </c:pt>
                <c:pt idx="5986">
                  <c:v>0</c:v>
                </c:pt>
                <c:pt idx="5987">
                  <c:v>0</c:v>
                </c:pt>
                <c:pt idx="5988">
                  <c:v>0</c:v>
                </c:pt>
                <c:pt idx="5989">
                  <c:v>0</c:v>
                </c:pt>
                <c:pt idx="5990">
                  <c:v>0</c:v>
                </c:pt>
                <c:pt idx="5991">
                  <c:v>0</c:v>
                </c:pt>
                <c:pt idx="5992">
                  <c:v>0</c:v>
                </c:pt>
                <c:pt idx="5993">
                  <c:v>0.06</c:v>
                </c:pt>
                <c:pt idx="5994">
                  <c:v>0</c:v>
                </c:pt>
                <c:pt idx="5995">
                  <c:v>0.06</c:v>
                </c:pt>
                <c:pt idx="5996">
                  <c:v>0</c:v>
                </c:pt>
                <c:pt idx="5997">
                  <c:v>0.06</c:v>
                </c:pt>
                <c:pt idx="5998">
                  <c:v>0</c:v>
                </c:pt>
                <c:pt idx="5999">
                  <c:v>0.06</c:v>
                </c:pt>
                <c:pt idx="6000">
                  <c:v>0</c:v>
                </c:pt>
                <c:pt idx="6001">
                  <c:v>0.06</c:v>
                </c:pt>
                <c:pt idx="6002">
                  <c:v>0</c:v>
                </c:pt>
                <c:pt idx="6003">
                  <c:v>0.06</c:v>
                </c:pt>
                <c:pt idx="6004">
                  <c:v>0</c:v>
                </c:pt>
                <c:pt idx="6005">
                  <c:v>0.06</c:v>
                </c:pt>
                <c:pt idx="6006">
                  <c:v>0</c:v>
                </c:pt>
                <c:pt idx="6007">
                  <c:v>0.06</c:v>
                </c:pt>
                <c:pt idx="6008">
                  <c:v>0</c:v>
                </c:pt>
                <c:pt idx="6009">
                  <c:v>0.06</c:v>
                </c:pt>
                <c:pt idx="6010">
                  <c:v>0</c:v>
                </c:pt>
                <c:pt idx="6011">
                  <c:v>0.06</c:v>
                </c:pt>
                <c:pt idx="6012">
                  <c:v>0</c:v>
                </c:pt>
                <c:pt idx="6013">
                  <c:v>0.06</c:v>
                </c:pt>
                <c:pt idx="6014">
                  <c:v>0</c:v>
                </c:pt>
                <c:pt idx="6015">
                  <c:v>0.06</c:v>
                </c:pt>
                <c:pt idx="6016">
                  <c:v>0</c:v>
                </c:pt>
                <c:pt idx="6017">
                  <c:v>0.06</c:v>
                </c:pt>
                <c:pt idx="6018">
                  <c:v>0</c:v>
                </c:pt>
                <c:pt idx="6019">
                  <c:v>0.06</c:v>
                </c:pt>
                <c:pt idx="6020">
                  <c:v>0</c:v>
                </c:pt>
                <c:pt idx="6021">
                  <c:v>0.06</c:v>
                </c:pt>
                <c:pt idx="6022">
                  <c:v>0</c:v>
                </c:pt>
                <c:pt idx="6023">
                  <c:v>0.06</c:v>
                </c:pt>
                <c:pt idx="6024">
                  <c:v>0</c:v>
                </c:pt>
                <c:pt idx="6025">
                  <c:v>0.06</c:v>
                </c:pt>
                <c:pt idx="6026">
                  <c:v>0</c:v>
                </c:pt>
                <c:pt idx="6027">
                  <c:v>0.06</c:v>
                </c:pt>
                <c:pt idx="6028">
                  <c:v>0.03</c:v>
                </c:pt>
                <c:pt idx="6029">
                  <c:v>0.06</c:v>
                </c:pt>
                <c:pt idx="6030">
                  <c:v>0</c:v>
                </c:pt>
                <c:pt idx="6031">
                  <c:v>0.06</c:v>
                </c:pt>
                <c:pt idx="6032">
                  <c:v>0</c:v>
                </c:pt>
                <c:pt idx="6033">
                  <c:v>0.06</c:v>
                </c:pt>
                <c:pt idx="6034">
                  <c:v>0</c:v>
                </c:pt>
                <c:pt idx="6035">
                  <c:v>0.06</c:v>
                </c:pt>
                <c:pt idx="6036">
                  <c:v>0</c:v>
                </c:pt>
                <c:pt idx="6037">
                  <c:v>0.06</c:v>
                </c:pt>
                <c:pt idx="6038">
                  <c:v>0</c:v>
                </c:pt>
                <c:pt idx="6039">
                  <c:v>0.06</c:v>
                </c:pt>
                <c:pt idx="6040">
                  <c:v>0</c:v>
                </c:pt>
                <c:pt idx="6041">
                  <c:v>0.06</c:v>
                </c:pt>
                <c:pt idx="6042">
                  <c:v>0</c:v>
                </c:pt>
                <c:pt idx="6043">
                  <c:v>0.06</c:v>
                </c:pt>
                <c:pt idx="6044">
                  <c:v>0</c:v>
                </c:pt>
                <c:pt idx="6045">
                  <c:v>0.06</c:v>
                </c:pt>
                <c:pt idx="6046">
                  <c:v>0</c:v>
                </c:pt>
                <c:pt idx="6047">
                  <c:v>0.06</c:v>
                </c:pt>
                <c:pt idx="6048">
                  <c:v>0</c:v>
                </c:pt>
                <c:pt idx="6049">
                  <c:v>0.06</c:v>
                </c:pt>
                <c:pt idx="6050">
                  <c:v>0</c:v>
                </c:pt>
                <c:pt idx="6051">
                  <c:v>0.06</c:v>
                </c:pt>
                <c:pt idx="6052">
                  <c:v>0</c:v>
                </c:pt>
                <c:pt idx="6053">
                  <c:v>0.09</c:v>
                </c:pt>
                <c:pt idx="6054">
                  <c:v>0</c:v>
                </c:pt>
                <c:pt idx="6055">
                  <c:v>0.06</c:v>
                </c:pt>
                <c:pt idx="6056">
                  <c:v>0</c:v>
                </c:pt>
                <c:pt idx="6057">
                  <c:v>0.06</c:v>
                </c:pt>
                <c:pt idx="6058">
                  <c:v>0</c:v>
                </c:pt>
                <c:pt idx="6059">
                  <c:v>0.06</c:v>
                </c:pt>
                <c:pt idx="6060">
                  <c:v>0.03</c:v>
                </c:pt>
                <c:pt idx="6061">
                  <c:v>0.06</c:v>
                </c:pt>
                <c:pt idx="6062">
                  <c:v>0</c:v>
                </c:pt>
                <c:pt idx="6063">
                  <c:v>0.06</c:v>
                </c:pt>
                <c:pt idx="6064">
                  <c:v>0</c:v>
                </c:pt>
                <c:pt idx="6065">
                  <c:v>0.06</c:v>
                </c:pt>
                <c:pt idx="6066">
                  <c:v>0.03</c:v>
                </c:pt>
                <c:pt idx="6067">
                  <c:v>0.06</c:v>
                </c:pt>
                <c:pt idx="6068">
                  <c:v>0.03</c:v>
                </c:pt>
                <c:pt idx="6069">
                  <c:v>0.06</c:v>
                </c:pt>
                <c:pt idx="6070">
                  <c:v>0.03</c:v>
                </c:pt>
                <c:pt idx="6071">
                  <c:v>0.06</c:v>
                </c:pt>
                <c:pt idx="6072">
                  <c:v>0.03</c:v>
                </c:pt>
                <c:pt idx="6073">
                  <c:v>0.06</c:v>
                </c:pt>
                <c:pt idx="6074">
                  <c:v>0</c:v>
                </c:pt>
                <c:pt idx="6075">
                  <c:v>0.06</c:v>
                </c:pt>
                <c:pt idx="6076">
                  <c:v>0.03</c:v>
                </c:pt>
                <c:pt idx="6077">
                  <c:v>0.06</c:v>
                </c:pt>
                <c:pt idx="6078">
                  <c:v>0</c:v>
                </c:pt>
                <c:pt idx="6079">
                  <c:v>0.06</c:v>
                </c:pt>
                <c:pt idx="6080">
                  <c:v>0</c:v>
                </c:pt>
                <c:pt idx="6081">
                  <c:v>0.06</c:v>
                </c:pt>
                <c:pt idx="6082">
                  <c:v>0</c:v>
                </c:pt>
                <c:pt idx="6083">
                  <c:v>0.06</c:v>
                </c:pt>
                <c:pt idx="6084">
                  <c:v>0</c:v>
                </c:pt>
                <c:pt idx="6085">
                  <c:v>0.06</c:v>
                </c:pt>
                <c:pt idx="6086">
                  <c:v>0.03</c:v>
                </c:pt>
                <c:pt idx="6087">
                  <c:v>0.06</c:v>
                </c:pt>
                <c:pt idx="6088">
                  <c:v>0</c:v>
                </c:pt>
                <c:pt idx="6089">
                  <c:v>0.06</c:v>
                </c:pt>
                <c:pt idx="6090">
                  <c:v>0</c:v>
                </c:pt>
                <c:pt idx="6091">
                  <c:v>0.06</c:v>
                </c:pt>
                <c:pt idx="6092">
                  <c:v>0</c:v>
                </c:pt>
                <c:pt idx="6093">
                  <c:v>0.06</c:v>
                </c:pt>
                <c:pt idx="6094">
                  <c:v>0</c:v>
                </c:pt>
                <c:pt idx="6095">
                  <c:v>0.06</c:v>
                </c:pt>
                <c:pt idx="6096">
                  <c:v>0.03</c:v>
                </c:pt>
                <c:pt idx="6097">
                  <c:v>0.06</c:v>
                </c:pt>
                <c:pt idx="6098">
                  <c:v>0</c:v>
                </c:pt>
                <c:pt idx="6099">
                  <c:v>0.06</c:v>
                </c:pt>
                <c:pt idx="6100">
                  <c:v>0</c:v>
                </c:pt>
                <c:pt idx="6101">
                  <c:v>0.06</c:v>
                </c:pt>
                <c:pt idx="6102">
                  <c:v>0</c:v>
                </c:pt>
                <c:pt idx="6103">
                  <c:v>0.06</c:v>
                </c:pt>
                <c:pt idx="6104">
                  <c:v>0.03</c:v>
                </c:pt>
                <c:pt idx="6105">
                  <c:v>0.06</c:v>
                </c:pt>
                <c:pt idx="6106">
                  <c:v>0.03</c:v>
                </c:pt>
                <c:pt idx="6107">
                  <c:v>0.06</c:v>
                </c:pt>
                <c:pt idx="6108">
                  <c:v>0.03</c:v>
                </c:pt>
                <c:pt idx="6109">
                  <c:v>0.06</c:v>
                </c:pt>
                <c:pt idx="6110">
                  <c:v>0.03</c:v>
                </c:pt>
                <c:pt idx="6111">
                  <c:v>0.06</c:v>
                </c:pt>
                <c:pt idx="6112">
                  <c:v>0.03</c:v>
                </c:pt>
                <c:pt idx="6113">
                  <c:v>0.06</c:v>
                </c:pt>
                <c:pt idx="6114">
                  <c:v>0</c:v>
                </c:pt>
                <c:pt idx="6115">
                  <c:v>0.06</c:v>
                </c:pt>
                <c:pt idx="6116">
                  <c:v>0.03</c:v>
                </c:pt>
                <c:pt idx="6117">
                  <c:v>0.06</c:v>
                </c:pt>
                <c:pt idx="6118">
                  <c:v>0</c:v>
                </c:pt>
                <c:pt idx="6119">
                  <c:v>0.06</c:v>
                </c:pt>
                <c:pt idx="6120">
                  <c:v>0</c:v>
                </c:pt>
                <c:pt idx="6121">
                  <c:v>0.06</c:v>
                </c:pt>
                <c:pt idx="6122">
                  <c:v>0.03</c:v>
                </c:pt>
                <c:pt idx="6123">
                  <c:v>0.06</c:v>
                </c:pt>
                <c:pt idx="6124">
                  <c:v>0</c:v>
                </c:pt>
                <c:pt idx="6125">
                  <c:v>0.06</c:v>
                </c:pt>
                <c:pt idx="6126">
                  <c:v>0</c:v>
                </c:pt>
                <c:pt idx="6127">
                  <c:v>0.06</c:v>
                </c:pt>
                <c:pt idx="6128">
                  <c:v>0.03</c:v>
                </c:pt>
                <c:pt idx="6129">
                  <c:v>0.06</c:v>
                </c:pt>
                <c:pt idx="6130">
                  <c:v>0.03</c:v>
                </c:pt>
                <c:pt idx="6131">
                  <c:v>0.06</c:v>
                </c:pt>
                <c:pt idx="6132">
                  <c:v>0</c:v>
                </c:pt>
                <c:pt idx="6133">
                  <c:v>0.06</c:v>
                </c:pt>
                <c:pt idx="6134">
                  <c:v>0.03</c:v>
                </c:pt>
                <c:pt idx="6135">
                  <c:v>0.06</c:v>
                </c:pt>
                <c:pt idx="6136">
                  <c:v>0</c:v>
                </c:pt>
                <c:pt idx="6137">
                  <c:v>0.06</c:v>
                </c:pt>
                <c:pt idx="6138">
                  <c:v>0.03</c:v>
                </c:pt>
                <c:pt idx="6139">
                  <c:v>0.06</c:v>
                </c:pt>
                <c:pt idx="6140">
                  <c:v>0.03</c:v>
                </c:pt>
                <c:pt idx="6141">
                  <c:v>0.06</c:v>
                </c:pt>
                <c:pt idx="6142">
                  <c:v>0</c:v>
                </c:pt>
                <c:pt idx="6143">
                  <c:v>0.06</c:v>
                </c:pt>
                <c:pt idx="6144">
                  <c:v>0.03</c:v>
                </c:pt>
                <c:pt idx="6145">
                  <c:v>0.06</c:v>
                </c:pt>
                <c:pt idx="6146">
                  <c:v>0.03</c:v>
                </c:pt>
                <c:pt idx="6147">
                  <c:v>0.06</c:v>
                </c:pt>
                <c:pt idx="6148">
                  <c:v>0.03</c:v>
                </c:pt>
                <c:pt idx="6149">
                  <c:v>0.06</c:v>
                </c:pt>
                <c:pt idx="6150">
                  <c:v>0</c:v>
                </c:pt>
                <c:pt idx="6151">
                  <c:v>0.06</c:v>
                </c:pt>
                <c:pt idx="6152">
                  <c:v>0.03</c:v>
                </c:pt>
                <c:pt idx="6153">
                  <c:v>0.06</c:v>
                </c:pt>
                <c:pt idx="6154">
                  <c:v>0.03</c:v>
                </c:pt>
                <c:pt idx="6155">
                  <c:v>0.06</c:v>
                </c:pt>
                <c:pt idx="6156">
                  <c:v>0</c:v>
                </c:pt>
                <c:pt idx="6157">
                  <c:v>0.06</c:v>
                </c:pt>
                <c:pt idx="6158">
                  <c:v>0</c:v>
                </c:pt>
                <c:pt idx="6159">
                  <c:v>0.06</c:v>
                </c:pt>
                <c:pt idx="6160">
                  <c:v>0.03</c:v>
                </c:pt>
                <c:pt idx="6161">
                  <c:v>0.06</c:v>
                </c:pt>
                <c:pt idx="6162">
                  <c:v>0</c:v>
                </c:pt>
                <c:pt idx="6163">
                  <c:v>0.06</c:v>
                </c:pt>
                <c:pt idx="6164">
                  <c:v>0</c:v>
                </c:pt>
                <c:pt idx="6165">
                  <c:v>0.06</c:v>
                </c:pt>
                <c:pt idx="6166">
                  <c:v>0</c:v>
                </c:pt>
                <c:pt idx="6167">
                  <c:v>0.06</c:v>
                </c:pt>
                <c:pt idx="6168">
                  <c:v>0</c:v>
                </c:pt>
                <c:pt idx="6169">
                  <c:v>0.06</c:v>
                </c:pt>
                <c:pt idx="6170">
                  <c:v>0.03</c:v>
                </c:pt>
                <c:pt idx="6171">
                  <c:v>0.06</c:v>
                </c:pt>
                <c:pt idx="6172">
                  <c:v>0</c:v>
                </c:pt>
                <c:pt idx="6173">
                  <c:v>0.09</c:v>
                </c:pt>
                <c:pt idx="6174">
                  <c:v>0.03</c:v>
                </c:pt>
                <c:pt idx="6175">
                  <c:v>0.06</c:v>
                </c:pt>
                <c:pt idx="6176">
                  <c:v>0</c:v>
                </c:pt>
                <c:pt idx="6177">
                  <c:v>0.06</c:v>
                </c:pt>
                <c:pt idx="6178">
                  <c:v>0</c:v>
                </c:pt>
                <c:pt idx="6179">
                  <c:v>0.06</c:v>
                </c:pt>
                <c:pt idx="6180">
                  <c:v>0.03</c:v>
                </c:pt>
                <c:pt idx="6181">
                  <c:v>0.06</c:v>
                </c:pt>
                <c:pt idx="6182">
                  <c:v>0</c:v>
                </c:pt>
                <c:pt idx="6183">
                  <c:v>0.06</c:v>
                </c:pt>
                <c:pt idx="6184">
                  <c:v>0</c:v>
                </c:pt>
                <c:pt idx="6185">
                  <c:v>0.06</c:v>
                </c:pt>
                <c:pt idx="6186">
                  <c:v>0.03</c:v>
                </c:pt>
                <c:pt idx="6187">
                  <c:v>0.06</c:v>
                </c:pt>
                <c:pt idx="6188">
                  <c:v>0.03</c:v>
                </c:pt>
                <c:pt idx="6189">
                  <c:v>0.06</c:v>
                </c:pt>
                <c:pt idx="6190">
                  <c:v>0.03</c:v>
                </c:pt>
                <c:pt idx="6191">
                  <c:v>0.06</c:v>
                </c:pt>
                <c:pt idx="6192">
                  <c:v>0</c:v>
                </c:pt>
                <c:pt idx="6193">
                  <c:v>0.06</c:v>
                </c:pt>
                <c:pt idx="6194">
                  <c:v>0</c:v>
                </c:pt>
                <c:pt idx="6195">
                  <c:v>0.06</c:v>
                </c:pt>
                <c:pt idx="6196">
                  <c:v>0.03</c:v>
                </c:pt>
                <c:pt idx="6197">
                  <c:v>0.06</c:v>
                </c:pt>
                <c:pt idx="6198">
                  <c:v>0.03</c:v>
                </c:pt>
                <c:pt idx="6199">
                  <c:v>0.06</c:v>
                </c:pt>
                <c:pt idx="6200">
                  <c:v>0</c:v>
                </c:pt>
                <c:pt idx="6201">
                  <c:v>0.06</c:v>
                </c:pt>
                <c:pt idx="6202">
                  <c:v>0</c:v>
                </c:pt>
                <c:pt idx="6203">
                  <c:v>0.06</c:v>
                </c:pt>
                <c:pt idx="6204">
                  <c:v>0.03</c:v>
                </c:pt>
                <c:pt idx="6205">
                  <c:v>0.06</c:v>
                </c:pt>
                <c:pt idx="6206">
                  <c:v>0.03</c:v>
                </c:pt>
                <c:pt idx="6207">
                  <c:v>0.06</c:v>
                </c:pt>
                <c:pt idx="6208">
                  <c:v>0.03</c:v>
                </c:pt>
                <c:pt idx="6209">
                  <c:v>0.06</c:v>
                </c:pt>
                <c:pt idx="6210">
                  <c:v>0.03</c:v>
                </c:pt>
                <c:pt idx="6211">
                  <c:v>0.06</c:v>
                </c:pt>
                <c:pt idx="6212">
                  <c:v>0.03</c:v>
                </c:pt>
                <c:pt idx="6213">
                  <c:v>0.06</c:v>
                </c:pt>
                <c:pt idx="6214">
                  <c:v>0.03</c:v>
                </c:pt>
                <c:pt idx="6215">
                  <c:v>0.06</c:v>
                </c:pt>
                <c:pt idx="6216">
                  <c:v>0</c:v>
                </c:pt>
                <c:pt idx="6217">
                  <c:v>0.06</c:v>
                </c:pt>
                <c:pt idx="6218">
                  <c:v>0</c:v>
                </c:pt>
                <c:pt idx="6219">
                  <c:v>0.06</c:v>
                </c:pt>
                <c:pt idx="6220">
                  <c:v>0.03</c:v>
                </c:pt>
                <c:pt idx="6221">
                  <c:v>0.06</c:v>
                </c:pt>
                <c:pt idx="6222">
                  <c:v>0</c:v>
                </c:pt>
                <c:pt idx="6223">
                  <c:v>0.06</c:v>
                </c:pt>
                <c:pt idx="6224">
                  <c:v>0.03</c:v>
                </c:pt>
                <c:pt idx="6225">
                  <c:v>0.06</c:v>
                </c:pt>
                <c:pt idx="6226">
                  <c:v>0</c:v>
                </c:pt>
                <c:pt idx="6227">
                  <c:v>0.06</c:v>
                </c:pt>
                <c:pt idx="6228">
                  <c:v>0.03</c:v>
                </c:pt>
                <c:pt idx="6229">
                  <c:v>0.06</c:v>
                </c:pt>
                <c:pt idx="6230">
                  <c:v>0.03</c:v>
                </c:pt>
                <c:pt idx="6231">
                  <c:v>0.06</c:v>
                </c:pt>
                <c:pt idx="6232">
                  <c:v>0.03</c:v>
                </c:pt>
                <c:pt idx="6233">
                  <c:v>0.06</c:v>
                </c:pt>
                <c:pt idx="6234">
                  <c:v>0.03</c:v>
                </c:pt>
                <c:pt idx="6235">
                  <c:v>0.06</c:v>
                </c:pt>
                <c:pt idx="6236">
                  <c:v>0.03</c:v>
                </c:pt>
                <c:pt idx="6237">
                  <c:v>0.06</c:v>
                </c:pt>
                <c:pt idx="6238">
                  <c:v>0.03</c:v>
                </c:pt>
                <c:pt idx="6239">
                  <c:v>0.06</c:v>
                </c:pt>
                <c:pt idx="6240">
                  <c:v>0</c:v>
                </c:pt>
                <c:pt idx="6241">
                  <c:v>0.06</c:v>
                </c:pt>
                <c:pt idx="6242">
                  <c:v>0.03</c:v>
                </c:pt>
                <c:pt idx="6243">
                  <c:v>0.06</c:v>
                </c:pt>
                <c:pt idx="6244">
                  <c:v>0.03</c:v>
                </c:pt>
                <c:pt idx="6245">
                  <c:v>0.06</c:v>
                </c:pt>
                <c:pt idx="6246">
                  <c:v>0</c:v>
                </c:pt>
                <c:pt idx="6247">
                  <c:v>0.06</c:v>
                </c:pt>
                <c:pt idx="6248">
                  <c:v>0.03</c:v>
                </c:pt>
                <c:pt idx="6249">
                  <c:v>0.06</c:v>
                </c:pt>
                <c:pt idx="6250">
                  <c:v>0</c:v>
                </c:pt>
                <c:pt idx="6251">
                  <c:v>0.06</c:v>
                </c:pt>
                <c:pt idx="6252">
                  <c:v>0.03</c:v>
                </c:pt>
                <c:pt idx="6253">
                  <c:v>0.06</c:v>
                </c:pt>
                <c:pt idx="6254">
                  <c:v>0.03</c:v>
                </c:pt>
                <c:pt idx="6255">
                  <c:v>0.06</c:v>
                </c:pt>
                <c:pt idx="6256">
                  <c:v>0.03</c:v>
                </c:pt>
                <c:pt idx="6257">
                  <c:v>0.06</c:v>
                </c:pt>
                <c:pt idx="6258">
                  <c:v>0.03</c:v>
                </c:pt>
                <c:pt idx="6259">
                  <c:v>0.06</c:v>
                </c:pt>
                <c:pt idx="6260">
                  <c:v>0.03</c:v>
                </c:pt>
                <c:pt idx="6261">
                  <c:v>0.06</c:v>
                </c:pt>
                <c:pt idx="6262">
                  <c:v>0.03</c:v>
                </c:pt>
                <c:pt idx="6263">
                  <c:v>0.06</c:v>
                </c:pt>
                <c:pt idx="6264">
                  <c:v>0.03</c:v>
                </c:pt>
                <c:pt idx="6265">
                  <c:v>0.06</c:v>
                </c:pt>
                <c:pt idx="6266">
                  <c:v>0.03</c:v>
                </c:pt>
                <c:pt idx="6267">
                  <c:v>0.06</c:v>
                </c:pt>
                <c:pt idx="6268">
                  <c:v>0</c:v>
                </c:pt>
                <c:pt idx="6269">
                  <c:v>0.06</c:v>
                </c:pt>
                <c:pt idx="6270">
                  <c:v>0</c:v>
                </c:pt>
                <c:pt idx="6271">
                  <c:v>0.06</c:v>
                </c:pt>
                <c:pt idx="6272">
                  <c:v>0</c:v>
                </c:pt>
                <c:pt idx="6273">
                  <c:v>0.06</c:v>
                </c:pt>
                <c:pt idx="6274">
                  <c:v>0.03</c:v>
                </c:pt>
                <c:pt idx="6275">
                  <c:v>0.06</c:v>
                </c:pt>
                <c:pt idx="6276">
                  <c:v>0.03</c:v>
                </c:pt>
                <c:pt idx="6277">
                  <c:v>0.06</c:v>
                </c:pt>
                <c:pt idx="6278">
                  <c:v>0.03</c:v>
                </c:pt>
                <c:pt idx="6279">
                  <c:v>0.06</c:v>
                </c:pt>
                <c:pt idx="6280">
                  <c:v>0.03</c:v>
                </c:pt>
                <c:pt idx="6281">
                  <c:v>0.06</c:v>
                </c:pt>
                <c:pt idx="6282">
                  <c:v>0.03</c:v>
                </c:pt>
                <c:pt idx="6283">
                  <c:v>0.06</c:v>
                </c:pt>
                <c:pt idx="6284">
                  <c:v>0.03</c:v>
                </c:pt>
                <c:pt idx="6285">
                  <c:v>0.06</c:v>
                </c:pt>
                <c:pt idx="6286">
                  <c:v>0.03</c:v>
                </c:pt>
                <c:pt idx="6287">
                  <c:v>0.06</c:v>
                </c:pt>
                <c:pt idx="6288">
                  <c:v>0.03</c:v>
                </c:pt>
                <c:pt idx="6289">
                  <c:v>0.06</c:v>
                </c:pt>
                <c:pt idx="6290">
                  <c:v>0.03</c:v>
                </c:pt>
                <c:pt idx="6291">
                  <c:v>0.06</c:v>
                </c:pt>
                <c:pt idx="6292">
                  <c:v>0.03</c:v>
                </c:pt>
                <c:pt idx="6293">
                  <c:v>0.09</c:v>
                </c:pt>
                <c:pt idx="6294">
                  <c:v>0</c:v>
                </c:pt>
                <c:pt idx="6295">
                  <c:v>0.06</c:v>
                </c:pt>
                <c:pt idx="6296">
                  <c:v>0.03</c:v>
                </c:pt>
                <c:pt idx="6297">
                  <c:v>0.06</c:v>
                </c:pt>
                <c:pt idx="6298">
                  <c:v>0.03</c:v>
                </c:pt>
                <c:pt idx="6299">
                  <c:v>0.06</c:v>
                </c:pt>
                <c:pt idx="6300">
                  <c:v>0.03</c:v>
                </c:pt>
                <c:pt idx="6301">
                  <c:v>0.06</c:v>
                </c:pt>
                <c:pt idx="6302">
                  <c:v>0</c:v>
                </c:pt>
                <c:pt idx="6303">
                  <c:v>0.06</c:v>
                </c:pt>
                <c:pt idx="6304">
                  <c:v>0.03</c:v>
                </c:pt>
                <c:pt idx="6305">
                  <c:v>0.06</c:v>
                </c:pt>
                <c:pt idx="6306">
                  <c:v>0.03</c:v>
                </c:pt>
                <c:pt idx="6307">
                  <c:v>0.06</c:v>
                </c:pt>
                <c:pt idx="6308">
                  <c:v>0</c:v>
                </c:pt>
                <c:pt idx="6309">
                  <c:v>0.06</c:v>
                </c:pt>
                <c:pt idx="6310">
                  <c:v>0</c:v>
                </c:pt>
                <c:pt idx="6311">
                  <c:v>0.06</c:v>
                </c:pt>
                <c:pt idx="6312">
                  <c:v>0.03</c:v>
                </c:pt>
                <c:pt idx="6313">
                  <c:v>0.06</c:v>
                </c:pt>
                <c:pt idx="6314">
                  <c:v>0.03</c:v>
                </c:pt>
                <c:pt idx="6315">
                  <c:v>0.06</c:v>
                </c:pt>
                <c:pt idx="6316">
                  <c:v>0</c:v>
                </c:pt>
                <c:pt idx="6317">
                  <c:v>0.06</c:v>
                </c:pt>
                <c:pt idx="6318">
                  <c:v>0.03</c:v>
                </c:pt>
                <c:pt idx="6319">
                  <c:v>0.06</c:v>
                </c:pt>
                <c:pt idx="6320">
                  <c:v>0</c:v>
                </c:pt>
                <c:pt idx="6321">
                  <c:v>0.06</c:v>
                </c:pt>
                <c:pt idx="6322">
                  <c:v>0.03</c:v>
                </c:pt>
                <c:pt idx="6323">
                  <c:v>0.06</c:v>
                </c:pt>
                <c:pt idx="6324">
                  <c:v>0.03</c:v>
                </c:pt>
                <c:pt idx="6325">
                  <c:v>0.06</c:v>
                </c:pt>
                <c:pt idx="6326">
                  <c:v>0</c:v>
                </c:pt>
                <c:pt idx="6327">
                  <c:v>0.06</c:v>
                </c:pt>
                <c:pt idx="6328">
                  <c:v>0</c:v>
                </c:pt>
                <c:pt idx="6329">
                  <c:v>0.06</c:v>
                </c:pt>
                <c:pt idx="6330">
                  <c:v>0</c:v>
                </c:pt>
                <c:pt idx="6331">
                  <c:v>0.06</c:v>
                </c:pt>
                <c:pt idx="6332">
                  <c:v>0</c:v>
                </c:pt>
                <c:pt idx="6333">
                  <c:v>0.06</c:v>
                </c:pt>
                <c:pt idx="6334">
                  <c:v>0</c:v>
                </c:pt>
                <c:pt idx="6335">
                  <c:v>0.06</c:v>
                </c:pt>
                <c:pt idx="6336">
                  <c:v>0.03</c:v>
                </c:pt>
                <c:pt idx="6337">
                  <c:v>0.06</c:v>
                </c:pt>
                <c:pt idx="6338">
                  <c:v>0.03</c:v>
                </c:pt>
                <c:pt idx="6339">
                  <c:v>0.06</c:v>
                </c:pt>
                <c:pt idx="6340">
                  <c:v>0</c:v>
                </c:pt>
                <c:pt idx="6341">
                  <c:v>0.06</c:v>
                </c:pt>
                <c:pt idx="6342">
                  <c:v>0</c:v>
                </c:pt>
                <c:pt idx="6343">
                  <c:v>0.06</c:v>
                </c:pt>
                <c:pt idx="6344">
                  <c:v>0</c:v>
                </c:pt>
                <c:pt idx="6345">
                  <c:v>0.06</c:v>
                </c:pt>
                <c:pt idx="6346">
                  <c:v>0</c:v>
                </c:pt>
                <c:pt idx="6347">
                  <c:v>0.06</c:v>
                </c:pt>
                <c:pt idx="6348">
                  <c:v>0.03</c:v>
                </c:pt>
                <c:pt idx="6349">
                  <c:v>0.06</c:v>
                </c:pt>
                <c:pt idx="6350">
                  <c:v>0</c:v>
                </c:pt>
                <c:pt idx="6351">
                  <c:v>0.06</c:v>
                </c:pt>
                <c:pt idx="6352">
                  <c:v>0.03</c:v>
                </c:pt>
                <c:pt idx="6353">
                  <c:v>0.06</c:v>
                </c:pt>
                <c:pt idx="6354">
                  <c:v>0</c:v>
                </c:pt>
                <c:pt idx="6355">
                  <c:v>0.06</c:v>
                </c:pt>
                <c:pt idx="6356">
                  <c:v>0</c:v>
                </c:pt>
                <c:pt idx="6357">
                  <c:v>0.06</c:v>
                </c:pt>
                <c:pt idx="6358">
                  <c:v>0.03</c:v>
                </c:pt>
                <c:pt idx="6359">
                  <c:v>0.06</c:v>
                </c:pt>
                <c:pt idx="6360">
                  <c:v>0</c:v>
                </c:pt>
                <c:pt idx="6361">
                  <c:v>0.06</c:v>
                </c:pt>
                <c:pt idx="6362">
                  <c:v>0</c:v>
                </c:pt>
                <c:pt idx="6363">
                  <c:v>0.06</c:v>
                </c:pt>
                <c:pt idx="6364">
                  <c:v>0.03</c:v>
                </c:pt>
                <c:pt idx="6365">
                  <c:v>0.06</c:v>
                </c:pt>
                <c:pt idx="6366">
                  <c:v>0</c:v>
                </c:pt>
                <c:pt idx="6367">
                  <c:v>0.06</c:v>
                </c:pt>
                <c:pt idx="6368">
                  <c:v>0.03</c:v>
                </c:pt>
                <c:pt idx="6369">
                  <c:v>0.06</c:v>
                </c:pt>
                <c:pt idx="6370">
                  <c:v>0.03</c:v>
                </c:pt>
                <c:pt idx="6371">
                  <c:v>0.06</c:v>
                </c:pt>
                <c:pt idx="6372">
                  <c:v>0.03</c:v>
                </c:pt>
                <c:pt idx="6373">
                  <c:v>0.06</c:v>
                </c:pt>
                <c:pt idx="6374">
                  <c:v>0</c:v>
                </c:pt>
                <c:pt idx="6375">
                  <c:v>0.06</c:v>
                </c:pt>
                <c:pt idx="6376">
                  <c:v>0.03</c:v>
                </c:pt>
                <c:pt idx="6377">
                  <c:v>0.06</c:v>
                </c:pt>
                <c:pt idx="6378">
                  <c:v>0</c:v>
                </c:pt>
                <c:pt idx="6379">
                  <c:v>0.06</c:v>
                </c:pt>
                <c:pt idx="6380">
                  <c:v>0.03</c:v>
                </c:pt>
                <c:pt idx="6381">
                  <c:v>0.06</c:v>
                </c:pt>
                <c:pt idx="6382">
                  <c:v>0</c:v>
                </c:pt>
                <c:pt idx="6383">
                  <c:v>0.06</c:v>
                </c:pt>
                <c:pt idx="6384">
                  <c:v>0.03</c:v>
                </c:pt>
                <c:pt idx="6385">
                  <c:v>0.06</c:v>
                </c:pt>
                <c:pt idx="6386">
                  <c:v>0.03</c:v>
                </c:pt>
                <c:pt idx="6387">
                  <c:v>0.06</c:v>
                </c:pt>
                <c:pt idx="6388">
                  <c:v>0.03</c:v>
                </c:pt>
                <c:pt idx="6389">
                  <c:v>0.06</c:v>
                </c:pt>
                <c:pt idx="6390">
                  <c:v>0</c:v>
                </c:pt>
                <c:pt idx="6391">
                  <c:v>0.06</c:v>
                </c:pt>
                <c:pt idx="6392">
                  <c:v>0.03</c:v>
                </c:pt>
                <c:pt idx="6393">
                  <c:v>0.06</c:v>
                </c:pt>
                <c:pt idx="6394">
                  <c:v>0</c:v>
                </c:pt>
                <c:pt idx="6395">
                  <c:v>0.06</c:v>
                </c:pt>
                <c:pt idx="6396">
                  <c:v>0</c:v>
                </c:pt>
                <c:pt idx="6397">
                  <c:v>0.06</c:v>
                </c:pt>
                <c:pt idx="6398">
                  <c:v>0</c:v>
                </c:pt>
                <c:pt idx="6399">
                  <c:v>0.06</c:v>
                </c:pt>
                <c:pt idx="6400">
                  <c:v>0.03</c:v>
                </c:pt>
                <c:pt idx="6401">
                  <c:v>0.06</c:v>
                </c:pt>
                <c:pt idx="6402">
                  <c:v>0</c:v>
                </c:pt>
                <c:pt idx="6403">
                  <c:v>0.06</c:v>
                </c:pt>
                <c:pt idx="6404">
                  <c:v>0</c:v>
                </c:pt>
                <c:pt idx="6405">
                  <c:v>0.06</c:v>
                </c:pt>
                <c:pt idx="6406">
                  <c:v>0.03</c:v>
                </c:pt>
                <c:pt idx="6407">
                  <c:v>0.06</c:v>
                </c:pt>
                <c:pt idx="6408">
                  <c:v>0.03</c:v>
                </c:pt>
                <c:pt idx="6409">
                  <c:v>0.06</c:v>
                </c:pt>
                <c:pt idx="6410">
                  <c:v>0.03</c:v>
                </c:pt>
                <c:pt idx="6411">
                  <c:v>0.06</c:v>
                </c:pt>
                <c:pt idx="6412">
                  <c:v>0.03</c:v>
                </c:pt>
                <c:pt idx="6413">
                  <c:v>0.09</c:v>
                </c:pt>
                <c:pt idx="6414">
                  <c:v>0.03</c:v>
                </c:pt>
                <c:pt idx="6415">
                  <c:v>0.06</c:v>
                </c:pt>
                <c:pt idx="6416">
                  <c:v>0.03</c:v>
                </c:pt>
                <c:pt idx="6417">
                  <c:v>0.06</c:v>
                </c:pt>
                <c:pt idx="6418">
                  <c:v>0</c:v>
                </c:pt>
                <c:pt idx="6419">
                  <c:v>0.06</c:v>
                </c:pt>
                <c:pt idx="6420">
                  <c:v>0</c:v>
                </c:pt>
                <c:pt idx="6421">
                  <c:v>0.06</c:v>
                </c:pt>
                <c:pt idx="6422">
                  <c:v>0.03</c:v>
                </c:pt>
                <c:pt idx="6423">
                  <c:v>0.06</c:v>
                </c:pt>
                <c:pt idx="6424">
                  <c:v>0.03</c:v>
                </c:pt>
                <c:pt idx="6425">
                  <c:v>0.06</c:v>
                </c:pt>
                <c:pt idx="6426">
                  <c:v>0</c:v>
                </c:pt>
                <c:pt idx="6427">
                  <c:v>0.06</c:v>
                </c:pt>
                <c:pt idx="6428">
                  <c:v>0</c:v>
                </c:pt>
                <c:pt idx="6429">
                  <c:v>0.06</c:v>
                </c:pt>
                <c:pt idx="6430">
                  <c:v>0.03</c:v>
                </c:pt>
                <c:pt idx="6431">
                  <c:v>0.06</c:v>
                </c:pt>
                <c:pt idx="6432">
                  <c:v>0</c:v>
                </c:pt>
                <c:pt idx="6433">
                  <c:v>0.06</c:v>
                </c:pt>
                <c:pt idx="6434">
                  <c:v>0</c:v>
                </c:pt>
                <c:pt idx="6435">
                  <c:v>0.06</c:v>
                </c:pt>
                <c:pt idx="6436">
                  <c:v>0</c:v>
                </c:pt>
                <c:pt idx="6437">
                  <c:v>0.06</c:v>
                </c:pt>
                <c:pt idx="6438">
                  <c:v>0</c:v>
                </c:pt>
                <c:pt idx="6439">
                  <c:v>0.06</c:v>
                </c:pt>
                <c:pt idx="6440">
                  <c:v>0</c:v>
                </c:pt>
                <c:pt idx="6441">
                  <c:v>0.06</c:v>
                </c:pt>
                <c:pt idx="6442">
                  <c:v>0.03</c:v>
                </c:pt>
                <c:pt idx="6443">
                  <c:v>0.06</c:v>
                </c:pt>
                <c:pt idx="6444">
                  <c:v>0</c:v>
                </c:pt>
                <c:pt idx="6445">
                  <c:v>0.06</c:v>
                </c:pt>
                <c:pt idx="6446">
                  <c:v>0.03</c:v>
                </c:pt>
                <c:pt idx="6447">
                  <c:v>0.06</c:v>
                </c:pt>
                <c:pt idx="6448">
                  <c:v>0.03</c:v>
                </c:pt>
                <c:pt idx="6449">
                  <c:v>0.06</c:v>
                </c:pt>
                <c:pt idx="6450">
                  <c:v>0</c:v>
                </c:pt>
                <c:pt idx="6451">
                  <c:v>0.06</c:v>
                </c:pt>
                <c:pt idx="6452">
                  <c:v>0.03</c:v>
                </c:pt>
                <c:pt idx="6453">
                  <c:v>0.06</c:v>
                </c:pt>
                <c:pt idx="6454">
                  <c:v>0</c:v>
                </c:pt>
                <c:pt idx="6455">
                  <c:v>0.06</c:v>
                </c:pt>
                <c:pt idx="6456">
                  <c:v>0</c:v>
                </c:pt>
                <c:pt idx="6457">
                  <c:v>0.06</c:v>
                </c:pt>
                <c:pt idx="6458">
                  <c:v>0</c:v>
                </c:pt>
                <c:pt idx="6459">
                  <c:v>0.06</c:v>
                </c:pt>
                <c:pt idx="6460">
                  <c:v>0.03</c:v>
                </c:pt>
                <c:pt idx="6461">
                  <c:v>0.06</c:v>
                </c:pt>
                <c:pt idx="6462">
                  <c:v>0</c:v>
                </c:pt>
                <c:pt idx="6463">
                  <c:v>0.06</c:v>
                </c:pt>
                <c:pt idx="6464">
                  <c:v>0</c:v>
                </c:pt>
                <c:pt idx="6465">
                  <c:v>0.06</c:v>
                </c:pt>
                <c:pt idx="6466">
                  <c:v>0</c:v>
                </c:pt>
                <c:pt idx="6467">
                  <c:v>0.06</c:v>
                </c:pt>
                <c:pt idx="6468">
                  <c:v>0.03</c:v>
                </c:pt>
                <c:pt idx="6469">
                  <c:v>0.06</c:v>
                </c:pt>
                <c:pt idx="6470">
                  <c:v>0.03</c:v>
                </c:pt>
                <c:pt idx="6471">
                  <c:v>0.06</c:v>
                </c:pt>
                <c:pt idx="6472">
                  <c:v>0.03</c:v>
                </c:pt>
                <c:pt idx="6473">
                  <c:v>0.06</c:v>
                </c:pt>
                <c:pt idx="6474">
                  <c:v>0</c:v>
                </c:pt>
                <c:pt idx="6475">
                  <c:v>0.06</c:v>
                </c:pt>
                <c:pt idx="6476">
                  <c:v>0</c:v>
                </c:pt>
                <c:pt idx="6477">
                  <c:v>0.06</c:v>
                </c:pt>
                <c:pt idx="6478">
                  <c:v>0.03</c:v>
                </c:pt>
                <c:pt idx="6479">
                  <c:v>0.06</c:v>
                </c:pt>
                <c:pt idx="6480">
                  <c:v>0</c:v>
                </c:pt>
                <c:pt idx="6481">
                  <c:v>0.06</c:v>
                </c:pt>
                <c:pt idx="6482">
                  <c:v>0</c:v>
                </c:pt>
                <c:pt idx="6483">
                  <c:v>0.06</c:v>
                </c:pt>
                <c:pt idx="6484">
                  <c:v>0.03</c:v>
                </c:pt>
                <c:pt idx="6485">
                  <c:v>0.06</c:v>
                </c:pt>
                <c:pt idx="6486">
                  <c:v>0.03</c:v>
                </c:pt>
                <c:pt idx="6487">
                  <c:v>0.06</c:v>
                </c:pt>
                <c:pt idx="6488">
                  <c:v>0</c:v>
                </c:pt>
                <c:pt idx="6489">
                  <c:v>0.06</c:v>
                </c:pt>
                <c:pt idx="6490">
                  <c:v>0</c:v>
                </c:pt>
                <c:pt idx="6491">
                  <c:v>0.06</c:v>
                </c:pt>
                <c:pt idx="6492">
                  <c:v>0</c:v>
                </c:pt>
                <c:pt idx="6493">
                  <c:v>0.06</c:v>
                </c:pt>
                <c:pt idx="6494">
                  <c:v>0.03</c:v>
                </c:pt>
                <c:pt idx="6495">
                  <c:v>0.06</c:v>
                </c:pt>
                <c:pt idx="6496">
                  <c:v>0</c:v>
                </c:pt>
                <c:pt idx="6497">
                  <c:v>0.06</c:v>
                </c:pt>
                <c:pt idx="6498">
                  <c:v>0</c:v>
                </c:pt>
                <c:pt idx="6499">
                  <c:v>0.06</c:v>
                </c:pt>
                <c:pt idx="6500">
                  <c:v>0</c:v>
                </c:pt>
                <c:pt idx="6501">
                  <c:v>0.06</c:v>
                </c:pt>
                <c:pt idx="6502">
                  <c:v>0</c:v>
                </c:pt>
                <c:pt idx="6503">
                  <c:v>0.06</c:v>
                </c:pt>
                <c:pt idx="6504">
                  <c:v>0</c:v>
                </c:pt>
                <c:pt idx="6505">
                  <c:v>0.06</c:v>
                </c:pt>
                <c:pt idx="6506">
                  <c:v>0.03</c:v>
                </c:pt>
                <c:pt idx="6507">
                  <c:v>0.06</c:v>
                </c:pt>
                <c:pt idx="6508">
                  <c:v>0</c:v>
                </c:pt>
                <c:pt idx="6509">
                  <c:v>0.06</c:v>
                </c:pt>
                <c:pt idx="6510">
                  <c:v>0.03</c:v>
                </c:pt>
                <c:pt idx="6511">
                  <c:v>0.06</c:v>
                </c:pt>
                <c:pt idx="6512">
                  <c:v>0</c:v>
                </c:pt>
                <c:pt idx="6513">
                  <c:v>0.06</c:v>
                </c:pt>
                <c:pt idx="6514">
                  <c:v>0</c:v>
                </c:pt>
                <c:pt idx="6515">
                  <c:v>0.06</c:v>
                </c:pt>
                <c:pt idx="6516">
                  <c:v>0</c:v>
                </c:pt>
                <c:pt idx="6517">
                  <c:v>0.06</c:v>
                </c:pt>
                <c:pt idx="6518">
                  <c:v>0</c:v>
                </c:pt>
                <c:pt idx="6519">
                  <c:v>0.06</c:v>
                </c:pt>
                <c:pt idx="6520">
                  <c:v>0.03</c:v>
                </c:pt>
                <c:pt idx="6521">
                  <c:v>0.06</c:v>
                </c:pt>
                <c:pt idx="6522">
                  <c:v>0.03</c:v>
                </c:pt>
                <c:pt idx="6523">
                  <c:v>0.06</c:v>
                </c:pt>
                <c:pt idx="6524">
                  <c:v>0.03</c:v>
                </c:pt>
                <c:pt idx="6525">
                  <c:v>0.06</c:v>
                </c:pt>
                <c:pt idx="6526">
                  <c:v>0</c:v>
                </c:pt>
                <c:pt idx="6527">
                  <c:v>0.06</c:v>
                </c:pt>
                <c:pt idx="6528">
                  <c:v>0</c:v>
                </c:pt>
                <c:pt idx="6529">
                  <c:v>0.06</c:v>
                </c:pt>
                <c:pt idx="6530">
                  <c:v>0.03</c:v>
                </c:pt>
                <c:pt idx="6531">
                  <c:v>0.06</c:v>
                </c:pt>
                <c:pt idx="6532">
                  <c:v>0.03</c:v>
                </c:pt>
                <c:pt idx="6533">
                  <c:v>0.09</c:v>
                </c:pt>
                <c:pt idx="6534">
                  <c:v>0.03</c:v>
                </c:pt>
                <c:pt idx="6535">
                  <c:v>0.06</c:v>
                </c:pt>
                <c:pt idx="6536">
                  <c:v>0.03</c:v>
                </c:pt>
                <c:pt idx="6537">
                  <c:v>0.06</c:v>
                </c:pt>
                <c:pt idx="6538">
                  <c:v>0</c:v>
                </c:pt>
                <c:pt idx="6539">
                  <c:v>0.06</c:v>
                </c:pt>
                <c:pt idx="6540">
                  <c:v>0.03</c:v>
                </c:pt>
                <c:pt idx="6541">
                  <c:v>0.06</c:v>
                </c:pt>
                <c:pt idx="6542">
                  <c:v>0.03</c:v>
                </c:pt>
                <c:pt idx="6543">
                  <c:v>0.06</c:v>
                </c:pt>
                <c:pt idx="6544">
                  <c:v>0.03</c:v>
                </c:pt>
                <c:pt idx="6545">
                  <c:v>0.06</c:v>
                </c:pt>
                <c:pt idx="6546">
                  <c:v>0.03</c:v>
                </c:pt>
                <c:pt idx="6547">
                  <c:v>0.06</c:v>
                </c:pt>
                <c:pt idx="6548">
                  <c:v>0.03</c:v>
                </c:pt>
                <c:pt idx="6549">
                  <c:v>0.06</c:v>
                </c:pt>
                <c:pt idx="6550">
                  <c:v>0</c:v>
                </c:pt>
                <c:pt idx="6551">
                  <c:v>0.06</c:v>
                </c:pt>
                <c:pt idx="6552">
                  <c:v>0</c:v>
                </c:pt>
                <c:pt idx="6553">
                  <c:v>0.06</c:v>
                </c:pt>
                <c:pt idx="6554">
                  <c:v>0.03</c:v>
                </c:pt>
                <c:pt idx="6555">
                  <c:v>0.06</c:v>
                </c:pt>
                <c:pt idx="6556">
                  <c:v>0</c:v>
                </c:pt>
                <c:pt idx="6557">
                  <c:v>0.06</c:v>
                </c:pt>
                <c:pt idx="6558">
                  <c:v>0.03</c:v>
                </c:pt>
                <c:pt idx="6559">
                  <c:v>0.06</c:v>
                </c:pt>
                <c:pt idx="6560">
                  <c:v>0</c:v>
                </c:pt>
                <c:pt idx="6561">
                  <c:v>0.06</c:v>
                </c:pt>
                <c:pt idx="6562">
                  <c:v>0</c:v>
                </c:pt>
                <c:pt idx="6563">
                  <c:v>0.06</c:v>
                </c:pt>
                <c:pt idx="6564">
                  <c:v>0.03</c:v>
                </c:pt>
                <c:pt idx="6565">
                  <c:v>0.06</c:v>
                </c:pt>
                <c:pt idx="6566">
                  <c:v>0.03</c:v>
                </c:pt>
                <c:pt idx="6567">
                  <c:v>0.06</c:v>
                </c:pt>
                <c:pt idx="6568">
                  <c:v>0</c:v>
                </c:pt>
                <c:pt idx="6569">
                  <c:v>0.06</c:v>
                </c:pt>
                <c:pt idx="6570">
                  <c:v>0</c:v>
                </c:pt>
                <c:pt idx="6571">
                  <c:v>0.06</c:v>
                </c:pt>
                <c:pt idx="6572">
                  <c:v>0.03</c:v>
                </c:pt>
                <c:pt idx="6573">
                  <c:v>0.06</c:v>
                </c:pt>
                <c:pt idx="6574">
                  <c:v>0.03</c:v>
                </c:pt>
                <c:pt idx="6575">
                  <c:v>0.06</c:v>
                </c:pt>
                <c:pt idx="6576">
                  <c:v>0.03</c:v>
                </c:pt>
                <c:pt idx="6577">
                  <c:v>0.06</c:v>
                </c:pt>
                <c:pt idx="6578">
                  <c:v>0</c:v>
                </c:pt>
                <c:pt idx="6579">
                  <c:v>0.06</c:v>
                </c:pt>
                <c:pt idx="6580">
                  <c:v>0.03</c:v>
                </c:pt>
                <c:pt idx="6581">
                  <c:v>0.06</c:v>
                </c:pt>
                <c:pt idx="6582">
                  <c:v>0.03</c:v>
                </c:pt>
                <c:pt idx="6583">
                  <c:v>0.06</c:v>
                </c:pt>
                <c:pt idx="6584">
                  <c:v>0</c:v>
                </c:pt>
                <c:pt idx="6585">
                  <c:v>0.06</c:v>
                </c:pt>
                <c:pt idx="6586">
                  <c:v>0.03</c:v>
                </c:pt>
                <c:pt idx="6587">
                  <c:v>0.06</c:v>
                </c:pt>
                <c:pt idx="6588">
                  <c:v>0.03</c:v>
                </c:pt>
                <c:pt idx="6589">
                  <c:v>0.06</c:v>
                </c:pt>
                <c:pt idx="6590">
                  <c:v>0.03</c:v>
                </c:pt>
                <c:pt idx="6591">
                  <c:v>0.06</c:v>
                </c:pt>
                <c:pt idx="6592">
                  <c:v>0.03</c:v>
                </c:pt>
                <c:pt idx="6593">
                  <c:v>0.06</c:v>
                </c:pt>
                <c:pt idx="6594">
                  <c:v>0.03</c:v>
                </c:pt>
                <c:pt idx="6595">
                  <c:v>0.06</c:v>
                </c:pt>
                <c:pt idx="6596">
                  <c:v>0.03</c:v>
                </c:pt>
                <c:pt idx="6597">
                  <c:v>0.06</c:v>
                </c:pt>
                <c:pt idx="6598">
                  <c:v>0.03</c:v>
                </c:pt>
                <c:pt idx="6599">
                  <c:v>0.06</c:v>
                </c:pt>
                <c:pt idx="6600">
                  <c:v>0.03</c:v>
                </c:pt>
                <c:pt idx="6601">
                  <c:v>0.06</c:v>
                </c:pt>
                <c:pt idx="6602">
                  <c:v>0.03</c:v>
                </c:pt>
                <c:pt idx="6603">
                  <c:v>0.06</c:v>
                </c:pt>
                <c:pt idx="6604">
                  <c:v>0.03</c:v>
                </c:pt>
                <c:pt idx="6605">
                  <c:v>0.06</c:v>
                </c:pt>
                <c:pt idx="6606">
                  <c:v>0.03</c:v>
                </c:pt>
                <c:pt idx="6607">
                  <c:v>0.06</c:v>
                </c:pt>
                <c:pt idx="6608">
                  <c:v>0</c:v>
                </c:pt>
                <c:pt idx="6609">
                  <c:v>0.06</c:v>
                </c:pt>
                <c:pt idx="6610">
                  <c:v>0.03</c:v>
                </c:pt>
                <c:pt idx="6611">
                  <c:v>0.06</c:v>
                </c:pt>
                <c:pt idx="6612">
                  <c:v>0</c:v>
                </c:pt>
                <c:pt idx="6613">
                  <c:v>0.06</c:v>
                </c:pt>
                <c:pt idx="6614">
                  <c:v>0.03</c:v>
                </c:pt>
                <c:pt idx="6615">
                  <c:v>0.06</c:v>
                </c:pt>
                <c:pt idx="6616">
                  <c:v>0.03</c:v>
                </c:pt>
                <c:pt idx="6617">
                  <c:v>0.06</c:v>
                </c:pt>
                <c:pt idx="6618">
                  <c:v>0</c:v>
                </c:pt>
                <c:pt idx="6619">
                  <c:v>0.06</c:v>
                </c:pt>
                <c:pt idx="6620">
                  <c:v>0.03</c:v>
                </c:pt>
                <c:pt idx="6621">
                  <c:v>0.06</c:v>
                </c:pt>
                <c:pt idx="6622">
                  <c:v>0.03</c:v>
                </c:pt>
                <c:pt idx="6623">
                  <c:v>0.06</c:v>
                </c:pt>
                <c:pt idx="6624">
                  <c:v>0.03</c:v>
                </c:pt>
                <c:pt idx="6625">
                  <c:v>0.06</c:v>
                </c:pt>
                <c:pt idx="6626">
                  <c:v>0</c:v>
                </c:pt>
                <c:pt idx="6627">
                  <c:v>0.06</c:v>
                </c:pt>
                <c:pt idx="6628">
                  <c:v>0.03</c:v>
                </c:pt>
                <c:pt idx="6629">
                  <c:v>0.06</c:v>
                </c:pt>
                <c:pt idx="6630">
                  <c:v>0</c:v>
                </c:pt>
                <c:pt idx="6631">
                  <c:v>0.06</c:v>
                </c:pt>
                <c:pt idx="6632">
                  <c:v>0.03</c:v>
                </c:pt>
                <c:pt idx="6633">
                  <c:v>0.06</c:v>
                </c:pt>
                <c:pt idx="6634">
                  <c:v>0.03</c:v>
                </c:pt>
                <c:pt idx="6635">
                  <c:v>0.06</c:v>
                </c:pt>
                <c:pt idx="6636">
                  <c:v>0.03</c:v>
                </c:pt>
                <c:pt idx="6637">
                  <c:v>0.06</c:v>
                </c:pt>
                <c:pt idx="6638">
                  <c:v>0.03</c:v>
                </c:pt>
                <c:pt idx="6639">
                  <c:v>0.06</c:v>
                </c:pt>
                <c:pt idx="6640">
                  <c:v>0</c:v>
                </c:pt>
                <c:pt idx="6641">
                  <c:v>0.06</c:v>
                </c:pt>
                <c:pt idx="6642">
                  <c:v>0.03</c:v>
                </c:pt>
                <c:pt idx="6643">
                  <c:v>0.06</c:v>
                </c:pt>
                <c:pt idx="6644">
                  <c:v>0</c:v>
                </c:pt>
                <c:pt idx="6645">
                  <c:v>0.06</c:v>
                </c:pt>
                <c:pt idx="6646">
                  <c:v>0</c:v>
                </c:pt>
                <c:pt idx="6647">
                  <c:v>0.06</c:v>
                </c:pt>
                <c:pt idx="6648">
                  <c:v>0</c:v>
                </c:pt>
                <c:pt idx="6649">
                  <c:v>0.06</c:v>
                </c:pt>
                <c:pt idx="6650">
                  <c:v>0</c:v>
                </c:pt>
                <c:pt idx="6651">
                  <c:v>0.06</c:v>
                </c:pt>
                <c:pt idx="6652">
                  <c:v>0</c:v>
                </c:pt>
                <c:pt idx="6653">
                  <c:v>0.09</c:v>
                </c:pt>
                <c:pt idx="6654">
                  <c:v>0.03</c:v>
                </c:pt>
                <c:pt idx="6655">
                  <c:v>0.06</c:v>
                </c:pt>
                <c:pt idx="6656">
                  <c:v>0.03</c:v>
                </c:pt>
                <c:pt idx="6657">
                  <c:v>0.06</c:v>
                </c:pt>
                <c:pt idx="6658">
                  <c:v>0.03</c:v>
                </c:pt>
                <c:pt idx="6659">
                  <c:v>0.06</c:v>
                </c:pt>
                <c:pt idx="6660">
                  <c:v>0.03</c:v>
                </c:pt>
                <c:pt idx="6661">
                  <c:v>0.06</c:v>
                </c:pt>
                <c:pt idx="6662">
                  <c:v>0</c:v>
                </c:pt>
                <c:pt idx="6663">
                  <c:v>0.06</c:v>
                </c:pt>
                <c:pt idx="6664">
                  <c:v>0</c:v>
                </c:pt>
                <c:pt idx="6665">
                  <c:v>0.06</c:v>
                </c:pt>
                <c:pt idx="6666">
                  <c:v>0</c:v>
                </c:pt>
                <c:pt idx="6667">
                  <c:v>0.06</c:v>
                </c:pt>
                <c:pt idx="6668">
                  <c:v>0</c:v>
                </c:pt>
                <c:pt idx="6669">
                  <c:v>0.06</c:v>
                </c:pt>
                <c:pt idx="6670">
                  <c:v>0.03</c:v>
                </c:pt>
                <c:pt idx="6671">
                  <c:v>0.06</c:v>
                </c:pt>
                <c:pt idx="6672">
                  <c:v>0</c:v>
                </c:pt>
                <c:pt idx="6673">
                  <c:v>0.06</c:v>
                </c:pt>
                <c:pt idx="6674">
                  <c:v>0</c:v>
                </c:pt>
                <c:pt idx="6675">
                  <c:v>0.06</c:v>
                </c:pt>
                <c:pt idx="6676">
                  <c:v>0.03</c:v>
                </c:pt>
                <c:pt idx="6677">
                  <c:v>0.06</c:v>
                </c:pt>
                <c:pt idx="6678">
                  <c:v>0</c:v>
                </c:pt>
                <c:pt idx="6679">
                  <c:v>0.06</c:v>
                </c:pt>
                <c:pt idx="6680">
                  <c:v>0.03</c:v>
                </c:pt>
                <c:pt idx="6681">
                  <c:v>0.06</c:v>
                </c:pt>
                <c:pt idx="6682">
                  <c:v>0</c:v>
                </c:pt>
                <c:pt idx="6683">
                  <c:v>0.06</c:v>
                </c:pt>
                <c:pt idx="6684">
                  <c:v>0.03</c:v>
                </c:pt>
                <c:pt idx="6685">
                  <c:v>0.06</c:v>
                </c:pt>
                <c:pt idx="6686">
                  <c:v>0.03</c:v>
                </c:pt>
                <c:pt idx="6687">
                  <c:v>0.06</c:v>
                </c:pt>
                <c:pt idx="6688">
                  <c:v>0</c:v>
                </c:pt>
                <c:pt idx="6689">
                  <c:v>0.06</c:v>
                </c:pt>
                <c:pt idx="6690">
                  <c:v>0.03</c:v>
                </c:pt>
                <c:pt idx="6691">
                  <c:v>0.06</c:v>
                </c:pt>
                <c:pt idx="6692">
                  <c:v>0</c:v>
                </c:pt>
                <c:pt idx="6693">
                  <c:v>0.06</c:v>
                </c:pt>
                <c:pt idx="6694">
                  <c:v>0.03</c:v>
                </c:pt>
                <c:pt idx="6695">
                  <c:v>0.06</c:v>
                </c:pt>
                <c:pt idx="6696">
                  <c:v>0</c:v>
                </c:pt>
                <c:pt idx="6697">
                  <c:v>0.06</c:v>
                </c:pt>
                <c:pt idx="6698">
                  <c:v>0</c:v>
                </c:pt>
                <c:pt idx="6699">
                  <c:v>0.06</c:v>
                </c:pt>
                <c:pt idx="6700">
                  <c:v>0</c:v>
                </c:pt>
                <c:pt idx="6701">
                  <c:v>0.06</c:v>
                </c:pt>
                <c:pt idx="6702">
                  <c:v>0</c:v>
                </c:pt>
                <c:pt idx="6703">
                  <c:v>0.06</c:v>
                </c:pt>
                <c:pt idx="6704">
                  <c:v>0</c:v>
                </c:pt>
                <c:pt idx="6705">
                  <c:v>0.06</c:v>
                </c:pt>
                <c:pt idx="6706">
                  <c:v>0.03</c:v>
                </c:pt>
                <c:pt idx="6707">
                  <c:v>0.06</c:v>
                </c:pt>
                <c:pt idx="6708">
                  <c:v>0</c:v>
                </c:pt>
                <c:pt idx="6709">
                  <c:v>0.06</c:v>
                </c:pt>
                <c:pt idx="6710">
                  <c:v>0</c:v>
                </c:pt>
                <c:pt idx="6711">
                  <c:v>0.06</c:v>
                </c:pt>
                <c:pt idx="6712">
                  <c:v>0</c:v>
                </c:pt>
                <c:pt idx="6713">
                  <c:v>0.06</c:v>
                </c:pt>
                <c:pt idx="6714">
                  <c:v>0</c:v>
                </c:pt>
                <c:pt idx="6715">
                  <c:v>0.06</c:v>
                </c:pt>
                <c:pt idx="6716">
                  <c:v>0</c:v>
                </c:pt>
                <c:pt idx="6717">
                  <c:v>0.06</c:v>
                </c:pt>
                <c:pt idx="6718">
                  <c:v>0.03</c:v>
                </c:pt>
                <c:pt idx="6719">
                  <c:v>0.06</c:v>
                </c:pt>
                <c:pt idx="6720">
                  <c:v>0</c:v>
                </c:pt>
                <c:pt idx="6721">
                  <c:v>0.06</c:v>
                </c:pt>
                <c:pt idx="6722">
                  <c:v>0.03</c:v>
                </c:pt>
                <c:pt idx="6723">
                  <c:v>0.06</c:v>
                </c:pt>
                <c:pt idx="6724">
                  <c:v>0</c:v>
                </c:pt>
                <c:pt idx="6725">
                  <c:v>0.06</c:v>
                </c:pt>
                <c:pt idx="6726">
                  <c:v>0</c:v>
                </c:pt>
                <c:pt idx="6727">
                  <c:v>0.06</c:v>
                </c:pt>
                <c:pt idx="6728">
                  <c:v>0.03</c:v>
                </c:pt>
                <c:pt idx="6729">
                  <c:v>0.06</c:v>
                </c:pt>
                <c:pt idx="6730">
                  <c:v>0.03</c:v>
                </c:pt>
                <c:pt idx="6731">
                  <c:v>0.06</c:v>
                </c:pt>
                <c:pt idx="6732">
                  <c:v>0</c:v>
                </c:pt>
                <c:pt idx="6733">
                  <c:v>0.06</c:v>
                </c:pt>
                <c:pt idx="6734">
                  <c:v>0</c:v>
                </c:pt>
                <c:pt idx="6735">
                  <c:v>0.06</c:v>
                </c:pt>
                <c:pt idx="6736">
                  <c:v>0</c:v>
                </c:pt>
                <c:pt idx="6737">
                  <c:v>0.06</c:v>
                </c:pt>
                <c:pt idx="6738">
                  <c:v>0.03</c:v>
                </c:pt>
                <c:pt idx="6739">
                  <c:v>0.06</c:v>
                </c:pt>
                <c:pt idx="6740">
                  <c:v>0</c:v>
                </c:pt>
                <c:pt idx="6741">
                  <c:v>0.06</c:v>
                </c:pt>
                <c:pt idx="6742">
                  <c:v>0.03</c:v>
                </c:pt>
                <c:pt idx="6743">
                  <c:v>0.06</c:v>
                </c:pt>
                <c:pt idx="6744">
                  <c:v>0.03</c:v>
                </c:pt>
                <c:pt idx="6745">
                  <c:v>0.06</c:v>
                </c:pt>
                <c:pt idx="6746">
                  <c:v>0</c:v>
                </c:pt>
                <c:pt idx="6747">
                  <c:v>0.06</c:v>
                </c:pt>
                <c:pt idx="6748">
                  <c:v>0</c:v>
                </c:pt>
                <c:pt idx="6749">
                  <c:v>0.06</c:v>
                </c:pt>
                <c:pt idx="6750">
                  <c:v>0.03</c:v>
                </c:pt>
                <c:pt idx="6751">
                  <c:v>0.06</c:v>
                </c:pt>
                <c:pt idx="6752">
                  <c:v>0</c:v>
                </c:pt>
                <c:pt idx="6753">
                  <c:v>0.06</c:v>
                </c:pt>
                <c:pt idx="6754">
                  <c:v>0.03</c:v>
                </c:pt>
                <c:pt idx="6755">
                  <c:v>0.06</c:v>
                </c:pt>
                <c:pt idx="6756">
                  <c:v>0.03</c:v>
                </c:pt>
                <c:pt idx="6757">
                  <c:v>0.06</c:v>
                </c:pt>
                <c:pt idx="6758">
                  <c:v>0</c:v>
                </c:pt>
                <c:pt idx="6759">
                  <c:v>0.06</c:v>
                </c:pt>
                <c:pt idx="6760">
                  <c:v>0</c:v>
                </c:pt>
                <c:pt idx="6761">
                  <c:v>0.06</c:v>
                </c:pt>
                <c:pt idx="6762">
                  <c:v>0</c:v>
                </c:pt>
                <c:pt idx="6763">
                  <c:v>0.06</c:v>
                </c:pt>
                <c:pt idx="6764">
                  <c:v>0.03</c:v>
                </c:pt>
                <c:pt idx="6765">
                  <c:v>0.06</c:v>
                </c:pt>
                <c:pt idx="6766">
                  <c:v>0.03</c:v>
                </c:pt>
                <c:pt idx="6767">
                  <c:v>0.06</c:v>
                </c:pt>
                <c:pt idx="6768">
                  <c:v>0.03</c:v>
                </c:pt>
                <c:pt idx="6769">
                  <c:v>0.06</c:v>
                </c:pt>
                <c:pt idx="6770">
                  <c:v>0</c:v>
                </c:pt>
                <c:pt idx="6771">
                  <c:v>0.06</c:v>
                </c:pt>
                <c:pt idx="6772">
                  <c:v>0</c:v>
                </c:pt>
                <c:pt idx="6773">
                  <c:v>0.09</c:v>
                </c:pt>
                <c:pt idx="6774">
                  <c:v>0.03</c:v>
                </c:pt>
                <c:pt idx="6775">
                  <c:v>0.06</c:v>
                </c:pt>
                <c:pt idx="6776">
                  <c:v>0.03</c:v>
                </c:pt>
                <c:pt idx="6777">
                  <c:v>0.06</c:v>
                </c:pt>
                <c:pt idx="6778">
                  <c:v>0</c:v>
                </c:pt>
                <c:pt idx="6779">
                  <c:v>0.06</c:v>
                </c:pt>
                <c:pt idx="6780">
                  <c:v>0.03</c:v>
                </c:pt>
                <c:pt idx="6781">
                  <c:v>0.06</c:v>
                </c:pt>
                <c:pt idx="6782">
                  <c:v>0.03</c:v>
                </c:pt>
                <c:pt idx="6783">
                  <c:v>0.06</c:v>
                </c:pt>
                <c:pt idx="6784">
                  <c:v>0.03</c:v>
                </c:pt>
                <c:pt idx="6785">
                  <c:v>0.06</c:v>
                </c:pt>
                <c:pt idx="6786">
                  <c:v>0</c:v>
                </c:pt>
                <c:pt idx="6787">
                  <c:v>0.06</c:v>
                </c:pt>
                <c:pt idx="6788">
                  <c:v>0.03</c:v>
                </c:pt>
                <c:pt idx="6789">
                  <c:v>0.06</c:v>
                </c:pt>
                <c:pt idx="6790">
                  <c:v>0</c:v>
                </c:pt>
                <c:pt idx="6791">
                  <c:v>0.06</c:v>
                </c:pt>
                <c:pt idx="6792">
                  <c:v>0</c:v>
                </c:pt>
                <c:pt idx="6793">
                  <c:v>0.06</c:v>
                </c:pt>
                <c:pt idx="6794">
                  <c:v>0.03</c:v>
                </c:pt>
                <c:pt idx="6795">
                  <c:v>0.06</c:v>
                </c:pt>
                <c:pt idx="6796">
                  <c:v>0</c:v>
                </c:pt>
                <c:pt idx="6797">
                  <c:v>0.06</c:v>
                </c:pt>
                <c:pt idx="6798">
                  <c:v>0.03</c:v>
                </c:pt>
                <c:pt idx="6799">
                  <c:v>0.06</c:v>
                </c:pt>
                <c:pt idx="6800">
                  <c:v>0</c:v>
                </c:pt>
                <c:pt idx="6801">
                  <c:v>0.06</c:v>
                </c:pt>
                <c:pt idx="6802">
                  <c:v>0.03</c:v>
                </c:pt>
                <c:pt idx="6803">
                  <c:v>0.06</c:v>
                </c:pt>
                <c:pt idx="6804">
                  <c:v>0</c:v>
                </c:pt>
                <c:pt idx="6805">
                  <c:v>0.06</c:v>
                </c:pt>
                <c:pt idx="6806">
                  <c:v>0</c:v>
                </c:pt>
                <c:pt idx="6807">
                  <c:v>0.06</c:v>
                </c:pt>
                <c:pt idx="6808">
                  <c:v>0</c:v>
                </c:pt>
                <c:pt idx="6809">
                  <c:v>0.06</c:v>
                </c:pt>
                <c:pt idx="6810">
                  <c:v>0</c:v>
                </c:pt>
                <c:pt idx="6811">
                  <c:v>0.06</c:v>
                </c:pt>
                <c:pt idx="6812">
                  <c:v>0.03</c:v>
                </c:pt>
                <c:pt idx="6813">
                  <c:v>0.06</c:v>
                </c:pt>
                <c:pt idx="6814">
                  <c:v>0</c:v>
                </c:pt>
                <c:pt idx="6815">
                  <c:v>0.06</c:v>
                </c:pt>
                <c:pt idx="6816">
                  <c:v>0</c:v>
                </c:pt>
                <c:pt idx="6817">
                  <c:v>0.06</c:v>
                </c:pt>
                <c:pt idx="6818">
                  <c:v>0.03</c:v>
                </c:pt>
                <c:pt idx="6819">
                  <c:v>0.06</c:v>
                </c:pt>
                <c:pt idx="6820">
                  <c:v>0.03</c:v>
                </c:pt>
                <c:pt idx="6821">
                  <c:v>0.06</c:v>
                </c:pt>
                <c:pt idx="6822">
                  <c:v>0.03</c:v>
                </c:pt>
                <c:pt idx="6823">
                  <c:v>0.06</c:v>
                </c:pt>
                <c:pt idx="6824">
                  <c:v>0</c:v>
                </c:pt>
                <c:pt idx="6825">
                  <c:v>0.06</c:v>
                </c:pt>
                <c:pt idx="6826">
                  <c:v>0</c:v>
                </c:pt>
                <c:pt idx="6827">
                  <c:v>0.06</c:v>
                </c:pt>
                <c:pt idx="6828">
                  <c:v>0.03</c:v>
                </c:pt>
                <c:pt idx="6829">
                  <c:v>0.06</c:v>
                </c:pt>
                <c:pt idx="6830">
                  <c:v>0.03</c:v>
                </c:pt>
                <c:pt idx="6831">
                  <c:v>0.06</c:v>
                </c:pt>
                <c:pt idx="6832">
                  <c:v>0.03</c:v>
                </c:pt>
                <c:pt idx="6833">
                  <c:v>0.06</c:v>
                </c:pt>
                <c:pt idx="6834">
                  <c:v>0</c:v>
                </c:pt>
                <c:pt idx="6835">
                  <c:v>0.06</c:v>
                </c:pt>
                <c:pt idx="6836">
                  <c:v>0</c:v>
                </c:pt>
                <c:pt idx="6837">
                  <c:v>0.06</c:v>
                </c:pt>
                <c:pt idx="6838">
                  <c:v>0</c:v>
                </c:pt>
                <c:pt idx="6839">
                  <c:v>0.06</c:v>
                </c:pt>
                <c:pt idx="6840">
                  <c:v>0</c:v>
                </c:pt>
                <c:pt idx="6841">
                  <c:v>0.06</c:v>
                </c:pt>
                <c:pt idx="6842">
                  <c:v>0</c:v>
                </c:pt>
                <c:pt idx="6843">
                  <c:v>0.06</c:v>
                </c:pt>
                <c:pt idx="6844">
                  <c:v>0.03</c:v>
                </c:pt>
                <c:pt idx="6845">
                  <c:v>0.06</c:v>
                </c:pt>
                <c:pt idx="6846">
                  <c:v>0.03</c:v>
                </c:pt>
                <c:pt idx="6847">
                  <c:v>0.06</c:v>
                </c:pt>
                <c:pt idx="6848">
                  <c:v>0</c:v>
                </c:pt>
                <c:pt idx="6849">
                  <c:v>0.06</c:v>
                </c:pt>
                <c:pt idx="6850">
                  <c:v>0</c:v>
                </c:pt>
                <c:pt idx="6851">
                  <c:v>0.06</c:v>
                </c:pt>
                <c:pt idx="6852">
                  <c:v>0</c:v>
                </c:pt>
                <c:pt idx="6853">
                  <c:v>0.06</c:v>
                </c:pt>
                <c:pt idx="6854">
                  <c:v>0</c:v>
                </c:pt>
                <c:pt idx="6855">
                  <c:v>0.06</c:v>
                </c:pt>
                <c:pt idx="6856">
                  <c:v>0.03</c:v>
                </c:pt>
                <c:pt idx="6857">
                  <c:v>0.06</c:v>
                </c:pt>
                <c:pt idx="6858">
                  <c:v>0.03</c:v>
                </c:pt>
                <c:pt idx="6859">
                  <c:v>0.06</c:v>
                </c:pt>
                <c:pt idx="6860">
                  <c:v>0.03</c:v>
                </c:pt>
                <c:pt idx="6861">
                  <c:v>0.06</c:v>
                </c:pt>
                <c:pt idx="6862">
                  <c:v>0</c:v>
                </c:pt>
                <c:pt idx="6863">
                  <c:v>0.06</c:v>
                </c:pt>
                <c:pt idx="6864">
                  <c:v>0</c:v>
                </c:pt>
                <c:pt idx="6865">
                  <c:v>0.06</c:v>
                </c:pt>
                <c:pt idx="6866">
                  <c:v>0</c:v>
                </c:pt>
                <c:pt idx="6867">
                  <c:v>0.06</c:v>
                </c:pt>
                <c:pt idx="6868">
                  <c:v>0.03</c:v>
                </c:pt>
                <c:pt idx="6869">
                  <c:v>0.06</c:v>
                </c:pt>
                <c:pt idx="6870">
                  <c:v>0.03</c:v>
                </c:pt>
                <c:pt idx="6871">
                  <c:v>0.06</c:v>
                </c:pt>
                <c:pt idx="6872">
                  <c:v>0.03</c:v>
                </c:pt>
                <c:pt idx="6873">
                  <c:v>0.06</c:v>
                </c:pt>
                <c:pt idx="6874">
                  <c:v>0</c:v>
                </c:pt>
                <c:pt idx="6875">
                  <c:v>0.06</c:v>
                </c:pt>
                <c:pt idx="6876">
                  <c:v>0.03</c:v>
                </c:pt>
                <c:pt idx="6877">
                  <c:v>0.06</c:v>
                </c:pt>
                <c:pt idx="6878">
                  <c:v>0</c:v>
                </c:pt>
                <c:pt idx="6879">
                  <c:v>0.06</c:v>
                </c:pt>
                <c:pt idx="6880">
                  <c:v>0</c:v>
                </c:pt>
                <c:pt idx="6881">
                  <c:v>0.06</c:v>
                </c:pt>
                <c:pt idx="6882">
                  <c:v>0.03</c:v>
                </c:pt>
                <c:pt idx="6883">
                  <c:v>0.06</c:v>
                </c:pt>
                <c:pt idx="6884">
                  <c:v>0</c:v>
                </c:pt>
                <c:pt idx="6885">
                  <c:v>0.06</c:v>
                </c:pt>
                <c:pt idx="6886">
                  <c:v>0.03</c:v>
                </c:pt>
                <c:pt idx="6887">
                  <c:v>0.06</c:v>
                </c:pt>
                <c:pt idx="6888">
                  <c:v>0.03</c:v>
                </c:pt>
                <c:pt idx="6889">
                  <c:v>0.06</c:v>
                </c:pt>
                <c:pt idx="6890">
                  <c:v>0</c:v>
                </c:pt>
                <c:pt idx="6891">
                  <c:v>0.06</c:v>
                </c:pt>
                <c:pt idx="6892">
                  <c:v>0.03</c:v>
                </c:pt>
                <c:pt idx="6893">
                  <c:v>0.09</c:v>
                </c:pt>
                <c:pt idx="6894">
                  <c:v>0</c:v>
                </c:pt>
                <c:pt idx="6895">
                  <c:v>0.06</c:v>
                </c:pt>
                <c:pt idx="6896">
                  <c:v>0</c:v>
                </c:pt>
                <c:pt idx="6897">
                  <c:v>0.06</c:v>
                </c:pt>
                <c:pt idx="6898">
                  <c:v>0.03</c:v>
                </c:pt>
                <c:pt idx="6899">
                  <c:v>0.06</c:v>
                </c:pt>
                <c:pt idx="6900">
                  <c:v>0</c:v>
                </c:pt>
                <c:pt idx="6901">
                  <c:v>0.06</c:v>
                </c:pt>
                <c:pt idx="6902">
                  <c:v>0</c:v>
                </c:pt>
                <c:pt idx="6903">
                  <c:v>0.06</c:v>
                </c:pt>
                <c:pt idx="6904">
                  <c:v>0.03</c:v>
                </c:pt>
                <c:pt idx="6905">
                  <c:v>0.06</c:v>
                </c:pt>
                <c:pt idx="6906">
                  <c:v>0.03</c:v>
                </c:pt>
                <c:pt idx="6907">
                  <c:v>0.06</c:v>
                </c:pt>
                <c:pt idx="6908">
                  <c:v>0.03</c:v>
                </c:pt>
                <c:pt idx="6909">
                  <c:v>0.06</c:v>
                </c:pt>
                <c:pt idx="6910">
                  <c:v>0</c:v>
                </c:pt>
                <c:pt idx="6911">
                  <c:v>0.06</c:v>
                </c:pt>
                <c:pt idx="6912">
                  <c:v>0</c:v>
                </c:pt>
                <c:pt idx="6913">
                  <c:v>0.06</c:v>
                </c:pt>
                <c:pt idx="6914">
                  <c:v>0.03</c:v>
                </c:pt>
                <c:pt idx="6915">
                  <c:v>0.06</c:v>
                </c:pt>
                <c:pt idx="6916">
                  <c:v>0.03</c:v>
                </c:pt>
                <c:pt idx="6917">
                  <c:v>0.06</c:v>
                </c:pt>
                <c:pt idx="6918">
                  <c:v>0</c:v>
                </c:pt>
                <c:pt idx="6919">
                  <c:v>0.06</c:v>
                </c:pt>
                <c:pt idx="6920">
                  <c:v>0.03</c:v>
                </c:pt>
                <c:pt idx="6921">
                  <c:v>0.06</c:v>
                </c:pt>
                <c:pt idx="6922">
                  <c:v>0.03</c:v>
                </c:pt>
                <c:pt idx="6923">
                  <c:v>0.06</c:v>
                </c:pt>
                <c:pt idx="6924">
                  <c:v>0</c:v>
                </c:pt>
                <c:pt idx="6925">
                  <c:v>0.06</c:v>
                </c:pt>
                <c:pt idx="6926">
                  <c:v>0.03</c:v>
                </c:pt>
                <c:pt idx="6927">
                  <c:v>0.06</c:v>
                </c:pt>
                <c:pt idx="6928">
                  <c:v>0</c:v>
                </c:pt>
                <c:pt idx="6929">
                  <c:v>0.06</c:v>
                </c:pt>
                <c:pt idx="6930">
                  <c:v>0</c:v>
                </c:pt>
                <c:pt idx="6931">
                  <c:v>0.06</c:v>
                </c:pt>
                <c:pt idx="6932">
                  <c:v>0</c:v>
                </c:pt>
                <c:pt idx="6933">
                  <c:v>0.06</c:v>
                </c:pt>
                <c:pt idx="6934">
                  <c:v>0.03</c:v>
                </c:pt>
                <c:pt idx="6935">
                  <c:v>0.06</c:v>
                </c:pt>
                <c:pt idx="6936">
                  <c:v>0</c:v>
                </c:pt>
                <c:pt idx="6937">
                  <c:v>0.06</c:v>
                </c:pt>
                <c:pt idx="6938">
                  <c:v>0.03</c:v>
                </c:pt>
                <c:pt idx="6939">
                  <c:v>0.06</c:v>
                </c:pt>
                <c:pt idx="6940">
                  <c:v>0.03</c:v>
                </c:pt>
                <c:pt idx="6941">
                  <c:v>0.06</c:v>
                </c:pt>
                <c:pt idx="6942">
                  <c:v>0.03</c:v>
                </c:pt>
                <c:pt idx="6943">
                  <c:v>0.06</c:v>
                </c:pt>
                <c:pt idx="6944">
                  <c:v>0</c:v>
                </c:pt>
                <c:pt idx="6945">
                  <c:v>0.06</c:v>
                </c:pt>
                <c:pt idx="6946">
                  <c:v>0.03</c:v>
                </c:pt>
                <c:pt idx="6947">
                  <c:v>0.06</c:v>
                </c:pt>
                <c:pt idx="6948">
                  <c:v>0.03</c:v>
                </c:pt>
                <c:pt idx="6949">
                  <c:v>0.06</c:v>
                </c:pt>
                <c:pt idx="6950">
                  <c:v>0</c:v>
                </c:pt>
                <c:pt idx="6951">
                  <c:v>0.06</c:v>
                </c:pt>
                <c:pt idx="6952">
                  <c:v>0</c:v>
                </c:pt>
                <c:pt idx="6953">
                  <c:v>0.06</c:v>
                </c:pt>
                <c:pt idx="6954">
                  <c:v>0.03</c:v>
                </c:pt>
                <c:pt idx="6955">
                  <c:v>0.06</c:v>
                </c:pt>
                <c:pt idx="6956">
                  <c:v>0</c:v>
                </c:pt>
                <c:pt idx="6957">
                  <c:v>0.06</c:v>
                </c:pt>
                <c:pt idx="6958">
                  <c:v>0.03</c:v>
                </c:pt>
                <c:pt idx="6959">
                  <c:v>0.06</c:v>
                </c:pt>
                <c:pt idx="6960">
                  <c:v>0.03</c:v>
                </c:pt>
                <c:pt idx="6961">
                  <c:v>0.06</c:v>
                </c:pt>
                <c:pt idx="6962">
                  <c:v>0.03</c:v>
                </c:pt>
                <c:pt idx="6963">
                  <c:v>0.06</c:v>
                </c:pt>
                <c:pt idx="6964">
                  <c:v>0</c:v>
                </c:pt>
                <c:pt idx="6965">
                  <c:v>0.06</c:v>
                </c:pt>
                <c:pt idx="6966">
                  <c:v>0</c:v>
                </c:pt>
                <c:pt idx="6967">
                  <c:v>0.06</c:v>
                </c:pt>
                <c:pt idx="6968">
                  <c:v>0</c:v>
                </c:pt>
                <c:pt idx="6969">
                  <c:v>0.06</c:v>
                </c:pt>
                <c:pt idx="6970">
                  <c:v>0</c:v>
                </c:pt>
                <c:pt idx="6971">
                  <c:v>0.06</c:v>
                </c:pt>
                <c:pt idx="6972">
                  <c:v>0</c:v>
                </c:pt>
                <c:pt idx="6973">
                  <c:v>0.06</c:v>
                </c:pt>
                <c:pt idx="6974">
                  <c:v>0.03</c:v>
                </c:pt>
                <c:pt idx="6975">
                  <c:v>0.06</c:v>
                </c:pt>
                <c:pt idx="6976">
                  <c:v>0</c:v>
                </c:pt>
                <c:pt idx="6977">
                  <c:v>0.06</c:v>
                </c:pt>
                <c:pt idx="6978">
                  <c:v>0</c:v>
                </c:pt>
                <c:pt idx="6979">
                  <c:v>0.06</c:v>
                </c:pt>
                <c:pt idx="6980">
                  <c:v>0.03</c:v>
                </c:pt>
                <c:pt idx="6981">
                  <c:v>0.06</c:v>
                </c:pt>
                <c:pt idx="6982">
                  <c:v>0</c:v>
                </c:pt>
                <c:pt idx="6983">
                  <c:v>0.06</c:v>
                </c:pt>
                <c:pt idx="6984">
                  <c:v>0</c:v>
                </c:pt>
                <c:pt idx="6985">
                  <c:v>0.06</c:v>
                </c:pt>
                <c:pt idx="6986">
                  <c:v>0</c:v>
                </c:pt>
                <c:pt idx="6987">
                  <c:v>0.06</c:v>
                </c:pt>
                <c:pt idx="6988">
                  <c:v>0</c:v>
                </c:pt>
                <c:pt idx="6989">
                  <c:v>0.06</c:v>
                </c:pt>
                <c:pt idx="6990">
                  <c:v>0.03</c:v>
                </c:pt>
                <c:pt idx="6991">
                  <c:v>0.06</c:v>
                </c:pt>
                <c:pt idx="6992">
                  <c:v>0.03</c:v>
                </c:pt>
                <c:pt idx="6993">
                  <c:v>0.06</c:v>
                </c:pt>
                <c:pt idx="6994">
                  <c:v>0.03</c:v>
                </c:pt>
                <c:pt idx="6995">
                  <c:v>0.06</c:v>
                </c:pt>
                <c:pt idx="6996">
                  <c:v>0</c:v>
                </c:pt>
                <c:pt idx="6997">
                  <c:v>0.06</c:v>
                </c:pt>
                <c:pt idx="6998">
                  <c:v>0.03</c:v>
                </c:pt>
                <c:pt idx="6999">
                  <c:v>0.06</c:v>
                </c:pt>
                <c:pt idx="7000">
                  <c:v>0.03</c:v>
                </c:pt>
                <c:pt idx="7001">
                  <c:v>0.06</c:v>
                </c:pt>
                <c:pt idx="7002">
                  <c:v>0.03</c:v>
                </c:pt>
                <c:pt idx="7003">
                  <c:v>0.06</c:v>
                </c:pt>
                <c:pt idx="7004">
                  <c:v>0.03</c:v>
                </c:pt>
                <c:pt idx="7005">
                  <c:v>0.06</c:v>
                </c:pt>
                <c:pt idx="7006">
                  <c:v>0</c:v>
                </c:pt>
                <c:pt idx="7007">
                  <c:v>0.06</c:v>
                </c:pt>
                <c:pt idx="7008">
                  <c:v>0</c:v>
                </c:pt>
                <c:pt idx="7009">
                  <c:v>0.06</c:v>
                </c:pt>
                <c:pt idx="7010">
                  <c:v>0.03</c:v>
                </c:pt>
                <c:pt idx="7011">
                  <c:v>0.06</c:v>
                </c:pt>
                <c:pt idx="7012">
                  <c:v>0</c:v>
                </c:pt>
                <c:pt idx="7013">
                  <c:v>0.09</c:v>
                </c:pt>
                <c:pt idx="7014">
                  <c:v>0.03</c:v>
                </c:pt>
                <c:pt idx="7015">
                  <c:v>0.06</c:v>
                </c:pt>
                <c:pt idx="7016">
                  <c:v>0</c:v>
                </c:pt>
                <c:pt idx="7017">
                  <c:v>0.06</c:v>
                </c:pt>
                <c:pt idx="7018">
                  <c:v>0</c:v>
                </c:pt>
                <c:pt idx="7019">
                  <c:v>0.06</c:v>
                </c:pt>
                <c:pt idx="7020">
                  <c:v>0.03</c:v>
                </c:pt>
                <c:pt idx="7021">
                  <c:v>0.06</c:v>
                </c:pt>
                <c:pt idx="7022">
                  <c:v>0</c:v>
                </c:pt>
                <c:pt idx="7023">
                  <c:v>0.06</c:v>
                </c:pt>
                <c:pt idx="7024">
                  <c:v>0.03</c:v>
                </c:pt>
                <c:pt idx="7025">
                  <c:v>0.06</c:v>
                </c:pt>
                <c:pt idx="7026">
                  <c:v>0</c:v>
                </c:pt>
                <c:pt idx="7027">
                  <c:v>0.06</c:v>
                </c:pt>
                <c:pt idx="7028">
                  <c:v>0.03</c:v>
                </c:pt>
                <c:pt idx="7029">
                  <c:v>0.06</c:v>
                </c:pt>
                <c:pt idx="7030">
                  <c:v>0.03</c:v>
                </c:pt>
                <c:pt idx="7031">
                  <c:v>0.06</c:v>
                </c:pt>
                <c:pt idx="7032">
                  <c:v>0</c:v>
                </c:pt>
                <c:pt idx="7033">
                  <c:v>0.06</c:v>
                </c:pt>
                <c:pt idx="7034">
                  <c:v>0</c:v>
                </c:pt>
                <c:pt idx="7035">
                  <c:v>0.06</c:v>
                </c:pt>
                <c:pt idx="7036">
                  <c:v>0</c:v>
                </c:pt>
                <c:pt idx="7037">
                  <c:v>0.06</c:v>
                </c:pt>
                <c:pt idx="7038">
                  <c:v>0</c:v>
                </c:pt>
                <c:pt idx="7039">
                  <c:v>0.06</c:v>
                </c:pt>
                <c:pt idx="7040">
                  <c:v>0</c:v>
                </c:pt>
                <c:pt idx="7041">
                  <c:v>0.06</c:v>
                </c:pt>
                <c:pt idx="7042">
                  <c:v>0</c:v>
                </c:pt>
                <c:pt idx="7043">
                  <c:v>0.06</c:v>
                </c:pt>
                <c:pt idx="7044">
                  <c:v>0</c:v>
                </c:pt>
                <c:pt idx="7045">
                  <c:v>0.06</c:v>
                </c:pt>
                <c:pt idx="7046">
                  <c:v>0.03</c:v>
                </c:pt>
                <c:pt idx="7047">
                  <c:v>0.06</c:v>
                </c:pt>
                <c:pt idx="7048">
                  <c:v>0</c:v>
                </c:pt>
                <c:pt idx="7049">
                  <c:v>0.06</c:v>
                </c:pt>
                <c:pt idx="7050">
                  <c:v>0</c:v>
                </c:pt>
                <c:pt idx="7051">
                  <c:v>0.06</c:v>
                </c:pt>
                <c:pt idx="7052">
                  <c:v>0.03</c:v>
                </c:pt>
                <c:pt idx="7053">
                  <c:v>0.06</c:v>
                </c:pt>
                <c:pt idx="7054">
                  <c:v>0.03</c:v>
                </c:pt>
                <c:pt idx="7055">
                  <c:v>0.06</c:v>
                </c:pt>
                <c:pt idx="7056">
                  <c:v>0.03</c:v>
                </c:pt>
                <c:pt idx="7057">
                  <c:v>0.06</c:v>
                </c:pt>
                <c:pt idx="7058">
                  <c:v>0</c:v>
                </c:pt>
                <c:pt idx="7059">
                  <c:v>0.06</c:v>
                </c:pt>
                <c:pt idx="7060">
                  <c:v>0</c:v>
                </c:pt>
                <c:pt idx="7061">
                  <c:v>0.06</c:v>
                </c:pt>
                <c:pt idx="7062">
                  <c:v>0.03</c:v>
                </c:pt>
                <c:pt idx="7063">
                  <c:v>0.06</c:v>
                </c:pt>
                <c:pt idx="7064">
                  <c:v>0.03</c:v>
                </c:pt>
                <c:pt idx="7065">
                  <c:v>0.06</c:v>
                </c:pt>
                <c:pt idx="7066">
                  <c:v>0</c:v>
                </c:pt>
                <c:pt idx="7067">
                  <c:v>0.06</c:v>
                </c:pt>
                <c:pt idx="7068">
                  <c:v>0</c:v>
                </c:pt>
                <c:pt idx="7069">
                  <c:v>0.06</c:v>
                </c:pt>
                <c:pt idx="7070">
                  <c:v>0</c:v>
                </c:pt>
                <c:pt idx="7071">
                  <c:v>0.06</c:v>
                </c:pt>
                <c:pt idx="7072">
                  <c:v>0</c:v>
                </c:pt>
                <c:pt idx="7073">
                  <c:v>0.06</c:v>
                </c:pt>
                <c:pt idx="7074">
                  <c:v>0</c:v>
                </c:pt>
                <c:pt idx="7075">
                  <c:v>0.06</c:v>
                </c:pt>
                <c:pt idx="7076">
                  <c:v>0.03</c:v>
                </c:pt>
                <c:pt idx="7077">
                  <c:v>0.06</c:v>
                </c:pt>
                <c:pt idx="7078">
                  <c:v>0</c:v>
                </c:pt>
                <c:pt idx="7079">
                  <c:v>0.06</c:v>
                </c:pt>
                <c:pt idx="7080">
                  <c:v>0.03</c:v>
                </c:pt>
                <c:pt idx="7081">
                  <c:v>0.06</c:v>
                </c:pt>
                <c:pt idx="7082">
                  <c:v>0</c:v>
                </c:pt>
                <c:pt idx="7083">
                  <c:v>0.06</c:v>
                </c:pt>
                <c:pt idx="7084">
                  <c:v>0.03</c:v>
                </c:pt>
                <c:pt idx="7085">
                  <c:v>0.06</c:v>
                </c:pt>
                <c:pt idx="7086">
                  <c:v>0.03</c:v>
                </c:pt>
                <c:pt idx="7087">
                  <c:v>0.06</c:v>
                </c:pt>
                <c:pt idx="7088">
                  <c:v>0.03</c:v>
                </c:pt>
                <c:pt idx="7089">
                  <c:v>0.06</c:v>
                </c:pt>
                <c:pt idx="7090">
                  <c:v>0.03</c:v>
                </c:pt>
                <c:pt idx="7091">
                  <c:v>0.06</c:v>
                </c:pt>
                <c:pt idx="7092">
                  <c:v>0</c:v>
                </c:pt>
                <c:pt idx="7093">
                  <c:v>0.06</c:v>
                </c:pt>
                <c:pt idx="7094">
                  <c:v>0</c:v>
                </c:pt>
                <c:pt idx="7095">
                  <c:v>0.06</c:v>
                </c:pt>
                <c:pt idx="7096">
                  <c:v>0.03</c:v>
                </c:pt>
                <c:pt idx="7097">
                  <c:v>0.06</c:v>
                </c:pt>
                <c:pt idx="7098">
                  <c:v>0.03</c:v>
                </c:pt>
                <c:pt idx="7099">
                  <c:v>0.06</c:v>
                </c:pt>
                <c:pt idx="7100">
                  <c:v>0</c:v>
                </c:pt>
                <c:pt idx="7101">
                  <c:v>0.06</c:v>
                </c:pt>
                <c:pt idx="7102">
                  <c:v>0</c:v>
                </c:pt>
                <c:pt idx="7103">
                  <c:v>0.06</c:v>
                </c:pt>
                <c:pt idx="7104">
                  <c:v>0</c:v>
                </c:pt>
                <c:pt idx="7105">
                  <c:v>0.06</c:v>
                </c:pt>
                <c:pt idx="7106">
                  <c:v>0.03</c:v>
                </c:pt>
                <c:pt idx="7107">
                  <c:v>0.06</c:v>
                </c:pt>
                <c:pt idx="7108">
                  <c:v>0</c:v>
                </c:pt>
                <c:pt idx="7109">
                  <c:v>0.06</c:v>
                </c:pt>
                <c:pt idx="7110">
                  <c:v>0</c:v>
                </c:pt>
                <c:pt idx="7111">
                  <c:v>0.06</c:v>
                </c:pt>
                <c:pt idx="7112">
                  <c:v>0.03</c:v>
                </c:pt>
                <c:pt idx="7113">
                  <c:v>0.06</c:v>
                </c:pt>
                <c:pt idx="7114">
                  <c:v>0.03</c:v>
                </c:pt>
                <c:pt idx="7115">
                  <c:v>0.06</c:v>
                </c:pt>
                <c:pt idx="7116">
                  <c:v>0.03</c:v>
                </c:pt>
                <c:pt idx="7117">
                  <c:v>0.06</c:v>
                </c:pt>
                <c:pt idx="7118">
                  <c:v>0</c:v>
                </c:pt>
                <c:pt idx="7119">
                  <c:v>0.06</c:v>
                </c:pt>
                <c:pt idx="7120">
                  <c:v>0.03</c:v>
                </c:pt>
                <c:pt idx="7121">
                  <c:v>0.06</c:v>
                </c:pt>
                <c:pt idx="7122">
                  <c:v>0</c:v>
                </c:pt>
                <c:pt idx="7123">
                  <c:v>0.06</c:v>
                </c:pt>
                <c:pt idx="7124">
                  <c:v>0.03</c:v>
                </c:pt>
                <c:pt idx="7125">
                  <c:v>0.06</c:v>
                </c:pt>
                <c:pt idx="7126">
                  <c:v>0</c:v>
                </c:pt>
                <c:pt idx="7127">
                  <c:v>0.06</c:v>
                </c:pt>
                <c:pt idx="7128">
                  <c:v>0.03</c:v>
                </c:pt>
                <c:pt idx="7129">
                  <c:v>0.06</c:v>
                </c:pt>
                <c:pt idx="7130">
                  <c:v>0</c:v>
                </c:pt>
                <c:pt idx="7131">
                  <c:v>0.06</c:v>
                </c:pt>
                <c:pt idx="7132">
                  <c:v>0</c:v>
                </c:pt>
                <c:pt idx="7133">
                  <c:v>0.09</c:v>
                </c:pt>
                <c:pt idx="7134">
                  <c:v>0</c:v>
                </c:pt>
                <c:pt idx="7135">
                  <c:v>0.06</c:v>
                </c:pt>
                <c:pt idx="7136">
                  <c:v>0</c:v>
                </c:pt>
                <c:pt idx="7137">
                  <c:v>0.06</c:v>
                </c:pt>
                <c:pt idx="7138">
                  <c:v>0</c:v>
                </c:pt>
                <c:pt idx="7139">
                  <c:v>0.06</c:v>
                </c:pt>
                <c:pt idx="7140">
                  <c:v>0</c:v>
                </c:pt>
                <c:pt idx="7141">
                  <c:v>0.06</c:v>
                </c:pt>
                <c:pt idx="7142">
                  <c:v>0.03</c:v>
                </c:pt>
                <c:pt idx="7143">
                  <c:v>0.06</c:v>
                </c:pt>
                <c:pt idx="7144">
                  <c:v>0</c:v>
                </c:pt>
                <c:pt idx="7145">
                  <c:v>0.06</c:v>
                </c:pt>
                <c:pt idx="7146">
                  <c:v>0.03</c:v>
                </c:pt>
                <c:pt idx="7147">
                  <c:v>0.06</c:v>
                </c:pt>
                <c:pt idx="7148">
                  <c:v>0</c:v>
                </c:pt>
                <c:pt idx="7149">
                  <c:v>0.06</c:v>
                </c:pt>
                <c:pt idx="7150">
                  <c:v>0.03</c:v>
                </c:pt>
                <c:pt idx="7151">
                  <c:v>0.06</c:v>
                </c:pt>
                <c:pt idx="7152">
                  <c:v>0</c:v>
                </c:pt>
                <c:pt idx="7153">
                  <c:v>0.06</c:v>
                </c:pt>
                <c:pt idx="7154">
                  <c:v>0.03</c:v>
                </c:pt>
                <c:pt idx="7155">
                  <c:v>0.06</c:v>
                </c:pt>
                <c:pt idx="7156">
                  <c:v>0.03</c:v>
                </c:pt>
                <c:pt idx="7157">
                  <c:v>0.06</c:v>
                </c:pt>
                <c:pt idx="7158">
                  <c:v>0.03</c:v>
                </c:pt>
                <c:pt idx="7159">
                  <c:v>0.06</c:v>
                </c:pt>
                <c:pt idx="7160">
                  <c:v>0</c:v>
                </c:pt>
                <c:pt idx="7161">
                  <c:v>0.06</c:v>
                </c:pt>
                <c:pt idx="7162">
                  <c:v>0</c:v>
                </c:pt>
                <c:pt idx="7163">
                  <c:v>0.06</c:v>
                </c:pt>
                <c:pt idx="7164">
                  <c:v>0.03</c:v>
                </c:pt>
                <c:pt idx="7165">
                  <c:v>0.06</c:v>
                </c:pt>
                <c:pt idx="7166">
                  <c:v>0.03</c:v>
                </c:pt>
                <c:pt idx="7167">
                  <c:v>0.06</c:v>
                </c:pt>
                <c:pt idx="7168">
                  <c:v>0</c:v>
                </c:pt>
                <c:pt idx="7169">
                  <c:v>0.06</c:v>
                </c:pt>
                <c:pt idx="7170">
                  <c:v>0</c:v>
                </c:pt>
                <c:pt idx="7171">
                  <c:v>0.06</c:v>
                </c:pt>
                <c:pt idx="7172">
                  <c:v>0</c:v>
                </c:pt>
                <c:pt idx="7173">
                  <c:v>0.06</c:v>
                </c:pt>
                <c:pt idx="7174">
                  <c:v>0</c:v>
                </c:pt>
                <c:pt idx="7175">
                  <c:v>0.06</c:v>
                </c:pt>
                <c:pt idx="7176">
                  <c:v>0.03</c:v>
                </c:pt>
                <c:pt idx="7177">
                  <c:v>0.06</c:v>
                </c:pt>
                <c:pt idx="7178">
                  <c:v>0</c:v>
                </c:pt>
                <c:pt idx="7179">
                  <c:v>0.06</c:v>
                </c:pt>
                <c:pt idx="7180">
                  <c:v>0.03</c:v>
                </c:pt>
                <c:pt idx="7181">
                  <c:v>0.06</c:v>
                </c:pt>
                <c:pt idx="7182">
                  <c:v>0.03</c:v>
                </c:pt>
                <c:pt idx="7183">
                  <c:v>0.06</c:v>
                </c:pt>
                <c:pt idx="7184">
                  <c:v>0</c:v>
                </c:pt>
                <c:pt idx="7185">
                  <c:v>0.06</c:v>
                </c:pt>
                <c:pt idx="7186">
                  <c:v>0.03</c:v>
                </c:pt>
                <c:pt idx="7187">
                  <c:v>0.06</c:v>
                </c:pt>
                <c:pt idx="7188">
                  <c:v>0.03</c:v>
                </c:pt>
                <c:pt idx="7189">
                  <c:v>0.06</c:v>
                </c:pt>
                <c:pt idx="7190">
                  <c:v>0</c:v>
                </c:pt>
                <c:pt idx="7191">
                  <c:v>0.06</c:v>
                </c:pt>
                <c:pt idx="7192">
                  <c:v>0</c:v>
                </c:pt>
                <c:pt idx="7193">
                  <c:v>0.06</c:v>
                </c:pt>
                <c:pt idx="7194">
                  <c:v>0.03</c:v>
                </c:pt>
                <c:pt idx="7195">
                  <c:v>0.06</c:v>
                </c:pt>
                <c:pt idx="7196">
                  <c:v>0.03</c:v>
                </c:pt>
                <c:pt idx="7197">
                  <c:v>0.06</c:v>
                </c:pt>
                <c:pt idx="7198">
                  <c:v>0</c:v>
                </c:pt>
                <c:pt idx="7199">
                  <c:v>0.06</c:v>
                </c:pt>
                <c:pt idx="7200">
                  <c:v>0.03</c:v>
                </c:pt>
                <c:pt idx="7201">
                  <c:v>0.06</c:v>
                </c:pt>
                <c:pt idx="7202">
                  <c:v>0.03</c:v>
                </c:pt>
                <c:pt idx="7203">
                  <c:v>0.06</c:v>
                </c:pt>
                <c:pt idx="7204">
                  <c:v>0</c:v>
                </c:pt>
                <c:pt idx="7205">
                  <c:v>0.06</c:v>
                </c:pt>
                <c:pt idx="7206">
                  <c:v>0</c:v>
                </c:pt>
                <c:pt idx="7207">
                  <c:v>0.06</c:v>
                </c:pt>
                <c:pt idx="7208">
                  <c:v>0.03</c:v>
                </c:pt>
                <c:pt idx="7209">
                  <c:v>0.06</c:v>
                </c:pt>
                <c:pt idx="7210">
                  <c:v>0</c:v>
                </c:pt>
                <c:pt idx="7211">
                  <c:v>0.06</c:v>
                </c:pt>
                <c:pt idx="7212">
                  <c:v>0</c:v>
                </c:pt>
                <c:pt idx="7213">
                  <c:v>0.06</c:v>
                </c:pt>
                <c:pt idx="7214">
                  <c:v>0.03</c:v>
                </c:pt>
                <c:pt idx="7215">
                  <c:v>0.06</c:v>
                </c:pt>
                <c:pt idx="7216">
                  <c:v>0</c:v>
                </c:pt>
                <c:pt idx="7217">
                  <c:v>0.06</c:v>
                </c:pt>
                <c:pt idx="7218">
                  <c:v>0</c:v>
                </c:pt>
                <c:pt idx="7219">
                  <c:v>0.06</c:v>
                </c:pt>
                <c:pt idx="7220">
                  <c:v>0</c:v>
                </c:pt>
                <c:pt idx="7221">
                  <c:v>0.06</c:v>
                </c:pt>
                <c:pt idx="7222">
                  <c:v>0</c:v>
                </c:pt>
                <c:pt idx="7223">
                  <c:v>0.06</c:v>
                </c:pt>
                <c:pt idx="7224">
                  <c:v>0</c:v>
                </c:pt>
                <c:pt idx="7225">
                  <c:v>0.06</c:v>
                </c:pt>
                <c:pt idx="7226">
                  <c:v>0.03</c:v>
                </c:pt>
                <c:pt idx="7227">
                  <c:v>0.06</c:v>
                </c:pt>
                <c:pt idx="7228">
                  <c:v>0.03</c:v>
                </c:pt>
                <c:pt idx="7229">
                  <c:v>0.06</c:v>
                </c:pt>
                <c:pt idx="7230">
                  <c:v>0</c:v>
                </c:pt>
                <c:pt idx="7231">
                  <c:v>0.06</c:v>
                </c:pt>
                <c:pt idx="7232">
                  <c:v>0</c:v>
                </c:pt>
                <c:pt idx="7233">
                  <c:v>0.06</c:v>
                </c:pt>
                <c:pt idx="7234">
                  <c:v>0.03</c:v>
                </c:pt>
                <c:pt idx="7235">
                  <c:v>0.06</c:v>
                </c:pt>
                <c:pt idx="7236">
                  <c:v>0.03</c:v>
                </c:pt>
                <c:pt idx="7237">
                  <c:v>0.06</c:v>
                </c:pt>
                <c:pt idx="7238">
                  <c:v>0.03</c:v>
                </c:pt>
                <c:pt idx="7239">
                  <c:v>0.06</c:v>
                </c:pt>
                <c:pt idx="7240">
                  <c:v>0</c:v>
                </c:pt>
                <c:pt idx="7241">
                  <c:v>0.06</c:v>
                </c:pt>
                <c:pt idx="7242">
                  <c:v>0.03</c:v>
                </c:pt>
                <c:pt idx="7243">
                  <c:v>0.06</c:v>
                </c:pt>
                <c:pt idx="7244">
                  <c:v>0</c:v>
                </c:pt>
                <c:pt idx="7245">
                  <c:v>0.06</c:v>
                </c:pt>
                <c:pt idx="7246">
                  <c:v>0</c:v>
                </c:pt>
                <c:pt idx="7247">
                  <c:v>0.06</c:v>
                </c:pt>
                <c:pt idx="7248">
                  <c:v>0.03</c:v>
                </c:pt>
                <c:pt idx="7249">
                  <c:v>0.06</c:v>
                </c:pt>
                <c:pt idx="7250">
                  <c:v>0.03</c:v>
                </c:pt>
                <c:pt idx="7251">
                  <c:v>0.06</c:v>
                </c:pt>
                <c:pt idx="7252">
                  <c:v>0</c:v>
                </c:pt>
                <c:pt idx="7253">
                  <c:v>0.09</c:v>
                </c:pt>
                <c:pt idx="7254">
                  <c:v>0.03</c:v>
                </c:pt>
                <c:pt idx="7255">
                  <c:v>0.06</c:v>
                </c:pt>
                <c:pt idx="7256">
                  <c:v>0</c:v>
                </c:pt>
                <c:pt idx="7257">
                  <c:v>0.06</c:v>
                </c:pt>
                <c:pt idx="7258">
                  <c:v>0.03</c:v>
                </c:pt>
                <c:pt idx="7259">
                  <c:v>0.06</c:v>
                </c:pt>
                <c:pt idx="7260">
                  <c:v>0</c:v>
                </c:pt>
                <c:pt idx="7261">
                  <c:v>0.06</c:v>
                </c:pt>
                <c:pt idx="7262">
                  <c:v>0.06</c:v>
                </c:pt>
                <c:pt idx="7263">
                  <c:v>0.06</c:v>
                </c:pt>
                <c:pt idx="7264">
                  <c:v>0.03</c:v>
                </c:pt>
                <c:pt idx="7265">
                  <c:v>0.06</c:v>
                </c:pt>
                <c:pt idx="7266">
                  <c:v>0</c:v>
                </c:pt>
                <c:pt idx="7267">
                  <c:v>0.06</c:v>
                </c:pt>
                <c:pt idx="7268">
                  <c:v>0</c:v>
                </c:pt>
                <c:pt idx="7269">
                  <c:v>0.06</c:v>
                </c:pt>
                <c:pt idx="7270">
                  <c:v>0</c:v>
                </c:pt>
                <c:pt idx="7271">
                  <c:v>0.06</c:v>
                </c:pt>
                <c:pt idx="7272">
                  <c:v>0.03</c:v>
                </c:pt>
                <c:pt idx="7273">
                  <c:v>0.06</c:v>
                </c:pt>
                <c:pt idx="7274">
                  <c:v>0.03</c:v>
                </c:pt>
                <c:pt idx="7275">
                  <c:v>0.06</c:v>
                </c:pt>
                <c:pt idx="7276">
                  <c:v>0.03</c:v>
                </c:pt>
                <c:pt idx="7277">
                  <c:v>0.06</c:v>
                </c:pt>
                <c:pt idx="7278">
                  <c:v>0</c:v>
                </c:pt>
                <c:pt idx="7279">
                  <c:v>0.06</c:v>
                </c:pt>
                <c:pt idx="7280">
                  <c:v>0.03</c:v>
                </c:pt>
                <c:pt idx="7281">
                  <c:v>0.06</c:v>
                </c:pt>
                <c:pt idx="7282">
                  <c:v>0.03</c:v>
                </c:pt>
                <c:pt idx="7283">
                  <c:v>0.06</c:v>
                </c:pt>
                <c:pt idx="7284">
                  <c:v>0.03</c:v>
                </c:pt>
                <c:pt idx="7285">
                  <c:v>0.06</c:v>
                </c:pt>
                <c:pt idx="7286">
                  <c:v>0</c:v>
                </c:pt>
                <c:pt idx="7287">
                  <c:v>0.06</c:v>
                </c:pt>
                <c:pt idx="7288">
                  <c:v>0</c:v>
                </c:pt>
                <c:pt idx="7289">
                  <c:v>0.06</c:v>
                </c:pt>
                <c:pt idx="7290">
                  <c:v>0</c:v>
                </c:pt>
                <c:pt idx="7291">
                  <c:v>0.06</c:v>
                </c:pt>
                <c:pt idx="7292">
                  <c:v>0</c:v>
                </c:pt>
                <c:pt idx="7293">
                  <c:v>0.06</c:v>
                </c:pt>
                <c:pt idx="7294">
                  <c:v>0.03</c:v>
                </c:pt>
                <c:pt idx="7295">
                  <c:v>0.06</c:v>
                </c:pt>
                <c:pt idx="7296">
                  <c:v>0</c:v>
                </c:pt>
                <c:pt idx="7297">
                  <c:v>0.06</c:v>
                </c:pt>
                <c:pt idx="7298">
                  <c:v>0</c:v>
                </c:pt>
                <c:pt idx="7299">
                  <c:v>0.06</c:v>
                </c:pt>
                <c:pt idx="7300">
                  <c:v>0</c:v>
                </c:pt>
                <c:pt idx="7301">
                  <c:v>0.06</c:v>
                </c:pt>
                <c:pt idx="7302">
                  <c:v>0.03</c:v>
                </c:pt>
                <c:pt idx="7303">
                  <c:v>0.06</c:v>
                </c:pt>
                <c:pt idx="7304">
                  <c:v>0</c:v>
                </c:pt>
                <c:pt idx="7305">
                  <c:v>0.06</c:v>
                </c:pt>
                <c:pt idx="7306">
                  <c:v>0.03</c:v>
                </c:pt>
                <c:pt idx="7307">
                  <c:v>0.06</c:v>
                </c:pt>
                <c:pt idx="7308">
                  <c:v>0.03</c:v>
                </c:pt>
                <c:pt idx="7309">
                  <c:v>0.06</c:v>
                </c:pt>
                <c:pt idx="7310">
                  <c:v>0</c:v>
                </c:pt>
                <c:pt idx="7311">
                  <c:v>0.06</c:v>
                </c:pt>
                <c:pt idx="7312">
                  <c:v>0</c:v>
                </c:pt>
                <c:pt idx="7313">
                  <c:v>0.06</c:v>
                </c:pt>
                <c:pt idx="7314">
                  <c:v>0.03</c:v>
                </c:pt>
                <c:pt idx="7315">
                  <c:v>0.06</c:v>
                </c:pt>
                <c:pt idx="7316">
                  <c:v>0.03</c:v>
                </c:pt>
                <c:pt idx="7317">
                  <c:v>0.06</c:v>
                </c:pt>
                <c:pt idx="7318">
                  <c:v>0</c:v>
                </c:pt>
                <c:pt idx="7319">
                  <c:v>0.06</c:v>
                </c:pt>
                <c:pt idx="7320">
                  <c:v>0.03</c:v>
                </c:pt>
                <c:pt idx="7321">
                  <c:v>0.06</c:v>
                </c:pt>
                <c:pt idx="7322">
                  <c:v>0</c:v>
                </c:pt>
                <c:pt idx="7323">
                  <c:v>0.06</c:v>
                </c:pt>
                <c:pt idx="7324">
                  <c:v>0</c:v>
                </c:pt>
                <c:pt idx="7325">
                  <c:v>0.06</c:v>
                </c:pt>
                <c:pt idx="7326">
                  <c:v>0.03</c:v>
                </c:pt>
                <c:pt idx="7327">
                  <c:v>0.06</c:v>
                </c:pt>
                <c:pt idx="7328">
                  <c:v>0</c:v>
                </c:pt>
                <c:pt idx="7329">
                  <c:v>0.06</c:v>
                </c:pt>
                <c:pt idx="7330">
                  <c:v>0.03</c:v>
                </c:pt>
                <c:pt idx="7331">
                  <c:v>0.06</c:v>
                </c:pt>
                <c:pt idx="7332">
                  <c:v>0.03</c:v>
                </c:pt>
                <c:pt idx="7333">
                  <c:v>0.06</c:v>
                </c:pt>
                <c:pt idx="7334">
                  <c:v>0.03</c:v>
                </c:pt>
                <c:pt idx="7335">
                  <c:v>0.06</c:v>
                </c:pt>
                <c:pt idx="7336">
                  <c:v>0</c:v>
                </c:pt>
                <c:pt idx="7337">
                  <c:v>0.06</c:v>
                </c:pt>
                <c:pt idx="7338">
                  <c:v>0.03</c:v>
                </c:pt>
                <c:pt idx="7339">
                  <c:v>0.06</c:v>
                </c:pt>
                <c:pt idx="7340">
                  <c:v>0</c:v>
                </c:pt>
                <c:pt idx="7341">
                  <c:v>0.06</c:v>
                </c:pt>
                <c:pt idx="7342">
                  <c:v>0.03</c:v>
                </c:pt>
                <c:pt idx="7343">
                  <c:v>0.06</c:v>
                </c:pt>
                <c:pt idx="7344">
                  <c:v>0.03</c:v>
                </c:pt>
                <c:pt idx="7345">
                  <c:v>0.06</c:v>
                </c:pt>
                <c:pt idx="7346">
                  <c:v>0</c:v>
                </c:pt>
                <c:pt idx="7347">
                  <c:v>0.06</c:v>
                </c:pt>
                <c:pt idx="7348">
                  <c:v>0</c:v>
                </c:pt>
                <c:pt idx="7349">
                  <c:v>0.06</c:v>
                </c:pt>
                <c:pt idx="7350">
                  <c:v>0</c:v>
                </c:pt>
                <c:pt idx="7351">
                  <c:v>0.06</c:v>
                </c:pt>
                <c:pt idx="7352">
                  <c:v>0.03</c:v>
                </c:pt>
                <c:pt idx="7353">
                  <c:v>0.06</c:v>
                </c:pt>
                <c:pt idx="7354">
                  <c:v>0</c:v>
                </c:pt>
                <c:pt idx="7355">
                  <c:v>0.06</c:v>
                </c:pt>
                <c:pt idx="7356">
                  <c:v>0.03</c:v>
                </c:pt>
                <c:pt idx="7357">
                  <c:v>0.06</c:v>
                </c:pt>
                <c:pt idx="7358">
                  <c:v>0</c:v>
                </c:pt>
                <c:pt idx="7359">
                  <c:v>0.06</c:v>
                </c:pt>
                <c:pt idx="7360">
                  <c:v>0</c:v>
                </c:pt>
                <c:pt idx="7361">
                  <c:v>0.06</c:v>
                </c:pt>
                <c:pt idx="7362">
                  <c:v>0</c:v>
                </c:pt>
                <c:pt idx="7363">
                  <c:v>0.06</c:v>
                </c:pt>
                <c:pt idx="7364">
                  <c:v>0</c:v>
                </c:pt>
                <c:pt idx="7365">
                  <c:v>0.06</c:v>
                </c:pt>
                <c:pt idx="7366">
                  <c:v>0.03</c:v>
                </c:pt>
                <c:pt idx="7367">
                  <c:v>0.06</c:v>
                </c:pt>
                <c:pt idx="7368">
                  <c:v>0</c:v>
                </c:pt>
                <c:pt idx="7369">
                  <c:v>0.06</c:v>
                </c:pt>
                <c:pt idx="7370">
                  <c:v>0</c:v>
                </c:pt>
                <c:pt idx="7371">
                  <c:v>0.06</c:v>
                </c:pt>
                <c:pt idx="7372">
                  <c:v>0.03</c:v>
                </c:pt>
                <c:pt idx="7373">
                  <c:v>0.09</c:v>
                </c:pt>
                <c:pt idx="7374">
                  <c:v>0</c:v>
                </c:pt>
                <c:pt idx="7375">
                  <c:v>0.06</c:v>
                </c:pt>
                <c:pt idx="7376">
                  <c:v>0</c:v>
                </c:pt>
                <c:pt idx="7377">
                  <c:v>0.06</c:v>
                </c:pt>
                <c:pt idx="7378">
                  <c:v>0.03</c:v>
                </c:pt>
                <c:pt idx="7379">
                  <c:v>0.06</c:v>
                </c:pt>
                <c:pt idx="7380">
                  <c:v>0</c:v>
                </c:pt>
                <c:pt idx="7381">
                  <c:v>0.06</c:v>
                </c:pt>
                <c:pt idx="7382">
                  <c:v>0</c:v>
                </c:pt>
                <c:pt idx="7383">
                  <c:v>0.06</c:v>
                </c:pt>
                <c:pt idx="7384">
                  <c:v>0</c:v>
                </c:pt>
                <c:pt idx="7385">
                  <c:v>0.06</c:v>
                </c:pt>
                <c:pt idx="7386">
                  <c:v>0</c:v>
                </c:pt>
                <c:pt idx="7387">
                  <c:v>0.06</c:v>
                </c:pt>
                <c:pt idx="7388">
                  <c:v>0</c:v>
                </c:pt>
                <c:pt idx="7389">
                  <c:v>0.06</c:v>
                </c:pt>
                <c:pt idx="7390">
                  <c:v>0</c:v>
                </c:pt>
                <c:pt idx="7391">
                  <c:v>0.06</c:v>
                </c:pt>
                <c:pt idx="7392">
                  <c:v>0</c:v>
                </c:pt>
                <c:pt idx="7393">
                  <c:v>0.06</c:v>
                </c:pt>
                <c:pt idx="7394">
                  <c:v>0.03</c:v>
                </c:pt>
                <c:pt idx="7395">
                  <c:v>0.06</c:v>
                </c:pt>
                <c:pt idx="7396">
                  <c:v>0</c:v>
                </c:pt>
                <c:pt idx="7397">
                  <c:v>0.06</c:v>
                </c:pt>
                <c:pt idx="7398">
                  <c:v>0</c:v>
                </c:pt>
                <c:pt idx="7399">
                  <c:v>0.06</c:v>
                </c:pt>
                <c:pt idx="7400">
                  <c:v>0.03</c:v>
                </c:pt>
                <c:pt idx="7401">
                  <c:v>0.06</c:v>
                </c:pt>
                <c:pt idx="7402">
                  <c:v>0.03</c:v>
                </c:pt>
                <c:pt idx="7403">
                  <c:v>0.06</c:v>
                </c:pt>
                <c:pt idx="7404">
                  <c:v>0</c:v>
                </c:pt>
                <c:pt idx="7405">
                  <c:v>0.06</c:v>
                </c:pt>
                <c:pt idx="7406">
                  <c:v>0.03</c:v>
                </c:pt>
                <c:pt idx="7407">
                  <c:v>0.06</c:v>
                </c:pt>
                <c:pt idx="7408">
                  <c:v>0.03</c:v>
                </c:pt>
                <c:pt idx="7409">
                  <c:v>0.06</c:v>
                </c:pt>
                <c:pt idx="7410">
                  <c:v>0</c:v>
                </c:pt>
                <c:pt idx="7411">
                  <c:v>0.06</c:v>
                </c:pt>
                <c:pt idx="7412">
                  <c:v>0</c:v>
                </c:pt>
                <c:pt idx="7413">
                  <c:v>0.06</c:v>
                </c:pt>
                <c:pt idx="7414">
                  <c:v>0.03</c:v>
                </c:pt>
                <c:pt idx="7415">
                  <c:v>0.06</c:v>
                </c:pt>
                <c:pt idx="7416">
                  <c:v>0.03</c:v>
                </c:pt>
                <c:pt idx="7417">
                  <c:v>0.06</c:v>
                </c:pt>
                <c:pt idx="7418">
                  <c:v>0.03</c:v>
                </c:pt>
                <c:pt idx="7419">
                  <c:v>0.06</c:v>
                </c:pt>
                <c:pt idx="7420">
                  <c:v>0</c:v>
                </c:pt>
                <c:pt idx="7421">
                  <c:v>0.06</c:v>
                </c:pt>
                <c:pt idx="7422">
                  <c:v>0</c:v>
                </c:pt>
                <c:pt idx="7423">
                  <c:v>0.06</c:v>
                </c:pt>
                <c:pt idx="7424">
                  <c:v>0</c:v>
                </c:pt>
                <c:pt idx="7425">
                  <c:v>0.06</c:v>
                </c:pt>
                <c:pt idx="7426">
                  <c:v>0</c:v>
                </c:pt>
                <c:pt idx="7427">
                  <c:v>0.06</c:v>
                </c:pt>
                <c:pt idx="7428">
                  <c:v>0</c:v>
                </c:pt>
                <c:pt idx="7429">
                  <c:v>0.06</c:v>
                </c:pt>
                <c:pt idx="7430">
                  <c:v>0.03</c:v>
                </c:pt>
                <c:pt idx="7431">
                  <c:v>0.06</c:v>
                </c:pt>
                <c:pt idx="7432">
                  <c:v>0</c:v>
                </c:pt>
                <c:pt idx="7433">
                  <c:v>0.06</c:v>
                </c:pt>
                <c:pt idx="7434">
                  <c:v>0.03</c:v>
                </c:pt>
                <c:pt idx="7435">
                  <c:v>0.06</c:v>
                </c:pt>
                <c:pt idx="7436">
                  <c:v>0</c:v>
                </c:pt>
                <c:pt idx="7437">
                  <c:v>0.06</c:v>
                </c:pt>
                <c:pt idx="7438">
                  <c:v>0.03</c:v>
                </c:pt>
                <c:pt idx="7439">
                  <c:v>0.06</c:v>
                </c:pt>
                <c:pt idx="7440">
                  <c:v>0</c:v>
                </c:pt>
                <c:pt idx="7441">
                  <c:v>0.06</c:v>
                </c:pt>
                <c:pt idx="7442">
                  <c:v>0.03</c:v>
                </c:pt>
                <c:pt idx="7443">
                  <c:v>0.06</c:v>
                </c:pt>
                <c:pt idx="7444">
                  <c:v>0.03</c:v>
                </c:pt>
                <c:pt idx="7445">
                  <c:v>0.06</c:v>
                </c:pt>
                <c:pt idx="7446">
                  <c:v>0</c:v>
                </c:pt>
                <c:pt idx="7447">
                  <c:v>0.06</c:v>
                </c:pt>
                <c:pt idx="7448">
                  <c:v>0.03</c:v>
                </c:pt>
                <c:pt idx="7449">
                  <c:v>0.06</c:v>
                </c:pt>
                <c:pt idx="7450">
                  <c:v>0</c:v>
                </c:pt>
                <c:pt idx="7451">
                  <c:v>0.06</c:v>
                </c:pt>
                <c:pt idx="7452">
                  <c:v>0.03</c:v>
                </c:pt>
                <c:pt idx="7453">
                  <c:v>0.06</c:v>
                </c:pt>
                <c:pt idx="7454">
                  <c:v>0</c:v>
                </c:pt>
                <c:pt idx="7455">
                  <c:v>0.06</c:v>
                </c:pt>
                <c:pt idx="7456">
                  <c:v>0</c:v>
                </c:pt>
                <c:pt idx="7457">
                  <c:v>0.06</c:v>
                </c:pt>
                <c:pt idx="7458">
                  <c:v>0.03</c:v>
                </c:pt>
                <c:pt idx="7459">
                  <c:v>0.06</c:v>
                </c:pt>
                <c:pt idx="7460">
                  <c:v>0.03</c:v>
                </c:pt>
                <c:pt idx="7461">
                  <c:v>0.06</c:v>
                </c:pt>
                <c:pt idx="7462">
                  <c:v>0</c:v>
                </c:pt>
                <c:pt idx="7463">
                  <c:v>0.06</c:v>
                </c:pt>
                <c:pt idx="7464">
                  <c:v>0.03</c:v>
                </c:pt>
                <c:pt idx="7465">
                  <c:v>0.06</c:v>
                </c:pt>
                <c:pt idx="7466">
                  <c:v>0.03</c:v>
                </c:pt>
                <c:pt idx="7467">
                  <c:v>0.06</c:v>
                </c:pt>
                <c:pt idx="7468">
                  <c:v>0</c:v>
                </c:pt>
                <c:pt idx="7469">
                  <c:v>0.06</c:v>
                </c:pt>
                <c:pt idx="7470">
                  <c:v>0</c:v>
                </c:pt>
                <c:pt idx="7471">
                  <c:v>0.06</c:v>
                </c:pt>
                <c:pt idx="7472">
                  <c:v>0.03</c:v>
                </c:pt>
                <c:pt idx="7473">
                  <c:v>0.06</c:v>
                </c:pt>
                <c:pt idx="7474">
                  <c:v>0</c:v>
                </c:pt>
                <c:pt idx="7475">
                  <c:v>0.06</c:v>
                </c:pt>
                <c:pt idx="7476">
                  <c:v>0</c:v>
                </c:pt>
                <c:pt idx="7477">
                  <c:v>0.06</c:v>
                </c:pt>
                <c:pt idx="7478">
                  <c:v>0</c:v>
                </c:pt>
                <c:pt idx="7479">
                  <c:v>0.06</c:v>
                </c:pt>
                <c:pt idx="7480">
                  <c:v>0.03</c:v>
                </c:pt>
                <c:pt idx="7481">
                  <c:v>0.06</c:v>
                </c:pt>
                <c:pt idx="7482">
                  <c:v>0.03</c:v>
                </c:pt>
                <c:pt idx="7483">
                  <c:v>0.06</c:v>
                </c:pt>
                <c:pt idx="7484">
                  <c:v>0</c:v>
                </c:pt>
                <c:pt idx="7485">
                  <c:v>0.06</c:v>
                </c:pt>
                <c:pt idx="7486">
                  <c:v>0</c:v>
                </c:pt>
                <c:pt idx="7487">
                  <c:v>0.06</c:v>
                </c:pt>
                <c:pt idx="7488">
                  <c:v>0</c:v>
                </c:pt>
                <c:pt idx="7489">
                  <c:v>0.06</c:v>
                </c:pt>
                <c:pt idx="7490">
                  <c:v>0</c:v>
                </c:pt>
                <c:pt idx="7491">
                  <c:v>0.06</c:v>
                </c:pt>
                <c:pt idx="7492">
                  <c:v>0</c:v>
                </c:pt>
                <c:pt idx="7493">
                  <c:v>0.09</c:v>
                </c:pt>
                <c:pt idx="7494">
                  <c:v>0</c:v>
                </c:pt>
                <c:pt idx="7495">
                  <c:v>0.06</c:v>
                </c:pt>
                <c:pt idx="7496">
                  <c:v>0.03</c:v>
                </c:pt>
                <c:pt idx="7497">
                  <c:v>0.06</c:v>
                </c:pt>
                <c:pt idx="7498">
                  <c:v>0.03</c:v>
                </c:pt>
                <c:pt idx="7499">
                  <c:v>0.06</c:v>
                </c:pt>
                <c:pt idx="7500">
                  <c:v>0</c:v>
                </c:pt>
                <c:pt idx="7501">
                  <c:v>0.06</c:v>
                </c:pt>
                <c:pt idx="7502">
                  <c:v>0.03</c:v>
                </c:pt>
                <c:pt idx="7503">
                  <c:v>0.06</c:v>
                </c:pt>
                <c:pt idx="7504">
                  <c:v>0.03</c:v>
                </c:pt>
                <c:pt idx="7505">
                  <c:v>0.06</c:v>
                </c:pt>
                <c:pt idx="7506">
                  <c:v>0.03</c:v>
                </c:pt>
                <c:pt idx="7507">
                  <c:v>0.06</c:v>
                </c:pt>
                <c:pt idx="7508">
                  <c:v>0.03</c:v>
                </c:pt>
                <c:pt idx="7509">
                  <c:v>0.06</c:v>
                </c:pt>
                <c:pt idx="7510">
                  <c:v>0</c:v>
                </c:pt>
                <c:pt idx="7511">
                  <c:v>0.06</c:v>
                </c:pt>
                <c:pt idx="7512">
                  <c:v>0</c:v>
                </c:pt>
                <c:pt idx="7513">
                  <c:v>0.06</c:v>
                </c:pt>
                <c:pt idx="7514">
                  <c:v>0.03</c:v>
                </c:pt>
                <c:pt idx="7515">
                  <c:v>0.06</c:v>
                </c:pt>
                <c:pt idx="7516">
                  <c:v>0.03</c:v>
                </c:pt>
                <c:pt idx="7517">
                  <c:v>0.06</c:v>
                </c:pt>
                <c:pt idx="7518">
                  <c:v>0.03</c:v>
                </c:pt>
                <c:pt idx="7519">
                  <c:v>0.06</c:v>
                </c:pt>
                <c:pt idx="7520">
                  <c:v>0.03</c:v>
                </c:pt>
                <c:pt idx="7521">
                  <c:v>0.06</c:v>
                </c:pt>
                <c:pt idx="7522">
                  <c:v>0.03</c:v>
                </c:pt>
                <c:pt idx="7523">
                  <c:v>0.06</c:v>
                </c:pt>
                <c:pt idx="7524">
                  <c:v>0.03</c:v>
                </c:pt>
                <c:pt idx="7525">
                  <c:v>0.06</c:v>
                </c:pt>
                <c:pt idx="7526">
                  <c:v>0</c:v>
                </c:pt>
                <c:pt idx="7527">
                  <c:v>0.06</c:v>
                </c:pt>
                <c:pt idx="7528">
                  <c:v>0.03</c:v>
                </c:pt>
                <c:pt idx="7529">
                  <c:v>0.06</c:v>
                </c:pt>
                <c:pt idx="7530">
                  <c:v>0.03</c:v>
                </c:pt>
                <c:pt idx="7531">
                  <c:v>0.06</c:v>
                </c:pt>
                <c:pt idx="7532">
                  <c:v>0</c:v>
                </c:pt>
                <c:pt idx="7533">
                  <c:v>0.06</c:v>
                </c:pt>
                <c:pt idx="7534">
                  <c:v>0</c:v>
                </c:pt>
                <c:pt idx="7535">
                  <c:v>0.06</c:v>
                </c:pt>
                <c:pt idx="7536">
                  <c:v>0</c:v>
                </c:pt>
                <c:pt idx="7537">
                  <c:v>0.06</c:v>
                </c:pt>
                <c:pt idx="7538">
                  <c:v>0.03</c:v>
                </c:pt>
                <c:pt idx="7539">
                  <c:v>0.06</c:v>
                </c:pt>
                <c:pt idx="7540">
                  <c:v>0</c:v>
                </c:pt>
                <c:pt idx="7541">
                  <c:v>0.06</c:v>
                </c:pt>
                <c:pt idx="7542">
                  <c:v>0</c:v>
                </c:pt>
                <c:pt idx="7543">
                  <c:v>0.06</c:v>
                </c:pt>
                <c:pt idx="7544">
                  <c:v>0</c:v>
                </c:pt>
                <c:pt idx="7545">
                  <c:v>0.06</c:v>
                </c:pt>
                <c:pt idx="7546">
                  <c:v>0.03</c:v>
                </c:pt>
                <c:pt idx="7547">
                  <c:v>0.06</c:v>
                </c:pt>
                <c:pt idx="7548">
                  <c:v>0.03</c:v>
                </c:pt>
                <c:pt idx="7549">
                  <c:v>0.06</c:v>
                </c:pt>
                <c:pt idx="7550">
                  <c:v>0</c:v>
                </c:pt>
                <c:pt idx="7551">
                  <c:v>0.06</c:v>
                </c:pt>
                <c:pt idx="7552">
                  <c:v>0.03</c:v>
                </c:pt>
                <c:pt idx="7553">
                  <c:v>0.06</c:v>
                </c:pt>
                <c:pt idx="7554">
                  <c:v>0</c:v>
                </c:pt>
                <c:pt idx="7555">
                  <c:v>0.06</c:v>
                </c:pt>
                <c:pt idx="7556">
                  <c:v>0</c:v>
                </c:pt>
                <c:pt idx="7557">
                  <c:v>0.06</c:v>
                </c:pt>
                <c:pt idx="7558">
                  <c:v>0</c:v>
                </c:pt>
                <c:pt idx="7559">
                  <c:v>0.06</c:v>
                </c:pt>
                <c:pt idx="7560">
                  <c:v>0</c:v>
                </c:pt>
                <c:pt idx="7561">
                  <c:v>0.06</c:v>
                </c:pt>
                <c:pt idx="7562">
                  <c:v>0</c:v>
                </c:pt>
                <c:pt idx="7563">
                  <c:v>0.06</c:v>
                </c:pt>
                <c:pt idx="7564">
                  <c:v>0.03</c:v>
                </c:pt>
                <c:pt idx="7565">
                  <c:v>0.06</c:v>
                </c:pt>
                <c:pt idx="7566">
                  <c:v>0</c:v>
                </c:pt>
                <c:pt idx="7567">
                  <c:v>0.06</c:v>
                </c:pt>
                <c:pt idx="7568">
                  <c:v>0</c:v>
                </c:pt>
                <c:pt idx="7569">
                  <c:v>0.06</c:v>
                </c:pt>
                <c:pt idx="7570">
                  <c:v>0</c:v>
                </c:pt>
                <c:pt idx="7571">
                  <c:v>0.06</c:v>
                </c:pt>
                <c:pt idx="7572">
                  <c:v>0.03</c:v>
                </c:pt>
                <c:pt idx="7573">
                  <c:v>0.06</c:v>
                </c:pt>
                <c:pt idx="7574">
                  <c:v>0</c:v>
                </c:pt>
                <c:pt idx="7575">
                  <c:v>0.06</c:v>
                </c:pt>
                <c:pt idx="7576">
                  <c:v>0</c:v>
                </c:pt>
                <c:pt idx="7577">
                  <c:v>0.06</c:v>
                </c:pt>
                <c:pt idx="7578">
                  <c:v>0</c:v>
                </c:pt>
                <c:pt idx="7579">
                  <c:v>0.06</c:v>
                </c:pt>
                <c:pt idx="7580">
                  <c:v>0.03</c:v>
                </c:pt>
                <c:pt idx="7581">
                  <c:v>0.06</c:v>
                </c:pt>
                <c:pt idx="7582">
                  <c:v>0</c:v>
                </c:pt>
                <c:pt idx="7583">
                  <c:v>0.06</c:v>
                </c:pt>
                <c:pt idx="7584">
                  <c:v>0.03</c:v>
                </c:pt>
                <c:pt idx="7585">
                  <c:v>0.06</c:v>
                </c:pt>
                <c:pt idx="7586">
                  <c:v>0</c:v>
                </c:pt>
                <c:pt idx="7587">
                  <c:v>0.06</c:v>
                </c:pt>
                <c:pt idx="7588">
                  <c:v>0.03</c:v>
                </c:pt>
                <c:pt idx="7589">
                  <c:v>0.06</c:v>
                </c:pt>
                <c:pt idx="7590">
                  <c:v>0</c:v>
                </c:pt>
                <c:pt idx="7591">
                  <c:v>0.06</c:v>
                </c:pt>
                <c:pt idx="7592">
                  <c:v>0</c:v>
                </c:pt>
                <c:pt idx="7593">
                  <c:v>0.06</c:v>
                </c:pt>
                <c:pt idx="7594">
                  <c:v>0.03</c:v>
                </c:pt>
                <c:pt idx="7595">
                  <c:v>0.06</c:v>
                </c:pt>
                <c:pt idx="7596">
                  <c:v>0</c:v>
                </c:pt>
                <c:pt idx="7597">
                  <c:v>0.06</c:v>
                </c:pt>
                <c:pt idx="7598">
                  <c:v>0</c:v>
                </c:pt>
                <c:pt idx="7599">
                  <c:v>0.06</c:v>
                </c:pt>
                <c:pt idx="7600">
                  <c:v>0.03</c:v>
                </c:pt>
                <c:pt idx="7601">
                  <c:v>0.06</c:v>
                </c:pt>
                <c:pt idx="7602">
                  <c:v>0</c:v>
                </c:pt>
                <c:pt idx="7603">
                  <c:v>0.06</c:v>
                </c:pt>
                <c:pt idx="7604">
                  <c:v>0.03</c:v>
                </c:pt>
                <c:pt idx="7605">
                  <c:v>0.06</c:v>
                </c:pt>
                <c:pt idx="7606">
                  <c:v>0</c:v>
                </c:pt>
                <c:pt idx="7607">
                  <c:v>0.06</c:v>
                </c:pt>
                <c:pt idx="7608">
                  <c:v>0</c:v>
                </c:pt>
                <c:pt idx="7609">
                  <c:v>0.06</c:v>
                </c:pt>
                <c:pt idx="7610">
                  <c:v>0.03</c:v>
                </c:pt>
                <c:pt idx="7611">
                  <c:v>0.06</c:v>
                </c:pt>
                <c:pt idx="7612">
                  <c:v>0</c:v>
                </c:pt>
                <c:pt idx="7613">
                  <c:v>0.09</c:v>
                </c:pt>
                <c:pt idx="7614">
                  <c:v>0.03</c:v>
                </c:pt>
                <c:pt idx="7615">
                  <c:v>0.06</c:v>
                </c:pt>
                <c:pt idx="7616">
                  <c:v>0.03</c:v>
                </c:pt>
                <c:pt idx="7617">
                  <c:v>0.06</c:v>
                </c:pt>
                <c:pt idx="7618">
                  <c:v>0</c:v>
                </c:pt>
                <c:pt idx="7619">
                  <c:v>0.06</c:v>
                </c:pt>
                <c:pt idx="7620">
                  <c:v>0</c:v>
                </c:pt>
                <c:pt idx="7621">
                  <c:v>0.06</c:v>
                </c:pt>
                <c:pt idx="7622">
                  <c:v>0</c:v>
                </c:pt>
                <c:pt idx="7623">
                  <c:v>0.06</c:v>
                </c:pt>
                <c:pt idx="7624">
                  <c:v>0</c:v>
                </c:pt>
                <c:pt idx="7625">
                  <c:v>0.06</c:v>
                </c:pt>
                <c:pt idx="7626">
                  <c:v>0.03</c:v>
                </c:pt>
                <c:pt idx="7627">
                  <c:v>0.06</c:v>
                </c:pt>
                <c:pt idx="7628">
                  <c:v>0.03</c:v>
                </c:pt>
                <c:pt idx="7629">
                  <c:v>0.06</c:v>
                </c:pt>
                <c:pt idx="7630">
                  <c:v>0.03</c:v>
                </c:pt>
                <c:pt idx="7631">
                  <c:v>0.06</c:v>
                </c:pt>
                <c:pt idx="7632">
                  <c:v>0.03</c:v>
                </c:pt>
                <c:pt idx="7633">
                  <c:v>0.06</c:v>
                </c:pt>
                <c:pt idx="7634">
                  <c:v>0</c:v>
                </c:pt>
                <c:pt idx="7635">
                  <c:v>0.06</c:v>
                </c:pt>
                <c:pt idx="7636">
                  <c:v>0.03</c:v>
                </c:pt>
                <c:pt idx="7637">
                  <c:v>0.06</c:v>
                </c:pt>
                <c:pt idx="7638">
                  <c:v>0.03</c:v>
                </c:pt>
                <c:pt idx="7639">
                  <c:v>0.06</c:v>
                </c:pt>
                <c:pt idx="7640">
                  <c:v>0</c:v>
                </c:pt>
                <c:pt idx="7641">
                  <c:v>0.06</c:v>
                </c:pt>
                <c:pt idx="7642">
                  <c:v>0</c:v>
                </c:pt>
                <c:pt idx="7643">
                  <c:v>0.06</c:v>
                </c:pt>
                <c:pt idx="7644">
                  <c:v>0</c:v>
                </c:pt>
                <c:pt idx="7645">
                  <c:v>0.06</c:v>
                </c:pt>
                <c:pt idx="7646">
                  <c:v>0.03</c:v>
                </c:pt>
                <c:pt idx="7647">
                  <c:v>0.06</c:v>
                </c:pt>
                <c:pt idx="7648">
                  <c:v>0</c:v>
                </c:pt>
                <c:pt idx="7649">
                  <c:v>0.06</c:v>
                </c:pt>
                <c:pt idx="7650">
                  <c:v>0.03</c:v>
                </c:pt>
                <c:pt idx="7651">
                  <c:v>0.06</c:v>
                </c:pt>
                <c:pt idx="7652">
                  <c:v>0</c:v>
                </c:pt>
                <c:pt idx="7653">
                  <c:v>0.06</c:v>
                </c:pt>
                <c:pt idx="7654">
                  <c:v>0</c:v>
                </c:pt>
                <c:pt idx="7655">
                  <c:v>0.06</c:v>
                </c:pt>
                <c:pt idx="7656">
                  <c:v>0</c:v>
                </c:pt>
                <c:pt idx="7657">
                  <c:v>0.06</c:v>
                </c:pt>
                <c:pt idx="7658">
                  <c:v>0</c:v>
                </c:pt>
                <c:pt idx="7659">
                  <c:v>0.06</c:v>
                </c:pt>
                <c:pt idx="7660">
                  <c:v>0</c:v>
                </c:pt>
                <c:pt idx="7661">
                  <c:v>0.06</c:v>
                </c:pt>
                <c:pt idx="7662">
                  <c:v>0.03</c:v>
                </c:pt>
                <c:pt idx="7663">
                  <c:v>0.06</c:v>
                </c:pt>
                <c:pt idx="7664">
                  <c:v>0</c:v>
                </c:pt>
                <c:pt idx="7665">
                  <c:v>0.06</c:v>
                </c:pt>
                <c:pt idx="7666">
                  <c:v>0.03</c:v>
                </c:pt>
                <c:pt idx="7667">
                  <c:v>0.06</c:v>
                </c:pt>
                <c:pt idx="7668">
                  <c:v>0.03</c:v>
                </c:pt>
                <c:pt idx="7669">
                  <c:v>0.06</c:v>
                </c:pt>
                <c:pt idx="7670">
                  <c:v>0</c:v>
                </c:pt>
                <c:pt idx="7671">
                  <c:v>0.06</c:v>
                </c:pt>
                <c:pt idx="7672">
                  <c:v>0</c:v>
                </c:pt>
                <c:pt idx="7673">
                  <c:v>0.06</c:v>
                </c:pt>
                <c:pt idx="7674">
                  <c:v>0</c:v>
                </c:pt>
                <c:pt idx="7675">
                  <c:v>0.06</c:v>
                </c:pt>
                <c:pt idx="7676">
                  <c:v>0</c:v>
                </c:pt>
                <c:pt idx="7677">
                  <c:v>0.06</c:v>
                </c:pt>
                <c:pt idx="7678">
                  <c:v>0.03</c:v>
                </c:pt>
                <c:pt idx="7679">
                  <c:v>0.06</c:v>
                </c:pt>
                <c:pt idx="7680">
                  <c:v>0.03</c:v>
                </c:pt>
                <c:pt idx="7681">
                  <c:v>0.06</c:v>
                </c:pt>
                <c:pt idx="7682">
                  <c:v>0.03</c:v>
                </c:pt>
                <c:pt idx="7683">
                  <c:v>0.06</c:v>
                </c:pt>
                <c:pt idx="7684">
                  <c:v>0</c:v>
                </c:pt>
                <c:pt idx="7685">
                  <c:v>0.06</c:v>
                </c:pt>
                <c:pt idx="7686">
                  <c:v>0.03</c:v>
                </c:pt>
                <c:pt idx="7687">
                  <c:v>0.06</c:v>
                </c:pt>
                <c:pt idx="7688">
                  <c:v>0</c:v>
                </c:pt>
                <c:pt idx="7689">
                  <c:v>0.06</c:v>
                </c:pt>
                <c:pt idx="7690">
                  <c:v>0</c:v>
                </c:pt>
                <c:pt idx="7691">
                  <c:v>0.06</c:v>
                </c:pt>
                <c:pt idx="7692">
                  <c:v>0</c:v>
                </c:pt>
                <c:pt idx="7693">
                  <c:v>0.06</c:v>
                </c:pt>
                <c:pt idx="7694">
                  <c:v>0</c:v>
                </c:pt>
                <c:pt idx="7695">
                  <c:v>0.06</c:v>
                </c:pt>
                <c:pt idx="7696">
                  <c:v>0.03</c:v>
                </c:pt>
                <c:pt idx="7697">
                  <c:v>0.06</c:v>
                </c:pt>
                <c:pt idx="7698">
                  <c:v>0</c:v>
                </c:pt>
                <c:pt idx="7699">
                  <c:v>0.06</c:v>
                </c:pt>
                <c:pt idx="7700">
                  <c:v>0.03</c:v>
                </c:pt>
                <c:pt idx="7701">
                  <c:v>0.06</c:v>
                </c:pt>
                <c:pt idx="7702">
                  <c:v>0</c:v>
                </c:pt>
                <c:pt idx="7703">
                  <c:v>0.06</c:v>
                </c:pt>
                <c:pt idx="7704">
                  <c:v>0.03</c:v>
                </c:pt>
                <c:pt idx="7705">
                  <c:v>0.06</c:v>
                </c:pt>
                <c:pt idx="7706">
                  <c:v>0</c:v>
                </c:pt>
                <c:pt idx="7707">
                  <c:v>0.06</c:v>
                </c:pt>
                <c:pt idx="7708">
                  <c:v>0.03</c:v>
                </c:pt>
                <c:pt idx="7709">
                  <c:v>0.06</c:v>
                </c:pt>
                <c:pt idx="7710">
                  <c:v>0.03</c:v>
                </c:pt>
                <c:pt idx="7711">
                  <c:v>0.06</c:v>
                </c:pt>
                <c:pt idx="7712">
                  <c:v>0</c:v>
                </c:pt>
                <c:pt idx="7713">
                  <c:v>0.06</c:v>
                </c:pt>
                <c:pt idx="7714">
                  <c:v>0.03</c:v>
                </c:pt>
                <c:pt idx="7715">
                  <c:v>0.06</c:v>
                </c:pt>
                <c:pt idx="7716">
                  <c:v>0</c:v>
                </c:pt>
                <c:pt idx="7717">
                  <c:v>0.06</c:v>
                </c:pt>
                <c:pt idx="7718">
                  <c:v>0</c:v>
                </c:pt>
                <c:pt idx="7719">
                  <c:v>0.06</c:v>
                </c:pt>
                <c:pt idx="7720">
                  <c:v>0</c:v>
                </c:pt>
                <c:pt idx="7721">
                  <c:v>0.06</c:v>
                </c:pt>
                <c:pt idx="7722">
                  <c:v>0</c:v>
                </c:pt>
                <c:pt idx="7723">
                  <c:v>0.06</c:v>
                </c:pt>
                <c:pt idx="7724">
                  <c:v>0</c:v>
                </c:pt>
                <c:pt idx="7725">
                  <c:v>0.06</c:v>
                </c:pt>
                <c:pt idx="7726">
                  <c:v>0</c:v>
                </c:pt>
                <c:pt idx="7727">
                  <c:v>0.06</c:v>
                </c:pt>
                <c:pt idx="7728">
                  <c:v>0.03</c:v>
                </c:pt>
                <c:pt idx="7729">
                  <c:v>0.06</c:v>
                </c:pt>
                <c:pt idx="7730">
                  <c:v>0.03</c:v>
                </c:pt>
                <c:pt idx="7731">
                  <c:v>0.06</c:v>
                </c:pt>
                <c:pt idx="7732">
                  <c:v>0</c:v>
                </c:pt>
                <c:pt idx="7733">
                  <c:v>0.09</c:v>
                </c:pt>
                <c:pt idx="7734">
                  <c:v>0.03</c:v>
                </c:pt>
                <c:pt idx="7735">
                  <c:v>0.06</c:v>
                </c:pt>
                <c:pt idx="7736">
                  <c:v>0</c:v>
                </c:pt>
                <c:pt idx="7737">
                  <c:v>0.06</c:v>
                </c:pt>
                <c:pt idx="7738">
                  <c:v>0</c:v>
                </c:pt>
                <c:pt idx="7739">
                  <c:v>0.06</c:v>
                </c:pt>
                <c:pt idx="7740">
                  <c:v>0.03</c:v>
                </c:pt>
                <c:pt idx="7741">
                  <c:v>0.06</c:v>
                </c:pt>
                <c:pt idx="7742">
                  <c:v>0</c:v>
                </c:pt>
                <c:pt idx="7743">
                  <c:v>0.06</c:v>
                </c:pt>
                <c:pt idx="7744">
                  <c:v>0</c:v>
                </c:pt>
                <c:pt idx="7745">
                  <c:v>0.06</c:v>
                </c:pt>
                <c:pt idx="7746">
                  <c:v>0</c:v>
                </c:pt>
                <c:pt idx="7747">
                  <c:v>0.06</c:v>
                </c:pt>
                <c:pt idx="7748">
                  <c:v>0</c:v>
                </c:pt>
                <c:pt idx="7749">
                  <c:v>0.06</c:v>
                </c:pt>
                <c:pt idx="7750">
                  <c:v>0</c:v>
                </c:pt>
                <c:pt idx="7751">
                  <c:v>0.06</c:v>
                </c:pt>
                <c:pt idx="7752">
                  <c:v>0</c:v>
                </c:pt>
                <c:pt idx="7753">
                  <c:v>0.06</c:v>
                </c:pt>
                <c:pt idx="7754">
                  <c:v>0.03</c:v>
                </c:pt>
                <c:pt idx="7755">
                  <c:v>0.06</c:v>
                </c:pt>
                <c:pt idx="7756">
                  <c:v>0.03</c:v>
                </c:pt>
                <c:pt idx="7757">
                  <c:v>0.06</c:v>
                </c:pt>
                <c:pt idx="7758">
                  <c:v>0.03</c:v>
                </c:pt>
                <c:pt idx="7759">
                  <c:v>0.06</c:v>
                </c:pt>
                <c:pt idx="7760">
                  <c:v>0.03</c:v>
                </c:pt>
                <c:pt idx="7761">
                  <c:v>0.06</c:v>
                </c:pt>
                <c:pt idx="7762">
                  <c:v>0</c:v>
                </c:pt>
                <c:pt idx="7763">
                  <c:v>0.06</c:v>
                </c:pt>
                <c:pt idx="7764">
                  <c:v>0.03</c:v>
                </c:pt>
                <c:pt idx="7765">
                  <c:v>0.06</c:v>
                </c:pt>
                <c:pt idx="7766">
                  <c:v>0.03</c:v>
                </c:pt>
                <c:pt idx="7767">
                  <c:v>0.06</c:v>
                </c:pt>
                <c:pt idx="7768">
                  <c:v>0</c:v>
                </c:pt>
                <c:pt idx="7769">
                  <c:v>0.06</c:v>
                </c:pt>
                <c:pt idx="7770">
                  <c:v>0</c:v>
                </c:pt>
                <c:pt idx="7771">
                  <c:v>0.06</c:v>
                </c:pt>
                <c:pt idx="7772">
                  <c:v>0</c:v>
                </c:pt>
                <c:pt idx="7773">
                  <c:v>0.06</c:v>
                </c:pt>
                <c:pt idx="7774">
                  <c:v>0.03</c:v>
                </c:pt>
                <c:pt idx="7775">
                  <c:v>0.06</c:v>
                </c:pt>
                <c:pt idx="7776">
                  <c:v>0.03</c:v>
                </c:pt>
                <c:pt idx="7777">
                  <c:v>0.06</c:v>
                </c:pt>
                <c:pt idx="7778">
                  <c:v>0.03</c:v>
                </c:pt>
                <c:pt idx="7779">
                  <c:v>0.06</c:v>
                </c:pt>
                <c:pt idx="7780">
                  <c:v>0.03</c:v>
                </c:pt>
                <c:pt idx="7781">
                  <c:v>0.06</c:v>
                </c:pt>
                <c:pt idx="7782">
                  <c:v>0</c:v>
                </c:pt>
                <c:pt idx="7783">
                  <c:v>0.06</c:v>
                </c:pt>
                <c:pt idx="7784">
                  <c:v>0</c:v>
                </c:pt>
                <c:pt idx="7785">
                  <c:v>0.06</c:v>
                </c:pt>
                <c:pt idx="7786">
                  <c:v>0.03</c:v>
                </c:pt>
                <c:pt idx="7787">
                  <c:v>0.06</c:v>
                </c:pt>
                <c:pt idx="7788">
                  <c:v>0</c:v>
                </c:pt>
                <c:pt idx="7789">
                  <c:v>0.06</c:v>
                </c:pt>
                <c:pt idx="7790">
                  <c:v>0.03</c:v>
                </c:pt>
                <c:pt idx="7791">
                  <c:v>0.06</c:v>
                </c:pt>
                <c:pt idx="7792">
                  <c:v>0.03</c:v>
                </c:pt>
                <c:pt idx="7793">
                  <c:v>0.06</c:v>
                </c:pt>
                <c:pt idx="7794">
                  <c:v>0.03</c:v>
                </c:pt>
                <c:pt idx="7795">
                  <c:v>0.06</c:v>
                </c:pt>
                <c:pt idx="7796">
                  <c:v>0.03</c:v>
                </c:pt>
                <c:pt idx="7797">
                  <c:v>0.06</c:v>
                </c:pt>
                <c:pt idx="7798">
                  <c:v>0.03</c:v>
                </c:pt>
                <c:pt idx="7799">
                  <c:v>0.06</c:v>
                </c:pt>
                <c:pt idx="7800">
                  <c:v>0</c:v>
                </c:pt>
                <c:pt idx="7801">
                  <c:v>0.06</c:v>
                </c:pt>
                <c:pt idx="7802">
                  <c:v>0.03</c:v>
                </c:pt>
                <c:pt idx="7803">
                  <c:v>0.06</c:v>
                </c:pt>
                <c:pt idx="7804">
                  <c:v>0.03</c:v>
                </c:pt>
                <c:pt idx="7805">
                  <c:v>0.06</c:v>
                </c:pt>
                <c:pt idx="7806">
                  <c:v>0.03</c:v>
                </c:pt>
                <c:pt idx="7807">
                  <c:v>0.06</c:v>
                </c:pt>
                <c:pt idx="7808">
                  <c:v>0.03</c:v>
                </c:pt>
                <c:pt idx="7809">
                  <c:v>0.06</c:v>
                </c:pt>
                <c:pt idx="7810">
                  <c:v>0.03</c:v>
                </c:pt>
                <c:pt idx="7811">
                  <c:v>0.06</c:v>
                </c:pt>
                <c:pt idx="7812">
                  <c:v>0.03</c:v>
                </c:pt>
                <c:pt idx="7813">
                  <c:v>0.06</c:v>
                </c:pt>
                <c:pt idx="7814">
                  <c:v>0</c:v>
                </c:pt>
                <c:pt idx="7815">
                  <c:v>0.06</c:v>
                </c:pt>
                <c:pt idx="7816">
                  <c:v>0</c:v>
                </c:pt>
                <c:pt idx="7817">
                  <c:v>0.06</c:v>
                </c:pt>
                <c:pt idx="7818">
                  <c:v>0.03</c:v>
                </c:pt>
                <c:pt idx="7819">
                  <c:v>0.06</c:v>
                </c:pt>
                <c:pt idx="7820">
                  <c:v>0.03</c:v>
                </c:pt>
                <c:pt idx="7821">
                  <c:v>0.06</c:v>
                </c:pt>
                <c:pt idx="7822">
                  <c:v>0.03</c:v>
                </c:pt>
                <c:pt idx="7823">
                  <c:v>0.06</c:v>
                </c:pt>
                <c:pt idx="7824">
                  <c:v>0.03</c:v>
                </c:pt>
                <c:pt idx="7825">
                  <c:v>0.06</c:v>
                </c:pt>
                <c:pt idx="7826">
                  <c:v>0.03</c:v>
                </c:pt>
                <c:pt idx="7827">
                  <c:v>0.06</c:v>
                </c:pt>
                <c:pt idx="7828">
                  <c:v>0.03</c:v>
                </c:pt>
                <c:pt idx="7829">
                  <c:v>0.06</c:v>
                </c:pt>
                <c:pt idx="7830">
                  <c:v>0</c:v>
                </c:pt>
                <c:pt idx="7831">
                  <c:v>0.06</c:v>
                </c:pt>
                <c:pt idx="7832">
                  <c:v>0.03</c:v>
                </c:pt>
                <c:pt idx="7833">
                  <c:v>0.06</c:v>
                </c:pt>
                <c:pt idx="7834">
                  <c:v>0</c:v>
                </c:pt>
                <c:pt idx="7835">
                  <c:v>0.06</c:v>
                </c:pt>
                <c:pt idx="7836">
                  <c:v>0.03</c:v>
                </c:pt>
                <c:pt idx="7837">
                  <c:v>0.06</c:v>
                </c:pt>
                <c:pt idx="7838">
                  <c:v>0</c:v>
                </c:pt>
                <c:pt idx="7839">
                  <c:v>0.06</c:v>
                </c:pt>
                <c:pt idx="7840">
                  <c:v>0.03</c:v>
                </c:pt>
                <c:pt idx="7841">
                  <c:v>0.06</c:v>
                </c:pt>
                <c:pt idx="7842">
                  <c:v>0</c:v>
                </c:pt>
                <c:pt idx="7843">
                  <c:v>0.06</c:v>
                </c:pt>
                <c:pt idx="7844">
                  <c:v>0</c:v>
                </c:pt>
                <c:pt idx="7845">
                  <c:v>0.06</c:v>
                </c:pt>
                <c:pt idx="7846">
                  <c:v>0.03</c:v>
                </c:pt>
                <c:pt idx="7847">
                  <c:v>0.06</c:v>
                </c:pt>
                <c:pt idx="7848">
                  <c:v>0</c:v>
                </c:pt>
                <c:pt idx="7849">
                  <c:v>0.06</c:v>
                </c:pt>
                <c:pt idx="7850">
                  <c:v>0</c:v>
                </c:pt>
                <c:pt idx="7851">
                  <c:v>0.06</c:v>
                </c:pt>
                <c:pt idx="7852">
                  <c:v>0.03</c:v>
                </c:pt>
                <c:pt idx="7853">
                  <c:v>0.09</c:v>
                </c:pt>
                <c:pt idx="7854">
                  <c:v>0</c:v>
                </c:pt>
                <c:pt idx="7855">
                  <c:v>0.06</c:v>
                </c:pt>
                <c:pt idx="7856">
                  <c:v>0</c:v>
                </c:pt>
                <c:pt idx="7857">
                  <c:v>0.06</c:v>
                </c:pt>
                <c:pt idx="7858">
                  <c:v>0</c:v>
                </c:pt>
                <c:pt idx="7859">
                  <c:v>0.06</c:v>
                </c:pt>
                <c:pt idx="7860">
                  <c:v>0.03</c:v>
                </c:pt>
                <c:pt idx="7861">
                  <c:v>0.06</c:v>
                </c:pt>
                <c:pt idx="7862">
                  <c:v>0.03</c:v>
                </c:pt>
                <c:pt idx="7863">
                  <c:v>0.06</c:v>
                </c:pt>
                <c:pt idx="7864">
                  <c:v>0.03</c:v>
                </c:pt>
                <c:pt idx="7865">
                  <c:v>0.06</c:v>
                </c:pt>
                <c:pt idx="7866">
                  <c:v>0.03</c:v>
                </c:pt>
                <c:pt idx="7867">
                  <c:v>0.06</c:v>
                </c:pt>
                <c:pt idx="7868">
                  <c:v>0.03</c:v>
                </c:pt>
                <c:pt idx="7869">
                  <c:v>0.06</c:v>
                </c:pt>
                <c:pt idx="7870">
                  <c:v>0</c:v>
                </c:pt>
                <c:pt idx="7871">
                  <c:v>0.06</c:v>
                </c:pt>
                <c:pt idx="7872">
                  <c:v>0.03</c:v>
                </c:pt>
                <c:pt idx="7873">
                  <c:v>0.06</c:v>
                </c:pt>
                <c:pt idx="7874">
                  <c:v>0.03</c:v>
                </c:pt>
                <c:pt idx="7875">
                  <c:v>0.06</c:v>
                </c:pt>
                <c:pt idx="7876">
                  <c:v>0</c:v>
                </c:pt>
                <c:pt idx="7877">
                  <c:v>0.06</c:v>
                </c:pt>
                <c:pt idx="7878">
                  <c:v>0.03</c:v>
                </c:pt>
                <c:pt idx="7879">
                  <c:v>0.06</c:v>
                </c:pt>
                <c:pt idx="7880">
                  <c:v>0</c:v>
                </c:pt>
                <c:pt idx="7881">
                  <c:v>0.06</c:v>
                </c:pt>
                <c:pt idx="7882">
                  <c:v>0</c:v>
                </c:pt>
                <c:pt idx="7883">
                  <c:v>0.06</c:v>
                </c:pt>
                <c:pt idx="7884">
                  <c:v>0</c:v>
                </c:pt>
                <c:pt idx="7885">
                  <c:v>0.06</c:v>
                </c:pt>
                <c:pt idx="7886">
                  <c:v>0.03</c:v>
                </c:pt>
                <c:pt idx="7887">
                  <c:v>0.06</c:v>
                </c:pt>
                <c:pt idx="7888">
                  <c:v>0.03</c:v>
                </c:pt>
                <c:pt idx="7889">
                  <c:v>0.06</c:v>
                </c:pt>
                <c:pt idx="7890">
                  <c:v>0</c:v>
                </c:pt>
                <c:pt idx="7891">
                  <c:v>0.06</c:v>
                </c:pt>
                <c:pt idx="7892">
                  <c:v>0</c:v>
                </c:pt>
                <c:pt idx="7893">
                  <c:v>0.06</c:v>
                </c:pt>
                <c:pt idx="7894">
                  <c:v>0.03</c:v>
                </c:pt>
                <c:pt idx="7895">
                  <c:v>0.06</c:v>
                </c:pt>
                <c:pt idx="7896">
                  <c:v>0.03</c:v>
                </c:pt>
                <c:pt idx="7897">
                  <c:v>0.06</c:v>
                </c:pt>
                <c:pt idx="7898">
                  <c:v>0.03</c:v>
                </c:pt>
                <c:pt idx="7899">
                  <c:v>0.06</c:v>
                </c:pt>
                <c:pt idx="7900">
                  <c:v>0</c:v>
                </c:pt>
                <c:pt idx="7901">
                  <c:v>0.06</c:v>
                </c:pt>
                <c:pt idx="7902">
                  <c:v>0.03</c:v>
                </c:pt>
                <c:pt idx="7903">
                  <c:v>0.06</c:v>
                </c:pt>
                <c:pt idx="7904">
                  <c:v>0</c:v>
                </c:pt>
                <c:pt idx="7905">
                  <c:v>0.06</c:v>
                </c:pt>
                <c:pt idx="7906">
                  <c:v>0</c:v>
                </c:pt>
                <c:pt idx="7907">
                  <c:v>0.06</c:v>
                </c:pt>
                <c:pt idx="7908">
                  <c:v>0.03</c:v>
                </c:pt>
                <c:pt idx="7909">
                  <c:v>0.06</c:v>
                </c:pt>
                <c:pt idx="7910">
                  <c:v>0</c:v>
                </c:pt>
                <c:pt idx="7911">
                  <c:v>0.06</c:v>
                </c:pt>
                <c:pt idx="7912">
                  <c:v>0.03</c:v>
                </c:pt>
                <c:pt idx="7913">
                  <c:v>0.06</c:v>
                </c:pt>
                <c:pt idx="7914">
                  <c:v>0.03</c:v>
                </c:pt>
                <c:pt idx="7915">
                  <c:v>0.06</c:v>
                </c:pt>
                <c:pt idx="7916">
                  <c:v>0.03</c:v>
                </c:pt>
                <c:pt idx="7917">
                  <c:v>0.06</c:v>
                </c:pt>
                <c:pt idx="7918">
                  <c:v>0</c:v>
                </c:pt>
                <c:pt idx="7919">
                  <c:v>0.06</c:v>
                </c:pt>
                <c:pt idx="7920">
                  <c:v>0</c:v>
                </c:pt>
                <c:pt idx="7921">
                  <c:v>0.06</c:v>
                </c:pt>
                <c:pt idx="7922">
                  <c:v>0.03</c:v>
                </c:pt>
                <c:pt idx="7923">
                  <c:v>0.06</c:v>
                </c:pt>
                <c:pt idx="7924">
                  <c:v>0</c:v>
                </c:pt>
                <c:pt idx="7925">
                  <c:v>0.06</c:v>
                </c:pt>
                <c:pt idx="7926">
                  <c:v>0</c:v>
                </c:pt>
                <c:pt idx="7927">
                  <c:v>0.06</c:v>
                </c:pt>
                <c:pt idx="7928">
                  <c:v>0.03</c:v>
                </c:pt>
                <c:pt idx="7929">
                  <c:v>0.06</c:v>
                </c:pt>
                <c:pt idx="7930">
                  <c:v>0</c:v>
                </c:pt>
                <c:pt idx="7931">
                  <c:v>0.06</c:v>
                </c:pt>
                <c:pt idx="7932">
                  <c:v>0.03</c:v>
                </c:pt>
                <c:pt idx="7933">
                  <c:v>0.06</c:v>
                </c:pt>
                <c:pt idx="7934">
                  <c:v>0.03</c:v>
                </c:pt>
                <c:pt idx="7935">
                  <c:v>0.06</c:v>
                </c:pt>
                <c:pt idx="7936">
                  <c:v>0</c:v>
                </c:pt>
                <c:pt idx="7937">
                  <c:v>0.06</c:v>
                </c:pt>
                <c:pt idx="7938">
                  <c:v>0</c:v>
                </c:pt>
                <c:pt idx="7939">
                  <c:v>0.06</c:v>
                </c:pt>
                <c:pt idx="7940">
                  <c:v>0</c:v>
                </c:pt>
                <c:pt idx="7941">
                  <c:v>0.06</c:v>
                </c:pt>
                <c:pt idx="7942">
                  <c:v>0.03</c:v>
                </c:pt>
                <c:pt idx="7943">
                  <c:v>0.06</c:v>
                </c:pt>
                <c:pt idx="7944">
                  <c:v>0</c:v>
                </c:pt>
                <c:pt idx="7945">
                  <c:v>0.06</c:v>
                </c:pt>
                <c:pt idx="7946">
                  <c:v>0.03</c:v>
                </c:pt>
                <c:pt idx="7947">
                  <c:v>0.06</c:v>
                </c:pt>
                <c:pt idx="7948">
                  <c:v>0.03</c:v>
                </c:pt>
                <c:pt idx="7949">
                  <c:v>0.06</c:v>
                </c:pt>
                <c:pt idx="7950">
                  <c:v>0.03</c:v>
                </c:pt>
                <c:pt idx="7951">
                  <c:v>0.06</c:v>
                </c:pt>
                <c:pt idx="7952">
                  <c:v>0.03</c:v>
                </c:pt>
                <c:pt idx="7953">
                  <c:v>0.06</c:v>
                </c:pt>
                <c:pt idx="7954">
                  <c:v>0</c:v>
                </c:pt>
                <c:pt idx="7955">
                  <c:v>0.06</c:v>
                </c:pt>
                <c:pt idx="7956">
                  <c:v>0</c:v>
                </c:pt>
                <c:pt idx="7957">
                  <c:v>0.06</c:v>
                </c:pt>
                <c:pt idx="7958">
                  <c:v>0.03</c:v>
                </c:pt>
                <c:pt idx="7959">
                  <c:v>0.06</c:v>
                </c:pt>
                <c:pt idx="7960">
                  <c:v>0.03</c:v>
                </c:pt>
                <c:pt idx="7961">
                  <c:v>0.06</c:v>
                </c:pt>
                <c:pt idx="7962">
                  <c:v>0</c:v>
                </c:pt>
                <c:pt idx="7963">
                  <c:v>0.06</c:v>
                </c:pt>
                <c:pt idx="7964">
                  <c:v>0.03</c:v>
                </c:pt>
                <c:pt idx="7965">
                  <c:v>0.06</c:v>
                </c:pt>
                <c:pt idx="7966">
                  <c:v>0</c:v>
                </c:pt>
                <c:pt idx="7967">
                  <c:v>0.06</c:v>
                </c:pt>
                <c:pt idx="7968">
                  <c:v>0.03</c:v>
                </c:pt>
                <c:pt idx="7969">
                  <c:v>0.06</c:v>
                </c:pt>
                <c:pt idx="7970">
                  <c:v>0.03</c:v>
                </c:pt>
                <c:pt idx="7971">
                  <c:v>0.06</c:v>
                </c:pt>
                <c:pt idx="7972">
                  <c:v>0</c:v>
                </c:pt>
                <c:pt idx="7973">
                  <c:v>0.09</c:v>
                </c:pt>
                <c:pt idx="7974">
                  <c:v>0</c:v>
                </c:pt>
                <c:pt idx="7975">
                  <c:v>0.06</c:v>
                </c:pt>
                <c:pt idx="7976">
                  <c:v>0.03</c:v>
                </c:pt>
                <c:pt idx="7977">
                  <c:v>0.06</c:v>
                </c:pt>
                <c:pt idx="7978">
                  <c:v>0.03</c:v>
                </c:pt>
                <c:pt idx="7979">
                  <c:v>0.06</c:v>
                </c:pt>
                <c:pt idx="7980">
                  <c:v>0</c:v>
                </c:pt>
                <c:pt idx="7981">
                  <c:v>0.06</c:v>
                </c:pt>
                <c:pt idx="7982">
                  <c:v>0.03</c:v>
                </c:pt>
                <c:pt idx="7983">
                  <c:v>0.06</c:v>
                </c:pt>
                <c:pt idx="7984">
                  <c:v>0.03</c:v>
                </c:pt>
                <c:pt idx="7985">
                  <c:v>0.06</c:v>
                </c:pt>
                <c:pt idx="7986">
                  <c:v>0.03</c:v>
                </c:pt>
                <c:pt idx="7987">
                  <c:v>0.06</c:v>
                </c:pt>
                <c:pt idx="7988">
                  <c:v>0.03</c:v>
                </c:pt>
                <c:pt idx="7989">
                  <c:v>0.06</c:v>
                </c:pt>
                <c:pt idx="7990">
                  <c:v>0</c:v>
                </c:pt>
                <c:pt idx="7991">
                  <c:v>0.06</c:v>
                </c:pt>
                <c:pt idx="7992">
                  <c:v>0.03</c:v>
                </c:pt>
                <c:pt idx="7993">
                  <c:v>0.06</c:v>
                </c:pt>
                <c:pt idx="7994">
                  <c:v>0</c:v>
                </c:pt>
                <c:pt idx="7995">
                  <c:v>0.06</c:v>
                </c:pt>
                <c:pt idx="7996">
                  <c:v>0</c:v>
                </c:pt>
                <c:pt idx="7997">
                  <c:v>0.06</c:v>
                </c:pt>
                <c:pt idx="7998">
                  <c:v>0.03</c:v>
                </c:pt>
                <c:pt idx="7999">
                  <c:v>0.06</c:v>
                </c:pt>
                <c:pt idx="8000">
                  <c:v>0</c:v>
                </c:pt>
                <c:pt idx="8001">
                  <c:v>0.06</c:v>
                </c:pt>
                <c:pt idx="8002">
                  <c:v>0</c:v>
                </c:pt>
                <c:pt idx="8003">
                  <c:v>0.06</c:v>
                </c:pt>
                <c:pt idx="8004">
                  <c:v>0</c:v>
                </c:pt>
                <c:pt idx="8005">
                  <c:v>0.06</c:v>
                </c:pt>
                <c:pt idx="8006">
                  <c:v>0.03</c:v>
                </c:pt>
                <c:pt idx="8007">
                  <c:v>0.06</c:v>
                </c:pt>
                <c:pt idx="8008">
                  <c:v>0</c:v>
                </c:pt>
                <c:pt idx="8009">
                  <c:v>0.06</c:v>
                </c:pt>
                <c:pt idx="8010">
                  <c:v>0</c:v>
                </c:pt>
                <c:pt idx="8011">
                  <c:v>0.06</c:v>
                </c:pt>
                <c:pt idx="8012">
                  <c:v>0.03</c:v>
                </c:pt>
                <c:pt idx="8013">
                  <c:v>0.06</c:v>
                </c:pt>
                <c:pt idx="8014">
                  <c:v>0.03</c:v>
                </c:pt>
                <c:pt idx="8015">
                  <c:v>0.06</c:v>
                </c:pt>
                <c:pt idx="8016">
                  <c:v>0.03</c:v>
                </c:pt>
                <c:pt idx="8017">
                  <c:v>0.06</c:v>
                </c:pt>
                <c:pt idx="8018">
                  <c:v>0</c:v>
                </c:pt>
                <c:pt idx="8019">
                  <c:v>0.06</c:v>
                </c:pt>
                <c:pt idx="8020">
                  <c:v>0</c:v>
                </c:pt>
                <c:pt idx="8021">
                  <c:v>0.06</c:v>
                </c:pt>
                <c:pt idx="8022">
                  <c:v>0.03</c:v>
                </c:pt>
                <c:pt idx="8023">
                  <c:v>0.06</c:v>
                </c:pt>
                <c:pt idx="8024">
                  <c:v>0.03</c:v>
                </c:pt>
                <c:pt idx="8025">
                  <c:v>0.06</c:v>
                </c:pt>
                <c:pt idx="8026">
                  <c:v>0.03</c:v>
                </c:pt>
                <c:pt idx="8027">
                  <c:v>0.06</c:v>
                </c:pt>
                <c:pt idx="8028">
                  <c:v>0</c:v>
                </c:pt>
                <c:pt idx="8029">
                  <c:v>0.06</c:v>
                </c:pt>
                <c:pt idx="8030">
                  <c:v>0</c:v>
                </c:pt>
                <c:pt idx="8031">
                  <c:v>0.06</c:v>
                </c:pt>
                <c:pt idx="8032">
                  <c:v>0</c:v>
                </c:pt>
                <c:pt idx="8033">
                  <c:v>0.06</c:v>
                </c:pt>
                <c:pt idx="8034">
                  <c:v>0.03</c:v>
                </c:pt>
                <c:pt idx="8035">
                  <c:v>0.06</c:v>
                </c:pt>
                <c:pt idx="8036">
                  <c:v>0</c:v>
                </c:pt>
                <c:pt idx="8037">
                  <c:v>0.06</c:v>
                </c:pt>
                <c:pt idx="8038">
                  <c:v>0.03</c:v>
                </c:pt>
                <c:pt idx="8039">
                  <c:v>0.06</c:v>
                </c:pt>
                <c:pt idx="8040">
                  <c:v>0</c:v>
                </c:pt>
                <c:pt idx="8041">
                  <c:v>0.06</c:v>
                </c:pt>
                <c:pt idx="8042">
                  <c:v>0.03</c:v>
                </c:pt>
                <c:pt idx="8043">
                  <c:v>0.06</c:v>
                </c:pt>
                <c:pt idx="8044">
                  <c:v>0</c:v>
                </c:pt>
                <c:pt idx="8045">
                  <c:v>0.06</c:v>
                </c:pt>
                <c:pt idx="8046">
                  <c:v>0</c:v>
                </c:pt>
                <c:pt idx="8047">
                  <c:v>0.06</c:v>
                </c:pt>
                <c:pt idx="8048">
                  <c:v>0.03</c:v>
                </c:pt>
                <c:pt idx="8049">
                  <c:v>0.06</c:v>
                </c:pt>
                <c:pt idx="8050">
                  <c:v>0</c:v>
                </c:pt>
                <c:pt idx="8051">
                  <c:v>0.06</c:v>
                </c:pt>
                <c:pt idx="8052">
                  <c:v>0</c:v>
                </c:pt>
                <c:pt idx="8053">
                  <c:v>0.06</c:v>
                </c:pt>
                <c:pt idx="8054">
                  <c:v>0.03</c:v>
                </c:pt>
                <c:pt idx="8055">
                  <c:v>0.06</c:v>
                </c:pt>
                <c:pt idx="8056">
                  <c:v>0</c:v>
                </c:pt>
                <c:pt idx="8057">
                  <c:v>0.06</c:v>
                </c:pt>
                <c:pt idx="8058">
                  <c:v>0</c:v>
                </c:pt>
                <c:pt idx="8059">
                  <c:v>0.06</c:v>
                </c:pt>
                <c:pt idx="8060">
                  <c:v>0.03</c:v>
                </c:pt>
                <c:pt idx="8061">
                  <c:v>0.06</c:v>
                </c:pt>
                <c:pt idx="8062">
                  <c:v>0</c:v>
                </c:pt>
                <c:pt idx="8063">
                  <c:v>0.06</c:v>
                </c:pt>
                <c:pt idx="8064">
                  <c:v>0</c:v>
                </c:pt>
                <c:pt idx="8065">
                  <c:v>0.06</c:v>
                </c:pt>
                <c:pt idx="8066">
                  <c:v>0.03</c:v>
                </c:pt>
                <c:pt idx="8067">
                  <c:v>0.06</c:v>
                </c:pt>
                <c:pt idx="8068">
                  <c:v>0</c:v>
                </c:pt>
                <c:pt idx="8069">
                  <c:v>0.06</c:v>
                </c:pt>
                <c:pt idx="8070">
                  <c:v>0</c:v>
                </c:pt>
                <c:pt idx="8071">
                  <c:v>0.06</c:v>
                </c:pt>
                <c:pt idx="8072">
                  <c:v>0</c:v>
                </c:pt>
                <c:pt idx="8073">
                  <c:v>0.06</c:v>
                </c:pt>
                <c:pt idx="8074">
                  <c:v>0</c:v>
                </c:pt>
                <c:pt idx="8075">
                  <c:v>0.06</c:v>
                </c:pt>
                <c:pt idx="8076">
                  <c:v>0</c:v>
                </c:pt>
                <c:pt idx="8077">
                  <c:v>0.06</c:v>
                </c:pt>
                <c:pt idx="8078">
                  <c:v>0.03</c:v>
                </c:pt>
                <c:pt idx="8079">
                  <c:v>0.06</c:v>
                </c:pt>
                <c:pt idx="8080">
                  <c:v>0</c:v>
                </c:pt>
                <c:pt idx="8081">
                  <c:v>0.06</c:v>
                </c:pt>
                <c:pt idx="8082">
                  <c:v>0</c:v>
                </c:pt>
                <c:pt idx="8083">
                  <c:v>0.06</c:v>
                </c:pt>
                <c:pt idx="8084">
                  <c:v>0</c:v>
                </c:pt>
                <c:pt idx="8085">
                  <c:v>0.06</c:v>
                </c:pt>
                <c:pt idx="8086">
                  <c:v>0</c:v>
                </c:pt>
                <c:pt idx="8087">
                  <c:v>0.06</c:v>
                </c:pt>
                <c:pt idx="8088">
                  <c:v>0.03</c:v>
                </c:pt>
                <c:pt idx="8089">
                  <c:v>0.06</c:v>
                </c:pt>
                <c:pt idx="8090">
                  <c:v>0.03</c:v>
                </c:pt>
                <c:pt idx="8091">
                  <c:v>0.06</c:v>
                </c:pt>
                <c:pt idx="8092">
                  <c:v>0</c:v>
                </c:pt>
                <c:pt idx="8093">
                  <c:v>0.09</c:v>
                </c:pt>
                <c:pt idx="8094">
                  <c:v>0</c:v>
                </c:pt>
                <c:pt idx="8095">
                  <c:v>0.06</c:v>
                </c:pt>
                <c:pt idx="8096">
                  <c:v>0.03</c:v>
                </c:pt>
                <c:pt idx="8097">
                  <c:v>0.06</c:v>
                </c:pt>
                <c:pt idx="8098">
                  <c:v>0</c:v>
                </c:pt>
                <c:pt idx="8099">
                  <c:v>0.06</c:v>
                </c:pt>
                <c:pt idx="8100">
                  <c:v>0</c:v>
                </c:pt>
                <c:pt idx="8101">
                  <c:v>0.06</c:v>
                </c:pt>
                <c:pt idx="8102">
                  <c:v>0.03</c:v>
                </c:pt>
                <c:pt idx="8103">
                  <c:v>0.06</c:v>
                </c:pt>
                <c:pt idx="8104">
                  <c:v>0.03</c:v>
                </c:pt>
                <c:pt idx="8105">
                  <c:v>0.06</c:v>
                </c:pt>
                <c:pt idx="8106">
                  <c:v>0</c:v>
                </c:pt>
                <c:pt idx="8107">
                  <c:v>0.06</c:v>
                </c:pt>
                <c:pt idx="8108">
                  <c:v>0</c:v>
                </c:pt>
                <c:pt idx="8109">
                  <c:v>0.06</c:v>
                </c:pt>
                <c:pt idx="8110">
                  <c:v>0.03</c:v>
                </c:pt>
                <c:pt idx="8111">
                  <c:v>0.06</c:v>
                </c:pt>
                <c:pt idx="8112">
                  <c:v>0</c:v>
                </c:pt>
                <c:pt idx="8113">
                  <c:v>0.06</c:v>
                </c:pt>
                <c:pt idx="8114">
                  <c:v>0.03</c:v>
                </c:pt>
                <c:pt idx="8115">
                  <c:v>0.06</c:v>
                </c:pt>
                <c:pt idx="8116">
                  <c:v>0.03</c:v>
                </c:pt>
                <c:pt idx="8117">
                  <c:v>0.06</c:v>
                </c:pt>
                <c:pt idx="8118">
                  <c:v>0</c:v>
                </c:pt>
                <c:pt idx="8119">
                  <c:v>0.06</c:v>
                </c:pt>
                <c:pt idx="8120">
                  <c:v>0.03</c:v>
                </c:pt>
                <c:pt idx="8121">
                  <c:v>0.06</c:v>
                </c:pt>
                <c:pt idx="8122">
                  <c:v>0.03</c:v>
                </c:pt>
                <c:pt idx="8123">
                  <c:v>0.06</c:v>
                </c:pt>
                <c:pt idx="8124">
                  <c:v>0.03</c:v>
                </c:pt>
                <c:pt idx="8125">
                  <c:v>0.06</c:v>
                </c:pt>
                <c:pt idx="8126">
                  <c:v>0.03</c:v>
                </c:pt>
                <c:pt idx="8127">
                  <c:v>0.06</c:v>
                </c:pt>
                <c:pt idx="8128">
                  <c:v>0.03</c:v>
                </c:pt>
                <c:pt idx="8129">
                  <c:v>0.06</c:v>
                </c:pt>
                <c:pt idx="8130">
                  <c:v>0.03</c:v>
                </c:pt>
                <c:pt idx="8131">
                  <c:v>0.06</c:v>
                </c:pt>
                <c:pt idx="8132">
                  <c:v>0</c:v>
                </c:pt>
                <c:pt idx="8133">
                  <c:v>0.06</c:v>
                </c:pt>
                <c:pt idx="8134">
                  <c:v>0.03</c:v>
                </c:pt>
                <c:pt idx="8135">
                  <c:v>0.06</c:v>
                </c:pt>
                <c:pt idx="8136">
                  <c:v>0.03</c:v>
                </c:pt>
                <c:pt idx="8137">
                  <c:v>0.06</c:v>
                </c:pt>
                <c:pt idx="8138">
                  <c:v>0.03</c:v>
                </c:pt>
                <c:pt idx="8139">
                  <c:v>0.06</c:v>
                </c:pt>
                <c:pt idx="8140">
                  <c:v>0</c:v>
                </c:pt>
                <c:pt idx="8141">
                  <c:v>0.06</c:v>
                </c:pt>
                <c:pt idx="8142">
                  <c:v>0.03</c:v>
                </c:pt>
                <c:pt idx="8143">
                  <c:v>0.06</c:v>
                </c:pt>
                <c:pt idx="8144">
                  <c:v>0</c:v>
                </c:pt>
                <c:pt idx="8145">
                  <c:v>0.06</c:v>
                </c:pt>
                <c:pt idx="8146">
                  <c:v>0</c:v>
                </c:pt>
                <c:pt idx="8147">
                  <c:v>0.06</c:v>
                </c:pt>
                <c:pt idx="8148">
                  <c:v>0</c:v>
                </c:pt>
                <c:pt idx="8149">
                  <c:v>0.06</c:v>
                </c:pt>
                <c:pt idx="8150">
                  <c:v>0</c:v>
                </c:pt>
                <c:pt idx="8151">
                  <c:v>0.06</c:v>
                </c:pt>
                <c:pt idx="8152">
                  <c:v>0</c:v>
                </c:pt>
                <c:pt idx="8153">
                  <c:v>0.06</c:v>
                </c:pt>
                <c:pt idx="8154">
                  <c:v>0</c:v>
                </c:pt>
                <c:pt idx="8155">
                  <c:v>0.06</c:v>
                </c:pt>
                <c:pt idx="8156">
                  <c:v>0</c:v>
                </c:pt>
                <c:pt idx="8157">
                  <c:v>0.06</c:v>
                </c:pt>
                <c:pt idx="8158">
                  <c:v>0</c:v>
                </c:pt>
                <c:pt idx="8159">
                  <c:v>0.06</c:v>
                </c:pt>
                <c:pt idx="8160">
                  <c:v>0.03</c:v>
                </c:pt>
                <c:pt idx="8161">
                  <c:v>0.06</c:v>
                </c:pt>
                <c:pt idx="8162">
                  <c:v>0</c:v>
                </c:pt>
                <c:pt idx="8163">
                  <c:v>0.06</c:v>
                </c:pt>
                <c:pt idx="8164">
                  <c:v>0</c:v>
                </c:pt>
                <c:pt idx="8165">
                  <c:v>0.06</c:v>
                </c:pt>
                <c:pt idx="8166">
                  <c:v>0.03</c:v>
                </c:pt>
                <c:pt idx="8167">
                  <c:v>0.06</c:v>
                </c:pt>
                <c:pt idx="8168">
                  <c:v>0.03</c:v>
                </c:pt>
                <c:pt idx="8169">
                  <c:v>0.06</c:v>
                </c:pt>
                <c:pt idx="8170">
                  <c:v>0</c:v>
                </c:pt>
                <c:pt idx="8171">
                  <c:v>0.06</c:v>
                </c:pt>
                <c:pt idx="8172">
                  <c:v>0.03</c:v>
                </c:pt>
                <c:pt idx="8173">
                  <c:v>0.06</c:v>
                </c:pt>
                <c:pt idx="8174">
                  <c:v>0.03</c:v>
                </c:pt>
                <c:pt idx="8175">
                  <c:v>0.06</c:v>
                </c:pt>
                <c:pt idx="8176">
                  <c:v>0.03</c:v>
                </c:pt>
                <c:pt idx="8177">
                  <c:v>0.06</c:v>
                </c:pt>
                <c:pt idx="8178">
                  <c:v>0</c:v>
                </c:pt>
                <c:pt idx="8179">
                  <c:v>0.06</c:v>
                </c:pt>
                <c:pt idx="8180">
                  <c:v>0.03</c:v>
                </c:pt>
                <c:pt idx="8181">
                  <c:v>0.06</c:v>
                </c:pt>
                <c:pt idx="8182">
                  <c:v>0</c:v>
                </c:pt>
                <c:pt idx="8183">
                  <c:v>0.06</c:v>
                </c:pt>
                <c:pt idx="8184">
                  <c:v>0</c:v>
                </c:pt>
                <c:pt idx="8185">
                  <c:v>0.06</c:v>
                </c:pt>
                <c:pt idx="8186">
                  <c:v>0</c:v>
                </c:pt>
                <c:pt idx="8187">
                  <c:v>0.06</c:v>
                </c:pt>
                <c:pt idx="8188">
                  <c:v>0.03</c:v>
                </c:pt>
                <c:pt idx="8189">
                  <c:v>0.06</c:v>
                </c:pt>
                <c:pt idx="8190">
                  <c:v>0</c:v>
                </c:pt>
                <c:pt idx="8191">
                  <c:v>0.06</c:v>
                </c:pt>
                <c:pt idx="8192">
                  <c:v>0.03</c:v>
                </c:pt>
                <c:pt idx="8193">
                  <c:v>0.06</c:v>
                </c:pt>
                <c:pt idx="8194">
                  <c:v>0.03</c:v>
                </c:pt>
                <c:pt idx="8195">
                  <c:v>0.06</c:v>
                </c:pt>
                <c:pt idx="8196">
                  <c:v>0</c:v>
                </c:pt>
                <c:pt idx="8197">
                  <c:v>0.06</c:v>
                </c:pt>
                <c:pt idx="8198">
                  <c:v>0.03</c:v>
                </c:pt>
                <c:pt idx="8199">
                  <c:v>0.06</c:v>
                </c:pt>
                <c:pt idx="8200">
                  <c:v>0</c:v>
                </c:pt>
                <c:pt idx="8201">
                  <c:v>0.06</c:v>
                </c:pt>
                <c:pt idx="8202">
                  <c:v>0.03</c:v>
                </c:pt>
                <c:pt idx="8203">
                  <c:v>0.06</c:v>
                </c:pt>
                <c:pt idx="8204">
                  <c:v>0</c:v>
                </c:pt>
                <c:pt idx="8205">
                  <c:v>0.06</c:v>
                </c:pt>
                <c:pt idx="8206">
                  <c:v>0.03</c:v>
                </c:pt>
                <c:pt idx="8207">
                  <c:v>0.06</c:v>
                </c:pt>
                <c:pt idx="8208">
                  <c:v>0</c:v>
                </c:pt>
                <c:pt idx="8209">
                  <c:v>0.06</c:v>
                </c:pt>
                <c:pt idx="8210">
                  <c:v>0.03</c:v>
                </c:pt>
                <c:pt idx="8211">
                  <c:v>0.06</c:v>
                </c:pt>
                <c:pt idx="8212">
                  <c:v>0</c:v>
                </c:pt>
                <c:pt idx="8213">
                  <c:v>0.09</c:v>
                </c:pt>
                <c:pt idx="8214">
                  <c:v>0</c:v>
                </c:pt>
                <c:pt idx="8215">
                  <c:v>0.06</c:v>
                </c:pt>
                <c:pt idx="8216">
                  <c:v>0.03</c:v>
                </c:pt>
                <c:pt idx="8217">
                  <c:v>0.06</c:v>
                </c:pt>
                <c:pt idx="8218">
                  <c:v>0.03</c:v>
                </c:pt>
                <c:pt idx="8219">
                  <c:v>0.06</c:v>
                </c:pt>
                <c:pt idx="8220">
                  <c:v>0.03</c:v>
                </c:pt>
                <c:pt idx="8221">
                  <c:v>0.06</c:v>
                </c:pt>
                <c:pt idx="8222">
                  <c:v>0</c:v>
                </c:pt>
                <c:pt idx="8223">
                  <c:v>0.06</c:v>
                </c:pt>
                <c:pt idx="8224">
                  <c:v>0</c:v>
                </c:pt>
                <c:pt idx="8225">
                  <c:v>0.06</c:v>
                </c:pt>
                <c:pt idx="8226">
                  <c:v>0.03</c:v>
                </c:pt>
                <c:pt idx="8227">
                  <c:v>0.06</c:v>
                </c:pt>
                <c:pt idx="8228">
                  <c:v>0.03</c:v>
                </c:pt>
                <c:pt idx="8229">
                  <c:v>0.06</c:v>
                </c:pt>
                <c:pt idx="8230">
                  <c:v>0.03</c:v>
                </c:pt>
                <c:pt idx="8231">
                  <c:v>0.06</c:v>
                </c:pt>
                <c:pt idx="8232">
                  <c:v>0</c:v>
                </c:pt>
                <c:pt idx="8233">
                  <c:v>0.06</c:v>
                </c:pt>
                <c:pt idx="8234">
                  <c:v>0</c:v>
                </c:pt>
                <c:pt idx="8235">
                  <c:v>0.06</c:v>
                </c:pt>
                <c:pt idx="8236">
                  <c:v>0.03</c:v>
                </c:pt>
                <c:pt idx="8237">
                  <c:v>0.06</c:v>
                </c:pt>
                <c:pt idx="8238">
                  <c:v>0</c:v>
                </c:pt>
                <c:pt idx="8239">
                  <c:v>0.06</c:v>
                </c:pt>
                <c:pt idx="8240">
                  <c:v>0</c:v>
                </c:pt>
                <c:pt idx="8241">
                  <c:v>0.06</c:v>
                </c:pt>
                <c:pt idx="8242">
                  <c:v>0.03</c:v>
                </c:pt>
                <c:pt idx="8243">
                  <c:v>0.06</c:v>
                </c:pt>
                <c:pt idx="8244">
                  <c:v>0</c:v>
                </c:pt>
                <c:pt idx="8245">
                  <c:v>0.06</c:v>
                </c:pt>
                <c:pt idx="8246">
                  <c:v>0</c:v>
                </c:pt>
                <c:pt idx="8247">
                  <c:v>0.06</c:v>
                </c:pt>
                <c:pt idx="8248">
                  <c:v>0.03</c:v>
                </c:pt>
                <c:pt idx="8249">
                  <c:v>0.06</c:v>
                </c:pt>
                <c:pt idx="8250">
                  <c:v>0</c:v>
                </c:pt>
                <c:pt idx="8251">
                  <c:v>0.06</c:v>
                </c:pt>
                <c:pt idx="8252">
                  <c:v>0</c:v>
                </c:pt>
                <c:pt idx="8253">
                  <c:v>0.06</c:v>
                </c:pt>
                <c:pt idx="8254">
                  <c:v>0.03</c:v>
                </c:pt>
                <c:pt idx="8255">
                  <c:v>0.06</c:v>
                </c:pt>
                <c:pt idx="8256">
                  <c:v>0</c:v>
                </c:pt>
                <c:pt idx="8257">
                  <c:v>0.06</c:v>
                </c:pt>
                <c:pt idx="8258">
                  <c:v>0.03</c:v>
                </c:pt>
                <c:pt idx="8259">
                  <c:v>0.06</c:v>
                </c:pt>
                <c:pt idx="8260">
                  <c:v>0.03</c:v>
                </c:pt>
                <c:pt idx="8261">
                  <c:v>0.06</c:v>
                </c:pt>
                <c:pt idx="8262">
                  <c:v>0.03</c:v>
                </c:pt>
                <c:pt idx="8263">
                  <c:v>0.06</c:v>
                </c:pt>
                <c:pt idx="8264">
                  <c:v>0</c:v>
                </c:pt>
                <c:pt idx="8265">
                  <c:v>0.06</c:v>
                </c:pt>
                <c:pt idx="8266">
                  <c:v>0.03</c:v>
                </c:pt>
                <c:pt idx="8267">
                  <c:v>0.06</c:v>
                </c:pt>
                <c:pt idx="8268">
                  <c:v>0</c:v>
                </c:pt>
                <c:pt idx="8269">
                  <c:v>0.06</c:v>
                </c:pt>
                <c:pt idx="8270">
                  <c:v>0.03</c:v>
                </c:pt>
                <c:pt idx="8271">
                  <c:v>0.06</c:v>
                </c:pt>
                <c:pt idx="8272">
                  <c:v>0.03</c:v>
                </c:pt>
                <c:pt idx="8273">
                  <c:v>0.06</c:v>
                </c:pt>
                <c:pt idx="8274">
                  <c:v>0.03</c:v>
                </c:pt>
                <c:pt idx="8275">
                  <c:v>0.06</c:v>
                </c:pt>
                <c:pt idx="8276">
                  <c:v>0.03</c:v>
                </c:pt>
                <c:pt idx="8277">
                  <c:v>0.06</c:v>
                </c:pt>
                <c:pt idx="8278">
                  <c:v>0.03</c:v>
                </c:pt>
                <c:pt idx="8279">
                  <c:v>0.06</c:v>
                </c:pt>
                <c:pt idx="8280">
                  <c:v>0.03</c:v>
                </c:pt>
                <c:pt idx="8281">
                  <c:v>0.06</c:v>
                </c:pt>
                <c:pt idx="8282">
                  <c:v>0</c:v>
                </c:pt>
                <c:pt idx="8283">
                  <c:v>0.06</c:v>
                </c:pt>
                <c:pt idx="8284">
                  <c:v>0.03</c:v>
                </c:pt>
                <c:pt idx="8285">
                  <c:v>0.06</c:v>
                </c:pt>
                <c:pt idx="8286">
                  <c:v>0.03</c:v>
                </c:pt>
                <c:pt idx="8287">
                  <c:v>0.06</c:v>
                </c:pt>
                <c:pt idx="8288">
                  <c:v>0</c:v>
                </c:pt>
                <c:pt idx="8289">
                  <c:v>0.06</c:v>
                </c:pt>
                <c:pt idx="8290">
                  <c:v>0.03</c:v>
                </c:pt>
                <c:pt idx="8291">
                  <c:v>0.06</c:v>
                </c:pt>
                <c:pt idx="8292">
                  <c:v>0</c:v>
                </c:pt>
                <c:pt idx="8293">
                  <c:v>0.06</c:v>
                </c:pt>
                <c:pt idx="8294">
                  <c:v>0.03</c:v>
                </c:pt>
                <c:pt idx="8295">
                  <c:v>0.06</c:v>
                </c:pt>
                <c:pt idx="8296">
                  <c:v>0.03</c:v>
                </c:pt>
                <c:pt idx="8297">
                  <c:v>0.06</c:v>
                </c:pt>
                <c:pt idx="8298">
                  <c:v>0</c:v>
                </c:pt>
                <c:pt idx="8299">
                  <c:v>0.06</c:v>
                </c:pt>
                <c:pt idx="8300">
                  <c:v>0</c:v>
                </c:pt>
                <c:pt idx="8301">
                  <c:v>0.06</c:v>
                </c:pt>
                <c:pt idx="8302">
                  <c:v>0</c:v>
                </c:pt>
                <c:pt idx="8303">
                  <c:v>0.06</c:v>
                </c:pt>
                <c:pt idx="8304">
                  <c:v>0</c:v>
                </c:pt>
                <c:pt idx="8305">
                  <c:v>0.06</c:v>
                </c:pt>
                <c:pt idx="8306">
                  <c:v>0</c:v>
                </c:pt>
                <c:pt idx="8307">
                  <c:v>0.06</c:v>
                </c:pt>
                <c:pt idx="8308">
                  <c:v>0.03</c:v>
                </c:pt>
                <c:pt idx="8309">
                  <c:v>0.06</c:v>
                </c:pt>
                <c:pt idx="8310">
                  <c:v>0</c:v>
                </c:pt>
                <c:pt idx="8311">
                  <c:v>0.06</c:v>
                </c:pt>
                <c:pt idx="8312">
                  <c:v>0</c:v>
                </c:pt>
                <c:pt idx="8313">
                  <c:v>0.06</c:v>
                </c:pt>
                <c:pt idx="8314">
                  <c:v>0.03</c:v>
                </c:pt>
                <c:pt idx="8315">
                  <c:v>0.06</c:v>
                </c:pt>
                <c:pt idx="8316">
                  <c:v>0</c:v>
                </c:pt>
                <c:pt idx="8317">
                  <c:v>0.06</c:v>
                </c:pt>
                <c:pt idx="8318">
                  <c:v>0</c:v>
                </c:pt>
                <c:pt idx="8319">
                  <c:v>0.06</c:v>
                </c:pt>
                <c:pt idx="8320">
                  <c:v>0.03</c:v>
                </c:pt>
                <c:pt idx="8321">
                  <c:v>0.06</c:v>
                </c:pt>
                <c:pt idx="8322">
                  <c:v>0.03</c:v>
                </c:pt>
                <c:pt idx="8323">
                  <c:v>0.06</c:v>
                </c:pt>
                <c:pt idx="8324">
                  <c:v>0</c:v>
                </c:pt>
                <c:pt idx="8325">
                  <c:v>0.06</c:v>
                </c:pt>
                <c:pt idx="8326">
                  <c:v>0</c:v>
                </c:pt>
                <c:pt idx="8327">
                  <c:v>0.06</c:v>
                </c:pt>
                <c:pt idx="8328">
                  <c:v>0</c:v>
                </c:pt>
                <c:pt idx="8329">
                  <c:v>0.06</c:v>
                </c:pt>
                <c:pt idx="8330">
                  <c:v>0.03</c:v>
                </c:pt>
                <c:pt idx="8331">
                  <c:v>0.06</c:v>
                </c:pt>
                <c:pt idx="8332">
                  <c:v>0.03</c:v>
                </c:pt>
                <c:pt idx="8333">
                  <c:v>0.09</c:v>
                </c:pt>
                <c:pt idx="8334">
                  <c:v>0.03</c:v>
                </c:pt>
                <c:pt idx="8335">
                  <c:v>0.06</c:v>
                </c:pt>
                <c:pt idx="8336">
                  <c:v>0.03</c:v>
                </c:pt>
                <c:pt idx="8337">
                  <c:v>0.06</c:v>
                </c:pt>
                <c:pt idx="8338">
                  <c:v>0.03</c:v>
                </c:pt>
                <c:pt idx="8339">
                  <c:v>0.06</c:v>
                </c:pt>
                <c:pt idx="8340">
                  <c:v>0.03</c:v>
                </c:pt>
                <c:pt idx="8341">
                  <c:v>0.06</c:v>
                </c:pt>
                <c:pt idx="8342">
                  <c:v>0.03</c:v>
                </c:pt>
                <c:pt idx="8343">
                  <c:v>0.06</c:v>
                </c:pt>
                <c:pt idx="8344">
                  <c:v>0</c:v>
                </c:pt>
                <c:pt idx="8345">
                  <c:v>0.06</c:v>
                </c:pt>
                <c:pt idx="8346">
                  <c:v>0</c:v>
                </c:pt>
                <c:pt idx="8347">
                  <c:v>0.06</c:v>
                </c:pt>
                <c:pt idx="8348">
                  <c:v>0</c:v>
                </c:pt>
                <c:pt idx="8349">
                  <c:v>0.06</c:v>
                </c:pt>
                <c:pt idx="8350">
                  <c:v>0.03</c:v>
                </c:pt>
                <c:pt idx="8351">
                  <c:v>0.06</c:v>
                </c:pt>
                <c:pt idx="8352">
                  <c:v>0.03</c:v>
                </c:pt>
                <c:pt idx="8353">
                  <c:v>0.06</c:v>
                </c:pt>
                <c:pt idx="8354">
                  <c:v>0.03</c:v>
                </c:pt>
                <c:pt idx="8355">
                  <c:v>0.06</c:v>
                </c:pt>
                <c:pt idx="8356">
                  <c:v>0</c:v>
                </c:pt>
                <c:pt idx="8357">
                  <c:v>0.06</c:v>
                </c:pt>
                <c:pt idx="8358">
                  <c:v>0</c:v>
                </c:pt>
                <c:pt idx="8359">
                  <c:v>0.06</c:v>
                </c:pt>
                <c:pt idx="8360">
                  <c:v>0</c:v>
                </c:pt>
                <c:pt idx="8361">
                  <c:v>0.06</c:v>
                </c:pt>
                <c:pt idx="8362">
                  <c:v>0</c:v>
                </c:pt>
                <c:pt idx="8363">
                  <c:v>0.06</c:v>
                </c:pt>
                <c:pt idx="8364">
                  <c:v>0</c:v>
                </c:pt>
                <c:pt idx="8365">
                  <c:v>0.06</c:v>
                </c:pt>
                <c:pt idx="8366">
                  <c:v>0.03</c:v>
                </c:pt>
                <c:pt idx="8367">
                  <c:v>0.06</c:v>
                </c:pt>
                <c:pt idx="8368">
                  <c:v>0.03</c:v>
                </c:pt>
                <c:pt idx="8369">
                  <c:v>0.06</c:v>
                </c:pt>
                <c:pt idx="8370">
                  <c:v>0.03</c:v>
                </c:pt>
                <c:pt idx="8371">
                  <c:v>0.06</c:v>
                </c:pt>
                <c:pt idx="8372">
                  <c:v>0.03</c:v>
                </c:pt>
                <c:pt idx="8373">
                  <c:v>0.06</c:v>
                </c:pt>
                <c:pt idx="8374">
                  <c:v>0.03</c:v>
                </c:pt>
                <c:pt idx="8375">
                  <c:v>0.06</c:v>
                </c:pt>
                <c:pt idx="8376">
                  <c:v>0.03</c:v>
                </c:pt>
                <c:pt idx="8377">
                  <c:v>0.06</c:v>
                </c:pt>
                <c:pt idx="8378">
                  <c:v>0</c:v>
                </c:pt>
                <c:pt idx="8379">
                  <c:v>0.06</c:v>
                </c:pt>
                <c:pt idx="8380">
                  <c:v>0</c:v>
                </c:pt>
                <c:pt idx="8381">
                  <c:v>0.06</c:v>
                </c:pt>
                <c:pt idx="8382">
                  <c:v>0.03</c:v>
                </c:pt>
                <c:pt idx="8383">
                  <c:v>0.06</c:v>
                </c:pt>
                <c:pt idx="8384">
                  <c:v>0.03</c:v>
                </c:pt>
                <c:pt idx="8385">
                  <c:v>0.06</c:v>
                </c:pt>
                <c:pt idx="8386">
                  <c:v>0</c:v>
                </c:pt>
                <c:pt idx="8387">
                  <c:v>0.06</c:v>
                </c:pt>
                <c:pt idx="8388">
                  <c:v>0.03</c:v>
                </c:pt>
                <c:pt idx="8389">
                  <c:v>0.06</c:v>
                </c:pt>
                <c:pt idx="8390">
                  <c:v>0.03</c:v>
                </c:pt>
                <c:pt idx="8391">
                  <c:v>0.06</c:v>
                </c:pt>
                <c:pt idx="8392">
                  <c:v>0</c:v>
                </c:pt>
                <c:pt idx="8393">
                  <c:v>0.06</c:v>
                </c:pt>
                <c:pt idx="8394">
                  <c:v>0</c:v>
                </c:pt>
                <c:pt idx="8395">
                  <c:v>0.06</c:v>
                </c:pt>
                <c:pt idx="8396">
                  <c:v>0</c:v>
                </c:pt>
                <c:pt idx="8397">
                  <c:v>0.06</c:v>
                </c:pt>
                <c:pt idx="8398">
                  <c:v>0.03</c:v>
                </c:pt>
                <c:pt idx="8399">
                  <c:v>0.06</c:v>
                </c:pt>
                <c:pt idx="8400">
                  <c:v>0.03</c:v>
                </c:pt>
                <c:pt idx="8401">
                  <c:v>0.06</c:v>
                </c:pt>
                <c:pt idx="8402">
                  <c:v>0.03</c:v>
                </c:pt>
                <c:pt idx="8403">
                  <c:v>0.06</c:v>
                </c:pt>
                <c:pt idx="8404">
                  <c:v>0.03</c:v>
                </c:pt>
                <c:pt idx="8405">
                  <c:v>0.06</c:v>
                </c:pt>
                <c:pt idx="8406">
                  <c:v>0</c:v>
                </c:pt>
                <c:pt idx="8407">
                  <c:v>0.06</c:v>
                </c:pt>
                <c:pt idx="8408">
                  <c:v>0.03</c:v>
                </c:pt>
                <c:pt idx="8409">
                  <c:v>0.06</c:v>
                </c:pt>
                <c:pt idx="8410">
                  <c:v>0.03</c:v>
                </c:pt>
                <c:pt idx="8411">
                  <c:v>0.06</c:v>
                </c:pt>
                <c:pt idx="8412">
                  <c:v>0</c:v>
                </c:pt>
                <c:pt idx="8413">
                  <c:v>0.06</c:v>
                </c:pt>
                <c:pt idx="8414">
                  <c:v>0</c:v>
                </c:pt>
                <c:pt idx="8415">
                  <c:v>0.06</c:v>
                </c:pt>
                <c:pt idx="8416">
                  <c:v>0</c:v>
                </c:pt>
                <c:pt idx="8417">
                  <c:v>0.06</c:v>
                </c:pt>
                <c:pt idx="8418">
                  <c:v>0.03</c:v>
                </c:pt>
                <c:pt idx="8419">
                  <c:v>0.06</c:v>
                </c:pt>
                <c:pt idx="8420">
                  <c:v>0.03</c:v>
                </c:pt>
                <c:pt idx="8421">
                  <c:v>0.06</c:v>
                </c:pt>
                <c:pt idx="8422">
                  <c:v>0.03</c:v>
                </c:pt>
                <c:pt idx="8423">
                  <c:v>0.06</c:v>
                </c:pt>
                <c:pt idx="8424">
                  <c:v>0.03</c:v>
                </c:pt>
                <c:pt idx="8425">
                  <c:v>0.06</c:v>
                </c:pt>
                <c:pt idx="8426">
                  <c:v>0.03</c:v>
                </c:pt>
                <c:pt idx="8427">
                  <c:v>0.06</c:v>
                </c:pt>
                <c:pt idx="8428">
                  <c:v>0</c:v>
                </c:pt>
                <c:pt idx="8429">
                  <c:v>0.06</c:v>
                </c:pt>
                <c:pt idx="8430">
                  <c:v>0</c:v>
                </c:pt>
                <c:pt idx="8431">
                  <c:v>0.06</c:v>
                </c:pt>
                <c:pt idx="8432">
                  <c:v>0.03</c:v>
                </c:pt>
                <c:pt idx="8433">
                  <c:v>0.06</c:v>
                </c:pt>
                <c:pt idx="8434">
                  <c:v>0</c:v>
                </c:pt>
                <c:pt idx="8435">
                  <c:v>0.06</c:v>
                </c:pt>
                <c:pt idx="8436">
                  <c:v>0.03</c:v>
                </c:pt>
                <c:pt idx="8437">
                  <c:v>0.06</c:v>
                </c:pt>
                <c:pt idx="8438">
                  <c:v>0</c:v>
                </c:pt>
                <c:pt idx="8439">
                  <c:v>0.06</c:v>
                </c:pt>
                <c:pt idx="8440">
                  <c:v>0</c:v>
                </c:pt>
                <c:pt idx="8441">
                  <c:v>0.06</c:v>
                </c:pt>
                <c:pt idx="8442">
                  <c:v>0.03</c:v>
                </c:pt>
                <c:pt idx="8443">
                  <c:v>0.06</c:v>
                </c:pt>
                <c:pt idx="8444">
                  <c:v>0.03</c:v>
                </c:pt>
                <c:pt idx="8445">
                  <c:v>0.06</c:v>
                </c:pt>
                <c:pt idx="8446">
                  <c:v>0</c:v>
                </c:pt>
                <c:pt idx="8447">
                  <c:v>0.06</c:v>
                </c:pt>
                <c:pt idx="8448">
                  <c:v>0</c:v>
                </c:pt>
                <c:pt idx="8449">
                  <c:v>0.06</c:v>
                </c:pt>
                <c:pt idx="8450">
                  <c:v>0</c:v>
                </c:pt>
                <c:pt idx="8451">
                  <c:v>0.06</c:v>
                </c:pt>
                <c:pt idx="8452">
                  <c:v>0</c:v>
                </c:pt>
                <c:pt idx="8453">
                  <c:v>0.09</c:v>
                </c:pt>
                <c:pt idx="8454">
                  <c:v>0.03</c:v>
                </c:pt>
                <c:pt idx="8455">
                  <c:v>0.06</c:v>
                </c:pt>
                <c:pt idx="8456">
                  <c:v>0.03</c:v>
                </c:pt>
                <c:pt idx="8457">
                  <c:v>0.06</c:v>
                </c:pt>
                <c:pt idx="8458">
                  <c:v>0</c:v>
                </c:pt>
                <c:pt idx="8459">
                  <c:v>0.06</c:v>
                </c:pt>
                <c:pt idx="8460">
                  <c:v>0.03</c:v>
                </c:pt>
                <c:pt idx="8461">
                  <c:v>0.06</c:v>
                </c:pt>
                <c:pt idx="8462">
                  <c:v>0</c:v>
                </c:pt>
                <c:pt idx="8463">
                  <c:v>0.06</c:v>
                </c:pt>
                <c:pt idx="8464">
                  <c:v>0</c:v>
                </c:pt>
                <c:pt idx="8465">
                  <c:v>0.06</c:v>
                </c:pt>
                <c:pt idx="8466">
                  <c:v>0</c:v>
                </c:pt>
                <c:pt idx="8467">
                  <c:v>0.06</c:v>
                </c:pt>
                <c:pt idx="8468">
                  <c:v>0.03</c:v>
                </c:pt>
                <c:pt idx="8469">
                  <c:v>0.06</c:v>
                </c:pt>
                <c:pt idx="8470">
                  <c:v>0</c:v>
                </c:pt>
                <c:pt idx="8471">
                  <c:v>0.06</c:v>
                </c:pt>
                <c:pt idx="8472">
                  <c:v>0.03</c:v>
                </c:pt>
                <c:pt idx="8473">
                  <c:v>0.06</c:v>
                </c:pt>
                <c:pt idx="8474">
                  <c:v>0</c:v>
                </c:pt>
                <c:pt idx="8475">
                  <c:v>0.06</c:v>
                </c:pt>
                <c:pt idx="8476">
                  <c:v>0</c:v>
                </c:pt>
                <c:pt idx="8477">
                  <c:v>0.06</c:v>
                </c:pt>
                <c:pt idx="8478">
                  <c:v>0</c:v>
                </c:pt>
                <c:pt idx="8479">
                  <c:v>0.06</c:v>
                </c:pt>
                <c:pt idx="8480">
                  <c:v>0.03</c:v>
                </c:pt>
                <c:pt idx="8481">
                  <c:v>0.06</c:v>
                </c:pt>
                <c:pt idx="8482">
                  <c:v>0.03</c:v>
                </c:pt>
                <c:pt idx="8483">
                  <c:v>0.06</c:v>
                </c:pt>
                <c:pt idx="8484">
                  <c:v>0</c:v>
                </c:pt>
                <c:pt idx="8485">
                  <c:v>0.06</c:v>
                </c:pt>
                <c:pt idx="8486">
                  <c:v>0</c:v>
                </c:pt>
                <c:pt idx="8487">
                  <c:v>0.06</c:v>
                </c:pt>
                <c:pt idx="8488">
                  <c:v>0</c:v>
                </c:pt>
                <c:pt idx="8489">
                  <c:v>0.06</c:v>
                </c:pt>
                <c:pt idx="8490">
                  <c:v>0.03</c:v>
                </c:pt>
                <c:pt idx="8491">
                  <c:v>0.06</c:v>
                </c:pt>
                <c:pt idx="8492">
                  <c:v>0.03</c:v>
                </c:pt>
                <c:pt idx="8493">
                  <c:v>0.06</c:v>
                </c:pt>
                <c:pt idx="8494">
                  <c:v>0</c:v>
                </c:pt>
                <c:pt idx="8495">
                  <c:v>0.06</c:v>
                </c:pt>
                <c:pt idx="8496">
                  <c:v>0.03</c:v>
                </c:pt>
                <c:pt idx="8497">
                  <c:v>0.06</c:v>
                </c:pt>
                <c:pt idx="8498">
                  <c:v>0.03</c:v>
                </c:pt>
                <c:pt idx="8499">
                  <c:v>0.06</c:v>
                </c:pt>
                <c:pt idx="8500">
                  <c:v>0</c:v>
                </c:pt>
                <c:pt idx="8501">
                  <c:v>0.06</c:v>
                </c:pt>
                <c:pt idx="8502">
                  <c:v>0</c:v>
                </c:pt>
                <c:pt idx="8503">
                  <c:v>0.06</c:v>
                </c:pt>
                <c:pt idx="8504">
                  <c:v>0</c:v>
                </c:pt>
                <c:pt idx="8505">
                  <c:v>0.06</c:v>
                </c:pt>
                <c:pt idx="8506">
                  <c:v>0</c:v>
                </c:pt>
                <c:pt idx="8507">
                  <c:v>0.06</c:v>
                </c:pt>
                <c:pt idx="8508">
                  <c:v>0.03</c:v>
                </c:pt>
                <c:pt idx="8509">
                  <c:v>0.06</c:v>
                </c:pt>
                <c:pt idx="8510">
                  <c:v>0</c:v>
                </c:pt>
                <c:pt idx="8511">
                  <c:v>0.06</c:v>
                </c:pt>
                <c:pt idx="8512">
                  <c:v>0</c:v>
                </c:pt>
                <c:pt idx="8513">
                  <c:v>0.06</c:v>
                </c:pt>
                <c:pt idx="8514">
                  <c:v>0</c:v>
                </c:pt>
                <c:pt idx="8515">
                  <c:v>0.06</c:v>
                </c:pt>
                <c:pt idx="8516">
                  <c:v>0.03</c:v>
                </c:pt>
                <c:pt idx="8517">
                  <c:v>0.06</c:v>
                </c:pt>
                <c:pt idx="8518">
                  <c:v>0</c:v>
                </c:pt>
                <c:pt idx="8519">
                  <c:v>0.06</c:v>
                </c:pt>
                <c:pt idx="8520">
                  <c:v>0</c:v>
                </c:pt>
                <c:pt idx="8521">
                  <c:v>0.06</c:v>
                </c:pt>
                <c:pt idx="8522">
                  <c:v>0.03</c:v>
                </c:pt>
                <c:pt idx="8523">
                  <c:v>0.06</c:v>
                </c:pt>
                <c:pt idx="8524">
                  <c:v>0</c:v>
                </c:pt>
                <c:pt idx="8525">
                  <c:v>0.06</c:v>
                </c:pt>
                <c:pt idx="8526">
                  <c:v>0</c:v>
                </c:pt>
                <c:pt idx="8527">
                  <c:v>0.06</c:v>
                </c:pt>
                <c:pt idx="8528">
                  <c:v>0</c:v>
                </c:pt>
                <c:pt idx="8529">
                  <c:v>0.06</c:v>
                </c:pt>
                <c:pt idx="8530">
                  <c:v>0.03</c:v>
                </c:pt>
                <c:pt idx="8531">
                  <c:v>0.06</c:v>
                </c:pt>
                <c:pt idx="8532">
                  <c:v>0</c:v>
                </c:pt>
                <c:pt idx="8533">
                  <c:v>0.06</c:v>
                </c:pt>
                <c:pt idx="8534">
                  <c:v>0</c:v>
                </c:pt>
                <c:pt idx="8535">
                  <c:v>0.06</c:v>
                </c:pt>
                <c:pt idx="8536">
                  <c:v>0</c:v>
                </c:pt>
                <c:pt idx="8537">
                  <c:v>0.06</c:v>
                </c:pt>
                <c:pt idx="8538">
                  <c:v>0</c:v>
                </c:pt>
                <c:pt idx="8539">
                  <c:v>0.06</c:v>
                </c:pt>
                <c:pt idx="8540">
                  <c:v>0</c:v>
                </c:pt>
                <c:pt idx="8541">
                  <c:v>0.06</c:v>
                </c:pt>
                <c:pt idx="8542">
                  <c:v>0.03</c:v>
                </c:pt>
                <c:pt idx="8543">
                  <c:v>0.06</c:v>
                </c:pt>
                <c:pt idx="8544">
                  <c:v>0</c:v>
                </c:pt>
                <c:pt idx="8545">
                  <c:v>0.06</c:v>
                </c:pt>
                <c:pt idx="8546">
                  <c:v>0.03</c:v>
                </c:pt>
                <c:pt idx="8547">
                  <c:v>0.06</c:v>
                </c:pt>
                <c:pt idx="8548">
                  <c:v>0.03</c:v>
                </c:pt>
                <c:pt idx="8549">
                  <c:v>0.06</c:v>
                </c:pt>
                <c:pt idx="8550">
                  <c:v>0</c:v>
                </c:pt>
                <c:pt idx="8551">
                  <c:v>0.06</c:v>
                </c:pt>
                <c:pt idx="8552">
                  <c:v>0.03</c:v>
                </c:pt>
                <c:pt idx="8553">
                  <c:v>0.06</c:v>
                </c:pt>
                <c:pt idx="8554">
                  <c:v>0.03</c:v>
                </c:pt>
                <c:pt idx="8555">
                  <c:v>0.06</c:v>
                </c:pt>
                <c:pt idx="8556">
                  <c:v>0.03</c:v>
                </c:pt>
                <c:pt idx="8557">
                  <c:v>0.06</c:v>
                </c:pt>
                <c:pt idx="8558">
                  <c:v>0</c:v>
                </c:pt>
                <c:pt idx="8559">
                  <c:v>0.06</c:v>
                </c:pt>
                <c:pt idx="8560">
                  <c:v>0</c:v>
                </c:pt>
                <c:pt idx="8561">
                  <c:v>0.06</c:v>
                </c:pt>
                <c:pt idx="8562">
                  <c:v>0.03</c:v>
                </c:pt>
                <c:pt idx="8563">
                  <c:v>0.06</c:v>
                </c:pt>
                <c:pt idx="8564">
                  <c:v>0.03</c:v>
                </c:pt>
                <c:pt idx="8565">
                  <c:v>0.06</c:v>
                </c:pt>
                <c:pt idx="8566">
                  <c:v>0.03</c:v>
                </c:pt>
                <c:pt idx="8567">
                  <c:v>0.06</c:v>
                </c:pt>
                <c:pt idx="8568">
                  <c:v>0</c:v>
                </c:pt>
                <c:pt idx="8569">
                  <c:v>0.06</c:v>
                </c:pt>
                <c:pt idx="8570">
                  <c:v>0.03</c:v>
                </c:pt>
                <c:pt idx="8571">
                  <c:v>0.06</c:v>
                </c:pt>
                <c:pt idx="8572">
                  <c:v>0</c:v>
                </c:pt>
                <c:pt idx="8573">
                  <c:v>0.09</c:v>
                </c:pt>
                <c:pt idx="8574">
                  <c:v>0</c:v>
                </c:pt>
                <c:pt idx="8575">
                  <c:v>0.06</c:v>
                </c:pt>
                <c:pt idx="8576">
                  <c:v>0.03</c:v>
                </c:pt>
                <c:pt idx="8577">
                  <c:v>0.06</c:v>
                </c:pt>
                <c:pt idx="8578">
                  <c:v>0.03</c:v>
                </c:pt>
                <c:pt idx="8579">
                  <c:v>0.06</c:v>
                </c:pt>
                <c:pt idx="8580">
                  <c:v>0</c:v>
                </c:pt>
                <c:pt idx="8581">
                  <c:v>0.06</c:v>
                </c:pt>
                <c:pt idx="8582">
                  <c:v>0.03</c:v>
                </c:pt>
                <c:pt idx="8583">
                  <c:v>0.06</c:v>
                </c:pt>
                <c:pt idx="8584">
                  <c:v>0.03</c:v>
                </c:pt>
                <c:pt idx="8585">
                  <c:v>0.06</c:v>
                </c:pt>
                <c:pt idx="8586">
                  <c:v>0.03</c:v>
                </c:pt>
                <c:pt idx="8587">
                  <c:v>0.06</c:v>
                </c:pt>
                <c:pt idx="8588">
                  <c:v>0</c:v>
                </c:pt>
                <c:pt idx="8589">
                  <c:v>0.06</c:v>
                </c:pt>
                <c:pt idx="8590">
                  <c:v>0</c:v>
                </c:pt>
                <c:pt idx="8591">
                  <c:v>0.06</c:v>
                </c:pt>
                <c:pt idx="8592">
                  <c:v>0</c:v>
                </c:pt>
                <c:pt idx="8593">
                  <c:v>0.06</c:v>
                </c:pt>
                <c:pt idx="8594">
                  <c:v>0.03</c:v>
                </c:pt>
                <c:pt idx="8595">
                  <c:v>0.06</c:v>
                </c:pt>
                <c:pt idx="8596">
                  <c:v>0</c:v>
                </c:pt>
                <c:pt idx="8597">
                  <c:v>0.06</c:v>
                </c:pt>
                <c:pt idx="8598">
                  <c:v>0</c:v>
                </c:pt>
                <c:pt idx="8599">
                  <c:v>0.06</c:v>
                </c:pt>
                <c:pt idx="8600">
                  <c:v>0.03</c:v>
                </c:pt>
                <c:pt idx="8601">
                  <c:v>0.06</c:v>
                </c:pt>
                <c:pt idx="8602">
                  <c:v>0</c:v>
                </c:pt>
                <c:pt idx="8603">
                  <c:v>0.06</c:v>
                </c:pt>
                <c:pt idx="8604">
                  <c:v>0.03</c:v>
                </c:pt>
                <c:pt idx="8605">
                  <c:v>0.06</c:v>
                </c:pt>
                <c:pt idx="8606">
                  <c:v>0.03</c:v>
                </c:pt>
                <c:pt idx="8607">
                  <c:v>0.06</c:v>
                </c:pt>
                <c:pt idx="8608">
                  <c:v>0</c:v>
                </c:pt>
                <c:pt idx="8609">
                  <c:v>0.06</c:v>
                </c:pt>
                <c:pt idx="8610">
                  <c:v>0</c:v>
                </c:pt>
                <c:pt idx="8611">
                  <c:v>0.06</c:v>
                </c:pt>
                <c:pt idx="8612">
                  <c:v>0.03</c:v>
                </c:pt>
                <c:pt idx="8613">
                  <c:v>0.06</c:v>
                </c:pt>
                <c:pt idx="8614">
                  <c:v>0</c:v>
                </c:pt>
                <c:pt idx="8615">
                  <c:v>0.06</c:v>
                </c:pt>
                <c:pt idx="8616">
                  <c:v>0.03</c:v>
                </c:pt>
                <c:pt idx="8617">
                  <c:v>0.06</c:v>
                </c:pt>
                <c:pt idx="8618">
                  <c:v>0</c:v>
                </c:pt>
                <c:pt idx="8619">
                  <c:v>0.06</c:v>
                </c:pt>
                <c:pt idx="8620">
                  <c:v>0</c:v>
                </c:pt>
                <c:pt idx="8621">
                  <c:v>0.06</c:v>
                </c:pt>
                <c:pt idx="8622">
                  <c:v>0.03</c:v>
                </c:pt>
                <c:pt idx="8623">
                  <c:v>0.06</c:v>
                </c:pt>
                <c:pt idx="8624">
                  <c:v>0</c:v>
                </c:pt>
                <c:pt idx="8625">
                  <c:v>0.06</c:v>
                </c:pt>
                <c:pt idx="8626">
                  <c:v>0.03</c:v>
                </c:pt>
                <c:pt idx="8627">
                  <c:v>0.06</c:v>
                </c:pt>
                <c:pt idx="8628">
                  <c:v>0</c:v>
                </c:pt>
                <c:pt idx="8629">
                  <c:v>0.06</c:v>
                </c:pt>
                <c:pt idx="8630">
                  <c:v>0</c:v>
                </c:pt>
                <c:pt idx="8631">
                  <c:v>0.06</c:v>
                </c:pt>
                <c:pt idx="8632">
                  <c:v>0</c:v>
                </c:pt>
                <c:pt idx="8633">
                  <c:v>0.06</c:v>
                </c:pt>
                <c:pt idx="8634">
                  <c:v>0.03</c:v>
                </c:pt>
                <c:pt idx="8635">
                  <c:v>0.06</c:v>
                </c:pt>
                <c:pt idx="8636">
                  <c:v>0</c:v>
                </c:pt>
                <c:pt idx="8637">
                  <c:v>0.06</c:v>
                </c:pt>
                <c:pt idx="8638">
                  <c:v>0.03</c:v>
                </c:pt>
                <c:pt idx="8639">
                  <c:v>0.06</c:v>
                </c:pt>
                <c:pt idx="8640">
                  <c:v>0</c:v>
                </c:pt>
                <c:pt idx="8641">
                  <c:v>0.06</c:v>
                </c:pt>
                <c:pt idx="8642">
                  <c:v>0.03</c:v>
                </c:pt>
                <c:pt idx="8643">
                  <c:v>0.06</c:v>
                </c:pt>
                <c:pt idx="8644">
                  <c:v>0</c:v>
                </c:pt>
                <c:pt idx="8645">
                  <c:v>0.06</c:v>
                </c:pt>
                <c:pt idx="8646">
                  <c:v>0</c:v>
                </c:pt>
                <c:pt idx="8647">
                  <c:v>0.06</c:v>
                </c:pt>
                <c:pt idx="8648">
                  <c:v>0.03</c:v>
                </c:pt>
                <c:pt idx="8649">
                  <c:v>0.06</c:v>
                </c:pt>
                <c:pt idx="8650">
                  <c:v>0.03</c:v>
                </c:pt>
                <c:pt idx="8651">
                  <c:v>0.06</c:v>
                </c:pt>
                <c:pt idx="8652">
                  <c:v>0</c:v>
                </c:pt>
                <c:pt idx="8653">
                  <c:v>0.06</c:v>
                </c:pt>
                <c:pt idx="8654">
                  <c:v>0</c:v>
                </c:pt>
                <c:pt idx="8655">
                  <c:v>0.06</c:v>
                </c:pt>
                <c:pt idx="8656">
                  <c:v>0</c:v>
                </c:pt>
                <c:pt idx="8657">
                  <c:v>0.06</c:v>
                </c:pt>
                <c:pt idx="8658">
                  <c:v>0</c:v>
                </c:pt>
                <c:pt idx="8659">
                  <c:v>0.06</c:v>
                </c:pt>
                <c:pt idx="8660">
                  <c:v>0.03</c:v>
                </c:pt>
                <c:pt idx="8661">
                  <c:v>0.06</c:v>
                </c:pt>
                <c:pt idx="8662">
                  <c:v>0.03</c:v>
                </c:pt>
                <c:pt idx="8663">
                  <c:v>0.06</c:v>
                </c:pt>
                <c:pt idx="8664">
                  <c:v>0.03</c:v>
                </c:pt>
                <c:pt idx="8665">
                  <c:v>0.06</c:v>
                </c:pt>
                <c:pt idx="8666">
                  <c:v>0</c:v>
                </c:pt>
                <c:pt idx="8667">
                  <c:v>0.06</c:v>
                </c:pt>
                <c:pt idx="8668">
                  <c:v>0</c:v>
                </c:pt>
                <c:pt idx="8669">
                  <c:v>0.06</c:v>
                </c:pt>
                <c:pt idx="8670">
                  <c:v>0</c:v>
                </c:pt>
                <c:pt idx="8671">
                  <c:v>0.06</c:v>
                </c:pt>
                <c:pt idx="8672">
                  <c:v>0</c:v>
                </c:pt>
                <c:pt idx="8673">
                  <c:v>0.06</c:v>
                </c:pt>
                <c:pt idx="8674">
                  <c:v>0.03</c:v>
                </c:pt>
                <c:pt idx="8675">
                  <c:v>0.06</c:v>
                </c:pt>
                <c:pt idx="8676">
                  <c:v>0</c:v>
                </c:pt>
                <c:pt idx="8677">
                  <c:v>0.06</c:v>
                </c:pt>
                <c:pt idx="8678">
                  <c:v>0.03</c:v>
                </c:pt>
                <c:pt idx="8679">
                  <c:v>0.06</c:v>
                </c:pt>
                <c:pt idx="8680">
                  <c:v>0.03</c:v>
                </c:pt>
                <c:pt idx="8681">
                  <c:v>0.06</c:v>
                </c:pt>
                <c:pt idx="8682">
                  <c:v>0</c:v>
                </c:pt>
                <c:pt idx="8683">
                  <c:v>0.06</c:v>
                </c:pt>
                <c:pt idx="8684">
                  <c:v>0</c:v>
                </c:pt>
                <c:pt idx="8685">
                  <c:v>0.06</c:v>
                </c:pt>
                <c:pt idx="8686">
                  <c:v>0</c:v>
                </c:pt>
                <c:pt idx="8687">
                  <c:v>0.06</c:v>
                </c:pt>
                <c:pt idx="8688">
                  <c:v>0.03</c:v>
                </c:pt>
                <c:pt idx="8689">
                  <c:v>0.06</c:v>
                </c:pt>
                <c:pt idx="8690">
                  <c:v>0.03</c:v>
                </c:pt>
                <c:pt idx="8691">
                  <c:v>0.06</c:v>
                </c:pt>
                <c:pt idx="8692">
                  <c:v>0.03</c:v>
                </c:pt>
                <c:pt idx="8693">
                  <c:v>0.09</c:v>
                </c:pt>
                <c:pt idx="8694">
                  <c:v>0</c:v>
                </c:pt>
                <c:pt idx="8695">
                  <c:v>0.06</c:v>
                </c:pt>
                <c:pt idx="8696">
                  <c:v>0.03</c:v>
                </c:pt>
                <c:pt idx="8697">
                  <c:v>0.06</c:v>
                </c:pt>
                <c:pt idx="8698">
                  <c:v>0</c:v>
                </c:pt>
                <c:pt idx="8699">
                  <c:v>0.06</c:v>
                </c:pt>
                <c:pt idx="8700">
                  <c:v>0.03</c:v>
                </c:pt>
                <c:pt idx="8701">
                  <c:v>0.06</c:v>
                </c:pt>
                <c:pt idx="8702">
                  <c:v>0</c:v>
                </c:pt>
                <c:pt idx="8703">
                  <c:v>0.06</c:v>
                </c:pt>
                <c:pt idx="8704">
                  <c:v>0.03</c:v>
                </c:pt>
                <c:pt idx="8705">
                  <c:v>0.06</c:v>
                </c:pt>
                <c:pt idx="8706">
                  <c:v>0.06</c:v>
                </c:pt>
                <c:pt idx="8707">
                  <c:v>0.06</c:v>
                </c:pt>
                <c:pt idx="8708">
                  <c:v>0.03</c:v>
                </c:pt>
                <c:pt idx="8709">
                  <c:v>0.06</c:v>
                </c:pt>
                <c:pt idx="8710">
                  <c:v>0.03</c:v>
                </c:pt>
                <c:pt idx="8711">
                  <c:v>0.06</c:v>
                </c:pt>
                <c:pt idx="8712">
                  <c:v>0</c:v>
                </c:pt>
                <c:pt idx="8713">
                  <c:v>0.06</c:v>
                </c:pt>
                <c:pt idx="8714">
                  <c:v>0.03</c:v>
                </c:pt>
                <c:pt idx="8715">
                  <c:v>0.06</c:v>
                </c:pt>
                <c:pt idx="8716">
                  <c:v>0.03</c:v>
                </c:pt>
                <c:pt idx="8717">
                  <c:v>0.06</c:v>
                </c:pt>
                <c:pt idx="8718">
                  <c:v>0</c:v>
                </c:pt>
                <c:pt idx="8719">
                  <c:v>0.06</c:v>
                </c:pt>
                <c:pt idx="8720">
                  <c:v>0</c:v>
                </c:pt>
                <c:pt idx="8721">
                  <c:v>0.06</c:v>
                </c:pt>
                <c:pt idx="8722">
                  <c:v>0</c:v>
                </c:pt>
                <c:pt idx="8723">
                  <c:v>0.06</c:v>
                </c:pt>
                <c:pt idx="8724">
                  <c:v>0</c:v>
                </c:pt>
                <c:pt idx="8725">
                  <c:v>0.06</c:v>
                </c:pt>
                <c:pt idx="8726">
                  <c:v>0</c:v>
                </c:pt>
                <c:pt idx="8727">
                  <c:v>0.06</c:v>
                </c:pt>
                <c:pt idx="8728">
                  <c:v>0</c:v>
                </c:pt>
                <c:pt idx="8729">
                  <c:v>0.06</c:v>
                </c:pt>
                <c:pt idx="8730">
                  <c:v>0</c:v>
                </c:pt>
                <c:pt idx="8731">
                  <c:v>0.06</c:v>
                </c:pt>
                <c:pt idx="8732">
                  <c:v>0.03</c:v>
                </c:pt>
                <c:pt idx="8733">
                  <c:v>0.06</c:v>
                </c:pt>
                <c:pt idx="8734">
                  <c:v>0</c:v>
                </c:pt>
                <c:pt idx="8735">
                  <c:v>0.06</c:v>
                </c:pt>
                <c:pt idx="8736">
                  <c:v>0</c:v>
                </c:pt>
                <c:pt idx="8737">
                  <c:v>0.06</c:v>
                </c:pt>
                <c:pt idx="8738">
                  <c:v>0.03</c:v>
                </c:pt>
                <c:pt idx="8739">
                  <c:v>0.06</c:v>
                </c:pt>
                <c:pt idx="8740">
                  <c:v>0</c:v>
                </c:pt>
                <c:pt idx="8741">
                  <c:v>0.06</c:v>
                </c:pt>
                <c:pt idx="8742">
                  <c:v>0</c:v>
                </c:pt>
                <c:pt idx="8743">
                  <c:v>0.06</c:v>
                </c:pt>
                <c:pt idx="8744">
                  <c:v>0</c:v>
                </c:pt>
                <c:pt idx="8745">
                  <c:v>0.06</c:v>
                </c:pt>
                <c:pt idx="8746">
                  <c:v>0</c:v>
                </c:pt>
                <c:pt idx="8747">
                  <c:v>0.06</c:v>
                </c:pt>
                <c:pt idx="8748">
                  <c:v>0</c:v>
                </c:pt>
                <c:pt idx="8749">
                  <c:v>0.06</c:v>
                </c:pt>
                <c:pt idx="8750">
                  <c:v>0</c:v>
                </c:pt>
                <c:pt idx="8751">
                  <c:v>0.06</c:v>
                </c:pt>
                <c:pt idx="8752">
                  <c:v>0</c:v>
                </c:pt>
                <c:pt idx="8753">
                  <c:v>0.06</c:v>
                </c:pt>
                <c:pt idx="8754">
                  <c:v>0.03</c:v>
                </c:pt>
                <c:pt idx="8755">
                  <c:v>0.06</c:v>
                </c:pt>
                <c:pt idx="8756">
                  <c:v>0.03</c:v>
                </c:pt>
                <c:pt idx="8757">
                  <c:v>0.06</c:v>
                </c:pt>
                <c:pt idx="8758">
                  <c:v>0.03</c:v>
                </c:pt>
                <c:pt idx="8759">
                  <c:v>0.06</c:v>
                </c:pt>
                <c:pt idx="8760">
                  <c:v>0</c:v>
                </c:pt>
                <c:pt idx="8761">
                  <c:v>0.06</c:v>
                </c:pt>
                <c:pt idx="8762">
                  <c:v>0.03</c:v>
                </c:pt>
                <c:pt idx="8763">
                  <c:v>0.06</c:v>
                </c:pt>
                <c:pt idx="8764">
                  <c:v>0.03</c:v>
                </c:pt>
                <c:pt idx="8765">
                  <c:v>0.06</c:v>
                </c:pt>
                <c:pt idx="8766">
                  <c:v>0.03</c:v>
                </c:pt>
                <c:pt idx="8767">
                  <c:v>0.06</c:v>
                </c:pt>
                <c:pt idx="8768">
                  <c:v>0.03</c:v>
                </c:pt>
                <c:pt idx="8769">
                  <c:v>0.06</c:v>
                </c:pt>
                <c:pt idx="8770">
                  <c:v>0.03</c:v>
                </c:pt>
                <c:pt idx="8771">
                  <c:v>0.06</c:v>
                </c:pt>
                <c:pt idx="8772">
                  <c:v>0.03</c:v>
                </c:pt>
                <c:pt idx="8773">
                  <c:v>0.06</c:v>
                </c:pt>
                <c:pt idx="8774">
                  <c:v>0.03</c:v>
                </c:pt>
                <c:pt idx="8775">
                  <c:v>0.06</c:v>
                </c:pt>
                <c:pt idx="8776">
                  <c:v>0.03</c:v>
                </c:pt>
                <c:pt idx="8777">
                  <c:v>0.06</c:v>
                </c:pt>
                <c:pt idx="8778">
                  <c:v>0.03</c:v>
                </c:pt>
                <c:pt idx="8779">
                  <c:v>0.06</c:v>
                </c:pt>
                <c:pt idx="8780">
                  <c:v>0.03</c:v>
                </c:pt>
                <c:pt idx="8781">
                  <c:v>0.06</c:v>
                </c:pt>
                <c:pt idx="8782">
                  <c:v>0</c:v>
                </c:pt>
                <c:pt idx="8783">
                  <c:v>0.06</c:v>
                </c:pt>
                <c:pt idx="8784">
                  <c:v>0.03</c:v>
                </c:pt>
                <c:pt idx="8785">
                  <c:v>0.06</c:v>
                </c:pt>
                <c:pt idx="8786">
                  <c:v>0</c:v>
                </c:pt>
                <c:pt idx="8787">
                  <c:v>0.06</c:v>
                </c:pt>
                <c:pt idx="8788">
                  <c:v>0.03</c:v>
                </c:pt>
                <c:pt idx="8789">
                  <c:v>0.06</c:v>
                </c:pt>
                <c:pt idx="8790">
                  <c:v>0</c:v>
                </c:pt>
                <c:pt idx="8791">
                  <c:v>0.06</c:v>
                </c:pt>
                <c:pt idx="8792">
                  <c:v>0.03</c:v>
                </c:pt>
                <c:pt idx="8793">
                  <c:v>0.06</c:v>
                </c:pt>
                <c:pt idx="8794">
                  <c:v>0</c:v>
                </c:pt>
                <c:pt idx="8795">
                  <c:v>0.06</c:v>
                </c:pt>
                <c:pt idx="8796">
                  <c:v>0.03</c:v>
                </c:pt>
                <c:pt idx="8797">
                  <c:v>0.06</c:v>
                </c:pt>
                <c:pt idx="8798">
                  <c:v>0</c:v>
                </c:pt>
                <c:pt idx="8799">
                  <c:v>0.06</c:v>
                </c:pt>
                <c:pt idx="8800">
                  <c:v>0.03</c:v>
                </c:pt>
                <c:pt idx="8801">
                  <c:v>0.06</c:v>
                </c:pt>
                <c:pt idx="8802">
                  <c:v>0</c:v>
                </c:pt>
                <c:pt idx="8803">
                  <c:v>0.06</c:v>
                </c:pt>
                <c:pt idx="8804">
                  <c:v>0.03</c:v>
                </c:pt>
                <c:pt idx="8805">
                  <c:v>0.06</c:v>
                </c:pt>
                <c:pt idx="8806">
                  <c:v>0.03</c:v>
                </c:pt>
                <c:pt idx="8807">
                  <c:v>0.06</c:v>
                </c:pt>
                <c:pt idx="8808">
                  <c:v>0.03</c:v>
                </c:pt>
                <c:pt idx="8809">
                  <c:v>0.06</c:v>
                </c:pt>
                <c:pt idx="8810">
                  <c:v>0</c:v>
                </c:pt>
                <c:pt idx="8811">
                  <c:v>0.06</c:v>
                </c:pt>
                <c:pt idx="8812">
                  <c:v>0.03</c:v>
                </c:pt>
                <c:pt idx="8813">
                  <c:v>0.09</c:v>
                </c:pt>
                <c:pt idx="8814">
                  <c:v>0</c:v>
                </c:pt>
                <c:pt idx="8815">
                  <c:v>0.06</c:v>
                </c:pt>
                <c:pt idx="8816">
                  <c:v>0</c:v>
                </c:pt>
                <c:pt idx="8817">
                  <c:v>0.06</c:v>
                </c:pt>
                <c:pt idx="8818">
                  <c:v>0</c:v>
                </c:pt>
                <c:pt idx="8819">
                  <c:v>0.06</c:v>
                </c:pt>
                <c:pt idx="8820">
                  <c:v>0.03</c:v>
                </c:pt>
                <c:pt idx="8821">
                  <c:v>0.06</c:v>
                </c:pt>
                <c:pt idx="8822">
                  <c:v>0</c:v>
                </c:pt>
                <c:pt idx="8823">
                  <c:v>0.06</c:v>
                </c:pt>
                <c:pt idx="8824">
                  <c:v>0.03</c:v>
                </c:pt>
                <c:pt idx="8825">
                  <c:v>0.06</c:v>
                </c:pt>
                <c:pt idx="8826">
                  <c:v>0.03</c:v>
                </c:pt>
                <c:pt idx="8827">
                  <c:v>0.06</c:v>
                </c:pt>
                <c:pt idx="8828">
                  <c:v>0</c:v>
                </c:pt>
                <c:pt idx="8829">
                  <c:v>0.06</c:v>
                </c:pt>
                <c:pt idx="8830">
                  <c:v>0</c:v>
                </c:pt>
                <c:pt idx="8831">
                  <c:v>0.06</c:v>
                </c:pt>
                <c:pt idx="8832">
                  <c:v>0.03</c:v>
                </c:pt>
                <c:pt idx="8833">
                  <c:v>0.06</c:v>
                </c:pt>
                <c:pt idx="8834">
                  <c:v>0</c:v>
                </c:pt>
                <c:pt idx="8835">
                  <c:v>0.06</c:v>
                </c:pt>
                <c:pt idx="8836">
                  <c:v>0.03</c:v>
                </c:pt>
                <c:pt idx="8837">
                  <c:v>0.06</c:v>
                </c:pt>
                <c:pt idx="8838">
                  <c:v>0.03</c:v>
                </c:pt>
                <c:pt idx="8839">
                  <c:v>0.06</c:v>
                </c:pt>
                <c:pt idx="8840">
                  <c:v>0.03</c:v>
                </c:pt>
                <c:pt idx="8841">
                  <c:v>0.06</c:v>
                </c:pt>
                <c:pt idx="8842">
                  <c:v>0</c:v>
                </c:pt>
                <c:pt idx="8843">
                  <c:v>0.06</c:v>
                </c:pt>
                <c:pt idx="8844">
                  <c:v>0</c:v>
                </c:pt>
                <c:pt idx="8845">
                  <c:v>0.06</c:v>
                </c:pt>
                <c:pt idx="8846">
                  <c:v>0</c:v>
                </c:pt>
                <c:pt idx="8847">
                  <c:v>0.06</c:v>
                </c:pt>
                <c:pt idx="8848">
                  <c:v>0.03</c:v>
                </c:pt>
                <c:pt idx="8849">
                  <c:v>0.06</c:v>
                </c:pt>
                <c:pt idx="8850">
                  <c:v>0</c:v>
                </c:pt>
                <c:pt idx="8851">
                  <c:v>0.06</c:v>
                </c:pt>
                <c:pt idx="8852">
                  <c:v>0</c:v>
                </c:pt>
                <c:pt idx="8853">
                  <c:v>0.06</c:v>
                </c:pt>
                <c:pt idx="8854">
                  <c:v>0</c:v>
                </c:pt>
                <c:pt idx="8855">
                  <c:v>0.06</c:v>
                </c:pt>
                <c:pt idx="8856">
                  <c:v>0</c:v>
                </c:pt>
                <c:pt idx="8857">
                  <c:v>0.06</c:v>
                </c:pt>
                <c:pt idx="8858">
                  <c:v>0.03</c:v>
                </c:pt>
                <c:pt idx="8859">
                  <c:v>0.06</c:v>
                </c:pt>
                <c:pt idx="8860">
                  <c:v>0</c:v>
                </c:pt>
                <c:pt idx="8861">
                  <c:v>0.06</c:v>
                </c:pt>
                <c:pt idx="8862">
                  <c:v>0.03</c:v>
                </c:pt>
                <c:pt idx="8863">
                  <c:v>0.06</c:v>
                </c:pt>
                <c:pt idx="8864">
                  <c:v>0</c:v>
                </c:pt>
                <c:pt idx="8865">
                  <c:v>0.06</c:v>
                </c:pt>
                <c:pt idx="8866">
                  <c:v>0</c:v>
                </c:pt>
                <c:pt idx="8867">
                  <c:v>0.06</c:v>
                </c:pt>
                <c:pt idx="8868">
                  <c:v>0</c:v>
                </c:pt>
                <c:pt idx="8869">
                  <c:v>0.06</c:v>
                </c:pt>
                <c:pt idx="8870">
                  <c:v>0.03</c:v>
                </c:pt>
                <c:pt idx="8871">
                  <c:v>0.06</c:v>
                </c:pt>
                <c:pt idx="8872">
                  <c:v>0</c:v>
                </c:pt>
                <c:pt idx="8873">
                  <c:v>0.06</c:v>
                </c:pt>
                <c:pt idx="8874">
                  <c:v>0.03</c:v>
                </c:pt>
                <c:pt idx="8875">
                  <c:v>0.06</c:v>
                </c:pt>
                <c:pt idx="8876">
                  <c:v>0.03</c:v>
                </c:pt>
                <c:pt idx="8877">
                  <c:v>0.06</c:v>
                </c:pt>
                <c:pt idx="8878">
                  <c:v>0.03</c:v>
                </c:pt>
                <c:pt idx="8879">
                  <c:v>0.06</c:v>
                </c:pt>
                <c:pt idx="8880">
                  <c:v>0</c:v>
                </c:pt>
                <c:pt idx="8881">
                  <c:v>0.06</c:v>
                </c:pt>
                <c:pt idx="8882">
                  <c:v>0.03</c:v>
                </c:pt>
                <c:pt idx="8883">
                  <c:v>0.06</c:v>
                </c:pt>
                <c:pt idx="8884">
                  <c:v>0.03</c:v>
                </c:pt>
                <c:pt idx="8885">
                  <c:v>0.06</c:v>
                </c:pt>
                <c:pt idx="8886">
                  <c:v>0.03</c:v>
                </c:pt>
                <c:pt idx="8887">
                  <c:v>0.06</c:v>
                </c:pt>
                <c:pt idx="8888">
                  <c:v>0</c:v>
                </c:pt>
                <c:pt idx="8889">
                  <c:v>0.06</c:v>
                </c:pt>
                <c:pt idx="8890">
                  <c:v>0.03</c:v>
                </c:pt>
                <c:pt idx="8891">
                  <c:v>0.06</c:v>
                </c:pt>
                <c:pt idx="8892">
                  <c:v>0.03</c:v>
                </c:pt>
                <c:pt idx="8893">
                  <c:v>0.06</c:v>
                </c:pt>
                <c:pt idx="8894">
                  <c:v>0.03</c:v>
                </c:pt>
                <c:pt idx="8895">
                  <c:v>0.06</c:v>
                </c:pt>
                <c:pt idx="8896">
                  <c:v>0.03</c:v>
                </c:pt>
                <c:pt idx="8897">
                  <c:v>0.06</c:v>
                </c:pt>
                <c:pt idx="8898">
                  <c:v>0.03</c:v>
                </c:pt>
                <c:pt idx="8899">
                  <c:v>0.06</c:v>
                </c:pt>
                <c:pt idx="8900">
                  <c:v>0</c:v>
                </c:pt>
                <c:pt idx="8901">
                  <c:v>0.06</c:v>
                </c:pt>
                <c:pt idx="8902">
                  <c:v>0.03</c:v>
                </c:pt>
                <c:pt idx="8903">
                  <c:v>0.06</c:v>
                </c:pt>
                <c:pt idx="8904">
                  <c:v>0.03</c:v>
                </c:pt>
                <c:pt idx="8905">
                  <c:v>0.06</c:v>
                </c:pt>
                <c:pt idx="8906">
                  <c:v>0.03</c:v>
                </c:pt>
                <c:pt idx="8907">
                  <c:v>0.06</c:v>
                </c:pt>
                <c:pt idx="8908">
                  <c:v>0</c:v>
                </c:pt>
                <c:pt idx="8909">
                  <c:v>0.06</c:v>
                </c:pt>
                <c:pt idx="8910">
                  <c:v>0</c:v>
                </c:pt>
                <c:pt idx="8911">
                  <c:v>0.06</c:v>
                </c:pt>
                <c:pt idx="8912">
                  <c:v>0</c:v>
                </c:pt>
                <c:pt idx="8913">
                  <c:v>0.06</c:v>
                </c:pt>
                <c:pt idx="8914">
                  <c:v>0</c:v>
                </c:pt>
                <c:pt idx="8915">
                  <c:v>0.06</c:v>
                </c:pt>
                <c:pt idx="8916">
                  <c:v>0</c:v>
                </c:pt>
                <c:pt idx="8917">
                  <c:v>0.06</c:v>
                </c:pt>
                <c:pt idx="8918">
                  <c:v>0</c:v>
                </c:pt>
                <c:pt idx="8919">
                  <c:v>0.06</c:v>
                </c:pt>
                <c:pt idx="8920">
                  <c:v>0</c:v>
                </c:pt>
                <c:pt idx="8921">
                  <c:v>0.06</c:v>
                </c:pt>
                <c:pt idx="8922">
                  <c:v>0.03</c:v>
                </c:pt>
                <c:pt idx="8923">
                  <c:v>0.06</c:v>
                </c:pt>
                <c:pt idx="8924">
                  <c:v>0.03</c:v>
                </c:pt>
                <c:pt idx="8925">
                  <c:v>0.06</c:v>
                </c:pt>
                <c:pt idx="8926">
                  <c:v>0</c:v>
                </c:pt>
                <c:pt idx="8927">
                  <c:v>0.06</c:v>
                </c:pt>
                <c:pt idx="8928">
                  <c:v>0.03</c:v>
                </c:pt>
                <c:pt idx="8929">
                  <c:v>0.06</c:v>
                </c:pt>
                <c:pt idx="8930">
                  <c:v>0</c:v>
                </c:pt>
                <c:pt idx="8931">
                  <c:v>0.06</c:v>
                </c:pt>
                <c:pt idx="8932">
                  <c:v>0.03</c:v>
                </c:pt>
                <c:pt idx="8933">
                  <c:v>0.09</c:v>
                </c:pt>
                <c:pt idx="8934">
                  <c:v>0</c:v>
                </c:pt>
                <c:pt idx="8935">
                  <c:v>0.06</c:v>
                </c:pt>
                <c:pt idx="8936">
                  <c:v>0</c:v>
                </c:pt>
                <c:pt idx="8937">
                  <c:v>0.06</c:v>
                </c:pt>
                <c:pt idx="8938">
                  <c:v>0</c:v>
                </c:pt>
                <c:pt idx="8939">
                  <c:v>0.06</c:v>
                </c:pt>
                <c:pt idx="8940">
                  <c:v>0</c:v>
                </c:pt>
                <c:pt idx="8941">
                  <c:v>0.06</c:v>
                </c:pt>
                <c:pt idx="8942">
                  <c:v>0.03</c:v>
                </c:pt>
                <c:pt idx="8943">
                  <c:v>0.06</c:v>
                </c:pt>
                <c:pt idx="8944">
                  <c:v>0</c:v>
                </c:pt>
                <c:pt idx="8945">
                  <c:v>0.06</c:v>
                </c:pt>
                <c:pt idx="8946">
                  <c:v>0</c:v>
                </c:pt>
                <c:pt idx="8947">
                  <c:v>0.06</c:v>
                </c:pt>
                <c:pt idx="8948">
                  <c:v>0.03</c:v>
                </c:pt>
                <c:pt idx="8949">
                  <c:v>0.06</c:v>
                </c:pt>
                <c:pt idx="8950">
                  <c:v>0.03</c:v>
                </c:pt>
                <c:pt idx="8951">
                  <c:v>0.06</c:v>
                </c:pt>
                <c:pt idx="8952">
                  <c:v>0.03</c:v>
                </c:pt>
                <c:pt idx="8953">
                  <c:v>0.06</c:v>
                </c:pt>
                <c:pt idx="8954">
                  <c:v>0.03</c:v>
                </c:pt>
                <c:pt idx="8955">
                  <c:v>0.06</c:v>
                </c:pt>
                <c:pt idx="8956">
                  <c:v>0</c:v>
                </c:pt>
                <c:pt idx="8957">
                  <c:v>0.06</c:v>
                </c:pt>
                <c:pt idx="8958">
                  <c:v>0.03</c:v>
                </c:pt>
                <c:pt idx="8959">
                  <c:v>0.06</c:v>
                </c:pt>
                <c:pt idx="8960">
                  <c:v>0.03</c:v>
                </c:pt>
                <c:pt idx="8961">
                  <c:v>0.06</c:v>
                </c:pt>
                <c:pt idx="8962">
                  <c:v>0</c:v>
                </c:pt>
                <c:pt idx="8963">
                  <c:v>0.06</c:v>
                </c:pt>
                <c:pt idx="8964">
                  <c:v>0</c:v>
                </c:pt>
                <c:pt idx="8965">
                  <c:v>0.06</c:v>
                </c:pt>
                <c:pt idx="8966">
                  <c:v>0</c:v>
                </c:pt>
                <c:pt idx="8967">
                  <c:v>0.06</c:v>
                </c:pt>
                <c:pt idx="8968">
                  <c:v>0</c:v>
                </c:pt>
                <c:pt idx="8969">
                  <c:v>0.06</c:v>
                </c:pt>
                <c:pt idx="8970">
                  <c:v>0</c:v>
                </c:pt>
                <c:pt idx="8971">
                  <c:v>0.06</c:v>
                </c:pt>
                <c:pt idx="8972">
                  <c:v>0.03</c:v>
                </c:pt>
                <c:pt idx="8973">
                  <c:v>0.06</c:v>
                </c:pt>
                <c:pt idx="8974">
                  <c:v>0.03</c:v>
                </c:pt>
                <c:pt idx="8975">
                  <c:v>0.06</c:v>
                </c:pt>
                <c:pt idx="8976">
                  <c:v>0.03</c:v>
                </c:pt>
                <c:pt idx="8977">
                  <c:v>0.06</c:v>
                </c:pt>
                <c:pt idx="8978">
                  <c:v>0.03</c:v>
                </c:pt>
                <c:pt idx="8979">
                  <c:v>0.06</c:v>
                </c:pt>
                <c:pt idx="8980">
                  <c:v>0.03</c:v>
                </c:pt>
                <c:pt idx="8981">
                  <c:v>0.06</c:v>
                </c:pt>
                <c:pt idx="8982">
                  <c:v>0.03</c:v>
                </c:pt>
                <c:pt idx="8983">
                  <c:v>0.06</c:v>
                </c:pt>
                <c:pt idx="8984">
                  <c:v>0.03</c:v>
                </c:pt>
                <c:pt idx="8985">
                  <c:v>0.06</c:v>
                </c:pt>
                <c:pt idx="8986">
                  <c:v>0.03</c:v>
                </c:pt>
                <c:pt idx="8987">
                  <c:v>0.06</c:v>
                </c:pt>
                <c:pt idx="8988">
                  <c:v>0.03</c:v>
                </c:pt>
                <c:pt idx="8989">
                  <c:v>0.06</c:v>
                </c:pt>
                <c:pt idx="8990">
                  <c:v>0</c:v>
                </c:pt>
                <c:pt idx="8991">
                  <c:v>0.06</c:v>
                </c:pt>
                <c:pt idx="8992">
                  <c:v>0</c:v>
                </c:pt>
                <c:pt idx="8993">
                  <c:v>0.06</c:v>
                </c:pt>
                <c:pt idx="8994">
                  <c:v>0</c:v>
                </c:pt>
                <c:pt idx="8995">
                  <c:v>0.06</c:v>
                </c:pt>
                <c:pt idx="8996">
                  <c:v>0</c:v>
                </c:pt>
                <c:pt idx="8997">
                  <c:v>0.06</c:v>
                </c:pt>
                <c:pt idx="8998">
                  <c:v>0.03</c:v>
                </c:pt>
                <c:pt idx="8999">
                  <c:v>0.06</c:v>
                </c:pt>
                <c:pt idx="9000">
                  <c:v>0.03</c:v>
                </c:pt>
                <c:pt idx="9001">
                  <c:v>0.06</c:v>
                </c:pt>
                <c:pt idx="9002">
                  <c:v>0.03</c:v>
                </c:pt>
                <c:pt idx="9003">
                  <c:v>0.06</c:v>
                </c:pt>
                <c:pt idx="9004">
                  <c:v>0.03</c:v>
                </c:pt>
                <c:pt idx="9005">
                  <c:v>0.06</c:v>
                </c:pt>
                <c:pt idx="9006">
                  <c:v>0.03</c:v>
                </c:pt>
                <c:pt idx="9007">
                  <c:v>0.06</c:v>
                </c:pt>
                <c:pt idx="9008">
                  <c:v>0.03</c:v>
                </c:pt>
                <c:pt idx="9009">
                  <c:v>0.06</c:v>
                </c:pt>
                <c:pt idx="9010">
                  <c:v>0.03</c:v>
                </c:pt>
                <c:pt idx="9011">
                  <c:v>0.06</c:v>
                </c:pt>
                <c:pt idx="9012">
                  <c:v>0</c:v>
                </c:pt>
                <c:pt idx="9013">
                  <c:v>0.06</c:v>
                </c:pt>
                <c:pt idx="9014">
                  <c:v>0.03</c:v>
                </c:pt>
                <c:pt idx="9015">
                  <c:v>0.06</c:v>
                </c:pt>
                <c:pt idx="9016">
                  <c:v>0.03</c:v>
                </c:pt>
                <c:pt idx="9017">
                  <c:v>0.06</c:v>
                </c:pt>
                <c:pt idx="9018">
                  <c:v>0.03</c:v>
                </c:pt>
                <c:pt idx="9019">
                  <c:v>0.06</c:v>
                </c:pt>
                <c:pt idx="9020">
                  <c:v>0.03</c:v>
                </c:pt>
                <c:pt idx="9021">
                  <c:v>0.06</c:v>
                </c:pt>
                <c:pt idx="9022">
                  <c:v>0</c:v>
                </c:pt>
                <c:pt idx="9023">
                  <c:v>0.06</c:v>
                </c:pt>
                <c:pt idx="9024">
                  <c:v>0.03</c:v>
                </c:pt>
                <c:pt idx="9025">
                  <c:v>0.06</c:v>
                </c:pt>
                <c:pt idx="9026">
                  <c:v>0.03</c:v>
                </c:pt>
                <c:pt idx="9027">
                  <c:v>0.06</c:v>
                </c:pt>
                <c:pt idx="9028">
                  <c:v>0.03</c:v>
                </c:pt>
                <c:pt idx="9029">
                  <c:v>0.06</c:v>
                </c:pt>
                <c:pt idx="9030">
                  <c:v>0</c:v>
                </c:pt>
                <c:pt idx="9031">
                  <c:v>0.06</c:v>
                </c:pt>
                <c:pt idx="9032">
                  <c:v>0.03</c:v>
                </c:pt>
                <c:pt idx="9033">
                  <c:v>0.06</c:v>
                </c:pt>
                <c:pt idx="9034">
                  <c:v>0.03</c:v>
                </c:pt>
                <c:pt idx="9035">
                  <c:v>0.06</c:v>
                </c:pt>
                <c:pt idx="9036">
                  <c:v>0.03</c:v>
                </c:pt>
                <c:pt idx="9037">
                  <c:v>0.06</c:v>
                </c:pt>
                <c:pt idx="9038">
                  <c:v>0</c:v>
                </c:pt>
                <c:pt idx="9039">
                  <c:v>0.06</c:v>
                </c:pt>
                <c:pt idx="9040">
                  <c:v>0.03</c:v>
                </c:pt>
                <c:pt idx="9041">
                  <c:v>0.06</c:v>
                </c:pt>
                <c:pt idx="9042">
                  <c:v>0</c:v>
                </c:pt>
                <c:pt idx="9043">
                  <c:v>0.06</c:v>
                </c:pt>
                <c:pt idx="9044">
                  <c:v>0</c:v>
                </c:pt>
                <c:pt idx="9045">
                  <c:v>0.06</c:v>
                </c:pt>
                <c:pt idx="9046">
                  <c:v>0.03</c:v>
                </c:pt>
                <c:pt idx="9047">
                  <c:v>0.06</c:v>
                </c:pt>
                <c:pt idx="9048">
                  <c:v>0.03</c:v>
                </c:pt>
                <c:pt idx="9049">
                  <c:v>0.06</c:v>
                </c:pt>
                <c:pt idx="9050">
                  <c:v>0</c:v>
                </c:pt>
                <c:pt idx="9051">
                  <c:v>0.06</c:v>
                </c:pt>
                <c:pt idx="9052">
                  <c:v>0</c:v>
                </c:pt>
                <c:pt idx="9053">
                  <c:v>0.09</c:v>
                </c:pt>
                <c:pt idx="9054">
                  <c:v>0.03</c:v>
                </c:pt>
                <c:pt idx="9055">
                  <c:v>0.06</c:v>
                </c:pt>
                <c:pt idx="9056">
                  <c:v>0.03</c:v>
                </c:pt>
                <c:pt idx="9057">
                  <c:v>0.06</c:v>
                </c:pt>
                <c:pt idx="9058">
                  <c:v>0.03</c:v>
                </c:pt>
                <c:pt idx="9059">
                  <c:v>0.06</c:v>
                </c:pt>
                <c:pt idx="9060">
                  <c:v>0</c:v>
                </c:pt>
                <c:pt idx="9061">
                  <c:v>0.06</c:v>
                </c:pt>
                <c:pt idx="9062">
                  <c:v>0.03</c:v>
                </c:pt>
                <c:pt idx="9063">
                  <c:v>0.06</c:v>
                </c:pt>
                <c:pt idx="9064">
                  <c:v>0.03</c:v>
                </c:pt>
                <c:pt idx="9065">
                  <c:v>0.06</c:v>
                </c:pt>
                <c:pt idx="9066">
                  <c:v>0</c:v>
                </c:pt>
                <c:pt idx="9067">
                  <c:v>0.06</c:v>
                </c:pt>
                <c:pt idx="9068">
                  <c:v>0.06</c:v>
                </c:pt>
                <c:pt idx="9069">
                  <c:v>0.06</c:v>
                </c:pt>
                <c:pt idx="9070">
                  <c:v>0</c:v>
                </c:pt>
                <c:pt idx="9071">
                  <c:v>0.06</c:v>
                </c:pt>
                <c:pt idx="9072">
                  <c:v>0.03</c:v>
                </c:pt>
                <c:pt idx="9073">
                  <c:v>0.06</c:v>
                </c:pt>
                <c:pt idx="9074">
                  <c:v>0</c:v>
                </c:pt>
                <c:pt idx="9075">
                  <c:v>0.06</c:v>
                </c:pt>
                <c:pt idx="9076">
                  <c:v>0.03</c:v>
                </c:pt>
                <c:pt idx="9077">
                  <c:v>0.06</c:v>
                </c:pt>
                <c:pt idx="9078">
                  <c:v>0</c:v>
                </c:pt>
                <c:pt idx="9079">
                  <c:v>0.06</c:v>
                </c:pt>
                <c:pt idx="9080">
                  <c:v>0</c:v>
                </c:pt>
                <c:pt idx="9081">
                  <c:v>0.06</c:v>
                </c:pt>
                <c:pt idx="9082">
                  <c:v>0.03</c:v>
                </c:pt>
                <c:pt idx="9083">
                  <c:v>0.06</c:v>
                </c:pt>
                <c:pt idx="9084">
                  <c:v>0.03</c:v>
                </c:pt>
                <c:pt idx="9085">
                  <c:v>0.06</c:v>
                </c:pt>
                <c:pt idx="9086">
                  <c:v>0</c:v>
                </c:pt>
                <c:pt idx="9087">
                  <c:v>0.06</c:v>
                </c:pt>
                <c:pt idx="9088">
                  <c:v>0</c:v>
                </c:pt>
                <c:pt idx="9089">
                  <c:v>0.06</c:v>
                </c:pt>
                <c:pt idx="9090">
                  <c:v>0</c:v>
                </c:pt>
                <c:pt idx="9091">
                  <c:v>0.06</c:v>
                </c:pt>
                <c:pt idx="9092">
                  <c:v>0.03</c:v>
                </c:pt>
                <c:pt idx="9093">
                  <c:v>0.06</c:v>
                </c:pt>
                <c:pt idx="9094">
                  <c:v>0</c:v>
                </c:pt>
                <c:pt idx="9095">
                  <c:v>0.06</c:v>
                </c:pt>
                <c:pt idx="9096">
                  <c:v>0</c:v>
                </c:pt>
                <c:pt idx="9097">
                  <c:v>0.06</c:v>
                </c:pt>
                <c:pt idx="9098">
                  <c:v>0.03</c:v>
                </c:pt>
                <c:pt idx="9099">
                  <c:v>0.06</c:v>
                </c:pt>
                <c:pt idx="9100">
                  <c:v>0</c:v>
                </c:pt>
                <c:pt idx="9101">
                  <c:v>0.06</c:v>
                </c:pt>
                <c:pt idx="9102">
                  <c:v>0.03</c:v>
                </c:pt>
                <c:pt idx="9103">
                  <c:v>0.06</c:v>
                </c:pt>
                <c:pt idx="9104">
                  <c:v>0.03</c:v>
                </c:pt>
                <c:pt idx="9105">
                  <c:v>0.06</c:v>
                </c:pt>
                <c:pt idx="9106">
                  <c:v>0.03</c:v>
                </c:pt>
                <c:pt idx="9107">
                  <c:v>0.06</c:v>
                </c:pt>
                <c:pt idx="9108">
                  <c:v>0</c:v>
                </c:pt>
                <c:pt idx="9109">
                  <c:v>0.06</c:v>
                </c:pt>
                <c:pt idx="9110">
                  <c:v>0</c:v>
                </c:pt>
                <c:pt idx="9111">
                  <c:v>0.06</c:v>
                </c:pt>
                <c:pt idx="9112">
                  <c:v>0</c:v>
                </c:pt>
                <c:pt idx="9113">
                  <c:v>0.06</c:v>
                </c:pt>
                <c:pt idx="9114">
                  <c:v>0</c:v>
                </c:pt>
                <c:pt idx="9115">
                  <c:v>0.06</c:v>
                </c:pt>
                <c:pt idx="9116">
                  <c:v>0</c:v>
                </c:pt>
                <c:pt idx="9117">
                  <c:v>0.06</c:v>
                </c:pt>
                <c:pt idx="9118">
                  <c:v>0</c:v>
                </c:pt>
                <c:pt idx="9119">
                  <c:v>0.06</c:v>
                </c:pt>
                <c:pt idx="9120">
                  <c:v>0</c:v>
                </c:pt>
                <c:pt idx="9121">
                  <c:v>0.06</c:v>
                </c:pt>
                <c:pt idx="9122">
                  <c:v>0</c:v>
                </c:pt>
                <c:pt idx="9123">
                  <c:v>0.06</c:v>
                </c:pt>
                <c:pt idx="9124">
                  <c:v>0</c:v>
                </c:pt>
                <c:pt idx="9125">
                  <c:v>0.06</c:v>
                </c:pt>
                <c:pt idx="9126">
                  <c:v>0.03</c:v>
                </c:pt>
                <c:pt idx="9127">
                  <c:v>0.06</c:v>
                </c:pt>
                <c:pt idx="9128">
                  <c:v>0</c:v>
                </c:pt>
                <c:pt idx="9129">
                  <c:v>0.06</c:v>
                </c:pt>
                <c:pt idx="9130">
                  <c:v>0.03</c:v>
                </c:pt>
                <c:pt idx="9131">
                  <c:v>0.06</c:v>
                </c:pt>
                <c:pt idx="9132">
                  <c:v>0</c:v>
                </c:pt>
                <c:pt idx="9133">
                  <c:v>0.06</c:v>
                </c:pt>
                <c:pt idx="9134">
                  <c:v>0</c:v>
                </c:pt>
                <c:pt idx="9135">
                  <c:v>0.06</c:v>
                </c:pt>
                <c:pt idx="9136">
                  <c:v>0</c:v>
                </c:pt>
                <c:pt idx="9137">
                  <c:v>0.06</c:v>
                </c:pt>
                <c:pt idx="9138">
                  <c:v>0.03</c:v>
                </c:pt>
                <c:pt idx="9139">
                  <c:v>0.06</c:v>
                </c:pt>
                <c:pt idx="9140">
                  <c:v>0.03</c:v>
                </c:pt>
                <c:pt idx="9141">
                  <c:v>0.06</c:v>
                </c:pt>
                <c:pt idx="9142">
                  <c:v>0.03</c:v>
                </c:pt>
                <c:pt idx="9143">
                  <c:v>0.06</c:v>
                </c:pt>
                <c:pt idx="9144">
                  <c:v>0</c:v>
                </c:pt>
                <c:pt idx="9145">
                  <c:v>0.06</c:v>
                </c:pt>
                <c:pt idx="9146">
                  <c:v>0.03</c:v>
                </c:pt>
                <c:pt idx="9147">
                  <c:v>0.06</c:v>
                </c:pt>
                <c:pt idx="9148">
                  <c:v>0.03</c:v>
                </c:pt>
                <c:pt idx="9149">
                  <c:v>0.06</c:v>
                </c:pt>
                <c:pt idx="9150">
                  <c:v>0.03</c:v>
                </c:pt>
                <c:pt idx="9151">
                  <c:v>0.06</c:v>
                </c:pt>
                <c:pt idx="9152">
                  <c:v>0</c:v>
                </c:pt>
                <c:pt idx="9153">
                  <c:v>0.06</c:v>
                </c:pt>
                <c:pt idx="9154">
                  <c:v>0.03</c:v>
                </c:pt>
                <c:pt idx="9155">
                  <c:v>0.06</c:v>
                </c:pt>
                <c:pt idx="9156">
                  <c:v>0</c:v>
                </c:pt>
                <c:pt idx="9157">
                  <c:v>0.06</c:v>
                </c:pt>
                <c:pt idx="9158">
                  <c:v>0.03</c:v>
                </c:pt>
                <c:pt idx="9159">
                  <c:v>0.06</c:v>
                </c:pt>
                <c:pt idx="9160">
                  <c:v>0.03</c:v>
                </c:pt>
                <c:pt idx="9161">
                  <c:v>0.06</c:v>
                </c:pt>
                <c:pt idx="9162">
                  <c:v>0</c:v>
                </c:pt>
                <c:pt idx="9163">
                  <c:v>0.06</c:v>
                </c:pt>
                <c:pt idx="9164">
                  <c:v>0.03</c:v>
                </c:pt>
                <c:pt idx="9165">
                  <c:v>0.06</c:v>
                </c:pt>
                <c:pt idx="9166">
                  <c:v>0.03</c:v>
                </c:pt>
                <c:pt idx="9167">
                  <c:v>0.06</c:v>
                </c:pt>
                <c:pt idx="9168">
                  <c:v>0.03</c:v>
                </c:pt>
                <c:pt idx="9169">
                  <c:v>0.06</c:v>
                </c:pt>
                <c:pt idx="9170">
                  <c:v>0</c:v>
                </c:pt>
                <c:pt idx="9171">
                  <c:v>0.06</c:v>
                </c:pt>
                <c:pt idx="9172">
                  <c:v>0</c:v>
                </c:pt>
                <c:pt idx="9173">
                  <c:v>0.09</c:v>
                </c:pt>
                <c:pt idx="9174">
                  <c:v>0</c:v>
                </c:pt>
                <c:pt idx="9175">
                  <c:v>0.06</c:v>
                </c:pt>
                <c:pt idx="9176">
                  <c:v>0</c:v>
                </c:pt>
                <c:pt idx="9177">
                  <c:v>0.06</c:v>
                </c:pt>
                <c:pt idx="9178">
                  <c:v>0.03</c:v>
                </c:pt>
                <c:pt idx="9179">
                  <c:v>0.06</c:v>
                </c:pt>
                <c:pt idx="9180">
                  <c:v>0.03</c:v>
                </c:pt>
                <c:pt idx="9181">
                  <c:v>0.06</c:v>
                </c:pt>
                <c:pt idx="9182">
                  <c:v>0</c:v>
                </c:pt>
                <c:pt idx="9183">
                  <c:v>0.06</c:v>
                </c:pt>
                <c:pt idx="9184">
                  <c:v>0</c:v>
                </c:pt>
                <c:pt idx="9185">
                  <c:v>0.06</c:v>
                </c:pt>
                <c:pt idx="9186">
                  <c:v>0.03</c:v>
                </c:pt>
                <c:pt idx="9187">
                  <c:v>0.06</c:v>
                </c:pt>
                <c:pt idx="9188">
                  <c:v>0</c:v>
                </c:pt>
                <c:pt idx="9189">
                  <c:v>0.06</c:v>
                </c:pt>
                <c:pt idx="9190">
                  <c:v>0.03</c:v>
                </c:pt>
                <c:pt idx="9191">
                  <c:v>0.06</c:v>
                </c:pt>
                <c:pt idx="9192">
                  <c:v>0</c:v>
                </c:pt>
                <c:pt idx="9193">
                  <c:v>0.06</c:v>
                </c:pt>
                <c:pt idx="9194">
                  <c:v>0.03</c:v>
                </c:pt>
                <c:pt idx="9195">
                  <c:v>0.06</c:v>
                </c:pt>
                <c:pt idx="9196">
                  <c:v>0</c:v>
                </c:pt>
                <c:pt idx="9197">
                  <c:v>0.06</c:v>
                </c:pt>
                <c:pt idx="9198">
                  <c:v>0.03</c:v>
                </c:pt>
                <c:pt idx="9199">
                  <c:v>0.06</c:v>
                </c:pt>
                <c:pt idx="9200">
                  <c:v>0.03</c:v>
                </c:pt>
                <c:pt idx="9201">
                  <c:v>0.06</c:v>
                </c:pt>
                <c:pt idx="9202">
                  <c:v>0</c:v>
                </c:pt>
                <c:pt idx="9203">
                  <c:v>0.06</c:v>
                </c:pt>
                <c:pt idx="9204">
                  <c:v>0</c:v>
                </c:pt>
                <c:pt idx="9205">
                  <c:v>0.06</c:v>
                </c:pt>
                <c:pt idx="9206">
                  <c:v>0</c:v>
                </c:pt>
                <c:pt idx="9207">
                  <c:v>0.06</c:v>
                </c:pt>
                <c:pt idx="9208">
                  <c:v>0</c:v>
                </c:pt>
                <c:pt idx="9209">
                  <c:v>0.06</c:v>
                </c:pt>
                <c:pt idx="9210">
                  <c:v>0</c:v>
                </c:pt>
                <c:pt idx="9211">
                  <c:v>0.06</c:v>
                </c:pt>
                <c:pt idx="9212">
                  <c:v>0</c:v>
                </c:pt>
                <c:pt idx="9213">
                  <c:v>0.06</c:v>
                </c:pt>
                <c:pt idx="9214">
                  <c:v>0</c:v>
                </c:pt>
                <c:pt idx="9215">
                  <c:v>0.06</c:v>
                </c:pt>
                <c:pt idx="9216">
                  <c:v>0</c:v>
                </c:pt>
                <c:pt idx="9217">
                  <c:v>0.06</c:v>
                </c:pt>
                <c:pt idx="9218">
                  <c:v>0.03</c:v>
                </c:pt>
                <c:pt idx="9219">
                  <c:v>0.06</c:v>
                </c:pt>
                <c:pt idx="9220">
                  <c:v>0</c:v>
                </c:pt>
                <c:pt idx="9221">
                  <c:v>0.06</c:v>
                </c:pt>
                <c:pt idx="9222">
                  <c:v>0.03</c:v>
                </c:pt>
                <c:pt idx="9223">
                  <c:v>0.06</c:v>
                </c:pt>
                <c:pt idx="9224">
                  <c:v>0.03</c:v>
                </c:pt>
                <c:pt idx="9225">
                  <c:v>0.06</c:v>
                </c:pt>
                <c:pt idx="9226">
                  <c:v>0.03</c:v>
                </c:pt>
                <c:pt idx="9227">
                  <c:v>0.06</c:v>
                </c:pt>
                <c:pt idx="9228">
                  <c:v>0</c:v>
                </c:pt>
                <c:pt idx="9229">
                  <c:v>0.06</c:v>
                </c:pt>
                <c:pt idx="9230">
                  <c:v>0.03</c:v>
                </c:pt>
                <c:pt idx="9231">
                  <c:v>0.06</c:v>
                </c:pt>
                <c:pt idx="9232">
                  <c:v>0.03</c:v>
                </c:pt>
                <c:pt idx="9233">
                  <c:v>0.06</c:v>
                </c:pt>
                <c:pt idx="9234">
                  <c:v>0.03</c:v>
                </c:pt>
                <c:pt idx="9235">
                  <c:v>0.06</c:v>
                </c:pt>
                <c:pt idx="9236">
                  <c:v>0</c:v>
                </c:pt>
                <c:pt idx="9237">
                  <c:v>0.06</c:v>
                </c:pt>
                <c:pt idx="9238">
                  <c:v>0.03</c:v>
                </c:pt>
                <c:pt idx="9239">
                  <c:v>0.06</c:v>
                </c:pt>
                <c:pt idx="9240">
                  <c:v>0.03</c:v>
                </c:pt>
                <c:pt idx="9241">
                  <c:v>0.06</c:v>
                </c:pt>
                <c:pt idx="9242">
                  <c:v>0</c:v>
                </c:pt>
                <c:pt idx="9243">
                  <c:v>0.06</c:v>
                </c:pt>
                <c:pt idx="9244">
                  <c:v>0</c:v>
                </c:pt>
                <c:pt idx="9245">
                  <c:v>0.06</c:v>
                </c:pt>
                <c:pt idx="9246">
                  <c:v>0.03</c:v>
                </c:pt>
                <c:pt idx="9247">
                  <c:v>0.06</c:v>
                </c:pt>
                <c:pt idx="9248">
                  <c:v>0.03</c:v>
                </c:pt>
                <c:pt idx="9249">
                  <c:v>0.06</c:v>
                </c:pt>
                <c:pt idx="9250">
                  <c:v>0</c:v>
                </c:pt>
                <c:pt idx="9251">
                  <c:v>0.06</c:v>
                </c:pt>
                <c:pt idx="9252">
                  <c:v>0</c:v>
                </c:pt>
                <c:pt idx="9253">
                  <c:v>0.06</c:v>
                </c:pt>
                <c:pt idx="9254">
                  <c:v>0</c:v>
                </c:pt>
                <c:pt idx="9255">
                  <c:v>0.06</c:v>
                </c:pt>
                <c:pt idx="9256">
                  <c:v>0.03</c:v>
                </c:pt>
                <c:pt idx="9257">
                  <c:v>0.06</c:v>
                </c:pt>
                <c:pt idx="9258">
                  <c:v>0</c:v>
                </c:pt>
                <c:pt idx="9259">
                  <c:v>0.06</c:v>
                </c:pt>
                <c:pt idx="9260">
                  <c:v>0.03</c:v>
                </c:pt>
                <c:pt idx="9261">
                  <c:v>0.06</c:v>
                </c:pt>
                <c:pt idx="9262">
                  <c:v>0.03</c:v>
                </c:pt>
                <c:pt idx="9263">
                  <c:v>0.06</c:v>
                </c:pt>
                <c:pt idx="9264">
                  <c:v>0</c:v>
                </c:pt>
                <c:pt idx="9265">
                  <c:v>0.06</c:v>
                </c:pt>
                <c:pt idx="9266">
                  <c:v>0</c:v>
                </c:pt>
                <c:pt idx="9267">
                  <c:v>0.06</c:v>
                </c:pt>
                <c:pt idx="9268">
                  <c:v>0.03</c:v>
                </c:pt>
                <c:pt idx="9269">
                  <c:v>0.06</c:v>
                </c:pt>
                <c:pt idx="9270">
                  <c:v>0</c:v>
                </c:pt>
                <c:pt idx="9271">
                  <c:v>0.06</c:v>
                </c:pt>
                <c:pt idx="9272">
                  <c:v>0</c:v>
                </c:pt>
                <c:pt idx="9273">
                  <c:v>0.06</c:v>
                </c:pt>
                <c:pt idx="9274">
                  <c:v>0.03</c:v>
                </c:pt>
                <c:pt idx="9275">
                  <c:v>0.06</c:v>
                </c:pt>
                <c:pt idx="9276">
                  <c:v>0</c:v>
                </c:pt>
                <c:pt idx="9277">
                  <c:v>0.06</c:v>
                </c:pt>
                <c:pt idx="9278">
                  <c:v>0</c:v>
                </c:pt>
                <c:pt idx="9279">
                  <c:v>0.06</c:v>
                </c:pt>
                <c:pt idx="9280">
                  <c:v>0.03</c:v>
                </c:pt>
                <c:pt idx="9281">
                  <c:v>0.06</c:v>
                </c:pt>
                <c:pt idx="9282">
                  <c:v>0.03</c:v>
                </c:pt>
                <c:pt idx="9283">
                  <c:v>0.06</c:v>
                </c:pt>
                <c:pt idx="9284">
                  <c:v>0.03</c:v>
                </c:pt>
                <c:pt idx="9285">
                  <c:v>0.06</c:v>
                </c:pt>
                <c:pt idx="9286">
                  <c:v>0</c:v>
                </c:pt>
                <c:pt idx="9287">
                  <c:v>0.06</c:v>
                </c:pt>
                <c:pt idx="9288">
                  <c:v>0</c:v>
                </c:pt>
                <c:pt idx="9289">
                  <c:v>0.06</c:v>
                </c:pt>
                <c:pt idx="9290">
                  <c:v>0</c:v>
                </c:pt>
                <c:pt idx="9291">
                  <c:v>0.06</c:v>
                </c:pt>
                <c:pt idx="9292">
                  <c:v>0.03</c:v>
                </c:pt>
                <c:pt idx="9293">
                  <c:v>0.09</c:v>
                </c:pt>
                <c:pt idx="9294">
                  <c:v>0</c:v>
                </c:pt>
                <c:pt idx="9295">
                  <c:v>0.06</c:v>
                </c:pt>
                <c:pt idx="9296">
                  <c:v>0.03</c:v>
                </c:pt>
                <c:pt idx="9297">
                  <c:v>0.06</c:v>
                </c:pt>
                <c:pt idx="9298">
                  <c:v>0.03</c:v>
                </c:pt>
                <c:pt idx="9299">
                  <c:v>0.06</c:v>
                </c:pt>
                <c:pt idx="9300">
                  <c:v>0</c:v>
                </c:pt>
                <c:pt idx="9301">
                  <c:v>0.06</c:v>
                </c:pt>
                <c:pt idx="9302">
                  <c:v>0.03</c:v>
                </c:pt>
                <c:pt idx="9303">
                  <c:v>0.06</c:v>
                </c:pt>
                <c:pt idx="9304">
                  <c:v>0</c:v>
                </c:pt>
                <c:pt idx="9305">
                  <c:v>0.06</c:v>
                </c:pt>
                <c:pt idx="9306">
                  <c:v>0</c:v>
                </c:pt>
                <c:pt idx="9307">
                  <c:v>0.06</c:v>
                </c:pt>
                <c:pt idx="9308">
                  <c:v>0</c:v>
                </c:pt>
                <c:pt idx="9309">
                  <c:v>0.06</c:v>
                </c:pt>
                <c:pt idx="9310">
                  <c:v>0.03</c:v>
                </c:pt>
                <c:pt idx="9311">
                  <c:v>0.06</c:v>
                </c:pt>
                <c:pt idx="9312">
                  <c:v>0</c:v>
                </c:pt>
                <c:pt idx="9313">
                  <c:v>0.06</c:v>
                </c:pt>
                <c:pt idx="9314">
                  <c:v>0.03</c:v>
                </c:pt>
                <c:pt idx="9315">
                  <c:v>0.06</c:v>
                </c:pt>
                <c:pt idx="9316">
                  <c:v>0.03</c:v>
                </c:pt>
                <c:pt idx="9317">
                  <c:v>0.06</c:v>
                </c:pt>
                <c:pt idx="9318">
                  <c:v>0</c:v>
                </c:pt>
                <c:pt idx="9319">
                  <c:v>0.06</c:v>
                </c:pt>
                <c:pt idx="9320">
                  <c:v>0</c:v>
                </c:pt>
                <c:pt idx="9321">
                  <c:v>0.06</c:v>
                </c:pt>
                <c:pt idx="9322">
                  <c:v>0</c:v>
                </c:pt>
                <c:pt idx="9323">
                  <c:v>0.06</c:v>
                </c:pt>
                <c:pt idx="9324">
                  <c:v>0.03</c:v>
                </c:pt>
                <c:pt idx="9325">
                  <c:v>0.06</c:v>
                </c:pt>
                <c:pt idx="9326">
                  <c:v>0.03</c:v>
                </c:pt>
                <c:pt idx="9327">
                  <c:v>0.06</c:v>
                </c:pt>
                <c:pt idx="9328">
                  <c:v>0</c:v>
                </c:pt>
                <c:pt idx="9329">
                  <c:v>0.06</c:v>
                </c:pt>
                <c:pt idx="9330">
                  <c:v>0.03</c:v>
                </c:pt>
                <c:pt idx="9331">
                  <c:v>0.06</c:v>
                </c:pt>
                <c:pt idx="9332">
                  <c:v>0.03</c:v>
                </c:pt>
                <c:pt idx="9333">
                  <c:v>0.06</c:v>
                </c:pt>
                <c:pt idx="9334">
                  <c:v>0</c:v>
                </c:pt>
                <c:pt idx="9335">
                  <c:v>0.06</c:v>
                </c:pt>
                <c:pt idx="9336">
                  <c:v>0.03</c:v>
                </c:pt>
                <c:pt idx="9337">
                  <c:v>0.06</c:v>
                </c:pt>
                <c:pt idx="9338">
                  <c:v>0</c:v>
                </c:pt>
                <c:pt idx="9339">
                  <c:v>0.06</c:v>
                </c:pt>
                <c:pt idx="9340">
                  <c:v>0</c:v>
                </c:pt>
                <c:pt idx="9341">
                  <c:v>0.06</c:v>
                </c:pt>
                <c:pt idx="9342">
                  <c:v>0.03</c:v>
                </c:pt>
                <c:pt idx="9343">
                  <c:v>0.06</c:v>
                </c:pt>
                <c:pt idx="9344">
                  <c:v>0</c:v>
                </c:pt>
                <c:pt idx="9345">
                  <c:v>0.06</c:v>
                </c:pt>
                <c:pt idx="9346">
                  <c:v>0</c:v>
                </c:pt>
                <c:pt idx="9347">
                  <c:v>0.06</c:v>
                </c:pt>
                <c:pt idx="9348">
                  <c:v>0.03</c:v>
                </c:pt>
                <c:pt idx="9349">
                  <c:v>0.06</c:v>
                </c:pt>
                <c:pt idx="9350">
                  <c:v>0</c:v>
                </c:pt>
                <c:pt idx="9351">
                  <c:v>0.06</c:v>
                </c:pt>
                <c:pt idx="9352">
                  <c:v>0</c:v>
                </c:pt>
                <c:pt idx="9353">
                  <c:v>0.06</c:v>
                </c:pt>
                <c:pt idx="9354">
                  <c:v>0.03</c:v>
                </c:pt>
                <c:pt idx="9355">
                  <c:v>0.06</c:v>
                </c:pt>
                <c:pt idx="9356">
                  <c:v>0</c:v>
                </c:pt>
                <c:pt idx="9357">
                  <c:v>0.06</c:v>
                </c:pt>
                <c:pt idx="9358">
                  <c:v>0</c:v>
                </c:pt>
                <c:pt idx="9359">
                  <c:v>0.06</c:v>
                </c:pt>
                <c:pt idx="9360">
                  <c:v>0</c:v>
                </c:pt>
                <c:pt idx="9361">
                  <c:v>0.06</c:v>
                </c:pt>
                <c:pt idx="9362">
                  <c:v>0.03</c:v>
                </c:pt>
                <c:pt idx="9363">
                  <c:v>0.06</c:v>
                </c:pt>
                <c:pt idx="9364">
                  <c:v>0.03</c:v>
                </c:pt>
                <c:pt idx="9365">
                  <c:v>0.06</c:v>
                </c:pt>
                <c:pt idx="9366">
                  <c:v>0</c:v>
                </c:pt>
                <c:pt idx="9367">
                  <c:v>0.06</c:v>
                </c:pt>
                <c:pt idx="9368">
                  <c:v>0</c:v>
                </c:pt>
                <c:pt idx="9369">
                  <c:v>0.06</c:v>
                </c:pt>
                <c:pt idx="9370">
                  <c:v>0</c:v>
                </c:pt>
                <c:pt idx="9371">
                  <c:v>0.06</c:v>
                </c:pt>
                <c:pt idx="9372">
                  <c:v>0</c:v>
                </c:pt>
                <c:pt idx="9373">
                  <c:v>0.06</c:v>
                </c:pt>
                <c:pt idx="9374">
                  <c:v>0</c:v>
                </c:pt>
                <c:pt idx="9375">
                  <c:v>0.06</c:v>
                </c:pt>
                <c:pt idx="9376">
                  <c:v>0</c:v>
                </c:pt>
                <c:pt idx="9377">
                  <c:v>0.06</c:v>
                </c:pt>
                <c:pt idx="9378">
                  <c:v>0.03</c:v>
                </c:pt>
                <c:pt idx="9379">
                  <c:v>0.06</c:v>
                </c:pt>
                <c:pt idx="9380">
                  <c:v>0.03</c:v>
                </c:pt>
                <c:pt idx="9381">
                  <c:v>0.06</c:v>
                </c:pt>
                <c:pt idx="9382">
                  <c:v>0.03</c:v>
                </c:pt>
                <c:pt idx="9383">
                  <c:v>0.06</c:v>
                </c:pt>
                <c:pt idx="9384">
                  <c:v>0</c:v>
                </c:pt>
                <c:pt idx="9385">
                  <c:v>0.06</c:v>
                </c:pt>
                <c:pt idx="9386">
                  <c:v>0.03</c:v>
                </c:pt>
                <c:pt idx="9387">
                  <c:v>0.06</c:v>
                </c:pt>
                <c:pt idx="9388">
                  <c:v>0</c:v>
                </c:pt>
                <c:pt idx="9389">
                  <c:v>0.06</c:v>
                </c:pt>
                <c:pt idx="9390">
                  <c:v>0</c:v>
                </c:pt>
                <c:pt idx="9391">
                  <c:v>0.06</c:v>
                </c:pt>
                <c:pt idx="9392">
                  <c:v>0.03</c:v>
                </c:pt>
                <c:pt idx="9393">
                  <c:v>0.06</c:v>
                </c:pt>
                <c:pt idx="9394">
                  <c:v>0.03</c:v>
                </c:pt>
                <c:pt idx="9395">
                  <c:v>0.06</c:v>
                </c:pt>
                <c:pt idx="9396">
                  <c:v>0.03</c:v>
                </c:pt>
                <c:pt idx="9397">
                  <c:v>0.06</c:v>
                </c:pt>
                <c:pt idx="9398">
                  <c:v>0.03</c:v>
                </c:pt>
                <c:pt idx="9399">
                  <c:v>0.06</c:v>
                </c:pt>
                <c:pt idx="9400">
                  <c:v>0</c:v>
                </c:pt>
                <c:pt idx="9401">
                  <c:v>0.06</c:v>
                </c:pt>
                <c:pt idx="9402">
                  <c:v>0</c:v>
                </c:pt>
                <c:pt idx="9403">
                  <c:v>0.06</c:v>
                </c:pt>
                <c:pt idx="9404">
                  <c:v>0</c:v>
                </c:pt>
                <c:pt idx="9405">
                  <c:v>0.06</c:v>
                </c:pt>
                <c:pt idx="9406">
                  <c:v>0</c:v>
                </c:pt>
                <c:pt idx="9407">
                  <c:v>0.06</c:v>
                </c:pt>
                <c:pt idx="9408">
                  <c:v>0.03</c:v>
                </c:pt>
                <c:pt idx="9409">
                  <c:v>0.06</c:v>
                </c:pt>
                <c:pt idx="9410">
                  <c:v>0.03</c:v>
                </c:pt>
                <c:pt idx="9411">
                  <c:v>0.06</c:v>
                </c:pt>
                <c:pt idx="9412">
                  <c:v>0</c:v>
                </c:pt>
                <c:pt idx="9413">
                  <c:v>0.09</c:v>
                </c:pt>
                <c:pt idx="9414">
                  <c:v>0.03</c:v>
                </c:pt>
                <c:pt idx="9415">
                  <c:v>0.06</c:v>
                </c:pt>
                <c:pt idx="9416">
                  <c:v>0.03</c:v>
                </c:pt>
                <c:pt idx="9417">
                  <c:v>0.06</c:v>
                </c:pt>
                <c:pt idx="9418">
                  <c:v>0</c:v>
                </c:pt>
                <c:pt idx="9419">
                  <c:v>0.06</c:v>
                </c:pt>
                <c:pt idx="9420">
                  <c:v>0</c:v>
                </c:pt>
                <c:pt idx="9421">
                  <c:v>0.06</c:v>
                </c:pt>
                <c:pt idx="9422">
                  <c:v>0.03</c:v>
                </c:pt>
                <c:pt idx="9423">
                  <c:v>0.06</c:v>
                </c:pt>
                <c:pt idx="9424">
                  <c:v>0.03</c:v>
                </c:pt>
                <c:pt idx="9425">
                  <c:v>0.06</c:v>
                </c:pt>
                <c:pt idx="9426">
                  <c:v>0.03</c:v>
                </c:pt>
                <c:pt idx="9427">
                  <c:v>0.06</c:v>
                </c:pt>
                <c:pt idx="9428">
                  <c:v>0.03</c:v>
                </c:pt>
                <c:pt idx="9429">
                  <c:v>0.06</c:v>
                </c:pt>
                <c:pt idx="9430">
                  <c:v>0</c:v>
                </c:pt>
                <c:pt idx="9431">
                  <c:v>0.06</c:v>
                </c:pt>
                <c:pt idx="9432">
                  <c:v>0</c:v>
                </c:pt>
                <c:pt idx="9433">
                  <c:v>0.06</c:v>
                </c:pt>
                <c:pt idx="9434">
                  <c:v>0.03</c:v>
                </c:pt>
                <c:pt idx="9435">
                  <c:v>0.06</c:v>
                </c:pt>
                <c:pt idx="9436">
                  <c:v>0</c:v>
                </c:pt>
                <c:pt idx="9437">
                  <c:v>0.06</c:v>
                </c:pt>
                <c:pt idx="9438">
                  <c:v>0.03</c:v>
                </c:pt>
                <c:pt idx="9439">
                  <c:v>0.06</c:v>
                </c:pt>
                <c:pt idx="9440">
                  <c:v>0</c:v>
                </c:pt>
                <c:pt idx="9441">
                  <c:v>0.06</c:v>
                </c:pt>
                <c:pt idx="9442">
                  <c:v>0</c:v>
                </c:pt>
                <c:pt idx="9443">
                  <c:v>0.06</c:v>
                </c:pt>
                <c:pt idx="9444">
                  <c:v>0.03</c:v>
                </c:pt>
                <c:pt idx="9445">
                  <c:v>0.06</c:v>
                </c:pt>
                <c:pt idx="9446">
                  <c:v>0</c:v>
                </c:pt>
                <c:pt idx="9447">
                  <c:v>0.06</c:v>
                </c:pt>
                <c:pt idx="9448">
                  <c:v>0.03</c:v>
                </c:pt>
                <c:pt idx="9449">
                  <c:v>0.06</c:v>
                </c:pt>
                <c:pt idx="9450">
                  <c:v>0.03</c:v>
                </c:pt>
                <c:pt idx="9451">
                  <c:v>0.06</c:v>
                </c:pt>
                <c:pt idx="9452">
                  <c:v>0.03</c:v>
                </c:pt>
                <c:pt idx="9453">
                  <c:v>0.06</c:v>
                </c:pt>
                <c:pt idx="9454">
                  <c:v>0</c:v>
                </c:pt>
                <c:pt idx="9455">
                  <c:v>0.06</c:v>
                </c:pt>
                <c:pt idx="9456">
                  <c:v>0</c:v>
                </c:pt>
                <c:pt idx="9457">
                  <c:v>0.06</c:v>
                </c:pt>
                <c:pt idx="9458">
                  <c:v>0.03</c:v>
                </c:pt>
                <c:pt idx="9459">
                  <c:v>0.06</c:v>
                </c:pt>
                <c:pt idx="9460">
                  <c:v>0.03</c:v>
                </c:pt>
                <c:pt idx="9461">
                  <c:v>0.06</c:v>
                </c:pt>
                <c:pt idx="9462">
                  <c:v>0.03</c:v>
                </c:pt>
                <c:pt idx="9463">
                  <c:v>0.06</c:v>
                </c:pt>
                <c:pt idx="9464">
                  <c:v>0</c:v>
                </c:pt>
                <c:pt idx="9465">
                  <c:v>0.06</c:v>
                </c:pt>
                <c:pt idx="9466">
                  <c:v>0.03</c:v>
                </c:pt>
                <c:pt idx="9467">
                  <c:v>0.06</c:v>
                </c:pt>
                <c:pt idx="9468">
                  <c:v>0.03</c:v>
                </c:pt>
                <c:pt idx="9469">
                  <c:v>0.06</c:v>
                </c:pt>
                <c:pt idx="9470">
                  <c:v>0</c:v>
                </c:pt>
                <c:pt idx="9471">
                  <c:v>0.06</c:v>
                </c:pt>
                <c:pt idx="9472">
                  <c:v>0.03</c:v>
                </c:pt>
                <c:pt idx="9473">
                  <c:v>0.06</c:v>
                </c:pt>
                <c:pt idx="9474">
                  <c:v>0</c:v>
                </c:pt>
                <c:pt idx="9475">
                  <c:v>0.06</c:v>
                </c:pt>
                <c:pt idx="9476">
                  <c:v>0</c:v>
                </c:pt>
                <c:pt idx="9477">
                  <c:v>0.06</c:v>
                </c:pt>
                <c:pt idx="9478">
                  <c:v>0</c:v>
                </c:pt>
                <c:pt idx="9479">
                  <c:v>0.06</c:v>
                </c:pt>
                <c:pt idx="9480">
                  <c:v>0.03</c:v>
                </c:pt>
                <c:pt idx="9481">
                  <c:v>0.06</c:v>
                </c:pt>
                <c:pt idx="9482">
                  <c:v>0</c:v>
                </c:pt>
                <c:pt idx="9483">
                  <c:v>0.06</c:v>
                </c:pt>
                <c:pt idx="9484">
                  <c:v>0</c:v>
                </c:pt>
                <c:pt idx="9485">
                  <c:v>0.06</c:v>
                </c:pt>
                <c:pt idx="9486">
                  <c:v>0.03</c:v>
                </c:pt>
                <c:pt idx="9487">
                  <c:v>0.06</c:v>
                </c:pt>
                <c:pt idx="9488">
                  <c:v>0</c:v>
                </c:pt>
                <c:pt idx="9489">
                  <c:v>0.06</c:v>
                </c:pt>
                <c:pt idx="9490">
                  <c:v>0</c:v>
                </c:pt>
                <c:pt idx="9491">
                  <c:v>0.06</c:v>
                </c:pt>
                <c:pt idx="9492">
                  <c:v>0</c:v>
                </c:pt>
                <c:pt idx="9493">
                  <c:v>0.06</c:v>
                </c:pt>
                <c:pt idx="9494">
                  <c:v>0.03</c:v>
                </c:pt>
                <c:pt idx="9495">
                  <c:v>0.06</c:v>
                </c:pt>
                <c:pt idx="9496">
                  <c:v>0</c:v>
                </c:pt>
                <c:pt idx="9497">
                  <c:v>0.06</c:v>
                </c:pt>
                <c:pt idx="9498">
                  <c:v>0.03</c:v>
                </c:pt>
                <c:pt idx="9499">
                  <c:v>0.06</c:v>
                </c:pt>
                <c:pt idx="9500">
                  <c:v>0</c:v>
                </c:pt>
                <c:pt idx="9501">
                  <c:v>0.06</c:v>
                </c:pt>
                <c:pt idx="9502">
                  <c:v>0.03</c:v>
                </c:pt>
                <c:pt idx="9503">
                  <c:v>0.06</c:v>
                </c:pt>
                <c:pt idx="9504">
                  <c:v>0</c:v>
                </c:pt>
                <c:pt idx="9505">
                  <c:v>0.06</c:v>
                </c:pt>
                <c:pt idx="9506">
                  <c:v>0.03</c:v>
                </c:pt>
                <c:pt idx="9507">
                  <c:v>0.06</c:v>
                </c:pt>
                <c:pt idx="9508">
                  <c:v>0</c:v>
                </c:pt>
                <c:pt idx="9509">
                  <c:v>0.06</c:v>
                </c:pt>
                <c:pt idx="9510">
                  <c:v>0</c:v>
                </c:pt>
                <c:pt idx="9511">
                  <c:v>0.06</c:v>
                </c:pt>
                <c:pt idx="9512">
                  <c:v>0</c:v>
                </c:pt>
                <c:pt idx="9513">
                  <c:v>0.06</c:v>
                </c:pt>
                <c:pt idx="9514">
                  <c:v>0</c:v>
                </c:pt>
                <c:pt idx="9515">
                  <c:v>0.06</c:v>
                </c:pt>
                <c:pt idx="9516">
                  <c:v>0</c:v>
                </c:pt>
                <c:pt idx="9517">
                  <c:v>0.06</c:v>
                </c:pt>
                <c:pt idx="9518">
                  <c:v>0.03</c:v>
                </c:pt>
                <c:pt idx="9519">
                  <c:v>0.06</c:v>
                </c:pt>
                <c:pt idx="9520">
                  <c:v>0</c:v>
                </c:pt>
                <c:pt idx="9521">
                  <c:v>0.06</c:v>
                </c:pt>
                <c:pt idx="9522">
                  <c:v>0</c:v>
                </c:pt>
                <c:pt idx="9523">
                  <c:v>0.06</c:v>
                </c:pt>
                <c:pt idx="9524">
                  <c:v>0</c:v>
                </c:pt>
                <c:pt idx="9525">
                  <c:v>0.06</c:v>
                </c:pt>
                <c:pt idx="9526">
                  <c:v>0</c:v>
                </c:pt>
                <c:pt idx="9527">
                  <c:v>0.06</c:v>
                </c:pt>
                <c:pt idx="9528">
                  <c:v>0</c:v>
                </c:pt>
                <c:pt idx="9529">
                  <c:v>0.06</c:v>
                </c:pt>
                <c:pt idx="9530">
                  <c:v>0.03</c:v>
                </c:pt>
                <c:pt idx="9531">
                  <c:v>0.06</c:v>
                </c:pt>
                <c:pt idx="9532">
                  <c:v>0.03</c:v>
                </c:pt>
                <c:pt idx="9533">
                  <c:v>0.09</c:v>
                </c:pt>
                <c:pt idx="9534">
                  <c:v>0.03</c:v>
                </c:pt>
                <c:pt idx="9535">
                  <c:v>0.06</c:v>
                </c:pt>
                <c:pt idx="9536">
                  <c:v>0</c:v>
                </c:pt>
                <c:pt idx="9537">
                  <c:v>0.06</c:v>
                </c:pt>
                <c:pt idx="9538">
                  <c:v>0.03</c:v>
                </c:pt>
                <c:pt idx="9539">
                  <c:v>0.06</c:v>
                </c:pt>
                <c:pt idx="9540">
                  <c:v>0.03</c:v>
                </c:pt>
                <c:pt idx="9541">
                  <c:v>0.06</c:v>
                </c:pt>
                <c:pt idx="9542">
                  <c:v>0.03</c:v>
                </c:pt>
                <c:pt idx="9543">
                  <c:v>0.06</c:v>
                </c:pt>
                <c:pt idx="9544">
                  <c:v>0</c:v>
                </c:pt>
                <c:pt idx="9545">
                  <c:v>0.06</c:v>
                </c:pt>
                <c:pt idx="9546">
                  <c:v>0</c:v>
                </c:pt>
                <c:pt idx="9547">
                  <c:v>0.06</c:v>
                </c:pt>
                <c:pt idx="9548">
                  <c:v>0</c:v>
                </c:pt>
                <c:pt idx="9549">
                  <c:v>0.06</c:v>
                </c:pt>
                <c:pt idx="9550">
                  <c:v>0.03</c:v>
                </c:pt>
                <c:pt idx="9551">
                  <c:v>0.06</c:v>
                </c:pt>
                <c:pt idx="9552">
                  <c:v>0</c:v>
                </c:pt>
                <c:pt idx="9553">
                  <c:v>0.06</c:v>
                </c:pt>
                <c:pt idx="9554">
                  <c:v>0.03</c:v>
                </c:pt>
                <c:pt idx="9555">
                  <c:v>0.06</c:v>
                </c:pt>
                <c:pt idx="9556">
                  <c:v>0</c:v>
                </c:pt>
                <c:pt idx="9557">
                  <c:v>0.06</c:v>
                </c:pt>
                <c:pt idx="9558">
                  <c:v>0.03</c:v>
                </c:pt>
                <c:pt idx="9559">
                  <c:v>0.06</c:v>
                </c:pt>
                <c:pt idx="9560">
                  <c:v>0.03</c:v>
                </c:pt>
                <c:pt idx="9561">
                  <c:v>0.06</c:v>
                </c:pt>
                <c:pt idx="9562">
                  <c:v>0.03</c:v>
                </c:pt>
                <c:pt idx="9563">
                  <c:v>0.06</c:v>
                </c:pt>
                <c:pt idx="9564">
                  <c:v>0.03</c:v>
                </c:pt>
                <c:pt idx="9565">
                  <c:v>0.06</c:v>
                </c:pt>
                <c:pt idx="9566">
                  <c:v>0.03</c:v>
                </c:pt>
                <c:pt idx="9567">
                  <c:v>0.06</c:v>
                </c:pt>
                <c:pt idx="9568">
                  <c:v>0</c:v>
                </c:pt>
                <c:pt idx="9569">
                  <c:v>0.06</c:v>
                </c:pt>
                <c:pt idx="9570">
                  <c:v>0.03</c:v>
                </c:pt>
                <c:pt idx="9571">
                  <c:v>0.06</c:v>
                </c:pt>
                <c:pt idx="9572">
                  <c:v>0.03</c:v>
                </c:pt>
                <c:pt idx="9573">
                  <c:v>0.06</c:v>
                </c:pt>
                <c:pt idx="9574">
                  <c:v>0</c:v>
                </c:pt>
                <c:pt idx="9575">
                  <c:v>0.06</c:v>
                </c:pt>
                <c:pt idx="9576">
                  <c:v>0</c:v>
                </c:pt>
                <c:pt idx="9577">
                  <c:v>0.06</c:v>
                </c:pt>
                <c:pt idx="9578">
                  <c:v>0</c:v>
                </c:pt>
                <c:pt idx="9579">
                  <c:v>0.06</c:v>
                </c:pt>
                <c:pt idx="9580">
                  <c:v>0.03</c:v>
                </c:pt>
                <c:pt idx="9581">
                  <c:v>0.06</c:v>
                </c:pt>
                <c:pt idx="9582">
                  <c:v>0</c:v>
                </c:pt>
                <c:pt idx="9583">
                  <c:v>0.06</c:v>
                </c:pt>
                <c:pt idx="9584">
                  <c:v>0</c:v>
                </c:pt>
                <c:pt idx="9585">
                  <c:v>0.06</c:v>
                </c:pt>
                <c:pt idx="9586">
                  <c:v>0</c:v>
                </c:pt>
                <c:pt idx="9587">
                  <c:v>0.06</c:v>
                </c:pt>
                <c:pt idx="9588">
                  <c:v>0.03</c:v>
                </c:pt>
                <c:pt idx="9589">
                  <c:v>0.06</c:v>
                </c:pt>
                <c:pt idx="9590">
                  <c:v>0</c:v>
                </c:pt>
                <c:pt idx="9591">
                  <c:v>0.06</c:v>
                </c:pt>
                <c:pt idx="9592">
                  <c:v>0</c:v>
                </c:pt>
                <c:pt idx="9593">
                  <c:v>0.06</c:v>
                </c:pt>
                <c:pt idx="9594">
                  <c:v>0</c:v>
                </c:pt>
                <c:pt idx="9595">
                  <c:v>0.06</c:v>
                </c:pt>
                <c:pt idx="9596">
                  <c:v>0.03</c:v>
                </c:pt>
                <c:pt idx="9597">
                  <c:v>0.06</c:v>
                </c:pt>
                <c:pt idx="9598">
                  <c:v>0.03</c:v>
                </c:pt>
                <c:pt idx="9599">
                  <c:v>0.06</c:v>
                </c:pt>
                <c:pt idx="9600">
                  <c:v>0</c:v>
                </c:pt>
                <c:pt idx="9601">
                  <c:v>0.06</c:v>
                </c:pt>
                <c:pt idx="9602">
                  <c:v>0</c:v>
                </c:pt>
                <c:pt idx="9603">
                  <c:v>0.06</c:v>
                </c:pt>
                <c:pt idx="9604">
                  <c:v>0</c:v>
                </c:pt>
                <c:pt idx="9605">
                  <c:v>0.06</c:v>
                </c:pt>
                <c:pt idx="9606">
                  <c:v>0.03</c:v>
                </c:pt>
                <c:pt idx="9607">
                  <c:v>0.06</c:v>
                </c:pt>
                <c:pt idx="9608">
                  <c:v>0</c:v>
                </c:pt>
                <c:pt idx="9609">
                  <c:v>0.06</c:v>
                </c:pt>
                <c:pt idx="9610">
                  <c:v>0</c:v>
                </c:pt>
                <c:pt idx="9611">
                  <c:v>0.06</c:v>
                </c:pt>
                <c:pt idx="9612">
                  <c:v>0</c:v>
                </c:pt>
                <c:pt idx="9613">
                  <c:v>0.06</c:v>
                </c:pt>
                <c:pt idx="9614">
                  <c:v>0</c:v>
                </c:pt>
                <c:pt idx="9615">
                  <c:v>0.06</c:v>
                </c:pt>
                <c:pt idx="9616">
                  <c:v>0</c:v>
                </c:pt>
                <c:pt idx="9617">
                  <c:v>0.06</c:v>
                </c:pt>
                <c:pt idx="9618">
                  <c:v>0</c:v>
                </c:pt>
                <c:pt idx="9619">
                  <c:v>0.06</c:v>
                </c:pt>
                <c:pt idx="9620">
                  <c:v>0</c:v>
                </c:pt>
                <c:pt idx="9621">
                  <c:v>0.06</c:v>
                </c:pt>
                <c:pt idx="9622">
                  <c:v>0.03</c:v>
                </c:pt>
                <c:pt idx="9623">
                  <c:v>0.06</c:v>
                </c:pt>
                <c:pt idx="9624">
                  <c:v>0.03</c:v>
                </c:pt>
                <c:pt idx="9625">
                  <c:v>0.06</c:v>
                </c:pt>
                <c:pt idx="9626">
                  <c:v>0</c:v>
                </c:pt>
                <c:pt idx="9627">
                  <c:v>0.06</c:v>
                </c:pt>
                <c:pt idx="9628">
                  <c:v>0</c:v>
                </c:pt>
                <c:pt idx="9629">
                  <c:v>0.06</c:v>
                </c:pt>
                <c:pt idx="9630">
                  <c:v>0.03</c:v>
                </c:pt>
                <c:pt idx="9631">
                  <c:v>0.06</c:v>
                </c:pt>
                <c:pt idx="9632">
                  <c:v>0.03</c:v>
                </c:pt>
                <c:pt idx="9633">
                  <c:v>0.06</c:v>
                </c:pt>
                <c:pt idx="9634">
                  <c:v>0.03</c:v>
                </c:pt>
                <c:pt idx="9635">
                  <c:v>0.06</c:v>
                </c:pt>
                <c:pt idx="9636">
                  <c:v>0.03</c:v>
                </c:pt>
                <c:pt idx="9637">
                  <c:v>0.06</c:v>
                </c:pt>
                <c:pt idx="9638">
                  <c:v>0.03</c:v>
                </c:pt>
                <c:pt idx="9639">
                  <c:v>0.06</c:v>
                </c:pt>
                <c:pt idx="9640">
                  <c:v>0.03</c:v>
                </c:pt>
                <c:pt idx="9641">
                  <c:v>0.06</c:v>
                </c:pt>
                <c:pt idx="9642">
                  <c:v>0.03</c:v>
                </c:pt>
                <c:pt idx="9643">
                  <c:v>0.06</c:v>
                </c:pt>
                <c:pt idx="9644">
                  <c:v>0.03</c:v>
                </c:pt>
                <c:pt idx="9645">
                  <c:v>0.06</c:v>
                </c:pt>
                <c:pt idx="9646">
                  <c:v>0</c:v>
                </c:pt>
                <c:pt idx="9647">
                  <c:v>0.06</c:v>
                </c:pt>
                <c:pt idx="9648">
                  <c:v>0</c:v>
                </c:pt>
                <c:pt idx="9649">
                  <c:v>0.06</c:v>
                </c:pt>
                <c:pt idx="9650">
                  <c:v>0</c:v>
                </c:pt>
                <c:pt idx="9651">
                  <c:v>0.06</c:v>
                </c:pt>
                <c:pt idx="9652">
                  <c:v>0</c:v>
                </c:pt>
                <c:pt idx="9653">
                  <c:v>0.09</c:v>
                </c:pt>
                <c:pt idx="9654">
                  <c:v>0</c:v>
                </c:pt>
                <c:pt idx="9655">
                  <c:v>0.06</c:v>
                </c:pt>
                <c:pt idx="9656">
                  <c:v>0</c:v>
                </c:pt>
                <c:pt idx="9657">
                  <c:v>0.06</c:v>
                </c:pt>
                <c:pt idx="9658">
                  <c:v>0</c:v>
                </c:pt>
                <c:pt idx="9659">
                  <c:v>0.06</c:v>
                </c:pt>
                <c:pt idx="9660">
                  <c:v>0.03</c:v>
                </c:pt>
                <c:pt idx="9661">
                  <c:v>0.06</c:v>
                </c:pt>
                <c:pt idx="9662">
                  <c:v>0</c:v>
                </c:pt>
                <c:pt idx="9663">
                  <c:v>0.06</c:v>
                </c:pt>
                <c:pt idx="9664">
                  <c:v>0</c:v>
                </c:pt>
                <c:pt idx="9665">
                  <c:v>0.06</c:v>
                </c:pt>
                <c:pt idx="9666">
                  <c:v>0</c:v>
                </c:pt>
                <c:pt idx="9667">
                  <c:v>0.06</c:v>
                </c:pt>
                <c:pt idx="9668">
                  <c:v>0</c:v>
                </c:pt>
                <c:pt idx="9669">
                  <c:v>0.06</c:v>
                </c:pt>
                <c:pt idx="9670">
                  <c:v>0.03</c:v>
                </c:pt>
                <c:pt idx="9671">
                  <c:v>0.06</c:v>
                </c:pt>
                <c:pt idx="9672">
                  <c:v>0.03</c:v>
                </c:pt>
                <c:pt idx="9673">
                  <c:v>0.06</c:v>
                </c:pt>
                <c:pt idx="9674">
                  <c:v>0</c:v>
                </c:pt>
                <c:pt idx="9675">
                  <c:v>0.06</c:v>
                </c:pt>
                <c:pt idx="9676">
                  <c:v>0.03</c:v>
                </c:pt>
                <c:pt idx="9677">
                  <c:v>0.06</c:v>
                </c:pt>
                <c:pt idx="9678">
                  <c:v>0</c:v>
                </c:pt>
                <c:pt idx="9679">
                  <c:v>0.06</c:v>
                </c:pt>
                <c:pt idx="9680">
                  <c:v>0.03</c:v>
                </c:pt>
                <c:pt idx="9681">
                  <c:v>0.06</c:v>
                </c:pt>
                <c:pt idx="9682">
                  <c:v>0.03</c:v>
                </c:pt>
                <c:pt idx="9683">
                  <c:v>0.06</c:v>
                </c:pt>
                <c:pt idx="9684">
                  <c:v>0.03</c:v>
                </c:pt>
                <c:pt idx="9685">
                  <c:v>0.06</c:v>
                </c:pt>
                <c:pt idx="9686">
                  <c:v>0.03</c:v>
                </c:pt>
                <c:pt idx="9687">
                  <c:v>0.06</c:v>
                </c:pt>
                <c:pt idx="9688">
                  <c:v>0.03</c:v>
                </c:pt>
                <c:pt idx="9689">
                  <c:v>0.06</c:v>
                </c:pt>
                <c:pt idx="9690">
                  <c:v>0</c:v>
                </c:pt>
                <c:pt idx="9691">
                  <c:v>0.06</c:v>
                </c:pt>
                <c:pt idx="9692">
                  <c:v>0</c:v>
                </c:pt>
                <c:pt idx="9693">
                  <c:v>0.06</c:v>
                </c:pt>
                <c:pt idx="9694">
                  <c:v>0</c:v>
                </c:pt>
                <c:pt idx="9695">
                  <c:v>0.06</c:v>
                </c:pt>
                <c:pt idx="9696">
                  <c:v>0</c:v>
                </c:pt>
                <c:pt idx="9697">
                  <c:v>0.06</c:v>
                </c:pt>
                <c:pt idx="9698">
                  <c:v>0</c:v>
                </c:pt>
                <c:pt idx="9699">
                  <c:v>0.06</c:v>
                </c:pt>
                <c:pt idx="9700">
                  <c:v>0</c:v>
                </c:pt>
                <c:pt idx="9701">
                  <c:v>0.06</c:v>
                </c:pt>
                <c:pt idx="9702">
                  <c:v>0</c:v>
                </c:pt>
                <c:pt idx="9703">
                  <c:v>0.06</c:v>
                </c:pt>
                <c:pt idx="9704">
                  <c:v>0.03</c:v>
                </c:pt>
                <c:pt idx="9705">
                  <c:v>0.06</c:v>
                </c:pt>
                <c:pt idx="9706">
                  <c:v>0</c:v>
                </c:pt>
                <c:pt idx="9707">
                  <c:v>0.06</c:v>
                </c:pt>
                <c:pt idx="9708">
                  <c:v>0</c:v>
                </c:pt>
                <c:pt idx="9709">
                  <c:v>0.06</c:v>
                </c:pt>
                <c:pt idx="9710">
                  <c:v>0</c:v>
                </c:pt>
                <c:pt idx="9711">
                  <c:v>0.06</c:v>
                </c:pt>
                <c:pt idx="9712">
                  <c:v>0</c:v>
                </c:pt>
                <c:pt idx="9713">
                  <c:v>0.06</c:v>
                </c:pt>
                <c:pt idx="9714">
                  <c:v>0.03</c:v>
                </c:pt>
                <c:pt idx="9715">
                  <c:v>0.06</c:v>
                </c:pt>
                <c:pt idx="9716">
                  <c:v>0.03</c:v>
                </c:pt>
                <c:pt idx="9717">
                  <c:v>0.06</c:v>
                </c:pt>
                <c:pt idx="9718">
                  <c:v>0</c:v>
                </c:pt>
                <c:pt idx="9719">
                  <c:v>0.06</c:v>
                </c:pt>
                <c:pt idx="9720">
                  <c:v>0.03</c:v>
                </c:pt>
                <c:pt idx="9721">
                  <c:v>0.06</c:v>
                </c:pt>
                <c:pt idx="9722">
                  <c:v>0</c:v>
                </c:pt>
                <c:pt idx="9723">
                  <c:v>0.06</c:v>
                </c:pt>
                <c:pt idx="9724">
                  <c:v>0</c:v>
                </c:pt>
                <c:pt idx="9725">
                  <c:v>0.06</c:v>
                </c:pt>
                <c:pt idx="9726">
                  <c:v>0</c:v>
                </c:pt>
                <c:pt idx="9727">
                  <c:v>0.06</c:v>
                </c:pt>
                <c:pt idx="9728">
                  <c:v>0</c:v>
                </c:pt>
                <c:pt idx="9729">
                  <c:v>0.06</c:v>
                </c:pt>
                <c:pt idx="9730">
                  <c:v>0.03</c:v>
                </c:pt>
                <c:pt idx="9731">
                  <c:v>0.06</c:v>
                </c:pt>
                <c:pt idx="9732">
                  <c:v>0</c:v>
                </c:pt>
                <c:pt idx="9733">
                  <c:v>0.06</c:v>
                </c:pt>
                <c:pt idx="9734">
                  <c:v>0</c:v>
                </c:pt>
                <c:pt idx="9735">
                  <c:v>0.06</c:v>
                </c:pt>
                <c:pt idx="9736">
                  <c:v>0</c:v>
                </c:pt>
                <c:pt idx="9737">
                  <c:v>0.06</c:v>
                </c:pt>
                <c:pt idx="9738">
                  <c:v>0</c:v>
                </c:pt>
                <c:pt idx="9739">
                  <c:v>0.06</c:v>
                </c:pt>
                <c:pt idx="9740">
                  <c:v>0</c:v>
                </c:pt>
                <c:pt idx="9741">
                  <c:v>0.06</c:v>
                </c:pt>
                <c:pt idx="9742">
                  <c:v>0</c:v>
                </c:pt>
                <c:pt idx="9743">
                  <c:v>0.06</c:v>
                </c:pt>
                <c:pt idx="9744">
                  <c:v>0</c:v>
                </c:pt>
                <c:pt idx="9745">
                  <c:v>0.06</c:v>
                </c:pt>
                <c:pt idx="9746">
                  <c:v>0.03</c:v>
                </c:pt>
                <c:pt idx="9747">
                  <c:v>0.06</c:v>
                </c:pt>
                <c:pt idx="9748">
                  <c:v>0</c:v>
                </c:pt>
                <c:pt idx="9749">
                  <c:v>0.06</c:v>
                </c:pt>
                <c:pt idx="9750">
                  <c:v>0</c:v>
                </c:pt>
                <c:pt idx="9751">
                  <c:v>0.06</c:v>
                </c:pt>
                <c:pt idx="9752">
                  <c:v>0</c:v>
                </c:pt>
                <c:pt idx="9753">
                  <c:v>0.06</c:v>
                </c:pt>
                <c:pt idx="9754">
                  <c:v>0</c:v>
                </c:pt>
                <c:pt idx="9755">
                  <c:v>0.06</c:v>
                </c:pt>
                <c:pt idx="9756">
                  <c:v>0</c:v>
                </c:pt>
                <c:pt idx="9757">
                  <c:v>0.06</c:v>
                </c:pt>
                <c:pt idx="9758">
                  <c:v>0</c:v>
                </c:pt>
                <c:pt idx="9759">
                  <c:v>0.06</c:v>
                </c:pt>
                <c:pt idx="9760">
                  <c:v>0</c:v>
                </c:pt>
                <c:pt idx="9761">
                  <c:v>0.06</c:v>
                </c:pt>
                <c:pt idx="9762">
                  <c:v>0</c:v>
                </c:pt>
                <c:pt idx="9763">
                  <c:v>0.06</c:v>
                </c:pt>
                <c:pt idx="9764">
                  <c:v>0</c:v>
                </c:pt>
                <c:pt idx="9765">
                  <c:v>0.06</c:v>
                </c:pt>
                <c:pt idx="9766">
                  <c:v>0.03</c:v>
                </c:pt>
                <c:pt idx="9767">
                  <c:v>0.06</c:v>
                </c:pt>
                <c:pt idx="9768">
                  <c:v>0</c:v>
                </c:pt>
                <c:pt idx="9769">
                  <c:v>0.06</c:v>
                </c:pt>
                <c:pt idx="9770">
                  <c:v>0</c:v>
                </c:pt>
                <c:pt idx="9771">
                  <c:v>0.06</c:v>
                </c:pt>
                <c:pt idx="9772">
                  <c:v>0</c:v>
                </c:pt>
                <c:pt idx="9773">
                  <c:v>0.09</c:v>
                </c:pt>
                <c:pt idx="9774">
                  <c:v>0</c:v>
                </c:pt>
                <c:pt idx="9775">
                  <c:v>0.06</c:v>
                </c:pt>
                <c:pt idx="9776">
                  <c:v>0</c:v>
                </c:pt>
                <c:pt idx="9777">
                  <c:v>0.06</c:v>
                </c:pt>
                <c:pt idx="9778">
                  <c:v>0.03</c:v>
                </c:pt>
                <c:pt idx="9779">
                  <c:v>0.06</c:v>
                </c:pt>
                <c:pt idx="9780">
                  <c:v>0</c:v>
                </c:pt>
                <c:pt idx="9781">
                  <c:v>0.06</c:v>
                </c:pt>
                <c:pt idx="9782">
                  <c:v>0</c:v>
                </c:pt>
                <c:pt idx="9783">
                  <c:v>0.06</c:v>
                </c:pt>
                <c:pt idx="9784">
                  <c:v>0.03</c:v>
                </c:pt>
                <c:pt idx="9785">
                  <c:v>0.06</c:v>
                </c:pt>
                <c:pt idx="9786">
                  <c:v>0</c:v>
                </c:pt>
                <c:pt idx="9787">
                  <c:v>0.06</c:v>
                </c:pt>
                <c:pt idx="9788">
                  <c:v>0</c:v>
                </c:pt>
                <c:pt idx="9789">
                  <c:v>0.06</c:v>
                </c:pt>
                <c:pt idx="9790">
                  <c:v>0.03</c:v>
                </c:pt>
                <c:pt idx="9791">
                  <c:v>0.06</c:v>
                </c:pt>
                <c:pt idx="9792">
                  <c:v>0</c:v>
                </c:pt>
                <c:pt idx="9793">
                  <c:v>0.06</c:v>
                </c:pt>
                <c:pt idx="9794">
                  <c:v>0</c:v>
                </c:pt>
                <c:pt idx="9795">
                  <c:v>0.06</c:v>
                </c:pt>
                <c:pt idx="9796">
                  <c:v>0.03</c:v>
                </c:pt>
                <c:pt idx="9797">
                  <c:v>0.06</c:v>
                </c:pt>
                <c:pt idx="9798">
                  <c:v>0</c:v>
                </c:pt>
                <c:pt idx="9799">
                  <c:v>0.06</c:v>
                </c:pt>
                <c:pt idx="9800">
                  <c:v>0</c:v>
                </c:pt>
                <c:pt idx="9801">
                  <c:v>0.06</c:v>
                </c:pt>
                <c:pt idx="9802">
                  <c:v>0.03</c:v>
                </c:pt>
                <c:pt idx="9803">
                  <c:v>0.06</c:v>
                </c:pt>
                <c:pt idx="9804">
                  <c:v>0.03</c:v>
                </c:pt>
                <c:pt idx="9805">
                  <c:v>0.06</c:v>
                </c:pt>
                <c:pt idx="9806">
                  <c:v>0.03</c:v>
                </c:pt>
                <c:pt idx="9807">
                  <c:v>0.06</c:v>
                </c:pt>
                <c:pt idx="9808">
                  <c:v>0</c:v>
                </c:pt>
                <c:pt idx="9809">
                  <c:v>0.06</c:v>
                </c:pt>
                <c:pt idx="9810">
                  <c:v>0.03</c:v>
                </c:pt>
                <c:pt idx="9811">
                  <c:v>0.06</c:v>
                </c:pt>
                <c:pt idx="9812">
                  <c:v>0.03</c:v>
                </c:pt>
                <c:pt idx="9813">
                  <c:v>0.06</c:v>
                </c:pt>
                <c:pt idx="9814">
                  <c:v>0.03</c:v>
                </c:pt>
                <c:pt idx="9815">
                  <c:v>0.06</c:v>
                </c:pt>
                <c:pt idx="9816">
                  <c:v>0.03</c:v>
                </c:pt>
                <c:pt idx="9817">
                  <c:v>0.06</c:v>
                </c:pt>
                <c:pt idx="9818">
                  <c:v>0.03</c:v>
                </c:pt>
                <c:pt idx="9819">
                  <c:v>0.06</c:v>
                </c:pt>
                <c:pt idx="9820">
                  <c:v>0</c:v>
                </c:pt>
                <c:pt idx="9821">
                  <c:v>0.06</c:v>
                </c:pt>
                <c:pt idx="9822">
                  <c:v>0</c:v>
                </c:pt>
                <c:pt idx="9823">
                  <c:v>0.06</c:v>
                </c:pt>
                <c:pt idx="9824">
                  <c:v>0</c:v>
                </c:pt>
                <c:pt idx="9825">
                  <c:v>0.06</c:v>
                </c:pt>
                <c:pt idx="9826">
                  <c:v>0</c:v>
                </c:pt>
                <c:pt idx="9827">
                  <c:v>0.06</c:v>
                </c:pt>
                <c:pt idx="9828">
                  <c:v>0</c:v>
                </c:pt>
                <c:pt idx="9829">
                  <c:v>0.06</c:v>
                </c:pt>
                <c:pt idx="9830">
                  <c:v>0</c:v>
                </c:pt>
                <c:pt idx="9831">
                  <c:v>0.06</c:v>
                </c:pt>
                <c:pt idx="9832">
                  <c:v>0</c:v>
                </c:pt>
                <c:pt idx="9833">
                  <c:v>0.06</c:v>
                </c:pt>
                <c:pt idx="9834">
                  <c:v>0.03</c:v>
                </c:pt>
                <c:pt idx="9835">
                  <c:v>0.06</c:v>
                </c:pt>
                <c:pt idx="9836">
                  <c:v>0</c:v>
                </c:pt>
                <c:pt idx="9837">
                  <c:v>0.06</c:v>
                </c:pt>
                <c:pt idx="9838">
                  <c:v>0</c:v>
                </c:pt>
                <c:pt idx="9839">
                  <c:v>0.06</c:v>
                </c:pt>
                <c:pt idx="9840">
                  <c:v>0.03</c:v>
                </c:pt>
                <c:pt idx="9841">
                  <c:v>0.06</c:v>
                </c:pt>
                <c:pt idx="9842">
                  <c:v>0</c:v>
                </c:pt>
                <c:pt idx="9843">
                  <c:v>0.06</c:v>
                </c:pt>
                <c:pt idx="9844">
                  <c:v>0</c:v>
                </c:pt>
                <c:pt idx="9845">
                  <c:v>0.06</c:v>
                </c:pt>
                <c:pt idx="9846">
                  <c:v>0.03</c:v>
                </c:pt>
                <c:pt idx="9847">
                  <c:v>0.06</c:v>
                </c:pt>
                <c:pt idx="9848">
                  <c:v>0</c:v>
                </c:pt>
                <c:pt idx="9849">
                  <c:v>0.06</c:v>
                </c:pt>
                <c:pt idx="9850">
                  <c:v>0</c:v>
                </c:pt>
                <c:pt idx="9851">
                  <c:v>0.06</c:v>
                </c:pt>
                <c:pt idx="9852">
                  <c:v>0</c:v>
                </c:pt>
                <c:pt idx="9853">
                  <c:v>0.06</c:v>
                </c:pt>
                <c:pt idx="9854">
                  <c:v>0</c:v>
                </c:pt>
                <c:pt idx="9855">
                  <c:v>0.06</c:v>
                </c:pt>
                <c:pt idx="9856">
                  <c:v>0</c:v>
                </c:pt>
                <c:pt idx="9857">
                  <c:v>0.06</c:v>
                </c:pt>
                <c:pt idx="9858">
                  <c:v>0</c:v>
                </c:pt>
                <c:pt idx="9859">
                  <c:v>0.06</c:v>
                </c:pt>
                <c:pt idx="9860">
                  <c:v>0</c:v>
                </c:pt>
                <c:pt idx="9861">
                  <c:v>0.06</c:v>
                </c:pt>
                <c:pt idx="9862">
                  <c:v>0.03</c:v>
                </c:pt>
                <c:pt idx="9863">
                  <c:v>0.06</c:v>
                </c:pt>
                <c:pt idx="9864">
                  <c:v>0</c:v>
                </c:pt>
                <c:pt idx="9865">
                  <c:v>0.06</c:v>
                </c:pt>
                <c:pt idx="9866">
                  <c:v>0.03</c:v>
                </c:pt>
                <c:pt idx="9867">
                  <c:v>0.06</c:v>
                </c:pt>
                <c:pt idx="9868">
                  <c:v>0.03</c:v>
                </c:pt>
                <c:pt idx="9869">
                  <c:v>0.06</c:v>
                </c:pt>
                <c:pt idx="9870">
                  <c:v>0</c:v>
                </c:pt>
                <c:pt idx="9871">
                  <c:v>0.06</c:v>
                </c:pt>
                <c:pt idx="9872">
                  <c:v>0.03</c:v>
                </c:pt>
                <c:pt idx="9873">
                  <c:v>0.06</c:v>
                </c:pt>
                <c:pt idx="9874">
                  <c:v>0.03</c:v>
                </c:pt>
                <c:pt idx="9875">
                  <c:v>0.06</c:v>
                </c:pt>
                <c:pt idx="9876">
                  <c:v>0.03</c:v>
                </c:pt>
                <c:pt idx="9877">
                  <c:v>0.06</c:v>
                </c:pt>
                <c:pt idx="9878">
                  <c:v>0</c:v>
                </c:pt>
                <c:pt idx="9879">
                  <c:v>0.06</c:v>
                </c:pt>
                <c:pt idx="9880">
                  <c:v>0.03</c:v>
                </c:pt>
                <c:pt idx="9881">
                  <c:v>0.06</c:v>
                </c:pt>
                <c:pt idx="9882">
                  <c:v>0</c:v>
                </c:pt>
                <c:pt idx="9883">
                  <c:v>0.06</c:v>
                </c:pt>
                <c:pt idx="9884">
                  <c:v>0</c:v>
                </c:pt>
                <c:pt idx="9885">
                  <c:v>0.06</c:v>
                </c:pt>
                <c:pt idx="9886">
                  <c:v>0</c:v>
                </c:pt>
                <c:pt idx="9887">
                  <c:v>0.06</c:v>
                </c:pt>
                <c:pt idx="9888">
                  <c:v>0.03</c:v>
                </c:pt>
                <c:pt idx="9889">
                  <c:v>0.06</c:v>
                </c:pt>
                <c:pt idx="9890">
                  <c:v>0.03</c:v>
                </c:pt>
                <c:pt idx="9891">
                  <c:v>0.06</c:v>
                </c:pt>
                <c:pt idx="9892">
                  <c:v>0.03</c:v>
                </c:pt>
                <c:pt idx="9893">
                  <c:v>0.09</c:v>
                </c:pt>
                <c:pt idx="9894">
                  <c:v>0.03</c:v>
                </c:pt>
                <c:pt idx="9895">
                  <c:v>0.06</c:v>
                </c:pt>
                <c:pt idx="9896">
                  <c:v>0.03</c:v>
                </c:pt>
                <c:pt idx="9897">
                  <c:v>0.06</c:v>
                </c:pt>
                <c:pt idx="9898">
                  <c:v>0.03</c:v>
                </c:pt>
                <c:pt idx="9899">
                  <c:v>0.06</c:v>
                </c:pt>
                <c:pt idx="9900">
                  <c:v>0.03</c:v>
                </c:pt>
                <c:pt idx="9901">
                  <c:v>0.06</c:v>
                </c:pt>
                <c:pt idx="9902">
                  <c:v>0</c:v>
                </c:pt>
                <c:pt idx="9903">
                  <c:v>0.06</c:v>
                </c:pt>
                <c:pt idx="9904">
                  <c:v>0</c:v>
                </c:pt>
                <c:pt idx="9905">
                  <c:v>0.06</c:v>
                </c:pt>
                <c:pt idx="9906">
                  <c:v>0.03</c:v>
                </c:pt>
                <c:pt idx="9907">
                  <c:v>0.06</c:v>
                </c:pt>
                <c:pt idx="9908">
                  <c:v>0</c:v>
                </c:pt>
                <c:pt idx="9909">
                  <c:v>0.06</c:v>
                </c:pt>
                <c:pt idx="9910">
                  <c:v>0</c:v>
                </c:pt>
                <c:pt idx="9911">
                  <c:v>0.06</c:v>
                </c:pt>
                <c:pt idx="9912">
                  <c:v>0.03</c:v>
                </c:pt>
                <c:pt idx="9913">
                  <c:v>0.06</c:v>
                </c:pt>
                <c:pt idx="9914">
                  <c:v>0</c:v>
                </c:pt>
                <c:pt idx="9915">
                  <c:v>0.06</c:v>
                </c:pt>
                <c:pt idx="9916">
                  <c:v>0</c:v>
                </c:pt>
                <c:pt idx="9917">
                  <c:v>0.06</c:v>
                </c:pt>
                <c:pt idx="9918">
                  <c:v>0.03</c:v>
                </c:pt>
                <c:pt idx="9919">
                  <c:v>0.06</c:v>
                </c:pt>
                <c:pt idx="9920">
                  <c:v>0</c:v>
                </c:pt>
                <c:pt idx="9921">
                  <c:v>0.06</c:v>
                </c:pt>
                <c:pt idx="9922">
                  <c:v>0.03</c:v>
                </c:pt>
                <c:pt idx="9923">
                  <c:v>0.06</c:v>
                </c:pt>
                <c:pt idx="9924">
                  <c:v>0</c:v>
                </c:pt>
                <c:pt idx="9925">
                  <c:v>0.06</c:v>
                </c:pt>
                <c:pt idx="9926">
                  <c:v>0.03</c:v>
                </c:pt>
                <c:pt idx="9927">
                  <c:v>0.06</c:v>
                </c:pt>
                <c:pt idx="9928">
                  <c:v>0</c:v>
                </c:pt>
                <c:pt idx="9929">
                  <c:v>0.06</c:v>
                </c:pt>
                <c:pt idx="9930">
                  <c:v>0</c:v>
                </c:pt>
                <c:pt idx="9931">
                  <c:v>0.06</c:v>
                </c:pt>
                <c:pt idx="9932">
                  <c:v>0.03</c:v>
                </c:pt>
                <c:pt idx="9933">
                  <c:v>0.06</c:v>
                </c:pt>
                <c:pt idx="9934">
                  <c:v>0</c:v>
                </c:pt>
                <c:pt idx="9935">
                  <c:v>0.06</c:v>
                </c:pt>
                <c:pt idx="9936">
                  <c:v>0.03</c:v>
                </c:pt>
                <c:pt idx="9937">
                  <c:v>0.06</c:v>
                </c:pt>
                <c:pt idx="9938">
                  <c:v>0</c:v>
                </c:pt>
                <c:pt idx="9939">
                  <c:v>0.06</c:v>
                </c:pt>
                <c:pt idx="9940">
                  <c:v>0.03</c:v>
                </c:pt>
                <c:pt idx="9941">
                  <c:v>0.06</c:v>
                </c:pt>
                <c:pt idx="9942">
                  <c:v>0.03</c:v>
                </c:pt>
                <c:pt idx="9943">
                  <c:v>0.06</c:v>
                </c:pt>
                <c:pt idx="9944">
                  <c:v>0.03</c:v>
                </c:pt>
                <c:pt idx="9945">
                  <c:v>0.06</c:v>
                </c:pt>
                <c:pt idx="9946">
                  <c:v>0</c:v>
                </c:pt>
                <c:pt idx="9947">
                  <c:v>0.06</c:v>
                </c:pt>
                <c:pt idx="9948">
                  <c:v>0.03</c:v>
                </c:pt>
                <c:pt idx="9949">
                  <c:v>0.06</c:v>
                </c:pt>
                <c:pt idx="9950">
                  <c:v>0</c:v>
                </c:pt>
                <c:pt idx="9951">
                  <c:v>0.06</c:v>
                </c:pt>
                <c:pt idx="9952">
                  <c:v>0</c:v>
                </c:pt>
                <c:pt idx="9953">
                  <c:v>0.06</c:v>
                </c:pt>
                <c:pt idx="9954">
                  <c:v>0.03</c:v>
                </c:pt>
                <c:pt idx="9955">
                  <c:v>0.06</c:v>
                </c:pt>
                <c:pt idx="9956">
                  <c:v>0</c:v>
                </c:pt>
                <c:pt idx="9957">
                  <c:v>0.06</c:v>
                </c:pt>
                <c:pt idx="9958">
                  <c:v>0</c:v>
                </c:pt>
                <c:pt idx="9959">
                  <c:v>0.06</c:v>
                </c:pt>
                <c:pt idx="9960">
                  <c:v>0.03</c:v>
                </c:pt>
                <c:pt idx="9961">
                  <c:v>0.06</c:v>
                </c:pt>
                <c:pt idx="9962">
                  <c:v>0</c:v>
                </c:pt>
                <c:pt idx="9963">
                  <c:v>0.06</c:v>
                </c:pt>
                <c:pt idx="9964">
                  <c:v>0.03</c:v>
                </c:pt>
                <c:pt idx="9965">
                  <c:v>0.06</c:v>
                </c:pt>
                <c:pt idx="9966">
                  <c:v>0.03</c:v>
                </c:pt>
                <c:pt idx="9967">
                  <c:v>0.06</c:v>
                </c:pt>
                <c:pt idx="9968">
                  <c:v>0</c:v>
                </c:pt>
                <c:pt idx="9969">
                  <c:v>0.06</c:v>
                </c:pt>
                <c:pt idx="9970">
                  <c:v>0.03</c:v>
                </c:pt>
                <c:pt idx="9971">
                  <c:v>0.06</c:v>
                </c:pt>
                <c:pt idx="9972">
                  <c:v>0</c:v>
                </c:pt>
                <c:pt idx="9973">
                  <c:v>0.06</c:v>
                </c:pt>
                <c:pt idx="9974">
                  <c:v>0.03</c:v>
                </c:pt>
                <c:pt idx="9975">
                  <c:v>0.06</c:v>
                </c:pt>
                <c:pt idx="9976">
                  <c:v>0</c:v>
                </c:pt>
                <c:pt idx="9977">
                  <c:v>0.06</c:v>
                </c:pt>
                <c:pt idx="9978">
                  <c:v>0.03</c:v>
                </c:pt>
                <c:pt idx="9979">
                  <c:v>0.06</c:v>
                </c:pt>
                <c:pt idx="9980">
                  <c:v>0</c:v>
                </c:pt>
                <c:pt idx="9981">
                  <c:v>0.06</c:v>
                </c:pt>
                <c:pt idx="9982">
                  <c:v>0.03</c:v>
                </c:pt>
                <c:pt idx="9983">
                  <c:v>0.06</c:v>
                </c:pt>
                <c:pt idx="9984">
                  <c:v>0.03</c:v>
                </c:pt>
                <c:pt idx="9985">
                  <c:v>0.06</c:v>
                </c:pt>
                <c:pt idx="9986">
                  <c:v>0</c:v>
                </c:pt>
                <c:pt idx="9987">
                  <c:v>0.06</c:v>
                </c:pt>
                <c:pt idx="9988">
                  <c:v>0</c:v>
                </c:pt>
                <c:pt idx="9989">
                  <c:v>0.06</c:v>
                </c:pt>
                <c:pt idx="9990">
                  <c:v>0</c:v>
                </c:pt>
                <c:pt idx="9991">
                  <c:v>0.06</c:v>
                </c:pt>
                <c:pt idx="9992">
                  <c:v>0</c:v>
                </c:pt>
                <c:pt idx="9993">
                  <c:v>0.06</c:v>
                </c:pt>
                <c:pt idx="9994">
                  <c:v>0.03</c:v>
                </c:pt>
                <c:pt idx="9995">
                  <c:v>0.06</c:v>
                </c:pt>
                <c:pt idx="9996">
                  <c:v>0.03</c:v>
                </c:pt>
                <c:pt idx="9997">
                  <c:v>0.06</c:v>
                </c:pt>
                <c:pt idx="9998">
                  <c:v>0</c:v>
                </c:pt>
                <c:pt idx="9999">
                  <c:v>0.06</c:v>
                </c:pt>
                <c:pt idx="10000">
                  <c:v>0</c:v>
                </c:pt>
                <c:pt idx="10001">
                  <c:v>0.06</c:v>
                </c:pt>
                <c:pt idx="10002">
                  <c:v>0.03</c:v>
                </c:pt>
                <c:pt idx="10003">
                  <c:v>0.06</c:v>
                </c:pt>
                <c:pt idx="10004">
                  <c:v>0.03</c:v>
                </c:pt>
                <c:pt idx="10005">
                  <c:v>0.06</c:v>
                </c:pt>
                <c:pt idx="10006">
                  <c:v>0</c:v>
                </c:pt>
                <c:pt idx="10007">
                  <c:v>0.06</c:v>
                </c:pt>
                <c:pt idx="10008">
                  <c:v>0</c:v>
                </c:pt>
                <c:pt idx="10009">
                  <c:v>0.06</c:v>
                </c:pt>
                <c:pt idx="10010">
                  <c:v>0.03</c:v>
                </c:pt>
                <c:pt idx="10011">
                  <c:v>0.06</c:v>
                </c:pt>
                <c:pt idx="10012">
                  <c:v>0.03</c:v>
                </c:pt>
                <c:pt idx="10013">
                  <c:v>0.09</c:v>
                </c:pt>
                <c:pt idx="10014">
                  <c:v>0</c:v>
                </c:pt>
                <c:pt idx="10015">
                  <c:v>0.06</c:v>
                </c:pt>
                <c:pt idx="10016">
                  <c:v>0</c:v>
                </c:pt>
                <c:pt idx="10017">
                  <c:v>0.06</c:v>
                </c:pt>
                <c:pt idx="10018">
                  <c:v>0</c:v>
                </c:pt>
                <c:pt idx="10019">
                  <c:v>0.06</c:v>
                </c:pt>
                <c:pt idx="10020">
                  <c:v>0.03</c:v>
                </c:pt>
                <c:pt idx="10021">
                  <c:v>0.06</c:v>
                </c:pt>
                <c:pt idx="10022">
                  <c:v>0</c:v>
                </c:pt>
                <c:pt idx="10023">
                  <c:v>0.06</c:v>
                </c:pt>
                <c:pt idx="10024">
                  <c:v>0</c:v>
                </c:pt>
                <c:pt idx="10025">
                  <c:v>0.06</c:v>
                </c:pt>
                <c:pt idx="10026">
                  <c:v>0</c:v>
                </c:pt>
                <c:pt idx="10027">
                  <c:v>0.06</c:v>
                </c:pt>
                <c:pt idx="10028">
                  <c:v>0.03</c:v>
                </c:pt>
                <c:pt idx="10029">
                  <c:v>0.06</c:v>
                </c:pt>
                <c:pt idx="10030">
                  <c:v>0.03</c:v>
                </c:pt>
                <c:pt idx="10031">
                  <c:v>0.06</c:v>
                </c:pt>
                <c:pt idx="10032">
                  <c:v>0.03</c:v>
                </c:pt>
                <c:pt idx="10033">
                  <c:v>0.06</c:v>
                </c:pt>
                <c:pt idx="10034">
                  <c:v>0.03</c:v>
                </c:pt>
                <c:pt idx="10035">
                  <c:v>0.06</c:v>
                </c:pt>
                <c:pt idx="10036">
                  <c:v>0</c:v>
                </c:pt>
                <c:pt idx="10037">
                  <c:v>0.06</c:v>
                </c:pt>
                <c:pt idx="10038">
                  <c:v>0</c:v>
                </c:pt>
                <c:pt idx="10039">
                  <c:v>0.06</c:v>
                </c:pt>
                <c:pt idx="10040">
                  <c:v>0.03</c:v>
                </c:pt>
                <c:pt idx="10041">
                  <c:v>0.06</c:v>
                </c:pt>
                <c:pt idx="10042">
                  <c:v>0.03</c:v>
                </c:pt>
                <c:pt idx="10043">
                  <c:v>0.06</c:v>
                </c:pt>
                <c:pt idx="10044">
                  <c:v>0</c:v>
                </c:pt>
                <c:pt idx="10045">
                  <c:v>0.06</c:v>
                </c:pt>
                <c:pt idx="10046">
                  <c:v>0.03</c:v>
                </c:pt>
                <c:pt idx="10047">
                  <c:v>0.06</c:v>
                </c:pt>
                <c:pt idx="10048">
                  <c:v>0.03</c:v>
                </c:pt>
                <c:pt idx="10049">
                  <c:v>0.06</c:v>
                </c:pt>
                <c:pt idx="10050">
                  <c:v>0</c:v>
                </c:pt>
                <c:pt idx="10051">
                  <c:v>0.06</c:v>
                </c:pt>
                <c:pt idx="10052">
                  <c:v>0.03</c:v>
                </c:pt>
                <c:pt idx="10053">
                  <c:v>0.06</c:v>
                </c:pt>
                <c:pt idx="10054">
                  <c:v>0.03</c:v>
                </c:pt>
                <c:pt idx="10055">
                  <c:v>0.06</c:v>
                </c:pt>
                <c:pt idx="10056">
                  <c:v>0</c:v>
                </c:pt>
                <c:pt idx="10057">
                  <c:v>0.06</c:v>
                </c:pt>
                <c:pt idx="10058">
                  <c:v>0</c:v>
                </c:pt>
                <c:pt idx="10059">
                  <c:v>0.06</c:v>
                </c:pt>
                <c:pt idx="10060">
                  <c:v>0</c:v>
                </c:pt>
                <c:pt idx="10061">
                  <c:v>0.06</c:v>
                </c:pt>
                <c:pt idx="10062">
                  <c:v>0</c:v>
                </c:pt>
                <c:pt idx="10063">
                  <c:v>0.06</c:v>
                </c:pt>
                <c:pt idx="10064">
                  <c:v>0</c:v>
                </c:pt>
                <c:pt idx="10065">
                  <c:v>0.06</c:v>
                </c:pt>
                <c:pt idx="10066">
                  <c:v>0.03</c:v>
                </c:pt>
                <c:pt idx="10067">
                  <c:v>0.06</c:v>
                </c:pt>
                <c:pt idx="10068">
                  <c:v>0.03</c:v>
                </c:pt>
                <c:pt idx="10069">
                  <c:v>0.06</c:v>
                </c:pt>
                <c:pt idx="10070">
                  <c:v>0.03</c:v>
                </c:pt>
                <c:pt idx="10071">
                  <c:v>0.06</c:v>
                </c:pt>
                <c:pt idx="10072">
                  <c:v>0</c:v>
                </c:pt>
                <c:pt idx="10073">
                  <c:v>0.06</c:v>
                </c:pt>
                <c:pt idx="10074">
                  <c:v>0.03</c:v>
                </c:pt>
                <c:pt idx="10075">
                  <c:v>0.06</c:v>
                </c:pt>
                <c:pt idx="10076">
                  <c:v>0</c:v>
                </c:pt>
                <c:pt idx="10077">
                  <c:v>0.06</c:v>
                </c:pt>
                <c:pt idx="10078">
                  <c:v>0.03</c:v>
                </c:pt>
                <c:pt idx="10079">
                  <c:v>0.06</c:v>
                </c:pt>
                <c:pt idx="10080">
                  <c:v>0.03</c:v>
                </c:pt>
                <c:pt idx="10081">
                  <c:v>0.06</c:v>
                </c:pt>
                <c:pt idx="10082">
                  <c:v>0</c:v>
                </c:pt>
                <c:pt idx="10083">
                  <c:v>0.06</c:v>
                </c:pt>
                <c:pt idx="10084">
                  <c:v>0.03</c:v>
                </c:pt>
                <c:pt idx="10085">
                  <c:v>0.06</c:v>
                </c:pt>
                <c:pt idx="10086">
                  <c:v>0.03</c:v>
                </c:pt>
                <c:pt idx="10087">
                  <c:v>0.06</c:v>
                </c:pt>
                <c:pt idx="10088">
                  <c:v>0.03</c:v>
                </c:pt>
                <c:pt idx="10089">
                  <c:v>0.06</c:v>
                </c:pt>
                <c:pt idx="10090">
                  <c:v>0</c:v>
                </c:pt>
                <c:pt idx="10091">
                  <c:v>0.06</c:v>
                </c:pt>
                <c:pt idx="10092">
                  <c:v>0</c:v>
                </c:pt>
                <c:pt idx="10093">
                  <c:v>0.06</c:v>
                </c:pt>
                <c:pt idx="10094">
                  <c:v>0</c:v>
                </c:pt>
                <c:pt idx="10095">
                  <c:v>0.06</c:v>
                </c:pt>
                <c:pt idx="10096">
                  <c:v>0</c:v>
                </c:pt>
                <c:pt idx="10097">
                  <c:v>0.06</c:v>
                </c:pt>
                <c:pt idx="10098">
                  <c:v>0</c:v>
                </c:pt>
                <c:pt idx="10099">
                  <c:v>0.06</c:v>
                </c:pt>
                <c:pt idx="10100">
                  <c:v>0.03</c:v>
                </c:pt>
                <c:pt idx="10101">
                  <c:v>0.06</c:v>
                </c:pt>
                <c:pt idx="10102">
                  <c:v>0.03</c:v>
                </c:pt>
                <c:pt idx="10103">
                  <c:v>0.06</c:v>
                </c:pt>
                <c:pt idx="10104">
                  <c:v>0.03</c:v>
                </c:pt>
                <c:pt idx="10105">
                  <c:v>0.06</c:v>
                </c:pt>
                <c:pt idx="10106">
                  <c:v>0</c:v>
                </c:pt>
                <c:pt idx="10107">
                  <c:v>0.06</c:v>
                </c:pt>
                <c:pt idx="10108">
                  <c:v>0</c:v>
                </c:pt>
                <c:pt idx="10109">
                  <c:v>0.06</c:v>
                </c:pt>
                <c:pt idx="10110">
                  <c:v>0.03</c:v>
                </c:pt>
                <c:pt idx="10111">
                  <c:v>0.06</c:v>
                </c:pt>
                <c:pt idx="10112">
                  <c:v>0.03</c:v>
                </c:pt>
                <c:pt idx="10113">
                  <c:v>0.06</c:v>
                </c:pt>
                <c:pt idx="10114">
                  <c:v>0</c:v>
                </c:pt>
                <c:pt idx="10115">
                  <c:v>0.06</c:v>
                </c:pt>
                <c:pt idx="10116">
                  <c:v>0.03</c:v>
                </c:pt>
                <c:pt idx="10117">
                  <c:v>0.06</c:v>
                </c:pt>
                <c:pt idx="10118">
                  <c:v>0.03</c:v>
                </c:pt>
                <c:pt idx="10119">
                  <c:v>0.06</c:v>
                </c:pt>
                <c:pt idx="10120">
                  <c:v>0.03</c:v>
                </c:pt>
                <c:pt idx="10121">
                  <c:v>0.06</c:v>
                </c:pt>
                <c:pt idx="10122">
                  <c:v>0.03</c:v>
                </c:pt>
                <c:pt idx="10123">
                  <c:v>0.06</c:v>
                </c:pt>
                <c:pt idx="10124">
                  <c:v>0.03</c:v>
                </c:pt>
                <c:pt idx="10125">
                  <c:v>0.06</c:v>
                </c:pt>
                <c:pt idx="10126">
                  <c:v>0.03</c:v>
                </c:pt>
                <c:pt idx="10127">
                  <c:v>0.06</c:v>
                </c:pt>
                <c:pt idx="10128">
                  <c:v>0</c:v>
                </c:pt>
                <c:pt idx="10129">
                  <c:v>0.06</c:v>
                </c:pt>
                <c:pt idx="10130">
                  <c:v>0</c:v>
                </c:pt>
                <c:pt idx="10131">
                  <c:v>0.06</c:v>
                </c:pt>
                <c:pt idx="10132">
                  <c:v>0</c:v>
                </c:pt>
                <c:pt idx="10133">
                  <c:v>0.09</c:v>
                </c:pt>
                <c:pt idx="10134">
                  <c:v>0.03</c:v>
                </c:pt>
                <c:pt idx="10135">
                  <c:v>0.06</c:v>
                </c:pt>
                <c:pt idx="10136">
                  <c:v>0</c:v>
                </c:pt>
                <c:pt idx="10137">
                  <c:v>0.06</c:v>
                </c:pt>
                <c:pt idx="10138">
                  <c:v>0</c:v>
                </c:pt>
                <c:pt idx="10139">
                  <c:v>0.06</c:v>
                </c:pt>
                <c:pt idx="10140">
                  <c:v>0</c:v>
                </c:pt>
                <c:pt idx="10141">
                  <c:v>0.06</c:v>
                </c:pt>
                <c:pt idx="10142">
                  <c:v>0</c:v>
                </c:pt>
                <c:pt idx="10143">
                  <c:v>0.06</c:v>
                </c:pt>
                <c:pt idx="10144">
                  <c:v>0.03</c:v>
                </c:pt>
                <c:pt idx="10145">
                  <c:v>0.06</c:v>
                </c:pt>
                <c:pt idx="10146">
                  <c:v>0</c:v>
                </c:pt>
                <c:pt idx="10147">
                  <c:v>0.06</c:v>
                </c:pt>
                <c:pt idx="10148">
                  <c:v>0</c:v>
                </c:pt>
                <c:pt idx="10149">
                  <c:v>0.06</c:v>
                </c:pt>
                <c:pt idx="10150">
                  <c:v>0</c:v>
                </c:pt>
                <c:pt idx="10151">
                  <c:v>0.06</c:v>
                </c:pt>
                <c:pt idx="10152">
                  <c:v>0.03</c:v>
                </c:pt>
                <c:pt idx="10153">
                  <c:v>0.06</c:v>
                </c:pt>
                <c:pt idx="10154">
                  <c:v>0</c:v>
                </c:pt>
                <c:pt idx="10155">
                  <c:v>0.06</c:v>
                </c:pt>
                <c:pt idx="10156">
                  <c:v>0</c:v>
                </c:pt>
                <c:pt idx="10157">
                  <c:v>0.06</c:v>
                </c:pt>
                <c:pt idx="10158">
                  <c:v>0.03</c:v>
                </c:pt>
                <c:pt idx="10159">
                  <c:v>0.06</c:v>
                </c:pt>
                <c:pt idx="10160">
                  <c:v>0</c:v>
                </c:pt>
                <c:pt idx="10161">
                  <c:v>0.06</c:v>
                </c:pt>
                <c:pt idx="10162">
                  <c:v>0.03</c:v>
                </c:pt>
                <c:pt idx="10163">
                  <c:v>0.06</c:v>
                </c:pt>
                <c:pt idx="10164">
                  <c:v>0</c:v>
                </c:pt>
                <c:pt idx="10165">
                  <c:v>0.06</c:v>
                </c:pt>
                <c:pt idx="10166">
                  <c:v>0.03</c:v>
                </c:pt>
                <c:pt idx="10167">
                  <c:v>0.06</c:v>
                </c:pt>
                <c:pt idx="10168">
                  <c:v>0</c:v>
                </c:pt>
                <c:pt idx="10169">
                  <c:v>0.06</c:v>
                </c:pt>
                <c:pt idx="10170">
                  <c:v>0</c:v>
                </c:pt>
                <c:pt idx="10171">
                  <c:v>0.06</c:v>
                </c:pt>
                <c:pt idx="10172">
                  <c:v>0.03</c:v>
                </c:pt>
                <c:pt idx="10173">
                  <c:v>0.06</c:v>
                </c:pt>
                <c:pt idx="10174">
                  <c:v>0.03</c:v>
                </c:pt>
                <c:pt idx="10175">
                  <c:v>0.06</c:v>
                </c:pt>
                <c:pt idx="10176">
                  <c:v>0.03</c:v>
                </c:pt>
                <c:pt idx="10177">
                  <c:v>0.06</c:v>
                </c:pt>
                <c:pt idx="10178">
                  <c:v>0</c:v>
                </c:pt>
                <c:pt idx="10179">
                  <c:v>0.06</c:v>
                </c:pt>
                <c:pt idx="10180">
                  <c:v>0.03</c:v>
                </c:pt>
                <c:pt idx="10181">
                  <c:v>0.06</c:v>
                </c:pt>
                <c:pt idx="10182">
                  <c:v>0.03</c:v>
                </c:pt>
                <c:pt idx="10183">
                  <c:v>0.06</c:v>
                </c:pt>
                <c:pt idx="10184">
                  <c:v>0</c:v>
                </c:pt>
                <c:pt idx="10185">
                  <c:v>0.06</c:v>
                </c:pt>
                <c:pt idx="10186">
                  <c:v>0.03</c:v>
                </c:pt>
                <c:pt idx="10187">
                  <c:v>0.06</c:v>
                </c:pt>
                <c:pt idx="10188">
                  <c:v>0</c:v>
                </c:pt>
                <c:pt idx="10189">
                  <c:v>0.06</c:v>
                </c:pt>
                <c:pt idx="10190">
                  <c:v>0.03</c:v>
                </c:pt>
                <c:pt idx="10191">
                  <c:v>0.06</c:v>
                </c:pt>
                <c:pt idx="10192">
                  <c:v>0.03</c:v>
                </c:pt>
                <c:pt idx="10193">
                  <c:v>0.06</c:v>
                </c:pt>
                <c:pt idx="10194">
                  <c:v>0.03</c:v>
                </c:pt>
                <c:pt idx="10195">
                  <c:v>0.06</c:v>
                </c:pt>
                <c:pt idx="10196">
                  <c:v>0.03</c:v>
                </c:pt>
                <c:pt idx="10197">
                  <c:v>0.06</c:v>
                </c:pt>
                <c:pt idx="10198">
                  <c:v>0.03</c:v>
                </c:pt>
                <c:pt idx="10199">
                  <c:v>0.06</c:v>
                </c:pt>
                <c:pt idx="10200">
                  <c:v>0.03</c:v>
                </c:pt>
                <c:pt idx="10201">
                  <c:v>0.06</c:v>
                </c:pt>
                <c:pt idx="10202">
                  <c:v>0.03</c:v>
                </c:pt>
                <c:pt idx="10203">
                  <c:v>0.06</c:v>
                </c:pt>
                <c:pt idx="10204">
                  <c:v>0.03</c:v>
                </c:pt>
                <c:pt idx="10205">
                  <c:v>0.06</c:v>
                </c:pt>
                <c:pt idx="10206">
                  <c:v>0.03</c:v>
                </c:pt>
                <c:pt idx="10207">
                  <c:v>0.06</c:v>
                </c:pt>
                <c:pt idx="10208">
                  <c:v>0</c:v>
                </c:pt>
                <c:pt idx="10209">
                  <c:v>0.06</c:v>
                </c:pt>
                <c:pt idx="10210">
                  <c:v>0.03</c:v>
                </c:pt>
                <c:pt idx="10211">
                  <c:v>0.06</c:v>
                </c:pt>
                <c:pt idx="10212">
                  <c:v>0</c:v>
                </c:pt>
                <c:pt idx="10213">
                  <c:v>0.06</c:v>
                </c:pt>
                <c:pt idx="10214">
                  <c:v>0.03</c:v>
                </c:pt>
                <c:pt idx="10215">
                  <c:v>0.06</c:v>
                </c:pt>
                <c:pt idx="10216">
                  <c:v>0</c:v>
                </c:pt>
                <c:pt idx="10217">
                  <c:v>0.06</c:v>
                </c:pt>
                <c:pt idx="10218">
                  <c:v>0.03</c:v>
                </c:pt>
                <c:pt idx="10219">
                  <c:v>0.06</c:v>
                </c:pt>
                <c:pt idx="10220">
                  <c:v>0</c:v>
                </c:pt>
                <c:pt idx="10221">
                  <c:v>0.06</c:v>
                </c:pt>
                <c:pt idx="10222">
                  <c:v>0.03</c:v>
                </c:pt>
                <c:pt idx="10223">
                  <c:v>0.06</c:v>
                </c:pt>
                <c:pt idx="10224">
                  <c:v>0.03</c:v>
                </c:pt>
                <c:pt idx="10225">
                  <c:v>0.06</c:v>
                </c:pt>
                <c:pt idx="10226">
                  <c:v>0</c:v>
                </c:pt>
                <c:pt idx="10227">
                  <c:v>0.06</c:v>
                </c:pt>
                <c:pt idx="10228">
                  <c:v>0</c:v>
                </c:pt>
                <c:pt idx="10229">
                  <c:v>0.06</c:v>
                </c:pt>
                <c:pt idx="10230">
                  <c:v>0</c:v>
                </c:pt>
                <c:pt idx="10231">
                  <c:v>0.06</c:v>
                </c:pt>
                <c:pt idx="10232">
                  <c:v>0</c:v>
                </c:pt>
                <c:pt idx="10233">
                  <c:v>0.06</c:v>
                </c:pt>
                <c:pt idx="10234">
                  <c:v>0.03</c:v>
                </c:pt>
                <c:pt idx="10235">
                  <c:v>0.06</c:v>
                </c:pt>
                <c:pt idx="10236">
                  <c:v>0</c:v>
                </c:pt>
                <c:pt idx="10237">
                  <c:v>0.06</c:v>
                </c:pt>
                <c:pt idx="10238">
                  <c:v>0.03</c:v>
                </c:pt>
                <c:pt idx="10239">
                  <c:v>0.06</c:v>
                </c:pt>
                <c:pt idx="10240">
                  <c:v>0.03</c:v>
                </c:pt>
                <c:pt idx="10241">
                  <c:v>0.06</c:v>
                </c:pt>
                <c:pt idx="10242">
                  <c:v>0.03</c:v>
                </c:pt>
                <c:pt idx="10243">
                  <c:v>0.06</c:v>
                </c:pt>
                <c:pt idx="10244">
                  <c:v>0</c:v>
                </c:pt>
                <c:pt idx="10245">
                  <c:v>0.06</c:v>
                </c:pt>
                <c:pt idx="10246">
                  <c:v>0.03</c:v>
                </c:pt>
                <c:pt idx="10247">
                  <c:v>0.06</c:v>
                </c:pt>
                <c:pt idx="10248">
                  <c:v>0</c:v>
                </c:pt>
                <c:pt idx="10249">
                  <c:v>0.06</c:v>
                </c:pt>
                <c:pt idx="10250">
                  <c:v>0.03</c:v>
                </c:pt>
                <c:pt idx="10251">
                  <c:v>0.06</c:v>
                </c:pt>
                <c:pt idx="10252">
                  <c:v>0.03</c:v>
                </c:pt>
                <c:pt idx="10253">
                  <c:v>0.09</c:v>
                </c:pt>
                <c:pt idx="10254">
                  <c:v>0</c:v>
                </c:pt>
                <c:pt idx="10255">
                  <c:v>0.06</c:v>
                </c:pt>
                <c:pt idx="10256">
                  <c:v>0.03</c:v>
                </c:pt>
                <c:pt idx="10257">
                  <c:v>0.06</c:v>
                </c:pt>
                <c:pt idx="10258">
                  <c:v>0</c:v>
                </c:pt>
                <c:pt idx="10259">
                  <c:v>0.06</c:v>
                </c:pt>
                <c:pt idx="10260">
                  <c:v>0.03</c:v>
                </c:pt>
                <c:pt idx="10261">
                  <c:v>0.06</c:v>
                </c:pt>
                <c:pt idx="10262">
                  <c:v>0.03</c:v>
                </c:pt>
                <c:pt idx="10263">
                  <c:v>0.06</c:v>
                </c:pt>
                <c:pt idx="10264">
                  <c:v>0</c:v>
                </c:pt>
                <c:pt idx="10265">
                  <c:v>0.06</c:v>
                </c:pt>
                <c:pt idx="10266">
                  <c:v>0</c:v>
                </c:pt>
                <c:pt idx="10267">
                  <c:v>0.06</c:v>
                </c:pt>
                <c:pt idx="10268">
                  <c:v>0</c:v>
                </c:pt>
                <c:pt idx="10269">
                  <c:v>0.06</c:v>
                </c:pt>
                <c:pt idx="10270">
                  <c:v>0</c:v>
                </c:pt>
                <c:pt idx="10271">
                  <c:v>0.06</c:v>
                </c:pt>
                <c:pt idx="10272">
                  <c:v>0</c:v>
                </c:pt>
                <c:pt idx="10273">
                  <c:v>0.06</c:v>
                </c:pt>
                <c:pt idx="10274">
                  <c:v>0.03</c:v>
                </c:pt>
                <c:pt idx="10275">
                  <c:v>0.06</c:v>
                </c:pt>
                <c:pt idx="10276">
                  <c:v>0</c:v>
                </c:pt>
                <c:pt idx="10277">
                  <c:v>0.06</c:v>
                </c:pt>
                <c:pt idx="10278">
                  <c:v>0</c:v>
                </c:pt>
                <c:pt idx="10279">
                  <c:v>0.06</c:v>
                </c:pt>
                <c:pt idx="10280">
                  <c:v>0.03</c:v>
                </c:pt>
                <c:pt idx="10281">
                  <c:v>0.06</c:v>
                </c:pt>
                <c:pt idx="10282">
                  <c:v>0.03</c:v>
                </c:pt>
                <c:pt idx="10283">
                  <c:v>0.06</c:v>
                </c:pt>
                <c:pt idx="10284">
                  <c:v>0.03</c:v>
                </c:pt>
                <c:pt idx="10285">
                  <c:v>0.06</c:v>
                </c:pt>
                <c:pt idx="10286">
                  <c:v>0</c:v>
                </c:pt>
                <c:pt idx="10287">
                  <c:v>0.06</c:v>
                </c:pt>
                <c:pt idx="10288">
                  <c:v>0</c:v>
                </c:pt>
                <c:pt idx="10289">
                  <c:v>0.06</c:v>
                </c:pt>
                <c:pt idx="10290">
                  <c:v>0</c:v>
                </c:pt>
                <c:pt idx="10291">
                  <c:v>0.06</c:v>
                </c:pt>
                <c:pt idx="10292">
                  <c:v>0.03</c:v>
                </c:pt>
                <c:pt idx="10293">
                  <c:v>0.06</c:v>
                </c:pt>
                <c:pt idx="10294">
                  <c:v>0.03</c:v>
                </c:pt>
                <c:pt idx="10295">
                  <c:v>0.06</c:v>
                </c:pt>
                <c:pt idx="10296">
                  <c:v>0</c:v>
                </c:pt>
                <c:pt idx="10297">
                  <c:v>0.06</c:v>
                </c:pt>
                <c:pt idx="10298">
                  <c:v>0</c:v>
                </c:pt>
                <c:pt idx="10299">
                  <c:v>0.06</c:v>
                </c:pt>
                <c:pt idx="10300">
                  <c:v>0.03</c:v>
                </c:pt>
                <c:pt idx="10301">
                  <c:v>0.06</c:v>
                </c:pt>
                <c:pt idx="10302">
                  <c:v>0.03</c:v>
                </c:pt>
                <c:pt idx="10303">
                  <c:v>0.06</c:v>
                </c:pt>
                <c:pt idx="10304">
                  <c:v>0.03</c:v>
                </c:pt>
                <c:pt idx="10305">
                  <c:v>0.06</c:v>
                </c:pt>
                <c:pt idx="10306">
                  <c:v>0.03</c:v>
                </c:pt>
                <c:pt idx="10307">
                  <c:v>0.06</c:v>
                </c:pt>
                <c:pt idx="10308">
                  <c:v>0</c:v>
                </c:pt>
                <c:pt idx="10309">
                  <c:v>0.06</c:v>
                </c:pt>
                <c:pt idx="10310">
                  <c:v>0.03</c:v>
                </c:pt>
                <c:pt idx="10311">
                  <c:v>0.06</c:v>
                </c:pt>
                <c:pt idx="10312">
                  <c:v>0</c:v>
                </c:pt>
                <c:pt idx="10313">
                  <c:v>0.06</c:v>
                </c:pt>
                <c:pt idx="10314">
                  <c:v>0.03</c:v>
                </c:pt>
                <c:pt idx="10315">
                  <c:v>0.06</c:v>
                </c:pt>
                <c:pt idx="10316">
                  <c:v>0</c:v>
                </c:pt>
                <c:pt idx="10317">
                  <c:v>0.06</c:v>
                </c:pt>
                <c:pt idx="10318">
                  <c:v>0.03</c:v>
                </c:pt>
                <c:pt idx="10319">
                  <c:v>0.06</c:v>
                </c:pt>
                <c:pt idx="10320">
                  <c:v>0.03</c:v>
                </c:pt>
                <c:pt idx="10321">
                  <c:v>0.06</c:v>
                </c:pt>
                <c:pt idx="10322">
                  <c:v>0.03</c:v>
                </c:pt>
                <c:pt idx="10323">
                  <c:v>0.06</c:v>
                </c:pt>
                <c:pt idx="10324">
                  <c:v>0.03</c:v>
                </c:pt>
                <c:pt idx="10325">
                  <c:v>0.06</c:v>
                </c:pt>
                <c:pt idx="10326">
                  <c:v>0.03</c:v>
                </c:pt>
                <c:pt idx="10327">
                  <c:v>0.06</c:v>
                </c:pt>
                <c:pt idx="10328">
                  <c:v>0</c:v>
                </c:pt>
                <c:pt idx="10329">
                  <c:v>0.06</c:v>
                </c:pt>
                <c:pt idx="10330">
                  <c:v>0.03</c:v>
                </c:pt>
                <c:pt idx="10331">
                  <c:v>0.06</c:v>
                </c:pt>
                <c:pt idx="10332">
                  <c:v>0</c:v>
                </c:pt>
                <c:pt idx="10333">
                  <c:v>0.06</c:v>
                </c:pt>
                <c:pt idx="10334">
                  <c:v>0</c:v>
                </c:pt>
                <c:pt idx="10335">
                  <c:v>0.06</c:v>
                </c:pt>
                <c:pt idx="10336">
                  <c:v>0.03</c:v>
                </c:pt>
                <c:pt idx="10337">
                  <c:v>0.06</c:v>
                </c:pt>
                <c:pt idx="10338">
                  <c:v>0.03</c:v>
                </c:pt>
                <c:pt idx="10339">
                  <c:v>0.06</c:v>
                </c:pt>
                <c:pt idx="10340">
                  <c:v>0</c:v>
                </c:pt>
                <c:pt idx="10341">
                  <c:v>0.06</c:v>
                </c:pt>
                <c:pt idx="10342">
                  <c:v>0</c:v>
                </c:pt>
                <c:pt idx="10343">
                  <c:v>0.06</c:v>
                </c:pt>
                <c:pt idx="10344">
                  <c:v>0</c:v>
                </c:pt>
                <c:pt idx="10345">
                  <c:v>0.06</c:v>
                </c:pt>
                <c:pt idx="10346">
                  <c:v>0</c:v>
                </c:pt>
                <c:pt idx="10347">
                  <c:v>0.06</c:v>
                </c:pt>
                <c:pt idx="10348">
                  <c:v>0.03</c:v>
                </c:pt>
                <c:pt idx="10349">
                  <c:v>0.06</c:v>
                </c:pt>
                <c:pt idx="10350">
                  <c:v>0</c:v>
                </c:pt>
                <c:pt idx="10351">
                  <c:v>0.06</c:v>
                </c:pt>
                <c:pt idx="10352">
                  <c:v>0</c:v>
                </c:pt>
                <c:pt idx="10353">
                  <c:v>0.06</c:v>
                </c:pt>
                <c:pt idx="10354">
                  <c:v>0</c:v>
                </c:pt>
                <c:pt idx="10355">
                  <c:v>0.06</c:v>
                </c:pt>
                <c:pt idx="10356">
                  <c:v>0.03</c:v>
                </c:pt>
                <c:pt idx="10357">
                  <c:v>0.06</c:v>
                </c:pt>
                <c:pt idx="10358">
                  <c:v>0.03</c:v>
                </c:pt>
                <c:pt idx="10359">
                  <c:v>0.06</c:v>
                </c:pt>
                <c:pt idx="10360">
                  <c:v>0.03</c:v>
                </c:pt>
                <c:pt idx="10361">
                  <c:v>0.06</c:v>
                </c:pt>
                <c:pt idx="10362">
                  <c:v>0</c:v>
                </c:pt>
                <c:pt idx="10363">
                  <c:v>0.06</c:v>
                </c:pt>
                <c:pt idx="10364">
                  <c:v>0</c:v>
                </c:pt>
                <c:pt idx="10365">
                  <c:v>0.06</c:v>
                </c:pt>
                <c:pt idx="10366">
                  <c:v>0.03</c:v>
                </c:pt>
                <c:pt idx="10367">
                  <c:v>0.06</c:v>
                </c:pt>
                <c:pt idx="10368">
                  <c:v>0.03</c:v>
                </c:pt>
                <c:pt idx="10369">
                  <c:v>0.06</c:v>
                </c:pt>
                <c:pt idx="10370">
                  <c:v>0.03</c:v>
                </c:pt>
                <c:pt idx="10371">
                  <c:v>0.06</c:v>
                </c:pt>
                <c:pt idx="10372">
                  <c:v>0.03</c:v>
                </c:pt>
                <c:pt idx="10373">
                  <c:v>0.09</c:v>
                </c:pt>
                <c:pt idx="10374">
                  <c:v>0.03</c:v>
                </c:pt>
                <c:pt idx="10375">
                  <c:v>0.06</c:v>
                </c:pt>
                <c:pt idx="10376">
                  <c:v>0</c:v>
                </c:pt>
                <c:pt idx="10377">
                  <c:v>0.06</c:v>
                </c:pt>
                <c:pt idx="10378">
                  <c:v>0.03</c:v>
                </c:pt>
                <c:pt idx="10379">
                  <c:v>0.06</c:v>
                </c:pt>
                <c:pt idx="10380">
                  <c:v>0.03</c:v>
                </c:pt>
                <c:pt idx="10381">
                  <c:v>0.06</c:v>
                </c:pt>
                <c:pt idx="10382">
                  <c:v>0.03</c:v>
                </c:pt>
                <c:pt idx="10383">
                  <c:v>0.06</c:v>
                </c:pt>
                <c:pt idx="10384">
                  <c:v>0.03</c:v>
                </c:pt>
                <c:pt idx="10385">
                  <c:v>0.06</c:v>
                </c:pt>
                <c:pt idx="10386">
                  <c:v>0</c:v>
                </c:pt>
                <c:pt idx="10387">
                  <c:v>0.06</c:v>
                </c:pt>
                <c:pt idx="10388">
                  <c:v>0.03</c:v>
                </c:pt>
                <c:pt idx="10389">
                  <c:v>0.06</c:v>
                </c:pt>
                <c:pt idx="10390">
                  <c:v>0.03</c:v>
                </c:pt>
                <c:pt idx="10391">
                  <c:v>0.06</c:v>
                </c:pt>
                <c:pt idx="10392">
                  <c:v>0</c:v>
                </c:pt>
                <c:pt idx="10393">
                  <c:v>0.06</c:v>
                </c:pt>
                <c:pt idx="10394">
                  <c:v>0.03</c:v>
                </c:pt>
                <c:pt idx="10395">
                  <c:v>0.06</c:v>
                </c:pt>
                <c:pt idx="10396">
                  <c:v>0.03</c:v>
                </c:pt>
                <c:pt idx="10397">
                  <c:v>0.06</c:v>
                </c:pt>
                <c:pt idx="10398">
                  <c:v>0</c:v>
                </c:pt>
                <c:pt idx="10399">
                  <c:v>0.06</c:v>
                </c:pt>
                <c:pt idx="10400">
                  <c:v>0.03</c:v>
                </c:pt>
                <c:pt idx="10401">
                  <c:v>0.06</c:v>
                </c:pt>
                <c:pt idx="10402">
                  <c:v>0.03</c:v>
                </c:pt>
                <c:pt idx="10403">
                  <c:v>0.06</c:v>
                </c:pt>
                <c:pt idx="10404">
                  <c:v>0</c:v>
                </c:pt>
                <c:pt idx="10405">
                  <c:v>0.06</c:v>
                </c:pt>
                <c:pt idx="10406">
                  <c:v>0.03</c:v>
                </c:pt>
                <c:pt idx="10407">
                  <c:v>0.06</c:v>
                </c:pt>
                <c:pt idx="10408">
                  <c:v>0</c:v>
                </c:pt>
                <c:pt idx="10409">
                  <c:v>0.06</c:v>
                </c:pt>
                <c:pt idx="10410">
                  <c:v>0</c:v>
                </c:pt>
                <c:pt idx="10411">
                  <c:v>0.06</c:v>
                </c:pt>
                <c:pt idx="10412">
                  <c:v>0.03</c:v>
                </c:pt>
                <c:pt idx="10413">
                  <c:v>0.06</c:v>
                </c:pt>
                <c:pt idx="10414">
                  <c:v>0.03</c:v>
                </c:pt>
                <c:pt idx="10415">
                  <c:v>0.06</c:v>
                </c:pt>
                <c:pt idx="10416">
                  <c:v>0.03</c:v>
                </c:pt>
                <c:pt idx="10417">
                  <c:v>0.06</c:v>
                </c:pt>
                <c:pt idx="10418">
                  <c:v>0</c:v>
                </c:pt>
                <c:pt idx="10419">
                  <c:v>0.06</c:v>
                </c:pt>
                <c:pt idx="10420">
                  <c:v>0.03</c:v>
                </c:pt>
                <c:pt idx="10421">
                  <c:v>0.06</c:v>
                </c:pt>
                <c:pt idx="10422">
                  <c:v>0</c:v>
                </c:pt>
                <c:pt idx="10423">
                  <c:v>0.06</c:v>
                </c:pt>
                <c:pt idx="10424">
                  <c:v>0</c:v>
                </c:pt>
                <c:pt idx="10425">
                  <c:v>0.06</c:v>
                </c:pt>
                <c:pt idx="10426">
                  <c:v>0</c:v>
                </c:pt>
                <c:pt idx="10427">
                  <c:v>0.06</c:v>
                </c:pt>
                <c:pt idx="10428">
                  <c:v>0.03</c:v>
                </c:pt>
                <c:pt idx="10429">
                  <c:v>0.06</c:v>
                </c:pt>
                <c:pt idx="10430">
                  <c:v>0</c:v>
                </c:pt>
                <c:pt idx="10431">
                  <c:v>0.06</c:v>
                </c:pt>
                <c:pt idx="10432">
                  <c:v>0.03</c:v>
                </c:pt>
                <c:pt idx="10433">
                  <c:v>0.06</c:v>
                </c:pt>
                <c:pt idx="10434">
                  <c:v>0</c:v>
                </c:pt>
                <c:pt idx="10435">
                  <c:v>0.06</c:v>
                </c:pt>
                <c:pt idx="10436">
                  <c:v>0.03</c:v>
                </c:pt>
                <c:pt idx="10437">
                  <c:v>0.06</c:v>
                </c:pt>
                <c:pt idx="10438">
                  <c:v>0</c:v>
                </c:pt>
                <c:pt idx="10439">
                  <c:v>0.06</c:v>
                </c:pt>
                <c:pt idx="10440">
                  <c:v>0.03</c:v>
                </c:pt>
                <c:pt idx="10441">
                  <c:v>0.06</c:v>
                </c:pt>
                <c:pt idx="10442">
                  <c:v>0</c:v>
                </c:pt>
                <c:pt idx="10443">
                  <c:v>0.06</c:v>
                </c:pt>
                <c:pt idx="10444">
                  <c:v>0</c:v>
                </c:pt>
                <c:pt idx="10445">
                  <c:v>0.06</c:v>
                </c:pt>
                <c:pt idx="10446">
                  <c:v>0.03</c:v>
                </c:pt>
                <c:pt idx="10447">
                  <c:v>0.06</c:v>
                </c:pt>
                <c:pt idx="10448">
                  <c:v>0</c:v>
                </c:pt>
                <c:pt idx="10449">
                  <c:v>0.06</c:v>
                </c:pt>
                <c:pt idx="10450">
                  <c:v>0</c:v>
                </c:pt>
                <c:pt idx="10451">
                  <c:v>0.06</c:v>
                </c:pt>
                <c:pt idx="10452">
                  <c:v>0.03</c:v>
                </c:pt>
                <c:pt idx="10453">
                  <c:v>0.06</c:v>
                </c:pt>
                <c:pt idx="10454">
                  <c:v>0</c:v>
                </c:pt>
                <c:pt idx="10455">
                  <c:v>0.06</c:v>
                </c:pt>
                <c:pt idx="10456">
                  <c:v>0</c:v>
                </c:pt>
                <c:pt idx="10457">
                  <c:v>0.06</c:v>
                </c:pt>
                <c:pt idx="10458">
                  <c:v>0.03</c:v>
                </c:pt>
                <c:pt idx="10459">
                  <c:v>0.06</c:v>
                </c:pt>
                <c:pt idx="10460">
                  <c:v>0.03</c:v>
                </c:pt>
                <c:pt idx="10461">
                  <c:v>0.06</c:v>
                </c:pt>
                <c:pt idx="10462">
                  <c:v>0</c:v>
                </c:pt>
                <c:pt idx="10463">
                  <c:v>0.06</c:v>
                </c:pt>
                <c:pt idx="10464">
                  <c:v>0.03</c:v>
                </c:pt>
                <c:pt idx="10465">
                  <c:v>0.06</c:v>
                </c:pt>
                <c:pt idx="10466">
                  <c:v>0.03</c:v>
                </c:pt>
                <c:pt idx="10467">
                  <c:v>0.06</c:v>
                </c:pt>
                <c:pt idx="10468">
                  <c:v>0.03</c:v>
                </c:pt>
                <c:pt idx="10469">
                  <c:v>0.06</c:v>
                </c:pt>
                <c:pt idx="10470">
                  <c:v>0.03</c:v>
                </c:pt>
                <c:pt idx="10471">
                  <c:v>0.06</c:v>
                </c:pt>
                <c:pt idx="10472">
                  <c:v>0.03</c:v>
                </c:pt>
                <c:pt idx="10473">
                  <c:v>0.06</c:v>
                </c:pt>
                <c:pt idx="10474">
                  <c:v>0.03</c:v>
                </c:pt>
                <c:pt idx="10475">
                  <c:v>0.06</c:v>
                </c:pt>
                <c:pt idx="10476">
                  <c:v>0</c:v>
                </c:pt>
                <c:pt idx="10477">
                  <c:v>0.06</c:v>
                </c:pt>
                <c:pt idx="10478">
                  <c:v>0.03</c:v>
                </c:pt>
                <c:pt idx="10479">
                  <c:v>0.06</c:v>
                </c:pt>
                <c:pt idx="10480">
                  <c:v>0</c:v>
                </c:pt>
                <c:pt idx="10481">
                  <c:v>0.06</c:v>
                </c:pt>
                <c:pt idx="10482">
                  <c:v>0</c:v>
                </c:pt>
                <c:pt idx="10483">
                  <c:v>0.06</c:v>
                </c:pt>
                <c:pt idx="10484">
                  <c:v>0.03</c:v>
                </c:pt>
                <c:pt idx="10485">
                  <c:v>0.06</c:v>
                </c:pt>
                <c:pt idx="10486">
                  <c:v>0.03</c:v>
                </c:pt>
                <c:pt idx="10487">
                  <c:v>0.06</c:v>
                </c:pt>
                <c:pt idx="10488">
                  <c:v>0</c:v>
                </c:pt>
                <c:pt idx="10489">
                  <c:v>0.06</c:v>
                </c:pt>
                <c:pt idx="10490">
                  <c:v>0.03</c:v>
                </c:pt>
                <c:pt idx="10491">
                  <c:v>0.06</c:v>
                </c:pt>
                <c:pt idx="10492">
                  <c:v>0</c:v>
                </c:pt>
                <c:pt idx="10493">
                  <c:v>0.09</c:v>
                </c:pt>
                <c:pt idx="10494">
                  <c:v>0</c:v>
                </c:pt>
                <c:pt idx="10495">
                  <c:v>0.06</c:v>
                </c:pt>
                <c:pt idx="10496">
                  <c:v>0</c:v>
                </c:pt>
                <c:pt idx="10497">
                  <c:v>0.06</c:v>
                </c:pt>
                <c:pt idx="10498">
                  <c:v>0.03</c:v>
                </c:pt>
                <c:pt idx="10499">
                  <c:v>0.06</c:v>
                </c:pt>
                <c:pt idx="10500">
                  <c:v>0</c:v>
                </c:pt>
                <c:pt idx="10501">
                  <c:v>0.06</c:v>
                </c:pt>
                <c:pt idx="10502">
                  <c:v>0</c:v>
                </c:pt>
                <c:pt idx="10503">
                  <c:v>0.06</c:v>
                </c:pt>
                <c:pt idx="10504">
                  <c:v>0.03</c:v>
                </c:pt>
                <c:pt idx="10505">
                  <c:v>0.06</c:v>
                </c:pt>
                <c:pt idx="10506">
                  <c:v>0</c:v>
                </c:pt>
                <c:pt idx="10507">
                  <c:v>0.06</c:v>
                </c:pt>
                <c:pt idx="10508">
                  <c:v>0</c:v>
                </c:pt>
                <c:pt idx="10509">
                  <c:v>0.06</c:v>
                </c:pt>
                <c:pt idx="10510">
                  <c:v>0.03</c:v>
                </c:pt>
                <c:pt idx="10511">
                  <c:v>0.06</c:v>
                </c:pt>
                <c:pt idx="10512">
                  <c:v>0</c:v>
                </c:pt>
                <c:pt idx="10513">
                  <c:v>0.06</c:v>
                </c:pt>
                <c:pt idx="10514">
                  <c:v>0.03</c:v>
                </c:pt>
                <c:pt idx="10515">
                  <c:v>0.06</c:v>
                </c:pt>
                <c:pt idx="10516">
                  <c:v>0.03</c:v>
                </c:pt>
                <c:pt idx="10517">
                  <c:v>0.06</c:v>
                </c:pt>
                <c:pt idx="10518">
                  <c:v>0.03</c:v>
                </c:pt>
                <c:pt idx="10519">
                  <c:v>0.06</c:v>
                </c:pt>
                <c:pt idx="10520">
                  <c:v>0.03</c:v>
                </c:pt>
                <c:pt idx="10521">
                  <c:v>0.06</c:v>
                </c:pt>
                <c:pt idx="10522">
                  <c:v>0</c:v>
                </c:pt>
                <c:pt idx="10523">
                  <c:v>0.06</c:v>
                </c:pt>
                <c:pt idx="10524">
                  <c:v>0</c:v>
                </c:pt>
                <c:pt idx="10525">
                  <c:v>0.06</c:v>
                </c:pt>
                <c:pt idx="10526">
                  <c:v>0.03</c:v>
                </c:pt>
                <c:pt idx="10527">
                  <c:v>0.06</c:v>
                </c:pt>
                <c:pt idx="10528">
                  <c:v>0.03</c:v>
                </c:pt>
                <c:pt idx="10529">
                  <c:v>0.06</c:v>
                </c:pt>
                <c:pt idx="10530">
                  <c:v>0.03</c:v>
                </c:pt>
                <c:pt idx="10531">
                  <c:v>0.06</c:v>
                </c:pt>
                <c:pt idx="10532">
                  <c:v>0.03</c:v>
                </c:pt>
                <c:pt idx="10533">
                  <c:v>0.06</c:v>
                </c:pt>
                <c:pt idx="10534">
                  <c:v>0.03</c:v>
                </c:pt>
                <c:pt idx="10535">
                  <c:v>0.06</c:v>
                </c:pt>
                <c:pt idx="10536">
                  <c:v>0.03</c:v>
                </c:pt>
                <c:pt idx="10537">
                  <c:v>0.06</c:v>
                </c:pt>
                <c:pt idx="10538">
                  <c:v>0.03</c:v>
                </c:pt>
                <c:pt idx="10539">
                  <c:v>0.06</c:v>
                </c:pt>
                <c:pt idx="10540">
                  <c:v>0.03</c:v>
                </c:pt>
                <c:pt idx="10541">
                  <c:v>0.06</c:v>
                </c:pt>
                <c:pt idx="10542">
                  <c:v>0.03</c:v>
                </c:pt>
                <c:pt idx="10543">
                  <c:v>0.06</c:v>
                </c:pt>
                <c:pt idx="10544">
                  <c:v>0</c:v>
                </c:pt>
                <c:pt idx="10545">
                  <c:v>0.06</c:v>
                </c:pt>
                <c:pt idx="10546">
                  <c:v>0</c:v>
                </c:pt>
                <c:pt idx="10547">
                  <c:v>0.06</c:v>
                </c:pt>
                <c:pt idx="10548">
                  <c:v>0.03</c:v>
                </c:pt>
                <c:pt idx="10549">
                  <c:v>0.06</c:v>
                </c:pt>
                <c:pt idx="10550">
                  <c:v>0.03</c:v>
                </c:pt>
                <c:pt idx="10551">
                  <c:v>0.06</c:v>
                </c:pt>
                <c:pt idx="10552">
                  <c:v>0</c:v>
                </c:pt>
                <c:pt idx="10553">
                  <c:v>0.06</c:v>
                </c:pt>
                <c:pt idx="10554">
                  <c:v>0.03</c:v>
                </c:pt>
                <c:pt idx="10555">
                  <c:v>0.06</c:v>
                </c:pt>
                <c:pt idx="10556">
                  <c:v>0.03</c:v>
                </c:pt>
                <c:pt idx="10557">
                  <c:v>0.06</c:v>
                </c:pt>
                <c:pt idx="10558">
                  <c:v>0.03</c:v>
                </c:pt>
                <c:pt idx="10559">
                  <c:v>0.06</c:v>
                </c:pt>
                <c:pt idx="10560">
                  <c:v>0</c:v>
                </c:pt>
                <c:pt idx="10561">
                  <c:v>0.06</c:v>
                </c:pt>
                <c:pt idx="10562">
                  <c:v>0</c:v>
                </c:pt>
                <c:pt idx="10563">
                  <c:v>0.06</c:v>
                </c:pt>
                <c:pt idx="10564">
                  <c:v>0</c:v>
                </c:pt>
                <c:pt idx="10565">
                  <c:v>0.06</c:v>
                </c:pt>
                <c:pt idx="10566">
                  <c:v>0.03</c:v>
                </c:pt>
                <c:pt idx="10567">
                  <c:v>0.06</c:v>
                </c:pt>
                <c:pt idx="10568">
                  <c:v>0</c:v>
                </c:pt>
                <c:pt idx="10569">
                  <c:v>0.06</c:v>
                </c:pt>
                <c:pt idx="10570">
                  <c:v>0</c:v>
                </c:pt>
                <c:pt idx="10571">
                  <c:v>0.06</c:v>
                </c:pt>
                <c:pt idx="10572">
                  <c:v>0.03</c:v>
                </c:pt>
                <c:pt idx="10573">
                  <c:v>0.06</c:v>
                </c:pt>
                <c:pt idx="10574">
                  <c:v>0.03</c:v>
                </c:pt>
                <c:pt idx="10575">
                  <c:v>0.06</c:v>
                </c:pt>
                <c:pt idx="10576">
                  <c:v>0.03</c:v>
                </c:pt>
                <c:pt idx="10577">
                  <c:v>0.06</c:v>
                </c:pt>
                <c:pt idx="10578">
                  <c:v>0</c:v>
                </c:pt>
                <c:pt idx="10579">
                  <c:v>0.06</c:v>
                </c:pt>
                <c:pt idx="10580">
                  <c:v>0.03</c:v>
                </c:pt>
                <c:pt idx="10581">
                  <c:v>0.06</c:v>
                </c:pt>
                <c:pt idx="10582">
                  <c:v>0</c:v>
                </c:pt>
                <c:pt idx="10583">
                  <c:v>0.06</c:v>
                </c:pt>
                <c:pt idx="10584">
                  <c:v>0</c:v>
                </c:pt>
                <c:pt idx="10585">
                  <c:v>0.06</c:v>
                </c:pt>
                <c:pt idx="10586">
                  <c:v>0.03</c:v>
                </c:pt>
                <c:pt idx="10587">
                  <c:v>0.06</c:v>
                </c:pt>
                <c:pt idx="10588">
                  <c:v>0</c:v>
                </c:pt>
                <c:pt idx="10589">
                  <c:v>0.06</c:v>
                </c:pt>
                <c:pt idx="10590">
                  <c:v>0.03</c:v>
                </c:pt>
                <c:pt idx="10591">
                  <c:v>0.06</c:v>
                </c:pt>
                <c:pt idx="10592">
                  <c:v>0.03</c:v>
                </c:pt>
                <c:pt idx="10593">
                  <c:v>0.06</c:v>
                </c:pt>
                <c:pt idx="10594">
                  <c:v>0.03</c:v>
                </c:pt>
                <c:pt idx="10595">
                  <c:v>0.06</c:v>
                </c:pt>
                <c:pt idx="10596">
                  <c:v>0</c:v>
                </c:pt>
                <c:pt idx="10597">
                  <c:v>0.06</c:v>
                </c:pt>
                <c:pt idx="10598">
                  <c:v>0</c:v>
                </c:pt>
                <c:pt idx="10599">
                  <c:v>0.06</c:v>
                </c:pt>
                <c:pt idx="10600">
                  <c:v>0</c:v>
                </c:pt>
                <c:pt idx="10601">
                  <c:v>0.06</c:v>
                </c:pt>
                <c:pt idx="10602">
                  <c:v>0.03</c:v>
                </c:pt>
                <c:pt idx="10603">
                  <c:v>0.06</c:v>
                </c:pt>
                <c:pt idx="10604">
                  <c:v>0.03</c:v>
                </c:pt>
                <c:pt idx="10605">
                  <c:v>0.06</c:v>
                </c:pt>
                <c:pt idx="10606">
                  <c:v>0</c:v>
                </c:pt>
                <c:pt idx="10607">
                  <c:v>0.06</c:v>
                </c:pt>
                <c:pt idx="10608">
                  <c:v>0</c:v>
                </c:pt>
                <c:pt idx="10609">
                  <c:v>0.06</c:v>
                </c:pt>
                <c:pt idx="10610">
                  <c:v>0.03</c:v>
                </c:pt>
                <c:pt idx="10611">
                  <c:v>0.06</c:v>
                </c:pt>
                <c:pt idx="10612">
                  <c:v>0</c:v>
                </c:pt>
                <c:pt idx="10613">
                  <c:v>0.09</c:v>
                </c:pt>
                <c:pt idx="10614">
                  <c:v>0</c:v>
                </c:pt>
                <c:pt idx="10615">
                  <c:v>0.06</c:v>
                </c:pt>
                <c:pt idx="10616">
                  <c:v>0</c:v>
                </c:pt>
                <c:pt idx="10617">
                  <c:v>0.06</c:v>
                </c:pt>
                <c:pt idx="10618">
                  <c:v>0.03</c:v>
                </c:pt>
                <c:pt idx="10619">
                  <c:v>0.06</c:v>
                </c:pt>
                <c:pt idx="10620">
                  <c:v>0</c:v>
                </c:pt>
                <c:pt idx="10621">
                  <c:v>0.06</c:v>
                </c:pt>
                <c:pt idx="10622">
                  <c:v>0.03</c:v>
                </c:pt>
                <c:pt idx="10623">
                  <c:v>0.06</c:v>
                </c:pt>
                <c:pt idx="10624">
                  <c:v>0.03</c:v>
                </c:pt>
                <c:pt idx="10625">
                  <c:v>0.06</c:v>
                </c:pt>
                <c:pt idx="10626">
                  <c:v>0.03</c:v>
                </c:pt>
                <c:pt idx="10627">
                  <c:v>0.06</c:v>
                </c:pt>
                <c:pt idx="10628">
                  <c:v>0</c:v>
                </c:pt>
                <c:pt idx="10629">
                  <c:v>0.06</c:v>
                </c:pt>
                <c:pt idx="10630">
                  <c:v>0.03</c:v>
                </c:pt>
                <c:pt idx="10631">
                  <c:v>0.06</c:v>
                </c:pt>
                <c:pt idx="10632">
                  <c:v>0</c:v>
                </c:pt>
                <c:pt idx="10633">
                  <c:v>0.06</c:v>
                </c:pt>
                <c:pt idx="10634">
                  <c:v>0.03</c:v>
                </c:pt>
                <c:pt idx="10635">
                  <c:v>0.06</c:v>
                </c:pt>
                <c:pt idx="10636">
                  <c:v>0</c:v>
                </c:pt>
                <c:pt idx="10637">
                  <c:v>0.06</c:v>
                </c:pt>
                <c:pt idx="10638">
                  <c:v>0.03</c:v>
                </c:pt>
                <c:pt idx="10639">
                  <c:v>0.06</c:v>
                </c:pt>
                <c:pt idx="10640">
                  <c:v>0.03</c:v>
                </c:pt>
                <c:pt idx="10641">
                  <c:v>0.06</c:v>
                </c:pt>
                <c:pt idx="10642">
                  <c:v>0.03</c:v>
                </c:pt>
                <c:pt idx="10643">
                  <c:v>0.06</c:v>
                </c:pt>
                <c:pt idx="10644">
                  <c:v>0.03</c:v>
                </c:pt>
                <c:pt idx="10645">
                  <c:v>0.06</c:v>
                </c:pt>
                <c:pt idx="10646">
                  <c:v>0.03</c:v>
                </c:pt>
                <c:pt idx="10647">
                  <c:v>0.06</c:v>
                </c:pt>
                <c:pt idx="10648">
                  <c:v>0.03</c:v>
                </c:pt>
                <c:pt idx="10649">
                  <c:v>0.06</c:v>
                </c:pt>
                <c:pt idx="10650">
                  <c:v>0.03</c:v>
                </c:pt>
                <c:pt idx="10651">
                  <c:v>0.06</c:v>
                </c:pt>
                <c:pt idx="10652">
                  <c:v>0.03</c:v>
                </c:pt>
                <c:pt idx="10653">
                  <c:v>0.06</c:v>
                </c:pt>
                <c:pt idx="10654">
                  <c:v>0</c:v>
                </c:pt>
                <c:pt idx="10655">
                  <c:v>0.06</c:v>
                </c:pt>
                <c:pt idx="10656">
                  <c:v>0</c:v>
                </c:pt>
                <c:pt idx="10657">
                  <c:v>0.06</c:v>
                </c:pt>
                <c:pt idx="10658">
                  <c:v>0</c:v>
                </c:pt>
                <c:pt idx="10659">
                  <c:v>0.06</c:v>
                </c:pt>
                <c:pt idx="10660">
                  <c:v>0.03</c:v>
                </c:pt>
                <c:pt idx="10661">
                  <c:v>0.06</c:v>
                </c:pt>
                <c:pt idx="10662">
                  <c:v>0</c:v>
                </c:pt>
                <c:pt idx="10663">
                  <c:v>0.06</c:v>
                </c:pt>
                <c:pt idx="10664">
                  <c:v>0.03</c:v>
                </c:pt>
                <c:pt idx="10665">
                  <c:v>0.06</c:v>
                </c:pt>
                <c:pt idx="10666">
                  <c:v>0</c:v>
                </c:pt>
                <c:pt idx="10667">
                  <c:v>0.06</c:v>
                </c:pt>
                <c:pt idx="10668">
                  <c:v>0.03</c:v>
                </c:pt>
                <c:pt idx="10669">
                  <c:v>0.06</c:v>
                </c:pt>
                <c:pt idx="10670">
                  <c:v>0</c:v>
                </c:pt>
                <c:pt idx="10671">
                  <c:v>0.06</c:v>
                </c:pt>
                <c:pt idx="10672">
                  <c:v>0.03</c:v>
                </c:pt>
                <c:pt idx="10673">
                  <c:v>0.06</c:v>
                </c:pt>
                <c:pt idx="10674">
                  <c:v>0</c:v>
                </c:pt>
                <c:pt idx="10675">
                  <c:v>0.06</c:v>
                </c:pt>
                <c:pt idx="10676">
                  <c:v>0</c:v>
                </c:pt>
                <c:pt idx="10677">
                  <c:v>0.06</c:v>
                </c:pt>
                <c:pt idx="10678">
                  <c:v>0.03</c:v>
                </c:pt>
                <c:pt idx="10679">
                  <c:v>0.06</c:v>
                </c:pt>
                <c:pt idx="10680">
                  <c:v>0</c:v>
                </c:pt>
                <c:pt idx="10681">
                  <c:v>0.06</c:v>
                </c:pt>
                <c:pt idx="10682">
                  <c:v>0</c:v>
                </c:pt>
                <c:pt idx="10683">
                  <c:v>0.06</c:v>
                </c:pt>
                <c:pt idx="10684">
                  <c:v>0</c:v>
                </c:pt>
                <c:pt idx="10685">
                  <c:v>0.06</c:v>
                </c:pt>
                <c:pt idx="10686">
                  <c:v>0.03</c:v>
                </c:pt>
                <c:pt idx="10687">
                  <c:v>0.06</c:v>
                </c:pt>
                <c:pt idx="10688">
                  <c:v>0.03</c:v>
                </c:pt>
                <c:pt idx="10689">
                  <c:v>0.06</c:v>
                </c:pt>
                <c:pt idx="10690">
                  <c:v>0.03</c:v>
                </c:pt>
                <c:pt idx="10691">
                  <c:v>0.06</c:v>
                </c:pt>
                <c:pt idx="10692">
                  <c:v>0.03</c:v>
                </c:pt>
                <c:pt idx="10693">
                  <c:v>0.06</c:v>
                </c:pt>
                <c:pt idx="10694">
                  <c:v>0.03</c:v>
                </c:pt>
                <c:pt idx="10695">
                  <c:v>0.06</c:v>
                </c:pt>
                <c:pt idx="10696">
                  <c:v>0</c:v>
                </c:pt>
                <c:pt idx="10697">
                  <c:v>0.06</c:v>
                </c:pt>
                <c:pt idx="10698">
                  <c:v>0.03</c:v>
                </c:pt>
                <c:pt idx="10699">
                  <c:v>0.06</c:v>
                </c:pt>
                <c:pt idx="10700">
                  <c:v>0.03</c:v>
                </c:pt>
                <c:pt idx="10701">
                  <c:v>0.06</c:v>
                </c:pt>
                <c:pt idx="10702">
                  <c:v>0.03</c:v>
                </c:pt>
                <c:pt idx="10703">
                  <c:v>0.06</c:v>
                </c:pt>
                <c:pt idx="10704">
                  <c:v>0.03</c:v>
                </c:pt>
                <c:pt idx="10705">
                  <c:v>0.06</c:v>
                </c:pt>
                <c:pt idx="10706">
                  <c:v>0.03</c:v>
                </c:pt>
                <c:pt idx="10707">
                  <c:v>0.06</c:v>
                </c:pt>
                <c:pt idx="10708">
                  <c:v>0.03</c:v>
                </c:pt>
                <c:pt idx="10709">
                  <c:v>0.06</c:v>
                </c:pt>
                <c:pt idx="10710">
                  <c:v>0.03</c:v>
                </c:pt>
                <c:pt idx="10711">
                  <c:v>0.06</c:v>
                </c:pt>
                <c:pt idx="10712">
                  <c:v>0</c:v>
                </c:pt>
                <c:pt idx="10713">
                  <c:v>0.06</c:v>
                </c:pt>
                <c:pt idx="10714">
                  <c:v>0.03</c:v>
                </c:pt>
                <c:pt idx="10715">
                  <c:v>0.06</c:v>
                </c:pt>
                <c:pt idx="10716">
                  <c:v>0.03</c:v>
                </c:pt>
                <c:pt idx="10717">
                  <c:v>0.06</c:v>
                </c:pt>
                <c:pt idx="10718">
                  <c:v>0</c:v>
                </c:pt>
                <c:pt idx="10719">
                  <c:v>0.06</c:v>
                </c:pt>
                <c:pt idx="10720">
                  <c:v>0</c:v>
                </c:pt>
                <c:pt idx="10721">
                  <c:v>0.06</c:v>
                </c:pt>
                <c:pt idx="10722">
                  <c:v>0</c:v>
                </c:pt>
                <c:pt idx="10723">
                  <c:v>0.06</c:v>
                </c:pt>
                <c:pt idx="10724">
                  <c:v>0</c:v>
                </c:pt>
                <c:pt idx="10725">
                  <c:v>0.06</c:v>
                </c:pt>
                <c:pt idx="10726">
                  <c:v>0</c:v>
                </c:pt>
                <c:pt idx="10727">
                  <c:v>0.06</c:v>
                </c:pt>
                <c:pt idx="10728">
                  <c:v>0.03</c:v>
                </c:pt>
                <c:pt idx="10729">
                  <c:v>0.06</c:v>
                </c:pt>
                <c:pt idx="10730">
                  <c:v>0.03</c:v>
                </c:pt>
                <c:pt idx="10731">
                  <c:v>0.06</c:v>
                </c:pt>
                <c:pt idx="10732">
                  <c:v>0.03</c:v>
                </c:pt>
                <c:pt idx="10733">
                  <c:v>0.09</c:v>
                </c:pt>
                <c:pt idx="10734">
                  <c:v>0.03</c:v>
                </c:pt>
                <c:pt idx="10735">
                  <c:v>0.06</c:v>
                </c:pt>
                <c:pt idx="10736">
                  <c:v>0</c:v>
                </c:pt>
                <c:pt idx="10737">
                  <c:v>0.06</c:v>
                </c:pt>
                <c:pt idx="10738">
                  <c:v>0.03</c:v>
                </c:pt>
                <c:pt idx="10739">
                  <c:v>0.06</c:v>
                </c:pt>
                <c:pt idx="10740">
                  <c:v>0.03</c:v>
                </c:pt>
                <c:pt idx="10741">
                  <c:v>0.06</c:v>
                </c:pt>
                <c:pt idx="10742">
                  <c:v>0.03</c:v>
                </c:pt>
                <c:pt idx="10743">
                  <c:v>0.06</c:v>
                </c:pt>
                <c:pt idx="10744">
                  <c:v>0.03</c:v>
                </c:pt>
                <c:pt idx="10745">
                  <c:v>0.06</c:v>
                </c:pt>
                <c:pt idx="10746">
                  <c:v>0.03</c:v>
                </c:pt>
                <c:pt idx="10747">
                  <c:v>0.06</c:v>
                </c:pt>
                <c:pt idx="10748">
                  <c:v>0</c:v>
                </c:pt>
                <c:pt idx="10749">
                  <c:v>0.06</c:v>
                </c:pt>
                <c:pt idx="10750">
                  <c:v>0.03</c:v>
                </c:pt>
                <c:pt idx="10751">
                  <c:v>0.06</c:v>
                </c:pt>
                <c:pt idx="10752">
                  <c:v>0.03</c:v>
                </c:pt>
                <c:pt idx="10753">
                  <c:v>0.06</c:v>
                </c:pt>
                <c:pt idx="10754">
                  <c:v>0.03</c:v>
                </c:pt>
                <c:pt idx="10755">
                  <c:v>0.06</c:v>
                </c:pt>
                <c:pt idx="10756">
                  <c:v>0</c:v>
                </c:pt>
                <c:pt idx="10757">
                  <c:v>0.06</c:v>
                </c:pt>
                <c:pt idx="10758">
                  <c:v>0</c:v>
                </c:pt>
                <c:pt idx="10759">
                  <c:v>0.06</c:v>
                </c:pt>
                <c:pt idx="10760">
                  <c:v>0</c:v>
                </c:pt>
                <c:pt idx="10761">
                  <c:v>0.06</c:v>
                </c:pt>
                <c:pt idx="10762">
                  <c:v>0</c:v>
                </c:pt>
                <c:pt idx="10763">
                  <c:v>0.06</c:v>
                </c:pt>
                <c:pt idx="10764">
                  <c:v>0.03</c:v>
                </c:pt>
                <c:pt idx="10765">
                  <c:v>0.06</c:v>
                </c:pt>
                <c:pt idx="10766">
                  <c:v>0.03</c:v>
                </c:pt>
                <c:pt idx="10767">
                  <c:v>0.06</c:v>
                </c:pt>
                <c:pt idx="10768">
                  <c:v>0</c:v>
                </c:pt>
                <c:pt idx="10769">
                  <c:v>0.06</c:v>
                </c:pt>
                <c:pt idx="10770">
                  <c:v>0</c:v>
                </c:pt>
                <c:pt idx="10771">
                  <c:v>0.06</c:v>
                </c:pt>
                <c:pt idx="10772">
                  <c:v>0</c:v>
                </c:pt>
                <c:pt idx="10773">
                  <c:v>0.06</c:v>
                </c:pt>
                <c:pt idx="10774">
                  <c:v>0</c:v>
                </c:pt>
                <c:pt idx="10775">
                  <c:v>0.06</c:v>
                </c:pt>
                <c:pt idx="10776">
                  <c:v>0</c:v>
                </c:pt>
                <c:pt idx="10777">
                  <c:v>0.06</c:v>
                </c:pt>
                <c:pt idx="10778">
                  <c:v>0</c:v>
                </c:pt>
                <c:pt idx="10779">
                  <c:v>0.06</c:v>
                </c:pt>
                <c:pt idx="10780">
                  <c:v>0.03</c:v>
                </c:pt>
                <c:pt idx="10781">
                  <c:v>0.06</c:v>
                </c:pt>
                <c:pt idx="10782">
                  <c:v>0</c:v>
                </c:pt>
                <c:pt idx="10783">
                  <c:v>0.06</c:v>
                </c:pt>
                <c:pt idx="10784">
                  <c:v>0.03</c:v>
                </c:pt>
                <c:pt idx="10785">
                  <c:v>0.06</c:v>
                </c:pt>
                <c:pt idx="10786">
                  <c:v>0</c:v>
                </c:pt>
                <c:pt idx="10787">
                  <c:v>0.06</c:v>
                </c:pt>
                <c:pt idx="10788">
                  <c:v>0.03</c:v>
                </c:pt>
                <c:pt idx="10789">
                  <c:v>0.06</c:v>
                </c:pt>
                <c:pt idx="10790">
                  <c:v>0</c:v>
                </c:pt>
                <c:pt idx="10791">
                  <c:v>0.06</c:v>
                </c:pt>
                <c:pt idx="10792">
                  <c:v>0.03</c:v>
                </c:pt>
                <c:pt idx="10793">
                  <c:v>0.06</c:v>
                </c:pt>
                <c:pt idx="10794">
                  <c:v>0.03</c:v>
                </c:pt>
                <c:pt idx="10795">
                  <c:v>0.06</c:v>
                </c:pt>
                <c:pt idx="10796">
                  <c:v>0.03</c:v>
                </c:pt>
                <c:pt idx="10797">
                  <c:v>0.06</c:v>
                </c:pt>
                <c:pt idx="10798">
                  <c:v>0.03</c:v>
                </c:pt>
                <c:pt idx="10799">
                  <c:v>0.06</c:v>
                </c:pt>
                <c:pt idx="10800">
                  <c:v>0</c:v>
                </c:pt>
                <c:pt idx="10801">
                  <c:v>0.06</c:v>
                </c:pt>
                <c:pt idx="10802">
                  <c:v>0.03</c:v>
                </c:pt>
                <c:pt idx="10803">
                  <c:v>0.06</c:v>
                </c:pt>
                <c:pt idx="10804">
                  <c:v>0.03</c:v>
                </c:pt>
                <c:pt idx="10805">
                  <c:v>0.06</c:v>
                </c:pt>
                <c:pt idx="10806">
                  <c:v>0</c:v>
                </c:pt>
                <c:pt idx="10807">
                  <c:v>0.06</c:v>
                </c:pt>
                <c:pt idx="10808">
                  <c:v>0.03</c:v>
                </c:pt>
                <c:pt idx="10809">
                  <c:v>0.06</c:v>
                </c:pt>
                <c:pt idx="10810">
                  <c:v>0.03</c:v>
                </c:pt>
                <c:pt idx="10811">
                  <c:v>0.06</c:v>
                </c:pt>
                <c:pt idx="10812">
                  <c:v>0</c:v>
                </c:pt>
                <c:pt idx="10813">
                  <c:v>0.06</c:v>
                </c:pt>
                <c:pt idx="10814">
                  <c:v>0</c:v>
                </c:pt>
                <c:pt idx="10815">
                  <c:v>0.06</c:v>
                </c:pt>
                <c:pt idx="10816">
                  <c:v>0.03</c:v>
                </c:pt>
                <c:pt idx="10817">
                  <c:v>0.06</c:v>
                </c:pt>
                <c:pt idx="10818">
                  <c:v>0.03</c:v>
                </c:pt>
                <c:pt idx="10819">
                  <c:v>0.06</c:v>
                </c:pt>
                <c:pt idx="10820">
                  <c:v>0</c:v>
                </c:pt>
                <c:pt idx="10821">
                  <c:v>0.06</c:v>
                </c:pt>
                <c:pt idx="10822">
                  <c:v>0</c:v>
                </c:pt>
                <c:pt idx="10823">
                  <c:v>0.06</c:v>
                </c:pt>
                <c:pt idx="10824">
                  <c:v>0</c:v>
                </c:pt>
                <c:pt idx="10825">
                  <c:v>0.06</c:v>
                </c:pt>
                <c:pt idx="10826">
                  <c:v>0</c:v>
                </c:pt>
                <c:pt idx="10827">
                  <c:v>0.06</c:v>
                </c:pt>
                <c:pt idx="10828">
                  <c:v>0</c:v>
                </c:pt>
                <c:pt idx="10829">
                  <c:v>0.06</c:v>
                </c:pt>
                <c:pt idx="10830">
                  <c:v>0.03</c:v>
                </c:pt>
                <c:pt idx="10831">
                  <c:v>0.06</c:v>
                </c:pt>
                <c:pt idx="10832">
                  <c:v>0.03</c:v>
                </c:pt>
                <c:pt idx="10833">
                  <c:v>0.06</c:v>
                </c:pt>
                <c:pt idx="10834">
                  <c:v>0.03</c:v>
                </c:pt>
                <c:pt idx="10835">
                  <c:v>0.06</c:v>
                </c:pt>
                <c:pt idx="10836">
                  <c:v>0</c:v>
                </c:pt>
                <c:pt idx="10837">
                  <c:v>0.06</c:v>
                </c:pt>
                <c:pt idx="10838">
                  <c:v>0</c:v>
                </c:pt>
                <c:pt idx="10839">
                  <c:v>0.06</c:v>
                </c:pt>
                <c:pt idx="10840">
                  <c:v>0</c:v>
                </c:pt>
                <c:pt idx="10841">
                  <c:v>0.06</c:v>
                </c:pt>
                <c:pt idx="10842">
                  <c:v>0</c:v>
                </c:pt>
                <c:pt idx="10843">
                  <c:v>0.06</c:v>
                </c:pt>
                <c:pt idx="10844">
                  <c:v>0.03</c:v>
                </c:pt>
                <c:pt idx="10845">
                  <c:v>0.06</c:v>
                </c:pt>
                <c:pt idx="10846">
                  <c:v>0</c:v>
                </c:pt>
                <c:pt idx="10847">
                  <c:v>0.06</c:v>
                </c:pt>
                <c:pt idx="10848">
                  <c:v>0.03</c:v>
                </c:pt>
                <c:pt idx="10849">
                  <c:v>0.06</c:v>
                </c:pt>
                <c:pt idx="10850">
                  <c:v>0</c:v>
                </c:pt>
                <c:pt idx="10851">
                  <c:v>0.06</c:v>
                </c:pt>
                <c:pt idx="10852">
                  <c:v>0</c:v>
                </c:pt>
                <c:pt idx="10853">
                  <c:v>0.09</c:v>
                </c:pt>
                <c:pt idx="10854">
                  <c:v>0.03</c:v>
                </c:pt>
                <c:pt idx="10855">
                  <c:v>0.06</c:v>
                </c:pt>
                <c:pt idx="10856">
                  <c:v>0.03</c:v>
                </c:pt>
                <c:pt idx="10857">
                  <c:v>0.06</c:v>
                </c:pt>
                <c:pt idx="10858">
                  <c:v>0.03</c:v>
                </c:pt>
                <c:pt idx="10859">
                  <c:v>0.06</c:v>
                </c:pt>
                <c:pt idx="10860">
                  <c:v>0</c:v>
                </c:pt>
                <c:pt idx="10861">
                  <c:v>0.06</c:v>
                </c:pt>
                <c:pt idx="10862">
                  <c:v>0</c:v>
                </c:pt>
                <c:pt idx="10863">
                  <c:v>0.06</c:v>
                </c:pt>
                <c:pt idx="10864">
                  <c:v>0</c:v>
                </c:pt>
                <c:pt idx="10865">
                  <c:v>0.06</c:v>
                </c:pt>
                <c:pt idx="10866">
                  <c:v>0.03</c:v>
                </c:pt>
                <c:pt idx="10867">
                  <c:v>0.06</c:v>
                </c:pt>
                <c:pt idx="10868">
                  <c:v>0</c:v>
                </c:pt>
                <c:pt idx="10869">
                  <c:v>0.06</c:v>
                </c:pt>
                <c:pt idx="10870">
                  <c:v>0</c:v>
                </c:pt>
                <c:pt idx="10871">
                  <c:v>0.06</c:v>
                </c:pt>
                <c:pt idx="10872">
                  <c:v>0</c:v>
                </c:pt>
                <c:pt idx="10873">
                  <c:v>0.06</c:v>
                </c:pt>
                <c:pt idx="10874">
                  <c:v>0</c:v>
                </c:pt>
                <c:pt idx="10875">
                  <c:v>0.06</c:v>
                </c:pt>
                <c:pt idx="10876">
                  <c:v>0.03</c:v>
                </c:pt>
                <c:pt idx="10877">
                  <c:v>0.06</c:v>
                </c:pt>
                <c:pt idx="10878">
                  <c:v>0</c:v>
                </c:pt>
                <c:pt idx="10879">
                  <c:v>0.06</c:v>
                </c:pt>
                <c:pt idx="10880">
                  <c:v>0.03</c:v>
                </c:pt>
                <c:pt idx="10881">
                  <c:v>0.06</c:v>
                </c:pt>
                <c:pt idx="10882">
                  <c:v>0</c:v>
                </c:pt>
                <c:pt idx="10883">
                  <c:v>0.06</c:v>
                </c:pt>
                <c:pt idx="10884">
                  <c:v>0.03</c:v>
                </c:pt>
                <c:pt idx="10885">
                  <c:v>0.06</c:v>
                </c:pt>
                <c:pt idx="10886">
                  <c:v>0</c:v>
                </c:pt>
                <c:pt idx="10887">
                  <c:v>0.06</c:v>
                </c:pt>
                <c:pt idx="10888">
                  <c:v>0.03</c:v>
                </c:pt>
                <c:pt idx="10889">
                  <c:v>0.06</c:v>
                </c:pt>
                <c:pt idx="10890">
                  <c:v>0.03</c:v>
                </c:pt>
                <c:pt idx="10891">
                  <c:v>0.06</c:v>
                </c:pt>
                <c:pt idx="10892">
                  <c:v>0.03</c:v>
                </c:pt>
                <c:pt idx="10893">
                  <c:v>0.06</c:v>
                </c:pt>
                <c:pt idx="10894">
                  <c:v>0.03</c:v>
                </c:pt>
                <c:pt idx="10895">
                  <c:v>0.06</c:v>
                </c:pt>
                <c:pt idx="10896">
                  <c:v>0</c:v>
                </c:pt>
                <c:pt idx="10897">
                  <c:v>0.06</c:v>
                </c:pt>
                <c:pt idx="10898">
                  <c:v>0.03</c:v>
                </c:pt>
                <c:pt idx="10899">
                  <c:v>0.06</c:v>
                </c:pt>
                <c:pt idx="10900">
                  <c:v>0.03</c:v>
                </c:pt>
                <c:pt idx="10901">
                  <c:v>0.06</c:v>
                </c:pt>
                <c:pt idx="10902">
                  <c:v>0</c:v>
                </c:pt>
                <c:pt idx="10903">
                  <c:v>0.06</c:v>
                </c:pt>
                <c:pt idx="10904">
                  <c:v>0</c:v>
                </c:pt>
                <c:pt idx="10905">
                  <c:v>0.06</c:v>
                </c:pt>
                <c:pt idx="10906">
                  <c:v>0</c:v>
                </c:pt>
                <c:pt idx="10907">
                  <c:v>0.06</c:v>
                </c:pt>
                <c:pt idx="10908">
                  <c:v>0</c:v>
                </c:pt>
                <c:pt idx="10909">
                  <c:v>0.06</c:v>
                </c:pt>
                <c:pt idx="10910">
                  <c:v>0</c:v>
                </c:pt>
                <c:pt idx="10911">
                  <c:v>0.06</c:v>
                </c:pt>
                <c:pt idx="10912">
                  <c:v>0.03</c:v>
                </c:pt>
                <c:pt idx="10913">
                  <c:v>0.06</c:v>
                </c:pt>
                <c:pt idx="10914">
                  <c:v>0.03</c:v>
                </c:pt>
                <c:pt idx="10915">
                  <c:v>0.06</c:v>
                </c:pt>
                <c:pt idx="10916">
                  <c:v>0.03</c:v>
                </c:pt>
                <c:pt idx="10917">
                  <c:v>0.06</c:v>
                </c:pt>
                <c:pt idx="10918">
                  <c:v>0.03</c:v>
                </c:pt>
                <c:pt idx="10919">
                  <c:v>0.06</c:v>
                </c:pt>
                <c:pt idx="10920">
                  <c:v>0</c:v>
                </c:pt>
                <c:pt idx="10921">
                  <c:v>0.06</c:v>
                </c:pt>
                <c:pt idx="10922">
                  <c:v>0.03</c:v>
                </c:pt>
                <c:pt idx="10923">
                  <c:v>0.06</c:v>
                </c:pt>
                <c:pt idx="10924">
                  <c:v>0.03</c:v>
                </c:pt>
                <c:pt idx="10925">
                  <c:v>0.06</c:v>
                </c:pt>
                <c:pt idx="10926">
                  <c:v>0.03</c:v>
                </c:pt>
                <c:pt idx="10927">
                  <c:v>0.06</c:v>
                </c:pt>
                <c:pt idx="10928">
                  <c:v>0</c:v>
                </c:pt>
                <c:pt idx="10929">
                  <c:v>0.06</c:v>
                </c:pt>
                <c:pt idx="10930">
                  <c:v>0</c:v>
                </c:pt>
                <c:pt idx="10931">
                  <c:v>0.06</c:v>
                </c:pt>
                <c:pt idx="10932">
                  <c:v>0</c:v>
                </c:pt>
                <c:pt idx="10933">
                  <c:v>0.06</c:v>
                </c:pt>
                <c:pt idx="10934">
                  <c:v>0</c:v>
                </c:pt>
                <c:pt idx="10935">
                  <c:v>0.06</c:v>
                </c:pt>
                <c:pt idx="10936">
                  <c:v>0.03</c:v>
                </c:pt>
                <c:pt idx="10937">
                  <c:v>0.06</c:v>
                </c:pt>
                <c:pt idx="10938">
                  <c:v>0.03</c:v>
                </c:pt>
                <c:pt idx="10939">
                  <c:v>0.06</c:v>
                </c:pt>
                <c:pt idx="10940">
                  <c:v>0.03</c:v>
                </c:pt>
                <c:pt idx="10941">
                  <c:v>0.06</c:v>
                </c:pt>
                <c:pt idx="10942">
                  <c:v>0.03</c:v>
                </c:pt>
                <c:pt idx="10943">
                  <c:v>0.06</c:v>
                </c:pt>
                <c:pt idx="10944">
                  <c:v>0.03</c:v>
                </c:pt>
                <c:pt idx="10945">
                  <c:v>0.06</c:v>
                </c:pt>
                <c:pt idx="10946">
                  <c:v>0</c:v>
                </c:pt>
                <c:pt idx="10947">
                  <c:v>0.06</c:v>
                </c:pt>
                <c:pt idx="10948">
                  <c:v>0</c:v>
                </c:pt>
                <c:pt idx="10949">
                  <c:v>0.06</c:v>
                </c:pt>
                <c:pt idx="10950">
                  <c:v>0</c:v>
                </c:pt>
                <c:pt idx="10951">
                  <c:v>0.06</c:v>
                </c:pt>
                <c:pt idx="10952">
                  <c:v>0.03</c:v>
                </c:pt>
                <c:pt idx="10953">
                  <c:v>0.06</c:v>
                </c:pt>
                <c:pt idx="10954">
                  <c:v>0</c:v>
                </c:pt>
                <c:pt idx="10955">
                  <c:v>0.06</c:v>
                </c:pt>
                <c:pt idx="10956">
                  <c:v>0</c:v>
                </c:pt>
                <c:pt idx="10957">
                  <c:v>0.06</c:v>
                </c:pt>
                <c:pt idx="10958">
                  <c:v>0</c:v>
                </c:pt>
                <c:pt idx="10959">
                  <c:v>0.06</c:v>
                </c:pt>
                <c:pt idx="10960">
                  <c:v>0.03</c:v>
                </c:pt>
                <c:pt idx="10961">
                  <c:v>0.06</c:v>
                </c:pt>
                <c:pt idx="10962">
                  <c:v>0.03</c:v>
                </c:pt>
                <c:pt idx="10963">
                  <c:v>0.06</c:v>
                </c:pt>
                <c:pt idx="10964">
                  <c:v>0</c:v>
                </c:pt>
                <c:pt idx="10965">
                  <c:v>0.06</c:v>
                </c:pt>
                <c:pt idx="10966">
                  <c:v>0</c:v>
                </c:pt>
                <c:pt idx="10967">
                  <c:v>0.06</c:v>
                </c:pt>
                <c:pt idx="10968">
                  <c:v>0.03</c:v>
                </c:pt>
                <c:pt idx="10969">
                  <c:v>0.06</c:v>
                </c:pt>
                <c:pt idx="10970">
                  <c:v>0</c:v>
                </c:pt>
                <c:pt idx="10971">
                  <c:v>0.06</c:v>
                </c:pt>
                <c:pt idx="10972">
                  <c:v>0</c:v>
                </c:pt>
                <c:pt idx="10973">
                  <c:v>0.09</c:v>
                </c:pt>
                <c:pt idx="10974">
                  <c:v>0</c:v>
                </c:pt>
                <c:pt idx="10975">
                  <c:v>0.06</c:v>
                </c:pt>
                <c:pt idx="10976">
                  <c:v>0.03</c:v>
                </c:pt>
                <c:pt idx="10977">
                  <c:v>0.06</c:v>
                </c:pt>
                <c:pt idx="10978">
                  <c:v>0.03</c:v>
                </c:pt>
                <c:pt idx="10979">
                  <c:v>0.06</c:v>
                </c:pt>
                <c:pt idx="10980">
                  <c:v>0</c:v>
                </c:pt>
                <c:pt idx="10981">
                  <c:v>0.06</c:v>
                </c:pt>
                <c:pt idx="10982">
                  <c:v>0</c:v>
                </c:pt>
                <c:pt idx="10983">
                  <c:v>0.06</c:v>
                </c:pt>
                <c:pt idx="10984">
                  <c:v>0</c:v>
                </c:pt>
                <c:pt idx="10985">
                  <c:v>0.06</c:v>
                </c:pt>
                <c:pt idx="10986">
                  <c:v>0</c:v>
                </c:pt>
                <c:pt idx="10987">
                  <c:v>0.06</c:v>
                </c:pt>
                <c:pt idx="10988">
                  <c:v>0</c:v>
                </c:pt>
                <c:pt idx="10989">
                  <c:v>0.06</c:v>
                </c:pt>
                <c:pt idx="10990">
                  <c:v>0.03</c:v>
                </c:pt>
                <c:pt idx="10991">
                  <c:v>0.06</c:v>
                </c:pt>
                <c:pt idx="10992">
                  <c:v>0.03</c:v>
                </c:pt>
                <c:pt idx="10993">
                  <c:v>0.06</c:v>
                </c:pt>
                <c:pt idx="10994">
                  <c:v>0.03</c:v>
                </c:pt>
                <c:pt idx="10995">
                  <c:v>0.06</c:v>
                </c:pt>
                <c:pt idx="10996">
                  <c:v>0.03</c:v>
                </c:pt>
                <c:pt idx="10997">
                  <c:v>0.06</c:v>
                </c:pt>
                <c:pt idx="10998">
                  <c:v>0</c:v>
                </c:pt>
                <c:pt idx="10999">
                  <c:v>0.06</c:v>
                </c:pt>
                <c:pt idx="11000">
                  <c:v>0</c:v>
                </c:pt>
                <c:pt idx="11001">
                  <c:v>0.06</c:v>
                </c:pt>
                <c:pt idx="11002">
                  <c:v>0</c:v>
                </c:pt>
                <c:pt idx="11003">
                  <c:v>0.06</c:v>
                </c:pt>
                <c:pt idx="11004">
                  <c:v>0</c:v>
                </c:pt>
                <c:pt idx="11005">
                  <c:v>0.06</c:v>
                </c:pt>
                <c:pt idx="11006">
                  <c:v>0</c:v>
                </c:pt>
                <c:pt idx="11007">
                  <c:v>0.06</c:v>
                </c:pt>
                <c:pt idx="11008">
                  <c:v>0</c:v>
                </c:pt>
                <c:pt idx="11009">
                  <c:v>0.06</c:v>
                </c:pt>
                <c:pt idx="11010">
                  <c:v>0.03</c:v>
                </c:pt>
                <c:pt idx="11011">
                  <c:v>0.06</c:v>
                </c:pt>
                <c:pt idx="11012">
                  <c:v>0</c:v>
                </c:pt>
                <c:pt idx="11013">
                  <c:v>0.06</c:v>
                </c:pt>
                <c:pt idx="11014">
                  <c:v>0.03</c:v>
                </c:pt>
                <c:pt idx="11015">
                  <c:v>0.06</c:v>
                </c:pt>
                <c:pt idx="11016">
                  <c:v>0.03</c:v>
                </c:pt>
                <c:pt idx="11017">
                  <c:v>0.06</c:v>
                </c:pt>
                <c:pt idx="11018">
                  <c:v>0</c:v>
                </c:pt>
                <c:pt idx="11019">
                  <c:v>0.06</c:v>
                </c:pt>
                <c:pt idx="11020">
                  <c:v>0</c:v>
                </c:pt>
                <c:pt idx="11021">
                  <c:v>0.06</c:v>
                </c:pt>
                <c:pt idx="11022">
                  <c:v>0.03</c:v>
                </c:pt>
                <c:pt idx="11023">
                  <c:v>0.06</c:v>
                </c:pt>
                <c:pt idx="11024">
                  <c:v>0.03</c:v>
                </c:pt>
                <c:pt idx="11025">
                  <c:v>0.06</c:v>
                </c:pt>
                <c:pt idx="11026">
                  <c:v>0</c:v>
                </c:pt>
                <c:pt idx="11027">
                  <c:v>0.06</c:v>
                </c:pt>
                <c:pt idx="11028">
                  <c:v>0</c:v>
                </c:pt>
                <c:pt idx="11029">
                  <c:v>0.06</c:v>
                </c:pt>
                <c:pt idx="11030">
                  <c:v>0.03</c:v>
                </c:pt>
                <c:pt idx="11031">
                  <c:v>0.06</c:v>
                </c:pt>
                <c:pt idx="11032">
                  <c:v>0.03</c:v>
                </c:pt>
                <c:pt idx="11033">
                  <c:v>0.06</c:v>
                </c:pt>
                <c:pt idx="11034">
                  <c:v>0</c:v>
                </c:pt>
                <c:pt idx="11035">
                  <c:v>0.06</c:v>
                </c:pt>
                <c:pt idx="11036">
                  <c:v>0</c:v>
                </c:pt>
                <c:pt idx="11037">
                  <c:v>0.06</c:v>
                </c:pt>
                <c:pt idx="11038">
                  <c:v>0</c:v>
                </c:pt>
                <c:pt idx="11039">
                  <c:v>0.06</c:v>
                </c:pt>
                <c:pt idx="11040">
                  <c:v>0</c:v>
                </c:pt>
                <c:pt idx="11041">
                  <c:v>0.06</c:v>
                </c:pt>
                <c:pt idx="11042">
                  <c:v>0</c:v>
                </c:pt>
                <c:pt idx="11043">
                  <c:v>0.06</c:v>
                </c:pt>
                <c:pt idx="11044">
                  <c:v>0.03</c:v>
                </c:pt>
                <c:pt idx="11045">
                  <c:v>0.06</c:v>
                </c:pt>
                <c:pt idx="11046">
                  <c:v>0</c:v>
                </c:pt>
                <c:pt idx="11047">
                  <c:v>0.06</c:v>
                </c:pt>
                <c:pt idx="11048">
                  <c:v>0.03</c:v>
                </c:pt>
                <c:pt idx="11049">
                  <c:v>0.06</c:v>
                </c:pt>
                <c:pt idx="11050">
                  <c:v>0</c:v>
                </c:pt>
                <c:pt idx="11051">
                  <c:v>0.06</c:v>
                </c:pt>
                <c:pt idx="11052">
                  <c:v>0.03</c:v>
                </c:pt>
                <c:pt idx="11053">
                  <c:v>0.06</c:v>
                </c:pt>
                <c:pt idx="11054">
                  <c:v>0.03</c:v>
                </c:pt>
                <c:pt idx="11055">
                  <c:v>0.06</c:v>
                </c:pt>
                <c:pt idx="11056">
                  <c:v>0</c:v>
                </c:pt>
                <c:pt idx="11057">
                  <c:v>0.06</c:v>
                </c:pt>
                <c:pt idx="11058">
                  <c:v>0.03</c:v>
                </c:pt>
                <c:pt idx="11059">
                  <c:v>0.06</c:v>
                </c:pt>
                <c:pt idx="11060">
                  <c:v>0</c:v>
                </c:pt>
                <c:pt idx="11061">
                  <c:v>0.06</c:v>
                </c:pt>
                <c:pt idx="11062">
                  <c:v>0</c:v>
                </c:pt>
                <c:pt idx="11063">
                  <c:v>0.06</c:v>
                </c:pt>
                <c:pt idx="11064">
                  <c:v>0.03</c:v>
                </c:pt>
                <c:pt idx="11065">
                  <c:v>0.06</c:v>
                </c:pt>
                <c:pt idx="11066">
                  <c:v>0.03</c:v>
                </c:pt>
                <c:pt idx="11067">
                  <c:v>0.06</c:v>
                </c:pt>
                <c:pt idx="11068">
                  <c:v>0</c:v>
                </c:pt>
                <c:pt idx="11069">
                  <c:v>0.06</c:v>
                </c:pt>
                <c:pt idx="11070">
                  <c:v>0.03</c:v>
                </c:pt>
                <c:pt idx="11071">
                  <c:v>0.06</c:v>
                </c:pt>
                <c:pt idx="11072">
                  <c:v>0</c:v>
                </c:pt>
                <c:pt idx="11073">
                  <c:v>0.06</c:v>
                </c:pt>
                <c:pt idx="11074">
                  <c:v>0</c:v>
                </c:pt>
                <c:pt idx="11075">
                  <c:v>0.06</c:v>
                </c:pt>
                <c:pt idx="11076">
                  <c:v>0</c:v>
                </c:pt>
                <c:pt idx="11077">
                  <c:v>0.06</c:v>
                </c:pt>
                <c:pt idx="11078">
                  <c:v>0.03</c:v>
                </c:pt>
                <c:pt idx="11079">
                  <c:v>0.06</c:v>
                </c:pt>
                <c:pt idx="11080">
                  <c:v>0</c:v>
                </c:pt>
                <c:pt idx="11081">
                  <c:v>0.06</c:v>
                </c:pt>
                <c:pt idx="11082">
                  <c:v>0.03</c:v>
                </c:pt>
                <c:pt idx="11083">
                  <c:v>0.06</c:v>
                </c:pt>
                <c:pt idx="11084">
                  <c:v>0</c:v>
                </c:pt>
                <c:pt idx="11085">
                  <c:v>0.06</c:v>
                </c:pt>
                <c:pt idx="11086">
                  <c:v>0.03</c:v>
                </c:pt>
                <c:pt idx="11087">
                  <c:v>0.06</c:v>
                </c:pt>
                <c:pt idx="11088">
                  <c:v>0.03</c:v>
                </c:pt>
                <c:pt idx="11089">
                  <c:v>0.06</c:v>
                </c:pt>
                <c:pt idx="11090">
                  <c:v>0</c:v>
                </c:pt>
                <c:pt idx="11091">
                  <c:v>0.06</c:v>
                </c:pt>
                <c:pt idx="11092">
                  <c:v>0</c:v>
                </c:pt>
                <c:pt idx="11093">
                  <c:v>0.09</c:v>
                </c:pt>
                <c:pt idx="11094">
                  <c:v>0.03</c:v>
                </c:pt>
                <c:pt idx="11095">
                  <c:v>0.06</c:v>
                </c:pt>
                <c:pt idx="11096">
                  <c:v>0.03</c:v>
                </c:pt>
                <c:pt idx="11097">
                  <c:v>0.06</c:v>
                </c:pt>
                <c:pt idx="11098">
                  <c:v>0.03</c:v>
                </c:pt>
                <c:pt idx="11099">
                  <c:v>0.06</c:v>
                </c:pt>
                <c:pt idx="11100">
                  <c:v>0</c:v>
                </c:pt>
                <c:pt idx="11101">
                  <c:v>0.06</c:v>
                </c:pt>
                <c:pt idx="11102">
                  <c:v>0</c:v>
                </c:pt>
                <c:pt idx="11103">
                  <c:v>0.06</c:v>
                </c:pt>
                <c:pt idx="11104">
                  <c:v>0</c:v>
                </c:pt>
                <c:pt idx="11105">
                  <c:v>0.06</c:v>
                </c:pt>
                <c:pt idx="11106">
                  <c:v>0.03</c:v>
                </c:pt>
                <c:pt idx="11107">
                  <c:v>0.06</c:v>
                </c:pt>
                <c:pt idx="11108">
                  <c:v>0</c:v>
                </c:pt>
                <c:pt idx="11109">
                  <c:v>0.06</c:v>
                </c:pt>
                <c:pt idx="11110">
                  <c:v>0</c:v>
                </c:pt>
                <c:pt idx="11111">
                  <c:v>0.06</c:v>
                </c:pt>
                <c:pt idx="11112">
                  <c:v>0</c:v>
                </c:pt>
                <c:pt idx="11113">
                  <c:v>0.06</c:v>
                </c:pt>
                <c:pt idx="11114">
                  <c:v>0.03</c:v>
                </c:pt>
                <c:pt idx="11115">
                  <c:v>0.06</c:v>
                </c:pt>
                <c:pt idx="11116">
                  <c:v>0.03</c:v>
                </c:pt>
                <c:pt idx="11117">
                  <c:v>0.06</c:v>
                </c:pt>
                <c:pt idx="11118">
                  <c:v>0.03</c:v>
                </c:pt>
                <c:pt idx="11119">
                  <c:v>0.06</c:v>
                </c:pt>
                <c:pt idx="11120">
                  <c:v>0.03</c:v>
                </c:pt>
                <c:pt idx="11121">
                  <c:v>0.06</c:v>
                </c:pt>
                <c:pt idx="11122">
                  <c:v>0.03</c:v>
                </c:pt>
                <c:pt idx="11123">
                  <c:v>0.06</c:v>
                </c:pt>
                <c:pt idx="11124">
                  <c:v>0</c:v>
                </c:pt>
                <c:pt idx="11125">
                  <c:v>0.06</c:v>
                </c:pt>
                <c:pt idx="11126">
                  <c:v>0.03</c:v>
                </c:pt>
                <c:pt idx="11127">
                  <c:v>0.06</c:v>
                </c:pt>
                <c:pt idx="11128">
                  <c:v>0.03</c:v>
                </c:pt>
                <c:pt idx="11129">
                  <c:v>0.06</c:v>
                </c:pt>
                <c:pt idx="11130">
                  <c:v>0</c:v>
                </c:pt>
                <c:pt idx="11131">
                  <c:v>0.06</c:v>
                </c:pt>
                <c:pt idx="11132">
                  <c:v>0.03</c:v>
                </c:pt>
                <c:pt idx="11133">
                  <c:v>0.06</c:v>
                </c:pt>
                <c:pt idx="11134">
                  <c:v>0</c:v>
                </c:pt>
                <c:pt idx="11135">
                  <c:v>0.06</c:v>
                </c:pt>
                <c:pt idx="11136">
                  <c:v>0.03</c:v>
                </c:pt>
                <c:pt idx="11137">
                  <c:v>0.06</c:v>
                </c:pt>
                <c:pt idx="11138">
                  <c:v>0</c:v>
                </c:pt>
                <c:pt idx="11139">
                  <c:v>0.06</c:v>
                </c:pt>
                <c:pt idx="11140">
                  <c:v>0</c:v>
                </c:pt>
                <c:pt idx="11141">
                  <c:v>0.06</c:v>
                </c:pt>
                <c:pt idx="11142">
                  <c:v>0</c:v>
                </c:pt>
                <c:pt idx="11143">
                  <c:v>0.06</c:v>
                </c:pt>
                <c:pt idx="11144">
                  <c:v>0</c:v>
                </c:pt>
                <c:pt idx="11145">
                  <c:v>0.06</c:v>
                </c:pt>
                <c:pt idx="11146">
                  <c:v>0.03</c:v>
                </c:pt>
                <c:pt idx="11147">
                  <c:v>0.06</c:v>
                </c:pt>
                <c:pt idx="11148">
                  <c:v>0</c:v>
                </c:pt>
                <c:pt idx="11149">
                  <c:v>0.06</c:v>
                </c:pt>
                <c:pt idx="11150">
                  <c:v>0</c:v>
                </c:pt>
                <c:pt idx="11151">
                  <c:v>0.06</c:v>
                </c:pt>
                <c:pt idx="11152">
                  <c:v>0.03</c:v>
                </c:pt>
                <c:pt idx="11153">
                  <c:v>0.06</c:v>
                </c:pt>
                <c:pt idx="11154">
                  <c:v>0.03</c:v>
                </c:pt>
                <c:pt idx="11155">
                  <c:v>0.06</c:v>
                </c:pt>
                <c:pt idx="11156">
                  <c:v>0.03</c:v>
                </c:pt>
                <c:pt idx="11157">
                  <c:v>0.06</c:v>
                </c:pt>
                <c:pt idx="11158">
                  <c:v>0.03</c:v>
                </c:pt>
                <c:pt idx="11159">
                  <c:v>0.06</c:v>
                </c:pt>
                <c:pt idx="11160">
                  <c:v>0.03</c:v>
                </c:pt>
                <c:pt idx="11161">
                  <c:v>0.06</c:v>
                </c:pt>
                <c:pt idx="11162">
                  <c:v>0.03</c:v>
                </c:pt>
                <c:pt idx="11163">
                  <c:v>0.06</c:v>
                </c:pt>
                <c:pt idx="11164">
                  <c:v>0</c:v>
                </c:pt>
                <c:pt idx="11165">
                  <c:v>0.06</c:v>
                </c:pt>
                <c:pt idx="11166">
                  <c:v>0</c:v>
                </c:pt>
                <c:pt idx="11167">
                  <c:v>0.06</c:v>
                </c:pt>
                <c:pt idx="11168">
                  <c:v>0.03</c:v>
                </c:pt>
                <c:pt idx="11169">
                  <c:v>0.06</c:v>
                </c:pt>
                <c:pt idx="11170">
                  <c:v>0</c:v>
                </c:pt>
                <c:pt idx="11171">
                  <c:v>0.06</c:v>
                </c:pt>
                <c:pt idx="11172">
                  <c:v>0</c:v>
                </c:pt>
                <c:pt idx="11173">
                  <c:v>0.06</c:v>
                </c:pt>
                <c:pt idx="11174">
                  <c:v>0.03</c:v>
                </c:pt>
                <c:pt idx="11175">
                  <c:v>0.06</c:v>
                </c:pt>
                <c:pt idx="11176">
                  <c:v>0</c:v>
                </c:pt>
                <c:pt idx="11177">
                  <c:v>0.06</c:v>
                </c:pt>
                <c:pt idx="11178">
                  <c:v>0.03</c:v>
                </c:pt>
                <c:pt idx="11179">
                  <c:v>0.06</c:v>
                </c:pt>
                <c:pt idx="11180">
                  <c:v>0</c:v>
                </c:pt>
                <c:pt idx="11181">
                  <c:v>0.06</c:v>
                </c:pt>
                <c:pt idx="11182">
                  <c:v>0</c:v>
                </c:pt>
                <c:pt idx="11183">
                  <c:v>0.06</c:v>
                </c:pt>
                <c:pt idx="11184">
                  <c:v>0</c:v>
                </c:pt>
                <c:pt idx="11185">
                  <c:v>0.06</c:v>
                </c:pt>
                <c:pt idx="11186">
                  <c:v>0.03</c:v>
                </c:pt>
                <c:pt idx="11187">
                  <c:v>0.06</c:v>
                </c:pt>
                <c:pt idx="11188">
                  <c:v>0</c:v>
                </c:pt>
                <c:pt idx="11189">
                  <c:v>0.06</c:v>
                </c:pt>
                <c:pt idx="11190">
                  <c:v>0.03</c:v>
                </c:pt>
                <c:pt idx="11191">
                  <c:v>0.06</c:v>
                </c:pt>
                <c:pt idx="11192">
                  <c:v>0</c:v>
                </c:pt>
                <c:pt idx="11193">
                  <c:v>0.06</c:v>
                </c:pt>
                <c:pt idx="11194">
                  <c:v>0</c:v>
                </c:pt>
                <c:pt idx="11195">
                  <c:v>0.06</c:v>
                </c:pt>
                <c:pt idx="11196">
                  <c:v>0.03</c:v>
                </c:pt>
                <c:pt idx="11197">
                  <c:v>0.06</c:v>
                </c:pt>
                <c:pt idx="11198">
                  <c:v>0.03</c:v>
                </c:pt>
                <c:pt idx="11199">
                  <c:v>0.06</c:v>
                </c:pt>
                <c:pt idx="11200">
                  <c:v>0</c:v>
                </c:pt>
                <c:pt idx="11201">
                  <c:v>0.06</c:v>
                </c:pt>
                <c:pt idx="11202">
                  <c:v>0</c:v>
                </c:pt>
                <c:pt idx="11203">
                  <c:v>0.06</c:v>
                </c:pt>
                <c:pt idx="11204">
                  <c:v>0</c:v>
                </c:pt>
                <c:pt idx="11205">
                  <c:v>0.06</c:v>
                </c:pt>
                <c:pt idx="11206">
                  <c:v>0.03</c:v>
                </c:pt>
                <c:pt idx="11207">
                  <c:v>0.06</c:v>
                </c:pt>
                <c:pt idx="11208">
                  <c:v>0</c:v>
                </c:pt>
                <c:pt idx="11209">
                  <c:v>0.06</c:v>
                </c:pt>
                <c:pt idx="11210">
                  <c:v>0</c:v>
                </c:pt>
                <c:pt idx="11211">
                  <c:v>0.06</c:v>
                </c:pt>
                <c:pt idx="11212">
                  <c:v>0</c:v>
                </c:pt>
                <c:pt idx="11213">
                  <c:v>0.09</c:v>
                </c:pt>
                <c:pt idx="11214">
                  <c:v>0</c:v>
                </c:pt>
                <c:pt idx="11215">
                  <c:v>0.06</c:v>
                </c:pt>
                <c:pt idx="11216">
                  <c:v>0.03</c:v>
                </c:pt>
                <c:pt idx="11217">
                  <c:v>0.06</c:v>
                </c:pt>
                <c:pt idx="11218">
                  <c:v>0</c:v>
                </c:pt>
                <c:pt idx="11219">
                  <c:v>0.06</c:v>
                </c:pt>
                <c:pt idx="11220">
                  <c:v>0.03</c:v>
                </c:pt>
                <c:pt idx="11221">
                  <c:v>0.06</c:v>
                </c:pt>
                <c:pt idx="11222">
                  <c:v>0</c:v>
                </c:pt>
                <c:pt idx="11223">
                  <c:v>0.06</c:v>
                </c:pt>
                <c:pt idx="11224">
                  <c:v>0</c:v>
                </c:pt>
                <c:pt idx="11225">
                  <c:v>0.06</c:v>
                </c:pt>
                <c:pt idx="11226">
                  <c:v>0.03</c:v>
                </c:pt>
                <c:pt idx="11227">
                  <c:v>0.06</c:v>
                </c:pt>
                <c:pt idx="11228">
                  <c:v>0.03</c:v>
                </c:pt>
                <c:pt idx="11229">
                  <c:v>0.06</c:v>
                </c:pt>
                <c:pt idx="11230">
                  <c:v>0.03</c:v>
                </c:pt>
                <c:pt idx="11231">
                  <c:v>0.06</c:v>
                </c:pt>
                <c:pt idx="11232">
                  <c:v>0</c:v>
                </c:pt>
                <c:pt idx="11233">
                  <c:v>0.06</c:v>
                </c:pt>
                <c:pt idx="11234">
                  <c:v>0.03</c:v>
                </c:pt>
                <c:pt idx="11235">
                  <c:v>0.06</c:v>
                </c:pt>
                <c:pt idx="11236">
                  <c:v>0.03</c:v>
                </c:pt>
                <c:pt idx="11237">
                  <c:v>0.06</c:v>
                </c:pt>
                <c:pt idx="11238">
                  <c:v>0.03</c:v>
                </c:pt>
                <c:pt idx="11239">
                  <c:v>0.06</c:v>
                </c:pt>
                <c:pt idx="11240">
                  <c:v>0.03</c:v>
                </c:pt>
                <c:pt idx="11241">
                  <c:v>0.06</c:v>
                </c:pt>
                <c:pt idx="11242">
                  <c:v>0</c:v>
                </c:pt>
                <c:pt idx="11243">
                  <c:v>0.06</c:v>
                </c:pt>
                <c:pt idx="11244">
                  <c:v>0</c:v>
                </c:pt>
                <c:pt idx="11245">
                  <c:v>0.06</c:v>
                </c:pt>
                <c:pt idx="11246">
                  <c:v>0.03</c:v>
                </c:pt>
                <c:pt idx="11247">
                  <c:v>0.06</c:v>
                </c:pt>
                <c:pt idx="11248">
                  <c:v>0</c:v>
                </c:pt>
                <c:pt idx="11249">
                  <c:v>0.06</c:v>
                </c:pt>
                <c:pt idx="11250">
                  <c:v>0.03</c:v>
                </c:pt>
                <c:pt idx="11251">
                  <c:v>0.06</c:v>
                </c:pt>
                <c:pt idx="11252">
                  <c:v>0</c:v>
                </c:pt>
                <c:pt idx="11253">
                  <c:v>0.06</c:v>
                </c:pt>
                <c:pt idx="11254">
                  <c:v>0.03</c:v>
                </c:pt>
                <c:pt idx="11255">
                  <c:v>0.06</c:v>
                </c:pt>
                <c:pt idx="11256">
                  <c:v>0.03</c:v>
                </c:pt>
                <c:pt idx="11257">
                  <c:v>0.06</c:v>
                </c:pt>
                <c:pt idx="11258">
                  <c:v>0.03</c:v>
                </c:pt>
                <c:pt idx="11259">
                  <c:v>0.06</c:v>
                </c:pt>
                <c:pt idx="11260">
                  <c:v>0</c:v>
                </c:pt>
                <c:pt idx="11261">
                  <c:v>0.06</c:v>
                </c:pt>
                <c:pt idx="11262">
                  <c:v>0</c:v>
                </c:pt>
                <c:pt idx="11263">
                  <c:v>0.06</c:v>
                </c:pt>
                <c:pt idx="11264">
                  <c:v>0</c:v>
                </c:pt>
                <c:pt idx="11265">
                  <c:v>0.06</c:v>
                </c:pt>
                <c:pt idx="11266">
                  <c:v>0</c:v>
                </c:pt>
                <c:pt idx="11267">
                  <c:v>0.06</c:v>
                </c:pt>
                <c:pt idx="11268">
                  <c:v>0</c:v>
                </c:pt>
                <c:pt idx="11269">
                  <c:v>0.06</c:v>
                </c:pt>
                <c:pt idx="11270">
                  <c:v>0</c:v>
                </c:pt>
                <c:pt idx="11271">
                  <c:v>0.06</c:v>
                </c:pt>
                <c:pt idx="11272">
                  <c:v>0.03</c:v>
                </c:pt>
                <c:pt idx="11273">
                  <c:v>0.06</c:v>
                </c:pt>
                <c:pt idx="11274">
                  <c:v>0.03</c:v>
                </c:pt>
                <c:pt idx="11275">
                  <c:v>0.06</c:v>
                </c:pt>
                <c:pt idx="11276">
                  <c:v>0.03</c:v>
                </c:pt>
                <c:pt idx="11277">
                  <c:v>0.06</c:v>
                </c:pt>
                <c:pt idx="11278">
                  <c:v>0.03</c:v>
                </c:pt>
                <c:pt idx="11279">
                  <c:v>0.06</c:v>
                </c:pt>
                <c:pt idx="11280">
                  <c:v>0</c:v>
                </c:pt>
                <c:pt idx="11281">
                  <c:v>0.06</c:v>
                </c:pt>
                <c:pt idx="11282">
                  <c:v>0.03</c:v>
                </c:pt>
                <c:pt idx="11283">
                  <c:v>0.06</c:v>
                </c:pt>
                <c:pt idx="11284">
                  <c:v>0</c:v>
                </c:pt>
                <c:pt idx="11285">
                  <c:v>0.06</c:v>
                </c:pt>
                <c:pt idx="11286">
                  <c:v>0</c:v>
                </c:pt>
                <c:pt idx="11287">
                  <c:v>0.06</c:v>
                </c:pt>
                <c:pt idx="11288">
                  <c:v>0.03</c:v>
                </c:pt>
                <c:pt idx="11289">
                  <c:v>0.06</c:v>
                </c:pt>
                <c:pt idx="11290">
                  <c:v>0</c:v>
                </c:pt>
                <c:pt idx="11291">
                  <c:v>0.06</c:v>
                </c:pt>
                <c:pt idx="11292">
                  <c:v>0.03</c:v>
                </c:pt>
                <c:pt idx="11293">
                  <c:v>0.06</c:v>
                </c:pt>
                <c:pt idx="11294">
                  <c:v>0.06</c:v>
                </c:pt>
                <c:pt idx="11295">
                  <c:v>0.06</c:v>
                </c:pt>
                <c:pt idx="11296">
                  <c:v>0.03</c:v>
                </c:pt>
                <c:pt idx="11297">
                  <c:v>0.06</c:v>
                </c:pt>
                <c:pt idx="11298">
                  <c:v>0.03</c:v>
                </c:pt>
                <c:pt idx="11299">
                  <c:v>0.06</c:v>
                </c:pt>
                <c:pt idx="11300">
                  <c:v>0.03</c:v>
                </c:pt>
                <c:pt idx="11301">
                  <c:v>0.06</c:v>
                </c:pt>
                <c:pt idx="11302">
                  <c:v>0</c:v>
                </c:pt>
                <c:pt idx="11303">
                  <c:v>0.06</c:v>
                </c:pt>
                <c:pt idx="11304">
                  <c:v>0.03</c:v>
                </c:pt>
                <c:pt idx="11305">
                  <c:v>0.06</c:v>
                </c:pt>
                <c:pt idx="11306">
                  <c:v>0.03</c:v>
                </c:pt>
                <c:pt idx="11307">
                  <c:v>0.06</c:v>
                </c:pt>
                <c:pt idx="11308">
                  <c:v>0.03</c:v>
                </c:pt>
                <c:pt idx="11309">
                  <c:v>0.06</c:v>
                </c:pt>
                <c:pt idx="11310">
                  <c:v>0</c:v>
                </c:pt>
                <c:pt idx="11311">
                  <c:v>0.06</c:v>
                </c:pt>
                <c:pt idx="11312">
                  <c:v>0.03</c:v>
                </c:pt>
                <c:pt idx="11313">
                  <c:v>0.06</c:v>
                </c:pt>
                <c:pt idx="11314">
                  <c:v>0</c:v>
                </c:pt>
                <c:pt idx="11315">
                  <c:v>0.06</c:v>
                </c:pt>
                <c:pt idx="11316">
                  <c:v>0.03</c:v>
                </c:pt>
                <c:pt idx="11317">
                  <c:v>0.06</c:v>
                </c:pt>
                <c:pt idx="11318">
                  <c:v>0</c:v>
                </c:pt>
                <c:pt idx="11319">
                  <c:v>0.06</c:v>
                </c:pt>
                <c:pt idx="11320">
                  <c:v>0</c:v>
                </c:pt>
                <c:pt idx="11321">
                  <c:v>0.06</c:v>
                </c:pt>
                <c:pt idx="11322">
                  <c:v>0</c:v>
                </c:pt>
                <c:pt idx="11323">
                  <c:v>0.06</c:v>
                </c:pt>
                <c:pt idx="11324">
                  <c:v>0</c:v>
                </c:pt>
                <c:pt idx="11325">
                  <c:v>0.06</c:v>
                </c:pt>
                <c:pt idx="11326">
                  <c:v>0</c:v>
                </c:pt>
                <c:pt idx="11327">
                  <c:v>0.06</c:v>
                </c:pt>
                <c:pt idx="11328">
                  <c:v>0.03</c:v>
                </c:pt>
                <c:pt idx="11329">
                  <c:v>0.06</c:v>
                </c:pt>
                <c:pt idx="11330">
                  <c:v>0</c:v>
                </c:pt>
                <c:pt idx="11331">
                  <c:v>0.06</c:v>
                </c:pt>
                <c:pt idx="11332">
                  <c:v>0.03</c:v>
                </c:pt>
                <c:pt idx="11333">
                  <c:v>0.09</c:v>
                </c:pt>
                <c:pt idx="11334">
                  <c:v>0</c:v>
                </c:pt>
                <c:pt idx="11335">
                  <c:v>0.06</c:v>
                </c:pt>
                <c:pt idx="11336">
                  <c:v>0</c:v>
                </c:pt>
                <c:pt idx="11337">
                  <c:v>0.06</c:v>
                </c:pt>
                <c:pt idx="11338">
                  <c:v>0</c:v>
                </c:pt>
                <c:pt idx="11339">
                  <c:v>0.06</c:v>
                </c:pt>
                <c:pt idx="11340">
                  <c:v>0</c:v>
                </c:pt>
                <c:pt idx="11341">
                  <c:v>0.06</c:v>
                </c:pt>
                <c:pt idx="11342">
                  <c:v>0.03</c:v>
                </c:pt>
                <c:pt idx="11343">
                  <c:v>0.06</c:v>
                </c:pt>
                <c:pt idx="11344">
                  <c:v>0.03</c:v>
                </c:pt>
                <c:pt idx="11345">
                  <c:v>0.06</c:v>
                </c:pt>
                <c:pt idx="11346">
                  <c:v>0.03</c:v>
                </c:pt>
                <c:pt idx="11347">
                  <c:v>0.06</c:v>
                </c:pt>
                <c:pt idx="11348">
                  <c:v>0.03</c:v>
                </c:pt>
                <c:pt idx="11349">
                  <c:v>0.06</c:v>
                </c:pt>
                <c:pt idx="11350">
                  <c:v>0</c:v>
                </c:pt>
                <c:pt idx="11351">
                  <c:v>0.06</c:v>
                </c:pt>
                <c:pt idx="11352">
                  <c:v>0</c:v>
                </c:pt>
                <c:pt idx="11353">
                  <c:v>0.06</c:v>
                </c:pt>
                <c:pt idx="11354">
                  <c:v>0.03</c:v>
                </c:pt>
                <c:pt idx="11355">
                  <c:v>0.06</c:v>
                </c:pt>
                <c:pt idx="11356">
                  <c:v>0</c:v>
                </c:pt>
                <c:pt idx="11357">
                  <c:v>0.06</c:v>
                </c:pt>
                <c:pt idx="11358">
                  <c:v>0</c:v>
                </c:pt>
                <c:pt idx="11359">
                  <c:v>0.06</c:v>
                </c:pt>
                <c:pt idx="11360">
                  <c:v>0</c:v>
                </c:pt>
                <c:pt idx="11361">
                  <c:v>0.06</c:v>
                </c:pt>
                <c:pt idx="11362">
                  <c:v>0</c:v>
                </c:pt>
                <c:pt idx="11363">
                  <c:v>0.06</c:v>
                </c:pt>
                <c:pt idx="11364">
                  <c:v>0.03</c:v>
                </c:pt>
                <c:pt idx="11365">
                  <c:v>0.06</c:v>
                </c:pt>
                <c:pt idx="11366">
                  <c:v>0</c:v>
                </c:pt>
                <c:pt idx="11367">
                  <c:v>0.06</c:v>
                </c:pt>
                <c:pt idx="11368">
                  <c:v>0</c:v>
                </c:pt>
                <c:pt idx="11369">
                  <c:v>0.06</c:v>
                </c:pt>
                <c:pt idx="11370">
                  <c:v>0.03</c:v>
                </c:pt>
                <c:pt idx="11371">
                  <c:v>0.06</c:v>
                </c:pt>
                <c:pt idx="11372">
                  <c:v>0</c:v>
                </c:pt>
                <c:pt idx="11373">
                  <c:v>0.06</c:v>
                </c:pt>
                <c:pt idx="11374">
                  <c:v>0.03</c:v>
                </c:pt>
                <c:pt idx="11375">
                  <c:v>0.06</c:v>
                </c:pt>
                <c:pt idx="11376">
                  <c:v>0</c:v>
                </c:pt>
                <c:pt idx="11377">
                  <c:v>0.06</c:v>
                </c:pt>
                <c:pt idx="11378">
                  <c:v>0</c:v>
                </c:pt>
                <c:pt idx="11379">
                  <c:v>0.06</c:v>
                </c:pt>
                <c:pt idx="11380">
                  <c:v>0.03</c:v>
                </c:pt>
                <c:pt idx="11381">
                  <c:v>0.06</c:v>
                </c:pt>
                <c:pt idx="11382">
                  <c:v>0.03</c:v>
                </c:pt>
                <c:pt idx="11383">
                  <c:v>0.06</c:v>
                </c:pt>
                <c:pt idx="11384">
                  <c:v>0.03</c:v>
                </c:pt>
                <c:pt idx="11385">
                  <c:v>0.06</c:v>
                </c:pt>
                <c:pt idx="11386">
                  <c:v>0</c:v>
                </c:pt>
                <c:pt idx="11387">
                  <c:v>0.06</c:v>
                </c:pt>
                <c:pt idx="11388">
                  <c:v>0</c:v>
                </c:pt>
                <c:pt idx="11389">
                  <c:v>0.06</c:v>
                </c:pt>
                <c:pt idx="11390">
                  <c:v>0.03</c:v>
                </c:pt>
                <c:pt idx="11391">
                  <c:v>0.06</c:v>
                </c:pt>
                <c:pt idx="11392">
                  <c:v>0.03</c:v>
                </c:pt>
                <c:pt idx="11393">
                  <c:v>0.06</c:v>
                </c:pt>
                <c:pt idx="11394">
                  <c:v>0.03</c:v>
                </c:pt>
                <c:pt idx="11395">
                  <c:v>0.06</c:v>
                </c:pt>
                <c:pt idx="11396">
                  <c:v>0.03</c:v>
                </c:pt>
                <c:pt idx="11397">
                  <c:v>0.06</c:v>
                </c:pt>
                <c:pt idx="11398">
                  <c:v>0</c:v>
                </c:pt>
                <c:pt idx="11399">
                  <c:v>0.06</c:v>
                </c:pt>
                <c:pt idx="11400">
                  <c:v>0.03</c:v>
                </c:pt>
                <c:pt idx="11401">
                  <c:v>0.06</c:v>
                </c:pt>
                <c:pt idx="11402">
                  <c:v>0</c:v>
                </c:pt>
                <c:pt idx="11403">
                  <c:v>0.06</c:v>
                </c:pt>
                <c:pt idx="11404">
                  <c:v>0</c:v>
                </c:pt>
                <c:pt idx="11405">
                  <c:v>0.06</c:v>
                </c:pt>
                <c:pt idx="11406">
                  <c:v>0.03</c:v>
                </c:pt>
                <c:pt idx="11407">
                  <c:v>0.06</c:v>
                </c:pt>
                <c:pt idx="11408">
                  <c:v>0</c:v>
                </c:pt>
                <c:pt idx="11409">
                  <c:v>0.06</c:v>
                </c:pt>
                <c:pt idx="11410">
                  <c:v>0.03</c:v>
                </c:pt>
                <c:pt idx="11411">
                  <c:v>0.06</c:v>
                </c:pt>
                <c:pt idx="11412">
                  <c:v>0.03</c:v>
                </c:pt>
                <c:pt idx="11413">
                  <c:v>0.06</c:v>
                </c:pt>
                <c:pt idx="11414">
                  <c:v>0.03</c:v>
                </c:pt>
                <c:pt idx="11415">
                  <c:v>0.06</c:v>
                </c:pt>
                <c:pt idx="11416">
                  <c:v>0</c:v>
                </c:pt>
                <c:pt idx="11417">
                  <c:v>0.06</c:v>
                </c:pt>
                <c:pt idx="11418">
                  <c:v>0</c:v>
                </c:pt>
                <c:pt idx="11419">
                  <c:v>0.06</c:v>
                </c:pt>
                <c:pt idx="11420">
                  <c:v>0</c:v>
                </c:pt>
                <c:pt idx="11421">
                  <c:v>0.06</c:v>
                </c:pt>
                <c:pt idx="11422">
                  <c:v>0</c:v>
                </c:pt>
                <c:pt idx="11423">
                  <c:v>0.06</c:v>
                </c:pt>
                <c:pt idx="11424">
                  <c:v>0</c:v>
                </c:pt>
                <c:pt idx="11425">
                  <c:v>0.06</c:v>
                </c:pt>
                <c:pt idx="11426">
                  <c:v>0.03</c:v>
                </c:pt>
                <c:pt idx="11427">
                  <c:v>0.06</c:v>
                </c:pt>
                <c:pt idx="11428">
                  <c:v>0</c:v>
                </c:pt>
                <c:pt idx="11429">
                  <c:v>0.06</c:v>
                </c:pt>
                <c:pt idx="11430">
                  <c:v>0.03</c:v>
                </c:pt>
                <c:pt idx="11431">
                  <c:v>0.06</c:v>
                </c:pt>
                <c:pt idx="11432">
                  <c:v>0.03</c:v>
                </c:pt>
                <c:pt idx="11433">
                  <c:v>0.06</c:v>
                </c:pt>
                <c:pt idx="11434">
                  <c:v>0</c:v>
                </c:pt>
                <c:pt idx="11435">
                  <c:v>0.06</c:v>
                </c:pt>
                <c:pt idx="11436">
                  <c:v>0.03</c:v>
                </c:pt>
                <c:pt idx="11437">
                  <c:v>0.06</c:v>
                </c:pt>
                <c:pt idx="11438">
                  <c:v>0.03</c:v>
                </c:pt>
                <c:pt idx="11439">
                  <c:v>0.06</c:v>
                </c:pt>
                <c:pt idx="11440">
                  <c:v>0.03</c:v>
                </c:pt>
                <c:pt idx="11441">
                  <c:v>0.06</c:v>
                </c:pt>
                <c:pt idx="11442">
                  <c:v>0.03</c:v>
                </c:pt>
                <c:pt idx="11443">
                  <c:v>0.06</c:v>
                </c:pt>
                <c:pt idx="11444">
                  <c:v>0</c:v>
                </c:pt>
                <c:pt idx="11445">
                  <c:v>0.06</c:v>
                </c:pt>
                <c:pt idx="11446">
                  <c:v>0.03</c:v>
                </c:pt>
                <c:pt idx="11447">
                  <c:v>0.06</c:v>
                </c:pt>
                <c:pt idx="11448">
                  <c:v>0.03</c:v>
                </c:pt>
                <c:pt idx="11449">
                  <c:v>0.06</c:v>
                </c:pt>
                <c:pt idx="11450">
                  <c:v>0.03</c:v>
                </c:pt>
                <c:pt idx="11451">
                  <c:v>0.06</c:v>
                </c:pt>
                <c:pt idx="11452">
                  <c:v>0</c:v>
                </c:pt>
                <c:pt idx="11453">
                  <c:v>0.09</c:v>
                </c:pt>
                <c:pt idx="11454">
                  <c:v>0</c:v>
                </c:pt>
                <c:pt idx="11455">
                  <c:v>0.06</c:v>
                </c:pt>
                <c:pt idx="11456">
                  <c:v>0</c:v>
                </c:pt>
                <c:pt idx="11457">
                  <c:v>0.06</c:v>
                </c:pt>
                <c:pt idx="11458">
                  <c:v>0.03</c:v>
                </c:pt>
                <c:pt idx="11459">
                  <c:v>0.06</c:v>
                </c:pt>
                <c:pt idx="11460">
                  <c:v>0</c:v>
                </c:pt>
                <c:pt idx="11461">
                  <c:v>0.06</c:v>
                </c:pt>
                <c:pt idx="11462">
                  <c:v>0.03</c:v>
                </c:pt>
                <c:pt idx="11463">
                  <c:v>0.06</c:v>
                </c:pt>
                <c:pt idx="11464">
                  <c:v>0</c:v>
                </c:pt>
                <c:pt idx="11465">
                  <c:v>0.06</c:v>
                </c:pt>
                <c:pt idx="11466">
                  <c:v>0.03</c:v>
                </c:pt>
                <c:pt idx="11467">
                  <c:v>0.06</c:v>
                </c:pt>
                <c:pt idx="11468">
                  <c:v>0</c:v>
                </c:pt>
                <c:pt idx="11469">
                  <c:v>0.06</c:v>
                </c:pt>
                <c:pt idx="11470">
                  <c:v>0.03</c:v>
                </c:pt>
                <c:pt idx="11471">
                  <c:v>0.06</c:v>
                </c:pt>
                <c:pt idx="11472">
                  <c:v>0</c:v>
                </c:pt>
                <c:pt idx="11473">
                  <c:v>0.06</c:v>
                </c:pt>
                <c:pt idx="11474">
                  <c:v>0</c:v>
                </c:pt>
                <c:pt idx="11475">
                  <c:v>0.06</c:v>
                </c:pt>
                <c:pt idx="11476">
                  <c:v>0</c:v>
                </c:pt>
                <c:pt idx="11477">
                  <c:v>0.06</c:v>
                </c:pt>
                <c:pt idx="11478">
                  <c:v>0.03</c:v>
                </c:pt>
                <c:pt idx="11479">
                  <c:v>0.06</c:v>
                </c:pt>
                <c:pt idx="11480">
                  <c:v>0.03</c:v>
                </c:pt>
                <c:pt idx="11481">
                  <c:v>0.06</c:v>
                </c:pt>
                <c:pt idx="11482">
                  <c:v>0.03</c:v>
                </c:pt>
                <c:pt idx="11483">
                  <c:v>0.06</c:v>
                </c:pt>
                <c:pt idx="11484">
                  <c:v>0</c:v>
                </c:pt>
                <c:pt idx="11485">
                  <c:v>0.06</c:v>
                </c:pt>
                <c:pt idx="11486">
                  <c:v>0.03</c:v>
                </c:pt>
                <c:pt idx="11487">
                  <c:v>0.06</c:v>
                </c:pt>
                <c:pt idx="11488">
                  <c:v>0</c:v>
                </c:pt>
                <c:pt idx="11489">
                  <c:v>0.06</c:v>
                </c:pt>
                <c:pt idx="11490">
                  <c:v>0.03</c:v>
                </c:pt>
                <c:pt idx="11491">
                  <c:v>0.06</c:v>
                </c:pt>
                <c:pt idx="11492">
                  <c:v>0</c:v>
                </c:pt>
                <c:pt idx="11493">
                  <c:v>0.06</c:v>
                </c:pt>
                <c:pt idx="11494">
                  <c:v>0.03</c:v>
                </c:pt>
                <c:pt idx="11495">
                  <c:v>0.06</c:v>
                </c:pt>
                <c:pt idx="11496">
                  <c:v>0.03</c:v>
                </c:pt>
                <c:pt idx="11497">
                  <c:v>0.06</c:v>
                </c:pt>
                <c:pt idx="11498">
                  <c:v>0.03</c:v>
                </c:pt>
                <c:pt idx="11499">
                  <c:v>0.06</c:v>
                </c:pt>
                <c:pt idx="11500">
                  <c:v>0.03</c:v>
                </c:pt>
                <c:pt idx="11501">
                  <c:v>0.06</c:v>
                </c:pt>
                <c:pt idx="11502">
                  <c:v>0.03</c:v>
                </c:pt>
                <c:pt idx="11503">
                  <c:v>0.06</c:v>
                </c:pt>
                <c:pt idx="11504">
                  <c:v>0</c:v>
                </c:pt>
                <c:pt idx="11505">
                  <c:v>0.06</c:v>
                </c:pt>
                <c:pt idx="11506">
                  <c:v>0.03</c:v>
                </c:pt>
                <c:pt idx="11507">
                  <c:v>0.06</c:v>
                </c:pt>
                <c:pt idx="11508">
                  <c:v>0.03</c:v>
                </c:pt>
                <c:pt idx="11509">
                  <c:v>0.06</c:v>
                </c:pt>
                <c:pt idx="11510">
                  <c:v>0</c:v>
                </c:pt>
                <c:pt idx="11511">
                  <c:v>0.06</c:v>
                </c:pt>
                <c:pt idx="11512">
                  <c:v>0</c:v>
                </c:pt>
                <c:pt idx="11513">
                  <c:v>0.06</c:v>
                </c:pt>
                <c:pt idx="11514">
                  <c:v>0</c:v>
                </c:pt>
                <c:pt idx="11515">
                  <c:v>0.06</c:v>
                </c:pt>
                <c:pt idx="11516">
                  <c:v>0</c:v>
                </c:pt>
                <c:pt idx="11517">
                  <c:v>0.06</c:v>
                </c:pt>
                <c:pt idx="11518">
                  <c:v>0</c:v>
                </c:pt>
                <c:pt idx="11519">
                  <c:v>0.06</c:v>
                </c:pt>
                <c:pt idx="11520">
                  <c:v>0.03</c:v>
                </c:pt>
                <c:pt idx="11521">
                  <c:v>0.06</c:v>
                </c:pt>
                <c:pt idx="11522">
                  <c:v>0.06</c:v>
                </c:pt>
                <c:pt idx="11523">
                  <c:v>0.06</c:v>
                </c:pt>
                <c:pt idx="11524">
                  <c:v>0.03</c:v>
                </c:pt>
                <c:pt idx="11525">
                  <c:v>0.06</c:v>
                </c:pt>
                <c:pt idx="11526">
                  <c:v>0.03</c:v>
                </c:pt>
                <c:pt idx="11527">
                  <c:v>0.06</c:v>
                </c:pt>
                <c:pt idx="11528">
                  <c:v>0</c:v>
                </c:pt>
                <c:pt idx="11529">
                  <c:v>0.06</c:v>
                </c:pt>
                <c:pt idx="11530">
                  <c:v>0.03</c:v>
                </c:pt>
                <c:pt idx="11531">
                  <c:v>0.06</c:v>
                </c:pt>
                <c:pt idx="11532">
                  <c:v>0.03</c:v>
                </c:pt>
                <c:pt idx="11533">
                  <c:v>0.06</c:v>
                </c:pt>
                <c:pt idx="11534">
                  <c:v>0</c:v>
                </c:pt>
                <c:pt idx="11535">
                  <c:v>0.06</c:v>
                </c:pt>
                <c:pt idx="11536">
                  <c:v>0</c:v>
                </c:pt>
                <c:pt idx="11537">
                  <c:v>0.06</c:v>
                </c:pt>
                <c:pt idx="11538">
                  <c:v>0</c:v>
                </c:pt>
                <c:pt idx="11539">
                  <c:v>0.06</c:v>
                </c:pt>
                <c:pt idx="11540">
                  <c:v>0.03</c:v>
                </c:pt>
                <c:pt idx="11541">
                  <c:v>0.06</c:v>
                </c:pt>
                <c:pt idx="11542">
                  <c:v>0.03</c:v>
                </c:pt>
                <c:pt idx="11543">
                  <c:v>0.06</c:v>
                </c:pt>
                <c:pt idx="11544">
                  <c:v>0.03</c:v>
                </c:pt>
                <c:pt idx="11545">
                  <c:v>0.06</c:v>
                </c:pt>
                <c:pt idx="11546">
                  <c:v>0.03</c:v>
                </c:pt>
                <c:pt idx="11547">
                  <c:v>0.06</c:v>
                </c:pt>
                <c:pt idx="11548">
                  <c:v>0</c:v>
                </c:pt>
                <c:pt idx="11549">
                  <c:v>0.06</c:v>
                </c:pt>
                <c:pt idx="11550">
                  <c:v>0</c:v>
                </c:pt>
                <c:pt idx="11551">
                  <c:v>0.06</c:v>
                </c:pt>
                <c:pt idx="11552">
                  <c:v>0.03</c:v>
                </c:pt>
                <c:pt idx="11553">
                  <c:v>0.06</c:v>
                </c:pt>
                <c:pt idx="11554">
                  <c:v>0.03</c:v>
                </c:pt>
                <c:pt idx="11555">
                  <c:v>0.06</c:v>
                </c:pt>
                <c:pt idx="11556">
                  <c:v>0.03</c:v>
                </c:pt>
                <c:pt idx="11557">
                  <c:v>0.06</c:v>
                </c:pt>
                <c:pt idx="11558">
                  <c:v>0.03</c:v>
                </c:pt>
                <c:pt idx="11559">
                  <c:v>0.06</c:v>
                </c:pt>
                <c:pt idx="11560">
                  <c:v>0</c:v>
                </c:pt>
                <c:pt idx="11561">
                  <c:v>0.06</c:v>
                </c:pt>
                <c:pt idx="11562">
                  <c:v>0</c:v>
                </c:pt>
                <c:pt idx="11563">
                  <c:v>0.06</c:v>
                </c:pt>
                <c:pt idx="11564">
                  <c:v>0.03</c:v>
                </c:pt>
                <c:pt idx="11565">
                  <c:v>0.06</c:v>
                </c:pt>
                <c:pt idx="11566">
                  <c:v>0</c:v>
                </c:pt>
                <c:pt idx="11567">
                  <c:v>0.06</c:v>
                </c:pt>
                <c:pt idx="11568">
                  <c:v>0</c:v>
                </c:pt>
                <c:pt idx="11569">
                  <c:v>0.06</c:v>
                </c:pt>
                <c:pt idx="11570">
                  <c:v>0</c:v>
                </c:pt>
                <c:pt idx="11571">
                  <c:v>0.06</c:v>
                </c:pt>
                <c:pt idx="11572">
                  <c:v>0</c:v>
                </c:pt>
                <c:pt idx="11573">
                  <c:v>0.09</c:v>
                </c:pt>
                <c:pt idx="11574">
                  <c:v>0.03</c:v>
                </c:pt>
                <c:pt idx="11575">
                  <c:v>0.06</c:v>
                </c:pt>
                <c:pt idx="11576">
                  <c:v>0</c:v>
                </c:pt>
                <c:pt idx="11577">
                  <c:v>0.06</c:v>
                </c:pt>
                <c:pt idx="11578">
                  <c:v>0.03</c:v>
                </c:pt>
                <c:pt idx="11579">
                  <c:v>0.06</c:v>
                </c:pt>
                <c:pt idx="11580">
                  <c:v>0.03</c:v>
                </c:pt>
                <c:pt idx="11581">
                  <c:v>0.06</c:v>
                </c:pt>
                <c:pt idx="11582">
                  <c:v>0.03</c:v>
                </c:pt>
                <c:pt idx="11583">
                  <c:v>0.06</c:v>
                </c:pt>
                <c:pt idx="11584">
                  <c:v>0</c:v>
                </c:pt>
                <c:pt idx="11585">
                  <c:v>0.06</c:v>
                </c:pt>
                <c:pt idx="11586">
                  <c:v>0</c:v>
                </c:pt>
                <c:pt idx="11587">
                  <c:v>0.06</c:v>
                </c:pt>
                <c:pt idx="11588">
                  <c:v>0.03</c:v>
                </c:pt>
                <c:pt idx="11589">
                  <c:v>0.06</c:v>
                </c:pt>
                <c:pt idx="11590">
                  <c:v>0</c:v>
                </c:pt>
                <c:pt idx="11591">
                  <c:v>0.06</c:v>
                </c:pt>
                <c:pt idx="11592">
                  <c:v>0.03</c:v>
                </c:pt>
                <c:pt idx="11593">
                  <c:v>0.06</c:v>
                </c:pt>
                <c:pt idx="11594">
                  <c:v>0.03</c:v>
                </c:pt>
                <c:pt idx="11595">
                  <c:v>0.06</c:v>
                </c:pt>
                <c:pt idx="11596">
                  <c:v>0.03</c:v>
                </c:pt>
                <c:pt idx="11597">
                  <c:v>0.06</c:v>
                </c:pt>
                <c:pt idx="11598">
                  <c:v>0.03</c:v>
                </c:pt>
                <c:pt idx="11599">
                  <c:v>0.06</c:v>
                </c:pt>
                <c:pt idx="11600">
                  <c:v>0.03</c:v>
                </c:pt>
                <c:pt idx="11601">
                  <c:v>0.06</c:v>
                </c:pt>
                <c:pt idx="11602">
                  <c:v>0</c:v>
                </c:pt>
                <c:pt idx="11603">
                  <c:v>0.06</c:v>
                </c:pt>
                <c:pt idx="11604">
                  <c:v>0.03</c:v>
                </c:pt>
                <c:pt idx="11605">
                  <c:v>0.06</c:v>
                </c:pt>
                <c:pt idx="11606">
                  <c:v>0.03</c:v>
                </c:pt>
                <c:pt idx="11607">
                  <c:v>0.06</c:v>
                </c:pt>
                <c:pt idx="11608">
                  <c:v>0</c:v>
                </c:pt>
                <c:pt idx="11609">
                  <c:v>0.06</c:v>
                </c:pt>
                <c:pt idx="11610">
                  <c:v>0.03</c:v>
                </c:pt>
                <c:pt idx="11611">
                  <c:v>0.06</c:v>
                </c:pt>
                <c:pt idx="11612">
                  <c:v>0.03</c:v>
                </c:pt>
                <c:pt idx="11613">
                  <c:v>0.06</c:v>
                </c:pt>
                <c:pt idx="11614">
                  <c:v>0</c:v>
                </c:pt>
                <c:pt idx="11615">
                  <c:v>0.06</c:v>
                </c:pt>
                <c:pt idx="11616">
                  <c:v>0</c:v>
                </c:pt>
                <c:pt idx="11617">
                  <c:v>0.06</c:v>
                </c:pt>
                <c:pt idx="11618">
                  <c:v>0.03</c:v>
                </c:pt>
                <c:pt idx="11619">
                  <c:v>0.06</c:v>
                </c:pt>
                <c:pt idx="11620">
                  <c:v>0.03</c:v>
                </c:pt>
                <c:pt idx="11621">
                  <c:v>0.06</c:v>
                </c:pt>
                <c:pt idx="11622">
                  <c:v>0</c:v>
                </c:pt>
                <c:pt idx="11623">
                  <c:v>0.06</c:v>
                </c:pt>
                <c:pt idx="11624">
                  <c:v>0</c:v>
                </c:pt>
                <c:pt idx="11625">
                  <c:v>0.06</c:v>
                </c:pt>
                <c:pt idx="11626">
                  <c:v>0</c:v>
                </c:pt>
                <c:pt idx="11627">
                  <c:v>0.06</c:v>
                </c:pt>
                <c:pt idx="11628">
                  <c:v>0</c:v>
                </c:pt>
                <c:pt idx="11629">
                  <c:v>0.06</c:v>
                </c:pt>
                <c:pt idx="11630">
                  <c:v>0</c:v>
                </c:pt>
                <c:pt idx="11631">
                  <c:v>0.06</c:v>
                </c:pt>
                <c:pt idx="11632">
                  <c:v>0.03</c:v>
                </c:pt>
                <c:pt idx="11633">
                  <c:v>0.06</c:v>
                </c:pt>
                <c:pt idx="11634">
                  <c:v>0</c:v>
                </c:pt>
                <c:pt idx="11635">
                  <c:v>0.06</c:v>
                </c:pt>
                <c:pt idx="11636">
                  <c:v>0</c:v>
                </c:pt>
                <c:pt idx="11637">
                  <c:v>0.06</c:v>
                </c:pt>
                <c:pt idx="11638">
                  <c:v>0.03</c:v>
                </c:pt>
                <c:pt idx="11639">
                  <c:v>0.06</c:v>
                </c:pt>
                <c:pt idx="11640">
                  <c:v>0</c:v>
                </c:pt>
                <c:pt idx="11641">
                  <c:v>0.06</c:v>
                </c:pt>
                <c:pt idx="11642">
                  <c:v>0.03</c:v>
                </c:pt>
                <c:pt idx="11643">
                  <c:v>0.06</c:v>
                </c:pt>
                <c:pt idx="11644">
                  <c:v>0.03</c:v>
                </c:pt>
                <c:pt idx="11645">
                  <c:v>0.06</c:v>
                </c:pt>
                <c:pt idx="11646">
                  <c:v>0.03</c:v>
                </c:pt>
                <c:pt idx="11647">
                  <c:v>0.06</c:v>
                </c:pt>
                <c:pt idx="11648">
                  <c:v>0.03</c:v>
                </c:pt>
                <c:pt idx="11649">
                  <c:v>0.06</c:v>
                </c:pt>
                <c:pt idx="11650">
                  <c:v>0</c:v>
                </c:pt>
                <c:pt idx="11651">
                  <c:v>0.06</c:v>
                </c:pt>
                <c:pt idx="11652">
                  <c:v>0</c:v>
                </c:pt>
                <c:pt idx="11653">
                  <c:v>0.06</c:v>
                </c:pt>
                <c:pt idx="11654">
                  <c:v>0.03</c:v>
                </c:pt>
                <c:pt idx="11655">
                  <c:v>0.06</c:v>
                </c:pt>
                <c:pt idx="11656">
                  <c:v>0</c:v>
                </c:pt>
                <c:pt idx="11657">
                  <c:v>0.06</c:v>
                </c:pt>
                <c:pt idx="11658">
                  <c:v>0</c:v>
                </c:pt>
                <c:pt idx="11659">
                  <c:v>0.06</c:v>
                </c:pt>
                <c:pt idx="11660">
                  <c:v>0.03</c:v>
                </c:pt>
                <c:pt idx="11661">
                  <c:v>0.06</c:v>
                </c:pt>
                <c:pt idx="11662">
                  <c:v>0</c:v>
                </c:pt>
                <c:pt idx="11663">
                  <c:v>0.06</c:v>
                </c:pt>
                <c:pt idx="11664">
                  <c:v>0.03</c:v>
                </c:pt>
                <c:pt idx="11665">
                  <c:v>0.06</c:v>
                </c:pt>
                <c:pt idx="11666">
                  <c:v>0</c:v>
                </c:pt>
                <c:pt idx="11667">
                  <c:v>0.06</c:v>
                </c:pt>
                <c:pt idx="11668">
                  <c:v>0</c:v>
                </c:pt>
                <c:pt idx="11669">
                  <c:v>0.06</c:v>
                </c:pt>
                <c:pt idx="11670">
                  <c:v>0</c:v>
                </c:pt>
                <c:pt idx="11671">
                  <c:v>0.06</c:v>
                </c:pt>
                <c:pt idx="11672">
                  <c:v>0</c:v>
                </c:pt>
                <c:pt idx="11673">
                  <c:v>0.06</c:v>
                </c:pt>
                <c:pt idx="11674">
                  <c:v>0</c:v>
                </c:pt>
                <c:pt idx="11675">
                  <c:v>0.06</c:v>
                </c:pt>
                <c:pt idx="11676">
                  <c:v>0</c:v>
                </c:pt>
                <c:pt idx="11677">
                  <c:v>0.06</c:v>
                </c:pt>
                <c:pt idx="11678">
                  <c:v>0</c:v>
                </c:pt>
                <c:pt idx="11679">
                  <c:v>0.06</c:v>
                </c:pt>
                <c:pt idx="11680">
                  <c:v>0.03</c:v>
                </c:pt>
                <c:pt idx="11681">
                  <c:v>0.06</c:v>
                </c:pt>
                <c:pt idx="11682">
                  <c:v>0.03</c:v>
                </c:pt>
                <c:pt idx="11683">
                  <c:v>0.06</c:v>
                </c:pt>
                <c:pt idx="11684">
                  <c:v>0</c:v>
                </c:pt>
                <c:pt idx="11685">
                  <c:v>0.06</c:v>
                </c:pt>
                <c:pt idx="11686">
                  <c:v>0.03</c:v>
                </c:pt>
                <c:pt idx="11687">
                  <c:v>0.06</c:v>
                </c:pt>
                <c:pt idx="11688">
                  <c:v>0</c:v>
                </c:pt>
                <c:pt idx="11689">
                  <c:v>0.06</c:v>
                </c:pt>
                <c:pt idx="11690">
                  <c:v>0.03</c:v>
                </c:pt>
                <c:pt idx="11691">
                  <c:v>0.06</c:v>
                </c:pt>
                <c:pt idx="11692">
                  <c:v>0.03</c:v>
                </c:pt>
                <c:pt idx="11693">
                  <c:v>0.09</c:v>
                </c:pt>
                <c:pt idx="11694">
                  <c:v>0.03</c:v>
                </c:pt>
                <c:pt idx="11695">
                  <c:v>0.06</c:v>
                </c:pt>
                <c:pt idx="11696">
                  <c:v>0.03</c:v>
                </c:pt>
                <c:pt idx="11697">
                  <c:v>0.06</c:v>
                </c:pt>
                <c:pt idx="11698">
                  <c:v>0</c:v>
                </c:pt>
                <c:pt idx="11699">
                  <c:v>0.06</c:v>
                </c:pt>
                <c:pt idx="11700">
                  <c:v>0</c:v>
                </c:pt>
                <c:pt idx="11701">
                  <c:v>0.06</c:v>
                </c:pt>
                <c:pt idx="11702">
                  <c:v>0</c:v>
                </c:pt>
                <c:pt idx="11703">
                  <c:v>0.06</c:v>
                </c:pt>
                <c:pt idx="11704">
                  <c:v>0.03</c:v>
                </c:pt>
                <c:pt idx="11705">
                  <c:v>0.06</c:v>
                </c:pt>
                <c:pt idx="11706">
                  <c:v>0</c:v>
                </c:pt>
                <c:pt idx="11707">
                  <c:v>0.06</c:v>
                </c:pt>
                <c:pt idx="11708">
                  <c:v>0</c:v>
                </c:pt>
                <c:pt idx="11709">
                  <c:v>0.06</c:v>
                </c:pt>
                <c:pt idx="11710">
                  <c:v>0.03</c:v>
                </c:pt>
                <c:pt idx="11711">
                  <c:v>0.06</c:v>
                </c:pt>
                <c:pt idx="11712">
                  <c:v>0.03</c:v>
                </c:pt>
                <c:pt idx="11713">
                  <c:v>0.06</c:v>
                </c:pt>
                <c:pt idx="11714">
                  <c:v>0.03</c:v>
                </c:pt>
                <c:pt idx="11715">
                  <c:v>0.06</c:v>
                </c:pt>
                <c:pt idx="11716">
                  <c:v>0.03</c:v>
                </c:pt>
                <c:pt idx="11717">
                  <c:v>0.06</c:v>
                </c:pt>
                <c:pt idx="11718">
                  <c:v>0.03</c:v>
                </c:pt>
                <c:pt idx="11719">
                  <c:v>0.06</c:v>
                </c:pt>
                <c:pt idx="11720">
                  <c:v>0</c:v>
                </c:pt>
                <c:pt idx="11721">
                  <c:v>0.06</c:v>
                </c:pt>
                <c:pt idx="11722">
                  <c:v>0</c:v>
                </c:pt>
                <c:pt idx="11723">
                  <c:v>0.06</c:v>
                </c:pt>
                <c:pt idx="11724">
                  <c:v>0</c:v>
                </c:pt>
                <c:pt idx="11725">
                  <c:v>0.06</c:v>
                </c:pt>
                <c:pt idx="11726">
                  <c:v>0</c:v>
                </c:pt>
                <c:pt idx="11727">
                  <c:v>0.06</c:v>
                </c:pt>
                <c:pt idx="11728">
                  <c:v>0</c:v>
                </c:pt>
                <c:pt idx="11729">
                  <c:v>0.06</c:v>
                </c:pt>
                <c:pt idx="11730">
                  <c:v>0.03</c:v>
                </c:pt>
                <c:pt idx="11731">
                  <c:v>0.06</c:v>
                </c:pt>
                <c:pt idx="11732">
                  <c:v>0</c:v>
                </c:pt>
                <c:pt idx="11733">
                  <c:v>0.06</c:v>
                </c:pt>
                <c:pt idx="11734">
                  <c:v>0.03</c:v>
                </c:pt>
                <c:pt idx="11735">
                  <c:v>0.06</c:v>
                </c:pt>
                <c:pt idx="11736">
                  <c:v>0</c:v>
                </c:pt>
                <c:pt idx="11737">
                  <c:v>0.06</c:v>
                </c:pt>
                <c:pt idx="11738">
                  <c:v>0.03</c:v>
                </c:pt>
                <c:pt idx="11739">
                  <c:v>0.06</c:v>
                </c:pt>
                <c:pt idx="11740">
                  <c:v>0.03</c:v>
                </c:pt>
                <c:pt idx="11741">
                  <c:v>0.06</c:v>
                </c:pt>
                <c:pt idx="11742">
                  <c:v>0</c:v>
                </c:pt>
                <c:pt idx="11743">
                  <c:v>0.06</c:v>
                </c:pt>
                <c:pt idx="11744">
                  <c:v>0</c:v>
                </c:pt>
                <c:pt idx="11745">
                  <c:v>0.06</c:v>
                </c:pt>
                <c:pt idx="11746">
                  <c:v>0.03</c:v>
                </c:pt>
                <c:pt idx="11747">
                  <c:v>0.06</c:v>
                </c:pt>
                <c:pt idx="11748">
                  <c:v>0.03</c:v>
                </c:pt>
                <c:pt idx="11749">
                  <c:v>0.06</c:v>
                </c:pt>
                <c:pt idx="11750">
                  <c:v>0.03</c:v>
                </c:pt>
                <c:pt idx="11751">
                  <c:v>0.06</c:v>
                </c:pt>
                <c:pt idx="11752">
                  <c:v>0.03</c:v>
                </c:pt>
                <c:pt idx="11753">
                  <c:v>0.06</c:v>
                </c:pt>
                <c:pt idx="11754">
                  <c:v>0</c:v>
                </c:pt>
                <c:pt idx="11755">
                  <c:v>0.06</c:v>
                </c:pt>
                <c:pt idx="11756">
                  <c:v>0</c:v>
                </c:pt>
                <c:pt idx="11757">
                  <c:v>0.06</c:v>
                </c:pt>
                <c:pt idx="11758">
                  <c:v>0</c:v>
                </c:pt>
                <c:pt idx="11759">
                  <c:v>0.06</c:v>
                </c:pt>
                <c:pt idx="11760">
                  <c:v>0.03</c:v>
                </c:pt>
                <c:pt idx="11761">
                  <c:v>0.06</c:v>
                </c:pt>
                <c:pt idx="11762">
                  <c:v>0.03</c:v>
                </c:pt>
                <c:pt idx="11763">
                  <c:v>0.06</c:v>
                </c:pt>
                <c:pt idx="11764">
                  <c:v>0</c:v>
                </c:pt>
                <c:pt idx="11765">
                  <c:v>0.06</c:v>
                </c:pt>
                <c:pt idx="11766">
                  <c:v>0</c:v>
                </c:pt>
                <c:pt idx="11767">
                  <c:v>0.06</c:v>
                </c:pt>
                <c:pt idx="11768">
                  <c:v>0.03</c:v>
                </c:pt>
                <c:pt idx="11769">
                  <c:v>0.06</c:v>
                </c:pt>
                <c:pt idx="11770">
                  <c:v>0</c:v>
                </c:pt>
                <c:pt idx="11771">
                  <c:v>0.06</c:v>
                </c:pt>
                <c:pt idx="11772">
                  <c:v>0</c:v>
                </c:pt>
                <c:pt idx="11773">
                  <c:v>0.06</c:v>
                </c:pt>
                <c:pt idx="11774">
                  <c:v>0</c:v>
                </c:pt>
                <c:pt idx="11775">
                  <c:v>0.06</c:v>
                </c:pt>
                <c:pt idx="11776">
                  <c:v>0.03</c:v>
                </c:pt>
                <c:pt idx="11777">
                  <c:v>0.06</c:v>
                </c:pt>
                <c:pt idx="11778">
                  <c:v>0</c:v>
                </c:pt>
                <c:pt idx="11779">
                  <c:v>0.06</c:v>
                </c:pt>
                <c:pt idx="11780">
                  <c:v>0.03</c:v>
                </c:pt>
                <c:pt idx="11781">
                  <c:v>0.06</c:v>
                </c:pt>
                <c:pt idx="11782">
                  <c:v>0.03</c:v>
                </c:pt>
                <c:pt idx="11783">
                  <c:v>0.06</c:v>
                </c:pt>
                <c:pt idx="11784">
                  <c:v>0</c:v>
                </c:pt>
                <c:pt idx="11785">
                  <c:v>0.06</c:v>
                </c:pt>
                <c:pt idx="11786">
                  <c:v>0.03</c:v>
                </c:pt>
                <c:pt idx="11787">
                  <c:v>0.06</c:v>
                </c:pt>
                <c:pt idx="11788">
                  <c:v>0</c:v>
                </c:pt>
                <c:pt idx="11789">
                  <c:v>0.06</c:v>
                </c:pt>
                <c:pt idx="11790">
                  <c:v>0.03</c:v>
                </c:pt>
                <c:pt idx="11791">
                  <c:v>0.06</c:v>
                </c:pt>
                <c:pt idx="11792">
                  <c:v>0</c:v>
                </c:pt>
                <c:pt idx="11793">
                  <c:v>0.06</c:v>
                </c:pt>
                <c:pt idx="11794">
                  <c:v>0</c:v>
                </c:pt>
                <c:pt idx="11795">
                  <c:v>0.06</c:v>
                </c:pt>
                <c:pt idx="11796">
                  <c:v>0.03</c:v>
                </c:pt>
                <c:pt idx="11797">
                  <c:v>0.06</c:v>
                </c:pt>
                <c:pt idx="11798">
                  <c:v>0.03</c:v>
                </c:pt>
                <c:pt idx="11799">
                  <c:v>0.06</c:v>
                </c:pt>
                <c:pt idx="11800">
                  <c:v>0.03</c:v>
                </c:pt>
                <c:pt idx="11801">
                  <c:v>0.06</c:v>
                </c:pt>
                <c:pt idx="11802">
                  <c:v>0.03</c:v>
                </c:pt>
                <c:pt idx="11803">
                  <c:v>0.06</c:v>
                </c:pt>
                <c:pt idx="11804">
                  <c:v>0</c:v>
                </c:pt>
                <c:pt idx="11805">
                  <c:v>0.06</c:v>
                </c:pt>
                <c:pt idx="11806">
                  <c:v>0.03</c:v>
                </c:pt>
                <c:pt idx="11807">
                  <c:v>0.06</c:v>
                </c:pt>
                <c:pt idx="11808">
                  <c:v>0.03</c:v>
                </c:pt>
                <c:pt idx="11809">
                  <c:v>0.06</c:v>
                </c:pt>
                <c:pt idx="11810">
                  <c:v>0</c:v>
                </c:pt>
                <c:pt idx="11811">
                  <c:v>0.06</c:v>
                </c:pt>
                <c:pt idx="11812">
                  <c:v>0.03</c:v>
                </c:pt>
                <c:pt idx="11813">
                  <c:v>0.09</c:v>
                </c:pt>
                <c:pt idx="11814">
                  <c:v>0.03</c:v>
                </c:pt>
                <c:pt idx="11815">
                  <c:v>0.06</c:v>
                </c:pt>
                <c:pt idx="11816">
                  <c:v>0.03</c:v>
                </c:pt>
                <c:pt idx="11817">
                  <c:v>0.06</c:v>
                </c:pt>
                <c:pt idx="11818">
                  <c:v>0</c:v>
                </c:pt>
                <c:pt idx="11819">
                  <c:v>0.06</c:v>
                </c:pt>
                <c:pt idx="11820">
                  <c:v>0</c:v>
                </c:pt>
                <c:pt idx="11821">
                  <c:v>0.06</c:v>
                </c:pt>
                <c:pt idx="11822">
                  <c:v>0</c:v>
                </c:pt>
                <c:pt idx="11823">
                  <c:v>0.06</c:v>
                </c:pt>
                <c:pt idx="11824">
                  <c:v>0</c:v>
                </c:pt>
                <c:pt idx="11825">
                  <c:v>0.06</c:v>
                </c:pt>
                <c:pt idx="11826">
                  <c:v>0.03</c:v>
                </c:pt>
                <c:pt idx="11827">
                  <c:v>0.06</c:v>
                </c:pt>
                <c:pt idx="11828">
                  <c:v>0</c:v>
                </c:pt>
                <c:pt idx="11829">
                  <c:v>0.06</c:v>
                </c:pt>
                <c:pt idx="11830">
                  <c:v>0</c:v>
                </c:pt>
                <c:pt idx="11831">
                  <c:v>0.06</c:v>
                </c:pt>
                <c:pt idx="11832">
                  <c:v>0</c:v>
                </c:pt>
                <c:pt idx="11833">
                  <c:v>0.06</c:v>
                </c:pt>
                <c:pt idx="11834">
                  <c:v>0.03</c:v>
                </c:pt>
                <c:pt idx="11835">
                  <c:v>0.06</c:v>
                </c:pt>
                <c:pt idx="11836">
                  <c:v>0</c:v>
                </c:pt>
                <c:pt idx="11837">
                  <c:v>0.06</c:v>
                </c:pt>
                <c:pt idx="11838">
                  <c:v>0</c:v>
                </c:pt>
                <c:pt idx="11839">
                  <c:v>0.06</c:v>
                </c:pt>
                <c:pt idx="11840">
                  <c:v>0.03</c:v>
                </c:pt>
                <c:pt idx="11841">
                  <c:v>0.06</c:v>
                </c:pt>
                <c:pt idx="11842">
                  <c:v>0.03</c:v>
                </c:pt>
                <c:pt idx="11843">
                  <c:v>0.06</c:v>
                </c:pt>
                <c:pt idx="11844">
                  <c:v>0</c:v>
                </c:pt>
                <c:pt idx="11845">
                  <c:v>0.06</c:v>
                </c:pt>
                <c:pt idx="11846">
                  <c:v>0</c:v>
                </c:pt>
                <c:pt idx="11847">
                  <c:v>0.06</c:v>
                </c:pt>
                <c:pt idx="11848">
                  <c:v>0.03</c:v>
                </c:pt>
                <c:pt idx="11849">
                  <c:v>0.06</c:v>
                </c:pt>
                <c:pt idx="11850">
                  <c:v>0</c:v>
                </c:pt>
                <c:pt idx="11851">
                  <c:v>0.06</c:v>
                </c:pt>
                <c:pt idx="11852">
                  <c:v>0.03</c:v>
                </c:pt>
                <c:pt idx="11853">
                  <c:v>0.06</c:v>
                </c:pt>
                <c:pt idx="11854">
                  <c:v>0.03</c:v>
                </c:pt>
                <c:pt idx="11855">
                  <c:v>0.06</c:v>
                </c:pt>
                <c:pt idx="11856">
                  <c:v>0</c:v>
                </c:pt>
                <c:pt idx="11857">
                  <c:v>0.06</c:v>
                </c:pt>
                <c:pt idx="11858">
                  <c:v>0</c:v>
                </c:pt>
                <c:pt idx="11859">
                  <c:v>0.06</c:v>
                </c:pt>
                <c:pt idx="11860">
                  <c:v>0.03</c:v>
                </c:pt>
                <c:pt idx="11861">
                  <c:v>0.06</c:v>
                </c:pt>
                <c:pt idx="11862">
                  <c:v>0.03</c:v>
                </c:pt>
                <c:pt idx="11863">
                  <c:v>0.06</c:v>
                </c:pt>
                <c:pt idx="11864">
                  <c:v>0</c:v>
                </c:pt>
                <c:pt idx="11865">
                  <c:v>0.06</c:v>
                </c:pt>
                <c:pt idx="11866">
                  <c:v>0</c:v>
                </c:pt>
                <c:pt idx="11867">
                  <c:v>0.06</c:v>
                </c:pt>
                <c:pt idx="11868">
                  <c:v>0.03</c:v>
                </c:pt>
                <c:pt idx="11869">
                  <c:v>0.06</c:v>
                </c:pt>
                <c:pt idx="11870">
                  <c:v>0.03</c:v>
                </c:pt>
                <c:pt idx="11871">
                  <c:v>0.06</c:v>
                </c:pt>
                <c:pt idx="11872">
                  <c:v>0</c:v>
                </c:pt>
                <c:pt idx="11873">
                  <c:v>0.06</c:v>
                </c:pt>
                <c:pt idx="11874">
                  <c:v>0</c:v>
                </c:pt>
                <c:pt idx="11875">
                  <c:v>0.06</c:v>
                </c:pt>
                <c:pt idx="11876">
                  <c:v>0</c:v>
                </c:pt>
                <c:pt idx="11877">
                  <c:v>0.06</c:v>
                </c:pt>
                <c:pt idx="11878">
                  <c:v>0</c:v>
                </c:pt>
                <c:pt idx="11879">
                  <c:v>0.06</c:v>
                </c:pt>
                <c:pt idx="11880">
                  <c:v>0</c:v>
                </c:pt>
                <c:pt idx="11881">
                  <c:v>0.06</c:v>
                </c:pt>
                <c:pt idx="11882">
                  <c:v>0.03</c:v>
                </c:pt>
                <c:pt idx="11883">
                  <c:v>0.06</c:v>
                </c:pt>
                <c:pt idx="11884">
                  <c:v>0</c:v>
                </c:pt>
                <c:pt idx="11885">
                  <c:v>0.06</c:v>
                </c:pt>
                <c:pt idx="11886">
                  <c:v>0</c:v>
                </c:pt>
                <c:pt idx="11887">
                  <c:v>0.06</c:v>
                </c:pt>
                <c:pt idx="11888">
                  <c:v>0.03</c:v>
                </c:pt>
                <c:pt idx="11889">
                  <c:v>0.06</c:v>
                </c:pt>
                <c:pt idx="11890">
                  <c:v>0</c:v>
                </c:pt>
                <c:pt idx="11891">
                  <c:v>0.06</c:v>
                </c:pt>
                <c:pt idx="11892">
                  <c:v>0.03</c:v>
                </c:pt>
                <c:pt idx="11893">
                  <c:v>0.06</c:v>
                </c:pt>
                <c:pt idx="11894">
                  <c:v>0</c:v>
                </c:pt>
                <c:pt idx="11895">
                  <c:v>0.06</c:v>
                </c:pt>
                <c:pt idx="11896">
                  <c:v>0.03</c:v>
                </c:pt>
                <c:pt idx="11897">
                  <c:v>0.06</c:v>
                </c:pt>
                <c:pt idx="11898">
                  <c:v>0.03</c:v>
                </c:pt>
                <c:pt idx="11899">
                  <c:v>0.06</c:v>
                </c:pt>
                <c:pt idx="11900">
                  <c:v>0.03</c:v>
                </c:pt>
                <c:pt idx="11901">
                  <c:v>0.06</c:v>
                </c:pt>
                <c:pt idx="11902">
                  <c:v>0.03</c:v>
                </c:pt>
                <c:pt idx="11903">
                  <c:v>0.06</c:v>
                </c:pt>
                <c:pt idx="11904">
                  <c:v>0</c:v>
                </c:pt>
                <c:pt idx="11905">
                  <c:v>0.06</c:v>
                </c:pt>
                <c:pt idx="11906">
                  <c:v>0.03</c:v>
                </c:pt>
                <c:pt idx="11907">
                  <c:v>0.06</c:v>
                </c:pt>
                <c:pt idx="11908">
                  <c:v>0</c:v>
                </c:pt>
                <c:pt idx="11909">
                  <c:v>0.06</c:v>
                </c:pt>
                <c:pt idx="11910">
                  <c:v>0.03</c:v>
                </c:pt>
                <c:pt idx="11911">
                  <c:v>0.06</c:v>
                </c:pt>
                <c:pt idx="11912">
                  <c:v>0.03</c:v>
                </c:pt>
                <c:pt idx="11913">
                  <c:v>0.06</c:v>
                </c:pt>
                <c:pt idx="11914">
                  <c:v>0</c:v>
                </c:pt>
                <c:pt idx="11915">
                  <c:v>0.06</c:v>
                </c:pt>
                <c:pt idx="11916">
                  <c:v>0.03</c:v>
                </c:pt>
                <c:pt idx="11917">
                  <c:v>0.06</c:v>
                </c:pt>
                <c:pt idx="11918">
                  <c:v>0.03</c:v>
                </c:pt>
                <c:pt idx="11919">
                  <c:v>0.06</c:v>
                </c:pt>
                <c:pt idx="11920">
                  <c:v>0.03</c:v>
                </c:pt>
                <c:pt idx="11921">
                  <c:v>0.06</c:v>
                </c:pt>
                <c:pt idx="11922">
                  <c:v>0.03</c:v>
                </c:pt>
                <c:pt idx="11923">
                  <c:v>0.06</c:v>
                </c:pt>
                <c:pt idx="11924">
                  <c:v>0.03</c:v>
                </c:pt>
                <c:pt idx="11925">
                  <c:v>0.06</c:v>
                </c:pt>
                <c:pt idx="11926">
                  <c:v>0.03</c:v>
                </c:pt>
                <c:pt idx="11927">
                  <c:v>0.06</c:v>
                </c:pt>
                <c:pt idx="11928">
                  <c:v>0.03</c:v>
                </c:pt>
                <c:pt idx="11929">
                  <c:v>0.06</c:v>
                </c:pt>
                <c:pt idx="11930">
                  <c:v>0</c:v>
                </c:pt>
                <c:pt idx="11931">
                  <c:v>0.06</c:v>
                </c:pt>
                <c:pt idx="11932">
                  <c:v>0.03</c:v>
                </c:pt>
                <c:pt idx="11933">
                  <c:v>0.09</c:v>
                </c:pt>
                <c:pt idx="11934">
                  <c:v>0</c:v>
                </c:pt>
                <c:pt idx="11935">
                  <c:v>0.06</c:v>
                </c:pt>
                <c:pt idx="11936">
                  <c:v>0.03</c:v>
                </c:pt>
                <c:pt idx="11937">
                  <c:v>0.06</c:v>
                </c:pt>
                <c:pt idx="11938">
                  <c:v>0</c:v>
                </c:pt>
                <c:pt idx="11939">
                  <c:v>0.06</c:v>
                </c:pt>
                <c:pt idx="11940">
                  <c:v>0.03</c:v>
                </c:pt>
                <c:pt idx="11941">
                  <c:v>0.06</c:v>
                </c:pt>
                <c:pt idx="11942">
                  <c:v>0</c:v>
                </c:pt>
                <c:pt idx="11943">
                  <c:v>0.06</c:v>
                </c:pt>
                <c:pt idx="11944">
                  <c:v>0</c:v>
                </c:pt>
                <c:pt idx="11945">
                  <c:v>0.06</c:v>
                </c:pt>
                <c:pt idx="11946">
                  <c:v>0</c:v>
                </c:pt>
                <c:pt idx="11947">
                  <c:v>0.06</c:v>
                </c:pt>
                <c:pt idx="11948">
                  <c:v>0</c:v>
                </c:pt>
                <c:pt idx="11949">
                  <c:v>0.06</c:v>
                </c:pt>
                <c:pt idx="11950">
                  <c:v>0.03</c:v>
                </c:pt>
                <c:pt idx="11951">
                  <c:v>0.06</c:v>
                </c:pt>
                <c:pt idx="11952">
                  <c:v>0.03</c:v>
                </c:pt>
                <c:pt idx="11953">
                  <c:v>0.06</c:v>
                </c:pt>
                <c:pt idx="11954">
                  <c:v>0.03</c:v>
                </c:pt>
                <c:pt idx="11955">
                  <c:v>0.06</c:v>
                </c:pt>
                <c:pt idx="11956">
                  <c:v>0.03</c:v>
                </c:pt>
                <c:pt idx="11957">
                  <c:v>0.06</c:v>
                </c:pt>
                <c:pt idx="11958">
                  <c:v>0.03</c:v>
                </c:pt>
                <c:pt idx="11959">
                  <c:v>0.06</c:v>
                </c:pt>
                <c:pt idx="11960">
                  <c:v>0</c:v>
                </c:pt>
                <c:pt idx="11961">
                  <c:v>0.06</c:v>
                </c:pt>
                <c:pt idx="11962">
                  <c:v>0</c:v>
                </c:pt>
                <c:pt idx="11963">
                  <c:v>0.06</c:v>
                </c:pt>
                <c:pt idx="11964">
                  <c:v>0</c:v>
                </c:pt>
                <c:pt idx="11965">
                  <c:v>0.06</c:v>
                </c:pt>
                <c:pt idx="11966">
                  <c:v>0</c:v>
                </c:pt>
                <c:pt idx="11967">
                  <c:v>0.06</c:v>
                </c:pt>
                <c:pt idx="11968">
                  <c:v>0.03</c:v>
                </c:pt>
                <c:pt idx="11969">
                  <c:v>0.06</c:v>
                </c:pt>
                <c:pt idx="11970">
                  <c:v>0</c:v>
                </c:pt>
                <c:pt idx="11971">
                  <c:v>0.06</c:v>
                </c:pt>
                <c:pt idx="11972">
                  <c:v>0</c:v>
                </c:pt>
                <c:pt idx="11973">
                  <c:v>0.06</c:v>
                </c:pt>
                <c:pt idx="11974">
                  <c:v>0</c:v>
                </c:pt>
                <c:pt idx="11975">
                  <c:v>0.06</c:v>
                </c:pt>
                <c:pt idx="11976">
                  <c:v>0.03</c:v>
                </c:pt>
                <c:pt idx="11977">
                  <c:v>0.06</c:v>
                </c:pt>
                <c:pt idx="11978">
                  <c:v>0.03</c:v>
                </c:pt>
                <c:pt idx="11979">
                  <c:v>0.06</c:v>
                </c:pt>
                <c:pt idx="11980">
                  <c:v>0.03</c:v>
                </c:pt>
                <c:pt idx="11981">
                  <c:v>0.06</c:v>
                </c:pt>
                <c:pt idx="11982">
                  <c:v>0</c:v>
                </c:pt>
                <c:pt idx="11983">
                  <c:v>0.06</c:v>
                </c:pt>
                <c:pt idx="11984">
                  <c:v>0</c:v>
                </c:pt>
                <c:pt idx="11985">
                  <c:v>0.06</c:v>
                </c:pt>
                <c:pt idx="11986">
                  <c:v>0</c:v>
                </c:pt>
                <c:pt idx="11987">
                  <c:v>0.06</c:v>
                </c:pt>
                <c:pt idx="11988">
                  <c:v>0</c:v>
                </c:pt>
                <c:pt idx="11989">
                  <c:v>0.06</c:v>
                </c:pt>
                <c:pt idx="11990">
                  <c:v>0</c:v>
                </c:pt>
                <c:pt idx="11991">
                  <c:v>0.06</c:v>
                </c:pt>
                <c:pt idx="11992">
                  <c:v>0</c:v>
                </c:pt>
                <c:pt idx="11993">
                  <c:v>0.06</c:v>
                </c:pt>
                <c:pt idx="11994">
                  <c:v>0</c:v>
                </c:pt>
                <c:pt idx="11995">
                  <c:v>0.06</c:v>
                </c:pt>
                <c:pt idx="11996">
                  <c:v>0</c:v>
                </c:pt>
                <c:pt idx="11997">
                  <c:v>0.06</c:v>
                </c:pt>
                <c:pt idx="11998">
                  <c:v>0</c:v>
                </c:pt>
                <c:pt idx="11999">
                  <c:v>0.06</c:v>
                </c:pt>
                <c:pt idx="12000">
                  <c:v>0.03</c:v>
                </c:pt>
                <c:pt idx="12001">
                  <c:v>0.06</c:v>
                </c:pt>
                <c:pt idx="12002">
                  <c:v>0.03</c:v>
                </c:pt>
                <c:pt idx="12003">
                  <c:v>0.06</c:v>
                </c:pt>
                <c:pt idx="12004">
                  <c:v>0</c:v>
                </c:pt>
                <c:pt idx="12005">
                  <c:v>0.06</c:v>
                </c:pt>
                <c:pt idx="12006">
                  <c:v>0</c:v>
                </c:pt>
                <c:pt idx="12007">
                  <c:v>0.06</c:v>
                </c:pt>
                <c:pt idx="12008">
                  <c:v>0.03</c:v>
                </c:pt>
                <c:pt idx="12009">
                  <c:v>0.06</c:v>
                </c:pt>
                <c:pt idx="12010">
                  <c:v>0</c:v>
                </c:pt>
                <c:pt idx="12011">
                  <c:v>0.06</c:v>
                </c:pt>
                <c:pt idx="12012">
                  <c:v>0.03</c:v>
                </c:pt>
                <c:pt idx="12013">
                  <c:v>0.06</c:v>
                </c:pt>
                <c:pt idx="12014">
                  <c:v>0.03</c:v>
                </c:pt>
                <c:pt idx="12015">
                  <c:v>0.06</c:v>
                </c:pt>
                <c:pt idx="12016">
                  <c:v>0.03</c:v>
                </c:pt>
                <c:pt idx="12017">
                  <c:v>0.06</c:v>
                </c:pt>
                <c:pt idx="12018">
                  <c:v>0.03</c:v>
                </c:pt>
                <c:pt idx="12019">
                  <c:v>0.06</c:v>
                </c:pt>
                <c:pt idx="12020">
                  <c:v>0</c:v>
                </c:pt>
                <c:pt idx="12021">
                  <c:v>0.06</c:v>
                </c:pt>
                <c:pt idx="12022">
                  <c:v>0.03</c:v>
                </c:pt>
                <c:pt idx="12023">
                  <c:v>0.06</c:v>
                </c:pt>
                <c:pt idx="12024">
                  <c:v>0.03</c:v>
                </c:pt>
                <c:pt idx="12025">
                  <c:v>0.06</c:v>
                </c:pt>
                <c:pt idx="12026">
                  <c:v>0.03</c:v>
                </c:pt>
                <c:pt idx="12027">
                  <c:v>0.06</c:v>
                </c:pt>
                <c:pt idx="12028">
                  <c:v>0</c:v>
                </c:pt>
                <c:pt idx="12029">
                  <c:v>0.06</c:v>
                </c:pt>
                <c:pt idx="12030">
                  <c:v>0</c:v>
                </c:pt>
                <c:pt idx="12031">
                  <c:v>0.06</c:v>
                </c:pt>
                <c:pt idx="12032">
                  <c:v>0</c:v>
                </c:pt>
                <c:pt idx="12033">
                  <c:v>0.06</c:v>
                </c:pt>
                <c:pt idx="12034">
                  <c:v>0.03</c:v>
                </c:pt>
                <c:pt idx="12035">
                  <c:v>0.06</c:v>
                </c:pt>
                <c:pt idx="12036">
                  <c:v>0</c:v>
                </c:pt>
                <c:pt idx="12037">
                  <c:v>0.06</c:v>
                </c:pt>
                <c:pt idx="12038">
                  <c:v>0</c:v>
                </c:pt>
                <c:pt idx="12039">
                  <c:v>0.06</c:v>
                </c:pt>
                <c:pt idx="12040">
                  <c:v>0.03</c:v>
                </c:pt>
                <c:pt idx="12041">
                  <c:v>0.06</c:v>
                </c:pt>
                <c:pt idx="12042">
                  <c:v>0</c:v>
                </c:pt>
                <c:pt idx="12043">
                  <c:v>0.06</c:v>
                </c:pt>
                <c:pt idx="12044">
                  <c:v>0.03</c:v>
                </c:pt>
                <c:pt idx="12045">
                  <c:v>0.06</c:v>
                </c:pt>
                <c:pt idx="12046">
                  <c:v>0</c:v>
                </c:pt>
                <c:pt idx="12047">
                  <c:v>0.06</c:v>
                </c:pt>
                <c:pt idx="12048">
                  <c:v>0.03</c:v>
                </c:pt>
                <c:pt idx="12049">
                  <c:v>0.06</c:v>
                </c:pt>
                <c:pt idx="12050">
                  <c:v>0</c:v>
                </c:pt>
                <c:pt idx="12051">
                  <c:v>0.06</c:v>
                </c:pt>
                <c:pt idx="12052">
                  <c:v>0.03</c:v>
                </c:pt>
                <c:pt idx="12053">
                  <c:v>0.09</c:v>
                </c:pt>
                <c:pt idx="12054">
                  <c:v>0</c:v>
                </c:pt>
                <c:pt idx="12055">
                  <c:v>0.06</c:v>
                </c:pt>
                <c:pt idx="12056">
                  <c:v>0</c:v>
                </c:pt>
                <c:pt idx="12057">
                  <c:v>0.06</c:v>
                </c:pt>
                <c:pt idx="12058">
                  <c:v>0.03</c:v>
                </c:pt>
                <c:pt idx="12059">
                  <c:v>0.06</c:v>
                </c:pt>
                <c:pt idx="12060">
                  <c:v>0</c:v>
                </c:pt>
                <c:pt idx="12061">
                  <c:v>0.06</c:v>
                </c:pt>
                <c:pt idx="12062">
                  <c:v>0.03</c:v>
                </c:pt>
                <c:pt idx="12063">
                  <c:v>0.06</c:v>
                </c:pt>
                <c:pt idx="12064">
                  <c:v>0.03</c:v>
                </c:pt>
                <c:pt idx="12065">
                  <c:v>0.06</c:v>
                </c:pt>
                <c:pt idx="12066">
                  <c:v>0.03</c:v>
                </c:pt>
                <c:pt idx="12067">
                  <c:v>0.06</c:v>
                </c:pt>
                <c:pt idx="12068">
                  <c:v>0</c:v>
                </c:pt>
                <c:pt idx="12069">
                  <c:v>0.06</c:v>
                </c:pt>
                <c:pt idx="12070">
                  <c:v>0.03</c:v>
                </c:pt>
                <c:pt idx="12071">
                  <c:v>0.06</c:v>
                </c:pt>
                <c:pt idx="12072">
                  <c:v>0</c:v>
                </c:pt>
                <c:pt idx="12073">
                  <c:v>0.06</c:v>
                </c:pt>
                <c:pt idx="12074">
                  <c:v>0.03</c:v>
                </c:pt>
                <c:pt idx="12075">
                  <c:v>0.06</c:v>
                </c:pt>
                <c:pt idx="12076">
                  <c:v>0</c:v>
                </c:pt>
                <c:pt idx="12077">
                  <c:v>0.06</c:v>
                </c:pt>
                <c:pt idx="12078">
                  <c:v>0.03</c:v>
                </c:pt>
                <c:pt idx="12079">
                  <c:v>0.06</c:v>
                </c:pt>
                <c:pt idx="12080">
                  <c:v>0.03</c:v>
                </c:pt>
                <c:pt idx="12081">
                  <c:v>0.06</c:v>
                </c:pt>
                <c:pt idx="12082">
                  <c:v>0</c:v>
                </c:pt>
                <c:pt idx="12083">
                  <c:v>0.06</c:v>
                </c:pt>
                <c:pt idx="12084">
                  <c:v>0.03</c:v>
                </c:pt>
                <c:pt idx="12085">
                  <c:v>0.06</c:v>
                </c:pt>
                <c:pt idx="12086">
                  <c:v>0.03</c:v>
                </c:pt>
                <c:pt idx="12087">
                  <c:v>0.06</c:v>
                </c:pt>
                <c:pt idx="12088">
                  <c:v>0.03</c:v>
                </c:pt>
                <c:pt idx="12089">
                  <c:v>0.06</c:v>
                </c:pt>
                <c:pt idx="12090">
                  <c:v>0.03</c:v>
                </c:pt>
                <c:pt idx="12091">
                  <c:v>0.06</c:v>
                </c:pt>
                <c:pt idx="12092">
                  <c:v>0</c:v>
                </c:pt>
                <c:pt idx="12093">
                  <c:v>0.06</c:v>
                </c:pt>
                <c:pt idx="12094">
                  <c:v>0.03</c:v>
                </c:pt>
                <c:pt idx="12095">
                  <c:v>0.06</c:v>
                </c:pt>
                <c:pt idx="12096">
                  <c:v>0.03</c:v>
                </c:pt>
                <c:pt idx="12097">
                  <c:v>0.06</c:v>
                </c:pt>
                <c:pt idx="12098">
                  <c:v>0</c:v>
                </c:pt>
                <c:pt idx="12099">
                  <c:v>0.06</c:v>
                </c:pt>
                <c:pt idx="12100">
                  <c:v>0</c:v>
                </c:pt>
                <c:pt idx="12101">
                  <c:v>0.06</c:v>
                </c:pt>
                <c:pt idx="12102">
                  <c:v>0</c:v>
                </c:pt>
                <c:pt idx="12103">
                  <c:v>0.06</c:v>
                </c:pt>
                <c:pt idx="12104">
                  <c:v>0</c:v>
                </c:pt>
                <c:pt idx="12105">
                  <c:v>0.06</c:v>
                </c:pt>
                <c:pt idx="12106">
                  <c:v>0</c:v>
                </c:pt>
                <c:pt idx="12107">
                  <c:v>0.06</c:v>
                </c:pt>
                <c:pt idx="12108">
                  <c:v>0</c:v>
                </c:pt>
                <c:pt idx="12109">
                  <c:v>0.06</c:v>
                </c:pt>
                <c:pt idx="12110">
                  <c:v>0.03</c:v>
                </c:pt>
                <c:pt idx="12111">
                  <c:v>0.06</c:v>
                </c:pt>
                <c:pt idx="12112">
                  <c:v>0</c:v>
                </c:pt>
                <c:pt idx="12113">
                  <c:v>0.06</c:v>
                </c:pt>
                <c:pt idx="12114">
                  <c:v>0</c:v>
                </c:pt>
                <c:pt idx="12115">
                  <c:v>0.06</c:v>
                </c:pt>
                <c:pt idx="12116">
                  <c:v>0</c:v>
                </c:pt>
                <c:pt idx="12117">
                  <c:v>0.06</c:v>
                </c:pt>
                <c:pt idx="12118">
                  <c:v>0</c:v>
                </c:pt>
                <c:pt idx="12119">
                  <c:v>0.06</c:v>
                </c:pt>
                <c:pt idx="12120">
                  <c:v>0.03</c:v>
                </c:pt>
                <c:pt idx="12121">
                  <c:v>0.06</c:v>
                </c:pt>
                <c:pt idx="12122">
                  <c:v>0</c:v>
                </c:pt>
                <c:pt idx="12123">
                  <c:v>0.06</c:v>
                </c:pt>
                <c:pt idx="12124">
                  <c:v>0</c:v>
                </c:pt>
                <c:pt idx="12125">
                  <c:v>0.06</c:v>
                </c:pt>
                <c:pt idx="12126">
                  <c:v>0.03</c:v>
                </c:pt>
                <c:pt idx="12127">
                  <c:v>0.06</c:v>
                </c:pt>
                <c:pt idx="12128">
                  <c:v>0.03</c:v>
                </c:pt>
                <c:pt idx="12129">
                  <c:v>0.06</c:v>
                </c:pt>
                <c:pt idx="12130">
                  <c:v>0.03</c:v>
                </c:pt>
                <c:pt idx="12131">
                  <c:v>0.06</c:v>
                </c:pt>
                <c:pt idx="12132">
                  <c:v>0</c:v>
                </c:pt>
                <c:pt idx="12133">
                  <c:v>0.06</c:v>
                </c:pt>
                <c:pt idx="12134">
                  <c:v>0.03</c:v>
                </c:pt>
                <c:pt idx="12135">
                  <c:v>0.06</c:v>
                </c:pt>
                <c:pt idx="12136">
                  <c:v>0</c:v>
                </c:pt>
                <c:pt idx="12137">
                  <c:v>0.06</c:v>
                </c:pt>
                <c:pt idx="12138">
                  <c:v>0</c:v>
                </c:pt>
                <c:pt idx="12139">
                  <c:v>0.06</c:v>
                </c:pt>
                <c:pt idx="12140">
                  <c:v>0</c:v>
                </c:pt>
                <c:pt idx="12141">
                  <c:v>0.06</c:v>
                </c:pt>
                <c:pt idx="12142">
                  <c:v>0.03</c:v>
                </c:pt>
                <c:pt idx="12143">
                  <c:v>0.06</c:v>
                </c:pt>
                <c:pt idx="12144">
                  <c:v>0.03</c:v>
                </c:pt>
                <c:pt idx="12145">
                  <c:v>0.06</c:v>
                </c:pt>
                <c:pt idx="12146">
                  <c:v>0.03</c:v>
                </c:pt>
                <c:pt idx="12147">
                  <c:v>0.06</c:v>
                </c:pt>
                <c:pt idx="12148">
                  <c:v>0.03</c:v>
                </c:pt>
                <c:pt idx="12149">
                  <c:v>0.06</c:v>
                </c:pt>
                <c:pt idx="12150">
                  <c:v>0.03</c:v>
                </c:pt>
                <c:pt idx="12151">
                  <c:v>0.06</c:v>
                </c:pt>
                <c:pt idx="12152">
                  <c:v>0.03</c:v>
                </c:pt>
                <c:pt idx="12153">
                  <c:v>0.06</c:v>
                </c:pt>
                <c:pt idx="12154">
                  <c:v>0.03</c:v>
                </c:pt>
                <c:pt idx="12155">
                  <c:v>0.06</c:v>
                </c:pt>
                <c:pt idx="12156">
                  <c:v>0</c:v>
                </c:pt>
                <c:pt idx="12157">
                  <c:v>0.06</c:v>
                </c:pt>
                <c:pt idx="12158">
                  <c:v>0.03</c:v>
                </c:pt>
                <c:pt idx="12159">
                  <c:v>0.06</c:v>
                </c:pt>
                <c:pt idx="12160">
                  <c:v>0</c:v>
                </c:pt>
                <c:pt idx="12161">
                  <c:v>0.06</c:v>
                </c:pt>
                <c:pt idx="12162">
                  <c:v>0</c:v>
                </c:pt>
                <c:pt idx="12163">
                  <c:v>0.06</c:v>
                </c:pt>
                <c:pt idx="12164">
                  <c:v>0</c:v>
                </c:pt>
                <c:pt idx="12165">
                  <c:v>0.06</c:v>
                </c:pt>
                <c:pt idx="12166">
                  <c:v>0</c:v>
                </c:pt>
                <c:pt idx="12167">
                  <c:v>0.06</c:v>
                </c:pt>
                <c:pt idx="12168">
                  <c:v>0</c:v>
                </c:pt>
                <c:pt idx="12169">
                  <c:v>0.06</c:v>
                </c:pt>
                <c:pt idx="12170">
                  <c:v>0</c:v>
                </c:pt>
                <c:pt idx="12171">
                  <c:v>0.06</c:v>
                </c:pt>
                <c:pt idx="12172">
                  <c:v>0.03</c:v>
                </c:pt>
                <c:pt idx="12173">
                  <c:v>0.09</c:v>
                </c:pt>
                <c:pt idx="12174">
                  <c:v>0</c:v>
                </c:pt>
                <c:pt idx="12175">
                  <c:v>0.06</c:v>
                </c:pt>
                <c:pt idx="12176">
                  <c:v>0</c:v>
                </c:pt>
                <c:pt idx="12177">
                  <c:v>0.06</c:v>
                </c:pt>
                <c:pt idx="12178">
                  <c:v>0</c:v>
                </c:pt>
                <c:pt idx="12179">
                  <c:v>0.06</c:v>
                </c:pt>
                <c:pt idx="12180">
                  <c:v>0</c:v>
                </c:pt>
                <c:pt idx="12181">
                  <c:v>0.06</c:v>
                </c:pt>
                <c:pt idx="12182">
                  <c:v>0</c:v>
                </c:pt>
                <c:pt idx="12183">
                  <c:v>0.06</c:v>
                </c:pt>
                <c:pt idx="12184">
                  <c:v>0</c:v>
                </c:pt>
                <c:pt idx="12185">
                  <c:v>0.06</c:v>
                </c:pt>
                <c:pt idx="12186">
                  <c:v>0</c:v>
                </c:pt>
                <c:pt idx="12187">
                  <c:v>0.06</c:v>
                </c:pt>
                <c:pt idx="12188">
                  <c:v>0.03</c:v>
                </c:pt>
                <c:pt idx="12189">
                  <c:v>0.06</c:v>
                </c:pt>
                <c:pt idx="12190">
                  <c:v>0.03</c:v>
                </c:pt>
                <c:pt idx="12191">
                  <c:v>0.06</c:v>
                </c:pt>
                <c:pt idx="12192">
                  <c:v>0.03</c:v>
                </c:pt>
                <c:pt idx="12193">
                  <c:v>0.06</c:v>
                </c:pt>
                <c:pt idx="12194">
                  <c:v>0.03</c:v>
                </c:pt>
                <c:pt idx="12195">
                  <c:v>0.06</c:v>
                </c:pt>
                <c:pt idx="12196">
                  <c:v>0</c:v>
                </c:pt>
                <c:pt idx="12197">
                  <c:v>0.06</c:v>
                </c:pt>
                <c:pt idx="12198">
                  <c:v>0.03</c:v>
                </c:pt>
                <c:pt idx="12199">
                  <c:v>0.06</c:v>
                </c:pt>
                <c:pt idx="12200">
                  <c:v>0</c:v>
                </c:pt>
                <c:pt idx="12201">
                  <c:v>0.06</c:v>
                </c:pt>
                <c:pt idx="12202">
                  <c:v>0.03</c:v>
                </c:pt>
                <c:pt idx="12203">
                  <c:v>0.06</c:v>
                </c:pt>
                <c:pt idx="12204">
                  <c:v>0.03</c:v>
                </c:pt>
                <c:pt idx="12205">
                  <c:v>0.06</c:v>
                </c:pt>
                <c:pt idx="12206">
                  <c:v>0</c:v>
                </c:pt>
                <c:pt idx="12207">
                  <c:v>0.06</c:v>
                </c:pt>
                <c:pt idx="12208">
                  <c:v>0</c:v>
                </c:pt>
                <c:pt idx="12209">
                  <c:v>0.06</c:v>
                </c:pt>
                <c:pt idx="12210">
                  <c:v>0</c:v>
                </c:pt>
                <c:pt idx="12211">
                  <c:v>0.06</c:v>
                </c:pt>
                <c:pt idx="12212">
                  <c:v>0</c:v>
                </c:pt>
                <c:pt idx="12213">
                  <c:v>0.06</c:v>
                </c:pt>
                <c:pt idx="12214">
                  <c:v>0</c:v>
                </c:pt>
                <c:pt idx="12215">
                  <c:v>0.06</c:v>
                </c:pt>
                <c:pt idx="12216">
                  <c:v>0.03</c:v>
                </c:pt>
                <c:pt idx="12217">
                  <c:v>0.06</c:v>
                </c:pt>
                <c:pt idx="12218">
                  <c:v>0</c:v>
                </c:pt>
                <c:pt idx="12219">
                  <c:v>0.06</c:v>
                </c:pt>
                <c:pt idx="12220">
                  <c:v>0</c:v>
                </c:pt>
                <c:pt idx="12221">
                  <c:v>0.06</c:v>
                </c:pt>
                <c:pt idx="12222">
                  <c:v>0</c:v>
                </c:pt>
                <c:pt idx="12223">
                  <c:v>0.06</c:v>
                </c:pt>
                <c:pt idx="12224">
                  <c:v>0</c:v>
                </c:pt>
                <c:pt idx="12225">
                  <c:v>0.06</c:v>
                </c:pt>
                <c:pt idx="12226">
                  <c:v>0</c:v>
                </c:pt>
                <c:pt idx="12227">
                  <c:v>0.06</c:v>
                </c:pt>
                <c:pt idx="12228">
                  <c:v>0</c:v>
                </c:pt>
                <c:pt idx="12229">
                  <c:v>0.06</c:v>
                </c:pt>
                <c:pt idx="12230">
                  <c:v>0.03</c:v>
                </c:pt>
                <c:pt idx="12231">
                  <c:v>0.06</c:v>
                </c:pt>
                <c:pt idx="12232">
                  <c:v>0.03</c:v>
                </c:pt>
                <c:pt idx="12233">
                  <c:v>0.06</c:v>
                </c:pt>
                <c:pt idx="12234">
                  <c:v>0</c:v>
                </c:pt>
                <c:pt idx="12235">
                  <c:v>0.06</c:v>
                </c:pt>
                <c:pt idx="12236">
                  <c:v>0</c:v>
                </c:pt>
                <c:pt idx="12237">
                  <c:v>0.06</c:v>
                </c:pt>
                <c:pt idx="12238">
                  <c:v>0</c:v>
                </c:pt>
                <c:pt idx="12239">
                  <c:v>0.06</c:v>
                </c:pt>
                <c:pt idx="12240">
                  <c:v>0</c:v>
                </c:pt>
                <c:pt idx="12241">
                  <c:v>0.06</c:v>
                </c:pt>
                <c:pt idx="12242">
                  <c:v>0.03</c:v>
                </c:pt>
                <c:pt idx="12243">
                  <c:v>0.06</c:v>
                </c:pt>
                <c:pt idx="12244">
                  <c:v>0</c:v>
                </c:pt>
                <c:pt idx="12245">
                  <c:v>0.06</c:v>
                </c:pt>
                <c:pt idx="12246">
                  <c:v>0.03</c:v>
                </c:pt>
                <c:pt idx="12247">
                  <c:v>0.06</c:v>
                </c:pt>
                <c:pt idx="12248">
                  <c:v>0.03</c:v>
                </c:pt>
                <c:pt idx="12249">
                  <c:v>0.06</c:v>
                </c:pt>
                <c:pt idx="12250">
                  <c:v>0</c:v>
                </c:pt>
                <c:pt idx="12251">
                  <c:v>0.06</c:v>
                </c:pt>
                <c:pt idx="12252">
                  <c:v>0</c:v>
                </c:pt>
                <c:pt idx="12253">
                  <c:v>0.06</c:v>
                </c:pt>
                <c:pt idx="12254">
                  <c:v>0</c:v>
                </c:pt>
                <c:pt idx="12255">
                  <c:v>0.06</c:v>
                </c:pt>
                <c:pt idx="12256">
                  <c:v>0.03</c:v>
                </c:pt>
                <c:pt idx="12257">
                  <c:v>0.06</c:v>
                </c:pt>
                <c:pt idx="12258">
                  <c:v>0.03</c:v>
                </c:pt>
                <c:pt idx="12259">
                  <c:v>0.06</c:v>
                </c:pt>
                <c:pt idx="12260">
                  <c:v>0.03</c:v>
                </c:pt>
                <c:pt idx="12261">
                  <c:v>0.06</c:v>
                </c:pt>
                <c:pt idx="12262">
                  <c:v>0</c:v>
                </c:pt>
                <c:pt idx="12263">
                  <c:v>0.06</c:v>
                </c:pt>
                <c:pt idx="12264">
                  <c:v>0</c:v>
                </c:pt>
                <c:pt idx="12265">
                  <c:v>0.06</c:v>
                </c:pt>
                <c:pt idx="12266">
                  <c:v>0.03</c:v>
                </c:pt>
                <c:pt idx="12267">
                  <c:v>0.06</c:v>
                </c:pt>
                <c:pt idx="12268">
                  <c:v>0.03</c:v>
                </c:pt>
                <c:pt idx="12269">
                  <c:v>0.06</c:v>
                </c:pt>
                <c:pt idx="12270">
                  <c:v>0.03</c:v>
                </c:pt>
                <c:pt idx="12271">
                  <c:v>0.06</c:v>
                </c:pt>
                <c:pt idx="12272">
                  <c:v>0.03</c:v>
                </c:pt>
                <c:pt idx="12273">
                  <c:v>0.06</c:v>
                </c:pt>
                <c:pt idx="12274">
                  <c:v>0</c:v>
                </c:pt>
                <c:pt idx="12275">
                  <c:v>0.06</c:v>
                </c:pt>
                <c:pt idx="12276">
                  <c:v>0.03</c:v>
                </c:pt>
                <c:pt idx="12277">
                  <c:v>0.06</c:v>
                </c:pt>
                <c:pt idx="12278">
                  <c:v>0.03</c:v>
                </c:pt>
                <c:pt idx="12279">
                  <c:v>0.06</c:v>
                </c:pt>
                <c:pt idx="12280">
                  <c:v>0.03</c:v>
                </c:pt>
                <c:pt idx="12281">
                  <c:v>0.06</c:v>
                </c:pt>
                <c:pt idx="12282">
                  <c:v>0.03</c:v>
                </c:pt>
                <c:pt idx="12283">
                  <c:v>0.06</c:v>
                </c:pt>
                <c:pt idx="12284">
                  <c:v>0.03</c:v>
                </c:pt>
                <c:pt idx="12285">
                  <c:v>0.06</c:v>
                </c:pt>
                <c:pt idx="12286">
                  <c:v>0</c:v>
                </c:pt>
                <c:pt idx="12287">
                  <c:v>0.06</c:v>
                </c:pt>
                <c:pt idx="12288">
                  <c:v>0.03</c:v>
                </c:pt>
                <c:pt idx="12289">
                  <c:v>0.06</c:v>
                </c:pt>
                <c:pt idx="12290">
                  <c:v>0.03</c:v>
                </c:pt>
                <c:pt idx="12291">
                  <c:v>0.06</c:v>
                </c:pt>
                <c:pt idx="12292">
                  <c:v>0.03</c:v>
                </c:pt>
                <c:pt idx="12293">
                  <c:v>0.09</c:v>
                </c:pt>
                <c:pt idx="12294">
                  <c:v>0</c:v>
                </c:pt>
                <c:pt idx="12295">
                  <c:v>0.06</c:v>
                </c:pt>
                <c:pt idx="12296">
                  <c:v>0.03</c:v>
                </c:pt>
                <c:pt idx="12297">
                  <c:v>0.06</c:v>
                </c:pt>
                <c:pt idx="12298">
                  <c:v>0.03</c:v>
                </c:pt>
                <c:pt idx="12299">
                  <c:v>0.06</c:v>
                </c:pt>
                <c:pt idx="12300">
                  <c:v>0.03</c:v>
                </c:pt>
                <c:pt idx="12301">
                  <c:v>0.06</c:v>
                </c:pt>
                <c:pt idx="12302">
                  <c:v>0.03</c:v>
                </c:pt>
                <c:pt idx="12303">
                  <c:v>0.06</c:v>
                </c:pt>
                <c:pt idx="12304">
                  <c:v>0</c:v>
                </c:pt>
                <c:pt idx="12305">
                  <c:v>0.06</c:v>
                </c:pt>
                <c:pt idx="12306">
                  <c:v>0.03</c:v>
                </c:pt>
                <c:pt idx="12307">
                  <c:v>0.06</c:v>
                </c:pt>
                <c:pt idx="12308">
                  <c:v>0.03</c:v>
                </c:pt>
                <c:pt idx="12309">
                  <c:v>0.06</c:v>
                </c:pt>
                <c:pt idx="12310">
                  <c:v>0</c:v>
                </c:pt>
                <c:pt idx="12311">
                  <c:v>0.06</c:v>
                </c:pt>
                <c:pt idx="12312">
                  <c:v>0.03</c:v>
                </c:pt>
                <c:pt idx="12313">
                  <c:v>0.06</c:v>
                </c:pt>
                <c:pt idx="12314">
                  <c:v>0</c:v>
                </c:pt>
                <c:pt idx="12315">
                  <c:v>0.06</c:v>
                </c:pt>
                <c:pt idx="12316">
                  <c:v>0.03</c:v>
                </c:pt>
                <c:pt idx="12317">
                  <c:v>0.06</c:v>
                </c:pt>
                <c:pt idx="12318">
                  <c:v>0.03</c:v>
                </c:pt>
                <c:pt idx="12319">
                  <c:v>0.06</c:v>
                </c:pt>
                <c:pt idx="12320">
                  <c:v>0</c:v>
                </c:pt>
                <c:pt idx="12321">
                  <c:v>0.06</c:v>
                </c:pt>
                <c:pt idx="12322">
                  <c:v>0.03</c:v>
                </c:pt>
                <c:pt idx="12323">
                  <c:v>0.06</c:v>
                </c:pt>
                <c:pt idx="12324">
                  <c:v>0</c:v>
                </c:pt>
                <c:pt idx="12325">
                  <c:v>0.06</c:v>
                </c:pt>
                <c:pt idx="12326">
                  <c:v>0</c:v>
                </c:pt>
                <c:pt idx="12327">
                  <c:v>0.06</c:v>
                </c:pt>
                <c:pt idx="12328">
                  <c:v>0.03</c:v>
                </c:pt>
                <c:pt idx="12329">
                  <c:v>0.06</c:v>
                </c:pt>
                <c:pt idx="12330">
                  <c:v>0</c:v>
                </c:pt>
                <c:pt idx="12331">
                  <c:v>0.06</c:v>
                </c:pt>
                <c:pt idx="12332">
                  <c:v>0</c:v>
                </c:pt>
                <c:pt idx="12333">
                  <c:v>0.06</c:v>
                </c:pt>
                <c:pt idx="12334">
                  <c:v>0</c:v>
                </c:pt>
                <c:pt idx="12335">
                  <c:v>0.06</c:v>
                </c:pt>
                <c:pt idx="12336">
                  <c:v>0</c:v>
                </c:pt>
                <c:pt idx="12337">
                  <c:v>0.06</c:v>
                </c:pt>
                <c:pt idx="12338">
                  <c:v>0</c:v>
                </c:pt>
                <c:pt idx="12339">
                  <c:v>0.06</c:v>
                </c:pt>
                <c:pt idx="12340">
                  <c:v>0.03</c:v>
                </c:pt>
                <c:pt idx="12341">
                  <c:v>0.06</c:v>
                </c:pt>
                <c:pt idx="12342">
                  <c:v>0</c:v>
                </c:pt>
                <c:pt idx="12343">
                  <c:v>0.06</c:v>
                </c:pt>
                <c:pt idx="12344">
                  <c:v>0.03</c:v>
                </c:pt>
                <c:pt idx="12345">
                  <c:v>0.06</c:v>
                </c:pt>
                <c:pt idx="12346">
                  <c:v>0.03</c:v>
                </c:pt>
                <c:pt idx="12347">
                  <c:v>0.06</c:v>
                </c:pt>
                <c:pt idx="12348">
                  <c:v>0.03</c:v>
                </c:pt>
                <c:pt idx="12349">
                  <c:v>0.06</c:v>
                </c:pt>
                <c:pt idx="12350">
                  <c:v>0.03</c:v>
                </c:pt>
                <c:pt idx="12351">
                  <c:v>0.06</c:v>
                </c:pt>
                <c:pt idx="12352">
                  <c:v>0</c:v>
                </c:pt>
                <c:pt idx="12353">
                  <c:v>0.06</c:v>
                </c:pt>
                <c:pt idx="12354">
                  <c:v>0</c:v>
                </c:pt>
                <c:pt idx="12355">
                  <c:v>0.06</c:v>
                </c:pt>
                <c:pt idx="12356">
                  <c:v>0</c:v>
                </c:pt>
                <c:pt idx="12357">
                  <c:v>0.06</c:v>
                </c:pt>
                <c:pt idx="12358">
                  <c:v>0.03</c:v>
                </c:pt>
                <c:pt idx="12359">
                  <c:v>0.06</c:v>
                </c:pt>
                <c:pt idx="12360">
                  <c:v>0.03</c:v>
                </c:pt>
                <c:pt idx="12361">
                  <c:v>0.06</c:v>
                </c:pt>
                <c:pt idx="12362">
                  <c:v>0</c:v>
                </c:pt>
                <c:pt idx="12363">
                  <c:v>0.06</c:v>
                </c:pt>
                <c:pt idx="12364">
                  <c:v>0.03</c:v>
                </c:pt>
                <c:pt idx="12365">
                  <c:v>0.06</c:v>
                </c:pt>
                <c:pt idx="12366">
                  <c:v>0</c:v>
                </c:pt>
                <c:pt idx="12367">
                  <c:v>0.06</c:v>
                </c:pt>
                <c:pt idx="12368">
                  <c:v>0.03</c:v>
                </c:pt>
                <c:pt idx="12369">
                  <c:v>0.06</c:v>
                </c:pt>
                <c:pt idx="12370">
                  <c:v>0</c:v>
                </c:pt>
                <c:pt idx="12371">
                  <c:v>0.06</c:v>
                </c:pt>
                <c:pt idx="12372">
                  <c:v>0.03</c:v>
                </c:pt>
                <c:pt idx="12373">
                  <c:v>0.06</c:v>
                </c:pt>
                <c:pt idx="12374">
                  <c:v>0.03</c:v>
                </c:pt>
                <c:pt idx="12375">
                  <c:v>0.06</c:v>
                </c:pt>
                <c:pt idx="12376">
                  <c:v>0.03</c:v>
                </c:pt>
                <c:pt idx="12377">
                  <c:v>0.06</c:v>
                </c:pt>
                <c:pt idx="12378">
                  <c:v>0</c:v>
                </c:pt>
                <c:pt idx="12379">
                  <c:v>0.06</c:v>
                </c:pt>
                <c:pt idx="12380">
                  <c:v>0</c:v>
                </c:pt>
                <c:pt idx="12381">
                  <c:v>0.06</c:v>
                </c:pt>
                <c:pt idx="12382">
                  <c:v>0</c:v>
                </c:pt>
                <c:pt idx="12383">
                  <c:v>0.06</c:v>
                </c:pt>
                <c:pt idx="12384">
                  <c:v>0.03</c:v>
                </c:pt>
                <c:pt idx="12385">
                  <c:v>0.06</c:v>
                </c:pt>
                <c:pt idx="12386">
                  <c:v>0</c:v>
                </c:pt>
                <c:pt idx="12387">
                  <c:v>0.06</c:v>
                </c:pt>
                <c:pt idx="12388">
                  <c:v>0</c:v>
                </c:pt>
                <c:pt idx="12389">
                  <c:v>0.06</c:v>
                </c:pt>
                <c:pt idx="12390">
                  <c:v>0</c:v>
                </c:pt>
                <c:pt idx="12391">
                  <c:v>0.06</c:v>
                </c:pt>
                <c:pt idx="12392">
                  <c:v>0</c:v>
                </c:pt>
                <c:pt idx="12393">
                  <c:v>0.06</c:v>
                </c:pt>
                <c:pt idx="12394">
                  <c:v>0</c:v>
                </c:pt>
                <c:pt idx="12395">
                  <c:v>0.06</c:v>
                </c:pt>
                <c:pt idx="12396">
                  <c:v>0.03</c:v>
                </c:pt>
                <c:pt idx="12397">
                  <c:v>0.06</c:v>
                </c:pt>
                <c:pt idx="12398">
                  <c:v>0.03</c:v>
                </c:pt>
                <c:pt idx="12399">
                  <c:v>0.06</c:v>
                </c:pt>
                <c:pt idx="12400">
                  <c:v>0.03</c:v>
                </c:pt>
                <c:pt idx="12401">
                  <c:v>0.06</c:v>
                </c:pt>
                <c:pt idx="12402">
                  <c:v>0</c:v>
                </c:pt>
                <c:pt idx="12403">
                  <c:v>0.06</c:v>
                </c:pt>
                <c:pt idx="12404">
                  <c:v>0</c:v>
                </c:pt>
                <c:pt idx="12405">
                  <c:v>0.06</c:v>
                </c:pt>
                <c:pt idx="12406">
                  <c:v>0</c:v>
                </c:pt>
                <c:pt idx="12407">
                  <c:v>0.06</c:v>
                </c:pt>
                <c:pt idx="12408">
                  <c:v>0</c:v>
                </c:pt>
                <c:pt idx="12409">
                  <c:v>0.06</c:v>
                </c:pt>
                <c:pt idx="12410">
                  <c:v>0</c:v>
                </c:pt>
                <c:pt idx="12411">
                  <c:v>0.06</c:v>
                </c:pt>
                <c:pt idx="12412">
                  <c:v>0.03</c:v>
                </c:pt>
                <c:pt idx="12413">
                  <c:v>0.09</c:v>
                </c:pt>
                <c:pt idx="12414">
                  <c:v>0.03</c:v>
                </c:pt>
                <c:pt idx="12415">
                  <c:v>0.06</c:v>
                </c:pt>
                <c:pt idx="12416">
                  <c:v>0.03</c:v>
                </c:pt>
                <c:pt idx="12417">
                  <c:v>0.06</c:v>
                </c:pt>
                <c:pt idx="12418">
                  <c:v>0.03</c:v>
                </c:pt>
                <c:pt idx="12419">
                  <c:v>0.06</c:v>
                </c:pt>
                <c:pt idx="12420">
                  <c:v>0.03</c:v>
                </c:pt>
                <c:pt idx="12421">
                  <c:v>0.06</c:v>
                </c:pt>
                <c:pt idx="12422">
                  <c:v>0.03</c:v>
                </c:pt>
                <c:pt idx="12423">
                  <c:v>0.06</c:v>
                </c:pt>
                <c:pt idx="12424">
                  <c:v>0.03</c:v>
                </c:pt>
                <c:pt idx="12425">
                  <c:v>0.06</c:v>
                </c:pt>
                <c:pt idx="12426">
                  <c:v>0</c:v>
                </c:pt>
                <c:pt idx="12427">
                  <c:v>0.06</c:v>
                </c:pt>
                <c:pt idx="12428">
                  <c:v>0</c:v>
                </c:pt>
                <c:pt idx="12429">
                  <c:v>0.06</c:v>
                </c:pt>
                <c:pt idx="12430">
                  <c:v>0</c:v>
                </c:pt>
                <c:pt idx="12431">
                  <c:v>0.06</c:v>
                </c:pt>
                <c:pt idx="12432">
                  <c:v>0</c:v>
                </c:pt>
                <c:pt idx="12433">
                  <c:v>0.06</c:v>
                </c:pt>
                <c:pt idx="12434">
                  <c:v>0.03</c:v>
                </c:pt>
                <c:pt idx="12435">
                  <c:v>0.06</c:v>
                </c:pt>
                <c:pt idx="12436">
                  <c:v>0</c:v>
                </c:pt>
                <c:pt idx="12437">
                  <c:v>0.06</c:v>
                </c:pt>
                <c:pt idx="12438">
                  <c:v>0.03</c:v>
                </c:pt>
                <c:pt idx="12439">
                  <c:v>0.06</c:v>
                </c:pt>
                <c:pt idx="12440">
                  <c:v>0</c:v>
                </c:pt>
                <c:pt idx="12441">
                  <c:v>0.06</c:v>
                </c:pt>
                <c:pt idx="12442">
                  <c:v>0</c:v>
                </c:pt>
                <c:pt idx="12443">
                  <c:v>0.06</c:v>
                </c:pt>
                <c:pt idx="12444">
                  <c:v>0.03</c:v>
                </c:pt>
                <c:pt idx="12445">
                  <c:v>0.06</c:v>
                </c:pt>
                <c:pt idx="12446">
                  <c:v>0</c:v>
                </c:pt>
                <c:pt idx="12447">
                  <c:v>0.06</c:v>
                </c:pt>
                <c:pt idx="12448">
                  <c:v>0.03</c:v>
                </c:pt>
                <c:pt idx="12449">
                  <c:v>0.06</c:v>
                </c:pt>
                <c:pt idx="12450">
                  <c:v>0</c:v>
                </c:pt>
                <c:pt idx="12451">
                  <c:v>0.06</c:v>
                </c:pt>
                <c:pt idx="12452">
                  <c:v>0.03</c:v>
                </c:pt>
                <c:pt idx="12453">
                  <c:v>0.06</c:v>
                </c:pt>
                <c:pt idx="12454">
                  <c:v>0.03</c:v>
                </c:pt>
                <c:pt idx="12455">
                  <c:v>0.06</c:v>
                </c:pt>
                <c:pt idx="12456">
                  <c:v>0</c:v>
                </c:pt>
                <c:pt idx="12457">
                  <c:v>0.06</c:v>
                </c:pt>
                <c:pt idx="12458">
                  <c:v>0</c:v>
                </c:pt>
                <c:pt idx="12459">
                  <c:v>0.06</c:v>
                </c:pt>
                <c:pt idx="12460">
                  <c:v>0</c:v>
                </c:pt>
                <c:pt idx="12461">
                  <c:v>0.06</c:v>
                </c:pt>
                <c:pt idx="12462">
                  <c:v>0</c:v>
                </c:pt>
                <c:pt idx="12463">
                  <c:v>0.06</c:v>
                </c:pt>
                <c:pt idx="12464">
                  <c:v>0.03</c:v>
                </c:pt>
                <c:pt idx="12465">
                  <c:v>0.06</c:v>
                </c:pt>
                <c:pt idx="12466">
                  <c:v>0.03</c:v>
                </c:pt>
                <c:pt idx="12467">
                  <c:v>0.06</c:v>
                </c:pt>
                <c:pt idx="12468">
                  <c:v>0.03</c:v>
                </c:pt>
                <c:pt idx="12469">
                  <c:v>0.06</c:v>
                </c:pt>
                <c:pt idx="12470">
                  <c:v>0</c:v>
                </c:pt>
                <c:pt idx="12471">
                  <c:v>0.06</c:v>
                </c:pt>
                <c:pt idx="12472">
                  <c:v>0.03</c:v>
                </c:pt>
                <c:pt idx="12473">
                  <c:v>0.06</c:v>
                </c:pt>
                <c:pt idx="12474">
                  <c:v>0</c:v>
                </c:pt>
                <c:pt idx="12475">
                  <c:v>0.06</c:v>
                </c:pt>
                <c:pt idx="12476">
                  <c:v>0</c:v>
                </c:pt>
                <c:pt idx="12477">
                  <c:v>0.06</c:v>
                </c:pt>
                <c:pt idx="12478">
                  <c:v>0.03</c:v>
                </c:pt>
                <c:pt idx="12479">
                  <c:v>0.06</c:v>
                </c:pt>
                <c:pt idx="12480">
                  <c:v>0</c:v>
                </c:pt>
                <c:pt idx="12481">
                  <c:v>0.06</c:v>
                </c:pt>
                <c:pt idx="12482">
                  <c:v>0</c:v>
                </c:pt>
                <c:pt idx="12483">
                  <c:v>0.06</c:v>
                </c:pt>
                <c:pt idx="12484">
                  <c:v>0</c:v>
                </c:pt>
                <c:pt idx="12485">
                  <c:v>0.06</c:v>
                </c:pt>
                <c:pt idx="12486">
                  <c:v>0.06</c:v>
                </c:pt>
                <c:pt idx="12487">
                  <c:v>0.06</c:v>
                </c:pt>
                <c:pt idx="12488">
                  <c:v>0.03</c:v>
                </c:pt>
                <c:pt idx="12489">
                  <c:v>0.06</c:v>
                </c:pt>
                <c:pt idx="12490">
                  <c:v>0</c:v>
                </c:pt>
                <c:pt idx="12491">
                  <c:v>0.06</c:v>
                </c:pt>
                <c:pt idx="12492">
                  <c:v>0</c:v>
                </c:pt>
                <c:pt idx="12493">
                  <c:v>0.06</c:v>
                </c:pt>
                <c:pt idx="12494">
                  <c:v>0.03</c:v>
                </c:pt>
                <c:pt idx="12495">
                  <c:v>0.06</c:v>
                </c:pt>
                <c:pt idx="12496">
                  <c:v>0</c:v>
                </c:pt>
                <c:pt idx="12497">
                  <c:v>0.06</c:v>
                </c:pt>
                <c:pt idx="12498">
                  <c:v>0</c:v>
                </c:pt>
                <c:pt idx="12499">
                  <c:v>0.06</c:v>
                </c:pt>
                <c:pt idx="12500">
                  <c:v>0</c:v>
                </c:pt>
                <c:pt idx="12501">
                  <c:v>0.06</c:v>
                </c:pt>
                <c:pt idx="12502">
                  <c:v>0</c:v>
                </c:pt>
                <c:pt idx="12503">
                  <c:v>0.06</c:v>
                </c:pt>
                <c:pt idx="12504">
                  <c:v>0.03</c:v>
                </c:pt>
                <c:pt idx="12505">
                  <c:v>0.06</c:v>
                </c:pt>
                <c:pt idx="12506">
                  <c:v>0.03</c:v>
                </c:pt>
                <c:pt idx="12507">
                  <c:v>0.06</c:v>
                </c:pt>
                <c:pt idx="12508">
                  <c:v>0</c:v>
                </c:pt>
                <c:pt idx="12509">
                  <c:v>0.06</c:v>
                </c:pt>
                <c:pt idx="12510">
                  <c:v>0</c:v>
                </c:pt>
                <c:pt idx="12511">
                  <c:v>0.06</c:v>
                </c:pt>
                <c:pt idx="12512">
                  <c:v>0.03</c:v>
                </c:pt>
                <c:pt idx="12513">
                  <c:v>0.06</c:v>
                </c:pt>
                <c:pt idx="12514">
                  <c:v>0</c:v>
                </c:pt>
                <c:pt idx="12515">
                  <c:v>0.06</c:v>
                </c:pt>
                <c:pt idx="12516">
                  <c:v>0</c:v>
                </c:pt>
                <c:pt idx="12517">
                  <c:v>0.06</c:v>
                </c:pt>
                <c:pt idx="12518">
                  <c:v>0.03</c:v>
                </c:pt>
                <c:pt idx="12519">
                  <c:v>0.06</c:v>
                </c:pt>
                <c:pt idx="12520">
                  <c:v>0.03</c:v>
                </c:pt>
                <c:pt idx="12521">
                  <c:v>0.06</c:v>
                </c:pt>
                <c:pt idx="12522">
                  <c:v>0.03</c:v>
                </c:pt>
                <c:pt idx="12523">
                  <c:v>0.06</c:v>
                </c:pt>
                <c:pt idx="12524">
                  <c:v>0.03</c:v>
                </c:pt>
                <c:pt idx="12525">
                  <c:v>0.06</c:v>
                </c:pt>
                <c:pt idx="12526">
                  <c:v>0</c:v>
                </c:pt>
                <c:pt idx="12527">
                  <c:v>0.06</c:v>
                </c:pt>
                <c:pt idx="12528">
                  <c:v>0</c:v>
                </c:pt>
                <c:pt idx="12529">
                  <c:v>0.06</c:v>
                </c:pt>
                <c:pt idx="12530">
                  <c:v>0</c:v>
                </c:pt>
                <c:pt idx="12531">
                  <c:v>0.06</c:v>
                </c:pt>
                <c:pt idx="12532">
                  <c:v>0</c:v>
                </c:pt>
                <c:pt idx="12533">
                  <c:v>0.09</c:v>
                </c:pt>
                <c:pt idx="12534">
                  <c:v>0.03</c:v>
                </c:pt>
                <c:pt idx="12535">
                  <c:v>0.06</c:v>
                </c:pt>
                <c:pt idx="12536">
                  <c:v>0</c:v>
                </c:pt>
                <c:pt idx="12537">
                  <c:v>0.06</c:v>
                </c:pt>
                <c:pt idx="12538">
                  <c:v>0</c:v>
                </c:pt>
                <c:pt idx="12539">
                  <c:v>0.06</c:v>
                </c:pt>
                <c:pt idx="12540">
                  <c:v>0.03</c:v>
                </c:pt>
                <c:pt idx="12541">
                  <c:v>0.06</c:v>
                </c:pt>
                <c:pt idx="12542">
                  <c:v>0</c:v>
                </c:pt>
                <c:pt idx="12543">
                  <c:v>0.06</c:v>
                </c:pt>
                <c:pt idx="12544">
                  <c:v>0</c:v>
                </c:pt>
                <c:pt idx="12545">
                  <c:v>0.06</c:v>
                </c:pt>
                <c:pt idx="12546">
                  <c:v>0</c:v>
                </c:pt>
                <c:pt idx="12547">
                  <c:v>0.06</c:v>
                </c:pt>
                <c:pt idx="12548">
                  <c:v>0</c:v>
                </c:pt>
                <c:pt idx="12549">
                  <c:v>0.06</c:v>
                </c:pt>
                <c:pt idx="12550">
                  <c:v>0.03</c:v>
                </c:pt>
                <c:pt idx="12551">
                  <c:v>0.06</c:v>
                </c:pt>
                <c:pt idx="12552">
                  <c:v>0</c:v>
                </c:pt>
                <c:pt idx="12553">
                  <c:v>0.06</c:v>
                </c:pt>
                <c:pt idx="12554">
                  <c:v>0.03</c:v>
                </c:pt>
                <c:pt idx="12555">
                  <c:v>0.06</c:v>
                </c:pt>
                <c:pt idx="12556">
                  <c:v>0</c:v>
                </c:pt>
                <c:pt idx="12557">
                  <c:v>0.06</c:v>
                </c:pt>
                <c:pt idx="12558">
                  <c:v>0</c:v>
                </c:pt>
                <c:pt idx="12559">
                  <c:v>0.06</c:v>
                </c:pt>
                <c:pt idx="12560">
                  <c:v>0</c:v>
                </c:pt>
                <c:pt idx="12561">
                  <c:v>0.06</c:v>
                </c:pt>
                <c:pt idx="12562">
                  <c:v>0</c:v>
                </c:pt>
                <c:pt idx="12563">
                  <c:v>0.06</c:v>
                </c:pt>
                <c:pt idx="12564">
                  <c:v>0.03</c:v>
                </c:pt>
                <c:pt idx="12565">
                  <c:v>0.06</c:v>
                </c:pt>
                <c:pt idx="12566">
                  <c:v>0.03</c:v>
                </c:pt>
                <c:pt idx="12567">
                  <c:v>0.06</c:v>
                </c:pt>
                <c:pt idx="12568">
                  <c:v>0.03</c:v>
                </c:pt>
                <c:pt idx="12569">
                  <c:v>0.06</c:v>
                </c:pt>
                <c:pt idx="12570">
                  <c:v>0.03</c:v>
                </c:pt>
                <c:pt idx="12571">
                  <c:v>0.06</c:v>
                </c:pt>
                <c:pt idx="12572">
                  <c:v>0.03</c:v>
                </c:pt>
                <c:pt idx="12573">
                  <c:v>0.06</c:v>
                </c:pt>
                <c:pt idx="12574">
                  <c:v>0</c:v>
                </c:pt>
                <c:pt idx="12575">
                  <c:v>0.06</c:v>
                </c:pt>
                <c:pt idx="12576">
                  <c:v>0</c:v>
                </c:pt>
                <c:pt idx="12577">
                  <c:v>0.06</c:v>
                </c:pt>
                <c:pt idx="12578">
                  <c:v>0</c:v>
                </c:pt>
                <c:pt idx="12579">
                  <c:v>0.06</c:v>
                </c:pt>
                <c:pt idx="12580">
                  <c:v>0.03</c:v>
                </c:pt>
                <c:pt idx="12581">
                  <c:v>0.06</c:v>
                </c:pt>
                <c:pt idx="12582">
                  <c:v>0.03</c:v>
                </c:pt>
                <c:pt idx="12583">
                  <c:v>0.06</c:v>
                </c:pt>
                <c:pt idx="12584">
                  <c:v>0.03</c:v>
                </c:pt>
                <c:pt idx="12585">
                  <c:v>0.06</c:v>
                </c:pt>
                <c:pt idx="12586">
                  <c:v>0.06</c:v>
                </c:pt>
                <c:pt idx="12587">
                  <c:v>0.06</c:v>
                </c:pt>
                <c:pt idx="12588">
                  <c:v>0.03</c:v>
                </c:pt>
                <c:pt idx="12589">
                  <c:v>0.06</c:v>
                </c:pt>
                <c:pt idx="12590">
                  <c:v>0</c:v>
                </c:pt>
                <c:pt idx="12591">
                  <c:v>0.06</c:v>
                </c:pt>
                <c:pt idx="12592">
                  <c:v>0</c:v>
                </c:pt>
                <c:pt idx="12593">
                  <c:v>0.06</c:v>
                </c:pt>
                <c:pt idx="12594">
                  <c:v>0.03</c:v>
                </c:pt>
                <c:pt idx="12595">
                  <c:v>0.06</c:v>
                </c:pt>
                <c:pt idx="12596">
                  <c:v>0.03</c:v>
                </c:pt>
                <c:pt idx="12597">
                  <c:v>0.06</c:v>
                </c:pt>
                <c:pt idx="12598">
                  <c:v>0.03</c:v>
                </c:pt>
                <c:pt idx="12599">
                  <c:v>0.06</c:v>
                </c:pt>
                <c:pt idx="12600">
                  <c:v>0.03</c:v>
                </c:pt>
                <c:pt idx="12601">
                  <c:v>0.06</c:v>
                </c:pt>
                <c:pt idx="12602">
                  <c:v>0</c:v>
                </c:pt>
                <c:pt idx="12603">
                  <c:v>0.06</c:v>
                </c:pt>
                <c:pt idx="12604">
                  <c:v>0</c:v>
                </c:pt>
                <c:pt idx="12605">
                  <c:v>0.06</c:v>
                </c:pt>
                <c:pt idx="12606">
                  <c:v>0.03</c:v>
                </c:pt>
                <c:pt idx="12607">
                  <c:v>0.06</c:v>
                </c:pt>
                <c:pt idx="12608">
                  <c:v>0.03</c:v>
                </c:pt>
                <c:pt idx="12609">
                  <c:v>0.06</c:v>
                </c:pt>
                <c:pt idx="12610">
                  <c:v>0</c:v>
                </c:pt>
                <c:pt idx="12611">
                  <c:v>0.06</c:v>
                </c:pt>
                <c:pt idx="12612">
                  <c:v>0.03</c:v>
                </c:pt>
                <c:pt idx="12613">
                  <c:v>0.06</c:v>
                </c:pt>
                <c:pt idx="12614">
                  <c:v>0.03</c:v>
                </c:pt>
                <c:pt idx="12615">
                  <c:v>0.06</c:v>
                </c:pt>
                <c:pt idx="12616">
                  <c:v>0</c:v>
                </c:pt>
                <c:pt idx="12617">
                  <c:v>0.06</c:v>
                </c:pt>
                <c:pt idx="12618">
                  <c:v>0</c:v>
                </c:pt>
                <c:pt idx="12619">
                  <c:v>0.06</c:v>
                </c:pt>
                <c:pt idx="12620">
                  <c:v>0.03</c:v>
                </c:pt>
                <c:pt idx="12621">
                  <c:v>0.06</c:v>
                </c:pt>
                <c:pt idx="12622">
                  <c:v>0</c:v>
                </c:pt>
                <c:pt idx="12623">
                  <c:v>0.06</c:v>
                </c:pt>
                <c:pt idx="12624">
                  <c:v>0</c:v>
                </c:pt>
                <c:pt idx="12625">
                  <c:v>0.06</c:v>
                </c:pt>
                <c:pt idx="12626">
                  <c:v>0.03</c:v>
                </c:pt>
                <c:pt idx="12627">
                  <c:v>0.06</c:v>
                </c:pt>
                <c:pt idx="12628">
                  <c:v>0</c:v>
                </c:pt>
                <c:pt idx="12629">
                  <c:v>0.06</c:v>
                </c:pt>
                <c:pt idx="12630">
                  <c:v>0.03</c:v>
                </c:pt>
                <c:pt idx="12631">
                  <c:v>0.06</c:v>
                </c:pt>
                <c:pt idx="12632">
                  <c:v>0</c:v>
                </c:pt>
                <c:pt idx="12633">
                  <c:v>0.06</c:v>
                </c:pt>
                <c:pt idx="12634">
                  <c:v>0.03</c:v>
                </c:pt>
                <c:pt idx="12635">
                  <c:v>0.06</c:v>
                </c:pt>
                <c:pt idx="12636">
                  <c:v>0.03</c:v>
                </c:pt>
                <c:pt idx="12637">
                  <c:v>0.06</c:v>
                </c:pt>
                <c:pt idx="12638">
                  <c:v>0</c:v>
                </c:pt>
                <c:pt idx="12639">
                  <c:v>0.06</c:v>
                </c:pt>
                <c:pt idx="12640">
                  <c:v>0</c:v>
                </c:pt>
                <c:pt idx="12641">
                  <c:v>0.06</c:v>
                </c:pt>
                <c:pt idx="12642">
                  <c:v>0.03</c:v>
                </c:pt>
                <c:pt idx="12643">
                  <c:v>0.06</c:v>
                </c:pt>
                <c:pt idx="12644">
                  <c:v>0.03</c:v>
                </c:pt>
                <c:pt idx="12645">
                  <c:v>0.06</c:v>
                </c:pt>
                <c:pt idx="12646">
                  <c:v>0</c:v>
                </c:pt>
                <c:pt idx="12647">
                  <c:v>0.06</c:v>
                </c:pt>
                <c:pt idx="12648">
                  <c:v>0.03</c:v>
                </c:pt>
                <c:pt idx="12649">
                  <c:v>0.06</c:v>
                </c:pt>
                <c:pt idx="12650">
                  <c:v>0</c:v>
                </c:pt>
                <c:pt idx="12651">
                  <c:v>0.06</c:v>
                </c:pt>
                <c:pt idx="12652">
                  <c:v>0.03</c:v>
                </c:pt>
                <c:pt idx="12653">
                  <c:v>0.09</c:v>
                </c:pt>
                <c:pt idx="12654">
                  <c:v>0.03</c:v>
                </c:pt>
                <c:pt idx="12655">
                  <c:v>0.06</c:v>
                </c:pt>
                <c:pt idx="12656">
                  <c:v>0.03</c:v>
                </c:pt>
                <c:pt idx="12657">
                  <c:v>0.06</c:v>
                </c:pt>
                <c:pt idx="12658">
                  <c:v>0</c:v>
                </c:pt>
                <c:pt idx="12659">
                  <c:v>0.06</c:v>
                </c:pt>
                <c:pt idx="12660">
                  <c:v>0.03</c:v>
                </c:pt>
                <c:pt idx="12661">
                  <c:v>0.06</c:v>
                </c:pt>
                <c:pt idx="12662">
                  <c:v>0.03</c:v>
                </c:pt>
                <c:pt idx="12663">
                  <c:v>0.06</c:v>
                </c:pt>
                <c:pt idx="12664">
                  <c:v>0</c:v>
                </c:pt>
                <c:pt idx="12665">
                  <c:v>0.06</c:v>
                </c:pt>
                <c:pt idx="12666">
                  <c:v>0</c:v>
                </c:pt>
                <c:pt idx="12667">
                  <c:v>0.06</c:v>
                </c:pt>
                <c:pt idx="12668">
                  <c:v>0.03</c:v>
                </c:pt>
                <c:pt idx="12669">
                  <c:v>0.06</c:v>
                </c:pt>
                <c:pt idx="12670">
                  <c:v>0</c:v>
                </c:pt>
                <c:pt idx="12671">
                  <c:v>0.06</c:v>
                </c:pt>
                <c:pt idx="12672">
                  <c:v>0</c:v>
                </c:pt>
                <c:pt idx="12673">
                  <c:v>0.06</c:v>
                </c:pt>
                <c:pt idx="12674">
                  <c:v>0.03</c:v>
                </c:pt>
                <c:pt idx="12675">
                  <c:v>0.06</c:v>
                </c:pt>
                <c:pt idx="12676">
                  <c:v>0</c:v>
                </c:pt>
                <c:pt idx="12677">
                  <c:v>0.06</c:v>
                </c:pt>
                <c:pt idx="12678">
                  <c:v>0</c:v>
                </c:pt>
                <c:pt idx="12679">
                  <c:v>0.06</c:v>
                </c:pt>
                <c:pt idx="12680">
                  <c:v>0</c:v>
                </c:pt>
                <c:pt idx="12681">
                  <c:v>0.06</c:v>
                </c:pt>
                <c:pt idx="12682">
                  <c:v>0</c:v>
                </c:pt>
                <c:pt idx="12683">
                  <c:v>0.06</c:v>
                </c:pt>
                <c:pt idx="12684">
                  <c:v>0</c:v>
                </c:pt>
                <c:pt idx="12685">
                  <c:v>0.06</c:v>
                </c:pt>
                <c:pt idx="12686">
                  <c:v>0.03</c:v>
                </c:pt>
                <c:pt idx="12687">
                  <c:v>0.06</c:v>
                </c:pt>
                <c:pt idx="12688">
                  <c:v>0.03</c:v>
                </c:pt>
                <c:pt idx="12689">
                  <c:v>0.06</c:v>
                </c:pt>
                <c:pt idx="12690">
                  <c:v>0</c:v>
                </c:pt>
                <c:pt idx="12691">
                  <c:v>0.06</c:v>
                </c:pt>
                <c:pt idx="12692">
                  <c:v>0.03</c:v>
                </c:pt>
                <c:pt idx="12693">
                  <c:v>0.06</c:v>
                </c:pt>
                <c:pt idx="12694">
                  <c:v>0.03</c:v>
                </c:pt>
                <c:pt idx="12695">
                  <c:v>0.06</c:v>
                </c:pt>
                <c:pt idx="12696">
                  <c:v>0.03</c:v>
                </c:pt>
                <c:pt idx="12697">
                  <c:v>0.06</c:v>
                </c:pt>
                <c:pt idx="12698">
                  <c:v>0</c:v>
                </c:pt>
                <c:pt idx="12699">
                  <c:v>0.06</c:v>
                </c:pt>
                <c:pt idx="12700">
                  <c:v>0</c:v>
                </c:pt>
                <c:pt idx="12701">
                  <c:v>0.06</c:v>
                </c:pt>
                <c:pt idx="12702">
                  <c:v>0</c:v>
                </c:pt>
                <c:pt idx="12703">
                  <c:v>0.06</c:v>
                </c:pt>
                <c:pt idx="12704">
                  <c:v>0.03</c:v>
                </c:pt>
                <c:pt idx="12705">
                  <c:v>0.06</c:v>
                </c:pt>
                <c:pt idx="12706">
                  <c:v>0.03</c:v>
                </c:pt>
                <c:pt idx="12707">
                  <c:v>0.06</c:v>
                </c:pt>
                <c:pt idx="12708">
                  <c:v>0.03</c:v>
                </c:pt>
                <c:pt idx="12709">
                  <c:v>0.06</c:v>
                </c:pt>
                <c:pt idx="12710">
                  <c:v>0</c:v>
                </c:pt>
                <c:pt idx="12711">
                  <c:v>0.06</c:v>
                </c:pt>
                <c:pt idx="12712">
                  <c:v>0.03</c:v>
                </c:pt>
                <c:pt idx="12713">
                  <c:v>0.06</c:v>
                </c:pt>
                <c:pt idx="12714">
                  <c:v>0.03</c:v>
                </c:pt>
                <c:pt idx="12715">
                  <c:v>0.06</c:v>
                </c:pt>
                <c:pt idx="12716">
                  <c:v>0</c:v>
                </c:pt>
                <c:pt idx="12717">
                  <c:v>0.06</c:v>
                </c:pt>
                <c:pt idx="12718">
                  <c:v>0</c:v>
                </c:pt>
                <c:pt idx="12719">
                  <c:v>0.06</c:v>
                </c:pt>
                <c:pt idx="12720">
                  <c:v>0</c:v>
                </c:pt>
                <c:pt idx="12721">
                  <c:v>0.06</c:v>
                </c:pt>
                <c:pt idx="12722">
                  <c:v>0.03</c:v>
                </c:pt>
                <c:pt idx="12723">
                  <c:v>0.06</c:v>
                </c:pt>
                <c:pt idx="12724">
                  <c:v>0.03</c:v>
                </c:pt>
                <c:pt idx="12725">
                  <c:v>0.06</c:v>
                </c:pt>
                <c:pt idx="12726">
                  <c:v>0</c:v>
                </c:pt>
                <c:pt idx="12727">
                  <c:v>0.06</c:v>
                </c:pt>
                <c:pt idx="12728">
                  <c:v>0.03</c:v>
                </c:pt>
                <c:pt idx="12729">
                  <c:v>0.06</c:v>
                </c:pt>
                <c:pt idx="12730">
                  <c:v>0.03</c:v>
                </c:pt>
                <c:pt idx="12731">
                  <c:v>0.06</c:v>
                </c:pt>
                <c:pt idx="12732">
                  <c:v>0</c:v>
                </c:pt>
                <c:pt idx="12733">
                  <c:v>0.06</c:v>
                </c:pt>
                <c:pt idx="12734">
                  <c:v>0</c:v>
                </c:pt>
                <c:pt idx="12735">
                  <c:v>0.06</c:v>
                </c:pt>
                <c:pt idx="12736">
                  <c:v>0</c:v>
                </c:pt>
                <c:pt idx="12737">
                  <c:v>0.06</c:v>
                </c:pt>
                <c:pt idx="12738">
                  <c:v>0.03</c:v>
                </c:pt>
                <c:pt idx="12739">
                  <c:v>0.06</c:v>
                </c:pt>
                <c:pt idx="12740">
                  <c:v>0</c:v>
                </c:pt>
                <c:pt idx="12741">
                  <c:v>0.06</c:v>
                </c:pt>
                <c:pt idx="12742">
                  <c:v>0.03</c:v>
                </c:pt>
                <c:pt idx="12743">
                  <c:v>0.06</c:v>
                </c:pt>
                <c:pt idx="12744">
                  <c:v>0.03</c:v>
                </c:pt>
                <c:pt idx="12745">
                  <c:v>0.06</c:v>
                </c:pt>
                <c:pt idx="12746">
                  <c:v>0.03</c:v>
                </c:pt>
                <c:pt idx="12747">
                  <c:v>0.06</c:v>
                </c:pt>
                <c:pt idx="12748">
                  <c:v>0</c:v>
                </c:pt>
                <c:pt idx="12749">
                  <c:v>0.06</c:v>
                </c:pt>
                <c:pt idx="12750">
                  <c:v>0</c:v>
                </c:pt>
                <c:pt idx="12751">
                  <c:v>0.06</c:v>
                </c:pt>
                <c:pt idx="12752">
                  <c:v>0</c:v>
                </c:pt>
                <c:pt idx="12753">
                  <c:v>0.06</c:v>
                </c:pt>
                <c:pt idx="12754">
                  <c:v>0.03</c:v>
                </c:pt>
                <c:pt idx="12755">
                  <c:v>0.06</c:v>
                </c:pt>
                <c:pt idx="12756">
                  <c:v>0</c:v>
                </c:pt>
                <c:pt idx="12757">
                  <c:v>0.06</c:v>
                </c:pt>
                <c:pt idx="12758">
                  <c:v>0.03</c:v>
                </c:pt>
                <c:pt idx="12759">
                  <c:v>0.06</c:v>
                </c:pt>
                <c:pt idx="12760">
                  <c:v>0.03</c:v>
                </c:pt>
                <c:pt idx="12761">
                  <c:v>0.06</c:v>
                </c:pt>
                <c:pt idx="12762">
                  <c:v>0</c:v>
                </c:pt>
                <c:pt idx="12763">
                  <c:v>0.06</c:v>
                </c:pt>
                <c:pt idx="12764">
                  <c:v>0</c:v>
                </c:pt>
                <c:pt idx="12765">
                  <c:v>0.06</c:v>
                </c:pt>
                <c:pt idx="12766">
                  <c:v>0.03</c:v>
                </c:pt>
                <c:pt idx="12767">
                  <c:v>0.06</c:v>
                </c:pt>
                <c:pt idx="12768">
                  <c:v>0</c:v>
                </c:pt>
                <c:pt idx="12769">
                  <c:v>0.06</c:v>
                </c:pt>
                <c:pt idx="12770">
                  <c:v>0.03</c:v>
                </c:pt>
                <c:pt idx="12771">
                  <c:v>0.06</c:v>
                </c:pt>
                <c:pt idx="12772">
                  <c:v>0</c:v>
                </c:pt>
                <c:pt idx="12773">
                  <c:v>0.09</c:v>
                </c:pt>
                <c:pt idx="12774">
                  <c:v>0.03</c:v>
                </c:pt>
                <c:pt idx="12775">
                  <c:v>0.06</c:v>
                </c:pt>
                <c:pt idx="12776">
                  <c:v>0</c:v>
                </c:pt>
                <c:pt idx="12777">
                  <c:v>0.06</c:v>
                </c:pt>
                <c:pt idx="12778">
                  <c:v>0.03</c:v>
                </c:pt>
                <c:pt idx="12779">
                  <c:v>0.06</c:v>
                </c:pt>
                <c:pt idx="12780">
                  <c:v>0.03</c:v>
                </c:pt>
                <c:pt idx="12781">
                  <c:v>0.06</c:v>
                </c:pt>
                <c:pt idx="12782">
                  <c:v>0</c:v>
                </c:pt>
                <c:pt idx="12783">
                  <c:v>0.06</c:v>
                </c:pt>
                <c:pt idx="12784">
                  <c:v>0</c:v>
                </c:pt>
                <c:pt idx="12785">
                  <c:v>0.06</c:v>
                </c:pt>
                <c:pt idx="12786">
                  <c:v>0.03</c:v>
                </c:pt>
                <c:pt idx="12787">
                  <c:v>0.06</c:v>
                </c:pt>
                <c:pt idx="12788">
                  <c:v>0</c:v>
                </c:pt>
                <c:pt idx="12789">
                  <c:v>0.06</c:v>
                </c:pt>
                <c:pt idx="12790">
                  <c:v>0</c:v>
                </c:pt>
                <c:pt idx="12791">
                  <c:v>0.06</c:v>
                </c:pt>
                <c:pt idx="12792">
                  <c:v>0.03</c:v>
                </c:pt>
                <c:pt idx="12793">
                  <c:v>0.06</c:v>
                </c:pt>
                <c:pt idx="12794">
                  <c:v>0.03</c:v>
                </c:pt>
                <c:pt idx="12795">
                  <c:v>0.06</c:v>
                </c:pt>
                <c:pt idx="12796">
                  <c:v>0</c:v>
                </c:pt>
                <c:pt idx="12797">
                  <c:v>0.06</c:v>
                </c:pt>
                <c:pt idx="12798">
                  <c:v>0.03</c:v>
                </c:pt>
                <c:pt idx="12799">
                  <c:v>0.06</c:v>
                </c:pt>
                <c:pt idx="12800">
                  <c:v>0.03</c:v>
                </c:pt>
                <c:pt idx="12801">
                  <c:v>0.06</c:v>
                </c:pt>
                <c:pt idx="12802">
                  <c:v>0</c:v>
                </c:pt>
                <c:pt idx="12803">
                  <c:v>0.06</c:v>
                </c:pt>
                <c:pt idx="12804">
                  <c:v>0.03</c:v>
                </c:pt>
                <c:pt idx="12805">
                  <c:v>0.06</c:v>
                </c:pt>
                <c:pt idx="12806">
                  <c:v>0</c:v>
                </c:pt>
                <c:pt idx="12807">
                  <c:v>0.06</c:v>
                </c:pt>
                <c:pt idx="12808">
                  <c:v>0.03</c:v>
                </c:pt>
                <c:pt idx="12809">
                  <c:v>0.06</c:v>
                </c:pt>
                <c:pt idx="12810">
                  <c:v>0.03</c:v>
                </c:pt>
                <c:pt idx="12811">
                  <c:v>0.06</c:v>
                </c:pt>
                <c:pt idx="12812">
                  <c:v>0.03</c:v>
                </c:pt>
                <c:pt idx="12813">
                  <c:v>0.06</c:v>
                </c:pt>
                <c:pt idx="12814">
                  <c:v>0</c:v>
                </c:pt>
                <c:pt idx="12815">
                  <c:v>0.06</c:v>
                </c:pt>
                <c:pt idx="12816">
                  <c:v>0.03</c:v>
                </c:pt>
                <c:pt idx="12817">
                  <c:v>0.06</c:v>
                </c:pt>
                <c:pt idx="12818">
                  <c:v>0</c:v>
                </c:pt>
                <c:pt idx="12819">
                  <c:v>0.06</c:v>
                </c:pt>
                <c:pt idx="12820">
                  <c:v>0</c:v>
                </c:pt>
                <c:pt idx="12821">
                  <c:v>0.06</c:v>
                </c:pt>
                <c:pt idx="12822">
                  <c:v>0</c:v>
                </c:pt>
                <c:pt idx="12823">
                  <c:v>0.06</c:v>
                </c:pt>
                <c:pt idx="12824">
                  <c:v>0</c:v>
                </c:pt>
                <c:pt idx="12825">
                  <c:v>0.06</c:v>
                </c:pt>
                <c:pt idx="12826">
                  <c:v>0</c:v>
                </c:pt>
                <c:pt idx="12827">
                  <c:v>0.06</c:v>
                </c:pt>
                <c:pt idx="12828">
                  <c:v>0</c:v>
                </c:pt>
                <c:pt idx="12829">
                  <c:v>0.06</c:v>
                </c:pt>
                <c:pt idx="12830">
                  <c:v>0</c:v>
                </c:pt>
                <c:pt idx="12831">
                  <c:v>0.06</c:v>
                </c:pt>
                <c:pt idx="12832">
                  <c:v>0.03</c:v>
                </c:pt>
                <c:pt idx="12833">
                  <c:v>0.06</c:v>
                </c:pt>
                <c:pt idx="12834">
                  <c:v>0</c:v>
                </c:pt>
                <c:pt idx="12835">
                  <c:v>0.06</c:v>
                </c:pt>
                <c:pt idx="12836">
                  <c:v>0</c:v>
                </c:pt>
                <c:pt idx="12837">
                  <c:v>0.06</c:v>
                </c:pt>
                <c:pt idx="12838">
                  <c:v>0</c:v>
                </c:pt>
                <c:pt idx="12839">
                  <c:v>0.06</c:v>
                </c:pt>
                <c:pt idx="12840">
                  <c:v>0.03</c:v>
                </c:pt>
                <c:pt idx="12841">
                  <c:v>0.06</c:v>
                </c:pt>
                <c:pt idx="12842">
                  <c:v>0</c:v>
                </c:pt>
                <c:pt idx="12843">
                  <c:v>0.06</c:v>
                </c:pt>
                <c:pt idx="12844">
                  <c:v>0.03</c:v>
                </c:pt>
                <c:pt idx="12845">
                  <c:v>0.06</c:v>
                </c:pt>
                <c:pt idx="12846">
                  <c:v>0.03</c:v>
                </c:pt>
                <c:pt idx="12847">
                  <c:v>0.06</c:v>
                </c:pt>
                <c:pt idx="12848">
                  <c:v>0</c:v>
                </c:pt>
                <c:pt idx="12849">
                  <c:v>0.06</c:v>
                </c:pt>
                <c:pt idx="12850">
                  <c:v>0</c:v>
                </c:pt>
                <c:pt idx="12851">
                  <c:v>0.06</c:v>
                </c:pt>
                <c:pt idx="12852">
                  <c:v>0.03</c:v>
                </c:pt>
                <c:pt idx="12853">
                  <c:v>0.06</c:v>
                </c:pt>
                <c:pt idx="12854">
                  <c:v>0</c:v>
                </c:pt>
                <c:pt idx="12855">
                  <c:v>0.06</c:v>
                </c:pt>
                <c:pt idx="12856">
                  <c:v>0</c:v>
                </c:pt>
                <c:pt idx="12857">
                  <c:v>0.06</c:v>
                </c:pt>
                <c:pt idx="12858">
                  <c:v>0.03</c:v>
                </c:pt>
                <c:pt idx="12859">
                  <c:v>0.06</c:v>
                </c:pt>
                <c:pt idx="12860">
                  <c:v>0.03</c:v>
                </c:pt>
                <c:pt idx="12861">
                  <c:v>0.06</c:v>
                </c:pt>
                <c:pt idx="12862">
                  <c:v>0</c:v>
                </c:pt>
                <c:pt idx="12863">
                  <c:v>0.06</c:v>
                </c:pt>
                <c:pt idx="12864">
                  <c:v>0</c:v>
                </c:pt>
                <c:pt idx="12865">
                  <c:v>0.06</c:v>
                </c:pt>
                <c:pt idx="12866">
                  <c:v>0</c:v>
                </c:pt>
                <c:pt idx="12867">
                  <c:v>0.06</c:v>
                </c:pt>
                <c:pt idx="12868">
                  <c:v>0.03</c:v>
                </c:pt>
                <c:pt idx="12869">
                  <c:v>0.06</c:v>
                </c:pt>
                <c:pt idx="12870">
                  <c:v>0.03</c:v>
                </c:pt>
                <c:pt idx="12871">
                  <c:v>0.06</c:v>
                </c:pt>
                <c:pt idx="12872">
                  <c:v>0</c:v>
                </c:pt>
                <c:pt idx="12873">
                  <c:v>0.06</c:v>
                </c:pt>
                <c:pt idx="12874">
                  <c:v>0.03</c:v>
                </c:pt>
                <c:pt idx="12875">
                  <c:v>0.06</c:v>
                </c:pt>
                <c:pt idx="12876">
                  <c:v>0</c:v>
                </c:pt>
                <c:pt idx="12877">
                  <c:v>0.06</c:v>
                </c:pt>
                <c:pt idx="12878">
                  <c:v>0</c:v>
                </c:pt>
                <c:pt idx="12879">
                  <c:v>0.06</c:v>
                </c:pt>
                <c:pt idx="12880">
                  <c:v>0.03</c:v>
                </c:pt>
                <c:pt idx="12881">
                  <c:v>0.06</c:v>
                </c:pt>
                <c:pt idx="12882">
                  <c:v>0.03</c:v>
                </c:pt>
                <c:pt idx="12883">
                  <c:v>0.06</c:v>
                </c:pt>
                <c:pt idx="12884">
                  <c:v>0</c:v>
                </c:pt>
                <c:pt idx="12885">
                  <c:v>0.06</c:v>
                </c:pt>
                <c:pt idx="12886">
                  <c:v>0</c:v>
                </c:pt>
                <c:pt idx="12887">
                  <c:v>0.06</c:v>
                </c:pt>
                <c:pt idx="12888">
                  <c:v>0</c:v>
                </c:pt>
                <c:pt idx="12889">
                  <c:v>0.06</c:v>
                </c:pt>
                <c:pt idx="12890">
                  <c:v>0</c:v>
                </c:pt>
                <c:pt idx="12891">
                  <c:v>0.06</c:v>
                </c:pt>
                <c:pt idx="12892">
                  <c:v>0</c:v>
                </c:pt>
                <c:pt idx="12893">
                  <c:v>0.09</c:v>
                </c:pt>
                <c:pt idx="12894">
                  <c:v>0</c:v>
                </c:pt>
                <c:pt idx="12895">
                  <c:v>0.06</c:v>
                </c:pt>
                <c:pt idx="12896">
                  <c:v>0</c:v>
                </c:pt>
                <c:pt idx="12897">
                  <c:v>0.06</c:v>
                </c:pt>
                <c:pt idx="12898">
                  <c:v>0</c:v>
                </c:pt>
                <c:pt idx="12899">
                  <c:v>0.06</c:v>
                </c:pt>
                <c:pt idx="12900">
                  <c:v>0.03</c:v>
                </c:pt>
                <c:pt idx="12901">
                  <c:v>0.06</c:v>
                </c:pt>
                <c:pt idx="12902">
                  <c:v>0</c:v>
                </c:pt>
                <c:pt idx="12903">
                  <c:v>0.06</c:v>
                </c:pt>
                <c:pt idx="12904">
                  <c:v>0</c:v>
                </c:pt>
                <c:pt idx="12905">
                  <c:v>0.06</c:v>
                </c:pt>
                <c:pt idx="12906">
                  <c:v>0</c:v>
                </c:pt>
                <c:pt idx="12907">
                  <c:v>0.06</c:v>
                </c:pt>
                <c:pt idx="12908">
                  <c:v>0.03</c:v>
                </c:pt>
                <c:pt idx="12909">
                  <c:v>0.06</c:v>
                </c:pt>
                <c:pt idx="12910">
                  <c:v>0</c:v>
                </c:pt>
                <c:pt idx="12911">
                  <c:v>0.06</c:v>
                </c:pt>
                <c:pt idx="12912">
                  <c:v>0</c:v>
                </c:pt>
                <c:pt idx="12913">
                  <c:v>0.06</c:v>
                </c:pt>
                <c:pt idx="12914">
                  <c:v>0.03</c:v>
                </c:pt>
                <c:pt idx="12915">
                  <c:v>0.06</c:v>
                </c:pt>
                <c:pt idx="12916">
                  <c:v>0.03</c:v>
                </c:pt>
                <c:pt idx="12917">
                  <c:v>0.06</c:v>
                </c:pt>
                <c:pt idx="12918">
                  <c:v>0.03</c:v>
                </c:pt>
                <c:pt idx="12919">
                  <c:v>0.06</c:v>
                </c:pt>
                <c:pt idx="12920">
                  <c:v>0.03</c:v>
                </c:pt>
                <c:pt idx="12921">
                  <c:v>0.06</c:v>
                </c:pt>
                <c:pt idx="12922">
                  <c:v>0.03</c:v>
                </c:pt>
                <c:pt idx="12923">
                  <c:v>0.06</c:v>
                </c:pt>
                <c:pt idx="12924">
                  <c:v>0</c:v>
                </c:pt>
                <c:pt idx="12925">
                  <c:v>0.06</c:v>
                </c:pt>
                <c:pt idx="12926">
                  <c:v>0</c:v>
                </c:pt>
                <c:pt idx="12927">
                  <c:v>0.06</c:v>
                </c:pt>
                <c:pt idx="12928">
                  <c:v>0.03</c:v>
                </c:pt>
                <c:pt idx="12929">
                  <c:v>0.06</c:v>
                </c:pt>
                <c:pt idx="12930">
                  <c:v>0</c:v>
                </c:pt>
                <c:pt idx="12931">
                  <c:v>0.06</c:v>
                </c:pt>
                <c:pt idx="12932">
                  <c:v>0.03</c:v>
                </c:pt>
                <c:pt idx="12933">
                  <c:v>0.06</c:v>
                </c:pt>
                <c:pt idx="12934">
                  <c:v>0.03</c:v>
                </c:pt>
                <c:pt idx="12935">
                  <c:v>0.06</c:v>
                </c:pt>
                <c:pt idx="12936">
                  <c:v>0.03</c:v>
                </c:pt>
                <c:pt idx="12937">
                  <c:v>0.06</c:v>
                </c:pt>
                <c:pt idx="12938">
                  <c:v>0.03</c:v>
                </c:pt>
                <c:pt idx="12939">
                  <c:v>0.06</c:v>
                </c:pt>
                <c:pt idx="12940">
                  <c:v>0</c:v>
                </c:pt>
                <c:pt idx="12941">
                  <c:v>0.06</c:v>
                </c:pt>
                <c:pt idx="12942">
                  <c:v>0.03</c:v>
                </c:pt>
                <c:pt idx="12943">
                  <c:v>0.06</c:v>
                </c:pt>
                <c:pt idx="12944">
                  <c:v>0.03</c:v>
                </c:pt>
                <c:pt idx="12945">
                  <c:v>0.06</c:v>
                </c:pt>
                <c:pt idx="12946">
                  <c:v>0</c:v>
                </c:pt>
                <c:pt idx="12947">
                  <c:v>0.06</c:v>
                </c:pt>
                <c:pt idx="12948">
                  <c:v>0</c:v>
                </c:pt>
                <c:pt idx="12949">
                  <c:v>0.06</c:v>
                </c:pt>
                <c:pt idx="12950">
                  <c:v>0</c:v>
                </c:pt>
                <c:pt idx="12951">
                  <c:v>0.06</c:v>
                </c:pt>
                <c:pt idx="12952">
                  <c:v>0.03</c:v>
                </c:pt>
                <c:pt idx="12953">
                  <c:v>0.06</c:v>
                </c:pt>
                <c:pt idx="12954">
                  <c:v>0.03</c:v>
                </c:pt>
                <c:pt idx="12955">
                  <c:v>0.06</c:v>
                </c:pt>
                <c:pt idx="12956">
                  <c:v>0.03</c:v>
                </c:pt>
                <c:pt idx="12957">
                  <c:v>0.06</c:v>
                </c:pt>
                <c:pt idx="12958">
                  <c:v>0.03</c:v>
                </c:pt>
                <c:pt idx="12959">
                  <c:v>0.06</c:v>
                </c:pt>
                <c:pt idx="12960">
                  <c:v>0</c:v>
                </c:pt>
                <c:pt idx="12961">
                  <c:v>0.06</c:v>
                </c:pt>
                <c:pt idx="12962">
                  <c:v>0</c:v>
                </c:pt>
                <c:pt idx="12963">
                  <c:v>0.06</c:v>
                </c:pt>
                <c:pt idx="12964">
                  <c:v>0.03</c:v>
                </c:pt>
                <c:pt idx="12965">
                  <c:v>0.06</c:v>
                </c:pt>
                <c:pt idx="12966">
                  <c:v>0</c:v>
                </c:pt>
                <c:pt idx="12967">
                  <c:v>0.06</c:v>
                </c:pt>
                <c:pt idx="12968">
                  <c:v>0</c:v>
                </c:pt>
                <c:pt idx="12969">
                  <c:v>0.06</c:v>
                </c:pt>
                <c:pt idx="12970">
                  <c:v>0.03</c:v>
                </c:pt>
                <c:pt idx="12971">
                  <c:v>0.06</c:v>
                </c:pt>
                <c:pt idx="12972">
                  <c:v>0.03</c:v>
                </c:pt>
                <c:pt idx="12973">
                  <c:v>0.06</c:v>
                </c:pt>
                <c:pt idx="12974">
                  <c:v>0.03</c:v>
                </c:pt>
                <c:pt idx="12975">
                  <c:v>0.06</c:v>
                </c:pt>
                <c:pt idx="12976">
                  <c:v>0.03</c:v>
                </c:pt>
                <c:pt idx="12977">
                  <c:v>0.06</c:v>
                </c:pt>
                <c:pt idx="12978">
                  <c:v>0</c:v>
                </c:pt>
                <c:pt idx="12979">
                  <c:v>0.06</c:v>
                </c:pt>
                <c:pt idx="12980">
                  <c:v>0</c:v>
                </c:pt>
                <c:pt idx="12981">
                  <c:v>0.06</c:v>
                </c:pt>
                <c:pt idx="12982">
                  <c:v>0</c:v>
                </c:pt>
                <c:pt idx="12983">
                  <c:v>0.06</c:v>
                </c:pt>
                <c:pt idx="12984">
                  <c:v>0</c:v>
                </c:pt>
                <c:pt idx="12985">
                  <c:v>0.06</c:v>
                </c:pt>
                <c:pt idx="12986">
                  <c:v>0</c:v>
                </c:pt>
                <c:pt idx="12987">
                  <c:v>0.06</c:v>
                </c:pt>
                <c:pt idx="12988">
                  <c:v>0</c:v>
                </c:pt>
                <c:pt idx="12989">
                  <c:v>0.06</c:v>
                </c:pt>
                <c:pt idx="12990">
                  <c:v>0.03</c:v>
                </c:pt>
                <c:pt idx="12991">
                  <c:v>0.06</c:v>
                </c:pt>
                <c:pt idx="12992">
                  <c:v>0</c:v>
                </c:pt>
                <c:pt idx="12993">
                  <c:v>0.06</c:v>
                </c:pt>
                <c:pt idx="12994">
                  <c:v>0</c:v>
                </c:pt>
                <c:pt idx="12995">
                  <c:v>0.06</c:v>
                </c:pt>
                <c:pt idx="12996">
                  <c:v>0.03</c:v>
                </c:pt>
                <c:pt idx="12997">
                  <c:v>0.06</c:v>
                </c:pt>
                <c:pt idx="12998">
                  <c:v>0</c:v>
                </c:pt>
                <c:pt idx="12999">
                  <c:v>0.06</c:v>
                </c:pt>
                <c:pt idx="13000">
                  <c:v>0</c:v>
                </c:pt>
                <c:pt idx="13001">
                  <c:v>0.06</c:v>
                </c:pt>
                <c:pt idx="13002">
                  <c:v>0.03</c:v>
                </c:pt>
                <c:pt idx="13003">
                  <c:v>0.06</c:v>
                </c:pt>
                <c:pt idx="13004">
                  <c:v>0</c:v>
                </c:pt>
                <c:pt idx="13005">
                  <c:v>0.06</c:v>
                </c:pt>
                <c:pt idx="13006">
                  <c:v>0.03</c:v>
                </c:pt>
                <c:pt idx="13007">
                  <c:v>0.06</c:v>
                </c:pt>
                <c:pt idx="13008">
                  <c:v>0</c:v>
                </c:pt>
                <c:pt idx="13009">
                  <c:v>0.06</c:v>
                </c:pt>
                <c:pt idx="13010">
                  <c:v>0.03</c:v>
                </c:pt>
                <c:pt idx="13011">
                  <c:v>0.06</c:v>
                </c:pt>
                <c:pt idx="13012">
                  <c:v>0.03</c:v>
                </c:pt>
                <c:pt idx="13013">
                  <c:v>0.09</c:v>
                </c:pt>
                <c:pt idx="13014">
                  <c:v>0</c:v>
                </c:pt>
                <c:pt idx="13015">
                  <c:v>0.06</c:v>
                </c:pt>
                <c:pt idx="13016">
                  <c:v>0</c:v>
                </c:pt>
                <c:pt idx="13017">
                  <c:v>0.06</c:v>
                </c:pt>
                <c:pt idx="13018">
                  <c:v>0</c:v>
                </c:pt>
                <c:pt idx="13019">
                  <c:v>0.06</c:v>
                </c:pt>
                <c:pt idx="13020">
                  <c:v>0.03</c:v>
                </c:pt>
                <c:pt idx="13021">
                  <c:v>0.06</c:v>
                </c:pt>
                <c:pt idx="13022">
                  <c:v>0</c:v>
                </c:pt>
                <c:pt idx="13023">
                  <c:v>0.06</c:v>
                </c:pt>
                <c:pt idx="13024">
                  <c:v>0.03</c:v>
                </c:pt>
                <c:pt idx="13025">
                  <c:v>0.06</c:v>
                </c:pt>
                <c:pt idx="13026">
                  <c:v>0.03</c:v>
                </c:pt>
                <c:pt idx="13027">
                  <c:v>0.06</c:v>
                </c:pt>
                <c:pt idx="13028">
                  <c:v>0</c:v>
                </c:pt>
                <c:pt idx="13029">
                  <c:v>0.06</c:v>
                </c:pt>
                <c:pt idx="13030">
                  <c:v>0</c:v>
                </c:pt>
                <c:pt idx="13031">
                  <c:v>0.06</c:v>
                </c:pt>
                <c:pt idx="13032">
                  <c:v>0.03</c:v>
                </c:pt>
                <c:pt idx="13033">
                  <c:v>0.06</c:v>
                </c:pt>
                <c:pt idx="13034">
                  <c:v>0</c:v>
                </c:pt>
                <c:pt idx="13035">
                  <c:v>0.06</c:v>
                </c:pt>
                <c:pt idx="13036">
                  <c:v>0</c:v>
                </c:pt>
                <c:pt idx="13037">
                  <c:v>0.06</c:v>
                </c:pt>
                <c:pt idx="13038">
                  <c:v>0</c:v>
                </c:pt>
                <c:pt idx="13039">
                  <c:v>0.06</c:v>
                </c:pt>
                <c:pt idx="13040">
                  <c:v>0.03</c:v>
                </c:pt>
                <c:pt idx="13041">
                  <c:v>0.06</c:v>
                </c:pt>
                <c:pt idx="13042">
                  <c:v>0.03</c:v>
                </c:pt>
                <c:pt idx="13043">
                  <c:v>0.06</c:v>
                </c:pt>
                <c:pt idx="13044">
                  <c:v>0.03</c:v>
                </c:pt>
                <c:pt idx="13045">
                  <c:v>0.06</c:v>
                </c:pt>
                <c:pt idx="13046">
                  <c:v>0</c:v>
                </c:pt>
                <c:pt idx="13047">
                  <c:v>0.06</c:v>
                </c:pt>
                <c:pt idx="13048">
                  <c:v>0.03</c:v>
                </c:pt>
                <c:pt idx="13049">
                  <c:v>0.06</c:v>
                </c:pt>
                <c:pt idx="13050">
                  <c:v>0.03</c:v>
                </c:pt>
                <c:pt idx="13051">
                  <c:v>0.06</c:v>
                </c:pt>
                <c:pt idx="13052">
                  <c:v>0</c:v>
                </c:pt>
                <c:pt idx="13053">
                  <c:v>0.06</c:v>
                </c:pt>
                <c:pt idx="13054">
                  <c:v>0</c:v>
                </c:pt>
                <c:pt idx="13055">
                  <c:v>0.06</c:v>
                </c:pt>
                <c:pt idx="13056">
                  <c:v>0.03</c:v>
                </c:pt>
                <c:pt idx="13057">
                  <c:v>0.06</c:v>
                </c:pt>
                <c:pt idx="13058">
                  <c:v>0</c:v>
                </c:pt>
                <c:pt idx="13059">
                  <c:v>0.06</c:v>
                </c:pt>
                <c:pt idx="13060">
                  <c:v>0</c:v>
                </c:pt>
                <c:pt idx="13061">
                  <c:v>0.06</c:v>
                </c:pt>
                <c:pt idx="13062">
                  <c:v>0</c:v>
                </c:pt>
                <c:pt idx="13063">
                  <c:v>0.06</c:v>
                </c:pt>
                <c:pt idx="13064">
                  <c:v>0.03</c:v>
                </c:pt>
                <c:pt idx="13065">
                  <c:v>0.06</c:v>
                </c:pt>
                <c:pt idx="13066">
                  <c:v>0</c:v>
                </c:pt>
                <c:pt idx="13067">
                  <c:v>0.06</c:v>
                </c:pt>
                <c:pt idx="13068">
                  <c:v>0.03</c:v>
                </c:pt>
                <c:pt idx="13069">
                  <c:v>0.06</c:v>
                </c:pt>
                <c:pt idx="13070">
                  <c:v>0</c:v>
                </c:pt>
                <c:pt idx="13071">
                  <c:v>0.06</c:v>
                </c:pt>
                <c:pt idx="13072">
                  <c:v>0</c:v>
                </c:pt>
                <c:pt idx="13073">
                  <c:v>0.06</c:v>
                </c:pt>
                <c:pt idx="13074">
                  <c:v>0.03</c:v>
                </c:pt>
                <c:pt idx="13075">
                  <c:v>0.06</c:v>
                </c:pt>
                <c:pt idx="13076">
                  <c:v>0</c:v>
                </c:pt>
                <c:pt idx="13077">
                  <c:v>0.06</c:v>
                </c:pt>
                <c:pt idx="13078">
                  <c:v>0</c:v>
                </c:pt>
                <c:pt idx="13079">
                  <c:v>0.06</c:v>
                </c:pt>
                <c:pt idx="13080">
                  <c:v>0</c:v>
                </c:pt>
                <c:pt idx="13081">
                  <c:v>0.06</c:v>
                </c:pt>
                <c:pt idx="13082">
                  <c:v>0</c:v>
                </c:pt>
                <c:pt idx="13083">
                  <c:v>0.06</c:v>
                </c:pt>
                <c:pt idx="13084">
                  <c:v>0</c:v>
                </c:pt>
                <c:pt idx="13085">
                  <c:v>0.06</c:v>
                </c:pt>
                <c:pt idx="13086">
                  <c:v>0.03</c:v>
                </c:pt>
                <c:pt idx="13087">
                  <c:v>0.06</c:v>
                </c:pt>
                <c:pt idx="13088">
                  <c:v>0.03</c:v>
                </c:pt>
                <c:pt idx="13089">
                  <c:v>0.06</c:v>
                </c:pt>
                <c:pt idx="13090">
                  <c:v>0.03</c:v>
                </c:pt>
                <c:pt idx="13091">
                  <c:v>0.06</c:v>
                </c:pt>
                <c:pt idx="13092">
                  <c:v>0.03</c:v>
                </c:pt>
                <c:pt idx="13093">
                  <c:v>0.06</c:v>
                </c:pt>
                <c:pt idx="13094">
                  <c:v>0</c:v>
                </c:pt>
                <c:pt idx="13095">
                  <c:v>0.06</c:v>
                </c:pt>
                <c:pt idx="13096">
                  <c:v>0</c:v>
                </c:pt>
                <c:pt idx="13097">
                  <c:v>0.06</c:v>
                </c:pt>
                <c:pt idx="13098">
                  <c:v>0.03</c:v>
                </c:pt>
                <c:pt idx="13099">
                  <c:v>0.06</c:v>
                </c:pt>
                <c:pt idx="13100">
                  <c:v>0</c:v>
                </c:pt>
                <c:pt idx="13101">
                  <c:v>0.06</c:v>
                </c:pt>
                <c:pt idx="13102">
                  <c:v>0</c:v>
                </c:pt>
                <c:pt idx="13103">
                  <c:v>0.06</c:v>
                </c:pt>
                <c:pt idx="13104">
                  <c:v>0</c:v>
                </c:pt>
                <c:pt idx="13105">
                  <c:v>0.06</c:v>
                </c:pt>
                <c:pt idx="13106">
                  <c:v>0.03</c:v>
                </c:pt>
                <c:pt idx="13107">
                  <c:v>0.06</c:v>
                </c:pt>
                <c:pt idx="13108">
                  <c:v>0.03</c:v>
                </c:pt>
                <c:pt idx="13109">
                  <c:v>0.06</c:v>
                </c:pt>
                <c:pt idx="13110">
                  <c:v>0.03</c:v>
                </c:pt>
                <c:pt idx="13111">
                  <c:v>0.06</c:v>
                </c:pt>
                <c:pt idx="13112">
                  <c:v>0</c:v>
                </c:pt>
                <c:pt idx="13113">
                  <c:v>0.06</c:v>
                </c:pt>
                <c:pt idx="13114">
                  <c:v>0</c:v>
                </c:pt>
                <c:pt idx="13115">
                  <c:v>0.06</c:v>
                </c:pt>
                <c:pt idx="13116">
                  <c:v>0</c:v>
                </c:pt>
                <c:pt idx="13117">
                  <c:v>0.06</c:v>
                </c:pt>
                <c:pt idx="13118">
                  <c:v>0</c:v>
                </c:pt>
                <c:pt idx="13119">
                  <c:v>0.06</c:v>
                </c:pt>
                <c:pt idx="13120">
                  <c:v>0</c:v>
                </c:pt>
                <c:pt idx="13121">
                  <c:v>0.06</c:v>
                </c:pt>
                <c:pt idx="13122">
                  <c:v>0</c:v>
                </c:pt>
                <c:pt idx="13123">
                  <c:v>0.06</c:v>
                </c:pt>
                <c:pt idx="13124">
                  <c:v>0</c:v>
                </c:pt>
                <c:pt idx="13125">
                  <c:v>0.06</c:v>
                </c:pt>
                <c:pt idx="13126">
                  <c:v>0.03</c:v>
                </c:pt>
                <c:pt idx="13127">
                  <c:v>0.06</c:v>
                </c:pt>
                <c:pt idx="13128">
                  <c:v>0</c:v>
                </c:pt>
                <c:pt idx="13129">
                  <c:v>0.06</c:v>
                </c:pt>
                <c:pt idx="13130">
                  <c:v>0</c:v>
                </c:pt>
                <c:pt idx="13131">
                  <c:v>0.06</c:v>
                </c:pt>
                <c:pt idx="13132">
                  <c:v>0</c:v>
                </c:pt>
                <c:pt idx="13133">
                  <c:v>0.09</c:v>
                </c:pt>
                <c:pt idx="13134">
                  <c:v>0</c:v>
                </c:pt>
                <c:pt idx="13135">
                  <c:v>0.06</c:v>
                </c:pt>
                <c:pt idx="13136">
                  <c:v>0</c:v>
                </c:pt>
                <c:pt idx="13137">
                  <c:v>0.06</c:v>
                </c:pt>
                <c:pt idx="13138">
                  <c:v>0</c:v>
                </c:pt>
                <c:pt idx="13139">
                  <c:v>0.06</c:v>
                </c:pt>
                <c:pt idx="13140">
                  <c:v>0.03</c:v>
                </c:pt>
                <c:pt idx="13141">
                  <c:v>0.06</c:v>
                </c:pt>
                <c:pt idx="13142">
                  <c:v>0</c:v>
                </c:pt>
                <c:pt idx="13143">
                  <c:v>0.06</c:v>
                </c:pt>
                <c:pt idx="13144">
                  <c:v>0.03</c:v>
                </c:pt>
                <c:pt idx="13145">
                  <c:v>0.06</c:v>
                </c:pt>
                <c:pt idx="13146">
                  <c:v>0</c:v>
                </c:pt>
                <c:pt idx="13147">
                  <c:v>0.06</c:v>
                </c:pt>
                <c:pt idx="13148">
                  <c:v>0.03</c:v>
                </c:pt>
                <c:pt idx="13149">
                  <c:v>0.06</c:v>
                </c:pt>
                <c:pt idx="13150">
                  <c:v>0</c:v>
                </c:pt>
                <c:pt idx="13151">
                  <c:v>0.06</c:v>
                </c:pt>
                <c:pt idx="13152">
                  <c:v>0.03</c:v>
                </c:pt>
                <c:pt idx="13153">
                  <c:v>0.06</c:v>
                </c:pt>
                <c:pt idx="13154">
                  <c:v>0</c:v>
                </c:pt>
                <c:pt idx="13155">
                  <c:v>0.06</c:v>
                </c:pt>
                <c:pt idx="13156">
                  <c:v>0</c:v>
                </c:pt>
                <c:pt idx="13157">
                  <c:v>0.06</c:v>
                </c:pt>
                <c:pt idx="13158">
                  <c:v>0.03</c:v>
                </c:pt>
                <c:pt idx="13159">
                  <c:v>0.06</c:v>
                </c:pt>
                <c:pt idx="13160">
                  <c:v>0.03</c:v>
                </c:pt>
                <c:pt idx="13161">
                  <c:v>0.06</c:v>
                </c:pt>
                <c:pt idx="13162">
                  <c:v>0</c:v>
                </c:pt>
                <c:pt idx="13163">
                  <c:v>0.06</c:v>
                </c:pt>
                <c:pt idx="13164">
                  <c:v>0</c:v>
                </c:pt>
                <c:pt idx="13165">
                  <c:v>0.06</c:v>
                </c:pt>
                <c:pt idx="13166">
                  <c:v>0</c:v>
                </c:pt>
                <c:pt idx="13167">
                  <c:v>0.06</c:v>
                </c:pt>
                <c:pt idx="13168">
                  <c:v>0</c:v>
                </c:pt>
                <c:pt idx="13169">
                  <c:v>0.06</c:v>
                </c:pt>
                <c:pt idx="13170">
                  <c:v>0</c:v>
                </c:pt>
                <c:pt idx="13171">
                  <c:v>0.06</c:v>
                </c:pt>
                <c:pt idx="13172">
                  <c:v>0</c:v>
                </c:pt>
                <c:pt idx="13173">
                  <c:v>0.06</c:v>
                </c:pt>
                <c:pt idx="13174">
                  <c:v>0</c:v>
                </c:pt>
                <c:pt idx="13175">
                  <c:v>0.06</c:v>
                </c:pt>
                <c:pt idx="13176">
                  <c:v>0</c:v>
                </c:pt>
                <c:pt idx="13177">
                  <c:v>0.06</c:v>
                </c:pt>
                <c:pt idx="13178">
                  <c:v>0</c:v>
                </c:pt>
                <c:pt idx="13179">
                  <c:v>0.06</c:v>
                </c:pt>
                <c:pt idx="13180">
                  <c:v>0</c:v>
                </c:pt>
                <c:pt idx="13181">
                  <c:v>0.06</c:v>
                </c:pt>
                <c:pt idx="13182">
                  <c:v>0.03</c:v>
                </c:pt>
                <c:pt idx="13183">
                  <c:v>0.06</c:v>
                </c:pt>
                <c:pt idx="13184">
                  <c:v>0.03</c:v>
                </c:pt>
                <c:pt idx="13185">
                  <c:v>0.06</c:v>
                </c:pt>
                <c:pt idx="13186">
                  <c:v>0</c:v>
                </c:pt>
                <c:pt idx="13187">
                  <c:v>0.06</c:v>
                </c:pt>
                <c:pt idx="13188">
                  <c:v>0.03</c:v>
                </c:pt>
                <c:pt idx="13189">
                  <c:v>0.06</c:v>
                </c:pt>
                <c:pt idx="13190">
                  <c:v>0.03</c:v>
                </c:pt>
                <c:pt idx="13191">
                  <c:v>0.06</c:v>
                </c:pt>
                <c:pt idx="13192">
                  <c:v>0</c:v>
                </c:pt>
                <c:pt idx="13193">
                  <c:v>0.06</c:v>
                </c:pt>
                <c:pt idx="13194">
                  <c:v>0.03</c:v>
                </c:pt>
                <c:pt idx="13195">
                  <c:v>0.06</c:v>
                </c:pt>
                <c:pt idx="13196">
                  <c:v>0</c:v>
                </c:pt>
                <c:pt idx="13197">
                  <c:v>0.06</c:v>
                </c:pt>
                <c:pt idx="13198">
                  <c:v>0</c:v>
                </c:pt>
                <c:pt idx="13199">
                  <c:v>0.06</c:v>
                </c:pt>
                <c:pt idx="13200">
                  <c:v>0</c:v>
                </c:pt>
                <c:pt idx="13201">
                  <c:v>0.06</c:v>
                </c:pt>
                <c:pt idx="13202">
                  <c:v>0.03</c:v>
                </c:pt>
                <c:pt idx="13203">
                  <c:v>0.06</c:v>
                </c:pt>
                <c:pt idx="13204">
                  <c:v>0.03</c:v>
                </c:pt>
                <c:pt idx="13205">
                  <c:v>0.06</c:v>
                </c:pt>
                <c:pt idx="13206">
                  <c:v>0</c:v>
                </c:pt>
                <c:pt idx="13207">
                  <c:v>0.06</c:v>
                </c:pt>
                <c:pt idx="13208">
                  <c:v>0.03</c:v>
                </c:pt>
                <c:pt idx="13209">
                  <c:v>0.06</c:v>
                </c:pt>
                <c:pt idx="13210">
                  <c:v>0.03</c:v>
                </c:pt>
                <c:pt idx="13211">
                  <c:v>0.06</c:v>
                </c:pt>
                <c:pt idx="13212">
                  <c:v>0</c:v>
                </c:pt>
                <c:pt idx="13213">
                  <c:v>0.06</c:v>
                </c:pt>
                <c:pt idx="13214">
                  <c:v>0.03</c:v>
                </c:pt>
                <c:pt idx="13215">
                  <c:v>0.06</c:v>
                </c:pt>
                <c:pt idx="13216">
                  <c:v>0.03</c:v>
                </c:pt>
                <c:pt idx="13217">
                  <c:v>0.06</c:v>
                </c:pt>
                <c:pt idx="13218">
                  <c:v>0</c:v>
                </c:pt>
                <c:pt idx="13219">
                  <c:v>0.06</c:v>
                </c:pt>
                <c:pt idx="13220">
                  <c:v>0</c:v>
                </c:pt>
                <c:pt idx="13221">
                  <c:v>0.06</c:v>
                </c:pt>
                <c:pt idx="13222">
                  <c:v>0</c:v>
                </c:pt>
                <c:pt idx="13223">
                  <c:v>0.06</c:v>
                </c:pt>
                <c:pt idx="13224">
                  <c:v>0</c:v>
                </c:pt>
                <c:pt idx="13225">
                  <c:v>0.06</c:v>
                </c:pt>
                <c:pt idx="13226">
                  <c:v>0</c:v>
                </c:pt>
                <c:pt idx="13227">
                  <c:v>0.06</c:v>
                </c:pt>
                <c:pt idx="13228">
                  <c:v>0.03</c:v>
                </c:pt>
                <c:pt idx="13229">
                  <c:v>0.06</c:v>
                </c:pt>
                <c:pt idx="13230">
                  <c:v>0.03</c:v>
                </c:pt>
                <c:pt idx="13231">
                  <c:v>0.06</c:v>
                </c:pt>
                <c:pt idx="13232">
                  <c:v>0.03</c:v>
                </c:pt>
                <c:pt idx="13233">
                  <c:v>0.06</c:v>
                </c:pt>
                <c:pt idx="13234">
                  <c:v>0</c:v>
                </c:pt>
                <c:pt idx="13235">
                  <c:v>0.06</c:v>
                </c:pt>
                <c:pt idx="13236">
                  <c:v>0.03</c:v>
                </c:pt>
                <c:pt idx="13237">
                  <c:v>0.06</c:v>
                </c:pt>
                <c:pt idx="13238">
                  <c:v>0.03</c:v>
                </c:pt>
                <c:pt idx="13239">
                  <c:v>0.06</c:v>
                </c:pt>
                <c:pt idx="13240">
                  <c:v>0.03</c:v>
                </c:pt>
                <c:pt idx="13241">
                  <c:v>0.06</c:v>
                </c:pt>
                <c:pt idx="13242">
                  <c:v>0</c:v>
                </c:pt>
                <c:pt idx="13243">
                  <c:v>0.06</c:v>
                </c:pt>
                <c:pt idx="13244">
                  <c:v>0</c:v>
                </c:pt>
                <c:pt idx="13245">
                  <c:v>0.06</c:v>
                </c:pt>
                <c:pt idx="13246">
                  <c:v>0</c:v>
                </c:pt>
                <c:pt idx="13247">
                  <c:v>0.06</c:v>
                </c:pt>
                <c:pt idx="13248">
                  <c:v>0</c:v>
                </c:pt>
                <c:pt idx="13249">
                  <c:v>0.06</c:v>
                </c:pt>
                <c:pt idx="13250">
                  <c:v>0</c:v>
                </c:pt>
                <c:pt idx="13251">
                  <c:v>0.06</c:v>
                </c:pt>
                <c:pt idx="13252">
                  <c:v>0</c:v>
                </c:pt>
                <c:pt idx="13253">
                  <c:v>0.09</c:v>
                </c:pt>
                <c:pt idx="13254">
                  <c:v>0.03</c:v>
                </c:pt>
                <c:pt idx="13255">
                  <c:v>0.06</c:v>
                </c:pt>
                <c:pt idx="13256">
                  <c:v>0</c:v>
                </c:pt>
                <c:pt idx="13257">
                  <c:v>0.06</c:v>
                </c:pt>
                <c:pt idx="13258">
                  <c:v>0</c:v>
                </c:pt>
                <c:pt idx="13259">
                  <c:v>0.06</c:v>
                </c:pt>
                <c:pt idx="13260">
                  <c:v>0</c:v>
                </c:pt>
                <c:pt idx="13261">
                  <c:v>0.06</c:v>
                </c:pt>
                <c:pt idx="13262">
                  <c:v>0</c:v>
                </c:pt>
                <c:pt idx="13263">
                  <c:v>0.06</c:v>
                </c:pt>
                <c:pt idx="13264">
                  <c:v>0</c:v>
                </c:pt>
                <c:pt idx="13265">
                  <c:v>0.06</c:v>
                </c:pt>
                <c:pt idx="13266">
                  <c:v>0.03</c:v>
                </c:pt>
                <c:pt idx="13267">
                  <c:v>0.06</c:v>
                </c:pt>
                <c:pt idx="13268">
                  <c:v>0</c:v>
                </c:pt>
                <c:pt idx="13269">
                  <c:v>0.06</c:v>
                </c:pt>
                <c:pt idx="13270">
                  <c:v>0</c:v>
                </c:pt>
                <c:pt idx="13271">
                  <c:v>0.06</c:v>
                </c:pt>
                <c:pt idx="13272">
                  <c:v>0.03</c:v>
                </c:pt>
                <c:pt idx="13273">
                  <c:v>0.06</c:v>
                </c:pt>
                <c:pt idx="13274">
                  <c:v>0.03</c:v>
                </c:pt>
                <c:pt idx="13275">
                  <c:v>0.06</c:v>
                </c:pt>
                <c:pt idx="13276">
                  <c:v>0</c:v>
                </c:pt>
                <c:pt idx="13277">
                  <c:v>0.06</c:v>
                </c:pt>
                <c:pt idx="13278">
                  <c:v>0</c:v>
                </c:pt>
                <c:pt idx="13279">
                  <c:v>0.06</c:v>
                </c:pt>
                <c:pt idx="13280">
                  <c:v>0</c:v>
                </c:pt>
                <c:pt idx="13281">
                  <c:v>0.06</c:v>
                </c:pt>
                <c:pt idx="13282">
                  <c:v>0.03</c:v>
                </c:pt>
                <c:pt idx="13283">
                  <c:v>0.06</c:v>
                </c:pt>
                <c:pt idx="13284">
                  <c:v>0.03</c:v>
                </c:pt>
                <c:pt idx="13285">
                  <c:v>0.06</c:v>
                </c:pt>
                <c:pt idx="13286">
                  <c:v>0.03</c:v>
                </c:pt>
                <c:pt idx="13287">
                  <c:v>0.06</c:v>
                </c:pt>
                <c:pt idx="13288">
                  <c:v>0</c:v>
                </c:pt>
                <c:pt idx="13289">
                  <c:v>0.06</c:v>
                </c:pt>
                <c:pt idx="13290">
                  <c:v>0</c:v>
                </c:pt>
                <c:pt idx="13291">
                  <c:v>0.06</c:v>
                </c:pt>
                <c:pt idx="13292">
                  <c:v>0.03</c:v>
                </c:pt>
                <c:pt idx="13293">
                  <c:v>0.06</c:v>
                </c:pt>
                <c:pt idx="13294">
                  <c:v>0.03</c:v>
                </c:pt>
                <c:pt idx="13295">
                  <c:v>0.06</c:v>
                </c:pt>
                <c:pt idx="13296">
                  <c:v>0</c:v>
                </c:pt>
                <c:pt idx="13297">
                  <c:v>0.06</c:v>
                </c:pt>
                <c:pt idx="13298">
                  <c:v>0.03</c:v>
                </c:pt>
                <c:pt idx="13299">
                  <c:v>0.06</c:v>
                </c:pt>
                <c:pt idx="13300">
                  <c:v>0.03</c:v>
                </c:pt>
                <c:pt idx="13301">
                  <c:v>0.06</c:v>
                </c:pt>
                <c:pt idx="13302">
                  <c:v>0.03</c:v>
                </c:pt>
                <c:pt idx="13303">
                  <c:v>0.06</c:v>
                </c:pt>
                <c:pt idx="13304">
                  <c:v>0</c:v>
                </c:pt>
                <c:pt idx="13305">
                  <c:v>0.06</c:v>
                </c:pt>
                <c:pt idx="13306">
                  <c:v>0.03</c:v>
                </c:pt>
                <c:pt idx="13307">
                  <c:v>0.06</c:v>
                </c:pt>
                <c:pt idx="13308">
                  <c:v>0.03</c:v>
                </c:pt>
                <c:pt idx="13309">
                  <c:v>0.06</c:v>
                </c:pt>
                <c:pt idx="13310">
                  <c:v>0.03</c:v>
                </c:pt>
                <c:pt idx="13311">
                  <c:v>0.06</c:v>
                </c:pt>
                <c:pt idx="13312">
                  <c:v>0.03</c:v>
                </c:pt>
                <c:pt idx="13313">
                  <c:v>0.06</c:v>
                </c:pt>
                <c:pt idx="13314">
                  <c:v>0.03</c:v>
                </c:pt>
                <c:pt idx="13315">
                  <c:v>0.06</c:v>
                </c:pt>
                <c:pt idx="13316">
                  <c:v>0</c:v>
                </c:pt>
                <c:pt idx="13317">
                  <c:v>0.06</c:v>
                </c:pt>
                <c:pt idx="13318">
                  <c:v>0</c:v>
                </c:pt>
                <c:pt idx="13319">
                  <c:v>0.06</c:v>
                </c:pt>
                <c:pt idx="13320">
                  <c:v>0.03</c:v>
                </c:pt>
                <c:pt idx="13321">
                  <c:v>0.06</c:v>
                </c:pt>
                <c:pt idx="13322">
                  <c:v>0.03</c:v>
                </c:pt>
                <c:pt idx="13323">
                  <c:v>0.06</c:v>
                </c:pt>
                <c:pt idx="13324">
                  <c:v>0.03</c:v>
                </c:pt>
                <c:pt idx="13325">
                  <c:v>0.06</c:v>
                </c:pt>
                <c:pt idx="13326">
                  <c:v>0</c:v>
                </c:pt>
                <c:pt idx="13327">
                  <c:v>0.06</c:v>
                </c:pt>
                <c:pt idx="13328">
                  <c:v>0</c:v>
                </c:pt>
                <c:pt idx="13329">
                  <c:v>0.06</c:v>
                </c:pt>
                <c:pt idx="13330">
                  <c:v>0.03</c:v>
                </c:pt>
                <c:pt idx="13331">
                  <c:v>0.06</c:v>
                </c:pt>
                <c:pt idx="13332">
                  <c:v>0.03</c:v>
                </c:pt>
                <c:pt idx="13333">
                  <c:v>0.06</c:v>
                </c:pt>
                <c:pt idx="13334">
                  <c:v>0.03</c:v>
                </c:pt>
                <c:pt idx="13335">
                  <c:v>0.06</c:v>
                </c:pt>
                <c:pt idx="13336">
                  <c:v>0.03</c:v>
                </c:pt>
                <c:pt idx="13337">
                  <c:v>0.06</c:v>
                </c:pt>
                <c:pt idx="13338">
                  <c:v>0</c:v>
                </c:pt>
                <c:pt idx="13339">
                  <c:v>0.06</c:v>
                </c:pt>
                <c:pt idx="13340">
                  <c:v>0</c:v>
                </c:pt>
                <c:pt idx="13341">
                  <c:v>0.06</c:v>
                </c:pt>
                <c:pt idx="13342">
                  <c:v>0.03</c:v>
                </c:pt>
                <c:pt idx="13343">
                  <c:v>0.06</c:v>
                </c:pt>
                <c:pt idx="13344">
                  <c:v>0.03</c:v>
                </c:pt>
                <c:pt idx="13345">
                  <c:v>0.06</c:v>
                </c:pt>
                <c:pt idx="13346">
                  <c:v>0.03</c:v>
                </c:pt>
                <c:pt idx="13347">
                  <c:v>0.06</c:v>
                </c:pt>
                <c:pt idx="13348">
                  <c:v>0</c:v>
                </c:pt>
                <c:pt idx="13349">
                  <c:v>0.06</c:v>
                </c:pt>
                <c:pt idx="13350">
                  <c:v>0.03</c:v>
                </c:pt>
                <c:pt idx="13351">
                  <c:v>0.06</c:v>
                </c:pt>
                <c:pt idx="13352">
                  <c:v>0</c:v>
                </c:pt>
                <c:pt idx="13353">
                  <c:v>0.06</c:v>
                </c:pt>
                <c:pt idx="13354">
                  <c:v>0</c:v>
                </c:pt>
                <c:pt idx="13355">
                  <c:v>0.06</c:v>
                </c:pt>
                <c:pt idx="13356">
                  <c:v>0</c:v>
                </c:pt>
                <c:pt idx="13357">
                  <c:v>0.06</c:v>
                </c:pt>
                <c:pt idx="13358">
                  <c:v>0</c:v>
                </c:pt>
                <c:pt idx="13359">
                  <c:v>0.06</c:v>
                </c:pt>
                <c:pt idx="13360">
                  <c:v>0.03</c:v>
                </c:pt>
                <c:pt idx="13361">
                  <c:v>0.06</c:v>
                </c:pt>
                <c:pt idx="13362">
                  <c:v>0</c:v>
                </c:pt>
                <c:pt idx="13363">
                  <c:v>0.06</c:v>
                </c:pt>
                <c:pt idx="13364">
                  <c:v>0.03</c:v>
                </c:pt>
                <c:pt idx="13365">
                  <c:v>0.06</c:v>
                </c:pt>
                <c:pt idx="13366">
                  <c:v>0</c:v>
                </c:pt>
                <c:pt idx="13367">
                  <c:v>0.06</c:v>
                </c:pt>
                <c:pt idx="13368">
                  <c:v>0.03</c:v>
                </c:pt>
                <c:pt idx="13369">
                  <c:v>0.06</c:v>
                </c:pt>
                <c:pt idx="13370">
                  <c:v>0.03</c:v>
                </c:pt>
                <c:pt idx="13371">
                  <c:v>0.06</c:v>
                </c:pt>
                <c:pt idx="13372">
                  <c:v>0</c:v>
                </c:pt>
                <c:pt idx="13373">
                  <c:v>0.09</c:v>
                </c:pt>
                <c:pt idx="13374">
                  <c:v>0.03</c:v>
                </c:pt>
                <c:pt idx="13375">
                  <c:v>0.06</c:v>
                </c:pt>
                <c:pt idx="13376">
                  <c:v>0.03</c:v>
                </c:pt>
                <c:pt idx="13377">
                  <c:v>0.06</c:v>
                </c:pt>
                <c:pt idx="13378">
                  <c:v>0</c:v>
                </c:pt>
                <c:pt idx="13379">
                  <c:v>0.06</c:v>
                </c:pt>
                <c:pt idx="13380">
                  <c:v>0.03</c:v>
                </c:pt>
                <c:pt idx="13381">
                  <c:v>0.06</c:v>
                </c:pt>
                <c:pt idx="13382">
                  <c:v>0</c:v>
                </c:pt>
                <c:pt idx="13383">
                  <c:v>0.06</c:v>
                </c:pt>
                <c:pt idx="13384">
                  <c:v>0.03</c:v>
                </c:pt>
                <c:pt idx="13385">
                  <c:v>0.06</c:v>
                </c:pt>
                <c:pt idx="13386">
                  <c:v>0</c:v>
                </c:pt>
                <c:pt idx="13387">
                  <c:v>0.06</c:v>
                </c:pt>
                <c:pt idx="13388">
                  <c:v>0.03</c:v>
                </c:pt>
                <c:pt idx="13389">
                  <c:v>0.06</c:v>
                </c:pt>
                <c:pt idx="13390">
                  <c:v>0.03</c:v>
                </c:pt>
                <c:pt idx="13391">
                  <c:v>0.06</c:v>
                </c:pt>
                <c:pt idx="13392">
                  <c:v>0</c:v>
                </c:pt>
                <c:pt idx="13393">
                  <c:v>0.06</c:v>
                </c:pt>
                <c:pt idx="13394">
                  <c:v>0.03</c:v>
                </c:pt>
                <c:pt idx="13395">
                  <c:v>0.06</c:v>
                </c:pt>
                <c:pt idx="13396">
                  <c:v>0</c:v>
                </c:pt>
                <c:pt idx="13397">
                  <c:v>0.06</c:v>
                </c:pt>
                <c:pt idx="13398">
                  <c:v>0.03</c:v>
                </c:pt>
                <c:pt idx="13399">
                  <c:v>0.06</c:v>
                </c:pt>
                <c:pt idx="13400">
                  <c:v>0.03</c:v>
                </c:pt>
                <c:pt idx="13401">
                  <c:v>0.06</c:v>
                </c:pt>
                <c:pt idx="13402">
                  <c:v>0</c:v>
                </c:pt>
                <c:pt idx="13403">
                  <c:v>0.06</c:v>
                </c:pt>
                <c:pt idx="13404">
                  <c:v>0</c:v>
                </c:pt>
                <c:pt idx="13405">
                  <c:v>0.06</c:v>
                </c:pt>
                <c:pt idx="13406">
                  <c:v>0</c:v>
                </c:pt>
                <c:pt idx="13407">
                  <c:v>0.06</c:v>
                </c:pt>
                <c:pt idx="13408">
                  <c:v>0.03</c:v>
                </c:pt>
                <c:pt idx="13409">
                  <c:v>0.06</c:v>
                </c:pt>
                <c:pt idx="13410">
                  <c:v>0</c:v>
                </c:pt>
                <c:pt idx="13411">
                  <c:v>0.06</c:v>
                </c:pt>
                <c:pt idx="13412">
                  <c:v>0</c:v>
                </c:pt>
                <c:pt idx="13413">
                  <c:v>0.06</c:v>
                </c:pt>
                <c:pt idx="13414">
                  <c:v>0.03</c:v>
                </c:pt>
                <c:pt idx="13415">
                  <c:v>0.06</c:v>
                </c:pt>
                <c:pt idx="13416">
                  <c:v>0</c:v>
                </c:pt>
                <c:pt idx="13417">
                  <c:v>0.06</c:v>
                </c:pt>
                <c:pt idx="13418">
                  <c:v>0.03</c:v>
                </c:pt>
                <c:pt idx="13419">
                  <c:v>0.06</c:v>
                </c:pt>
                <c:pt idx="13420">
                  <c:v>0.03</c:v>
                </c:pt>
                <c:pt idx="13421">
                  <c:v>0.06</c:v>
                </c:pt>
                <c:pt idx="13422">
                  <c:v>0</c:v>
                </c:pt>
                <c:pt idx="13423">
                  <c:v>0.06</c:v>
                </c:pt>
                <c:pt idx="13424">
                  <c:v>0.03</c:v>
                </c:pt>
                <c:pt idx="13425">
                  <c:v>0.06</c:v>
                </c:pt>
                <c:pt idx="13426">
                  <c:v>0.03</c:v>
                </c:pt>
                <c:pt idx="13427">
                  <c:v>0.06</c:v>
                </c:pt>
                <c:pt idx="13428">
                  <c:v>0.03</c:v>
                </c:pt>
                <c:pt idx="13429">
                  <c:v>0.06</c:v>
                </c:pt>
                <c:pt idx="13430">
                  <c:v>0</c:v>
                </c:pt>
                <c:pt idx="13431">
                  <c:v>0.06</c:v>
                </c:pt>
                <c:pt idx="13432">
                  <c:v>0.03</c:v>
                </c:pt>
                <c:pt idx="13433">
                  <c:v>0.06</c:v>
                </c:pt>
                <c:pt idx="13434">
                  <c:v>0.03</c:v>
                </c:pt>
                <c:pt idx="13435">
                  <c:v>0.06</c:v>
                </c:pt>
                <c:pt idx="13436">
                  <c:v>0</c:v>
                </c:pt>
                <c:pt idx="13437">
                  <c:v>0.06</c:v>
                </c:pt>
                <c:pt idx="13438">
                  <c:v>0</c:v>
                </c:pt>
                <c:pt idx="13439">
                  <c:v>0.06</c:v>
                </c:pt>
                <c:pt idx="13440">
                  <c:v>0</c:v>
                </c:pt>
                <c:pt idx="13441">
                  <c:v>0.06</c:v>
                </c:pt>
                <c:pt idx="13442">
                  <c:v>0.03</c:v>
                </c:pt>
                <c:pt idx="13443">
                  <c:v>0.06</c:v>
                </c:pt>
                <c:pt idx="13444">
                  <c:v>0</c:v>
                </c:pt>
                <c:pt idx="13445">
                  <c:v>0.06</c:v>
                </c:pt>
                <c:pt idx="13446">
                  <c:v>0.03</c:v>
                </c:pt>
                <c:pt idx="13447">
                  <c:v>0.06</c:v>
                </c:pt>
                <c:pt idx="13448">
                  <c:v>0</c:v>
                </c:pt>
                <c:pt idx="13449">
                  <c:v>0.06</c:v>
                </c:pt>
                <c:pt idx="13450">
                  <c:v>0.03</c:v>
                </c:pt>
                <c:pt idx="13451">
                  <c:v>0.06</c:v>
                </c:pt>
                <c:pt idx="13452">
                  <c:v>0</c:v>
                </c:pt>
                <c:pt idx="13453">
                  <c:v>0.06</c:v>
                </c:pt>
                <c:pt idx="13454">
                  <c:v>0</c:v>
                </c:pt>
                <c:pt idx="13455">
                  <c:v>0.06</c:v>
                </c:pt>
                <c:pt idx="13456">
                  <c:v>0</c:v>
                </c:pt>
                <c:pt idx="13457">
                  <c:v>0.06</c:v>
                </c:pt>
                <c:pt idx="13458">
                  <c:v>0</c:v>
                </c:pt>
                <c:pt idx="13459">
                  <c:v>0.06</c:v>
                </c:pt>
                <c:pt idx="13460">
                  <c:v>0.03</c:v>
                </c:pt>
                <c:pt idx="13461">
                  <c:v>0.06</c:v>
                </c:pt>
                <c:pt idx="13462">
                  <c:v>0.03</c:v>
                </c:pt>
                <c:pt idx="13463">
                  <c:v>0.06</c:v>
                </c:pt>
                <c:pt idx="13464">
                  <c:v>0</c:v>
                </c:pt>
                <c:pt idx="13465">
                  <c:v>0.06</c:v>
                </c:pt>
                <c:pt idx="13466">
                  <c:v>0.03</c:v>
                </c:pt>
                <c:pt idx="13467">
                  <c:v>0.06</c:v>
                </c:pt>
                <c:pt idx="13468">
                  <c:v>0</c:v>
                </c:pt>
                <c:pt idx="13469">
                  <c:v>0.06</c:v>
                </c:pt>
                <c:pt idx="13470">
                  <c:v>0.03</c:v>
                </c:pt>
                <c:pt idx="13471">
                  <c:v>0.06</c:v>
                </c:pt>
                <c:pt idx="13472">
                  <c:v>0</c:v>
                </c:pt>
                <c:pt idx="13473">
                  <c:v>0.06</c:v>
                </c:pt>
                <c:pt idx="13474">
                  <c:v>0</c:v>
                </c:pt>
                <c:pt idx="13475">
                  <c:v>0.06</c:v>
                </c:pt>
                <c:pt idx="13476">
                  <c:v>0</c:v>
                </c:pt>
                <c:pt idx="13477">
                  <c:v>0.06</c:v>
                </c:pt>
                <c:pt idx="13478">
                  <c:v>0.03</c:v>
                </c:pt>
                <c:pt idx="13479">
                  <c:v>0.06</c:v>
                </c:pt>
                <c:pt idx="13480">
                  <c:v>0.03</c:v>
                </c:pt>
                <c:pt idx="13481">
                  <c:v>0.06</c:v>
                </c:pt>
                <c:pt idx="13482">
                  <c:v>0.03</c:v>
                </c:pt>
                <c:pt idx="13483">
                  <c:v>0.06</c:v>
                </c:pt>
                <c:pt idx="13484">
                  <c:v>0</c:v>
                </c:pt>
                <c:pt idx="13485">
                  <c:v>0.06</c:v>
                </c:pt>
                <c:pt idx="13486">
                  <c:v>0</c:v>
                </c:pt>
                <c:pt idx="13487">
                  <c:v>0.06</c:v>
                </c:pt>
                <c:pt idx="13488">
                  <c:v>0</c:v>
                </c:pt>
                <c:pt idx="13489">
                  <c:v>0.06</c:v>
                </c:pt>
                <c:pt idx="13490">
                  <c:v>0.03</c:v>
                </c:pt>
                <c:pt idx="13491">
                  <c:v>0.06</c:v>
                </c:pt>
                <c:pt idx="13492">
                  <c:v>0</c:v>
                </c:pt>
                <c:pt idx="13493">
                  <c:v>0.09</c:v>
                </c:pt>
                <c:pt idx="13494">
                  <c:v>0</c:v>
                </c:pt>
                <c:pt idx="13495">
                  <c:v>0.06</c:v>
                </c:pt>
                <c:pt idx="13496">
                  <c:v>0</c:v>
                </c:pt>
                <c:pt idx="13497">
                  <c:v>0.06</c:v>
                </c:pt>
                <c:pt idx="13498">
                  <c:v>0.03</c:v>
                </c:pt>
                <c:pt idx="13499">
                  <c:v>0.06</c:v>
                </c:pt>
                <c:pt idx="13500">
                  <c:v>0.03</c:v>
                </c:pt>
                <c:pt idx="13501">
                  <c:v>0.06</c:v>
                </c:pt>
                <c:pt idx="13502">
                  <c:v>0</c:v>
                </c:pt>
                <c:pt idx="13503">
                  <c:v>0.06</c:v>
                </c:pt>
                <c:pt idx="13504">
                  <c:v>0</c:v>
                </c:pt>
                <c:pt idx="13505">
                  <c:v>0.06</c:v>
                </c:pt>
                <c:pt idx="13506">
                  <c:v>0</c:v>
                </c:pt>
                <c:pt idx="13507">
                  <c:v>0.06</c:v>
                </c:pt>
                <c:pt idx="13508">
                  <c:v>0.03</c:v>
                </c:pt>
                <c:pt idx="13509">
                  <c:v>0.06</c:v>
                </c:pt>
                <c:pt idx="13510">
                  <c:v>0</c:v>
                </c:pt>
                <c:pt idx="13511">
                  <c:v>0.06</c:v>
                </c:pt>
                <c:pt idx="13512">
                  <c:v>0.03</c:v>
                </c:pt>
                <c:pt idx="13513">
                  <c:v>0.06</c:v>
                </c:pt>
                <c:pt idx="13514">
                  <c:v>0</c:v>
                </c:pt>
                <c:pt idx="13515">
                  <c:v>0.06</c:v>
                </c:pt>
                <c:pt idx="13516">
                  <c:v>0</c:v>
                </c:pt>
                <c:pt idx="13517">
                  <c:v>0.06</c:v>
                </c:pt>
                <c:pt idx="13518">
                  <c:v>0</c:v>
                </c:pt>
                <c:pt idx="13519">
                  <c:v>0.06</c:v>
                </c:pt>
                <c:pt idx="13520">
                  <c:v>0.03</c:v>
                </c:pt>
                <c:pt idx="13521">
                  <c:v>0.06</c:v>
                </c:pt>
                <c:pt idx="13522">
                  <c:v>0</c:v>
                </c:pt>
                <c:pt idx="13523">
                  <c:v>0.06</c:v>
                </c:pt>
                <c:pt idx="13524">
                  <c:v>0</c:v>
                </c:pt>
                <c:pt idx="13525">
                  <c:v>0.06</c:v>
                </c:pt>
                <c:pt idx="13526">
                  <c:v>0</c:v>
                </c:pt>
                <c:pt idx="13527">
                  <c:v>0.06</c:v>
                </c:pt>
                <c:pt idx="13528">
                  <c:v>0.03</c:v>
                </c:pt>
                <c:pt idx="13529">
                  <c:v>0.06</c:v>
                </c:pt>
                <c:pt idx="13530">
                  <c:v>0</c:v>
                </c:pt>
                <c:pt idx="13531">
                  <c:v>0.06</c:v>
                </c:pt>
                <c:pt idx="13532">
                  <c:v>0</c:v>
                </c:pt>
                <c:pt idx="13533">
                  <c:v>0.06</c:v>
                </c:pt>
                <c:pt idx="13534">
                  <c:v>0.03</c:v>
                </c:pt>
                <c:pt idx="13535">
                  <c:v>0.06</c:v>
                </c:pt>
                <c:pt idx="13536">
                  <c:v>0.03</c:v>
                </c:pt>
                <c:pt idx="13537">
                  <c:v>0.06</c:v>
                </c:pt>
                <c:pt idx="13538">
                  <c:v>0.03</c:v>
                </c:pt>
                <c:pt idx="13539">
                  <c:v>0.06</c:v>
                </c:pt>
                <c:pt idx="13540">
                  <c:v>0</c:v>
                </c:pt>
                <c:pt idx="13541">
                  <c:v>0.06</c:v>
                </c:pt>
                <c:pt idx="13542">
                  <c:v>0</c:v>
                </c:pt>
                <c:pt idx="13543">
                  <c:v>0.06</c:v>
                </c:pt>
                <c:pt idx="13544">
                  <c:v>0.03</c:v>
                </c:pt>
                <c:pt idx="13545">
                  <c:v>0.06</c:v>
                </c:pt>
                <c:pt idx="13546">
                  <c:v>0.03</c:v>
                </c:pt>
                <c:pt idx="13547">
                  <c:v>0.06</c:v>
                </c:pt>
                <c:pt idx="13548">
                  <c:v>0</c:v>
                </c:pt>
                <c:pt idx="13549">
                  <c:v>0.06</c:v>
                </c:pt>
                <c:pt idx="13550">
                  <c:v>0</c:v>
                </c:pt>
                <c:pt idx="13551">
                  <c:v>0.06</c:v>
                </c:pt>
                <c:pt idx="13552">
                  <c:v>0</c:v>
                </c:pt>
                <c:pt idx="13553">
                  <c:v>0.06</c:v>
                </c:pt>
                <c:pt idx="13554">
                  <c:v>0.03</c:v>
                </c:pt>
                <c:pt idx="13555">
                  <c:v>0.06</c:v>
                </c:pt>
                <c:pt idx="13556">
                  <c:v>0</c:v>
                </c:pt>
                <c:pt idx="13557">
                  <c:v>0.06</c:v>
                </c:pt>
                <c:pt idx="13558">
                  <c:v>0.03</c:v>
                </c:pt>
                <c:pt idx="13559">
                  <c:v>0.06</c:v>
                </c:pt>
                <c:pt idx="13560">
                  <c:v>0.03</c:v>
                </c:pt>
                <c:pt idx="13561">
                  <c:v>0.06</c:v>
                </c:pt>
                <c:pt idx="13562">
                  <c:v>0</c:v>
                </c:pt>
                <c:pt idx="13563">
                  <c:v>0.06</c:v>
                </c:pt>
                <c:pt idx="13564">
                  <c:v>0.03</c:v>
                </c:pt>
                <c:pt idx="13565">
                  <c:v>0.06</c:v>
                </c:pt>
                <c:pt idx="13566">
                  <c:v>0.03</c:v>
                </c:pt>
                <c:pt idx="13567">
                  <c:v>0.06</c:v>
                </c:pt>
                <c:pt idx="13568">
                  <c:v>0</c:v>
                </c:pt>
                <c:pt idx="13569">
                  <c:v>0.06</c:v>
                </c:pt>
                <c:pt idx="13570">
                  <c:v>0</c:v>
                </c:pt>
                <c:pt idx="13571">
                  <c:v>0.06</c:v>
                </c:pt>
                <c:pt idx="13572">
                  <c:v>0.03</c:v>
                </c:pt>
                <c:pt idx="13573">
                  <c:v>0.06</c:v>
                </c:pt>
                <c:pt idx="13574">
                  <c:v>0.03</c:v>
                </c:pt>
                <c:pt idx="13575">
                  <c:v>0.06</c:v>
                </c:pt>
                <c:pt idx="13576">
                  <c:v>0</c:v>
                </c:pt>
                <c:pt idx="13577">
                  <c:v>0.06</c:v>
                </c:pt>
                <c:pt idx="13578">
                  <c:v>0.03</c:v>
                </c:pt>
                <c:pt idx="13579">
                  <c:v>0.06</c:v>
                </c:pt>
                <c:pt idx="13580">
                  <c:v>0.03</c:v>
                </c:pt>
                <c:pt idx="13581">
                  <c:v>0.06</c:v>
                </c:pt>
                <c:pt idx="13582">
                  <c:v>0.03</c:v>
                </c:pt>
                <c:pt idx="13583">
                  <c:v>0.06</c:v>
                </c:pt>
                <c:pt idx="13584">
                  <c:v>0</c:v>
                </c:pt>
                <c:pt idx="13585">
                  <c:v>0.06</c:v>
                </c:pt>
                <c:pt idx="13586">
                  <c:v>0</c:v>
                </c:pt>
                <c:pt idx="13587">
                  <c:v>0.06</c:v>
                </c:pt>
                <c:pt idx="13588">
                  <c:v>0</c:v>
                </c:pt>
                <c:pt idx="13589">
                  <c:v>0.06</c:v>
                </c:pt>
                <c:pt idx="13590">
                  <c:v>0</c:v>
                </c:pt>
                <c:pt idx="13591">
                  <c:v>0.06</c:v>
                </c:pt>
                <c:pt idx="13592">
                  <c:v>0.03</c:v>
                </c:pt>
                <c:pt idx="13593">
                  <c:v>0.06</c:v>
                </c:pt>
                <c:pt idx="13594">
                  <c:v>0.03</c:v>
                </c:pt>
                <c:pt idx="13595">
                  <c:v>0.06</c:v>
                </c:pt>
                <c:pt idx="13596">
                  <c:v>0</c:v>
                </c:pt>
                <c:pt idx="13597">
                  <c:v>0.06</c:v>
                </c:pt>
                <c:pt idx="13598">
                  <c:v>0.03</c:v>
                </c:pt>
                <c:pt idx="13599">
                  <c:v>0.06</c:v>
                </c:pt>
                <c:pt idx="13600">
                  <c:v>0.03</c:v>
                </c:pt>
                <c:pt idx="13601">
                  <c:v>0.06</c:v>
                </c:pt>
                <c:pt idx="13602">
                  <c:v>0.03</c:v>
                </c:pt>
                <c:pt idx="13603">
                  <c:v>0.06</c:v>
                </c:pt>
                <c:pt idx="13604">
                  <c:v>0</c:v>
                </c:pt>
                <c:pt idx="13605">
                  <c:v>0.06</c:v>
                </c:pt>
                <c:pt idx="13606">
                  <c:v>0</c:v>
                </c:pt>
                <c:pt idx="13607">
                  <c:v>0.06</c:v>
                </c:pt>
                <c:pt idx="13608">
                  <c:v>0.03</c:v>
                </c:pt>
                <c:pt idx="13609">
                  <c:v>0.06</c:v>
                </c:pt>
                <c:pt idx="13610">
                  <c:v>0.03</c:v>
                </c:pt>
                <c:pt idx="13611">
                  <c:v>0.06</c:v>
                </c:pt>
                <c:pt idx="13612">
                  <c:v>0</c:v>
                </c:pt>
                <c:pt idx="13613">
                  <c:v>0.09</c:v>
                </c:pt>
                <c:pt idx="13614">
                  <c:v>0.03</c:v>
                </c:pt>
                <c:pt idx="13615">
                  <c:v>0.06</c:v>
                </c:pt>
                <c:pt idx="13616">
                  <c:v>0</c:v>
                </c:pt>
                <c:pt idx="13617">
                  <c:v>0.06</c:v>
                </c:pt>
                <c:pt idx="13618">
                  <c:v>0</c:v>
                </c:pt>
                <c:pt idx="13619">
                  <c:v>0.06</c:v>
                </c:pt>
                <c:pt idx="13620">
                  <c:v>0</c:v>
                </c:pt>
                <c:pt idx="13621">
                  <c:v>0.06</c:v>
                </c:pt>
                <c:pt idx="13622">
                  <c:v>0</c:v>
                </c:pt>
                <c:pt idx="13623">
                  <c:v>0.06</c:v>
                </c:pt>
                <c:pt idx="13624">
                  <c:v>0</c:v>
                </c:pt>
                <c:pt idx="13625">
                  <c:v>0.06</c:v>
                </c:pt>
                <c:pt idx="13626">
                  <c:v>0.03</c:v>
                </c:pt>
                <c:pt idx="13627">
                  <c:v>0.06</c:v>
                </c:pt>
                <c:pt idx="13628">
                  <c:v>0.03</c:v>
                </c:pt>
                <c:pt idx="13629">
                  <c:v>0.06</c:v>
                </c:pt>
                <c:pt idx="13630">
                  <c:v>0</c:v>
                </c:pt>
                <c:pt idx="13631">
                  <c:v>0.06</c:v>
                </c:pt>
                <c:pt idx="13632">
                  <c:v>0.03</c:v>
                </c:pt>
                <c:pt idx="13633">
                  <c:v>0.06</c:v>
                </c:pt>
                <c:pt idx="13634">
                  <c:v>0.03</c:v>
                </c:pt>
                <c:pt idx="13635">
                  <c:v>0.06</c:v>
                </c:pt>
                <c:pt idx="13636">
                  <c:v>0.03</c:v>
                </c:pt>
                <c:pt idx="13637">
                  <c:v>0.06</c:v>
                </c:pt>
                <c:pt idx="13638">
                  <c:v>0</c:v>
                </c:pt>
                <c:pt idx="13639">
                  <c:v>0.06</c:v>
                </c:pt>
                <c:pt idx="13640">
                  <c:v>0</c:v>
                </c:pt>
                <c:pt idx="13641">
                  <c:v>0.06</c:v>
                </c:pt>
                <c:pt idx="13642">
                  <c:v>0</c:v>
                </c:pt>
                <c:pt idx="13643">
                  <c:v>0.06</c:v>
                </c:pt>
                <c:pt idx="13644">
                  <c:v>0</c:v>
                </c:pt>
                <c:pt idx="13645">
                  <c:v>0.06</c:v>
                </c:pt>
                <c:pt idx="13646">
                  <c:v>0.03</c:v>
                </c:pt>
                <c:pt idx="13647">
                  <c:v>0.06</c:v>
                </c:pt>
                <c:pt idx="13648">
                  <c:v>0.03</c:v>
                </c:pt>
                <c:pt idx="13649">
                  <c:v>0.06</c:v>
                </c:pt>
                <c:pt idx="13650">
                  <c:v>0</c:v>
                </c:pt>
                <c:pt idx="13651">
                  <c:v>0.06</c:v>
                </c:pt>
                <c:pt idx="13652">
                  <c:v>0</c:v>
                </c:pt>
                <c:pt idx="13653">
                  <c:v>0.06</c:v>
                </c:pt>
                <c:pt idx="13654">
                  <c:v>0.03</c:v>
                </c:pt>
                <c:pt idx="13655">
                  <c:v>0.06</c:v>
                </c:pt>
                <c:pt idx="13656">
                  <c:v>0.03</c:v>
                </c:pt>
                <c:pt idx="13657">
                  <c:v>0.06</c:v>
                </c:pt>
                <c:pt idx="13658">
                  <c:v>0</c:v>
                </c:pt>
                <c:pt idx="13659">
                  <c:v>0.06</c:v>
                </c:pt>
                <c:pt idx="13660">
                  <c:v>0</c:v>
                </c:pt>
                <c:pt idx="13661">
                  <c:v>0.06</c:v>
                </c:pt>
                <c:pt idx="13662">
                  <c:v>0.03</c:v>
                </c:pt>
                <c:pt idx="13663">
                  <c:v>0.06</c:v>
                </c:pt>
                <c:pt idx="13664">
                  <c:v>0.03</c:v>
                </c:pt>
                <c:pt idx="13665">
                  <c:v>0.06</c:v>
                </c:pt>
                <c:pt idx="13666">
                  <c:v>0.03</c:v>
                </c:pt>
                <c:pt idx="13667">
                  <c:v>0.06</c:v>
                </c:pt>
                <c:pt idx="13668">
                  <c:v>0.03</c:v>
                </c:pt>
                <c:pt idx="13669">
                  <c:v>0.06</c:v>
                </c:pt>
                <c:pt idx="13670">
                  <c:v>0.03</c:v>
                </c:pt>
                <c:pt idx="13671">
                  <c:v>0.06</c:v>
                </c:pt>
                <c:pt idx="13672">
                  <c:v>0</c:v>
                </c:pt>
                <c:pt idx="13673">
                  <c:v>0.06</c:v>
                </c:pt>
                <c:pt idx="13674">
                  <c:v>0.03</c:v>
                </c:pt>
                <c:pt idx="13675">
                  <c:v>0.06</c:v>
                </c:pt>
                <c:pt idx="13676">
                  <c:v>0.03</c:v>
                </c:pt>
                <c:pt idx="13677">
                  <c:v>0.06</c:v>
                </c:pt>
                <c:pt idx="13678">
                  <c:v>0.03</c:v>
                </c:pt>
                <c:pt idx="13679">
                  <c:v>0.06</c:v>
                </c:pt>
                <c:pt idx="13680">
                  <c:v>0</c:v>
                </c:pt>
                <c:pt idx="13681">
                  <c:v>0.06</c:v>
                </c:pt>
                <c:pt idx="13682">
                  <c:v>0.03</c:v>
                </c:pt>
                <c:pt idx="13683">
                  <c:v>0.06</c:v>
                </c:pt>
                <c:pt idx="13684">
                  <c:v>0</c:v>
                </c:pt>
                <c:pt idx="13685">
                  <c:v>0.06</c:v>
                </c:pt>
                <c:pt idx="13686">
                  <c:v>0</c:v>
                </c:pt>
                <c:pt idx="13687">
                  <c:v>0.06</c:v>
                </c:pt>
                <c:pt idx="13688">
                  <c:v>0</c:v>
                </c:pt>
                <c:pt idx="13689">
                  <c:v>0.06</c:v>
                </c:pt>
                <c:pt idx="13690">
                  <c:v>0.03</c:v>
                </c:pt>
                <c:pt idx="13691">
                  <c:v>0.06</c:v>
                </c:pt>
                <c:pt idx="13692">
                  <c:v>0.03</c:v>
                </c:pt>
                <c:pt idx="13693">
                  <c:v>0.06</c:v>
                </c:pt>
                <c:pt idx="13694">
                  <c:v>0</c:v>
                </c:pt>
                <c:pt idx="13695">
                  <c:v>0.06</c:v>
                </c:pt>
                <c:pt idx="13696">
                  <c:v>0.03</c:v>
                </c:pt>
                <c:pt idx="13697">
                  <c:v>0.06</c:v>
                </c:pt>
                <c:pt idx="13698">
                  <c:v>0</c:v>
                </c:pt>
                <c:pt idx="13699">
                  <c:v>0.06</c:v>
                </c:pt>
                <c:pt idx="13700">
                  <c:v>0.03</c:v>
                </c:pt>
                <c:pt idx="13701">
                  <c:v>0.06</c:v>
                </c:pt>
                <c:pt idx="13702">
                  <c:v>0</c:v>
                </c:pt>
                <c:pt idx="13703">
                  <c:v>0.06</c:v>
                </c:pt>
                <c:pt idx="13704">
                  <c:v>0.03</c:v>
                </c:pt>
                <c:pt idx="13705">
                  <c:v>0.06</c:v>
                </c:pt>
                <c:pt idx="13706">
                  <c:v>0</c:v>
                </c:pt>
                <c:pt idx="13707">
                  <c:v>0.06</c:v>
                </c:pt>
                <c:pt idx="13708">
                  <c:v>0</c:v>
                </c:pt>
                <c:pt idx="13709">
                  <c:v>0.06</c:v>
                </c:pt>
                <c:pt idx="13710">
                  <c:v>0</c:v>
                </c:pt>
                <c:pt idx="13711">
                  <c:v>0.06</c:v>
                </c:pt>
                <c:pt idx="13712">
                  <c:v>0.03</c:v>
                </c:pt>
                <c:pt idx="13713">
                  <c:v>0.06</c:v>
                </c:pt>
                <c:pt idx="13714">
                  <c:v>0</c:v>
                </c:pt>
                <c:pt idx="13715">
                  <c:v>0.06</c:v>
                </c:pt>
                <c:pt idx="13716">
                  <c:v>0.03</c:v>
                </c:pt>
                <c:pt idx="13717">
                  <c:v>0.06</c:v>
                </c:pt>
                <c:pt idx="13718">
                  <c:v>0</c:v>
                </c:pt>
                <c:pt idx="13719">
                  <c:v>0.06</c:v>
                </c:pt>
                <c:pt idx="13720">
                  <c:v>0.03</c:v>
                </c:pt>
                <c:pt idx="13721">
                  <c:v>0.06</c:v>
                </c:pt>
                <c:pt idx="13722">
                  <c:v>0.03</c:v>
                </c:pt>
                <c:pt idx="13723">
                  <c:v>0.06</c:v>
                </c:pt>
                <c:pt idx="13724">
                  <c:v>0</c:v>
                </c:pt>
                <c:pt idx="13725">
                  <c:v>0.06</c:v>
                </c:pt>
                <c:pt idx="13726">
                  <c:v>0.03</c:v>
                </c:pt>
                <c:pt idx="13727">
                  <c:v>0.06</c:v>
                </c:pt>
                <c:pt idx="13728">
                  <c:v>0.03</c:v>
                </c:pt>
                <c:pt idx="13729">
                  <c:v>0.06</c:v>
                </c:pt>
                <c:pt idx="13730">
                  <c:v>0.03</c:v>
                </c:pt>
                <c:pt idx="13731">
                  <c:v>0.06</c:v>
                </c:pt>
                <c:pt idx="13732">
                  <c:v>0</c:v>
                </c:pt>
                <c:pt idx="13733">
                  <c:v>0.09</c:v>
                </c:pt>
                <c:pt idx="13734">
                  <c:v>0.03</c:v>
                </c:pt>
                <c:pt idx="13735">
                  <c:v>0.06</c:v>
                </c:pt>
                <c:pt idx="13736">
                  <c:v>0</c:v>
                </c:pt>
                <c:pt idx="13737">
                  <c:v>0.06</c:v>
                </c:pt>
                <c:pt idx="13738">
                  <c:v>0</c:v>
                </c:pt>
                <c:pt idx="13739">
                  <c:v>0.06</c:v>
                </c:pt>
                <c:pt idx="13740">
                  <c:v>0.03</c:v>
                </c:pt>
                <c:pt idx="13741">
                  <c:v>0.06</c:v>
                </c:pt>
                <c:pt idx="13742">
                  <c:v>0</c:v>
                </c:pt>
                <c:pt idx="13743">
                  <c:v>0.06</c:v>
                </c:pt>
                <c:pt idx="13744">
                  <c:v>0.03</c:v>
                </c:pt>
                <c:pt idx="13745">
                  <c:v>0.06</c:v>
                </c:pt>
                <c:pt idx="13746">
                  <c:v>0</c:v>
                </c:pt>
                <c:pt idx="13747">
                  <c:v>0.06</c:v>
                </c:pt>
                <c:pt idx="13748">
                  <c:v>0.03</c:v>
                </c:pt>
                <c:pt idx="13749">
                  <c:v>0.06</c:v>
                </c:pt>
                <c:pt idx="13750">
                  <c:v>0.03</c:v>
                </c:pt>
                <c:pt idx="13751">
                  <c:v>0.06</c:v>
                </c:pt>
                <c:pt idx="13752">
                  <c:v>0</c:v>
                </c:pt>
                <c:pt idx="13753">
                  <c:v>0.06</c:v>
                </c:pt>
                <c:pt idx="13754">
                  <c:v>0.03</c:v>
                </c:pt>
                <c:pt idx="13755">
                  <c:v>0.06</c:v>
                </c:pt>
                <c:pt idx="13756">
                  <c:v>0</c:v>
                </c:pt>
                <c:pt idx="13757">
                  <c:v>0.06</c:v>
                </c:pt>
                <c:pt idx="13758">
                  <c:v>0</c:v>
                </c:pt>
                <c:pt idx="13759">
                  <c:v>0.06</c:v>
                </c:pt>
                <c:pt idx="13760">
                  <c:v>0</c:v>
                </c:pt>
                <c:pt idx="13761">
                  <c:v>0.06</c:v>
                </c:pt>
                <c:pt idx="13762">
                  <c:v>0</c:v>
                </c:pt>
                <c:pt idx="13763">
                  <c:v>0.06</c:v>
                </c:pt>
                <c:pt idx="13764">
                  <c:v>0.03</c:v>
                </c:pt>
                <c:pt idx="13765">
                  <c:v>0.06</c:v>
                </c:pt>
                <c:pt idx="13766">
                  <c:v>0</c:v>
                </c:pt>
                <c:pt idx="13767">
                  <c:v>0.06</c:v>
                </c:pt>
                <c:pt idx="13768">
                  <c:v>0.03</c:v>
                </c:pt>
                <c:pt idx="13769">
                  <c:v>0.06</c:v>
                </c:pt>
                <c:pt idx="13770">
                  <c:v>0</c:v>
                </c:pt>
                <c:pt idx="13771">
                  <c:v>0.06</c:v>
                </c:pt>
                <c:pt idx="13772">
                  <c:v>0</c:v>
                </c:pt>
                <c:pt idx="13773">
                  <c:v>0.06</c:v>
                </c:pt>
                <c:pt idx="13774">
                  <c:v>0</c:v>
                </c:pt>
                <c:pt idx="13775">
                  <c:v>0.06</c:v>
                </c:pt>
                <c:pt idx="13776">
                  <c:v>0.03</c:v>
                </c:pt>
                <c:pt idx="13777">
                  <c:v>0.06</c:v>
                </c:pt>
                <c:pt idx="13778">
                  <c:v>0</c:v>
                </c:pt>
                <c:pt idx="13779">
                  <c:v>0.06</c:v>
                </c:pt>
                <c:pt idx="13780">
                  <c:v>0</c:v>
                </c:pt>
                <c:pt idx="13781">
                  <c:v>0.06</c:v>
                </c:pt>
                <c:pt idx="13782">
                  <c:v>0</c:v>
                </c:pt>
                <c:pt idx="13783">
                  <c:v>0.06</c:v>
                </c:pt>
                <c:pt idx="13784">
                  <c:v>0</c:v>
                </c:pt>
                <c:pt idx="13785">
                  <c:v>0.06</c:v>
                </c:pt>
                <c:pt idx="13786">
                  <c:v>0</c:v>
                </c:pt>
                <c:pt idx="13787">
                  <c:v>0.06</c:v>
                </c:pt>
                <c:pt idx="13788">
                  <c:v>0.03</c:v>
                </c:pt>
                <c:pt idx="13789">
                  <c:v>0.06</c:v>
                </c:pt>
                <c:pt idx="13790">
                  <c:v>0.03</c:v>
                </c:pt>
                <c:pt idx="13791">
                  <c:v>0.06</c:v>
                </c:pt>
                <c:pt idx="13792">
                  <c:v>0.03</c:v>
                </c:pt>
                <c:pt idx="13793">
                  <c:v>0.06</c:v>
                </c:pt>
                <c:pt idx="13794">
                  <c:v>0</c:v>
                </c:pt>
                <c:pt idx="13795">
                  <c:v>0.06</c:v>
                </c:pt>
                <c:pt idx="13796">
                  <c:v>0</c:v>
                </c:pt>
                <c:pt idx="13797">
                  <c:v>0.06</c:v>
                </c:pt>
                <c:pt idx="13798">
                  <c:v>0</c:v>
                </c:pt>
                <c:pt idx="13799">
                  <c:v>0.06</c:v>
                </c:pt>
                <c:pt idx="13800">
                  <c:v>0.03</c:v>
                </c:pt>
                <c:pt idx="13801">
                  <c:v>0.06</c:v>
                </c:pt>
                <c:pt idx="13802">
                  <c:v>0.03</c:v>
                </c:pt>
                <c:pt idx="13803">
                  <c:v>0.06</c:v>
                </c:pt>
                <c:pt idx="13804">
                  <c:v>0.03</c:v>
                </c:pt>
                <c:pt idx="13805">
                  <c:v>0.06</c:v>
                </c:pt>
                <c:pt idx="13806">
                  <c:v>0</c:v>
                </c:pt>
                <c:pt idx="13807">
                  <c:v>0.06</c:v>
                </c:pt>
                <c:pt idx="13808">
                  <c:v>0.03</c:v>
                </c:pt>
                <c:pt idx="13809">
                  <c:v>0.06</c:v>
                </c:pt>
                <c:pt idx="13810">
                  <c:v>0.03</c:v>
                </c:pt>
                <c:pt idx="13811">
                  <c:v>0.06</c:v>
                </c:pt>
                <c:pt idx="13812">
                  <c:v>0.03</c:v>
                </c:pt>
                <c:pt idx="13813">
                  <c:v>0.06</c:v>
                </c:pt>
                <c:pt idx="13814">
                  <c:v>0</c:v>
                </c:pt>
                <c:pt idx="13815">
                  <c:v>0.06</c:v>
                </c:pt>
                <c:pt idx="13816">
                  <c:v>0.03</c:v>
                </c:pt>
                <c:pt idx="13817">
                  <c:v>0.06</c:v>
                </c:pt>
                <c:pt idx="13818">
                  <c:v>0</c:v>
                </c:pt>
                <c:pt idx="13819">
                  <c:v>0.06</c:v>
                </c:pt>
                <c:pt idx="13820">
                  <c:v>0.03</c:v>
                </c:pt>
                <c:pt idx="13821">
                  <c:v>0.06</c:v>
                </c:pt>
                <c:pt idx="13822">
                  <c:v>0.03</c:v>
                </c:pt>
                <c:pt idx="13823">
                  <c:v>0.06</c:v>
                </c:pt>
                <c:pt idx="13824">
                  <c:v>0</c:v>
                </c:pt>
                <c:pt idx="13825">
                  <c:v>0.06</c:v>
                </c:pt>
                <c:pt idx="13826">
                  <c:v>0.03</c:v>
                </c:pt>
                <c:pt idx="13827">
                  <c:v>0.06</c:v>
                </c:pt>
                <c:pt idx="13828">
                  <c:v>0</c:v>
                </c:pt>
                <c:pt idx="13829">
                  <c:v>0.06</c:v>
                </c:pt>
                <c:pt idx="13830">
                  <c:v>0</c:v>
                </c:pt>
                <c:pt idx="13831">
                  <c:v>0.06</c:v>
                </c:pt>
                <c:pt idx="13832">
                  <c:v>0</c:v>
                </c:pt>
                <c:pt idx="13833">
                  <c:v>0.06</c:v>
                </c:pt>
                <c:pt idx="13834">
                  <c:v>0.03</c:v>
                </c:pt>
                <c:pt idx="13835">
                  <c:v>0.06</c:v>
                </c:pt>
                <c:pt idx="13836">
                  <c:v>0</c:v>
                </c:pt>
                <c:pt idx="13837">
                  <c:v>0.06</c:v>
                </c:pt>
                <c:pt idx="13838">
                  <c:v>0.03</c:v>
                </c:pt>
                <c:pt idx="13839">
                  <c:v>0.06</c:v>
                </c:pt>
                <c:pt idx="13840">
                  <c:v>0.03</c:v>
                </c:pt>
                <c:pt idx="13841">
                  <c:v>0.06</c:v>
                </c:pt>
                <c:pt idx="13842">
                  <c:v>0</c:v>
                </c:pt>
                <c:pt idx="13843">
                  <c:v>0.06</c:v>
                </c:pt>
                <c:pt idx="13844">
                  <c:v>0</c:v>
                </c:pt>
                <c:pt idx="13845">
                  <c:v>0.06</c:v>
                </c:pt>
                <c:pt idx="13846">
                  <c:v>0</c:v>
                </c:pt>
                <c:pt idx="13847">
                  <c:v>0.06</c:v>
                </c:pt>
                <c:pt idx="13848">
                  <c:v>0.03</c:v>
                </c:pt>
                <c:pt idx="13849">
                  <c:v>0.06</c:v>
                </c:pt>
                <c:pt idx="13850">
                  <c:v>0.03</c:v>
                </c:pt>
                <c:pt idx="13851">
                  <c:v>0.06</c:v>
                </c:pt>
                <c:pt idx="13852">
                  <c:v>0.03</c:v>
                </c:pt>
                <c:pt idx="13853">
                  <c:v>0.09</c:v>
                </c:pt>
                <c:pt idx="13854">
                  <c:v>0.03</c:v>
                </c:pt>
                <c:pt idx="13855">
                  <c:v>0.06</c:v>
                </c:pt>
                <c:pt idx="13856">
                  <c:v>0</c:v>
                </c:pt>
                <c:pt idx="13857">
                  <c:v>0.06</c:v>
                </c:pt>
                <c:pt idx="13858">
                  <c:v>0.03</c:v>
                </c:pt>
                <c:pt idx="13859">
                  <c:v>0.06</c:v>
                </c:pt>
                <c:pt idx="13860">
                  <c:v>0</c:v>
                </c:pt>
                <c:pt idx="13861">
                  <c:v>0.06</c:v>
                </c:pt>
                <c:pt idx="13862">
                  <c:v>0.03</c:v>
                </c:pt>
                <c:pt idx="13863">
                  <c:v>0.06</c:v>
                </c:pt>
                <c:pt idx="13864">
                  <c:v>0.03</c:v>
                </c:pt>
                <c:pt idx="13865">
                  <c:v>0.06</c:v>
                </c:pt>
                <c:pt idx="13866">
                  <c:v>0</c:v>
                </c:pt>
                <c:pt idx="13867">
                  <c:v>0.06</c:v>
                </c:pt>
                <c:pt idx="13868">
                  <c:v>0.03</c:v>
                </c:pt>
                <c:pt idx="13869">
                  <c:v>0.06</c:v>
                </c:pt>
                <c:pt idx="13870">
                  <c:v>0</c:v>
                </c:pt>
                <c:pt idx="13871">
                  <c:v>0.06</c:v>
                </c:pt>
                <c:pt idx="13872">
                  <c:v>0</c:v>
                </c:pt>
                <c:pt idx="13873">
                  <c:v>0.06</c:v>
                </c:pt>
                <c:pt idx="13874">
                  <c:v>0</c:v>
                </c:pt>
                <c:pt idx="13875">
                  <c:v>0.06</c:v>
                </c:pt>
                <c:pt idx="13876">
                  <c:v>0.03</c:v>
                </c:pt>
                <c:pt idx="13877">
                  <c:v>0.06</c:v>
                </c:pt>
                <c:pt idx="13878">
                  <c:v>0.03</c:v>
                </c:pt>
                <c:pt idx="13879">
                  <c:v>0.06</c:v>
                </c:pt>
                <c:pt idx="13880">
                  <c:v>0.03</c:v>
                </c:pt>
                <c:pt idx="13881">
                  <c:v>0.06</c:v>
                </c:pt>
                <c:pt idx="13882">
                  <c:v>0</c:v>
                </c:pt>
                <c:pt idx="13883">
                  <c:v>0.06</c:v>
                </c:pt>
                <c:pt idx="13884">
                  <c:v>0</c:v>
                </c:pt>
                <c:pt idx="13885">
                  <c:v>0.06</c:v>
                </c:pt>
                <c:pt idx="13886">
                  <c:v>0</c:v>
                </c:pt>
                <c:pt idx="13887">
                  <c:v>0.06</c:v>
                </c:pt>
                <c:pt idx="13888">
                  <c:v>0</c:v>
                </c:pt>
                <c:pt idx="13889">
                  <c:v>0.06</c:v>
                </c:pt>
                <c:pt idx="13890">
                  <c:v>0.03</c:v>
                </c:pt>
                <c:pt idx="13891">
                  <c:v>0.06</c:v>
                </c:pt>
                <c:pt idx="13892">
                  <c:v>0.03</c:v>
                </c:pt>
                <c:pt idx="13893">
                  <c:v>0.06</c:v>
                </c:pt>
                <c:pt idx="13894">
                  <c:v>0.03</c:v>
                </c:pt>
                <c:pt idx="13895">
                  <c:v>0.06</c:v>
                </c:pt>
                <c:pt idx="13896">
                  <c:v>0.03</c:v>
                </c:pt>
                <c:pt idx="13897">
                  <c:v>0.06</c:v>
                </c:pt>
                <c:pt idx="13898">
                  <c:v>0</c:v>
                </c:pt>
                <c:pt idx="13899">
                  <c:v>0.06</c:v>
                </c:pt>
                <c:pt idx="13900">
                  <c:v>0.03</c:v>
                </c:pt>
                <c:pt idx="13901">
                  <c:v>0.06</c:v>
                </c:pt>
                <c:pt idx="13902">
                  <c:v>0</c:v>
                </c:pt>
                <c:pt idx="13903">
                  <c:v>0.06</c:v>
                </c:pt>
                <c:pt idx="13904">
                  <c:v>0</c:v>
                </c:pt>
                <c:pt idx="13905">
                  <c:v>0.06</c:v>
                </c:pt>
                <c:pt idx="13906">
                  <c:v>0</c:v>
                </c:pt>
                <c:pt idx="13907">
                  <c:v>0.06</c:v>
                </c:pt>
                <c:pt idx="13908">
                  <c:v>0</c:v>
                </c:pt>
                <c:pt idx="13909">
                  <c:v>0.06</c:v>
                </c:pt>
                <c:pt idx="13910">
                  <c:v>0</c:v>
                </c:pt>
                <c:pt idx="13911">
                  <c:v>0.06</c:v>
                </c:pt>
                <c:pt idx="13912">
                  <c:v>0</c:v>
                </c:pt>
                <c:pt idx="13913">
                  <c:v>0.06</c:v>
                </c:pt>
                <c:pt idx="13914">
                  <c:v>0.03</c:v>
                </c:pt>
                <c:pt idx="13915">
                  <c:v>0.06</c:v>
                </c:pt>
                <c:pt idx="13916">
                  <c:v>0.03</c:v>
                </c:pt>
                <c:pt idx="13917">
                  <c:v>0.06</c:v>
                </c:pt>
                <c:pt idx="13918">
                  <c:v>0</c:v>
                </c:pt>
                <c:pt idx="13919">
                  <c:v>0.06</c:v>
                </c:pt>
                <c:pt idx="13920">
                  <c:v>0.03</c:v>
                </c:pt>
                <c:pt idx="13921">
                  <c:v>0.06</c:v>
                </c:pt>
                <c:pt idx="13922">
                  <c:v>0.03</c:v>
                </c:pt>
                <c:pt idx="13923">
                  <c:v>0.06</c:v>
                </c:pt>
                <c:pt idx="13924">
                  <c:v>0</c:v>
                </c:pt>
                <c:pt idx="13925">
                  <c:v>0.06</c:v>
                </c:pt>
                <c:pt idx="13926">
                  <c:v>0.03</c:v>
                </c:pt>
                <c:pt idx="13927">
                  <c:v>0.06</c:v>
                </c:pt>
                <c:pt idx="13928">
                  <c:v>0.03</c:v>
                </c:pt>
                <c:pt idx="13929">
                  <c:v>0.06</c:v>
                </c:pt>
                <c:pt idx="13930">
                  <c:v>0</c:v>
                </c:pt>
                <c:pt idx="13931">
                  <c:v>0.06</c:v>
                </c:pt>
                <c:pt idx="13932">
                  <c:v>0.03</c:v>
                </c:pt>
                <c:pt idx="13933">
                  <c:v>0.06</c:v>
                </c:pt>
                <c:pt idx="13934">
                  <c:v>0</c:v>
                </c:pt>
                <c:pt idx="13935">
                  <c:v>0.06</c:v>
                </c:pt>
                <c:pt idx="13936">
                  <c:v>0.03</c:v>
                </c:pt>
                <c:pt idx="13937">
                  <c:v>0.06</c:v>
                </c:pt>
                <c:pt idx="13938">
                  <c:v>0.03</c:v>
                </c:pt>
                <c:pt idx="13939">
                  <c:v>0.06</c:v>
                </c:pt>
                <c:pt idx="13940">
                  <c:v>0</c:v>
                </c:pt>
                <c:pt idx="13941">
                  <c:v>0.06</c:v>
                </c:pt>
                <c:pt idx="13942">
                  <c:v>0.03</c:v>
                </c:pt>
                <c:pt idx="13943">
                  <c:v>0.06</c:v>
                </c:pt>
                <c:pt idx="13944">
                  <c:v>0</c:v>
                </c:pt>
                <c:pt idx="13945">
                  <c:v>0.06</c:v>
                </c:pt>
                <c:pt idx="13946">
                  <c:v>0.03</c:v>
                </c:pt>
                <c:pt idx="13947">
                  <c:v>0.06</c:v>
                </c:pt>
                <c:pt idx="13948">
                  <c:v>0.03</c:v>
                </c:pt>
                <c:pt idx="13949">
                  <c:v>0.06</c:v>
                </c:pt>
                <c:pt idx="13950">
                  <c:v>0.03</c:v>
                </c:pt>
                <c:pt idx="13951">
                  <c:v>0.06</c:v>
                </c:pt>
                <c:pt idx="13952">
                  <c:v>0</c:v>
                </c:pt>
                <c:pt idx="13953">
                  <c:v>0.06</c:v>
                </c:pt>
                <c:pt idx="13954">
                  <c:v>0.03</c:v>
                </c:pt>
                <c:pt idx="13955">
                  <c:v>0.06</c:v>
                </c:pt>
                <c:pt idx="13956">
                  <c:v>0.03</c:v>
                </c:pt>
                <c:pt idx="13957">
                  <c:v>0.06</c:v>
                </c:pt>
                <c:pt idx="13958">
                  <c:v>0</c:v>
                </c:pt>
                <c:pt idx="13959">
                  <c:v>0.06</c:v>
                </c:pt>
                <c:pt idx="13960">
                  <c:v>0.03</c:v>
                </c:pt>
                <c:pt idx="13961">
                  <c:v>0.06</c:v>
                </c:pt>
                <c:pt idx="13962">
                  <c:v>0</c:v>
                </c:pt>
                <c:pt idx="13963">
                  <c:v>0.06</c:v>
                </c:pt>
                <c:pt idx="13964">
                  <c:v>0</c:v>
                </c:pt>
                <c:pt idx="13965">
                  <c:v>0.06</c:v>
                </c:pt>
                <c:pt idx="13966">
                  <c:v>0.03</c:v>
                </c:pt>
                <c:pt idx="13967">
                  <c:v>0.06</c:v>
                </c:pt>
                <c:pt idx="13968">
                  <c:v>0.03</c:v>
                </c:pt>
                <c:pt idx="13969">
                  <c:v>0.06</c:v>
                </c:pt>
                <c:pt idx="13970">
                  <c:v>0</c:v>
                </c:pt>
                <c:pt idx="13971">
                  <c:v>0.06</c:v>
                </c:pt>
                <c:pt idx="13972">
                  <c:v>0.03</c:v>
                </c:pt>
                <c:pt idx="13973">
                  <c:v>0.09</c:v>
                </c:pt>
                <c:pt idx="13974">
                  <c:v>0</c:v>
                </c:pt>
                <c:pt idx="13975">
                  <c:v>0.06</c:v>
                </c:pt>
                <c:pt idx="13976">
                  <c:v>0</c:v>
                </c:pt>
                <c:pt idx="13977">
                  <c:v>0.06</c:v>
                </c:pt>
                <c:pt idx="13978">
                  <c:v>0.03</c:v>
                </c:pt>
                <c:pt idx="13979">
                  <c:v>0.06</c:v>
                </c:pt>
                <c:pt idx="13980">
                  <c:v>0</c:v>
                </c:pt>
                <c:pt idx="13981">
                  <c:v>0.06</c:v>
                </c:pt>
                <c:pt idx="13982">
                  <c:v>0</c:v>
                </c:pt>
                <c:pt idx="13983">
                  <c:v>0.06</c:v>
                </c:pt>
                <c:pt idx="13984">
                  <c:v>0</c:v>
                </c:pt>
                <c:pt idx="13985">
                  <c:v>0.06</c:v>
                </c:pt>
                <c:pt idx="13986">
                  <c:v>0.03</c:v>
                </c:pt>
                <c:pt idx="13987">
                  <c:v>0.06</c:v>
                </c:pt>
                <c:pt idx="13988">
                  <c:v>0.03</c:v>
                </c:pt>
                <c:pt idx="13989">
                  <c:v>0.06</c:v>
                </c:pt>
                <c:pt idx="13990">
                  <c:v>0.03</c:v>
                </c:pt>
                <c:pt idx="13991">
                  <c:v>0.06</c:v>
                </c:pt>
                <c:pt idx="13992">
                  <c:v>0.03</c:v>
                </c:pt>
                <c:pt idx="13993">
                  <c:v>0.06</c:v>
                </c:pt>
                <c:pt idx="13994">
                  <c:v>0</c:v>
                </c:pt>
                <c:pt idx="13995">
                  <c:v>0.06</c:v>
                </c:pt>
                <c:pt idx="13996">
                  <c:v>0.03</c:v>
                </c:pt>
                <c:pt idx="13997">
                  <c:v>0.06</c:v>
                </c:pt>
                <c:pt idx="13998">
                  <c:v>0</c:v>
                </c:pt>
                <c:pt idx="13999">
                  <c:v>0.06</c:v>
                </c:pt>
                <c:pt idx="14000">
                  <c:v>0.03</c:v>
                </c:pt>
                <c:pt idx="14001">
                  <c:v>0.06</c:v>
                </c:pt>
                <c:pt idx="14002">
                  <c:v>0</c:v>
                </c:pt>
                <c:pt idx="14003">
                  <c:v>0.06</c:v>
                </c:pt>
                <c:pt idx="14004">
                  <c:v>0.03</c:v>
                </c:pt>
                <c:pt idx="14005">
                  <c:v>0.06</c:v>
                </c:pt>
                <c:pt idx="14006">
                  <c:v>0</c:v>
                </c:pt>
                <c:pt idx="14007">
                  <c:v>0.06</c:v>
                </c:pt>
                <c:pt idx="14008">
                  <c:v>0.03</c:v>
                </c:pt>
                <c:pt idx="14009">
                  <c:v>0.06</c:v>
                </c:pt>
                <c:pt idx="14010">
                  <c:v>0</c:v>
                </c:pt>
                <c:pt idx="14011">
                  <c:v>0.06</c:v>
                </c:pt>
                <c:pt idx="14012">
                  <c:v>0</c:v>
                </c:pt>
                <c:pt idx="14013">
                  <c:v>0.06</c:v>
                </c:pt>
                <c:pt idx="14014">
                  <c:v>0.03</c:v>
                </c:pt>
                <c:pt idx="14015">
                  <c:v>0.06</c:v>
                </c:pt>
                <c:pt idx="14016">
                  <c:v>0.03</c:v>
                </c:pt>
                <c:pt idx="14017">
                  <c:v>0.06</c:v>
                </c:pt>
                <c:pt idx="14018">
                  <c:v>0.03</c:v>
                </c:pt>
                <c:pt idx="14019">
                  <c:v>0.06</c:v>
                </c:pt>
                <c:pt idx="14020">
                  <c:v>0.03</c:v>
                </c:pt>
                <c:pt idx="14021">
                  <c:v>0.06</c:v>
                </c:pt>
                <c:pt idx="14022">
                  <c:v>0.03</c:v>
                </c:pt>
                <c:pt idx="14023">
                  <c:v>0.06</c:v>
                </c:pt>
                <c:pt idx="14024">
                  <c:v>0</c:v>
                </c:pt>
                <c:pt idx="14025">
                  <c:v>0.06</c:v>
                </c:pt>
                <c:pt idx="14026">
                  <c:v>0.03</c:v>
                </c:pt>
                <c:pt idx="14027">
                  <c:v>0.06</c:v>
                </c:pt>
                <c:pt idx="14028">
                  <c:v>0.03</c:v>
                </c:pt>
                <c:pt idx="14029">
                  <c:v>0.06</c:v>
                </c:pt>
                <c:pt idx="14030">
                  <c:v>0</c:v>
                </c:pt>
                <c:pt idx="14031">
                  <c:v>0.06</c:v>
                </c:pt>
                <c:pt idx="14032">
                  <c:v>0</c:v>
                </c:pt>
                <c:pt idx="14033">
                  <c:v>0.06</c:v>
                </c:pt>
                <c:pt idx="14034">
                  <c:v>0</c:v>
                </c:pt>
                <c:pt idx="14035">
                  <c:v>0.06</c:v>
                </c:pt>
                <c:pt idx="14036">
                  <c:v>0.03</c:v>
                </c:pt>
                <c:pt idx="14037">
                  <c:v>0.06</c:v>
                </c:pt>
                <c:pt idx="14038">
                  <c:v>0.03</c:v>
                </c:pt>
                <c:pt idx="14039">
                  <c:v>0.06</c:v>
                </c:pt>
                <c:pt idx="14040">
                  <c:v>0</c:v>
                </c:pt>
                <c:pt idx="14041">
                  <c:v>0.06</c:v>
                </c:pt>
                <c:pt idx="14042">
                  <c:v>0.03</c:v>
                </c:pt>
                <c:pt idx="14043">
                  <c:v>0.06</c:v>
                </c:pt>
                <c:pt idx="14044">
                  <c:v>0</c:v>
                </c:pt>
                <c:pt idx="14045">
                  <c:v>0.06</c:v>
                </c:pt>
                <c:pt idx="14046">
                  <c:v>0.03</c:v>
                </c:pt>
                <c:pt idx="14047">
                  <c:v>0.06</c:v>
                </c:pt>
                <c:pt idx="14048">
                  <c:v>0</c:v>
                </c:pt>
                <c:pt idx="14049">
                  <c:v>0.06</c:v>
                </c:pt>
                <c:pt idx="14050">
                  <c:v>0</c:v>
                </c:pt>
                <c:pt idx="14051">
                  <c:v>0.06</c:v>
                </c:pt>
                <c:pt idx="14052">
                  <c:v>0</c:v>
                </c:pt>
                <c:pt idx="14053">
                  <c:v>0.06</c:v>
                </c:pt>
                <c:pt idx="14054">
                  <c:v>0.03</c:v>
                </c:pt>
                <c:pt idx="14055">
                  <c:v>0.06</c:v>
                </c:pt>
                <c:pt idx="14056">
                  <c:v>0</c:v>
                </c:pt>
                <c:pt idx="14057">
                  <c:v>0.06</c:v>
                </c:pt>
                <c:pt idx="14058">
                  <c:v>0.03</c:v>
                </c:pt>
                <c:pt idx="14059">
                  <c:v>0.06</c:v>
                </c:pt>
                <c:pt idx="14060">
                  <c:v>0</c:v>
                </c:pt>
                <c:pt idx="14061">
                  <c:v>0.06</c:v>
                </c:pt>
                <c:pt idx="14062">
                  <c:v>0</c:v>
                </c:pt>
                <c:pt idx="14063">
                  <c:v>0.06</c:v>
                </c:pt>
                <c:pt idx="14064">
                  <c:v>0.03</c:v>
                </c:pt>
                <c:pt idx="14065">
                  <c:v>0.06</c:v>
                </c:pt>
                <c:pt idx="14066">
                  <c:v>0</c:v>
                </c:pt>
                <c:pt idx="14067">
                  <c:v>0.06</c:v>
                </c:pt>
                <c:pt idx="14068">
                  <c:v>0</c:v>
                </c:pt>
                <c:pt idx="14069">
                  <c:v>0.06</c:v>
                </c:pt>
                <c:pt idx="14070">
                  <c:v>0.03</c:v>
                </c:pt>
                <c:pt idx="14071">
                  <c:v>0.06</c:v>
                </c:pt>
                <c:pt idx="14072">
                  <c:v>0.03</c:v>
                </c:pt>
                <c:pt idx="14073">
                  <c:v>0.06</c:v>
                </c:pt>
                <c:pt idx="14074">
                  <c:v>0.03</c:v>
                </c:pt>
                <c:pt idx="14075">
                  <c:v>0.06</c:v>
                </c:pt>
                <c:pt idx="14076">
                  <c:v>0.03</c:v>
                </c:pt>
                <c:pt idx="14077">
                  <c:v>0.06</c:v>
                </c:pt>
                <c:pt idx="14078">
                  <c:v>0.03</c:v>
                </c:pt>
                <c:pt idx="14079">
                  <c:v>0.06</c:v>
                </c:pt>
                <c:pt idx="14080">
                  <c:v>0.03</c:v>
                </c:pt>
                <c:pt idx="14081">
                  <c:v>0.06</c:v>
                </c:pt>
                <c:pt idx="14082">
                  <c:v>0</c:v>
                </c:pt>
                <c:pt idx="14083">
                  <c:v>0.06</c:v>
                </c:pt>
                <c:pt idx="14084">
                  <c:v>0.03</c:v>
                </c:pt>
                <c:pt idx="14085">
                  <c:v>0.06</c:v>
                </c:pt>
                <c:pt idx="14086">
                  <c:v>0</c:v>
                </c:pt>
                <c:pt idx="14087">
                  <c:v>0.06</c:v>
                </c:pt>
                <c:pt idx="14088">
                  <c:v>0</c:v>
                </c:pt>
                <c:pt idx="14089">
                  <c:v>0.06</c:v>
                </c:pt>
                <c:pt idx="14090">
                  <c:v>0.03</c:v>
                </c:pt>
                <c:pt idx="14091">
                  <c:v>0.06</c:v>
                </c:pt>
                <c:pt idx="14092">
                  <c:v>0.03</c:v>
                </c:pt>
                <c:pt idx="14093">
                  <c:v>0.09</c:v>
                </c:pt>
                <c:pt idx="14094">
                  <c:v>0</c:v>
                </c:pt>
                <c:pt idx="14095">
                  <c:v>0.06</c:v>
                </c:pt>
                <c:pt idx="14096">
                  <c:v>0</c:v>
                </c:pt>
                <c:pt idx="14097">
                  <c:v>0.06</c:v>
                </c:pt>
                <c:pt idx="14098">
                  <c:v>0.03</c:v>
                </c:pt>
                <c:pt idx="14099">
                  <c:v>0.06</c:v>
                </c:pt>
                <c:pt idx="14100">
                  <c:v>0</c:v>
                </c:pt>
                <c:pt idx="14101">
                  <c:v>0.06</c:v>
                </c:pt>
                <c:pt idx="14102">
                  <c:v>0.03</c:v>
                </c:pt>
                <c:pt idx="14103">
                  <c:v>0.06</c:v>
                </c:pt>
                <c:pt idx="14104">
                  <c:v>0.03</c:v>
                </c:pt>
                <c:pt idx="14105">
                  <c:v>0.06</c:v>
                </c:pt>
                <c:pt idx="14106">
                  <c:v>0.03</c:v>
                </c:pt>
                <c:pt idx="14107">
                  <c:v>0.06</c:v>
                </c:pt>
                <c:pt idx="14108">
                  <c:v>0</c:v>
                </c:pt>
                <c:pt idx="14109">
                  <c:v>0.06</c:v>
                </c:pt>
                <c:pt idx="14110">
                  <c:v>0</c:v>
                </c:pt>
                <c:pt idx="14111">
                  <c:v>0.06</c:v>
                </c:pt>
                <c:pt idx="14112">
                  <c:v>0</c:v>
                </c:pt>
                <c:pt idx="14113">
                  <c:v>0.06</c:v>
                </c:pt>
                <c:pt idx="14114">
                  <c:v>0.03</c:v>
                </c:pt>
                <c:pt idx="14115">
                  <c:v>0.06</c:v>
                </c:pt>
                <c:pt idx="14116">
                  <c:v>0.03</c:v>
                </c:pt>
                <c:pt idx="14117">
                  <c:v>0.06</c:v>
                </c:pt>
                <c:pt idx="14118">
                  <c:v>0</c:v>
                </c:pt>
                <c:pt idx="14119">
                  <c:v>0.06</c:v>
                </c:pt>
                <c:pt idx="14120">
                  <c:v>0.03</c:v>
                </c:pt>
                <c:pt idx="14121">
                  <c:v>0.06</c:v>
                </c:pt>
                <c:pt idx="14122">
                  <c:v>0.03</c:v>
                </c:pt>
                <c:pt idx="14123">
                  <c:v>0.06</c:v>
                </c:pt>
                <c:pt idx="14124">
                  <c:v>0</c:v>
                </c:pt>
                <c:pt idx="14125">
                  <c:v>0.06</c:v>
                </c:pt>
                <c:pt idx="14126">
                  <c:v>0</c:v>
                </c:pt>
                <c:pt idx="14127">
                  <c:v>0.06</c:v>
                </c:pt>
                <c:pt idx="14128">
                  <c:v>0</c:v>
                </c:pt>
                <c:pt idx="14129">
                  <c:v>0.06</c:v>
                </c:pt>
                <c:pt idx="14130">
                  <c:v>0.03</c:v>
                </c:pt>
                <c:pt idx="14131">
                  <c:v>0.06</c:v>
                </c:pt>
                <c:pt idx="14132">
                  <c:v>0</c:v>
                </c:pt>
                <c:pt idx="14133">
                  <c:v>0.06</c:v>
                </c:pt>
                <c:pt idx="14134">
                  <c:v>0</c:v>
                </c:pt>
                <c:pt idx="14135">
                  <c:v>0.06</c:v>
                </c:pt>
                <c:pt idx="14136">
                  <c:v>0.03</c:v>
                </c:pt>
                <c:pt idx="14137">
                  <c:v>0.06</c:v>
                </c:pt>
                <c:pt idx="14138">
                  <c:v>0.03</c:v>
                </c:pt>
                <c:pt idx="14139">
                  <c:v>0.06</c:v>
                </c:pt>
                <c:pt idx="14140">
                  <c:v>0</c:v>
                </c:pt>
                <c:pt idx="14141">
                  <c:v>0.06</c:v>
                </c:pt>
                <c:pt idx="14142">
                  <c:v>0</c:v>
                </c:pt>
                <c:pt idx="14143">
                  <c:v>0.06</c:v>
                </c:pt>
                <c:pt idx="14144">
                  <c:v>0.03</c:v>
                </c:pt>
                <c:pt idx="14145">
                  <c:v>0.06</c:v>
                </c:pt>
                <c:pt idx="14146">
                  <c:v>0</c:v>
                </c:pt>
                <c:pt idx="14147">
                  <c:v>0.06</c:v>
                </c:pt>
                <c:pt idx="14148">
                  <c:v>0.03</c:v>
                </c:pt>
                <c:pt idx="14149">
                  <c:v>0.06</c:v>
                </c:pt>
                <c:pt idx="14150">
                  <c:v>0</c:v>
                </c:pt>
                <c:pt idx="14151">
                  <c:v>0.06</c:v>
                </c:pt>
                <c:pt idx="14152">
                  <c:v>0</c:v>
                </c:pt>
                <c:pt idx="14153">
                  <c:v>0.06</c:v>
                </c:pt>
                <c:pt idx="14154">
                  <c:v>0.03</c:v>
                </c:pt>
                <c:pt idx="14155">
                  <c:v>0.06</c:v>
                </c:pt>
                <c:pt idx="14156">
                  <c:v>0</c:v>
                </c:pt>
                <c:pt idx="14157">
                  <c:v>0.06</c:v>
                </c:pt>
                <c:pt idx="14158">
                  <c:v>0</c:v>
                </c:pt>
                <c:pt idx="14159">
                  <c:v>0.06</c:v>
                </c:pt>
                <c:pt idx="14160">
                  <c:v>0</c:v>
                </c:pt>
                <c:pt idx="14161">
                  <c:v>0.06</c:v>
                </c:pt>
                <c:pt idx="14162">
                  <c:v>0.03</c:v>
                </c:pt>
                <c:pt idx="14163">
                  <c:v>0.06</c:v>
                </c:pt>
                <c:pt idx="14164">
                  <c:v>0</c:v>
                </c:pt>
                <c:pt idx="14165">
                  <c:v>0.06</c:v>
                </c:pt>
                <c:pt idx="14166">
                  <c:v>0</c:v>
                </c:pt>
                <c:pt idx="14167">
                  <c:v>0.06</c:v>
                </c:pt>
                <c:pt idx="14168">
                  <c:v>0.03</c:v>
                </c:pt>
                <c:pt idx="14169">
                  <c:v>0.06</c:v>
                </c:pt>
                <c:pt idx="14170">
                  <c:v>0.03</c:v>
                </c:pt>
                <c:pt idx="14171">
                  <c:v>0.06</c:v>
                </c:pt>
                <c:pt idx="14172">
                  <c:v>0</c:v>
                </c:pt>
                <c:pt idx="14173">
                  <c:v>0.06</c:v>
                </c:pt>
                <c:pt idx="14174">
                  <c:v>0.03</c:v>
                </c:pt>
                <c:pt idx="14175">
                  <c:v>0.06</c:v>
                </c:pt>
                <c:pt idx="14176">
                  <c:v>0</c:v>
                </c:pt>
                <c:pt idx="14177">
                  <c:v>0.06</c:v>
                </c:pt>
                <c:pt idx="14178">
                  <c:v>0</c:v>
                </c:pt>
                <c:pt idx="14179">
                  <c:v>0.06</c:v>
                </c:pt>
                <c:pt idx="14180">
                  <c:v>0.03</c:v>
                </c:pt>
                <c:pt idx="14181">
                  <c:v>0.06</c:v>
                </c:pt>
                <c:pt idx="14182">
                  <c:v>0</c:v>
                </c:pt>
                <c:pt idx="14183">
                  <c:v>0.06</c:v>
                </c:pt>
                <c:pt idx="14184">
                  <c:v>0</c:v>
                </c:pt>
                <c:pt idx="14185">
                  <c:v>0.06</c:v>
                </c:pt>
                <c:pt idx="14186">
                  <c:v>0</c:v>
                </c:pt>
                <c:pt idx="14187">
                  <c:v>0.06</c:v>
                </c:pt>
                <c:pt idx="14188">
                  <c:v>0</c:v>
                </c:pt>
                <c:pt idx="14189">
                  <c:v>0.06</c:v>
                </c:pt>
                <c:pt idx="14190">
                  <c:v>0.03</c:v>
                </c:pt>
                <c:pt idx="14191">
                  <c:v>0.06</c:v>
                </c:pt>
                <c:pt idx="14192">
                  <c:v>0</c:v>
                </c:pt>
                <c:pt idx="14193">
                  <c:v>0.06</c:v>
                </c:pt>
                <c:pt idx="14194">
                  <c:v>0.03</c:v>
                </c:pt>
                <c:pt idx="14195">
                  <c:v>0.06</c:v>
                </c:pt>
                <c:pt idx="14196">
                  <c:v>0.03</c:v>
                </c:pt>
                <c:pt idx="14197">
                  <c:v>0.06</c:v>
                </c:pt>
                <c:pt idx="14198">
                  <c:v>0</c:v>
                </c:pt>
                <c:pt idx="14199">
                  <c:v>0.06</c:v>
                </c:pt>
                <c:pt idx="14200">
                  <c:v>0</c:v>
                </c:pt>
                <c:pt idx="14201">
                  <c:v>0.06</c:v>
                </c:pt>
                <c:pt idx="14202">
                  <c:v>0.03</c:v>
                </c:pt>
                <c:pt idx="14203">
                  <c:v>0.06</c:v>
                </c:pt>
                <c:pt idx="14204">
                  <c:v>0.03</c:v>
                </c:pt>
                <c:pt idx="14205">
                  <c:v>0.06</c:v>
                </c:pt>
                <c:pt idx="14206">
                  <c:v>0</c:v>
                </c:pt>
                <c:pt idx="14207">
                  <c:v>0.06</c:v>
                </c:pt>
                <c:pt idx="14208">
                  <c:v>0</c:v>
                </c:pt>
                <c:pt idx="14209">
                  <c:v>0.06</c:v>
                </c:pt>
                <c:pt idx="14210">
                  <c:v>0.03</c:v>
                </c:pt>
                <c:pt idx="14211">
                  <c:v>0.06</c:v>
                </c:pt>
                <c:pt idx="14212">
                  <c:v>0.03</c:v>
                </c:pt>
                <c:pt idx="14213">
                  <c:v>0.09</c:v>
                </c:pt>
                <c:pt idx="14214">
                  <c:v>0.06</c:v>
                </c:pt>
                <c:pt idx="14215">
                  <c:v>0.12</c:v>
                </c:pt>
                <c:pt idx="14216">
                  <c:v>0.12</c:v>
                </c:pt>
                <c:pt idx="14217">
                  <c:v>0.12</c:v>
                </c:pt>
                <c:pt idx="14218">
                  <c:v>0.03</c:v>
                </c:pt>
                <c:pt idx="14219">
                  <c:v>0.06</c:v>
                </c:pt>
                <c:pt idx="14220">
                  <c:v>0.03</c:v>
                </c:pt>
                <c:pt idx="14221">
                  <c:v>0.06</c:v>
                </c:pt>
                <c:pt idx="14222">
                  <c:v>0</c:v>
                </c:pt>
                <c:pt idx="14223">
                  <c:v>0.06</c:v>
                </c:pt>
                <c:pt idx="14224">
                  <c:v>0</c:v>
                </c:pt>
                <c:pt idx="14225">
                  <c:v>0.09</c:v>
                </c:pt>
                <c:pt idx="14226">
                  <c:v>0.03</c:v>
                </c:pt>
                <c:pt idx="14227">
                  <c:v>0.06</c:v>
                </c:pt>
                <c:pt idx="14228">
                  <c:v>0.03</c:v>
                </c:pt>
                <c:pt idx="14229">
                  <c:v>0.06</c:v>
                </c:pt>
                <c:pt idx="14230">
                  <c:v>0.03</c:v>
                </c:pt>
                <c:pt idx="14231">
                  <c:v>0.06</c:v>
                </c:pt>
                <c:pt idx="14232">
                  <c:v>0</c:v>
                </c:pt>
                <c:pt idx="14233">
                  <c:v>0.06</c:v>
                </c:pt>
                <c:pt idx="14234">
                  <c:v>0.3</c:v>
                </c:pt>
                <c:pt idx="14235">
                  <c:v>0.06</c:v>
                </c:pt>
                <c:pt idx="14236">
                  <c:v>0.03</c:v>
                </c:pt>
                <c:pt idx="14237">
                  <c:v>0.06</c:v>
                </c:pt>
                <c:pt idx="14238">
                  <c:v>0.21</c:v>
                </c:pt>
                <c:pt idx="14239">
                  <c:v>0.27</c:v>
                </c:pt>
                <c:pt idx="14240">
                  <c:v>0</c:v>
                </c:pt>
                <c:pt idx="14241">
                  <c:v>0.24</c:v>
                </c:pt>
                <c:pt idx="14242">
                  <c:v>0.03</c:v>
                </c:pt>
                <c:pt idx="14243">
                  <c:v>0.06</c:v>
                </c:pt>
                <c:pt idx="14244">
                  <c:v>0.03</c:v>
                </c:pt>
                <c:pt idx="14245">
                  <c:v>0.06</c:v>
                </c:pt>
                <c:pt idx="14246">
                  <c:v>0</c:v>
                </c:pt>
                <c:pt idx="14247">
                  <c:v>0.06</c:v>
                </c:pt>
                <c:pt idx="14248">
                  <c:v>0</c:v>
                </c:pt>
                <c:pt idx="14249">
                  <c:v>0.06</c:v>
                </c:pt>
                <c:pt idx="14250">
                  <c:v>0.03</c:v>
                </c:pt>
                <c:pt idx="14251">
                  <c:v>0.06</c:v>
                </c:pt>
                <c:pt idx="14252">
                  <c:v>0</c:v>
                </c:pt>
                <c:pt idx="14253">
                  <c:v>0.21</c:v>
                </c:pt>
                <c:pt idx="14254">
                  <c:v>0.12</c:v>
                </c:pt>
                <c:pt idx="14255">
                  <c:v>0.06</c:v>
                </c:pt>
                <c:pt idx="14256">
                  <c:v>0.18</c:v>
                </c:pt>
                <c:pt idx="14257">
                  <c:v>0.06</c:v>
                </c:pt>
                <c:pt idx="14258">
                  <c:v>0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13-43B1-910E-7861AF902F12}"/>
            </c:ext>
          </c:extLst>
        </c:ser>
        <c:ser>
          <c:idx val="2"/>
          <c:order val="2"/>
          <c:tx>
            <c:strRef>
              <c:f>'Full_transport_Slot_Blue Frame'!$D$1</c:f>
              <c:strCache>
                <c:ptCount val="1"/>
                <c:pt idx="0">
                  <c:v>MaxPkZ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Frame'!$D$2:$D$14262</c:f>
              <c:numCache>
                <c:formatCode>General</c:formatCode>
                <c:ptCount val="14261"/>
                <c:pt idx="0">
                  <c:v>0.3</c:v>
                </c:pt>
                <c:pt idx="1">
                  <c:v>0.06</c:v>
                </c:pt>
                <c:pt idx="2">
                  <c:v>0.24</c:v>
                </c:pt>
                <c:pt idx="3">
                  <c:v>0.03</c:v>
                </c:pt>
                <c:pt idx="4">
                  <c:v>0.24</c:v>
                </c:pt>
                <c:pt idx="5">
                  <c:v>0.06</c:v>
                </c:pt>
                <c:pt idx="6">
                  <c:v>0.24</c:v>
                </c:pt>
                <c:pt idx="7">
                  <c:v>0.06</c:v>
                </c:pt>
                <c:pt idx="8">
                  <c:v>1.59</c:v>
                </c:pt>
                <c:pt idx="9">
                  <c:v>1.5</c:v>
                </c:pt>
                <c:pt idx="10">
                  <c:v>3.6</c:v>
                </c:pt>
                <c:pt idx="11">
                  <c:v>0.09</c:v>
                </c:pt>
                <c:pt idx="12">
                  <c:v>0.24</c:v>
                </c:pt>
                <c:pt idx="13">
                  <c:v>0.06</c:v>
                </c:pt>
                <c:pt idx="14">
                  <c:v>0.24</c:v>
                </c:pt>
                <c:pt idx="15">
                  <c:v>0.06</c:v>
                </c:pt>
                <c:pt idx="16">
                  <c:v>0.24</c:v>
                </c:pt>
                <c:pt idx="17">
                  <c:v>0.06</c:v>
                </c:pt>
                <c:pt idx="18">
                  <c:v>0.24</c:v>
                </c:pt>
                <c:pt idx="19">
                  <c:v>0.03</c:v>
                </c:pt>
                <c:pt idx="20">
                  <c:v>0.24</c:v>
                </c:pt>
                <c:pt idx="21">
                  <c:v>0.03</c:v>
                </c:pt>
                <c:pt idx="22">
                  <c:v>0.24</c:v>
                </c:pt>
                <c:pt idx="23">
                  <c:v>0.03</c:v>
                </c:pt>
                <c:pt idx="24">
                  <c:v>0.21</c:v>
                </c:pt>
                <c:pt idx="25">
                  <c:v>0.03</c:v>
                </c:pt>
                <c:pt idx="26">
                  <c:v>0.21</c:v>
                </c:pt>
                <c:pt idx="27">
                  <c:v>0.03</c:v>
                </c:pt>
                <c:pt idx="28">
                  <c:v>0.21</c:v>
                </c:pt>
                <c:pt idx="29">
                  <c:v>0.03</c:v>
                </c:pt>
                <c:pt idx="30">
                  <c:v>0.21</c:v>
                </c:pt>
                <c:pt idx="31">
                  <c:v>0.03</c:v>
                </c:pt>
                <c:pt idx="32">
                  <c:v>0.21</c:v>
                </c:pt>
                <c:pt idx="33">
                  <c:v>0.03</c:v>
                </c:pt>
                <c:pt idx="34">
                  <c:v>0.21</c:v>
                </c:pt>
                <c:pt idx="35">
                  <c:v>0.03</c:v>
                </c:pt>
                <c:pt idx="36">
                  <c:v>0.21</c:v>
                </c:pt>
                <c:pt idx="37">
                  <c:v>0.03</c:v>
                </c:pt>
                <c:pt idx="38">
                  <c:v>0.21</c:v>
                </c:pt>
                <c:pt idx="39">
                  <c:v>0.03</c:v>
                </c:pt>
                <c:pt idx="40">
                  <c:v>0.21</c:v>
                </c:pt>
                <c:pt idx="41">
                  <c:v>0.03</c:v>
                </c:pt>
                <c:pt idx="42">
                  <c:v>0.21</c:v>
                </c:pt>
                <c:pt idx="43">
                  <c:v>0.03</c:v>
                </c:pt>
                <c:pt idx="44">
                  <c:v>0.21</c:v>
                </c:pt>
                <c:pt idx="45">
                  <c:v>0.03</c:v>
                </c:pt>
                <c:pt idx="46">
                  <c:v>0.21</c:v>
                </c:pt>
                <c:pt idx="47">
                  <c:v>0.03</c:v>
                </c:pt>
                <c:pt idx="48">
                  <c:v>0.21</c:v>
                </c:pt>
                <c:pt idx="49">
                  <c:v>0.03</c:v>
                </c:pt>
                <c:pt idx="50">
                  <c:v>0.21</c:v>
                </c:pt>
                <c:pt idx="51">
                  <c:v>0.03</c:v>
                </c:pt>
                <c:pt idx="52">
                  <c:v>0.21</c:v>
                </c:pt>
                <c:pt idx="53">
                  <c:v>0.03</c:v>
                </c:pt>
                <c:pt idx="54">
                  <c:v>0.21</c:v>
                </c:pt>
                <c:pt idx="55">
                  <c:v>0.03</c:v>
                </c:pt>
                <c:pt idx="56">
                  <c:v>0.21</c:v>
                </c:pt>
                <c:pt idx="57">
                  <c:v>0.03</c:v>
                </c:pt>
                <c:pt idx="58">
                  <c:v>0.21</c:v>
                </c:pt>
                <c:pt idx="59">
                  <c:v>0.03</c:v>
                </c:pt>
                <c:pt idx="60">
                  <c:v>0.21</c:v>
                </c:pt>
                <c:pt idx="61">
                  <c:v>0.03</c:v>
                </c:pt>
                <c:pt idx="62">
                  <c:v>0.18</c:v>
                </c:pt>
                <c:pt idx="63">
                  <c:v>0.03</c:v>
                </c:pt>
                <c:pt idx="64">
                  <c:v>0.21</c:v>
                </c:pt>
                <c:pt idx="65">
                  <c:v>0.03</c:v>
                </c:pt>
                <c:pt idx="66">
                  <c:v>0.21</c:v>
                </c:pt>
                <c:pt idx="67">
                  <c:v>0.03</c:v>
                </c:pt>
                <c:pt idx="68">
                  <c:v>0.21</c:v>
                </c:pt>
                <c:pt idx="69">
                  <c:v>0.03</c:v>
                </c:pt>
                <c:pt idx="70">
                  <c:v>0.21</c:v>
                </c:pt>
                <c:pt idx="71">
                  <c:v>0.03</c:v>
                </c:pt>
                <c:pt idx="72">
                  <c:v>0.21</c:v>
                </c:pt>
                <c:pt idx="73">
                  <c:v>0.03</c:v>
                </c:pt>
                <c:pt idx="74">
                  <c:v>0.21</c:v>
                </c:pt>
                <c:pt idx="75">
                  <c:v>0.03</c:v>
                </c:pt>
                <c:pt idx="76">
                  <c:v>0.21</c:v>
                </c:pt>
                <c:pt idx="77">
                  <c:v>0.03</c:v>
                </c:pt>
                <c:pt idx="78">
                  <c:v>0.21</c:v>
                </c:pt>
                <c:pt idx="79">
                  <c:v>0.03</c:v>
                </c:pt>
                <c:pt idx="80">
                  <c:v>0.21</c:v>
                </c:pt>
                <c:pt idx="81">
                  <c:v>0.03</c:v>
                </c:pt>
                <c:pt idx="82">
                  <c:v>0.21</c:v>
                </c:pt>
                <c:pt idx="83">
                  <c:v>0.03</c:v>
                </c:pt>
                <c:pt idx="84">
                  <c:v>0.21</c:v>
                </c:pt>
                <c:pt idx="85">
                  <c:v>0.03</c:v>
                </c:pt>
                <c:pt idx="86">
                  <c:v>0.18</c:v>
                </c:pt>
                <c:pt idx="87">
                  <c:v>0.03</c:v>
                </c:pt>
                <c:pt idx="88">
                  <c:v>0.21</c:v>
                </c:pt>
                <c:pt idx="89">
                  <c:v>0.03</c:v>
                </c:pt>
                <c:pt idx="90">
                  <c:v>0.21</c:v>
                </c:pt>
                <c:pt idx="91">
                  <c:v>0.03</c:v>
                </c:pt>
                <c:pt idx="92">
                  <c:v>0.21</c:v>
                </c:pt>
                <c:pt idx="93">
                  <c:v>0.03</c:v>
                </c:pt>
                <c:pt idx="94">
                  <c:v>0.21</c:v>
                </c:pt>
                <c:pt idx="95">
                  <c:v>0.03</c:v>
                </c:pt>
                <c:pt idx="96">
                  <c:v>0.21</c:v>
                </c:pt>
                <c:pt idx="97">
                  <c:v>0.03</c:v>
                </c:pt>
                <c:pt idx="98">
                  <c:v>0.21</c:v>
                </c:pt>
                <c:pt idx="99">
                  <c:v>0.03</c:v>
                </c:pt>
                <c:pt idx="100">
                  <c:v>0.21</c:v>
                </c:pt>
                <c:pt idx="101">
                  <c:v>0.03</c:v>
                </c:pt>
                <c:pt idx="102">
                  <c:v>0.18</c:v>
                </c:pt>
                <c:pt idx="103">
                  <c:v>0.03</c:v>
                </c:pt>
                <c:pt idx="104">
                  <c:v>0.18</c:v>
                </c:pt>
                <c:pt idx="105">
                  <c:v>0.03</c:v>
                </c:pt>
                <c:pt idx="106">
                  <c:v>0.18</c:v>
                </c:pt>
                <c:pt idx="107">
                  <c:v>0.03</c:v>
                </c:pt>
                <c:pt idx="108">
                  <c:v>0.21</c:v>
                </c:pt>
                <c:pt idx="109">
                  <c:v>0.03</c:v>
                </c:pt>
                <c:pt idx="110">
                  <c:v>0.21</c:v>
                </c:pt>
                <c:pt idx="111">
                  <c:v>0.03</c:v>
                </c:pt>
                <c:pt idx="112">
                  <c:v>0.21</c:v>
                </c:pt>
                <c:pt idx="113">
                  <c:v>0.03</c:v>
                </c:pt>
                <c:pt idx="114">
                  <c:v>0.18</c:v>
                </c:pt>
                <c:pt idx="115">
                  <c:v>0.03</c:v>
                </c:pt>
                <c:pt idx="116">
                  <c:v>0.21</c:v>
                </c:pt>
                <c:pt idx="117">
                  <c:v>0.03</c:v>
                </c:pt>
                <c:pt idx="118">
                  <c:v>0.21</c:v>
                </c:pt>
                <c:pt idx="119">
                  <c:v>3.51</c:v>
                </c:pt>
                <c:pt idx="120">
                  <c:v>0.18</c:v>
                </c:pt>
                <c:pt idx="121">
                  <c:v>0.03</c:v>
                </c:pt>
                <c:pt idx="122">
                  <c:v>0.21</c:v>
                </c:pt>
                <c:pt idx="123">
                  <c:v>0.03</c:v>
                </c:pt>
                <c:pt idx="124">
                  <c:v>0.21</c:v>
                </c:pt>
                <c:pt idx="125">
                  <c:v>0.03</c:v>
                </c:pt>
                <c:pt idx="126">
                  <c:v>0.21</c:v>
                </c:pt>
                <c:pt idx="127">
                  <c:v>0.03</c:v>
                </c:pt>
                <c:pt idx="128">
                  <c:v>0.21</c:v>
                </c:pt>
                <c:pt idx="129">
                  <c:v>0.03</c:v>
                </c:pt>
                <c:pt idx="130">
                  <c:v>0.21</c:v>
                </c:pt>
                <c:pt idx="131">
                  <c:v>0.03</c:v>
                </c:pt>
                <c:pt idx="132">
                  <c:v>0.21</c:v>
                </c:pt>
                <c:pt idx="133">
                  <c:v>0.03</c:v>
                </c:pt>
                <c:pt idx="134">
                  <c:v>0.21</c:v>
                </c:pt>
                <c:pt idx="135">
                  <c:v>0.03</c:v>
                </c:pt>
                <c:pt idx="136">
                  <c:v>0.21</c:v>
                </c:pt>
                <c:pt idx="137">
                  <c:v>0.03</c:v>
                </c:pt>
                <c:pt idx="138">
                  <c:v>0.21</c:v>
                </c:pt>
                <c:pt idx="139">
                  <c:v>0.03</c:v>
                </c:pt>
                <c:pt idx="140">
                  <c:v>0.18</c:v>
                </c:pt>
                <c:pt idx="141">
                  <c:v>0.21</c:v>
                </c:pt>
                <c:pt idx="142">
                  <c:v>0.21</c:v>
                </c:pt>
                <c:pt idx="143">
                  <c:v>0.03</c:v>
                </c:pt>
                <c:pt idx="144">
                  <c:v>0.15</c:v>
                </c:pt>
                <c:pt idx="145">
                  <c:v>0.03</c:v>
                </c:pt>
                <c:pt idx="146">
                  <c:v>0.21</c:v>
                </c:pt>
                <c:pt idx="147">
                  <c:v>0.03</c:v>
                </c:pt>
                <c:pt idx="148">
                  <c:v>0.21</c:v>
                </c:pt>
                <c:pt idx="149">
                  <c:v>0.03</c:v>
                </c:pt>
                <c:pt idx="150">
                  <c:v>0.18</c:v>
                </c:pt>
                <c:pt idx="151">
                  <c:v>0.21</c:v>
                </c:pt>
                <c:pt idx="152">
                  <c:v>0.18</c:v>
                </c:pt>
                <c:pt idx="153">
                  <c:v>0.03</c:v>
                </c:pt>
                <c:pt idx="154">
                  <c:v>0.21</c:v>
                </c:pt>
                <c:pt idx="155">
                  <c:v>0.03</c:v>
                </c:pt>
                <c:pt idx="156">
                  <c:v>0.21</c:v>
                </c:pt>
                <c:pt idx="157">
                  <c:v>0.03</c:v>
                </c:pt>
                <c:pt idx="158">
                  <c:v>0.21</c:v>
                </c:pt>
                <c:pt idx="159">
                  <c:v>0.03</c:v>
                </c:pt>
                <c:pt idx="160">
                  <c:v>0.21</c:v>
                </c:pt>
                <c:pt idx="161">
                  <c:v>0.03</c:v>
                </c:pt>
                <c:pt idx="162">
                  <c:v>0.21</c:v>
                </c:pt>
                <c:pt idx="163">
                  <c:v>0.03</c:v>
                </c:pt>
                <c:pt idx="164">
                  <c:v>0.18</c:v>
                </c:pt>
                <c:pt idx="165">
                  <c:v>0.03</c:v>
                </c:pt>
                <c:pt idx="166">
                  <c:v>0.18</c:v>
                </c:pt>
                <c:pt idx="167">
                  <c:v>0.03</c:v>
                </c:pt>
                <c:pt idx="168">
                  <c:v>0.21</c:v>
                </c:pt>
                <c:pt idx="169">
                  <c:v>0.03</c:v>
                </c:pt>
                <c:pt idx="170">
                  <c:v>0.21</c:v>
                </c:pt>
                <c:pt idx="171">
                  <c:v>0.03</c:v>
                </c:pt>
                <c:pt idx="172">
                  <c:v>0.18</c:v>
                </c:pt>
                <c:pt idx="173">
                  <c:v>0.03</c:v>
                </c:pt>
                <c:pt idx="174">
                  <c:v>0.18</c:v>
                </c:pt>
                <c:pt idx="175">
                  <c:v>0.03</c:v>
                </c:pt>
                <c:pt idx="176">
                  <c:v>0.21</c:v>
                </c:pt>
                <c:pt idx="177">
                  <c:v>0.03</c:v>
                </c:pt>
                <c:pt idx="178">
                  <c:v>0.18</c:v>
                </c:pt>
                <c:pt idx="179">
                  <c:v>0.03</c:v>
                </c:pt>
                <c:pt idx="180">
                  <c:v>0.18</c:v>
                </c:pt>
                <c:pt idx="181">
                  <c:v>0.03</c:v>
                </c:pt>
                <c:pt idx="182">
                  <c:v>0.21</c:v>
                </c:pt>
                <c:pt idx="183">
                  <c:v>0.03</c:v>
                </c:pt>
                <c:pt idx="184">
                  <c:v>0.21</c:v>
                </c:pt>
                <c:pt idx="185">
                  <c:v>0.03</c:v>
                </c:pt>
                <c:pt idx="186">
                  <c:v>0.21</c:v>
                </c:pt>
                <c:pt idx="187">
                  <c:v>0.03</c:v>
                </c:pt>
                <c:pt idx="188">
                  <c:v>0.18</c:v>
                </c:pt>
                <c:pt idx="189">
                  <c:v>0.03</c:v>
                </c:pt>
                <c:pt idx="190">
                  <c:v>0.21</c:v>
                </c:pt>
                <c:pt idx="191">
                  <c:v>0.03</c:v>
                </c:pt>
                <c:pt idx="192">
                  <c:v>0.18</c:v>
                </c:pt>
                <c:pt idx="193">
                  <c:v>0.03</c:v>
                </c:pt>
                <c:pt idx="194">
                  <c:v>0.21</c:v>
                </c:pt>
                <c:pt idx="195">
                  <c:v>0.03</c:v>
                </c:pt>
                <c:pt idx="196">
                  <c:v>0.21</c:v>
                </c:pt>
                <c:pt idx="197">
                  <c:v>0.03</c:v>
                </c:pt>
                <c:pt idx="198">
                  <c:v>0.21</c:v>
                </c:pt>
                <c:pt idx="199">
                  <c:v>0.03</c:v>
                </c:pt>
                <c:pt idx="200">
                  <c:v>0.21</c:v>
                </c:pt>
                <c:pt idx="201">
                  <c:v>0.03</c:v>
                </c:pt>
                <c:pt idx="202">
                  <c:v>0.18</c:v>
                </c:pt>
                <c:pt idx="203">
                  <c:v>0.03</c:v>
                </c:pt>
                <c:pt idx="204">
                  <c:v>0.18</c:v>
                </c:pt>
                <c:pt idx="205">
                  <c:v>0.03</c:v>
                </c:pt>
                <c:pt idx="206">
                  <c:v>0.21</c:v>
                </c:pt>
                <c:pt idx="207">
                  <c:v>0.03</c:v>
                </c:pt>
                <c:pt idx="208">
                  <c:v>0.21</c:v>
                </c:pt>
                <c:pt idx="209">
                  <c:v>0.03</c:v>
                </c:pt>
                <c:pt idx="210">
                  <c:v>0.21</c:v>
                </c:pt>
                <c:pt idx="211">
                  <c:v>0.03</c:v>
                </c:pt>
                <c:pt idx="212">
                  <c:v>0.21</c:v>
                </c:pt>
                <c:pt idx="213">
                  <c:v>0.03</c:v>
                </c:pt>
                <c:pt idx="214">
                  <c:v>0.21</c:v>
                </c:pt>
                <c:pt idx="215">
                  <c:v>0.03</c:v>
                </c:pt>
                <c:pt idx="216">
                  <c:v>0.21</c:v>
                </c:pt>
                <c:pt idx="217">
                  <c:v>0.03</c:v>
                </c:pt>
                <c:pt idx="218">
                  <c:v>0.21</c:v>
                </c:pt>
                <c:pt idx="219">
                  <c:v>0.03</c:v>
                </c:pt>
                <c:pt idx="220">
                  <c:v>0.18</c:v>
                </c:pt>
                <c:pt idx="221">
                  <c:v>0.03</c:v>
                </c:pt>
                <c:pt idx="222">
                  <c:v>0.18</c:v>
                </c:pt>
                <c:pt idx="223">
                  <c:v>0.03</c:v>
                </c:pt>
                <c:pt idx="224">
                  <c:v>0.21</c:v>
                </c:pt>
                <c:pt idx="225">
                  <c:v>0.03</c:v>
                </c:pt>
                <c:pt idx="226">
                  <c:v>0.21</c:v>
                </c:pt>
                <c:pt idx="227">
                  <c:v>0.03</c:v>
                </c:pt>
                <c:pt idx="228">
                  <c:v>0.21</c:v>
                </c:pt>
                <c:pt idx="229">
                  <c:v>0.03</c:v>
                </c:pt>
                <c:pt idx="230">
                  <c:v>0.21</c:v>
                </c:pt>
                <c:pt idx="231">
                  <c:v>0.03</c:v>
                </c:pt>
                <c:pt idx="232">
                  <c:v>0.21</c:v>
                </c:pt>
                <c:pt idx="233">
                  <c:v>0.03</c:v>
                </c:pt>
                <c:pt idx="234">
                  <c:v>0.21</c:v>
                </c:pt>
                <c:pt idx="235">
                  <c:v>0.03</c:v>
                </c:pt>
                <c:pt idx="236">
                  <c:v>0.18</c:v>
                </c:pt>
                <c:pt idx="237">
                  <c:v>0.03</c:v>
                </c:pt>
                <c:pt idx="238">
                  <c:v>0.18</c:v>
                </c:pt>
                <c:pt idx="239">
                  <c:v>0.03</c:v>
                </c:pt>
                <c:pt idx="240">
                  <c:v>0.21</c:v>
                </c:pt>
                <c:pt idx="241">
                  <c:v>0.03</c:v>
                </c:pt>
                <c:pt idx="242">
                  <c:v>0.18</c:v>
                </c:pt>
                <c:pt idx="243">
                  <c:v>0.03</c:v>
                </c:pt>
                <c:pt idx="244">
                  <c:v>0.21</c:v>
                </c:pt>
                <c:pt idx="245">
                  <c:v>0.03</c:v>
                </c:pt>
                <c:pt idx="246">
                  <c:v>0.18</c:v>
                </c:pt>
                <c:pt idx="247">
                  <c:v>0.03</c:v>
                </c:pt>
                <c:pt idx="248">
                  <c:v>0.21</c:v>
                </c:pt>
                <c:pt idx="249">
                  <c:v>0.03</c:v>
                </c:pt>
                <c:pt idx="250">
                  <c:v>0.21</c:v>
                </c:pt>
                <c:pt idx="251">
                  <c:v>0.03</c:v>
                </c:pt>
                <c:pt idx="252">
                  <c:v>0.21</c:v>
                </c:pt>
                <c:pt idx="253">
                  <c:v>0.03</c:v>
                </c:pt>
                <c:pt idx="254">
                  <c:v>0.18</c:v>
                </c:pt>
                <c:pt idx="255">
                  <c:v>0.03</c:v>
                </c:pt>
                <c:pt idx="256">
                  <c:v>0.18</c:v>
                </c:pt>
                <c:pt idx="257">
                  <c:v>0.03</c:v>
                </c:pt>
                <c:pt idx="258">
                  <c:v>0.21</c:v>
                </c:pt>
                <c:pt idx="259">
                  <c:v>0.03</c:v>
                </c:pt>
                <c:pt idx="260">
                  <c:v>0.21</c:v>
                </c:pt>
                <c:pt idx="261">
                  <c:v>0.03</c:v>
                </c:pt>
                <c:pt idx="262">
                  <c:v>0.21</c:v>
                </c:pt>
                <c:pt idx="263">
                  <c:v>0.03</c:v>
                </c:pt>
                <c:pt idx="264">
                  <c:v>0.21</c:v>
                </c:pt>
                <c:pt idx="265">
                  <c:v>0.03</c:v>
                </c:pt>
                <c:pt idx="266">
                  <c:v>0.21</c:v>
                </c:pt>
                <c:pt idx="267">
                  <c:v>0.03</c:v>
                </c:pt>
                <c:pt idx="268">
                  <c:v>0.18</c:v>
                </c:pt>
                <c:pt idx="269">
                  <c:v>0.03</c:v>
                </c:pt>
                <c:pt idx="270">
                  <c:v>0.21</c:v>
                </c:pt>
                <c:pt idx="271">
                  <c:v>0.03</c:v>
                </c:pt>
                <c:pt idx="272">
                  <c:v>0.21</c:v>
                </c:pt>
                <c:pt idx="273">
                  <c:v>0.03</c:v>
                </c:pt>
                <c:pt idx="274">
                  <c:v>0.18</c:v>
                </c:pt>
                <c:pt idx="275">
                  <c:v>0.03</c:v>
                </c:pt>
                <c:pt idx="276">
                  <c:v>0.18</c:v>
                </c:pt>
                <c:pt idx="277">
                  <c:v>0.24</c:v>
                </c:pt>
                <c:pt idx="278">
                  <c:v>0.21</c:v>
                </c:pt>
                <c:pt idx="279">
                  <c:v>0.03</c:v>
                </c:pt>
                <c:pt idx="280">
                  <c:v>0.18</c:v>
                </c:pt>
                <c:pt idx="281">
                  <c:v>0.03</c:v>
                </c:pt>
                <c:pt idx="282">
                  <c:v>0.21</c:v>
                </c:pt>
                <c:pt idx="283">
                  <c:v>0.03</c:v>
                </c:pt>
                <c:pt idx="284">
                  <c:v>0.21</c:v>
                </c:pt>
                <c:pt idx="285">
                  <c:v>0.03</c:v>
                </c:pt>
                <c:pt idx="286">
                  <c:v>0.21</c:v>
                </c:pt>
                <c:pt idx="287">
                  <c:v>0.03</c:v>
                </c:pt>
                <c:pt idx="288">
                  <c:v>0.21</c:v>
                </c:pt>
                <c:pt idx="289">
                  <c:v>0.03</c:v>
                </c:pt>
                <c:pt idx="290">
                  <c:v>0.21</c:v>
                </c:pt>
                <c:pt idx="291">
                  <c:v>0.03</c:v>
                </c:pt>
                <c:pt idx="292">
                  <c:v>0.21</c:v>
                </c:pt>
                <c:pt idx="293">
                  <c:v>0.03</c:v>
                </c:pt>
                <c:pt idx="294">
                  <c:v>0.21</c:v>
                </c:pt>
                <c:pt idx="295">
                  <c:v>0.03</c:v>
                </c:pt>
                <c:pt idx="296">
                  <c:v>0.21</c:v>
                </c:pt>
                <c:pt idx="297">
                  <c:v>0.03</c:v>
                </c:pt>
                <c:pt idx="298">
                  <c:v>0.21</c:v>
                </c:pt>
                <c:pt idx="299">
                  <c:v>0.03</c:v>
                </c:pt>
                <c:pt idx="300">
                  <c:v>0.18</c:v>
                </c:pt>
                <c:pt idx="301">
                  <c:v>0.03</c:v>
                </c:pt>
                <c:pt idx="302">
                  <c:v>0.21</c:v>
                </c:pt>
                <c:pt idx="303">
                  <c:v>0.03</c:v>
                </c:pt>
                <c:pt idx="304">
                  <c:v>0.18</c:v>
                </c:pt>
                <c:pt idx="305">
                  <c:v>0.03</c:v>
                </c:pt>
                <c:pt idx="306">
                  <c:v>0.21</c:v>
                </c:pt>
                <c:pt idx="307">
                  <c:v>0.03</c:v>
                </c:pt>
                <c:pt idx="308">
                  <c:v>0.24</c:v>
                </c:pt>
                <c:pt idx="309">
                  <c:v>0.03</c:v>
                </c:pt>
                <c:pt idx="310">
                  <c:v>0.21</c:v>
                </c:pt>
                <c:pt idx="311">
                  <c:v>0.03</c:v>
                </c:pt>
                <c:pt idx="312">
                  <c:v>0.18</c:v>
                </c:pt>
                <c:pt idx="313">
                  <c:v>0.18</c:v>
                </c:pt>
                <c:pt idx="314">
                  <c:v>0.18</c:v>
                </c:pt>
                <c:pt idx="315">
                  <c:v>0.03</c:v>
                </c:pt>
                <c:pt idx="316">
                  <c:v>0.18</c:v>
                </c:pt>
                <c:pt idx="317">
                  <c:v>0.03</c:v>
                </c:pt>
                <c:pt idx="318">
                  <c:v>0.18</c:v>
                </c:pt>
                <c:pt idx="319">
                  <c:v>0.03</c:v>
                </c:pt>
                <c:pt idx="320">
                  <c:v>0.18</c:v>
                </c:pt>
                <c:pt idx="321">
                  <c:v>0.03</c:v>
                </c:pt>
                <c:pt idx="322">
                  <c:v>0.18</c:v>
                </c:pt>
                <c:pt idx="323">
                  <c:v>0</c:v>
                </c:pt>
                <c:pt idx="324">
                  <c:v>0.21</c:v>
                </c:pt>
                <c:pt idx="325">
                  <c:v>0.03</c:v>
                </c:pt>
                <c:pt idx="326">
                  <c:v>0.21</c:v>
                </c:pt>
                <c:pt idx="327">
                  <c:v>0</c:v>
                </c:pt>
                <c:pt idx="328">
                  <c:v>0.21</c:v>
                </c:pt>
                <c:pt idx="329">
                  <c:v>0</c:v>
                </c:pt>
                <c:pt idx="330">
                  <c:v>0.18</c:v>
                </c:pt>
                <c:pt idx="331">
                  <c:v>0.03</c:v>
                </c:pt>
                <c:pt idx="332">
                  <c:v>0.21</c:v>
                </c:pt>
                <c:pt idx="333">
                  <c:v>0.03</c:v>
                </c:pt>
                <c:pt idx="334">
                  <c:v>0.21</c:v>
                </c:pt>
                <c:pt idx="335">
                  <c:v>0.03</c:v>
                </c:pt>
                <c:pt idx="336">
                  <c:v>0.21</c:v>
                </c:pt>
                <c:pt idx="337">
                  <c:v>0.12</c:v>
                </c:pt>
                <c:pt idx="338">
                  <c:v>0.15</c:v>
                </c:pt>
                <c:pt idx="339">
                  <c:v>0.09</c:v>
                </c:pt>
                <c:pt idx="340">
                  <c:v>0.18</c:v>
                </c:pt>
                <c:pt idx="341">
                  <c:v>0.84</c:v>
                </c:pt>
                <c:pt idx="342">
                  <c:v>0.27</c:v>
                </c:pt>
                <c:pt idx="343">
                  <c:v>0.63</c:v>
                </c:pt>
                <c:pt idx="344">
                  <c:v>0.6</c:v>
                </c:pt>
                <c:pt idx="345">
                  <c:v>0.39</c:v>
                </c:pt>
                <c:pt idx="346">
                  <c:v>0.21</c:v>
                </c:pt>
                <c:pt idx="347">
                  <c:v>0.6</c:v>
                </c:pt>
                <c:pt idx="348">
                  <c:v>0.56999999999999995</c:v>
                </c:pt>
                <c:pt idx="349">
                  <c:v>0.3</c:v>
                </c:pt>
                <c:pt idx="350">
                  <c:v>0.84</c:v>
                </c:pt>
                <c:pt idx="351">
                  <c:v>0.51</c:v>
                </c:pt>
                <c:pt idx="352">
                  <c:v>0.33</c:v>
                </c:pt>
                <c:pt idx="353">
                  <c:v>0.24</c:v>
                </c:pt>
                <c:pt idx="354">
                  <c:v>0.33</c:v>
                </c:pt>
                <c:pt idx="355">
                  <c:v>0.27</c:v>
                </c:pt>
                <c:pt idx="356">
                  <c:v>0.3</c:v>
                </c:pt>
                <c:pt idx="357">
                  <c:v>0.27</c:v>
                </c:pt>
                <c:pt idx="358">
                  <c:v>0.21</c:v>
                </c:pt>
                <c:pt idx="359">
                  <c:v>0.21</c:v>
                </c:pt>
                <c:pt idx="360">
                  <c:v>1.08</c:v>
                </c:pt>
                <c:pt idx="361">
                  <c:v>0.18</c:v>
                </c:pt>
                <c:pt idx="362">
                  <c:v>0.51</c:v>
                </c:pt>
                <c:pt idx="363">
                  <c:v>0.18</c:v>
                </c:pt>
                <c:pt idx="364">
                  <c:v>0.21</c:v>
                </c:pt>
                <c:pt idx="365">
                  <c:v>0.12</c:v>
                </c:pt>
                <c:pt idx="366">
                  <c:v>0.15</c:v>
                </c:pt>
                <c:pt idx="367">
                  <c:v>0.15</c:v>
                </c:pt>
                <c:pt idx="368">
                  <c:v>0.21</c:v>
                </c:pt>
                <c:pt idx="369">
                  <c:v>0.21</c:v>
                </c:pt>
                <c:pt idx="370">
                  <c:v>0.09</c:v>
                </c:pt>
                <c:pt idx="371">
                  <c:v>0.09</c:v>
                </c:pt>
                <c:pt idx="372">
                  <c:v>0.06</c:v>
                </c:pt>
                <c:pt idx="373">
                  <c:v>0.18</c:v>
                </c:pt>
                <c:pt idx="374">
                  <c:v>0.15</c:v>
                </c:pt>
                <c:pt idx="375">
                  <c:v>0.03</c:v>
                </c:pt>
                <c:pt idx="376">
                  <c:v>0.21</c:v>
                </c:pt>
                <c:pt idx="377">
                  <c:v>0.09</c:v>
                </c:pt>
                <c:pt idx="378">
                  <c:v>0.72</c:v>
                </c:pt>
                <c:pt idx="379">
                  <c:v>0.6</c:v>
                </c:pt>
                <c:pt idx="380">
                  <c:v>0.15</c:v>
                </c:pt>
                <c:pt idx="381">
                  <c:v>0.12</c:v>
                </c:pt>
                <c:pt idx="382">
                  <c:v>0.15</c:v>
                </c:pt>
                <c:pt idx="383">
                  <c:v>0.6</c:v>
                </c:pt>
                <c:pt idx="384">
                  <c:v>0.18</c:v>
                </c:pt>
                <c:pt idx="385">
                  <c:v>0.21</c:v>
                </c:pt>
                <c:pt idx="386">
                  <c:v>0.99</c:v>
                </c:pt>
                <c:pt idx="387">
                  <c:v>0.21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0.12</c:v>
                </c:pt>
                <c:pt idx="393">
                  <c:v>0.09</c:v>
                </c:pt>
                <c:pt idx="394">
                  <c:v>0.24</c:v>
                </c:pt>
                <c:pt idx="395">
                  <c:v>0.54</c:v>
                </c:pt>
                <c:pt idx="396">
                  <c:v>1.26</c:v>
                </c:pt>
                <c:pt idx="397">
                  <c:v>0.54</c:v>
                </c:pt>
                <c:pt idx="398">
                  <c:v>0.24</c:v>
                </c:pt>
                <c:pt idx="399">
                  <c:v>0.18</c:v>
                </c:pt>
                <c:pt idx="400">
                  <c:v>1.1100000000000001</c:v>
                </c:pt>
                <c:pt idx="401">
                  <c:v>1.41</c:v>
                </c:pt>
                <c:pt idx="402">
                  <c:v>0.15</c:v>
                </c:pt>
                <c:pt idx="403">
                  <c:v>0.03</c:v>
                </c:pt>
                <c:pt idx="404">
                  <c:v>0.81</c:v>
                </c:pt>
                <c:pt idx="405">
                  <c:v>0.03</c:v>
                </c:pt>
                <c:pt idx="406">
                  <c:v>0.18</c:v>
                </c:pt>
                <c:pt idx="407">
                  <c:v>0.21</c:v>
                </c:pt>
                <c:pt idx="408">
                  <c:v>0.18</c:v>
                </c:pt>
                <c:pt idx="409">
                  <c:v>0.87</c:v>
                </c:pt>
                <c:pt idx="410">
                  <c:v>0.51</c:v>
                </c:pt>
                <c:pt idx="411">
                  <c:v>0.18</c:v>
                </c:pt>
                <c:pt idx="412">
                  <c:v>0.12</c:v>
                </c:pt>
                <c:pt idx="413">
                  <c:v>0.15</c:v>
                </c:pt>
                <c:pt idx="414">
                  <c:v>0.21</c:v>
                </c:pt>
                <c:pt idx="415">
                  <c:v>0.09</c:v>
                </c:pt>
                <c:pt idx="416">
                  <c:v>0.03</c:v>
                </c:pt>
                <c:pt idx="417">
                  <c:v>0.03</c:v>
                </c:pt>
                <c:pt idx="418">
                  <c:v>0.15</c:v>
                </c:pt>
                <c:pt idx="419">
                  <c:v>0.21</c:v>
                </c:pt>
                <c:pt idx="420">
                  <c:v>0</c:v>
                </c:pt>
                <c:pt idx="421">
                  <c:v>0.03</c:v>
                </c:pt>
                <c:pt idx="422">
                  <c:v>0.12</c:v>
                </c:pt>
                <c:pt idx="423">
                  <c:v>0.15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0.18</c:v>
                </c:pt>
                <c:pt idx="428">
                  <c:v>0.21</c:v>
                </c:pt>
                <c:pt idx="429">
                  <c:v>0.78</c:v>
                </c:pt>
                <c:pt idx="430">
                  <c:v>0.03</c:v>
                </c:pt>
                <c:pt idx="431">
                  <c:v>0.12</c:v>
                </c:pt>
                <c:pt idx="432">
                  <c:v>0.18</c:v>
                </c:pt>
                <c:pt idx="433">
                  <c:v>0.03</c:v>
                </c:pt>
                <c:pt idx="434">
                  <c:v>0.12</c:v>
                </c:pt>
                <c:pt idx="435">
                  <c:v>0</c:v>
                </c:pt>
                <c:pt idx="436">
                  <c:v>0.21</c:v>
                </c:pt>
                <c:pt idx="437">
                  <c:v>0.12</c:v>
                </c:pt>
                <c:pt idx="438">
                  <c:v>0.21</c:v>
                </c:pt>
                <c:pt idx="439">
                  <c:v>0.06</c:v>
                </c:pt>
                <c:pt idx="440">
                  <c:v>0.09</c:v>
                </c:pt>
                <c:pt idx="441">
                  <c:v>0.12</c:v>
                </c:pt>
                <c:pt idx="442">
                  <c:v>0.09</c:v>
                </c:pt>
                <c:pt idx="443">
                  <c:v>0.15</c:v>
                </c:pt>
                <c:pt idx="444">
                  <c:v>0.06</c:v>
                </c:pt>
                <c:pt idx="445">
                  <c:v>0.12</c:v>
                </c:pt>
                <c:pt idx="446">
                  <c:v>0.15</c:v>
                </c:pt>
                <c:pt idx="447">
                  <c:v>0.21</c:v>
                </c:pt>
                <c:pt idx="448">
                  <c:v>0.63</c:v>
                </c:pt>
                <c:pt idx="449">
                  <c:v>0.18</c:v>
                </c:pt>
                <c:pt idx="450">
                  <c:v>0.06</c:v>
                </c:pt>
                <c:pt idx="451">
                  <c:v>0.24</c:v>
                </c:pt>
                <c:pt idx="452">
                  <c:v>0.03</c:v>
                </c:pt>
                <c:pt idx="453">
                  <c:v>0.03</c:v>
                </c:pt>
                <c:pt idx="454">
                  <c:v>0.69</c:v>
                </c:pt>
                <c:pt idx="455">
                  <c:v>0.66</c:v>
                </c:pt>
                <c:pt idx="456">
                  <c:v>0.24</c:v>
                </c:pt>
                <c:pt idx="457">
                  <c:v>0.24</c:v>
                </c:pt>
                <c:pt idx="458">
                  <c:v>0.15</c:v>
                </c:pt>
                <c:pt idx="459">
                  <c:v>0.18</c:v>
                </c:pt>
                <c:pt idx="460">
                  <c:v>0.03</c:v>
                </c:pt>
                <c:pt idx="461">
                  <c:v>0.45</c:v>
                </c:pt>
                <c:pt idx="462">
                  <c:v>0.24</c:v>
                </c:pt>
                <c:pt idx="463">
                  <c:v>0.18</c:v>
                </c:pt>
                <c:pt idx="464">
                  <c:v>0.56999999999999995</c:v>
                </c:pt>
                <c:pt idx="465">
                  <c:v>0.48</c:v>
                </c:pt>
                <c:pt idx="466">
                  <c:v>0.36</c:v>
                </c:pt>
                <c:pt idx="467">
                  <c:v>0.18</c:v>
                </c:pt>
                <c:pt idx="468">
                  <c:v>0.3</c:v>
                </c:pt>
                <c:pt idx="469">
                  <c:v>0.9</c:v>
                </c:pt>
                <c:pt idx="470">
                  <c:v>0.3</c:v>
                </c:pt>
                <c:pt idx="471">
                  <c:v>0.63</c:v>
                </c:pt>
                <c:pt idx="472">
                  <c:v>0.42</c:v>
                </c:pt>
                <c:pt idx="473">
                  <c:v>0.15</c:v>
                </c:pt>
                <c:pt idx="474">
                  <c:v>0.15</c:v>
                </c:pt>
                <c:pt idx="475">
                  <c:v>0.15</c:v>
                </c:pt>
                <c:pt idx="476">
                  <c:v>0.18</c:v>
                </c:pt>
                <c:pt idx="477">
                  <c:v>0.06</c:v>
                </c:pt>
                <c:pt idx="478">
                  <c:v>0.36</c:v>
                </c:pt>
                <c:pt idx="479">
                  <c:v>0.56999999999999995</c:v>
                </c:pt>
                <c:pt idx="480">
                  <c:v>0.09</c:v>
                </c:pt>
                <c:pt idx="481">
                  <c:v>0.75</c:v>
                </c:pt>
                <c:pt idx="482">
                  <c:v>0.96</c:v>
                </c:pt>
                <c:pt idx="483">
                  <c:v>0.15</c:v>
                </c:pt>
                <c:pt idx="484">
                  <c:v>0.72</c:v>
                </c:pt>
                <c:pt idx="485">
                  <c:v>0.24</c:v>
                </c:pt>
                <c:pt idx="486">
                  <c:v>0.15</c:v>
                </c:pt>
                <c:pt idx="487">
                  <c:v>0.06</c:v>
                </c:pt>
                <c:pt idx="488">
                  <c:v>0.15</c:v>
                </c:pt>
                <c:pt idx="489">
                  <c:v>0.18</c:v>
                </c:pt>
                <c:pt idx="490">
                  <c:v>0.24</c:v>
                </c:pt>
                <c:pt idx="491">
                  <c:v>0.03</c:v>
                </c:pt>
                <c:pt idx="492">
                  <c:v>0.06</c:v>
                </c:pt>
                <c:pt idx="493">
                  <c:v>0</c:v>
                </c:pt>
                <c:pt idx="494">
                  <c:v>0.06</c:v>
                </c:pt>
                <c:pt idx="495">
                  <c:v>0.12</c:v>
                </c:pt>
                <c:pt idx="496">
                  <c:v>0</c:v>
                </c:pt>
                <c:pt idx="497">
                  <c:v>0</c:v>
                </c:pt>
                <c:pt idx="498">
                  <c:v>0.09</c:v>
                </c:pt>
                <c:pt idx="499">
                  <c:v>0</c:v>
                </c:pt>
                <c:pt idx="500">
                  <c:v>0.06</c:v>
                </c:pt>
                <c:pt idx="501">
                  <c:v>0</c:v>
                </c:pt>
                <c:pt idx="502">
                  <c:v>0.54</c:v>
                </c:pt>
                <c:pt idx="503">
                  <c:v>0.09</c:v>
                </c:pt>
                <c:pt idx="504">
                  <c:v>0.12</c:v>
                </c:pt>
                <c:pt idx="505">
                  <c:v>0.15</c:v>
                </c:pt>
                <c:pt idx="506">
                  <c:v>0.84</c:v>
                </c:pt>
                <c:pt idx="507">
                  <c:v>0.78</c:v>
                </c:pt>
                <c:pt idx="508">
                  <c:v>1.32</c:v>
                </c:pt>
                <c:pt idx="509">
                  <c:v>1.44</c:v>
                </c:pt>
                <c:pt idx="510">
                  <c:v>1.08</c:v>
                </c:pt>
                <c:pt idx="511">
                  <c:v>0.9</c:v>
                </c:pt>
                <c:pt idx="512">
                  <c:v>0.27</c:v>
                </c:pt>
                <c:pt idx="513">
                  <c:v>0.24</c:v>
                </c:pt>
                <c:pt idx="514">
                  <c:v>0.75</c:v>
                </c:pt>
                <c:pt idx="515">
                  <c:v>0.87</c:v>
                </c:pt>
                <c:pt idx="516">
                  <c:v>0.72</c:v>
                </c:pt>
                <c:pt idx="517">
                  <c:v>0.24</c:v>
                </c:pt>
                <c:pt idx="518">
                  <c:v>0.69</c:v>
                </c:pt>
                <c:pt idx="519">
                  <c:v>0.24</c:v>
                </c:pt>
                <c:pt idx="520">
                  <c:v>0.75</c:v>
                </c:pt>
                <c:pt idx="521">
                  <c:v>0.27</c:v>
                </c:pt>
                <c:pt idx="522">
                  <c:v>1.05</c:v>
                </c:pt>
                <c:pt idx="523">
                  <c:v>0.21</c:v>
                </c:pt>
                <c:pt idx="524">
                  <c:v>1.1100000000000001</c:v>
                </c:pt>
                <c:pt idx="525">
                  <c:v>0.87</c:v>
                </c:pt>
                <c:pt idx="526">
                  <c:v>0.9</c:v>
                </c:pt>
                <c:pt idx="527">
                  <c:v>1.02</c:v>
                </c:pt>
                <c:pt idx="528">
                  <c:v>1.26</c:v>
                </c:pt>
                <c:pt idx="529">
                  <c:v>1.2</c:v>
                </c:pt>
                <c:pt idx="530">
                  <c:v>0.78</c:v>
                </c:pt>
                <c:pt idx="531">
                  <c:v>1.35</c:v>
                </c:pt>
                <c:pt idx="532">
                  <c:v>1.32</c:v>
                </c:pt>
                <c:pt idx="533">
                  <c:v>0.21</c:v>
                </c:pt>
                <c:pt idx="534">
                  <c:v>0.45</c:v>
                </c:pt>
                <c:pt idx="535">
                  <c:v>0.15</c:v>
                </c:pt>
                <c:pt idx="536">
                  <c:v>0.09</c:v>
                </c:pt>
                <c:pt idx="537">
                  <c:v>1.17</c:v>
                </c:pt>
                <c:pt idx="538">
                  <c:v>0</c:v>
                </c:pt>
                <c:pt idx="539">
                  <c:v>0.15</c:v>
                </c:pt>
                <c:pt idx="540">
                  <c:v>0.15</c:v>
                </c:pt>
                <c:pt idx="541">
                  <c:v>0.27</c:v>
                </c:pt>
                <c:pt idx="542">
                  <c:v>0.78</c:v>
                </c:pt>
                <c:pt idx="543">
                  <c:v>0.21</c:v>
                </c:pt>
                <c:pt idx="544">
                  <c:v>0.51</c:v>
                </c:pt>
                <c:pt idx="545">
                  <c:v>0.87</c:v>
                </c:pt>
                <c:pt idx="546">
                  <c:v>0.27</c:v>
                </c:pt>
                <c:pt idx="547">
                  <c:v>0.12</c:v>
                </c:pt>
                <c:pt idx="548">
                  <c:v>0.24</c:v>
                </c:pt>
                <c:pt idx="549">
                  <c:v>0.15</c:v>
                </c:pt>
                <c:pt idx="550">
                  <c:v>0.15</c:v>
                </c:pt>
                <c:pt idx="551">
                  <c:v>0.18</c:v>
                </c:pt>
                <c:pt idx="552">
                  <c:v>0.09</c:v>
                </c:pt>
                <c:pt idx="553">
                  <c:v>0.06</c:v>
                </c:pt>
                <c:pt idx="554">
                  <c:v>0.03</c:v>
                </c:pt>
                <c:pt idx="555">
                  <c:v>0.15</c:v>
                </c:pt>
                <c:pt idx="556">
                  <c:v>0.03</c:v>
                </c:pt>
                <c:pt idx="557">
                  <c:v>0.72</c:v>
                </c:pt>
                <c:pt idx="558">
                  <c:v>0.09</c:v>
                </c:pt>
                <c:pt idx="559">
                  <c:v>0.18</c:v>
                </c:pt>
                <c:pt idx="560">
                  <c:v>0.33</c:v>
                </c:pt>
                <c:pt idx="561">
                  <c:v>0.15</c:v>
                </c:pt>
                <c:pt idx="562">
                  <c:v>0.72</c:v>
                </c:pt>
                <c:pt idx="563">
                  <c:v>0.15</c:v>
                </c:pt>
                <c:pt idx="564">
                  <c:v>0.54</c:v>
                </c:pt>
                <c:pt idx="565">
                  <c:v>0.27</c:v>
                </c:pt>
                <c:pt idx="566">
                  <c:v>0.21</c:v>
                </c:pt>
                <c:pt idx="567">
                  <c:v>0.33</c:v>
                </c:pt>
                <c:pt idx="568">
                  <c:v>0.69</c:v>
                </c:pt>
                <c:pt idx="569">
                  <c:v>0.27</c:v>
                </c:pt>
                <c:pt idx="570">
                  <c:v>0.15</c:v>
                </c:pt>
                <c:pt idx="571">
                  <c:v>0.09</c:v>
                </c:pt>
                <c:pt idx="572">
                  <c:v>0.24</c:v>
                </c:pt>
                <c:pt idx="573">
                  <c:v>0.21</c:v>
                </c:pt>
                <c:pt idx="574">
                  <c:v>0.15</c:v>
                </c:pt>
                <c:pt idx="575">
                  <c:v>0.36</c:v>
                </c:pt>
                <c:pt idx="576">
                  <c:v>0.84</c:v>
                </c:pt>
                <c:pt idx="577">
                  <c:v>0.75</c:v>
                </c:pt>
                <c:pt idx="578">
                  <c:v>0.3</c:v>
                </c:pt>
                <c:pt idx="579">
                  <c:v>0.24</c:v>
                </c:pt>
                <c:pt idx="580">
                  <c:v>0.09</c:v>
                </c:pt>
                <c:pt idx="581">
                  <c:v>0.24</c:v>
                </c:pt>
                <c:pt idx="582">
                  <c:v>0.24</c:v>
                </c:pt>
                <c:pt idx="583">
                  <c:v>0.03</c:v>
                </c:pt>
                <c:pt idx="584">
                  <c:v>0.18</c:v>
                </c:pt>
                <c:pt idx="585">
                  <c:v>0.15</c:v>
                </c:pt>
                <c:pt idx="586">
                  <c:v>0.48</c:v>
                </c:pt>
                <c:pt idx="587">
                  <c:v>1.77</c:v>
                </c:pt>
                <c:pt idx="588">
                  <c:v>0.18</c:v>
                </c:pt>
                <c:pt idx="589">
                  <c:v>0.12</c:v>
                </c:pt>
                <c:pt idx="590">
                  <c:v>0.24</c:v>
                </c:pt>
                <c:pt idx="591">
                  <c:v>0.15</c:v>
                </c:pt>
                <c:pt idx="592">
                  <c:v>0.03</c:v>
                </c:pt>
                <c:pt idx="593">
                  <c:v>0.21</c:v>
                </c:pt>
                <c:pt idx="594">
                  <c:v>0.09</c:v>
                </c:pt>
                <c:pt idx="595">
                  <c:v>0.51</c:v>
                </c:pt>
                <c:pt idx="596">
                  <c:v>0.45</c:v>
                </c:pt>
                <c:pt idx="597">
                  <c:v>0.18</c:v>
                </c:pt>
                <c:pt idx="598">
                  <c:v>0.54</c:v>
                </c:pt>
                <c:pt idx="599">
                  <c:v>0.12</c:v>
                </c:pt>
                <c:pt idx="600">
                  <c:v>0</c:v>
                </c:pt>
                <c:pt idx="601">
                  <c:v>0.18</c:v>
                </c:pt>
                <c:pt idx="602">
                  <c:v>0.54</c:v>
                </c:pt>
                <c:pt idx="603">
                  <c:v>0.03</c:v>
                </c:pt>
                <c:pt idx="604">
                  <c:v>0.21</c:v>
                </c:pt>
                <c:pt idx="605">
                  <c:v>0.06</c:v>
                </c:pt>
                <c:pt idx="606">
                  <c:v>0.03</c:v>
                </c:pt>
                <c:pt idx="607">
                  <c:v>1.08</c:v>
                </c:pt>
                <c:pt idx="608">
                  <c:v>0.42</c:v>
                </c:pt>
                <c:pt idx="609">
                  <c:v>0.03</c:v>
                </c:pt>
                <c:pt idx="610">
                  <c:v>0</c:v>
                </c:pt>
                <c:pt idx="611">
                  <c:v>0.03</c:v>
                </c:pt>
                <c:pt idx="612">
                  <c:v>0</c:v>
                </c:pt>
                <c:pt idx="613">
                  <c:v>0.09</c:v>
                </c:pt>
                <c:pt idx="614">
                  <c:v>0</c:v>
                </c:pt>
                <c:pt idx="615">
                  <c:v>0.09</c:v>
                </c:pt>
                <c:pt idx="616">
                  <c:v>0</c:v>
                </c:pt>
                <c:pt idx="617">
                  <c:v>0.09</c:v>
                </c:pt>
                <c:pt idx="618">
                  <c:v>0</c:v>
                </c:pt>
                <c:pt idx="619">
                  <c:v>0.09</c:v>
                </c:pt>
                <c:pt idx="620">
                  <c:v>0</c:v>
                </c:pt>
                <c:pt idx="621">
                  <c:v>0.12</c:v>
                </c:pt>
                <c:pt idx="622">
                  <c:v>0</c:v>
                </c:pt>
                <c:pt idx="623">
                  <c:v>0.12</c:v>
                </c:pt>
                <c:pt idx="624">
                  <c:v>0</c:v>
                </c:pt>
                <c:pt idx="625">
                  <c:v>0.12</c:v>
                </c:pt>
                <c:pt idx="626">
                  <c:v>0</c:v>
                </c:pt>
                <c:pt idx="627">
                  <c:v>0.12</c:v>
                </c:pt>
                <c:pt idx="628">
                  <c:v>0</c:v>
                </c:pt>
                <c:pt idx="629">
                  <c:v>0.15</c:v>
                </c:pt>
                <c:pt idx="630">
                  <c:v>0</c:v>
                </c:pt>
                <c:pt idx="631">
                  <c:v>0.15</c:v>
                </c:pt>
                <c:pt idx="632">
                  <c:v>0</c:v>
                </c:pt>
                <c:pt idx="633">
                  <c:v>0.15</c:v>
                </c:pt>
                <c:pt idx="634">
                  <c:v>0</c:v>
                </c:pt>
                <c:pt idx="635">
                  <c:v>0.15</c:v>
                </c:pt>
                <c:pt idx="636">
                  <c:v>0</c:v>
                </c:pt>
                <c:pt idx="637">
                  <c:v>0.15</c:v>
                </c:pt>
                <c:pt idx="638">
                  <c:v>0</c:v>
                </c:pt>
                <c:pt idx="639">
                  <c:v>0.15</c:v>
                </c:pt>
                <c:pt idx="640">
                  <c:v>0</c:v>
                </c:pt>
                <c:pt idx="641">
                  <c:v>0.15</c:v>
                </c:pt>
                <c:pt idx="642">
                  <c:v>0</c:v>
                </c:pt>
                <c:pt idx="643">
                  <c:v>0.18</c:v>
                </c:pt>
                <c:pt idx="644">
                  <c:v>0.12</c:v>
                </c:pt>
                <c:pt idx="645">
                  <c:v>0.15</c:v>
                </c:pt>
                <c:pt idx="646">
                  <c:v>0</c:v>
                </c:pt>
                <c:pt idx="647">
                  <c:v>0.18</c:v>
                </c:pt>
                <c:pt idx="648">
                  <c:v>0.12</c:v>
                </c:pt>
                <c:pt idx="649">
                  <c:v>0.15</c:v>
                </c:pt>
                <c:pt idx="650">
                  <c:v>0.12</c:v>
                </c:pt>
                <c:pt idx="651">
                  <c:v>0.18</c:v>
                </c:pt>
                <c:pt idx="652">
                  <c:v>0.12</c:v>
                </c:pt>
                <c:pt idx="653">
                  <c:v>0.18</c:v>
                </c:pt>
                <c:pt idx="654">
                  <c:v>0.12</c:v>
                </c:pt>
                <c:pt idx="655">
                  <c:v>0.18</c:v>
                </c:pt>
                <c:pt idx="656">
                  <c:v>0.12</c:v>
                </c:pt>
                <c:pt idx="657">
                  <c:v>0.18</c:v>
                </c:pt>
                <c:pt idx="658">
                  <c:v>0.12</c:v>
                </c:pt>
                <c:pt idx="659">
                  <c:v>0.18</c:v>
                </c:pt>
                <c:pt idx="660">
                  <c:v>0.12</c:v>
                </c:pt>
                <c:pt idx="661">
                  <c:v>0.18</c:v>
                </c:pt>
                <c:pt idx="662">
                  <c:v>0.12</c:v>
                </c:pt>
                <c:pt idx="663">
                  <c:v>0.18</c:v>
                </c:pt>
                <c:pt idx="664">
                  <c:v>0.12</c:v>
                </c:pt>
                <c:pt idx="665">
                  <c:v>0.18</c:v>
                </c:pt>
                <c:pt idx="666">
                  <c:v>0.12</c:v>
                </c:pt>
                <c:pt idx="667">
                  <c:v>0.18</c:v>
                </c:pt>
                <c:pt idx="668">
                  <c:v>0.12</c:v>
                </c:pt>
                <c:pt idx="669">
                  <c:v>0.18</c:v>
                </c:pt>
                <c:pt idx="670">
                  <c:v>0.12</c:v>
                </c:pt>
                <c:pt idx="671">
                  <c:v>0.18</c:v>
                </c:pt>
                <c:pt idx="672">
                  <c:v>0.12</c:v>
                </c:pt>
                <c:pt idx="673">
                  <c:v>0.18</c:v>
                </c:pt>
                <c:pt idx="674">
                  <c:v>0.12</c:v>
                </c:pt>
                <c:pt idx="675">
                  <c:v>0.18</c:v>
                </c:pt>
                <c:pt idx="676">
                  <c:v>0.12</c:v>
                </c:pt>
                <c:pt idx="677">
                  <c:v>0.18</c:v>
                </c:pt>
                <c:pt idx="678">
                  <c:v>0.12</c:v>
                </c:pt>
                <c:pt idx="679">
                  <c:v>0.18</c:v>
                </c:pt>
                <c:pt idx="680">
                  <c:v>0.12</c:v>
                </c:pt>
                <c:pt idx="681">
                  <c:v>0.18</c:v>
                </c:pt>
                <c:pt idx="682">
                  <c:v>0.12</c:v>
                </c:pt>
                <c:pt idx="683">
                  <c:v>0.18</c:v>
                </c:pt>
                <c:pt idx="684">
                  <c:v>0.12</c:v>
                </c:pt>
                <c:pt idx="685">
                  <c:v>0.18</c:v>
                </c:pt>
                <c:pt idx="686">
                  <c:v>0.12</c:v>
                </c:pt>
                <c:pt idx="687">
                  <c:v>0.18</c:v>
                </c:pt>
                <c:pt idx="688">
                  <c:v>0.12</c:v>
                </c:pt>
                <c:pt idx="689">
                  <c:v>0.18</c:v>
                </c:pt>
                <c:pt idx="690">
                  <c:v>0.12</c:v>
                </c:pt>
                <c:pt idx="691">
                  <c:v>0.18</c:v>
                </c:pt>
                <c:pt idx="692">
                  <c:v>0.12</c:v>
                </c:pt>
                <c:pt idx="693">
                  <c:v>0.18</c:v>
                </c:pt>
                <c:pt idx="694">
                  <c:v>0.12</c:v>
                </c:pt>
                <c:pt idx="695">
                  <c:v>0.18</c:v>
                </c:pt>
                <c:pt idx="696">
                  <c:v>0.12</c:v>
                </c:pt>
                <c:pt idx="697">
                  <c:v>0.18</c:v>
                </c:pt>
                <c:pt idx="698">
                  <c:v>0.12</c:v>
                </c:pt>
                <c:pt idx="699">
                  <c:v>0.18</c:v>
                </c:pt>
                <c:pt idx="700">
                  <c:v>0.12</c:v>
                </c:pt>
                <c:pt idx="701">
                  <c:v>0.21</c:v>
                </c:pt>
                <c:pt idx="702">
                  <c:v>0.12</c:v>
                </c:pt>
                <c:pt idx="703">
                  <c:v>0.18</c:v>
                </c:pt>
                <c:pt idx="704">
                  <c:v>0.12</c:v>
                </c:pt>
                <c:pt idx="705">
                  <c:v>0.18</c:v>
                </c:pt>
                <c:pt idx="706">
                  <c:v>0.12</c:v>
                </c:pt>
                <c:pt idx="707">
                  <c:v>0.18</c:v>
                </c:pt>
                <c:pt idx="708">
                  <c:v>0.12</c:v>
                </c:pt>
                <c:pt idx="709">
                  <c:v>0.18</c:v>
                </c:pt>
                <c:pt idx="710">
                  <c:v>0.12</c:v>
                </c:pt>
                <c:pt idx="711">
                  <c:v>0.18</c:v>
                </c:pt>
                <c:pt idx="712">
                  <c:v>0.12</c:v>
                </c:pt>
                <c:pt idx="713">
                  <c:v>0.18</c:v>
                </c:pt>
                <c:pt idx="714">
                  <c:v>0.12</c:v>
                </c:pt>
                <c:pt idx="715">
                  <c:v>0.18</c:v>
                </c:pt>
                <c:pt idx="716">
                  <c:v>0.12</c:v>
                </c:pt>
                <c:pt idx="717">
                  <c:v>0.18</c:v>
                </c:pt>
                <c:pt idx="718">
                  <c:v>0.12</c:v>
                </c:pt>
                <c:pt idx="719">
                  <c:v>0.18</c:v>
                </c:pt>
                <c:pt idx="720">
                  <c:v>0.12</c:v>
                </c:pt>
                <c:pt idx="721">
                  <c:v>0.18</c:v>
                </c:pt>
                <c:pt idx="722">
                  <c:v>0.12</c:v>
                </c:pt>
                <c:pt idx="723">
                  <c:v>0.18</c:v>
                </c:pt>
                <c:pt idx="724">
                  <c:v>0.12</c:v>
                </c:pt>
                <c:pt idx="725">
                  <c:v>0.18</c:v>
                </c:pt>
                <c:pt idx="726">
                  <c:v>0.12</c:v>
                </c:pt>
                <c:pt idx="727">
                  <c:v>0.18</c:v>
                </c:pt>
                <c:pt idx="728">
                  <c:v>0.09</c:v>
                </c:pt>
                <c:pt idx="729">
                  <c:v>0.18</c:v>
                </c:pt>
                <c:pt idx="730">
                  <c:v>0.12</c:v>
                </c:pt>
                <c:pt idx="731">
                  <c:v>0.21</c:v>
                </c:pt>
                <c:pt idx="732">
                  <c:v>0.12</c:v>
                </c:pt>
                <c:pt idx="733">
                  <c:v>0.18</c:v>
                </c:pt>
                <c:pt idx="734">
                  <c:v>0.09</c:v>
                </c:pt>
                <c:pt idx="735">
                  <c:v>0.18</c:v>
                </c:pt>
                <c:pt idx="736">
                  <c:v>0.09</c:v>
                </c:pt>
                <c:pt idx="737">
                  <c:v>0.21</c:v>
                </c:pt>
                <c:pt idx="738">
                  <c:v>0.09</c:v>
                </c:pt>
                <c:pt idx="739">
                  <c:v>0.15</c:v>
                </c:pt>
                <c:pt idx="740">
                  <c:v>0.72</c:v>
                </c:pt>
                <c:pt idx="741">
                  <c:v>0.99</c:v>
                </c:pt>
                <c:pt idx="742">
                  <c:v>0.27</c:v>
                </c:pt>
                <c:pt idx="743">
                  <c:v>0.18</c:v>
                </c:pt>
                <c:pt idx="744">
                  <c:v>0.18</c:v>
                </c:pt>
                <c:pt idx="745">
                  <c:v>0.56999999999999995</c:v>
                </c:pt>
                <c:pt idx="746">
                  <c:v>0.66</c:v>
                </c:pt>
                <c:pt idx="747">
                  <c:v>0.18</c:v>
                </c:pt>
                <c:pt idx="748">
                  <c:v>0.27</c:v>
                </c:pt>
                <c:pt idx="749">
                  <c:v>0.27</c:v>
                </c:pt>
                <c:pt idx="750">
                  <c:v>0.45</c:v>
                </c:pt>
                <c:pt idx="751">
                  <c:v>0.81</c:v>
                </c:pt>
                <c:pt idx="752">
                  <c:v>0.21</c:v>
                </c:pt>
                <c:pt idx="753">
                  <c:v>0.66</c:v>
                </c:pt>
                <c:pt idx="754">
                  <c:v>1.38</c:v>
                </c:pt>
                <c:pt idx="755">
                  <c:v>0.51</c:v>
                </c:pt>
                <c:pt idx="756">
                  <c:v>0.54</c:v>
                </c:pt>
                <c:pt idx="757">
                  <c:v>0.15</c:v>
                </c:pt>
                <c:pt idx="758">
                  <c:v>0.42</c:v>
                </c:pt>
                <c:pt idx="759">
                  <c:v>0.15</c:v>
                </c:pt>
                <c:pt idx="760">
                  <c:v>0.33</c:v>
                </c:pt>
                <c:pt idx="761">
                  <c:v>0.54</c:v>
                </c:pt>
                <c:pt idx="762">
                  <c:v>0.24</c:v>
                </c:pt>
                <c:pt idx="763">
                  <c:v>0.18</c:v>
                </c:pt>
                <c:pt idx="764">
                  <c:v>0.15</c:v>
                </c:pt>
                <c:pt idx="765">
                  <c:v>0.06</c:v>
                </c:pt>
                <c:pt idx="766">
                  <c:v>0.12</c:v>
                </c:pt>
                <c:pt idx="767">
                  <c:v>0.09</c:v>
                </c:pt>
                <c:pt idx="768">
                  <c:v>0.63</c:v>
                </c:pt>
                <c:pt idx="769">
                  <c:v>0.45</c:v>
                </c:pt>
                <c:pt idx="770">
                  <c:v>0.21</c:v>
                </c:pt>
                <c:pt idx="771">
                  <c:v>0.18</c:v>
                </c:pt>
                <c:pt idx="772">
                  <c:v>0.09</c:v>
                </c:pt>
                <c:pt idx="773">
                  <c:v>0.42</c:v>
                </c:pt>
                <c:pt idx="774">
                  <c:v>0.36</c:v>
                </c:pt>
                <c:pt idx="775">
                  <c:v>1.08</c:v>
                </c:pt>
                <c:pt idx="776">
                  <c:v>0.12</c:v>
                </c:pt>
                <c:pt idx="777">
                  <c:v>0.18</c:v>
                </c:pt>
                <c:pt idx="778">
                  <c:v>0.09</c:v>
                </c:pt>
                <c:pt idx="779">
                  <c:v>0.12</c:v>
                </c:pt>
                <c:pt idx="780">
                  <c:v>0.15</c:v>
                </c:pt>
                <c:pt idx="781">
                  <c:v>0.12</c:v>
                </c:pt>
                <c:pt idx="782">
                  <c:v>0.9</c:v>
                </c:pt>
                <c:pt idx="783">
                  <c:v>0.15</c:v>
                </c:pt>
                <c:pt idx="784">
                  <c:v>0.3</c:v>
                </c:pt>
                <c:pt idx="785">
                  <c:v>0.12</c:v>
                </c:pt>
                <c:pt idx="786">
                  <c:v>0.72</c:v>
                </c:pt>
                <c:pt idx="787">
                  <c:v>0.18</c:v>
                </c:pt>
                <c:pt idx="788">
                  <c:v>0.75</c:v>
                </c:pt>
                <c:pt idx="789">
                  <c:v>0.63</c:v>
                </c:pt>
                <c:pt idx="790">
                  <c:v>0.15</c:v>
                </c:pt>
                <c:pt idx="791">
                  <c:v>0.24</c:v>
                </c:pt>
                <c:pt idx="792">
                  <c:v>0.54</c:v>
                </c:pt>
                <c:pt idx="793">
                  <c:v>0.18</c:v>
                </c:pt>
                <c:pt idx="794">
                  <c:v>0.06</c:v>
                </c:pt>
                <c:pt idx="795">
                  <c:v>0.21</c:v>
                </c:pt>
                <c:pt idx="796">
                  <c:v>0.09</c:v>
                </c:pt>
                <c:pt idx="797">
                  <c:v>0.06</c:v>
                </c:pt>
                <c:pt idx="798">
                  <c:v>0</c:v>
                </c:pt>
                <c:pt idx="799">
                  <c:v>0.06</c:v>
                </c:pt>
                <c:pt idx="800">
                  <c:v>0</c:v>
                </c:pt>
                <c:pt idx="801">
                  <c:v>0.09</c:v>
                </c:pt>
                <c:pt idx="802">
                  <c:v>0</c:v>
                </c:pt>
                <c:pt idx="803">
                  <c:v>0.12</c:v>
                </c:pt>
                <c:pt idx="804">
                  <c:v>0</c:v>
                </c:pt>
                <c:pt idx="805">
                  <c:v>0.09</c:v>
                </c:pt>
                <c:pt idx="806">
                  <c:v>0</c:v>
                </c:pt>
                <c:pt idx="807">
                  <c:v>0.12</c:v>
                </c:pt>
                <c:pt idx="808">
                  <c:v>0</c:v>
                </c:pt>
                <c:pt idx="809">
                  <c:v>0.12</c:v>
                </c:pt>
                <c:pt idx="810">
                  <c:v>0</c:v>
                </c:pt>
                <c:pt idx="811">
                  <c:v>0.09</c:v>
                </c:pt>
                <c:pt idx="812">
                  <c:v>0</c:v>
                </c:pt>
                <c:pt idx="813">
                  <c:v>0.09</c:v>
                </c:pt>
                <c:pt idx="814">
                  <c:v>0</c:v>
                </c:pt>
                <c:pt idx="815">
                  <c:v>0.12</c:v>
                </c:pt>
                <c:pt idx="816">
                  <c:v>0</c:v>
                </c:pt>
                <c:pt idx="817">
                  <c:v>0.15</c:v>
                </c:pt>
                <c:pt idx="818">
                  <c:v>0</c:v>
                </c:pt>
                <c:pt idx="819">
                  <c:v>0.15</c:v>
                </c:pt>
                <c:pt idx="820">
                  <c:v>0</c:v>
                </c:pt>
                <c:pt idx="821">
                  <c:v>0.15</c:v>
                </c:pt>
                <c:pt idx="822">
                  <c:v>0</c:v>
                </c:pt>
                <c:pt idx="823">
                  <c:v>0.15</c:v>
                </c:pt>
                <c:pt idx="824">
                  <c:v>0</c:v>
                </c:pt>
                <c:pt idx="825">
                  <c:v>0.15</c:v>
                </c:pt>
                <c:pt idx="826">
                  <c:v>0</c:v>
                </c:pt>
                <c:pt idx="827">
                  <c:v>0.12</c:v>
                </c:pt>
                <c:pt idx="828">
                  <c:v>0</c:v>
                </c:pt>
                <c:pt idx="829">
                  <c:v>0.15</c:v>
                </c:pt>
                <c:pt idx="830">
                  <c:v>0</c:v>
                </c:pt>
                <c:pt idx="831">
                  <c:v>0.15</c:v>
                </c:pt>
                <c:pt idx="832">
                  <c:v>0</c:v>
                </c:pt>
                <c:pt idx="833">
                  <c:v>0.12</c:v>
                </c:pt>
                <c:pt idx="834">
                  <c:v>0</c:v>
                </c:pt>
                <c:pt idx="835">
                  <c:v>0.15</c:v>
                </c:pt>
                <c:pt idx="836">
                  <c:v>0</c:v>
                </c:pt>
                <c:pt idx="837">
                  <c:v>0.18</c:v>
                </c:pt>
                <c:pt idx="838">
                  <c:v>0.03</c:v>
                </c:pt>
                <c:pt idx="839">
                  <c:v>0.66</c:v>
                </c:pt>
                <c:pt idx="840">
                  <c:v>0.15</c:v>
                </c:pt>
                <c:pt idx="841">
                  <c:v>0.03</c:v>
                </c:pt>
                <c:pt idx="842">
                  <c:v>0.18</c:v>
                </c:pt>
                <c:pt idx="843">
                  <c:v>0.18</c:v>
                </c:pt>
                <c:pt idx="844">
                  <c:v>0</c:v>
                </c:pt>
                <c:pt idx="845">
                  <c:v>0.18</c:v>
                </c:pt>
                <c:pt idx="846">
                  <c:v>0</c:v>
                </c:pt>
                <c:pt idx="847">
                  <c:v>0.06</c:v>
                </c:pt>
                <c:pt idx="848">
                  <c:v>0</c:v>
                </c:pt>
                <c:pt idx="849">
                  <c:v>0.18</c:v>
                </c:pt>
                <c:pt idx="850">
                  <c:v>0.03</c:v>
                </c:pt>
                <c:pt idx="851">
                  <c:v>0.18</c:v>
                </c:pt>
                <c:pt idx="852">
                  <c:v>0.03</c:v>
                </c:pt>
                <c:pt idx="853">
                  <c:v>0.15</c:v>
                </c:pt>
                <c:pt idx="854">
                  <c:v>0</c:v>
                </c:pt>
                <c:pt idx="855">
                  <c:v>0.06</c:v>
                </c:pt>
                <c:pt idx="856">
                  <c:v>0.03</c:v>
                </c:pt>
                <c:pt idx="857">
                  <c:v>0.12</c:v>
                </c:pt>
                <c:pt idx="858">
                  <c:v>0</c:v>
                </c:pt>
                <c:pt idx="859">
                  <c:v>0.21</c:v>
                </c:pt>
                <c:pt idx="860">
                  <c:v>0.03</c:v>
                </c:pt>
                <c:pt idx="861">
                  <c:v>0.15</c:v>
                </c:pt>
                <c:pt idx="862">
                  <c:v>0.72</c:v>
                </c:pt>
                <c:pt idx="863">
                  <c:v>0.93</c:v>
                </c:pt>
                <c:pt idx="864">
                  <c:v>0.56999999999999995</c:v>
                </c:pt>
                <c:pt idx="865">
                  <c:v>0.3</c:v>
                </c:pt>
                <c:pt idx="866">
                  <c:v>0.45</c:v>
                </c:pt>
                <c:pt idx="867">
                  <c:v>0.39</c:v>
                </c:pt>
                <c:pt idx="868">
                  <c:v>0.42</c:v>
                </c:pt>
                <c:pt idx="869">
                  <c:v>0.45</c:v>
                </c:pt>
                <c:pt idx="870">
                  <c:v>0.21</c:v>
                </c:pt>
                <c:pt idx="871">
                  <c:v>0.24</c:v>
                </c:pt>
                <c:pt idx="872">
                  <c:v>0.48</c:v>
                </c:pt>
                <c:pt idx="873">
                  <c:v>0.78</c:v>
                </c:pt>
                <c:pt idx="874">
                  <c:v>0.24</c:v>
                </c:pt>
                <c:pt idx="875">
                  <c:v>0.9</c:v>
                </c:pt>
                <c:pt idx="876">
                  <c:v>0.56999999999999995</c:v>
                </c:pt>
                <c:pt idx="877">
                  <c:v>0.51</c:v>
                </c:pt>
                <c:pt idx="878">
                  <c:v>0.69</c:v>
                </c:pt>
                <c:pt idx="879">
                  <c:v>0.39</c:v>
                </c:pt>
                <c:pt idx="880">
                  <c:v>0.6</c:v>
                </c:pt>
                <c:pt idx="881">
                  <c:v>0.81</c:v>
                </c:pt>
                <c:pt idx="882">
                  <c:v>0.66</c:v>
                </c:pt>
                <c:pt idx="883">
                  <c:v>0.3</c:v>
                </c:pt>
                <c:pt idx="884">
                  <c:v>0.6</c:v>
                </c:pt>
                <c:pt idx="885">
                  <c:v>0.51</c:v>
                </c:pt>
                <c:pt idx="886">
                  <c:v>0.48</c:v>
                </c:pt>
                <c:pt idx="887">
                  <c:v>0.72</c:v>
                </c:pt>
                <c:pt idx="888">
                  <c:v>0.69</c:v>
                </c:pt>
                <c:pt idx="889">
                  <c:v>0.66</c:v>
                </c:pt>
                <c:pt idx="890">
                  <c:v>0.12</c:v>
                </c:pt>
                <c:pt idx="891">
                  <c:v>0.18</c:v>
                </c:pt>
                <c:pt idx="892">
                  <c:v>0.12</c:v>
                </c:pt>
                <c:pt idx="893">
                  <c:v>0.45</c:v>
                </c:pt>
                <c:pt idx="894">
                  <c:v>0.39</c:v>
                </c:pt>
                <c:pt idx="895">
                  <c:v>0.12</c:v>
                </c:pt>
                <c:pt idx="896">
                  <c:v>0.6</c:v>
                </c:pt>
                <c:pt idx="897">
                  <c:v>0.48</c:v>
                </c:pt>
                <c:pt idx="898">
                  <c:v>0.72</c:v>
                </c:pt>
                <c:pt idx="899">
                  <c:v>0.24</c:v>
                </c:pt>
                <c:pt idx="900">
                  <c:v>0.18</c:v>
                </c:pt>
                <c:pt idx="901">
                  <c:v>0.24</c:v>
                </c:pt>
                <c:pt idx="902">
                  <c:v>0.75</c:v>
                </c:pt>
                <c:pt idx="903">
                  <c:v>0.24</c:v>
                </c:pt>
                <c:pt idx="904">
                  <c:v>0.33</c:v>
                </c:pt>
                <c:pt idx="905">
                  <c:v>0.21</c:v>
                </c:pt>
                <c:pt idx="906">
                  <c:v>0.12</c:v>
                </c:pt>
                <c:pt idx="907">
                  <c:v>0.6</c:v>
                </c:pt>
                <c:pt idx="908">
                  <c:v>0.21</c:v>
                </c:pt>
                <c:pt idx="909">
                  <c:v>0.51</c:v>
                </c:pt>
                <c:pt idx="910">
                  <c:v>0.66</c:v>
                </c:pt>
                <c:pt idx="911">
                  <c:v>0.15</c:v>
                </c:pt>
                <c:pt idx="912">
                  <c:v>0.24</c:v>
                </c:pt>
                <c:pt idx="913">
                  <c:v>0.12</c:v>
                </c:pt>
                <c:pt idx="914">
                  <c:v>0.12</c:v>
                </c:pt>
                <c:pt idx="915">
                  <c:v>0.12</c:v>
                </c:pt>
                <c:pt idx="916">
                  <c:v>0.12</c:v>
                </c:pt>
                <c:pt idx="917">
                  <c:v>0.09</c:v>
                </c:pt>
                <c:pt idx="918">
                  <c:v>0.15</c:v>
                </c:pt>
                <c:pt idx="919">
                  <c:v>0.18</c:v>
                </c:pt>
                <c:pt idx="920">
                  <c:v>0.15</c:v>
                </c:pt>
                <c:pt idx="921">
                  <c:v>0.45</c:v>
                </c:pt>
                <c:pt idx="922">
                  <c:v>1.26</c:v>
                </c:pt>
                <c:pt idx="923">
                  <c:v>0.15</c:v>
                </c:pt>
                <c:pt idx="924">
                  <c:v>0.03</c:v>
                </c:pt>
                <c:pt idx="925">
                  <c:v>0.21</c:v>
                </c:pt>
                <c:pt idx="926">
                  <c:v>0.03</c:v>
                </c:pt>
                <c:pt idx="927">
                  <c:v>0.24</c:v>
                </c:pt>
                <c:pt idx="928">
                  <c:v>0.33</c:v>
                </c:pt>
                <c:pt idx="929">
                  <c:v>0.27</c:v>
                </c:pt>
                <c:pt idx="930">
                  <c:v>0.42</c:v>
                </c:pt>
                <c:pt idx="931">
                  <c:v>0.78</c:v>
                </c:pt>
                <c:pt idx="932">
                  <c:v>0.39</c:v>
                </c:pt>
                <c:pt idx="933">
                  <c:v>1.23</c:v>
                </c:pt>
                <c:pt idx="934">
                  <c:v>0.21</c:v>
                </c:pt>
                <c:pt idx="935">
                  <c:v>0.12</c:v>
                </c:pt>
                <c:pt idx="936">
                  <c:v>0.03</c:v>
                </c:pt>
                <c:pt idx="937">
                  <c:v>0.15</c:v>
                </c:pt>
                <c:pt idx="938">
                  <c:v>0.15</c:v>
                </c:pt>
                <c:pt idx="939">
                  <c:v>0.15</c:v>
                </c:pt>
                <c:pt idx="940">
                  <c:v>0.24</c:v>
                </c:pt>
                <c:pt idx="941">
                  <c:v>0.48</c:v>
                </c:pt>
                <c:pt idx="942">
                  <c:v>0.42</c:v>
                </c:pt>
                <c:pt idx="943">
                  <c:v>0.39</c:v>
                </c:pt>
                <c:pt idx="944">
                  <c:v>0.21</c:v>
                </c:pt>
                <c:pt idx="945">
                  <c:v>0.3</c:v>
                </c:pt>
                <c:pt idx="946">
                  <c:v>0.21</c:v>
                </c:pt>
                <c:pt idx="947">
                  <c:v>0.54</c:v>
                </c:pt>
                <c:pt idx="948">
                  <c:v>0.18</c:v>
                </c:pt>
                <c:pt idx="949">
                  <c:v>0.18</c:v>
                </c:pt>
                <c:pt idx="950">
                  <c:v>0.09</c:v>
                </c:pt>
                <c:pt idx="951">
                  <c:v>0.56999999999999995</c:v>
                </c:pt>
                <c:pt idx="952">
                  <c:v>0.36</c:v>
                </c:pt>
                <c:pt idx="953">
                  <c:v>0.56999999999999995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0.09</c:v>
                </c:pt>
                <c:pt idx="958">
                  <c:v>0</c:v>
                </c:pt>
                <c:pt idx="959">
                  <c:v>0.06</c:v>
                </c:pt>
                <c:pt idx="960">
                  <c:v>0.03</c:v>
                </c:pt>
                <c:pt idx="961">
                  <c:v>0.18</c:v>
                </c:pt>
                <c:pt idx="962">
                  <c:v>0.78</c:v>
                </c:pt>
                <c:pt idx="963">
                  <c:v>0.18</c:v>
                </c:pt>
                <c:pt idx="964">
                  <c:v>0.15</c:v>
                </c:pt>
                <c:pt idx="965">
                  <c:v>0.09</c:v>
                </c:pt>
                <c:pt idx="966">
                  <c:v>0.21</c:v>
                </c:pt>
                <c:pt idx="967">
                  <c:v>0.15</c:v>
                </c:pt>
                <c:pt idx="968">
                  <c:v>0.75</c:v>
                </c:pt>
                <c:pt idx="969">
                  <c:v>0.27</c:v>
                </c:pt>
                <c:pt idx="970">
                  <c:v>0.21</c:v>
                </c:pt>
                <c:pt idx="971">
                  <c:v>0.3</c:v>
                </c:pt>
                <c:pt idx="972">
                  <c:v>0.18</c:v>
                </c:pt>
                <c:pt idx="973">
                  <c:v>0.12</c:v>
                </c:pt>
                <c:pt idx="974">
                  <c:v>0.06</c:v>
                </c:pt>
                <c:pt idx="975">
                  <c:v>0.12</c:v>
                </c:pt>
                <c:pt idx="976">
                  <c:v>0</c:v>
                </c:pt>
                <c:pt idx="977">
                  <c:v>0.12</c:v>
                </c:pt>
                <c:pt idx="978">
                  <c:v>0.12</c:v>
                </c:pt>
                <c:pt idx="979">
                  <c:v>0.09</c:v>
                </c:pt>
                <c:pt idx="980">
                  <c:v>0</c:v>
                </c:pt>
                <c:pt idx="981">
                  <c:v>0.09</c:v>
                </c:pt>
                <c:pt idx="982">
                  <c:v>0</c:v>
                </c:pt>
                <c:pt idx="983">
                  <c:v>0.09</c:v>
                </c:pt>
                <c:pt idx="984">
                  <c:v>0</c:v>
                </c:pt>
                <c:pt idx="985">
                  <c:v>0.12</c:v>
                </c:pt>
                <c:pt idx="986">
                  <c:v>0</c:v>
                </c:pt>
                <c:pt idx="987">
                  <c:v>0.12</c:v>
                </c:pt>
                <c:pt idx="988">
                  <c:v>0</c:v>
                </c:pt>
                <c:pt idx="989">
                  <c:v>0.18</c:v>
                </c:pt>
                <c:pt idx="990">
                  <c:v>0.93</c:v>
                </c:pt>
                <c:pt idx="991">
                  <c:v>0.9</c:v>
                </c:pt>
                <c:pt idx="992">
                  <c:v>0.09</c:v>
                </c:pt>
                <c:pt idx="993">
                  <c:v>0.15</c:v>
                </c:pt>
                <c:pt idx="994">
                  <c:v>0</c:v>
                </c:pt>
                <c:pt idx="995">
                  <c:v>0.15</c:v>
                </c:pt>
                <c:pt idx="996">
                  <c:v>0</c:v>
                </c:pt>
                <c:pt idx="997">
                  <c:v>0.18</c:v>
                </c:pt>
                <c:pt idx="998">
                  <c:v>0.03</c:v>
                </c:pt>
                <c:pt idx="999">
                  <c:v>0.12</c:v>
                </c:pt>
                <c:pt idx="1000">
                  <c:v>0</c:v>
                </c:pt>
                <c:pt idx="1001">
                  <c:v>0.15</c:v>
                </c:pt>
                <c:pt idx="1002">
                  <c:v>0</c:v>
                </c:pt>
                <c:pt idx="1003">
                  <c:v>0.15</c:v>
                </c:pt>
                <c:pt idx="1004">
                  <c:v>0</c:v>
                </c:pt>
                <c:pt idx="1005">
                  <c:v>0.09</c:v>
                </c:pt>
                <c:pt idx="1006">
                  <c:v>0.03</c:v>
                </c:pt>
                <c:pt idx="1007">
                  <c:v>0.15</c:v>
                </c:pt>
                <c:pt idx="1008">
                  <c:v>0.03</c:v>
                </c:pt>
                <c:pt idx="1009">
                  <c:v>0.18</c:v>
                </c:pt>
                <c:pt idx="1010">
                  <c:v>0.03</c:v>
                </c:pt>
                <c:pt idx="1011">
                  <c:v>0.18</c:v>
                </c:pt>
                <c:pt idx="1012">
                  <c:v>0</c:v>
                </c:pt>
                <c:pt idx="1013">
                  <c:v>0.15</c:v>
                </c:pt>
                <c:pt idx="1014">
                  <c:v>0</c:v>
                </c:pt>
                <c:pt idx="1015">
                  <c:v>0.09</c:v>
                </c:pt>
                <c:pt idx="1016">
                  <c:v>0</c:v>
                </c:pt>
                <c:pt idx="1017">
                  <c:v>0.12</c:v>
                </c:pt>
                <c:pt idx="1018">
                  <c:v>0.06</c:v>
                </c:pt>
                <c:pt idx="1019">
                  <c:v>0.09</c:v>
                </c:pt>
                <c:pt idx="1020">
                  <c:v>0.54</c:v>
                </c:pt>
                <c:pt idx="1021">
                  <c:v>0.18</c:v>
                </c:pt>
                <c:pt idx="1022">
                  <c:v>0.33</c:v>
                </c:pt>
                <c:pt idx="1023">
                  <c:v>0.18</c:v>
                </c:pt>
                <c:pt idx="1024">
                  <c:v>0.12</c:v>
                </c:pt>
                <c:pt idx="1025">
                  <c:v>0.21</c:v>
                </c:pt>
                <c:pt idx="1026">
                  <c:v>0.27</c:v>
                </c:pt>
                <c:pt idx="1027">
                  <c:v>0.21</c:v>
                </c:pt>
                <c:pt idx="1028">
                  <c:v>0.21</c:v>
                </c:pt>
                <c:pt idx="1029">
                  <c:v>0.27</c:v>
                </c:pt>
                <c:pt idx="1030">
                  <c:v>0.33</c:v>
                </c:pt>
                <c:pt idx="1031">
                  <c:v>0.45</c:v>
                </c:pt>
                <c:pt idx="1032">
                  <c:v>0.63</c:v>
                </c:pt>
                <c:pt idx="1033">
                  <c:v>0.3</c:v>
                </c:pt>
                <c:pt idx="1034">
                  <c:v>0.21</c:v>
                </c:pt>
                <c:pt idx="1035">
                  <c:v>0.18</c:v>
                </c:pt>
                <c:pt idx="1036">
                  <c:v>0.39</c:v>
                </c:pt>
                <c:pt idx="1037">
                  <c:v>0.39</c:v>
                </c:pt>
                <c:pt idx="1038">
                  <c:v>0.09</c:v>
                </c:pt>
                <c:pt idx="1039">
                  <c:v>0.24</c:v>
                </c:pt>
                <c:pt idx="1040">
                  <c:v>0.33</c:v>
                </c:pt>
                <c:pt idx="1041">
                  <c:v>0.09</c:v>
                </c:pt>
                <c:pt idx="1042">
                  <c:v>0.18</c:v>
                </c:pt>
                <c:pt idx="1043">
                  <c:v>0.06</c:v>
                </c:pt>
                <c:pt idx="1044">
                  <c:v>0.18</c:v>
                </c:pt>
                <c:pt idx="1045">
                  <c:v>0.15</c:v>
                </c:pt>
                <c:pt idx="1046">
                  <c:v>0.03</c:v>
                </c:pt>
                <c:pt idx="1047">
                  <c:v>0.06</c:v>
                </c:pt>
                <c:pt idx="1048">
                  <c:v>0.12</c:v>
                </c:pt>
                <c:pt idx="1049">
                  <c:v>0.24</c:v>
                </c:pt>
                <c:pt idx="1050">
                  <c:v>0.78</c:v>
                </c:pt>
                <c:pt idx="1051">
                  <c:v>0.87</c:v>
                </c:pt>
                <c:pt idx="1052">
                  <c:v>1.23</c:v>
                </c:pt>
                <c:pt idx="1053">
                  <c:v>1.29</c:v>
                </c:pt>
                <c:pt idx="1054">
                  <c:v>0.66</c:v>
                </c:pt>
                <c:pt idx="1055">
                  <c:v>1.02</c:v>
                </c:pt>
                <c:pt idx="1056">
                  <c:v>0.56999999999999995</c:v>
                </c:pt>
                <c:pt idx="1057">
                  <c:v>0.27</c:v>
                </c:pt>
                <c:pt idx="1058">
                  <c:v>1.26</c:v>
                </c:pt>
                <c:pt idx="1059">
                  <c:v>0.93</c:v>
                </c:pt>
                <c:pt idx="1060">
                  <c:v>0.66</c:v>
                </c:pt>
                <c:pt idx="1061">
                  <c:v>0.54</c:v>
                </c:pt>
                <c:pt idx="1062">
                  <c:v>0.12</c:v>
                </c:pt>
                <c:pt idx="1063">
                  <c:v>0.09</c:v>
                </c:pt>
                <c:pt idx="1064">
                  <c:v>0.12</c:v>
                </c:pt>
                <c:pt idx="1065">
                  <c:v>0.42</c:v>
                </c:pt>
                <c:pt idx="1066">
                  <c:v>0.51</c:v>
                </c:pt>
                <c:pt idx="1067">
                  <c:v>0.21</c:v>
                </c:pt>
                <c:pt idx="1068">
                  <c:v>0.51</c:v>
                </c:pt>
                <c:pt idx="1069">
                  <c:v>0.21</c:v>
                </c:pt>
                <c:pt idx="1070">
                  <c:v>0.12</c:v>
                </c:pt>
                <c:pt idx="1071">
                  <c:v>0.54</c:v>
                </c:pt>
                <c:pt idx="1072">
                  <c:v>0.33</c:v>
                </c:pt>
                <c:pt idx="1073">
                  <c:v>0.09</c:v>
                </c:pt>
                <c:pt idx="1074">
                  <c:v>0.3</c:v>
                </c:pt>
                <c:pt idx="1075">
                  <c:v>0.75</c:v>
                </c:pt>
                <c:pt idx="1076">
                  <c:v>1.2</c:v>
                </c:pt>
                <c:pt idx="1077">
                  <c:v>0.45</c:v>
                </c:pt>
                <c:pt idx="1078">
                  <c:v>0.6</c:v>
                </c:pt>
                <c:pt idx="1079">
                  <c:v>0.36</c:v>
                </c:pt>
                <c:pt idx="1080">
                  <c:v>0.09</c:v>
                </c:pt>
                <c:pt idx="1081">
                  <c:v>0.69</c:v>
                </c:pt>
                <c:pt idx="1082">
                  <c:v>0.66</c:v>
                </c:pt>
                <c:pt idx="1083">
                  <c:v>0.66</c:v>
                </c:pt>
                <c:pt idx="1084">
                  <c:v>0.78</c:v>
                </c:pt>
                <c:pt idx="1085">
                  <c:v>0.87</c:v>
                </c:pt>
                <c:pt idx="1086">
                  <c:v>0.27</c:v>
                </c:pt>
                <c:pt idx="1087">
                  <c:v>0.54</c:v>
                </c:pt>
                <c:pt idx="1088">
                  <c:v>0.81</c:v>
                </c:pt>
                <c:pt idx="1089">
                  <c:v>1.08</c:v>
                </c:pt>
                <c:pt idx="1090">
                  <c:v>0.24</c:v>
                </c:pt>
                <c:pt idx="1091">
                  <c:v>0.12</c:v>
                </c:pt>
                <c:pt idx="1092">
                  <c:v>0.03</c:v>
                </c:pt>
                <c:pt idx="1093">
                  <c:v>0.06</c:v>
                </c:pt>
                <c:pt idx="1094">
                  <c:v>0.12</c:v>
                </c:pt>
                <c:pt idx="1095">
                  <c:v>0.12</c:v>
                </c:pt>
                <c:pt idx="1096">
                  <c:v>0</c:v>
                </c:pt>
                <c:pt idx="1097">
                  <c:v>0.09</c:v>
                </c:pt>
                <c:pt idx="1098">
                  <c:v>0</c:v>
                </c:pt>
                <c:pt idx="1099">
                  <c:v>0.09</c:v>
                </c:pt>
                <c:pt idx="1100">
                  <c:v>0.03</c:v>
                </c:pt>
                <c:pt idx="1101">
                  <c:v>0.15</c:v>
                </c:pt>
                <c:pt idx="1102">
                  <c:v>0</c:v>
                </c:pt>
                <c:pt idx="1103">
                  <c:v>0.03</c:v>
                </c:pt>
                <c:pt idx="1104">
                  <c:v>0</c:v>
                </c:pt>
                <c:pt idx="1105">
                  <c:v>0.12</c:v>
                </c:pt>
                <c:pt idx="1106">
                  <c:v>0</c:v>
                </c:pt>
                <c:pt idx="1107">
                  <c:v>0.12</c:v>
                </c:pt>
                <c:pt idx="1108">
                  <c:v>0.06</c:v>
                </c:pt>
                <c:pt idx="1109">
                  <c:v>0.09</c:v>
                </c:pt>
                <c:pt idx="1110">
                  <c:v>0</c:v>
                </c:pt>
                <c:pt idx="1111">
                  <c:v>0.12</c:v>
                </c:pt>
                <c:pt idx="1112">
                  <c:v>0.09</c:v>
                </c:pt>
                <c:pt idx="1113">
                  <c:v>0.09</c:v>
                </c:pt>
                <c:pt idx="1114">
                  <c:v>0</c:v>
                </c:pt>
                <c:pt idx="1115">
                  <c:v>0.12</c:v>
                </c:pt>
                <c:pt idx="1116">
                  <c:v>0.06</c:v>
                </c:pt>
                <c:pt idx="1117">
                  <c:v>0.15</c:v>
                </c:pt>
                <c:pt idx="1118">
                  <c:v>0.09</c:v>
                </c:pt>
                <c:pt idx="1119">
                  <c:v>0.06</c:v>
                </c:pt>
                <c:pt idx="1120">
                  <c:v>0</c:v>
                </c:pt>
                <c:pt idx="1121">
                  <c:v>0.18</c:v>
                </c:pt>
                <c:pt idx="1122">
                  <c:v>0.48</c:v>
                </c:pt>
                <c:pt idx="1123">
                  <c:v>0.42</c:v>
                </c:pt>
                <c:pt idx="1124">
                  <c:v>0.36</c:v>
                </c:pt>
                <c:pt idx="1125">
                  <c:v>0.06</c:v>
                </c:pt>
                <c:pt idx="1126">
                  <c:v>0.36</c:v>
                </c:pt>
                <c:pt idx="1127">
                  <c:v>0.24</c:v>
                </c:pt>
                <c:pt idx="1128">
                  <c:v>0.21</c:v>
                </c:pt>
                <c:pt idx="1129">
                  <c:v>0.12</c:v>
                </c:pt>
                <c:pt idx="1130">
                  <c:v>0.48</c:v>
                </c:pt>
                <c:pt idx="1131">
                  <c:v>0.15</c:v>
                </c:pt>
                <c:pt idx="1132">
                  <c:v>0.18</c:v>
                </c:pt>
                <c:pt idx="1133">
                  <c:v>0.18</c:v>
                </c:pt>
                <c:pt idx="1134">
                  <c:v>0.36</c:v>
                </c:pt>
                <c:pt idx="1135">
                  <c:v>0.03</c:v>
                </c:pt>
                <c:pt idx="1136">
                  <c:v>0.15</c:v>
                </c:pt>
                <c:pt idx="1137">
                  <c:v>0.09</c:v>
                </c:pt>
                <c:pt idx="1138">
                  <c:v>0.81</c:v>
                </c:pt>
                <c:pt idx="1139">
                  <c:v>0.78</c:v>
                </c:pt>
                <c:pt idx="1140">
                  <c:v>0.06</c:v>
                </c:pt>
                <c:pt idx="1141">
                  <c:v>0.18</c:v>
                </c:pt>
                <c:pt idx="1142">
                  <c:v>0.27</c:v>
                </c:pt>
                <c:pt idx="1143">
                  <c:v>0.21</c:v>
                </c:pt>
                <c:pt idx="1144">
                  <c:v>0.33</c:v>
                </c:pt>
                <c:pt idx="1145">
                  <c:v>0.3</c:v>
                </c:pt>
                <c:pt idx="1146">
                  <c:v>0.18</c:v>
                </c:pt>
                <c:pt idx="1147">
                  <c:v>0.51</c:v>
                </c:pt>
                <c:pt idx="1148">
                  <c:v>0.18</c:v>
                </c:pt>
                <c:pt idx="1149">
                  <c:v>0.48</c:v>
                </c:pt>
                <c:pt idx="1150">
                  <c:v>0.42</c:v>
                </c:pt>
                <c:pt idx="1151">
                  <c:v>0.48</c:v>
                </c:pt>
                <c:pt idx="1152">
                  <c:v>0.69</c:v>
                </c:pt>
                <c:pt idx="1153">
                  <c:v>0.75</c:v>
                </c:pt>
                <c:pt idx="1154">
                  <c:v>0.12</c:v>
                </c:pt>
                <c:pt idx="1155">
                  <c:v>0.15</c:v>
                </c:pt>
                <c:pt idx="1156">
                  <c:v>0.12</c:v>
                </c:pt>
                <c:pt idx="1157">
                  <c:v>0.03</c:v>
                </c:pt>
                <c:pt idx="1158">
                  <c:v>0.15</c:v>
                </c:pt>
                <c:pt idx="1159">
                  <c:v>0.15</c:v>
                </c:pt>
                <c:pt idx="1160">
                  <c:v>0.69</c:v>
                </c:pt>
                <c:pt idx="1161">
                  <c:v>0.3</c:v>
                </c:pt>
                <c:pt idx="1162">
                  <c:v>0.15</c:v>
                </c:pt>
                <c:pt idx="1163">
                  <c:v>0.27</c:v>
                </c:pt>
                <c:pt idx="1164">
                  <c:v>0.12</c:v>
                </c:pt>
                <c:pt idx="1165">
                  <c:v>0.15</c:v>
                </c:pt>
                <c:pt idx="1166">
                  <c:v>0.09</c:v>
                </c:pt>
                <c:pt idx="1167">
                  <c:v>0.18</c:v>
                </c:pt>
                <c:pt idx="1168">
                  <c:v>0.12</c:v>
                </c:pt>
                <c:pt idx="1169">
                  <c:v>0.12</c:v>
                </c:pt>
                <c:pt idx="1170">
                  <c:v>0.12</c:v>
                </c:pt>
                <c:pt idx="1171">
                  <c:v>0.12</c:v>
                </c:pt>
                <c:pt idx="1172">
                  <c:v>0.56999999999999995</c:v>
                </c:pt>
                <c:pt idx="1173">
                  <c:v>0.18</c:v>
                </c:pt>
                <c:pt idx="1174">
                  <c:v>0.15</c:v>
                </c:pt>
                <c:pt idx="1175">
                  <c:v>0.06</c:v>
                </c:pt>
                <c:pt idx="1176">
                  <c:v>0.27</c:v>
                </c:pt>
                <c:pt idx="1177">
                  <c:v>0.33</c:v>
                </c:pt>
                <c:pt idx="1178">
                  <c:v>0.18</c:v>
                </c:pt>
                <c:pt idx="1179">
                  <c:v>0.3</c:v>
                </c:pt>
                <c:pt idx="1180">
                  <c:v>0.03</c:v>
                </c:pt>
                <c:pt idx="1181">
                  <c:v>0.63</c:v>
                </c:pt>
                <c:pt idx="1182">
                  <c:v>0.12</c:v>
                </c:pt>
                <c:pt idx="1183">
                  <c:v>0.03</c:v>
                </c:pt>
                <c:pt idx="1184">
                  <c:v>0.12</c:v>
                </c:pt>
                <c:pt idx="1185">
                  <c:v>0.06</c:v>
                </c:pt>
                <c:pt idx="1186">
                  <c:v>0.24</c:v>
                </c:pt>
                <c:pt idx="1187">
                  <c:v>0.21</c:v>
                </c:pt>
                <c:pt idx="1188">
                  <c:v>0.54</c:v>
                </c:pt>
                <c:pt idx="1189">
                  <c:v>0.18</c:v>
                </c:pt>
                <c:pt idx="1190">
                  <c:v>0.56999999999999995</c:v>
                </c:pt>
                <c:pt idx="1191">
                  <c:v>0.6</c:v>
                </c:pt>
                <c:pt idx="1192">
                  <c:v>0.54</c:v>
                </c:pt>
                <c:pt idx="1193">
                  <c:v>0.21</c:v>
                </c:pt>
                <c:pt idx="1194">
                  <c:v>0</c:v>
                </c:pt>
                <c:pt idx="1195">
                  <c:v>0.12</c:v>
                </c:pt>
                <c:pt idx="1196">
                  <c:v>0.51</c:v>
                </c:pt>
                <c:pt idx="1197">
                  <c:v>0.09</c:v>
                </c:pt>
                <c:pt idx="1198">
                  <c:v>0.18</c:v>
                </c:pt>
                <c:pt idx="1199">
                  <c:v>0.15</c:v>
                </c:pt>
                <c:pt idx="1200">
                  <c:v>0.24</c:v>
                </c:pt>
                <c:pt idx="1201">
                  <c:v>0.42</c:v>
                </c:pt>
                <c:pt idx="1202">
                  <c:v>0.03</c:v>
                </c:pt>
                <c:pt idx="1203">
                  <c:v>0.12</c:v>
                </c:pt>
                <c:pt idx="1204">
                  <c:v>0.48</c:v>
                </c:pt>
                <c:pt idx="1205">
                  <c:v>0.18</c:v>
                </c:pt>
                <c:pt idx="1206">
                  <c:v>0.96</c:v>
                </c:pt>
                <c:pt idx="1207">
                  <c:v>0.3</c:v>
                </c:pt>
                <c:pt idx="1208">
                  <c:v>0.63</c:v>
                </c:pt>
                <c:pt idx="1209">
                  <c:v>0.81</c:v>
                </c:pt>
                <c:pt idx="1210">
                  <c:v>1.08</c:v>
                </c:pt>
                <c:pt idx="1211">
                  <c:v>0.66</c:v>
                </c:pt>
                <c:pt idx="1212">
                  <c:v>0.54</c:v>
                </c:pt>
                <c:pt idx="1213">
                  <c:v>0.72</c:v>
                </c:pt>
                <c:pt idx="1214">
                  <c:v>0.63</c:v>
                </c:pt>
                <c:pt idx="1215">
                  <c:v>0.51</c:v>
                </c:pt>
                <c:pt idx="1216">
                  <c:v>0.48</c:v>
                </c:pt>
                <c:pt idx="1217">
                  <c:v>0.18</c:v>
                </c:pt>
                <c:pt idx="1218">
                  <c:v>0.51</c:v>
                </c:pt>
                <c:pt idx="1219">
                  <c:v>0.39</c:v>
                </c:pt>
                <c:pt idx="1220">
                  <c:v>0.63</c:v>
                </c:pt>
                <c:pt idx="1221">
                  <c:v>0.6</c:v>
                </c:pt>
                <c:pt idx="1222">
                  <c:v>0.27</c:v>
                </c:pt>
                <c:pt idx="1223">
                  <c:v>0.69</c:v>
                </c:pt>
                <c:pt idx="1224">
                  <c:v>0.81</c:v>
                </c:pt>
                <c:pt idx="1225">
                  <c:v>0.54</c:v>
                </c:pt>
                <c:pt idx="1226">
                  <c:v>0.87</c:v>
                </c:pt>
                <c:pt idx="1227">
                  <c:v>0.75</c:v>
                </c:pt>
                <c:pt idx="1228">
                  <c:v>0.6</c:v>
                </c:pt>
                <c:pt idx="1229">
                  <c:v>0.18</c:v>
                </c:pt>
                <c:pt idx="1230">
                  <c:v>0.56999999999999995</c:v>
                </c:pt>
                <c:pt idx="1231">
                  <c:v>0.66</c:v>
                </c:pt>
                <c:pt idx="1232">
                  <c:v>0.24</c:v>
                </c:pt>
                <c:pt idx="1233">
                  <c:v>0.69</c:v>
                </c:pt>
                <c:pt idx="1234">
                  <c:v>0.9</c:v>
                </c:pt>
                <c:pt idx="1235">
                  <c:v>0.84</c:v>
                </c:pt>
                <c:pt idx="1236">
                  <c:v>0.78</c:v>
                </c:pt>
                <c:pt idx="1237">
                  <c:v>0.51</c:v>
                </c:pt>
                <c:pt idx="1238">
                  <c:v>0.24</c:v>
                </c:pt>
                <c:pt idx="1239">
                  <c:v>0.24</c:v>
                </c:pt>
                <c:pt idx="1240">
                  <c:v>0.66</c:v>
                </c:pt>
                <c:pt idx="1241">
                  <c:v>0.39</c:v>
                </c:pt>
                <c:pt idx="1242">
                  <c:v>0.06</c:v>
                </c:pt>
                <c:pt idx="1243">
                  <c:v>0.6</c:v>
                </c:pt>
                <c:pt idx="1244">
                  <c:v>0.27</c:v>
                </c:pt>
                <c:pt idx="1245">
                  <c:v>0.09</c:v>
                </c:pt>
                <c:pt idx="1246">
                  <c:v>0.12</c:v>
                </c:pt>
                <c:pt idx="1247">
                  <c:v>0.03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0.06</c:v>
                </c:pt>
                <c:pt idx="1252">
                  <c:v>0</c:v>
                </c:pt>
                <c:pt idx="1253">
                  <c:v>0.06</c:v>
                </c:pt>
                <c:pt idx="1254">
                  <c:v>0</c:v>
                </c:pt>
                <c:pt idx="1255">
                  <c:v>0.06</c:v>
                </c:pt>
                <c:pt idx="1256">
                  <c:v>0</c:v>
                </c:pt>
                <c:pt idx="1257">
                  <c:v>0.09</c:v>
                </c:pt>
                <c:pt idx="1258">
                  <c:v>0</c:v>
                </c:pt>
                <c:pt idx="1259">
                  <c:v>0.09</c:v>
                </c:pt>
                <c:pt idx="1260">
                  <c:v>0</c:v>
                </c:pt>
                <c:pt idx="1261">
                  <c:v>0.12</c:v>
                </c:pt>
                <c:pt idx="1262">
                  <c:v>0</c:v>
                </c:pt>
                <c:pt idx="1263">
                  <c:v>0.15</c:v>
                </c:pt>
                <c:pt idx="1264">
                  <c:v>0</c:v>
                </c:pt>
                <c:pt idx="1265">
                  <c:v>0.12</c:v>
                </c:pt>
                <c:pt idx="1266">
                  <c:v>0</c:v>
                </c:pt>
                <c:pt idx="1267">
                  <c:v>0.12</c:v>
                </c:pt>
                <c:pt idx="1268">
                  <c:v>0</c:v>
                </c:pt>
                <c:pt idx="1269">
                  <c:v>0.12</c:v>
                </c:pt>
                <c:pt idx="1270">
                  <c:v>0</c:v>
                </c:pt>
                <c:pt idx="1271">
                  <c:v>0.12</c:v>
                </c:pt>
                <c:pt idx="1272">
                  <c:v>0</c:v>
                </c:pt>
                <c:pt idx="1273">
                  <c:v>0.15</c:v>
                </c:pt>
                <c:pt idx="1274">
                  <c:v>0</c:v>
                </c:pt>
                <c:pt idx="1275">
                  <c:v>0.15</c:v>
                </c:pt>
                <c:pt idx="1276">
                  <c:v>0</c:v>
                </c:pt>
                <c:pt idx="1277">
                  <c:v>0.15</c:v>
                </c:pt>
                <c:pt idx="1278">
                  <c:v>0</c:v>
                </c:pt>
                <c:pt idx="1279">
                  <c:v>0.15</c:v>
                </c:pt>
                <c:pt idx="1280">
                  <c:v>0</c:v>
                </c:pt>
                <c:pt idx="1281">
                  <c:v>0.15</c:v>
                </c:pt>
                <c:pt idx="1282">
                  <c:v>0</c:v>
                </c:pt>
                <c:pt idx="1283">
                  <c:v>0.18</c:v>
                </c:pt>
                <c:pt idx="1284">
                  <c:v>0</c:v>
                </c:pt>
                <c:pt idx="1285">
                  <c:v>0.18</c:v>
                </c:pt>
                <c:pt idx="1286">
                  <c:v>0</c:v>
                </c:pt>
                <c:pt idx="1287">
                  <c:v>0.18</c:v>
                </c:pt>
                <c:pt idx="1288">
                  <c:v>0</c:v>
                </c:pt>
                <c:pt idx="1289">
                  <c:v>0.18</c:v>
                </c:pt>
                <c:pt idx="1290">
                  <c:v>0</c:v>
                </c:pt>
                <c:pt idx="1291">
                  <c:v>0.18</c:v>
                </c:pt>
                <c:pt idx="1292">
                  <c:v>0</c:v>
                </c:pt>
                <c:pt idx="1293">
                  <c:v>0.18</c:v>
                </c:pt>
                <c:pt idx="1294">
                  <c:v>0</c:v>
                </c:pt>
                <c:pt idx="1295">
                  <c:v>0.18</c:v>
                </c:pt>
                <c:pt idx="1296">
                  <c:v>0</c:v>
                </c:pt>
                <c:pt idx="1297">
                  <c:v>0.18</c:v>
                </c:pt>
                <c:pt idx="1298">
                  <c:v>0</c:v>
                </c:pt>
                <c:pt idx="1299">
                  <c:v>0.18</c:v>
                </c:pt>
                <c:pt idx="1300">
                  <c:v>0</c:v>
                </c:pt>
                <c:pt idx="1301">
                  <c:v>0.18</c:v>
                </c:pt>
                <c:pt idx="1302">
                  <c:v>0</c:v>
                </c:pt>
                <c:pt idx="1303">
                  <c:v>0.18</c:v>
                </c:pt>
                <c:pt idx="1304">
                  <c:v>0</c:v>
                </c:pt>
                <c:pt idx="1305">
                  <c:v>0.18</c:v>
                </c:pt>
                <c:pt idx="1306">
                  <c:v>0</c:v>
                </c:pt>
                <c:pt idx="1307">
                  <c:v>0.18</c:v>
                </c:pt>
                <c:pt idx="1308">
                  <c:v>0</c:v>
                </c:pt>
                <c:pt idx="1309">
                  <c:v>0.18</c:v>
                </c:pt>
                <c:pt idx="1310">
                  <c:v>0</c:v>
                </c:pt>
                <c:pt idx="1311">
                  <c:v>0.18</c:v>
                </c:pt>
                <c:pt idx="1312">
                  <c:v>0</c:v>
                </c:pt>
                <c:pt idx="1313">
                  <c:v>0.18</c:v>
                </c:pt>
                <c:pt idx="1314">
                  <c:v>0</c:v>
                </c:pt>
                <c:pt idx="1315">
                  <c:v>0.18</c:v>
                </c:pt>
                <c:pt idx="1316">
                  <c:v>0</c:v>
                </c:pt>
                <c:pt idx="1317">
                  <c:v>0.18</c:v>
                </c:pt>
                <c:pt idx="1318">
                  <c:v>0</c:v>
                </c:pt>
                <c:pt idx="1319">
                  <c:v>0.18</c:v>
                </c:pt>
                <c:pt idx="1320">
                  <c:v>0</c:v>
                </c:pt>
                <c:pt idx="1321">
                  <c:v>0.18</c:v>
                </c:pt>
                <c:pt idx="1322">
                  <c:v>0</c:v>
                </c:pt>
                <c:pt idx="1323">
                  <c:v>0.18</c:v>
                </c:pt>
                <c:pt idx="1324">
                  <c:v>0</c:v>
                </c:pt>
                <c:pt idx="1325">
                  <c:v>0.18</c:v>
                </c:pt>
                <c:pt idx="1326">
                  <c:v>0</c:v>
                </c:pt>
                <c:pt idx="1327">
                  <c:v>0.18</c:v>
                </c:pt>
                <c:pt idx="1328">
                  <c:v>0</c:v>
                </c:pt>
                <c:pt idx="1329">
                  <c:v>0.18</c:v>
                </c:pt>
                <c:pt idx="1330">
                  <c:v>0</c:v>
                </c:pt>
                <c:pt idx="1331">
                  <c:v>0.18</c:v>
                </c:pt>
                <c:pt idx="1332">
                  <c:v>0</c:v>
                </c:pt>
                <c:pt idx="1333">
                  <c:v>0.18</c:v>
                </c:pt>
                <c:pt idx="1334">
                  <c:v>0</c:v>
                </c:pt>
                <c:pt idx="1335">
                  <c:v>0.18</c:v>
                </c:pt>
                <c:pt idx="1336">
                  <c:v>0.03</c:v>
                </c:pt>
                <c:pt idx="1337">
                  <c:v>0.18</c:v>
                </c:pt>
                <c:pt idx="1338">
                  <c:v>0</c:v>
                </c:pt>
                <c:pt idx="1339">
                  <c:v>0.18</c:v>
                </c:pt>
                <c:pt idx="1340">
                  <c:v>0</c:v>
                </c:pt>
                <c:pt idx="1341">
                  <c:v>0.18</c:v>
                </c:pt>
                <c:pt idx="1342">
                  <c:v>0.03</c:v>
                </c:pt>
                <c:pt idx="1343">
                  <c:v>0.18</c:v>
                </c:pt>
                <c:pt idx="1344">
                  <c:v>0</c:v>
                </c:pt>
                <c:pt idx="1345">
                  <c:v>0.21</c:v>
                </c:pt>
                <c:pt idx="1346">
                  <c:v>0</c:v>
                </c:pt>
                <c:pt idx="1347">
                  <c:v>0.21</c:v>
                </c:pt>
                <c:pt idx="1348">
                  <c:v>0</c:v>
                </c:pt>
                <c:pt idx="1349">
                  <c:v>0.18</c:v>
                </c:pt>
                <c:pt idx="1350">
                  <c:v>0</c:v>
                </c:pt>
                <c:pt idx="1351">
                  <c:v>0.18</c:v>
                </c:pt>
                <c:pt idx="1352">
                  <c:v>0</c:v>
                </c:pt>
                <c:pt idx="1353">
                  <c:v>0.18</c:v>
                </c:pt>
                <c:pt idx="1354">
                  <c:v>0</c:v>
                </c:pt>
                <c:pt idx="1355">
                  <c:v>0.18</c:v>
                </c:pt>
                <c:pt idx="1356">
                  <c:v>0.03</c:v>
                </c:pt>
                <c:pt idx="1357">
                  <c:v>0.18</c:v>
                </c:pt>
                <c:pt idx="1358">
                  <c:v>0</c:v>
                </c:pt>
                <c:pt idx="1359">
                  <c:v>0.21</c:v>
                </c:pt>
                <c:pt idx="1360">
                  <c:v>0.03</c:v>
                </c:pt>
                <c:pt idx="1361">
                  <c:v>0.21</c:v>
                </c:pt>
                <c:pt idx="1362">
                  <c:v>0</c:v>
                </c:pt>
                <c:pt idx="1363">
                  <c:v>0.21</c:v>
                </c:pt>
                <c:pt idx="1364">
                  <c:v>0.03</c:v>
                </c:pt>
                <c:pt idx="1365">
                  <c:v>0.21</c:v>
                </c:pt>
                <c:pt idx="1366">
                  <c:v>0.03</c:v>
                </c:pt>
                <c:pt idx="1367">
                  <c:v>0.21</c:v>
                </c:pt>
                <c:pt idx="1368">
                  <c:v>0</c:v>
                </c:pt>
                <c:pt idx="1369">
                  <c:v>0.18</c:v>
                </c:pt>
                <c:pt idx="1370">
                  <c:v>0</c:v>
                </c:pt>
                <c:pt idx="1371">
                  <c:v>0.18</c:v>
                </c:pt>
                <c:pt idx="1372">
                  <c:v>0</c:v>
                </c:pt>
                <c:pt idx="1373">
                  <c:v>0.18</c:v>
                </c:pt>
                <c:pt idx="1374">
                  <c:v>0.03</c:v>
                </c:pt>
                <c:pt idx="1375">
                  <c:v>0.21</c:v>
                </c:pt>
                <c:pt idx="1376">
                  <c:v>0.03</c:v>
                </c:pt>
                <c:pt idx="1377">
                  <c:v>0.18</c:v>
                </c:pt>
                <c:pt idx="1378">
                  <c:v>0.03</c:v>
                </c:pt>
                <c:pt idx="1379">
                  <c:v>0.21</c:v>
                </c:pt>
                <c:pt idx="1380">
                  <c:v>0.03</c:v>
                </c:pt>
                <c:pt idx="1381">
                  <c:v>0.18</c:v>
                </c:pt>
                <c:pt idx="1382">
                  <c:v>0.03</c:v>
                </c:pt>
                <c:pt idx="1383">
                  <c:v>0.18</c:v>
                </c:pt>
                <c:pt idx="1384">
                  <c:v>0.03</c:v>
                </c:pt>
                <c:pt idx="1385">
                  <c:v>0.18</c:v>
                </c:pt>
                <c:pt idx="1386">
                  <c:v>0</c:v>
                </c:pt>
                <c:pt idx="1387">
                  <c:v>0.18</c:v>
                </c:pt>
                <c:pt idx="1388">
                  <c:v>0.03</c:v>
                </c:pt>
                <c:pt idx="1389">
                  <c:v>0.21</c:v>
                </c:pt>
                <c:pt idx="1390">
                  <c:v>0.03</c:v>
                </c:pt>
                <c:pt idx="1391">
                  <c:v>0.21</c:v>
                </c:pt>
                <c:pt idx="1392">
                  <c:v>0.03</c:v>
                </c:pt>
                <c:pt idx="1393">
                  <c:v>0.18</c:v>
                </c:pt>
                <c:pt idx="1394">
                  <c:v>0.03</c:v>
                </c:pt>
                <c:pt idx="1395">
                  <c:v>0.18</c:v>
                </c:pt>
                <c:pt idx="1396">
                  <c:v>0.03</c:v>
                </c:pt>
                <c:pt idx="1397">
                  <c:v>0.21</c:v>
                </c:pt>
                <c:pt idx="1398">
                  <c:v>0.03</c:v>
                </c:pt>
                <c:pt idx="1399">
                  <c:v>0.18</c:v>
                </c:pt>
                <c:pt idx="1400">
                  <c:v>0.03</c:v>
                </c:pt>
                <c:pt idx="1401">
                  <c:v>0.18</c:v>
                </c:pt>
                <c:pt idx="1402">
                  <c:v>0.03</c:v>
                </c:pt>
                <c:pt idx="1403">
                  <c:v>0.18</c:v>
                </c:pt>
                <c:pt idx="1404">
                  <c:v>0.03</c:v>
                </c:pt>
                <c:pt idx="1405">
                  <c:v>0.21</c:v>
                </c:pt>
                <c:pt idx="1406">
                  <c:v>0.03</c:v>
                </c:pt>
                <c:pt idx="1407">
                  <c:v>0.21</c:v>
                </c:pt>
                <c:pt idx="1408">
                  <c:v>0.03</c:v>
                </c:pt>
                <c:pt idx="1409">
                  <c:v>0.18</c:v>
                </c:pt>
                <c:pt idx="1410">
                  <c:v>0.03</c:v>
                </c:pt>
                <c:pt idx="1411">
                  <c:v>0.18</c:v>
                </c:pt>
                <c:pt idx="1412">
                  <c:v>0.03</c:v>
                </c:pt>
                <c:pt idx="1413">
                  <c:v>0.21</c:v>
                </c:pt>
                <c:pt idx="1414">
                  <c:v>0</c:v>
                </c:pt>
                <c:pt idx="1415">
                  <c:v>0.18</c:v>
                </c:pt>
                <c:pt idx="1416">
                  <c:v>0</c:v>
                </c:pt>
                <c:pt idx="1417">
                  <c:v>0.21</c:v>
                </c:pt>
                <c:pt idx="1418">
                  <c:v>0.03</c:v>
                </c:pt>
                <c:pt idx="1419">
                  <c:v>0.21</c:v>
                </c:pt>
                <c:pt idx="1420">
                  <c:v>0.03</c:v>
                </c:pt>
                <c:pt idx="1421">
                  <c:v>0.18</c:v>
                </c:pt>
                <c:pt idx="1422">
                  <c:v>0.03</c:v>
                </c:pt>
                <c:pt idx="1423">
                  <c:v>0.21</c:v>
                </c:pt>
                <c:pt idx="1424">
                  <c:v>0.03</c:v>
                </c:pt>
                <c:pt idx="1425">
                  <c:v>0.18</c:v>
                </c:pt>
                <c:pt idx="1426">
                  <c:v>0.03</c:v>
                </c:pt>
                <c:pt idx="1427">
                  <c:v>0.21</c:v>
                </c:pt>
                <c:pt idx="1428">
                  <c:v>0</c:v>
                </c:pt>
                <c:pt idx="1429">
                  <c:v>0.21</c:v>
                </c:pt>
                <c:pt idx="1430">
                  <c:v>0</c:v>
                </c:pt>
                <c:pt idx="1431">
                  <c:v>0.21</c:v>
                </c:pt>
                <c:pt idx="1432">
                  <c:v>0</c:v>
                </c:pt>
                <c:pt idx="1433">
                  <c:v>0.18</c:v>
                </c:pt>
                <c:pt idx="1434">
                  <c:v>0.03</c:v>
                </c:pt>
                <c:pt idx="1435">
                  <c:v>0.18</c:v>
                </c:pt>
                <c:pt idx="1436">
                  <c:v>0</c:v>
                </c:pt>
                <c:pt idx="1437">
                  <c:v>0.18</c:v>
                </c:pt>
                <c:pt idx="1438">
                  <c:v>0.03</c:v>
                </c:pt>
                <c:pt idx="1439">
                  <c:v>0.21</c:v>
                </c:pt>
                <c:pt idx="1440">
                  <c:v>0.03</c:v>
                </c:pt>
                <c:pt idx="1441">
                  <c:v>0.18</c:v>
                </c:pt>
                <c:pt idx="1442">
                  <c:v>0</c:v>
                </c:pt>
                <c:pt idx="1443">
                  <c:v>0.21</c:v>
                </c:pt>
                <c:pt idx="1444">
                  <c:v>0</c:v>
                </c:pt>
                <c:pt idx="1445">
                  <c:v>0.15</c:v>
                </c:pt>
                <c:pt idx="1446">
                  <c:v>0.03</c:v>
                </c:pt>
                <c:pt idx="1447">
                  <c:v>0.21</c:v>
                </c:pt>
                <c:pt idx="1448">
                  <c:v>0.03</c:v>
                </c:pt>
                <c:pt idx="1449">
                  <c:v>0.18</c:v>
                </c:pt>
                <c:pt idx="1450">
                  <c:v>0.03</c:v>
                </c:pt>
                <c:pt idx="1451">
                  <c:v>0.18</c:v>
                </c:pt>
                <c:pt idx="1452">
                  <c:v>0.03</c:v>
                </c:pt>
                <c:pt idx="1453">
                  <c:v>0.18</c:v>
                </c:pt>
                <c:pt idx="1454">
                  <c:v>0.03</c:v>
                </c:pt>
                <c:pt idx="1455">
                  <c:v>0.21</c:v>
                </c:pt>
                <c:pt idx="1456">
                  <c:v>0.03</c:v>
                </c:pt>
                <c:pt idx="1457">
                  <c:v>0.21</c:v>
                </c:pt>
                <c:pt idx="1458">
                  <c:v>0</c:v>
                </c:pt>
                <c:pt idx="1459">
                  <c:v>0.18</c:v>
                </c:pt>
                <c:pt idx="1460">
                  <c:v>0.03</c:v>
                </c:pt>
                <c:pt idx="1461">
                  <c:v>0.21</c:v>
                </c:pt>
                <c:pt idx="1462">
                  <c:v>0.03</c:v>
                </c:pt>
                <c:pt idx="1463">
                  <c:v>0.21</c:v>
                </c:pt>
                <c:pt idx="1464">
                  <c:v>0.03</c:v>
                </c:pt>
                <c:pt idx="1465">
                  <c:v>0.21</c:v>
                </c:pt>
                <c:pt idx="1466">
                  <c:v>0.03</c:v>
                </c:pt>
                <c:pt idx="1467">
                  <c:v>0.18</c:v>
                </c:pt>
                <c:pt idx="1468">
                  <c:v>0.03</c:v>
                </c:pt>
                <c:pt idx="1469">
                  <c:v>0.21</c:v>
                </c:pt>
                <c:pt idx="1470">
                  <c:v>0</c:v>
                </c:pt>
                <c:pt idx="1471">
                  <c:v>0.21</c:v>
                </c:pt>
                <c:pt idx="1472">
                  <c:v>0.03</c:v>
                </c:pt>
                <c:pt idx="1473">
                  <c:v>0.18</c:v>
                </c:pt>
                <c:pt idx="1474">
                  <c:v>0.03</c:v>
                </c:pt>
                <c:pt idx="1475">
                  <c:v>0.21</c:v>
                </c:pt>
                <c:pt idx="1476">
                  <c:v>0.03</c:v>
                </c:pt>
                <c:pt idx="1477">
                  <c:v>0.21</c:v>
                </c:pt>
                <c:pt idx="1478">
                  <c:v>0.03</c:v>
                </c:pt>
                <c:pt idx="1479">
                  <c:v>0.18</c:v>
                </c:pt>
                <c:pt idx="1480">
                  <c:v>0.03</c:v>
                </c:pt>
                <c:pt idx="1481">
                  <c:v>0.18</c:v>
                </c:pt>
                <c:pt idx="1482">
                  <c:v>0</c:v>
                </c:pt>
                <c:pt idx="1483">
                  <c:v>0.18</c:v>
                </c:pt>
                <c:pt idx="1484">
                  <c:v>0.03</c:v>
                </c:pt>
                <c:pt idx="1485">
                  <c:v>0.18</c:v>
                </c:pt>
                <c:pt idx="1486">
                  <c:v>0.03</c:v>
                </c:pt>
                <c:pt idx="1487">
                  <c:v>0.18</c:v>
                </c:pt>
                <c:pt idx="1488">
                  <c:v>0.03</c:v>
                </c:pt>
                <c:pt idx="1489">
                  <c:v>0.18</c:v>
                </c:pt>
                <c:pt idx="1490">
                  <c:v>0.03</c:v>
                </c:pt>
                <c:pt idx="1491">
                  <c:v>0.21</c:v>
                </c:pt>
                <c:pt idx="1492">
                  <c:v>0.03</c:v>
                </c:pt>
                <c:pt idx="1493">
                  <c:v>0.21</c:v>
                </c:pt>
                <c:pt idx="1494">
                  <c:v>0.03</c:v>
                </c:pt>
                <c:pt idx="1495">
                  <c:v>0.21</c:v>
                </c:pt>
                <c:pt idx="1496">
                  <c:v>0.03</c:v>
                </c:pt>
                <c:pt idx="1497">
                  <c:v>0.21</c:v>
                </c:pt>
                <c:pt idx="1498">
                  <c:v>0</c:v>
                </c:pt>
                <c:pt idx="1499">
                  <c:v>0.18</c:v>
                </c:pt>
                <c:pt idx="1500">
                  <c:v>0.03</c:v>
                </c:pt>
                <c:pt idx="1501">
                  <c:v>0.21</c:v>
                </c:pt>
                <c:pt idx="1502">
                  <c:v>0.03</c:v>
                </c:pt>
                <c:pt idx="1503">
                  <c:v>0.21</c:v>
                </c:pt>
                <c:pt idx="1504">
                  <c:v>0.03</c:v>
                </c:pt>
                <c:pt idx="1505">
                  <c:v>0.18</c:v>
                </c:pt>
                <c:pt idx="1506">
                  <c:v>0.03</c:v>
                </c:pt>
                <c:pt idx="1507">
                  <c:v>0.21</c:v>
                </c:pt>
                <c:pt idx="1508">
                  <c:v>0.03</c:v>
                </c:pt>
                <c:pt idx="1509">
                  <c:v>0.18</c:v>
                </c:pt>
                <c:pt idx="1510">
                  <c:v>0.03</c:v>
                </c:pt>
                <c:pt idx="1511">
                  <c:v>0.21</c:v>
                </c:pt>
                <c:pt idx="1512">
                  <c:v>0.03</c:v>
                </c:pt>
                <c:pt idx="1513">
                  <c:v>0.18</c:v>
                </c:pt>
                <c:pt idx="1514">
                  <c:v>0.03</c:v>
                </c:pt>
                <c:pt idx="1515">
                  <c:v>0.21</c:v>
                </c:pt>
                <c:pt idx="1516">
                  <c:v>0.18</c:v>
                </c:pt>
                <c:pt idx="1517">
                  <c:v>0.21</c:v>
                </c:pt>
                <c:pt idx="1518">
                  <c:v>0.03</c:v>
                </c:pt>
                <c:pt idx="1519">
                  <c:v>0.18</c:v>
                </c:pt>
                <c:pt idx="1520">
                  <c:v>0.48</c:v>
                </c:pt>
                <c:pt idx="1521">
                  <c:v>0.87</c:v>
                </c:pt>
                <c:pt idx="1522">
                  <c:v>0.27</c:v>
                </c:pt>
                <c:pt idx="1523">
                  <c:v>0.56999999999999995</c:v>
                </c:pt>
                <c:pt idx="1524">
                  <c:v>0.42</c:v>
                </c:pt>
                <c:pt idx="1525">
                  <c:v>0.27</c:v>
                </c:pt>
                <c:pt idx="1526">
                  <c:v>0.21</c:v>
                </c:pt>
                <c:pt idx="1527">
                  <c:v>0.81</c:v>
                </c:pt>
                <c:pt idx="1528">
                  <c:v>0.21</c:v>
                </c:pt>
                <c:pt idx="1529">
                  <c:v>0.72</c:v>
                </c:pt>
                <c:pt idx="1530">
                  <c:v>0.21</c:v>
                </c:pt>
                <c:pt idx="1531">
                  <c:v>0.24</c:v>
                </c:pt>
                <c:pt idx="1532">
                  <c:v>0.51</c:v>
                </c:pt>
                <c:pt idx="1533">
                  <c:v>0.9</c:v>
                </c:pt>
                <c:pt idx="1534">
                  <c:v>0.21</c:v>
                </c:pt>
                <c:pt idx="1535">
                  <c:v>0.21</c:v>
                </c:pt>
                <c:pt idx="1536">
                  <c:v>0.3</c:v>
                </c:pt>
                <c:pt idx="1537">
                  <c:v>0.63</c:v>
                </c:pt>
                <c:pt idx="1538">
                  <c:v>0.39</c:v>
                </c:pt>
                <c:pt idx="1539">
                  <c:v>0.24</c:v>
                </c:pt>
                <c:pt idx="1540">
                  <c:v>0.45</c:v>
                </c:pt>
                <c:pt idx="1541">
                  <c:v>0.48</c:v>
                </c:pt>
                <c:pt idx="1542">
                  <c:v>0.12</c:v>
                </c:pt>
                <c:pt idx="1543">
                  <c:v>0.06</c:v>
                </c:pt>
                <c:pt idx="1544">
                  <c:v>0.75</c:v>
                </c:pt>
                <c:pt idx="1545">
                  <c:v>0.66</c:v>
                </c:pt>
                <c:pt idx="1546">
                  <c:v>0.15</c:v>
                </c:pt>
                <c:pt idx="1547">
                  <c:v>0.12</c:v>
                </c:pt>
                <c:pt idx="1548">
                  <c:v>0</c:v>
                </c:pt>
                <c:pt idx="1549">
                  <c:v>0.12</c:v>
                </c:pt>
                <c:pt idx="1550">
                  <c:v>0.27</c:v>
                </c:pt>
                <c:pt idx="1551">
                  <c:v>0.54</c:v>
                </c:pt>
                <c:pt idx="1552">
                  <c:v>0.87</c:v>
                </c:pt>
                <c:pt idx="1553">
                  <c:v>0.15</c:v>
                </c:pt>
                <c:pt idx="1554">
                  <c:v>0.09</c:v>
                </c:pt>
                <c:pt idx="1555">
                  <c:v>0.12</c:v>
                </c:pt>
                <c:pt idx="1556">
                  <c:v>0</c:v>
                </c:pt>
                <c:pt idx="1557">
                  <c:v>0.15</c:v>
                </c:pt>
                <c:pt idx="1558">
                  <c:v>0</c:v>
                </c:pt>
                <c:pt idx="1559">
                  <c:v>0.18</c:v>
                </c:pt>
                <c:pt idx="1560">
                  <c:v>0.15</c:v>
                </c:pt>
                <c:pt idx="1561">
                  <c:v>0.15</c:v>
                </c:pt>
                <c:pt idx="1562">
                  <c:v>0.09</c:v>
                </c:pt>
                <c:pt idx="1563">
                  <c:v>0.15</c:v>
                </c:pt>
                <c:pt idx="1564">
                  <c:v>0</c:v>
                </c:pt>
                <c:pt idx="1565">
                  <c:v>0.15</c:v>
                </c:pt>
                <c:pt idx="1566">
                  <c:v>0.03</c:v>
                </c:pt>
                <c:pt idx="1567">
                  <c:v>0.6</c:v>
                </c:pt>
                <c:pt idx="1568">
                  <c:v>0.09</c:v>
                </c:pt>
                <c:pt idx="1569">
                  <c:v>0.12</c:v>
                </c:pt>
                <c:pt idx="1570">
                  <c:v>0</c:v>
                </c:pt>
                <c:pt idx="1571">
                  <c:v>0.18</c:v>
                </c:pt>
                <c:pt idx="1572">
                  <c:v>0</c:v>
                </c:pt>
                <c:pt idx="1573">
                  <c:v>0.15</c:v>
                </c:pt>
                <c:pt idx="1574">
                  <c:v>0</c:v>
                </c:pt>
                <c:pt idx="1575">
                  <c:v>0.18</c:v>
                </c:pt>
                <c:pt idx="1576">
                  <c:v>0</c:v>
                </c:pt>
                <c:pt idx="1577">
                  <c:v>0.18</c:v>
                </c:pt>
                <c:pt idx="1578">
                  <c:v>0</c:v>
                </c:pt>
                <c:pt idx="1579">
                  <c:v>0.18</c:v>
                </c:pt>
                <c:pt idx="1580">
                  <c:v>0</c:v>
                </c:pt>
                <c:pt idx="1581">
                  <c:v>0.18</c:v>
                </c:pt>
                <c:pt idx="1582">
                  <c:v>0</c:v>
                </c:pt>
                <c:pt idx="1583">
                  <c:v>0.18</c:v>
                </c:pt>
                <c:pt idx="1584">
                  <c:v>0</c:v>
                </c:pt>
                <c:pt idx="1585">
                  <c:v>0.18</c:v>
                </c:pt>
                <c:pt idx="1586">
                  <c:v>0</c:v>
                </c:pt>
                <c:pt idx="1587">
                  <c:v>0.18</c:v>
                </c:pt>
                <c:pt idx="1588">
                  <c:v>0.03</c:v>
                </c:pt>
                <c:pt idx="1589">
                  <c:v>0.18</c:v>
                </c:pt>
                <c:pt idx="1590">
                  <c:v>0</c:v>
                </c:pt>
                <c:pt idx="1591">
                  <c:v>0.18</c:v>
                </c:pt>
                <c:pt idx="1592">
                  <c:v>0</c:v>
                </c:pt>
                <c:pt idx="1593">
                  <c:v>0.18</c:v>
                </c:pt>
                <c:pt idx="1594">
                  <c:v>0</c:v>
                </c:pt>
                <c:pt idx="1595">
                  <c:v>0.18</c:v>
                </c:pt>
                <c:pt idx="1596">
                  <c:v>0</c:v>
                </c:pt>
                <c:pt idx="1597">
                  <c:v>0.18</c:v>
                </c:pt>
                <c:pt idx="1598">
                  <c:v>0</c:v>
                </c:pt>
                <c:pt idx="1599">
                  <c:v>0.18</c:v>
                </c:pt>
                <c:pt idx="1600">
                  <c:v>0</c:v>
                </c:pt>
                <c:pt idx="1601">
                  <c:v>0.18</c:v>
                </c:pt>
                <c:pt idx="1602">
                  <c:v>0</c:v>
                </c:pt>
                <c:pt idx="1603">
                  <c:v>0.18</c:v>
                </c:pt>
                <c:pt idx="1604">
                  <c:v>0</c:v>
                </c:pt>
                <c:pt idx="1605">
                  <c:v>0.18</c:v>
                </c:pt>
                <c:pt idx="1606">
                  <c:v>0</c:v>
                </c:pt>
                <c:pt idx="1607">
                  <c:v>0.18</c:v>
                </c:pt>
                <c:pt idx="1608">
                  <c:v>0</c:v>
                </c:pt>
                <c:pt idx="1609">
                  <c:v>0.18</c:v>
                </c:pt>
                <c:pt idx="1610">
                  <c:v>0</c:v>
                </c:pt>
                <c:pt idx="1611">
                  <c:v>0.18</c:v>
                </c:pt>
                <c:pt idx="1612">
                  <c:v>0</c:v>
                </c:pt>
                <c:pt idx="1613">
                  <c:v>0.18</c:v>
                </c:pt>
                <c:pt idx="1614">
                  <c:v>0</c:v>
                </c:pt>
                <c:pt idx="1615">
                  <c:v>0.18</c:v>
                </c:pt>
                <c:pt idx="1616">
                  <c:v>0</c:v>
                </c:pt>
                <c:pt idx="1617">
                  <c:v>0.18</c:v>
                </c:pt>
                <c:pt idx="1618">
                  <c:v>0</c:v>
                </c:pt>
                <c:pt idx="1619">
                  <c:v>0.18</c:v>
                </c:pt>
                <c:pt idx="1620">
                  <c:v>0.03</c:v>
                </c:pt>
                <c:pt idx="1621">
                  <c:v>0.18</c:v>
                </c:pt>
                <c:pt idx="1622">
                  <c:v>0</c:v>
                </c:pt>
                <c:pt idx="1623">
                  <c:v>0.21</c:v>
                </c:pt>
                <c:pt idx="1624">
                  <c:v>0.03</c:v>
                </c:pt>
                <c:pt idx="1625">
                  <c:v>0.18</c:v>
                </c:pt>
                <c:pt idx="1626">
                  <c:v>0</c:v>
                </c:pt>
                <c:pt idx="1627">
                  <c:v>0.21</c:v>
                </c:pt>
                <c:pt idx="1628">
                  <c:v>0</c:v>
                </c:pt>
                <c:pt idx="1629">
                  <c:v>0.18</c:v>
                </c:pt>
                <c:pt idx="1630">
                  <c:v>0</c:v>
                </c:pt>
                <c:pt idx="1631">
                  <c:v>0.18</c:v>
                </c:pt>
                <c:pt idx="1632">
                  <c:v>0</c:v>
                </c:pt>
                <c:pt idx="1633">
                  <c:v>0.18</c:v>
                </c:pt>
                <c:pt idx="1634">
                  <c:v>0</c:v>
                </c:pt>
                <c:pt idx="1635">
                  <c:v>0.18</c:v>
                </c:pt>
                <c:pt idx="1636">
                  <c:v>0.03</c:v>
                </c:pt>
                <c:pt idx="1637">
                  <c:v>0.18</c:v>
                </c:pt>
                <c:pt idx="1638">
                  <c:v>0.03</c:v>
                </c:pt>
                <c:pt idx="1639">
                  <c:v>0.18</c:v>
                </c:pt>
                <c:pt idx="1640">
                  <c:v>0</c:v>
                </c:pt>
                <c:pt idx="1641">
                  <c:v>0.21</c:v>
                </c:pt>
                <c:pt idx="1642">
                  <c:v>0</c:v>
                </c:pt>
                <c:pt idx="1643">
                  <c:v>0.18</c:v>
                </c:pt>
                <c:pt idx="1644">
                  <c:v>0</c:v>
                </c:pt>
                <c:pt idx="1645">
                  <c:v>0.21</c:v>
                </c:pt>
                <c:pt idx="1646">
                  <c:v>0.03</c:v>
                </c:pt>
                <c:pt idx="1647">
                  <c:v>0.21</c:v>
                </c:pt>
                <c:pt idx="1648">
                  <c:v>0.03</c:v>
                </c:pt>
                <c:pt idx="1649">
                  <c:v>0.21</c:v>
                </c:pt>
                <c:pt idx="1650">
                  <c:v>0.03</c:v>
                </c:pt>
                <c:pt idx="1651">
                  <c:v>0.18</c:v>
                </c:pt>
                <c:pt idx="1652">
                  <c:v>0.03</c:v>
                </c:pt>
                <c:pt idx="1653">
                  <c:v>0.21</c:v>
                </c:pt>
                <c:pt idx="1654">
                  <c:v>0.03</c:v>
                </c:pt>
                <c:pt idx="1655">
                  <c:v>0.18</c:v>
                </c:pt>
                <c:pt idx="1656">
                  <c:v>0.03</c:v>
                </c:pt>
                <c:pt idx="1657">
                  <c:v>0.18</c:v>
                </c:pt>
                <c:pt idx="1658">
                  <c:v>0.21</c:v>
                </c:pt>
                <c:pt idx="1659">
                  <c:v>0.66</c:v>
                </c:pt>
                <c:pt idx="1660">
                  <c:v>1.1100000000000001</c:v>
                </c:pt>
                <c:pt idx="1661">
                  <c:v>0.18</c:v>
                </c:pt>
                <c:pt idx="1662">
                  <c:v>0.03</c:v>
                </c:pt>
                <c:pt idx="1663">
                  <c:v>0.18</c:v>
                </c:pt>
                <c:pt idx="1664">
                  <c:v>0.03</c:v>
                </c:pt>
                <c:pt idx="1665">
                  <c:v>0.21</c:v>
                </c:pt>
                <c:pt idx="1666">
                  <c:v>0.03</c:v>
                </c:pt>
                <c:pt idx="1667">
                  <c:v>0.21</c:v>
                </c:pt>
                <c:pt idx="1668">
                  <c:v>0.09</c:v>
                </c:pt>
                <c:pt idx="1669">
                  <c:v>0.18</c:v>
                </c:pt>
                <c:pt idx="1670">
                  <c:v>0.03</c:v>
                </c:pt>
                <c:pt idx="1671">
                  <c:v>0.18</c:v>
                </c:pt>
                <c:pt idx="1672">
                  <c:v>0.06</c:v>
                </c:pt>
                <c:pt idx="1673">
                  <c:v>0.18</c:v>
                </c:pt>
                <c:pt idx="1674">
                  <c:v>0</c:v>
                </c:pt>
                <c:pt idx="1675">
                  <c:v>0.18</c:v>
                </c:pt>
                <c:pt idx="1676">
                  <c:v>0</c:v>
                </c:pt>
                <c:pt idx="1677">
                  <c:v>0.18</c:v>
                </c:pt>
                <c:pt idx="1678">
                  <c:v>0</c:v>
                </c:pt>
                <c:pt idx="1679">
                  <c:v>0.18</c:v>
                </c:pt>
                <c:pt idx="1680">
                  <c:v>0.09</c:v>
                </c:pt>
                <c:pt idx="1681">
                  <c:v>0.18</c:v>
                </c:pt>
                <c:pt idx="1682">
                  <c:v>0</c:v>
                </c:pt>
                <c:pt idx="1683">
                  <c:v>0.21</c:v>
                </c:pt>
                <c:pt idx="1684">
                  <c:v>0</c:v>
                </c:pt>
                <c:pt idx="1685">
                  <c:v>0.18</c:v>
                </c:pt>
                <c:pt idx="1686">
                  <c:v>0</c:v>
                </c:pt>
                <c:pt idx="1687">
                  <c:v>0.18</c:v>
                </c:pt>
                <c:pt idx="1688">
                  <c:v>0</c:v>
                </c:pt>
                <c:pt idx="1689">
                  <c:v>0.18</c:v>
                </c:pt>
                <c:pt idx="1690">
                  <c:v>0.03</c:v>
                </c:pt>
                <c:pt idx="1691">
                  <c:v>0.18</c:v>
                </c:pt>
                <c:pt idx="1692">
                  <c:v>0.03</c:v>
                </c:pt>
                <c:pt idx="1693">
                  <c:v>0.18</c:v>
                </c:pt>
                <c:pt idx="1694">
                  <c:v>0.03</c:v>
                </c:pt>
                <c:pt idx="1695">
                  <c:v>0.21</c:v>
                </c:pt>
                <c:pt idx="1696">
                  <c:v>0.03</c:v>
                </c:pt>
                <c:pt idx="1697">
                  <c:v>0.18</c:v>
                </c:pt>
                <c:pt idx="1698">
                  <c:v>0.03</c:v>
                </c:pt>
                <c:pt idx="1699">
                  <c:v>0.21</c:v>
                </c:pt>
                <c:pt idx="1700">
                  <c:v>0.03</c:v>
                </c:pt>
                <c:pt idx="1701">
                  <c:v>0.21</c:v>
                </c:pt>
                <c:pt idx="1702">
                  <c:v>0.03</c:v>
                </c:pt>
                <c:pt idx="1703">
                  <c:v>0.21</c:v>
                </c:pt>
                <c:pt idx="1704">
                  <c:v>0</c:v>
                </c:pt>
                <c:pt idx="1705">
                  <c:v>0.18</c:v>
                </c:pt>
                <c:pt idx="1706">
                  <c:v>0.18</c:v>
                </c:pt>
                <c:pt idx="1707">
                  <c:v>0.18</c:v>
                </c:pt>
                <c:pt idx="1708">
                  <c:v>0.03</c:v>
                </c:pt>
                <c:pt idx="1709">
                  <c:v>0.21</c:v>
                </c:pt>
                <c:pt idx="1710">
                  <c:v>0.18</c:v>
                </c:pt>
                <c:pt idx="1711">
                  <c:v>0.21</c:v>
                </c:pt>
                <c:pt idx="1712">
                  <c:v>0.18</c:v>
                </c:pt>
                <c:pt idx="1713">
                  <c:v>0.18</c:v>
                </c:pt>
                <c:pt idx="1714">
                  <c:v>0.03</c:v>
                </c:pt>
                <c:pt idx="1715">
                  <c:v>0.15</c:v>
                </c:pt>
                <c:pt idx="1716">
                  <c:v>0.03</c:v>
                </c:pt>
                <c:pt idx="1717">
                  <c:v>0.21</c:v>
                </c:pt>
                <c:pt idx="1718">
                  <c:v>0.03</c:v>
                </c:pt>
                <c:pt idx="1719">
                  <c:v>0.09</c:v>
                </c:pt>
                <c:pt idx="1720">
                  <c:v>0.03</c:v>
                </c:pt>
                <c:pt idx="1721">
                  <c:v>0.21</c:v>
                </c:pt>
                <c:pt idx="1722">
                  <c:v>0.03</c:v>
                </c:pt>
                <c:pt idx="1723">
                  <c:v>0.21</c:v>
                </c:pt>
                <c:pt idx="1724">
                  <c:v>0.03</c:v>
                </c:pt>
                <c:pt idx="1725">
                  <c:v>0.12</c:v>
                </c:pt>
                <c:pt idx="1726">
                  <c:v>0.03</c:v>
                </c:pt>
                <c:pt idx="1727">
                  <c:v>0.18</c:v>
                </c:pt>
                <c:pt idx="1728">
                  <c:v>0.03</c:v>
                </c:pt>
                <c:pt idx="1729">
                  <c:v>0.21</c:v>
                </c:pt>
                <c:pt idx="1730">
                  <c:v>0.03</c:v>
                </c:pt>
                <c:pt idx="1731">
                  <c:v>0.09</c:v>
                </c:pt>
                <c:pt idx="1732">
                  <c:v>0.03</c:v>
                </c:pt>
                <c:pt idx="1733">
                  <c:v>0.21</c:v>
                </c:pt>
                <c:pt idx="1734">
                  <c:v>0.06</c:v>
                </c:pt>
                <c:pt idx="1735">
                  <c:v>0.24</c:v>
                </c:pt>
                <c:pt idx="1736">
                  <c:v>0</c:v>
                </c:pt>
                <c:pt idx="1737">
                  <c:v>0.21</c:v>
                </c:pt>
                <c:pt idx="1738">
                  <c:v>0</c:v>
                </c:pt>
                <c:pt idx="1739">
                  <c:v>0.12</c:v>
                </c:pt>
                <c:pt idx="1740">
                  <c:v>0</c:v>
                </c:pt>
                <c:pt idx="1741">
                  <c:v>0.21</c:v>
                </c:pt>
                <c:pt idx="1742">
                  <c:v>0.03</c:v>
                </c:pt>
                <c:pt idx="1743">
                  <c:v>0.18</c:v>
                </c:pt>
                <c:pt idx="1744">
                  <c:v>0.21</c:v>
                </c:pt>
                <c:pt idx="1745">
                  <c:v>0.24</c:v>
                </c:pt>
                <c:pt idx="1746">
                  <c:v>0.03</c:v>
                </c:pt>
                <c:pt idx="1747">
                  <c:v>0.15</c:v>
                </c:pt>
                <c:pt idx="1748">
                  <c:v>0.03</c:v>
                </c:pt>
                <c:pt idx="1749">
                  <c:v>0.06</c:v>
                </c:pt>
                <c:pt idx="1750">
                  <c:v>0.03</c:v>
                </c:pt>
                <c:pt idx="1751">
                  <c:v>0.03</c:v>
                </c:pt>
                <c:pt idx="1752">
                  <c:v>0.18</c:v>
                </c:pt>
                <c:pt idx="1753">
                  <c:v>0.18</c:v>
                </c:pt>
                <c:pt idx="1754">
                  <c:v>0.03</c:v>
                </c:pt>
                <c:pt idx="1755">
                  <c:v>0.21</c:v>
                </c:pt>
                <c:pt idx="1756">
                  <c:v>0</c:v>
                </c:pt>
                <c:pt idx="1757">
                  <c:v>0.15</c:v>
                </c:pt>
                <c:pt idx="1758">
                  <c:v>0</c:v>
                </c:pt>
                <c:pt idx="1759">
                  <c:v>0.18</c:v>
                </c:pt>
                <c:pt idx="1760">
                  <c:v>0</c:v>
                </c:pt>
                <c:pt idx="1761">
                  <c:v>0.15</c:v>
                </c:pt>
                <c:pt idx="1762">
                  <c:v>0.03</c:v>
                </c:pt>
                <c:pt idx="1763">
                  <c:v>0.18</c:v>
                </c:pt>
                <c:pt idx="1764">
                  <c:v>0.03</c:v>
                </c:pt>
                <c:pt idx="1765">
                  <c:v>0.18</c:v>
                </c:pt>
                <c:pt idx="1766">
                  <c:v>0</c:v>
                </c:pt>
                <c:pt idx="1767">
                  <c:v>0.18</c:v>
                </c:pt>
                <c:pt idx="1768">
                  <c:v>0</c:v>
                </c:pt>
                <c:pt idx="1769">
                  <c:v>0.21</c:v>
                </c:pt>
                <c:pt idx="1770">
                  <c:v>0.03</c:v>
                </c:pt>
                <c:pt idx="1771">
                  <c:v>0.21</c:v>
                </c:pt>
                <c:pt idx="1772">
                  <c:v>0</c:v>
                </c:pt>
                <c:pt idx="1773">
                  <c:v>0.21</c:v>
                </c:pt>
                <c:pt idx="1774">
                  <c:v>0.03</c:v>
                </c:pt>
                <c:pt idx="1775">
                  <c:v>0.18</c:v>
                </c:pt>
                <c:pt idx="1776">
                  <c:v>0.03</c:v>
                </c:pt>
                <c:pt idx="1777">
                  <c:v>0.18</c:v>
                </c:pt>
                <c:pt idx="1778">
                  <c:v>0.03</c:v>
                </c:pt>
                <c:pt idx="1779">
                  <c:v>0.18</c:v>
                </c:pt>
                <c:pt idx="1780">
                  <c:v>0</c:v>
                </c:pt>
                <c:pt idx="1781">
                  <c:v>0.18</c:v>
                </c:pt>
                <c:pt idx="1782">
                  <c:v>0.03</c:v>
                </c:pt>
                <c:pt idx="1783">
                  <c:v>0.18</c:v>
                </c:pt>
                <c:pt idx="1784">
                  <c:v>0.03</c:v>
                </c:pt>
                <c:pt idx="1785">
                  <c:v>0.18</c:v>
                </c:pt>
                <c:pt idx="1786">
                  <c:v>0.03</c:v>
                </c:pt>
                <c:pt idx="1787">
                  <c:v>0.18</c:v>
                </c:pt>
                <c:pt idx="1788">
                  <c:v>0.03</c:v>
                </c:pt>
                <c:pt idx="1789">
                  <c:v>0.18</c:v>
                </c:pt>
                <c:pt idx="1790">
                  <c:v>0.03</c:v>
                </c:pt>
                <c:pt idx="1791">
                  <c:v>0.21</c:v>
                </c:pt>
                <c:pt idx="1792">
                  <c:v>0.06</c:v>
                </c:pt>
                <c:pt idx="1793">
                  <c:v>0.21</c:v>
                </c:pt>
                <c:pt idx="1794">
                  <c:v>0.03</c:v>
                </c:pt>
                <c:pt idx="1795">
                  <c:v>0.21</c:v>
                </c:pt>
                <c:pt idx="1796">
                  <c:v>0.06</c:v>
                </c:pt>
                <c:pt idx="1797">
                  <c:v>0.15</c:v>
                </c:pt>
                <c:pt idx="1798">
                  <c:v>0.81</c:v>
                </c:pt>
                <c:pt idx="1799">
                  <c:v>0.48</c:v>
                </c:pt>
                <c:pt idx="1800">
                  <c:v>0.12</c:v>
                </c:pt>
                <c:pt idx="1801">
                  <c:v>0.15</c:v>
                </c:pt>
                <c:pt idx="1802">
                  <c:v>0.03</c:v>
                </c:pt>
                <c:pt idx="1803">
                  <c:v>0.21</c:v>
                </c:pt>
                <c:pt idx="1804">
                  <c:v>0.06</c:v>
                </c:pt>
                <c:pt idx="1805">
                  <c:v>0.18</c:v>
                </c:pt>
                <c:pt idx="1806">
                  <c:v>0.09</c:v>
                </c:pt>
                <c:pt idx="1807">
                  <c:v>0.63</c:v>
                </c:pt>
                <c:pt idx="1808">
                  <c:v>1.05</c:v>
                </c:pt>
                <c:pt idx="1809">
                  <c:v>0.9</c:v>
                </c:pt>
                <c:pt idx="1810">
                  <c:v>1.26</c:v>
                </c:pt>
                <c:pt idx="1811">
                  <c:v>0.18</c:v>
                </c:pt>
                <c:pt idx="1812">
                  <c:v>0.09</c:v>
                </c:pt>
                <c:pt idx="1813">
                  <c:v>0.12</c:v>
                </c:pt>
                <c:pt idx="1814">
                  <c:v>0.06</c:v>
                </c:pt>
                <c:pt idx="1815">
                  <c:v>0.18</c:v>
                </c:pt>
                <c:pt idx="1816">
                  <c:v>0.03</c:v>
                </c:pt>
                <c:pt idx="1817">
                  <c:v>0.03</c:v>
                </c:pt>
                <c:pt idx="1818">
                  <c:v>0.03</c:v>
                </c:pt>
                <c:pt idx="1819">
                  <c:v>0.06</c:v>
                </c:pt>
                <c:pt idx="1820">
                  <c:v>0.21</c:v>
                </c:pt>
                <c:pt idx="1821">
                  <c:v>0.09</c:v>
                </c:pt>
                <c:pt idx="1822">
                  <c:v>0.06</c:v>
                </c:pt>
                <c:pt idx="1823">
                  <c:v>0.18</c:v>
                </c:pt>
                <c:pt idx="1824">
                  <c:v>0.03</c:v>
                </c:pt>
                <c:pt idx="1825">
                  <c:v>0.21</c:v>
                </c:pt>
                <c:pt idx="1826">
                  <c:v>0.03</c:v>
                </c:pt>
                <c:pt idx="1827">
                  <c:v>0.21</c:v>
                </c:pt>
                <c:pt idx="1828">
                  <c:v>0</c:v>
                </c:pt>
                <c:pt idx="1829">
                  <c:v>0.15</c:v>
                </c:pt>
                <c:pt idx="1830">
                  <c:v>0</c:v>
                </c:pt>
                <c:pt idx="1831">
                  <c:v>0.21</c:v>
                </c:pt>
                <c:pt idx="1832">
                  <c:v>0</c:v>
                </c:pt>
                <c:pt idx="1833">
                  <c:v>0.18</c:v>
                </c:pt>
                <c:pt idx="1834">
                  <c:v>0</c:v>
                </c:pt>
                <c:pt idx="1835">
                  <c:v>0.18</c:v>
                </c:pt>
                <c:pt idx="1836">
                  <c:v>0</c:v>
                </c:pt>
                <c:pt idx="1837">
                  <c:v>0.18</c:v>
                </c:pt>
                <c:pt idx="1838">
                  <c:v>0</c:v>
                </c:pt>
                <c:pt idx="1839">
                  <c:v>0.18</c:v>
                </c:pt>
                <c:pt idx="1840">
                  <c:v>0</c:v>
                </c:pt>
                <c:pt idx="1841">
                  <c:v>0.18</c:v>
                </c:pt>
                <c:pt idx="1842">
                  <c:v>0</c:v>
                </c:pt>
                <c:pt idx="1843">
                  <c:v>0.18</c:v>
                </c:pt>
                <c:pt idx="1844">
                  <c:v>0</c:v>
                </c:pt>
                <c:pt idx="1845">
                  <c:v>0.18</c:v>
                </c:pt>
                <c:pt idx="1846">
                  <c:v>0</c:v>
                </c:pt>
                <c:pt idx="1847">
                  <c:v>0.18</c:v>
                </c:pt>
                <c:pt idx="1848">
                  <c:v>0</c:v>
                </c:pt>
                <c:pt idx="1849">
                  <c:v>0.18</c:v>
                </c:pt>
                <c:pt idx="1850">
                  <c:v>0</c:v>
                </c:pt>
                <c:pt idx="1851">
                  <c:v>0.18</c:v>
                </c:pt>
                <c:pt idx="1852">
                  <c:v>0</c:v>
                </c:pt>
                <c:pt idx="1853">
                  <c:v>0.18</c:v>
                </c:pt>
                <c:pt idx="1854">
                  <c:v>0</c:v>
                </c:pt>
                <c:pt idx="1855">
                  <c:v>0.18</c:v>
                </c:pt>
                <c:pt idx="1856">
                  <c:v>0.03</c:v>
                </c:pt>
                <c:pt idx="1857">
                  <c:v>0.18</c:v>
                </c:pt>
                <c:pt idx="1858">
                  <c:v>0</c:v>
                </c:pt>
                <c:pt idx="1859">
                  <c:v>0.18</c:v>
                </c:pt>
                <c:pt idx="1860">
                  <c:v>0</c:v>
                </c:pt>
                <c:pt idx="1861">
                  <c:v>0.18</c:v>
                </c:pt>
                <c:pt idx="1862">
                  <c:v>0</c:v>
                </c:pt>
                <c:pt idx="1863">
                  <c:v>0.18</c:v>
                </c:pt>
                <c:pt idx="1864">
                  <c:v>0</c:v>
                </c:pt>
                <c:pt idx="1865">
                  <c:v>0.18</c:v>
                </c:pt>
                <c:pt idx="1866">
                  <c:v>0</c:v>
                </c:pt>
                <c:pt idx="1867">
                  <c:v>0.18</c:v>
                </c:pt>
                <c:pt idx="1868">
                  <c:v>0</c:v>
                </c:pt>
                <c:pt idx="1869">
                  <c:v>0.21</c:v>
                </c:pt>
                <c:pt idx="1870">
                  <c:v>0</c:v>
                </c:pt>
                <c:pt idx="1871">
                  <c:v>0.18</c:v>
                </c:pt>
                <c:pt idx="1872">
                  <c:v>0.03</c:v>
                </c:pt>
                <c:pt idx="1873">
                  <c:v>0.18</c:v>
                </c:pt>
                <c:pt idx="1874">
                  <c:v>0</c:v>
                </c:pt>
                <c:pt idx="1875">
                  <c:v>0.18</c:v>
                </c:pt>
                <c:pt idx="1876">
                  <c:v>0</c:v>
                </c:pt>
                <c:pt idx="1877">
                  <c:v>0.18</c:v>
                </c:pt>
                <c:pt idx="1878">
                  <c:v>0</c:v>
                </c:pt>
                <c:pt idx="1879">
                  <c:v>0.18</c:v>
                </c:pt>
                <c:pt idx="1880">
                  <c:v>0.03</c:v>
                </c:pt>
                <c:pt idx="1881">
                  <c:v>0.18</c:v>
                </c:pt>
                <c:pt idx="1882">
                  <c:v>0</c:v>
                </c:pt>
                <c:pt idx="1883">
                  <c:v>0.21</c:v>
                </c:pt>
                <c:pt idx="1884">
                  <c:v>0</c:v>
                </c:pt>
                <c:pt idx="1885">
                  <c:v>0.21</c:v>
                </c:pt>
                <c:pt idx="1886">
                  <c:v>0</c:v>
                </c:pt>
                <c:pt idx="1887">
                  <c:v>0.18</c:v>
                </c:pt>
                <c:pt idx="1888">
                  <c:v>0.03</c:v>
                </c:pt>
                <c:pt idx="1889">
                  <c:v>0.18</c:v>
                </c:pt>
                <c:pt idx="1890">
                  <c:v>0.03</c:v>
                </c:pt>
                <c:pt idx="1891">
                  <c:v>0.18</c:v>
                </c:pt>
                <c:pt idx="1892">
                  <c:v>0.03</c:v>
                </c:pt>
                <c:pt idx="1893">
                  <c:v>0.18</c:v>
                </c:pt>
                <c:pt idx="1894">
                  <c:v>0.03</c:v>
                </c:pt>
                <c:pt idx="1895">
                  <c:v>0.18</c:v>
                </c:pt>
                <c:pt idx="1896">
                  <c:v>0</c:v>
                </c:pt>
                <c:pt idx="1897">
                  <c:v>0.18</c:v>
                </c:pt>
                <c:pt idx="1898">
                  <c:v>0</c:v>
                </c:pt>
                <c:pt idx="1899">
                  <c:v>0.18</c:v>
                </c:pt>
                <c:pt idx="1900">
                  <c:v>0.03</c:v>
                </c:pt>
                <c:pt idx="1901">
                  <c:v>0.18</c:v>
                </c:pt>
                <c:pt idx="1902">
                  <c:v>0.03</c:v>
                </c:pt>
                <c:pt idx="1903">
                  <c:v>0.18</c:v>
                </c:pt>
                <c:pt idx="1904">
                  <c:v>0.03</c:v>
                </c:pt>
                <c:pt idx="1905">
                  <c:v>0.18</c:v>
                </c:pt>
                <c:pt idx="1906">
                  <c:v>0.03</c:v>
                </c:pt>
                <c:pt idx="1907">
                  <c:v>0.18</c:v>
                </c:pt>
                <c:pt idx="1908">
                  <c:v>0.03</c:v>
                </c:pt>
                <c:pt idx="1909">
                  <c:v>0.21</c:v>
                </c:pt>
                <c:pt idx="1910">
                  <c:v>0.03</c:v>
                </c:pt>
                <c:pt idx="1911">
                  <c:v>0.21</c:v>
                </c:pt>
                <c:pt idx="1912">
                  <c:v>0.03</c:v>
                </c:pt>
                <c:pt idx="1913">
                  <c:v>0.21</c:v>
                </c:pt>
                <c:pt idx="1914">
                  <c:v>0.03</c:v>
                </c:pt>
                <c:pt idx="1915">
                  <c:v>0.21</c:v>
                </c:pt>
                <c:pt idx="1916">
                  <c:v>0.03</c:v>
                </c:pt>
                <c:pt idx="1917">
                  <c:v>0.21</c:v>
                </c:pt>
                <c:pt idx="1918">
                  <c:v>0.03</c:v>
                </c:pt>
                <c:pt idx="1919">
                  <c:v>0.21</c:v>
                </c:pt>
                <c:pt idx="1920">
                  <c:v>0</c:v>
                </c:pt>
                <c:pt idx="1921">
                  <c:v>0.18</c:v>
                </c:pt>
                <c:pt idx="1922">
                  <c:v>0</c:v>
                </c:pt>
                <c:pt idx="1923">
                  <c:v>0.18</c:v>
                </c:pt>
                <c:pt idx="1924">
                  <c:v>0</c:v>
                </c:pt>
                <c:pt idx="1925">
                  <c:v>0.21</c:v>
                </c:pt>
                <c:pt idx="1926">
                  <c:v>0</c:v>
                </c:pt>
                <c:pt idx="1927">
                  <c:v>0.18</c:v>
                </c:pt>
                <c:pt idx="1928">
                  <c:v>0.03</c:v>
                </c:pt>
                <c:pt idx="1929">
                  <c:v>0.21</c:v>
                </c:pt>
                <c:pt idx="1930">
                  <c:v>0.03</c:v>
                </c:pt>
                <c:pt idx="1931">
                  <c:v>0.21</c:v>
                </c:pt>
                <c:pt idx="1932">
                  <c:v>0.03</c:v>
                </c:pt>
                <c:pt idx="1933">
                  <c:v>0.18</c:v>
                </c:pt>
                <c:pt idx="1934">
                  <c:v>0</c:v>
                </c:pt>
                <c:pt idx="1935">
                  <c:v>0.21</c:v>
                </c:pt>
                <c:pt idx="1936">
                  <c:v>0.03</c:v>
                </c:pt>
                <c:pt idx="1937">
                  <c:v>0.21</c:v>
                </c:pt>
                <c:pt idx="1938">
                  <c:v>0.03</c:v>
                </c:pt>
                <c:pt idx="1939">
                  <c:v>0.21</c:v>
                </c:pt>
                <c:pt idx="1940">
                  <c:v>0.03</c:v>
                </c:pt>
                <c:pt idx="1941">
                  <c:v>0.18</c:v>
                </c:pt>
                <c:pt idx="1942">
                  <c:v>0.03</c:v>
                </c:pt>
                <c:pt idx="1943">
                  <c:v>0.18</c:v>
                </c:pt>
                <c:pt idx="1944">
                  <c:v>0.03</c:v>
                </c:pt>
                <c:pt idx="1945">
                  <c:v>0.18</c:v>
                </c:pt>
                <c:pt idx="1946">
                  <c:v>0.03</c:v>
                </c:pt>
                <c:pt idx="1947">
                  <c:v>0.21</c:v>
                </c:pt>
                <c:pt idx="1948">
                  <c:v>0.03</c:v>
                </c:pt>
                <c:pt idx="1949">
                  <c:v>0.18</c:v>
                </c:pt>
                <c:pt idx="1950">
                  <c:v>0.03</c:v>
                </c:pt>
                <c:pt idx="1951">
                  <c:v>0.18</c:v>
                </c:pt>
                <c:pt idx="1952">
                  <c:v>0.03</c:v>
                </c:pt>
                <c:pt idx="1953">
                  <c:v>0.21</c:v>
                </c:pt>
                <c:pt idx="1954">
                  <c:v>0.03</c:v>
                </c:pt>
                <c:pt idx="1955">
                  <c:v>0.18</c:v>
                </c:pt>
                <c:pt idx="1956">
                  <c:v>0.03</c:v>
                </c:pt>
                <c:pt idx="1957">
                  <c:v>0.18</c:v>
                </c:pt>
                <c:pt idx="1958">
                  <c:v>0</c:v>
                </c:pt>
                <c:pt idx="1959">
                  <c:v>0.21</c:v>
                </c:pt>
                <c:pt idx="1960">
                  <c:v>0.03</c:v>
                </c:pt>
                <c:pt idx="1961">
                  <c:v>0.18</c:v>
                </c:pt>
                <c:pt idx="1962">
                  <c:v>0.03</c:v>
                </c:pt>
                <c:pt idx="1963">
                  <c:v>0.21</c:v>
                </c:pt>
                <c:pt idx="1964">
                  <c:v>0.03</c:v>
                </c:pt>
                <c:pt idx="1965">
                  <c:v>0.18</c:v>
                </c:pt>
                <c:pt idx="1966">
                  <c:v>0.03</c:v>
                </c:pt>
                <c:pt idx="1967">
                  <c:v>0.21</c:v>
                </c:pt>
                <c:pt idx="1968">
                  <c:v>0.03</c:v>
                </c:pt>
                <c:pt idx="1969">
                  <c:v>0.18</c:v>
                </c:pt>
                <c:pt idx="1970">
                  <c:v>0</c:v>
                </c:pt>
                <c:pt idx="1971">
                  <c:v>0.18</c:v>
                </c:pt>
                <c:pt idx="1972">
                  <c:v>0.03</c:v>
                </c:pt>
                <c:pt idx="1973">
                  <c:v>0.21</c:v>
                </c:pt>
                <c:pt idx="1974">
                  <c:v>0.03</c:v>
                </c:pt>
                <c:pt idx="1975">
                  <c:v>0.18</c:v>
                </c:pt>
                <c:pt idx="1976">
                  <c:v>0.03</c:v>
                </c:pt>
                <c:pt idx="1977">
                  <c:v>0.21</c:v>
                </c:pt>
                <c:pt idx="1978">
                  <c:v>0.03</c:v>
                </c:pt>
                <c:pt idx="1979">
                  <c:v>0.18</c:v>
                </c:pt>
                <c:pt idx="1980">
                  <c:v>0.03</c:v>
                </c:pt>
                <c:pt idx="1981">
                  <c:v>0.21</c:v>
                </c:pt>
                <c:pt idx="1982">
                  <c:v>0.03</c:v>
                </c:pt>
                <c:pt idx="1983">
                  <c:v>0.18</c:v>
                </c:pt>
                <c:pt idx="1984">
                  <c:v>0.03</c:v>
                </c:pt>
                <c:pt idx="1985">
                  <c:v>0.21</c:v>
                </c:pt>
                <c:pt idx="1986">
                  <c:v>0</c:v>
                </c:pt>
                <c:pt idx="1987">
                  <c:v>0.21</c:v>
                </c:pt>
                <c:pt idx="1988">
                  <c:v>0</c:v>
                </c:pt>
                <c:pt idx="1989">
                  <c:v>0.21</c:v>
                </c:pt>
                <c:pt idx="1990">
                  <c:v>0.03</c:v>
                </c:pt>
                <c:pt idx="1991">
                  <c:v>0.18</c:v>
                </c:pt>
                <c:pt idx="1992">
                  <c:v>0.03</c:v>
                </c:pt>
                <c:pt idx="1993">
                  <c:v>0.18</c:v>
                </c:pt>
                <c:pt idx="1994">
                  <c:v>0.03</c:v>
                </c:pt>
                <c:pt idx="1995">
                  <c:v>0.21</c:v>
                </c:pt>
                <c:pt idx="1996">
                  <c:v>0.03</c:v>
                </c:pt>
                <c:pt idx="1997">
                  <c:v>0.18</c:v>
                </c:pt>
                <c:pt idx="1998">
                  <c:v>0.03</c:v>
                </c:pt>
                <c:pt idx="1999">
                  <c:v>0.18</c:v>
                </c:pt>
                <c:pt idx="2000">
                  <c:v>0</c:v>
                </c:pt>
                <c:pt idx="2001">
                  <c:v>0.18</c:v>
                </c:pt>
                <c:pt idx="2002">
                  <c:v>0</c:v>
                </c:pt>
                <c:pt idx="2003">
                  <c:v>0.21</c:v>
                </c:pt>
                <c:pt idx="2004">
                  <c:v>0.03</c:v>
                </c:pt>
                <c:pt idx="2005">
                  <c:v>0.18</c:v>
                </c:pt>
                <c:pt idx="2006">
                  <c:v>0.03</c:v>
                </c:pt>
                <c:pt idx="2007">
                  <c:v>0.18</c:v>
                </c:pt>
                <c:pt idx="2008">
                  <c:v>0.03</c:v>
                </c:pt>
                <c:pt idx="2009">
                  <c:v>0.18</c:v>
                </c:pt>
                <c:pt idx="2010">
                  <c:v>0.03</c:v>
                </c:pt>
                <c:pt idx="2011">
                  <c:v>0.21</c:v>
                </c:pt>
                <c:pt idx="2012">
                  <c:v>0.03</c:v>
                </c:pt>
                <c:pt idx="2013">
                  <c:v>0.18</c:v>
                </c:pt>
                <c:pt idx="2014">
                  <c:v>0</c:v>
                </c:pt>
                <c:pt idx="2015">
                  <c:v>0.21</c:v>
                </c:pt>
                <c:pt idx="2016">
                  <c:v>0</c:v>
                </c:pt>
                <c:pt idx="2017">
                  <c:v>0.18</c:v>
                </c:pt>
                <c:pt idx="2018">
                  <c:v>0.03</c:v>
                </c:pt>
                <c:pt idx="2019">
                  <c:v>0.18</c:v>
                </c:pt>
                <c:pt idx="2020">
                  <c:v>0.03</c:v>
                </c:pt>
                <c:pt idx="2021">
                  <c:v>0.18</c:v>
                </c:pt>
                <c:pt idx="2022">
                  <c:v>0.03</c:v>
                </c:pt>
                <c:pt idx="2023">
                  <c:v>0.18</c:v>
                </c:pt>
                <c:pt idx="2024">
                  <c:v>0.03</c:v>
                </c:pt>
                <c:pt idx="2025">
                  <c:v>0.18</c:v>
                </c:pt>
                <c:pt idx="2026">
                  <c:v>0.03</c:v>
                </c:pt>
                <c:pt idx="2027">
                  <c:v>0.21</c:v>
                </c:pt>
                <c:pt idx="2028">
                  <c:v>0.03</c:v>
                </c:pt>
                <c:pt idx="2029">
                  <c:v>0.21</c:v>
                </c:pt>
                <c:pt idx="2030">
                  <c:v>0.03</c:v>
                </c:pt>
                <c:pt idx="2031">
                  <c:v>0.21</c:v>
                </c:pt>
                <c:pt idx="2032">
                  <c:v>0.03</c:v>
                </c:pt>
                <c:pt idx="2033">
                  <c:v>0.21</c:v>
                </c:pt>
                <c:pt idx="2034">
                  <c:v>0.03</c:v>
                </c:pt>
                <c:pt idx="2035">
                  <c:v>0.18</c:v>
                </c:pt>
                <c:pt idx="2036">
                  <c:v>0.03</c:v>
                </c:pt>
                <c:pt idx="2037">
                  <c:v>0.18</c:v>
                </c:pt>
                <c:pt idx="2038">
                  <c:v>0.03</c:v>
                </c:pt>
                <c:pt idx="2039">
                  <c:v>0.18</c:v>
                </c:pt>
                <c:pt idx="2040">
                  <c:v>0</c:v>
                </c:pt>
                <c:pt idx="2041">
                  <c:v>0.21</c:v>
                </c:pt>
                <c:pt idx="2042">
                  <c:v>0.03</c:v>
                </c:pt>
                <c:pt idx="2043">
                  <c:v>0.21</c:v>
                </c:pt>
                <c:pt idx="2044">
                  <c:v>0.03</c:v>
                </c:pt>
                <c:pt idx="2045">
                  <c:v>0.18</c:v>
                </c:pt>
                <c:pt idx="2046">
                  <c:v>0.03</c:v>
                </c:pt>
                <c:pt idx="2047">
                  <c:v>0.21</c:v>
                </c:pt>
                <c:pt idx="2048">
                  <c:v>0.03</c:v>
                </c:pt>
                <c:pt idx="2049">
                  <c:v>0.21</c:v>
                </c:pt>
                <c:pt idx="2050">
                  <c:v>0</c:v>
                </c:pt>
                <c:pt idx="2051">
                  <c:v>0.21</c:v>
                </c:pt>
                <c:pt idx="2052">
                  <c:v>0.03</c:v>
                </c:pt>
                <c:pt idx="2053">
                  <c:v>0.21</c:v>
                </c:pt>
                <c:pt idx="2054">
                  <c:v>0.03</c:v>
                </c:pt>
                <c:pt idx="2055">
                  <c:v>0.21</c:v>
                </c:pt>
                <c:pt idx="2056">
                  <c:v>0</c:v>
                </c:pt>
                <c:pt idx="2057">
                  <c:v>0.18</c:v>
                </c:pt>
                <c:pt idx="2058">
                  <c:v>0</c:v>
                </c:pt>
                <c:pt idx="2059">
                  <c:v>0.18</c:v>
                </c:pt>
                <c:pt idx="2060">
                  <c:v>0</c:v>
                </c:pt>
                <c:pt idx="2061">
                  <c:v>0.18</c:v>
                </c:pt>
                <c:pt idx="2062">
                  <c:v>0.03</c:v>
                </c:pt>
                <c:pt idx="2063">
                  <c:v>0.21</c:v>
                </c:pt>
                <c:pt idx="2064">
                  <c:v>0.03</c:v>
                </c:pt>
                <c:pt idx="2065">
                  <c:v>0.18</c:v>
                </c:pt>
                <c:pt idx="2066">
                  <c:v>0.03</c:v>
                </c:pt>
                <c:pt idx="2067">
                  <c:v>0.21</c:v>
                </c:pt>
                <c:pt idx="2068">
                  <c:v>0.03</c:v>
                </c:pt>
                <c:pt idx="2069">
                  <c:v>0.21</c:v>
                </c:pt>
                <c:pt idx="2070">
                  <c:v>0.03</c:v>
                </c:pt>
                <c:pt idx="2071">
                  <c:v>0.21</c:v>
                </c:pt>
                <c:pt idx="2072">
                  <c:v>0.03</c:v>
                </c:pt>
                <c:pt idx="2073">
                  <c:v>0.18</c:v>
                </c:pt>
                <c:pt idx="2074">
                  <c:v>0.03</c:v>
                </c:pt>
                <c:pt idx="2075">
                  <c:v>0.21</c:v>
                </c:pt>
                <c:pt idx="2076">
                  <c:v>0.03</c:v>
                </c:pt>
                <c:pt idx="2077">
                  <c:v>0.21</c:v>
                </c:pt>
                <c:pt idx="2078">
                  <c:v>0.03</c:v>
                </c:pt>
                <c:pt idx="2079">
                  <c:v>0.18</c:v>
                </c:pt>
                <c:pt idx="2080">
                  <c:v>0.03</c:v>
                </c:pt>
                <c:pt idx="2081">
                  <c:v>0.18</c:v>
                </c:pt>
                <c:pt idx="2082">
                  <c:v>0.03</c:v>
                </c:pt>
                <c:pt idx="2083">
                  <c:v>0.21</c:v>
                </c:pt>
                <c:pt idx="2084">
                  <c:v>0.03</c:v>
                </c:pt>
                <c:pt idx="2085">
                  <c:v>0.18</c:v>
                </c:pt>
                <c:pt idx="2086">
                  <c:v>0.03</c:v>
                </c:pt>
                <c:pt idx="2087">
                  <c:v>0.18</c:v>
                </c:pt>
                <c:pt idx="2088">
                  <c:v>0.03</c:v>
                </c:pt>
                <c:pt idx="2089">
                  <c:v>0.21</c:v>
                </c:pt>
                <c:pt idx="2090">
                  <c:v>0.03</c:v>
                </c:pt>
                <c:pt idx="2091">
                  <c:v>0.21</c:v>
                </c:pt>
                <c:pt idx="2092">
                  <c:v>0.03</c:v>
                </c:pt>
                <c:pt idx="2093">
                  <c:v>0.21</c:v>
                </c:pt>
                <c:pt idx="2094">
                  <c:v>0.03</c:v>
                </c:pt>
                <c:pt idx="2095">
                  <c:v>0.18</c:v>
                </c:pt>
                <c:pt idx="2096">
                  <c:v>0.03</c:v>
                </c:pt>
                <c:pt idx="2097">
                  <c:v>0.21</c:v>
                </c:pt>
                <c:pt idx="2098">
                  <c:v>0.03</c:v>
                </c:pt>
                <c:pt idx="2099">
                  <c:v>0.21</c:v>
                </c:pt>
                <c:pt idx="2100">
                  <c:v>0.03</c:v>
                </c:pt>
                <c:pt idx="2101">
                  <c:v>0.18</c:v>
                </c:pt>
                <c:pt idx="2102">
                  <c:v>0.03</c:v>
                </c:pt>
                <c:pt idx="2103">
                  <c:v>0.21</c:v>
                </c:pt>
                <c:pt idx="2104">
                  <c:v>0.03</c:v>
                </c:pt>
                <c:pt idx="2105">
                  <c:v>0.18</c:v>
                </c:pt>
                <c:pt idx="2106">
                  <c:v>0.03</c:v>
                </c:pt>
                <c:pt idx="2107">
                  <c:v>0.18</c:v>
                </c:pt>
                <c:pt idx="2108">
                  <c:v>0.03</c:v>
                </c:pt>
                <c:pt idx="2109">
                  <c:v>0.21</c:v>
                </c:pt>
                <c:pt idx="2110">
                  <c:v>0.03</c:v>
                </c:pt>
                <c:pt idx="2111">
                  <c:v>0.18</c:v>
                </c:pt>
                <c:pt idx="2112">
                  <c:v>0.03</c:v>
                </c:pt>
                <c:pt idx="2113">
                  <c:v>0.21</c:v>
                </c:pt>
                <c:pt idx="2114">
                  <c:v>0.03</c:v>
                </c:pt>
                <c:pt idx="2115">
                  <c:v>0.21</c:v>
                </c:pt>
                <c:pt idx="2116">
                  <c:v>0.03</c:v>
                </c:pt>
                <c:pt idx="2117">
                  <c:v>0.18</c:v>
                </c:pt>
                <c:pt idx="2118">
                  <c:v>0.03</c:v>
                </c:pt>
                <c:pt idx="2119">
                  <c:v>0.18</c:v>
                </c:pt>
                <c:pt idx="2120">
                  <c:v>0.03</c:v>
                </c:pt>
                <c:pt idx="2121">
                  <c:v>0.18</c:v>
                </c:pt>
                <c:pt idx="2122">
                  <c:v>0</c:v>
                </c:pt>
                <c:pt idx="2123">
                  <c:v>0.21</c:v>
                </c:pt>
                <c:pt idx="2124">
                  <c:v>0.03</c:v>
                </c:pt>
                <c:pt idx="2125">
                  <c:v>0.21</c:v>
                </c:pt>
                <c:pt idx="2126">
                  <c:v>0.03</c:v>
                </c:pt>
                <c:pt idx="2127">
                  <c:v>0.18</c:v>
                </c:pt>
                <c:pt idx="2128">
                  <c:v>0</c:v>
                </c:pt>
                <c:pt idx="2129">
                  <c:v>0.21</c:v>
                </c:pt>
                <c:pt idx="2130">
                  <c:v>0.03</c:v>
                </c:pt>
                <c:pt idx="2131">
                  <c:v>0.21</c:v>
                </c:pt>
                <c:pt idx="2132">
                  <c:v>0.03</c:v>
                </c:pt>
                <c:pt idx="2133">
                  <c:v>0.21</c:v>
                </c:pt>
                <c:pt idx="2134">
                  <c:v>0.03</c:v>
                </c:pt>
                <c:pt idx="2135">
                  <c:v>0.18</c:v>
                </c:pt>
                <c:pt idx="2136">
                  <c:v>0.03</c:v>
                </c:pt>
                <c:pt idx="2137">
                  <c:v>0.18</c:v>
                </c:pt>
                <c:pt idx="2138">
                  <c:v>0</c:v>
                </c:pt>
                <c:pt idx="2139">
                  <c:v>0.18</c:v>
                </c:pt>
                <c:pt idx="2140">
                  <c:v>0.03</c:v>
                </c:pt>
                <c:pt idx="2141">
                  <c:v>0.18</c:v>
                </c:pt>
                <c:pt idx="2142">
                  <c:v>0.03</c:v>
                </c:pt>
                <c:pt idx="2143">
                  <c:v>0.21</c:v>
                </c:pt>
                <c:pt idx="2144">
                  <c:v>0.03</c:v>
                </c:pt>
                <c:pt idx="2145">
                  <c:v>0.18</c:v>
                </c:pt>
                <c:pt idx="2146">
                  <c:v>0.03</c:v>
                </c:pt>
                <c:pt idx="2147">
                  <c:v>0.21</c:v>
                </c:pt>
                <c:pt idx="2148">
                  <c:v>0.03</c:v>
                </c:pt>
                <c:pt idx="2149">
                  <c:v>0.18</c:v>
                </c:pt>
                <c:pt idx="2150">
                  <c:v>0.03</c:v>
                </c:pt>
                <c:pt idx="2151">
                  <c:v>0.21</c:v>
                </c:pt>
                <c:pt idx="2152">
                  <c:v>0.03</c:v>
                </c:pt>
                <c:pt idx="2153">
                  <c:v>0.21</c:v>
                </c:pt>
                <c:pt idx="2154">
                  <c:v>0.03</c:v>
                </c:pt>
                <c:pt idx="2155">
                  <c:v>0.18</c:v>
                </c:pt>
                <c:pt idx="2156">
                  <c:v>0</c:v>
                </c:pt>
                <c:pt idx="2157">
                  <c:v>0.21</c:v>
                </c:pt>
                <c:pt idx="2158">
                  <c:v>0.03</c:v>
                </c:pt>
                <c:pt idx="2159">
                  <c:v>0.21</c:v>
                </c:pt>
                <c:pt idx="2160">
                  <c:v>0</c:v>
                </c:pt>
                <c:pt idx="2161">
                  <c:v>0.18</c:v>
                </c:pt>
                <c:pt idx="2162">
                  <c:v>0.03</c:v>
                </c:pt>
                <c:pt idx="2163">
                  <c:v>0.21</c:v>
                </c:pt>
                <c:pt idx="2164">
                  <c:v>0.03</c:v>
                </c:pt>
                <c:pt idx="2165">
                  <c:v>0.18</c:v>
                </c:pt>
                <c:pt idx="2166">
                  <c:v>0.03</c:v>
                </c:pt>
                <c:pt idx="2167">
                  <c:v>0.18</c:v>
                </c:pt>
                <c:pt idx="2168">
                  <c:v>0.03</c:v>
                </c:pt>
                <c:pt idx="2169">
                  <c:v>0.18</c:v>
                </c:pt>
                <c:pt idx="2170">
                  <c:v>0.03</c:v>
                </c:pt>
                <c:pt idx="2171">
                  <c:v>0.18</c:v>
                </c:pt>
                <c:pt idx="2172">
                  <c:v>0.03</c:v>
                </c:pt>
                <c:pt idx="2173">
                  <c:v>0.21</c:v>
                </c:pt>
                <c:pt idx="2174">
                  <c:v>0.03</c:v>
                </c:pt>
                <c:pt idx="2175">
                  <c:v>0.18</c:v>
                </c:pt>
                <c:pt idx="2176">
                  <c:v>0.03</c:v>
                </c:pt>
                <c:pt idx="2177">
                  <c:v>0.18</c:v>
                </c:pt>
                <c:pt idx="2178">
                  <c:v>0</c:v>
                </c:pt>
                <c:pt idx="2179">
                  <c:v>0.18</c:v>
                </c:pt>
                <c:pt idx="2180">
                  <c:v>0</c:v>
                </c:pt>
                <c:pt idx="2181">
                  <c:v>0.21</c:v>
                </c:pt>
                <c:pt idx="2182">
                  <c:v>0.03</c:v>
                </c:pt>
                <c:pt idx="2183">
                  <c:v>0.18</c:v>
                </c:pt>
                <c:pt idx="2184">
                  <c:v>0.03</c:v>
                </c:pt>
                <c:pt idx="2185">
                  <c:v>0.21</c:v>
                </c:pt>
                <c:pt idx="2186">
                  <c:v>0</c:v>
                </c:pt>
                <c:pt idx="2187">
                  <c:v>0.18</c:v>
                </c:pt>
                <c:pt idx="2188">
                  <c:v>0.03</c:v>
                </c:pt>
                <c:pt idx="2189">
                  <c:v>0.21</c:v>
                </c:pt>
                <c:pt idx="2190">
                  <c:v>0.03</c:v>
                </c:pt>
                <c:pt idx="2191">
                  <c:v>0.18</c:v>
                </c:pt>
                <c:pt idx="2192">
                  <c:v>0.03</c:v>
                </c:pt>
                <c:pt idx="2193">
                  <c:v>0.21</c:v>
                </c:pt>
                <c:pt idx="2194">
                  <c:v>0.03</c:v>
                </c:pt>
                <c:pt idx="2195">
                  <c:v>0.21</c:v>
                </c:pt>
                <c:pt idx="2196">
                  <c:v>0.03</c:v>
                </c:pt>
                <c:pt idx="2197">
                  <c:v>0.21</c:v>
                </c:pt>
                <c:pt idx="2198">
                  <c:v>0.03</c:v>
                </c:pt>
                <c:pt idx="2199">
                  <c:v>0.21</c:v>
                </c:pt>
                <c:pt idx="2200">
                  <c:v>0.03</c:v>
                </c:pt>
                <c:pt idx="2201">
                  <c:v>0.18</c:v>
                </c:pt>
                <c:pt idx="2202">
                  <c:v>0.03</c:v>
                </c:pt>
                <c:pt idx="2203">
                  <c:v>0.21</c:v>
                </c:pt>
                <c:pt idx="2204">
                  <c:v>0.03</c:v>
                </c:pt>
                <c:pt idx="2205">
                  <c:v>0.18</c:v>
                </c:pt>
                <c:pt idx="2206">
                  <c:v>0.03</c:v>
                </c:pt>
                <c:pt idx="2207">
                  <c:v>0.21</c:v>
                </c:pt>
                <c:pt idx="2208">
                  <c:v>0.03</c:v>
                </c:pt>
                <c:pt idx="2209">
                  <c:v>0.18</c:v>
                </c:pt>
                <c:pt idx="2210">
                  <c:v>0</c:v>
                </c:pt>
                <c:pt idx="2211">
                  <c:v>0.18</c:v>
                </c:pt>
                <c:pt idx="2212">
                  <c:v>0.03</c:v>
                </c:pt>
                <c:pt idx="2213">
                  <c:v>0.21</c:v>
                </c:pt>
                <c:pt idx="2214">
                  <c:v>0.03</c:v>
                </c:pt>
                <c:pt idx="2215">
                  <c:v>0.21</c:v>
                </c:pt>
                <c:pt idx="2216">
                  <c:v>0.03</c:v>
                </c:pt>
                <c:pt idx="2217">
                  <c:v>0.21</c:v>
                </c:pt>
                <c:pt idx="2218">
                  <c:v>0.03</c:v>
                </c:pt>
                <c:pt idx="2219">
                  <c:v>0.21</c:v>
                </c:pt>
                <c:pt idx="2220">
                  <c:v>0.03</c:v>
                </c:pt>
                <c:pt idx="2221">
                  <c:v>0.21</c:v>
                </c:pt>
                <c:pt idx="2222">
                  <c:v>0.03</c:v>
                </c:pt>
                <c:pt idx="2223">
                  <c:v>0.21</c:v>
                </c:pt>
                <c:pt idx="2224">
                  <c:v>0.03</c:v>
                </c:pt>
                <c:pt idx="2225">
                  <c:v>0.21</c:v>
                </c:pt>
                <c:pt idx="2226">
                  <c:v>0.03</c:v>
                </c:pt>
                <c:pt idx="2227">
                  <c:v>0.18</c:v>
                </c:pt>
                <c:pt idx="2228">
                  <c:v>0.03</c:v>
                </c:pt>
                <c:pt idx="2229">
                  <c:v>0.21</c:v>
                </c:pt>
                <c:pt idx="2230">
                  <c:v>0.03</c:v>
                </c:pt>
                <c:pt idx="2231">
                  <c:v>0.21</c:v>
                </c:pt>
                <c:pt idx="2232">
                  <c:v>0.03</c:v>
                </c:pt>
                <c:pt idx="2233">
                  <c:v>0.21</c:v>
                </c:pt>
                <c:pt idx="2234">
                  <c:v>0.03</c:v>
                </c:pt>
                <c:pt idx="2235">
                  <c:v>0.21</c:v>
                </c:pt>
                <c:pt idx="2236">
                  <c:v>0.03</c:v>
                </c:pt>
                <c:pt idx="2237">
                  <c:v>0.21</c:v>
                </c:pt>
                <c:pt idx="2238">
                  <c:v>0.03</c:v>
                </c:pt>
                <c:pt idx="2239">
                  <c:v>0.21</c:v>
                </c:pt>
                <c:pt idx="2240">
                  <c:v>0.03</c:v>
                </c:pt>
                <c:pt idx="2241">
                  <c:v>0.18</c:v>
                </c:pt>
                <c:pt idx="2242">
                  <c:v>0.03</c:v>
                </c:pt>
                <c:pt idx="2243">
                  <c:v>0.21</c:v>
                </c:pt>
                <c:pt idx="2244">
                  <c:v>0</c:v>
                </c:pt>
                <c:pt idx="2245">
                  <c:v>0.18</c:v>
                </c:pt>
                <c:pt idx="2246">
                  <c:v>0</c:v>
                </c:pt>
                <c:pt idx="2247">
                  <c:v>0.21</c:v>
                </c:pt>
                <c:pt idx="2248">
                  <c:v>0.03</c:v>
                </c:pt>
                <c:pt idx="2249">
                  <c:v>0.18</c:v>
                </c:pt>
                <c:pt idx="2250">
                  <c:v>0.03</c:v>
                </c:pt>
                <c:pt idx="2251">
                  <c:v>0.18</c:v>
                </c:pt>
                <c:pt idx="2252">
                  <c:v>0</c:v>
                </c:pt>
                <c:pt idx="2253">
                  <c:v>0.18</c:v>
                </c:pt>
                <c:pt idx="2254">
                  <c:v>0</c:v>
                </c:pt>
                <c:pt idx="2255">
                  <c:v>0.18</c:v>
                </c:pt>
                <c:pt idx="2256">
                  <c:v>0.03</c:v>
                </c:pt>
                <c:pt idx="2257">
                  <c:v>0.18</c:v>
                </c:pt>
                <c:pt idx="2258">
                  <c:v>0.03</c:v>
                </c:pt>
                <c:pt idx="2259">
                  <c:v>0.21</c:v>
                </c:pt>
                <c:pt idx="2260">
                  <c:v>0.03</c:v>
                </c:pt>
                <c:pt idx="2261">
                  <c:v>0.18</c:v>
                </c:pt>
                <c:pt idx="2262">
                  <c:v>0.03</c:v>
                </c:pt>
                <c:pt idx="2263">
                  <c:v>0.18</c:v>
                </c:pt>
                <c:pt idx="2264">
                  <c:v>0.03</c:v>
                </c:pt>
                <c:pt idx="2265">
                  <c:v>0.21</c:v>
                </c:pt>
                <c:pt idx="2266">
                  <c:v>0.03</c:v>
                </c:pt>
                <c:pt idx="2267">
                  <c:v>0.18</c:v>
                </c:pt>
                <c:pt idx="2268">
                  <c:v>0.03</c:v>
                </c:pt>
                <c:pt idx="2269">
                  <c:v>0.18</c:v>
                </c:pt>
                <c:pt idx="2270">
                  <c:v>0.03</c:v>
                </c:pt>
                <c:pt idx="2271">
                  <c:v>0.18</c:v>
                </c:pt>
                <c:pt idx="2272">
                  <c:v>0.03</c:v>
                </c:pt>
                <c:pt idx="2273">
                  <c:v>0.18</c:v>
                </c:pt>
                <c:pt idx="2274">
                  <c:v>0.03</c:v>
                </c:pt>
                <c:pt idx="2275">
                  <c:v>0.18</c:v>
                </c:pt>
                <c:pt idx="2276">
                  <c:v>0.03</c:v>
                </c:pt>
                <c:pt idx="2277">
                  <c:v>0.21</c:v>
                </c:pt>
                <c:pt idx="2278">
                  <c:v>0.03</c:v>
                </c:pt>
                <c:pt idx="2279">
                  <c:v>0.18</c:v>
                </c:pt>
                <c:pt idx="2280">
                  <c:v>0</c:v>
                </c:pt>
                <c:pt idx="2281">
                  <c:v>0.18</c:v>
                </c:pt>
                <c:pt idx="2282">
                  <c:v>0.03</c:v>
                </c:pt>
                <c:pt idx="2283">
                  <c:v>0.21</c:v>
                </c:pt>
                <c:pt idx="2284">
                  <c:v>0.03</c:v>
                </c:pt>
                <c:pt idx="2285">
                  <c:v>0.18</c:v>
                </c:pt>
                <c:pt idx="2286">
                  <c:v>0.03</c:v>
                </c:pt>
                <c:pt idx="2287">
                  <c:v>0.21</c:v>
                </c:pt>
                <c:pt idx="2288">
                  <c:v>0.03</c:v>
                </c:pt>
                <c:pt idx="2289">
                  <c:v>0.18</c:v>
                </c:pt>
                <c:pt idx="2290">
                  <c:v>0.03</c:v>
                </c:pt>
                <c:pt idx="2291">
                  <c:v>0.18</c:v>
                </c:pt>
                <c:pt idx="2292">
                  <c:v>0.03</c:v>
                </c:pt>
                <c:pt idx="2293">
                  <c:v>0.18</c:v>
                </c:pt>
                <c:pt idx="2294">
                  <c:v>0.03</c:v>
                </c:pt>
                <c:pt idx="2295">
                  <c:v>0.18</c:v>
                </c:pt>
                <c:pt idx="2296">
                  <c:v>0.03</c:v>
                </c:pt>
                <c:pt idx="2297">
                  <c:v>0.18</c:v>
                </c:pt>
                <c:pt idx="2298">
                  <c:v>0.03</c:v>
                </c:pt>
                <c:pt idx="2299">
                  <c:v>0.21</c:v>
                </c:pt>
                <c:pt idx="2300">
                  <c:v>0.03</c:v>
                </c:pt>
                <c:pt idx="2301">
                  <c:v>0.18</c:v>
                </c:pt>
                <c:pt idx="2302">
                  <c:v>0.03</c:v>
                </c:pt>
                <c:pt idx="2303">
                  <c:v>0.18</c:v>
                </c:pt>
                <c:pt idx="2304">
                  <c:v>0.03</c:v>
                </c:pt>
                <c:pt idx="2305">
                  <c:v>0.21</c:v>
                </c:pt>
                <c:pt idx="2306">
                  <c:v>0.03</c:v>
                </c:pt>
                <c:pt idx="2307">
                  <c:v>0.21</c:v>
                </c:pt>
                <c:pt idx="2308">
                  <c:v>0.03</c:v>
                </c:pt>
                <c:pt idx="2309">
                  <c:v>0.21</c:v>
                </c:pt>
                <c:pt idx="2310">
                  <c:v>0</c:v>
                </c:pt>
                <c:pt idx="2311">
                  <c:v>0.18</c:v>
                </c:pt>
                <c:pt idx="2312">
                  <c:v>0.03</c:v>
                </c:pt>
                <c:pt idx="2313">
                  <c:v>0.18</c:v>
                </c:pt>
                <c:pt idx="2314">
                  <c:v>0</c:v>
                </c:pt>
                <c:pt idx="2315">
                  <c:v>0.21</c:v>
                </c:pt>
                <c:pt idx="2316">
                  <c:v>0.03</c:v>
                </c:pt>
                <c:pt idx="2317">
                  <c:v>0.21</c:v>
                </c:pt>
                <c:pt idx="2318">
                  <c:v>0.03</c:v>
                </c:pt>
                <c:pt idx="2319">
                  <c:v>0.21</c:v>
                </c:pt>
                <c:pt idx="2320">
                  <c:v>0.03</c:v>
                </c:pt>
                <c:pt idx="2321">
                  <c:v>0.21</c:v>
                </c:pt>
                <c:pt idx="2322">
                  <c:v>0.03</c:v>
                </c:pt>
                <c:pt idx="2323">
                  <c:v>0.21</c:v>
                </c:pt>
                <c:pt idx="2324">
                  <c:v>0.03</c:v>
                </c:pt>
                <c:pt idx="2325">
                  <c:v>0.18</c:v>
                </c:pt>
                <c:pt idx="2326">
                  <c:v>0.03</c:v>
                </c:pt>
                <c:pt idx="2327">
                  <c:v>0.21</c:v>
                </c:pt>
                <c:pt idx="2328">
                  <c:v>0.03</c:v>
                </c:pt>
                <c:pt idx="2329">
                  <c:v>0.21</c:v>
                </c:pt>
                <c:pt idx="2330">
                  <c:v>0.03</c:v>
                </c:pt>
                <c:pt idx="2331">
                  <c:v>0.18</c:v>
                </c:pt>
                <c:pt idx="2332">
                  <c:v>0</c:v>
                </c:pt>
                <c:pt idx="2333">
                  <c:v>0.21</c:v>
                </c:pt>
                <c:pt idx="2334">
                  <c:v>0</c:v>
                </c:pt>
                <c:pt idx="2335">
                  <c:v>0.18</c:v>
                </c:pt>
                <c:pt idx="2336">
                  <c:v>0.03</c:v>
                </c:pt>
                <c:pt idx="2337">
                  <c:v>0.21</c:v>
                </c:pt>
                <c:pt idx="2338">
                  <c:v>0</c:v>
                </c:pt>
                <c:pt idx="2339">
                  <c:v>0.18</c:v>
                </c:pt>
                <c:pt idx="2340">
                  <c:v>0.03</c:v>
                </c:pt>
                <c:pt idx="2341">
                  <c:v>0.18</c:v>
                </c:pt>
                <c:pt idx="2342">
                  <c:v>0.03</c:v>
                </c:pt>
                <c:pt idx="2343">
                  <c:v>0.18</c:v>
                </c:pt>
                <c:pt idx="2344">
                  <c:v>0.03</c:v>
                </c:pt>
                <c:pt idx="2345">
                  <c:v>0.18</c:v>
                </c:pt>
                <c:pt idx="2346">
                  <c:v>0.03</c:v>
                </c:pt>
                <c:pt idx="2347">
                  <c:v>0.18</c:v>
                </c:pt>
                <c:pt idx="2348">
                  <c:v>0.03</c:v>
                </c:pt>
                <c:pt idx="2349">
                  <c:v>0.21</c:v>
                </c:pt>
                <c:pt idx="2350">
                  <c:v>0</c:v>
                </c:pt>
                <c:pt idx="2351">
                  <c:v>0.18</c:v>
                </c:pt>
                <c:pt idx="2352">
                  <c:v>0.03</c:v>
                </c:pt>
                <c:pt idx="2353">
                  <c:v>0.18</c:v>
                </c:pt>
                <c:pt idx="2354">
                  <c:v>0.03</c:v>
                </c:pt>
                <c:pt idx="2355">
                  <c:v>0.18</c:v>
                </c:pt>
                <c:pt idx="2356">
                  <c:v>0.03</c:v>
                </c:pt>
                <c:pt idx="2357">
                  <c:v>0.18</c:v>
                </c:pt>
                <c:pt idx="2358">
                  <c:v>0.03</c:v>
                </c:pt>
                <c:pt idx="2359">
                  <c:v>0.18</c:v>
                </c:pt>
                <c:pt idx="2360">
                  <c:v>0.03</c:v>
                </c:pt>
                <c:pt idx="2361">
                  <c:v>0.18</c:v>
                </c:pt>
                <c:pt idx="2362">
                  <c:v>0.03</c:v>
                </c:pt>
                <c:pt idx="2363">
                  <c:v>0.21</c:v>
                </c:pt>
                <c:pt idx="2364">
                  <c:v>0.03</c:v>
                </c:pt>
                <c:pt idx="2365">
                  <c:v>0.21</c:v>
                </c:pt>
                <c:pt idx="2366">
                  <c:v>0.03</c:v>
                </c:pt>
                <c:pt idx="2367">
                  <c:v>0.18</c:v>
                </c:pt>
                <c:pt idx="2368">
                  <c:v>0.03</c:v>
                </c:pt>
                <c:pt idx="2369">
                  <c:v>0.18</c:v>
                </c:pt>
                <c:pt idx="2370">
                  <c:v>0.03</c:v>
                </c:pt>
                <c:pt idx="2371">
                  <c:v>0.18</c:v>
                </c:pt>
                <c:pt idx="2372">
                  <c:v>0</c:v>
                </c:pt>
                <c:pt idx="2373">
                  <c:v>0.21</c:v>
                </c:pt>
                <c:pt idx="2374">
                  <c:v>0</c:v>
                </c:pt>
                <c:pt idx="2375">
                  <c:v>0.18</c:v>
                </c:pt>
                <c:pt idx="2376">
                  <c:v>0.03</c:v>
                </c:pt>
                <c:pt idx="2377">
                  <c:v>0.18</c:v>
                </c:pt>
                <c:pt idx="2378">
                  <c:v>0.03</c:v>
                </c:pt>
                <c:pt idx="2379">
                  <c:v>0.18</c:v>
                </c:pt>
                <c:pt idx="2380">
                  <c:v>0.03</c:v>
                </c:pt>
                <c:pt idx="2381">
                  <c:v>0.21</c:v>
                </c:pt>
                <c:pt idx="2382">
                  <c:v>0.03</c:v>
                </c:pt>
                <c:pt idx="2383">
                  <c:v>0.18</c:v>
                </c:pt>
                <c:pt idx="2384">
                  <c:v>0</c:v>
                </c:pt>
                <c:pt idx="2385">
                  <c:v>0.18</c:v>
                </c:pt>
                <c:pt idx="2386">
                  <c:v>0</c:v>
                </c:pt>
                <c:pt idx="2387">
                  <c:v>0.21</c:v>
                </c:pt>
                <c:pt idx="2388">
                  <c:v>0</c:v>
                </c:pt>
                <c:pt idx="2389">
                  <c:v>0.18</c:v>
                </c:pt>
                <c:pt idx="2390">
                  <c:v>0.03</c:v>
                </c:pt>
                <c:pt idx="2391">
                  <c:v>0.21</c:v>
                </c:pt>
                <c:pt idx="2392">
                  <c:v>0</c:v>
                </c:pt>
                <c:pt idx="2393">
                  <c:v>0.18</c:v>
                </c:pt>
                <c:pt idx="2394">
                  <c:v>0.03</c:v>
                </c:pt>
                <c:pt idx="2395">
                  <c:v>0.21</c:v>
                </c:pt>
                <c:pt idx="2396">
                  <c:v>0.03</c:v>
                </c:pt>
                <c:pt idx="2397">
                  <c:v>0.18</c:v>
                </c:pt>
                <c:pt idx="2398">
                  <c:v>0.03</c:v>
                </c:pt>
                <c:pt idx="2399">
                  <c:v>0.18</c:v>
                </c:pt>
                <c:pt idx="2400">
                  <c:v>0</c:v>
                </c:pt>
                <c:pt idx="2401">
                  <c:v>0.18</c:v>
                </c:pt>
                <c:pt idx="2402">
                  <c:v>0</c:v>
                </c:pt>
                <c:pt idx="2403">
                  <c:v>0.18</c:v>
                </c:pt>
                <c:pt idx="2404">
                  <c:v>0</c:v>
                </c:pt>
                <c:pt idx="2405">
                  <c:v>0.18</c:v>
                </c:pt>
                <c:pt idx="2406">
                  <c:v>0.03</c:v>
                </c:pt>
                <c:pt idx="2407">
                  <c:v>0.21</c:v>
                </c:pt>
                <c:pt idx="2408">
                  <c:v>0.03</c:v>
                </c:pt>
                <c:pt idx="2409">
                  <c:v>0.18</c:v>
                </c:pt>
                <c:pt idx="2410">
                  <c:v>0.03</c:v>
                </c:pt>
                <c:pt idx="2411">
                  <c:v>0.21</c:v>
                </c:pt>
                <c:pt idx="2412">
                  <c:v>0.03</c:v>
                </c:pt>
                <c:pt idx="2413">
                  <c:v>0.18</c:v>
                </c:pt>
                <c:pt idx="2414">
                  <c:v>0.03</c:v>
                </c:pt>
                <c:pt idx="2415">
                  <c:v>0.18</c:v>
                </c:pt>
                <c:pt idx="2416">
                  <c:v>0.03</c:v>
                </c:pt>
                <c:pt idx="2417">
                  <c:v>0.18</c:v>
                </c:pt>
                <c:pt idx="2418">
                  <c:v>0.03</c:v>
                </c:pt>
                <c:pt idx="2419">
                  <c:v>0.18</c:v>
                </c:pt>
                <c:pt idx="2420">
                  <c:v>0.03</c:v>
                </c:pt>
                <c:pt idx="2421">
                  <c:v>0.21</c:v>
                </c:pt>
                <c:pt idx="2422">
                  <c:v>0.03</c:v>
                </c:pt>
                <c:pt idx="2423">
                  <c:v>0.21</c:v>
                </c:pt>
                <c:pt idx="2424">
                  <c:v>0.03</c:v>
                </c:pt>
                <c:pt idx="2425">
                  <c:v>0.18</c:v>
                </c:pt>
                <c:pt idx="2426">
                  <c:v>0.03</c:v>
                </c:pt>
                <c:pt idx="2427">
                  <c:v>0.18</c:v>
                </c:pt>
                <c:pt idx="2428">
                  <c:v>0.03</c:v>
                </c:pt>
                <c:pt idx="2429">
                  <c:v>0.18</c:v>
                </c:pt>
                <c:pt idx="2430">
                  <c:v>0.03</c:v>
                </c:pt>
                <c:pt idx="2431">
                  <c:v>0.18</c:v>
                </c:pt>
                <c:pt idx="2432">
                  <c:v>0.03</c:v>
                </c:pt>
                <c:pt idx="2433">
                  <c:v>0.18</c:v>
                </c:pt>
                <c:pt idx="2434">
                  <c:v>0.03</c:v>
                </c:pt>
                <c:pt idx="2435">
                  <c:v>0.18</c:v>
                </c:pt>
                <c:pt idx="2436">
                  <c:v>0</c:v>
                </c:pt>
                <c:pt idx="2437">
                  <c:v>0.18</c:v>
                </c:pt>
                <c:pt idx="2438">
                  <c:v>0.03</c:v>
                </c:pt>
                <c:pt idx="2439">
                  <c:v>0.18</c:v>
                </c:pt>
                <c:pt idx="2440">
                  <c:v>0</c:v>
                </c:pt>
                <c:pt idx="2441">
                  <c:v>0.18</c:v>
                </c:pt>
                <c:pt idx="2442">
                  <c:v>0.03</c:v>
                </c:pt>
                <c:pt idx="2443">
                  <c:v>0.21</c:v>
                </c:pt>
                <c:pt idx="2444">
                  <c:v>0.03</c:v>
                </c:pt>
                <c:pt idx="2445">
                  <c:v>0.18</c:v>
                </c:pt>
                <c:pt idx="2446">
                  <c:v>0.03</c:v>
                </c:pt>
                <c:pt idx="2447">
                  <c:v>0.18</c:v>
                </c:pt>
                <c:pt idx="2448">
                  <c:v>0.03</c:v>
                </c:pt>
                <c:pt idx="2449">
                  <c:v>0.18</c:v>
                </c:pt>
                <c:pt idx="2450">
                  <c:v>0.03</c:v>
                </c:pt>
                <c:pt idx="2451">
                  <c:v>0.18</c:v>
                </c:pt>
                <c:pt idx="2452">
                  <c:v>0.03</c:v>
                </c:pt>
                <c:pt idx="2453">
                  <c:v>0.21</c:v>
                </c:pt>
                <c:pt idx="2454">
                  <c:v>0</c:v>
                </c:pt>
                <c:pt idx="2455">
                  <c:v>0.18</c:v>
                </c:pt>
                <c:pt idx="2456">
                  <c:v>0.03</c:v>
                </c:pt>
                <c:pt idx="2457">
                  <c:v>0.18</c:v>
                </c:pt>
                <c:pt idx="2458">
                  <c:v>0.03</c:v>
                </c:pt>
                <c:pt idx="2459">
                  <c:v>0.18</c:v>
                </c:pt>
                <c:pt idx="2460">
                  <c:v>0.03</c:v>
                </c:pt>
                <c:pt idx="2461">
                  <c:v>0.21</c:v>
                </c:pt>
                <c:pt idx="2462">
                  <c:v>0.03</c:v>
                </c:pt>
                <c:pt idx="2463">
                  <c:v>0.21</c:v>
                </c:pt>
                <c:pt idx="2464">
                  <c:v>0.03</c:v>
                </c:pt>
                <c:pt idx="2465">
                  <c:v>0.18</c:v>
                </c:pt>
                <c:pt idx="2466">
                  <c:v>0.03</c:v>
                </c:pt>
                <c:pt idx="2467">
                  <c:v>0.21</c:v>
                </c:pt>
                <c:pt idx="2468">
                  <c:v>0.03</c:v>
                </c:pt>
                <c:pt idx="2469">
                  <c:v>0.18</c:v>
                </c:pt>
                <c:pt idx="2470">
                  <c:v>0.03</c:v>
                </c:pt>
                <c:pt idx="2471">
                  <c:v>0.18</c:v>
                </c:pt>
                <c:pt idx="2472">
                  <c:v>0.03</c:v>
                </c:pt>
                <c:pt idx="2473">
                  <c:v>0.21</c:v>
                </c:pt>
                <c:pt idx="2474">
                  <c:v>0.03</c:v>
                </c:pt>
                <c:pt idx="2475">
                  <c:v>0.18</c:v>
                </c:pt>
                <c:pt idx="2476">
                  <c:v>0.03</c:v>
                </c:pt>
                <c:pt idx="2477">
                  <c:v>0.18</c:v>
                </c:pt>
                <c:pt idx="2478">
                  <c:v>0.03</c:v>
                </c:pt>
                <c:pt idx="2479">
                  <c:v>0.18</c:v>
                </c:pt>
                <c:pt idx="2480">
                  <c:v>0</c:v>
                </c:pt>
                <c:pt idx="2481">
                  <c:v>0.21</c:v>
                </c:pt>
                <c:pt idx="2482">
                  <c:v>0.03</c:v>
                </c:pt>
                <c:pt idx="2483">
                  <c:v>0.21</c:v>
                </c:pt>
                <c:pt idx="2484">
                  <c:v>0.03</c:v>
                </c:pt>
                <c:pt idx="2485">
                  <c:v>0.21</c:v>
                </c:pt>
                <c:pt idx="2486">
                  <c:v>0.03</c:v>
                </c:pt>
                <c:pt idx="2487">
                  <c:v>0.18</c:v>
                </c:pt>
                <c:pt idx="2488">
                  <c:v>0</c:v>
                </c:pt>
                <c:pt idx="2489">
                  <c:v>0.18</c:v>
                </c:pt>
                <c:pt idx="2490">
                  <c:v>0.03</c:v>
                </c:pt>
                <c:pt idx="2491">
                  <c:v>0.18</c:v>
                </c:pt>
                <c:pt idx="2492">
                  <c:v>0</c:v>
                </c:pt>
                <c:pt idx="2493">
                  <c:v>0.18</c:v>
                </c:pt>
                <c:pt idx="2494">
                  <c:v>0.03</c:v>
                </c:pt>
                <c:pt idx="2495">
                  <c:v>0.21</c:v>
                </c:pt>
                <c:pt idx="2496">
                  <c:v>0.03</c:v>
                </c:pt>
                <c:pt idx="2497">
                  <c:v>0.18</c:v>
                </c:pt>
                <c:pt idx="2498">
                  <c:v>0.03</c:v>
                </c:pt>
                <c:pt idx="2499">
                  <c:v>0.21</c:v>
                </c:pt>
                <c:pt idx="2500">
                  <c:v>0.03</c:v>
                </c:pt>
                <c:pt idx="2501">
                  <c:v>0.18</c:v>
                </c:pt>
                <c:pt idx="2502">
                  <c:v>0</c:v>
                </c:pt>
                <c:pt idx="2503">
                  <c:v>0.21</c:v>
                </c:pt>
                <c:pt idx="2504">
                  <c:v>0.03</c:v>
                </c:pt>
                <c:pt idx="2505">
                  <c:v>0.18</c:v>
                </c:pt>
                <c:pt idx="2506">
                  <c:v>0.03</c:v>
                </c:pt>
                <c:pt idx="2507">
                  <c:v>0.18</c:v>
                </c:pt>
                <c:pt idx="2508">
                  <c:v>0.03</c:v>
                </c:pt>
                <c:pt idx="2509">
                  <c:v>0.18</c:v>
                </c:pt>
                <c:pt idx="2510">
                  <c:v>0</c:v>
                </c:pt>
                <c:pt idx="2511">
                  <c:v>0.18</c:v>
                </c:pt>
                <c:pt idx="2512">
                  <c:v>0.03</c:v>
                </c:pt>
                <c:pt idx="2513">
                  <c:v>0.18</c:v>
                </c:pt>
                <c:pt idx="2514">
                  <c:v>0.03</c:v>
                </c:pt>
                <c:pt idx="2515">
                  <c:v>0.18</c:v>
                </c:pt>
                <c:pt idx="2516">
                  <c:v>0</c:v>
                </c:pt>
                <c:pt idx="2517">
                  <c:v>0.21</c:v>
                </c:pt>
                <c:pt idx="2518">
                  <c:v>0.03</c:v>
                </c:pt>
                <c:pt idx="2519">
                  <c:v>0.18</c:v>
                </c:pt>
                <c:pt idx="2520">
                  <c:v>0</c:v>
                </c:pt>
                <c:pt idx="2521">
                  <c:v>0.18</c:v>
                </c:pt>
                <c:pt idx="2522">
                  <c:v>0.03</c:v>
                </c:pt>
                <c:pt idx="2523">
                  <c:v>0.21</c:v>
                </c:pt>
                <c:pt idx="2524">
                  <c:v>0.03</c:v>
                </c:pt>
                <c:pt idx="2525">
                  <c:v>0.18</c:v>
                </c:pt>
                <c:pt idx="2526">
                  <c:v>0.03</c:v>
                </c:pt>
                <c:pt idx="2527">
                  <c:v>0.18</c:v>
                </c:pt>
                <c:pt idx="2528">
                  <c:v>0.03</c:v>
                </c:pt>
                <c:pt idx="2529">
                  <c:v>0.18</c:v>
                </c:pt>
                <c:pt idx="2530">
                  <c:v>0.03</c:v>
                </c:pt>
                <c:pt idx="2531">
                  <c:v>0.18</c:v>
                </c:pt>
                <c:pt idx="2532">
                  <c:v>0.03</c:v>
                </c:pt>
                <c:pt idx="2533">
                  <c:v>0.18</c:v>
                </c:pt>
                <c:pt idx="2534">
                  <c:v>0.03</c:v>
                </c:pt>
                <c:pt idx="2535">
                  <c:v>0.21</c:v>
                </c:pt>
                <c:pt idx="2536">
                  <c:v>0.03</c:v>
                </c:pt>
                <c:pt idx="2537">
                  <c:v>0.21</c:v>
                </c:pt>
                <c:pt idx="2538">
                  <c:v>0.03</c:v>
                </c:pt>
                <c:pt idx="2539">
                  <c:v>0.18</c:v>
                </c:pt>
                <c:pt idx="2540">
                  <c:v>0.03</c:v>
                </c:pt>
                <c:pt idx="2541">
                  <c:v>0.18</c:v>
                </c:pt>
                <c:pt idx="2542">
                  <c:v>0.03</c:v>
                </c:pt>
                <c:pt idx="2543">
                  <c:v>0.18</c:v>
                </c:pt>
                <c:pt idx="2544">
                  <c:v>0.03</c:v>
                </c:pt>
                <c:pt idx="2545">
                  <c:v>0.21</c:v>
                </c:pt>
                <c:pt idx="2546">
                  <c:v>0.03</c:v>
                </c:pt>
                <c:pt idx="2547">
                  <c:v>0.21</c:v>
                </c:pt>
                <c:pt idx="2548">
                  <c:v>0</c:v>
                </c:pt>
                <c:pt idx="2549">
                  <c:v>0.18</c:v>
                </c:pt>
                <c:pt idx="2550">
                  <c:v>0.03</c:v>
                </c:pt>
                <c:pt idx="2551">
                  <c:v>0.18</c:v>
                </c:pt>
                <c:pt idx="2552">
                  <c:v>0.03</c:v>
                </c:pt>
                <c:pt idx="2553">
                  <c:v>0.21</c:v>
                </c:pt>
                <c:pt idx="2554">
                  <c:v>0.03</c:v>
                </c:pt>
                <c:pt idx="2555">
                  <c:v>0.18</c:v>
                </c:pt>
                <c:pt idx="2556">
                  <c:v>0.03</c:v>
                </c:pt>
                <c:pt idx="2557">
                  <c:v>0.21</c:v>
                </c:pt>
                <c:pt idx="2558">
                  <c:v>0.03</c:v>
                </c:pt>
                <c:pt idx="2559">
                  <c:v>0.18</c:v>
                </c:pt>
                <c:pt idx="2560">
                  <c:v>0.03</c:v>
                </c:pt>
                <c:pt idx="2561">
                  <c:v>0.18</c:v>
                </c:pt>
                <c:pt idx="2562">
                  <c:v>0.03</c:v>
                </c:pt>
                <c:pt idx="2563">
                  <c:v>0.21</c:v>
                </c:pt>
                <c:pt idx="2564">
                  <c:v>0</c:v>
                </c:pt>
                <c:pt idx="2565">
                  <c:v>0.21</c:v>
                </c:pt>
                <c:pt idx="2566">
                  <c:v>0.03</c:v>
                </c:pt>
                <c:pt idx="2567">
                  <c:v>0.21</c:v>
                </c:pt>
                <c:pt idx="2568">
                  <c:v>0.03</c:v>
                </c:pt>
                <c:pt idx="2569">
                  <c:v>0.18</c:v>
                </c:pt>
                <c:pt idx="2570">
                  <c:v>0</c:v>
                </c:pt>
                <c:pt idx="2571">
                  <c:v>0.18</c:v>
                </c:pt>
                <c:pt idx="2572">
                  <c:v>0.03</c:v>
                </c:pt>
                <c:pt idx="2573">
                  <c:v>0.21</c:v>
                </c:pt>
                <c:pt idx="2574">
                  <c:v>0.03</c:v>
                </c:pt>
                <c:pt idx="2575">
                  <c:v>0.18</c:v>
                </c:pt>
                <c:pt idx="2576">
                  <c:v>0.03</c:v>
                </c:pt>
                <c:pt idx="2577">
                  <c:v>0.21</c:v>
                </c:pt>
                <c:pt idx="2578">
                  <c:v>0.03</c:v>
                </c:pt>
                <c:pt idx="2579">
                  <c:v>0.18</c:v>
                </c:pt>
                <c:pt idx="2580">
                  <c:v>0</c:v>
                </c:pt>
                <c:pt idx="2581">
                  <c:v>0.21</c:v>
                </c:pt>
                <c:pt idx="2582">
                  <c:v>0.03</c:v>
                </c:pt>
                <c:pt idx="2583">
                  <c:v>0.18</c:v>
                </c:pt>
                <c:pt idx="2584">
                  <c:v>0</c:v>
                </c:pt>
                <c:pt idx="2585">
                  <c:v>0.18</c:v>
                </c:pt>
                <c:pt idx="2586">
                  <c:v>0.03</c:v>
                </c:pt>
                <c:pt idx="2587">
                  <c:v>0.18</c:v>
                </c:pt>
                <c:pt idx="2588">
                  <c:v>0.03</c:v>
                </c:pt>
                <c:pt idx="2589">
                  <c:v>0.18</c:v>
                </c:pt>
                <c:pt idx="2590">
                  <c:v>0.03</c:v>
                </c:pt>
                <c:pt idx="2591">
                  <c:v>0.18</c:v>
                </c:pt>
                <c:pt idx="2592">
                  <c:v>0.03</c:v>
                </c:pt>
                <c:pt idx="2593">
                  <c:v>0.18</c:v>
                </c:pt>
                <c:pt idx="2594">
                  <c:v>0.03</c:v>
                </c:pt>
                <c:pt idx="2595">
                  <c:v>0.18</c:v>
                </c:pt>
                <c:pt idx="2596">
                  <c:v>0</c:v>
                </c:pt>
                <c:pt idx="2597">
                  <c:v>0.21</c:v>
                </c:pt>
                <c:pt idx="2598">
                  <c:v>0.03</c:v>
                </c:pt>
                <c:pt idx="2599">
                  <c:v>0.18</c:v>
                </c:pt>
                <c:pt idx="2600">
                  <c:v>0.03</c:v>
                </c:pt>
                <c:pt idx="2601">
                  <c:v>0.21</c:v>
                </c:pt>
                <c:pt idx="2602">
                  <c:v>0</c:v>
                </c:pt>
                <c:pt idx="2603">
                  <c:v>0.18</c:v>
                </c:pt>
                <c:pt idx="2604">
                  <c:v>0.03</c:v>
                </c:pt>
                <c:pt idx="2605">
                  <c:v>0.18</c:v>
                </c:pt>
                <c:pt idx="2606">
                  <c:v>0.03</c:v>
                </c:pt>
                <c:pt idx="2607">
                  <c:v>0.21</c:v>
                </c:pt>
                <c:pt idx="2608">
                  <c:v>0.03</c:v>
                </c:pt>
                <c:pt idx="2609">
                  <c:v>0.21</c:v>
                </c:pt>
                <c:pt idx="2610">
                  <c:v>0.03</c:v>
                </c:pt>
                <c:pt idx="2611">
                  <c:v>0.21</c:v>
                </c:pt>
                <c:pt idx="2612">
                  <c:v>0.03</c:v>
                </c:pt>
                <c:pt idx="2613">
                  <c:v>0.18</c:v>
                </c:pt>
                <c:pt idx="2614">
                  <c:v>0.03</c:v>
                </c:pt>
                <c:pt idx="2615">
                  <c:v>0.18</c:v>
                </c:pt>
                <c:pt idx="2616">
                  <c:v>0.03</c:v>
                </c:pt>
                <c:pt idx="2617">
                  <c:v>0.21</c:v>
                </c:pt>
                <c:pt idx="2618">
                  <c:v>0</c:v>
                </c:pt>
                <c:pt idx="2619">
                  <c:v>0.21</c:v>
                </c:pt>
                <c:pt idx="2620">
                  <c:v>0.03</c:v>
                </c:pt>
                <c:pt idx="2621">
                  <c:v>0.18</c:v>
                </c:pt>
                <c:pt idx="2622">
                  <c:v>0.03</c:v>
                </c:pt>
                <c:pt idx="2623">
                  <c:v>0.18</c:v>
                </c:pt>
                <c:pt idx="2624">
                  <c:v>0</c:v>
                </c:pt>
                <c:pt idx="2625">
                  <c:v>0.21</c:v>
                </c:pt>
                <c:pt idx="2626">
                  <c:v>0.03</c:v>
                </c:pt>
                <c:pt idx="2627">
                  <c:v>0.21</c:v>
                </c:pt>
                <c:pt idx="2628">
                  <c:v>0.03</c:v>
                </c:pt>
                <c:pt idx="2629">
                  <c:v>0.21</c:v>
                </c:pt>
                <c:pt idx="2630">
                  <c:v>0.03</c:v>
                </c:pt>
                <c:pt idx="2631">
                  <c:v>0.21</c:v>
                </c:pt>
                <c:pt idx="2632">
                  <c:v>0.03</c:v>
                </c:pt>
                <c:pt idx="2633">
                  <c:v>0.18</c:v>
                </c:pt>
                <c:pt idx="2634">
                  <c:v>0.03</c:v>
                </c:pt>
                <c:pt idx="2635">
                  <c:v>0.18</c:v>
                </c:pt>
                <c:pt idx="2636">
                  <c:v>0</c:v>
                </c:pt>
                <c:pt idx="2637">
                  <c:v>0.21</c:v>
                </c:pt>
                <c:pt idx="2638">
                  <c:v>0.03</c:v>
                </c:pt>
                <c:pt idx="2639">
                  <c:v>0.18</c:v>
                </c:pt>
                <c:pt idx="2640">
                  <c:v>0</c:v>
                </c:pt>
                <c:pt idx="2641">
                  <c:v>0.18</c:v>
                </c:pt>
                <c:pt idx="2642">
                  <c:v>0</c:v>
                </c:pt>
                <c:pt idx="2643">
                  <c:v>0.18</c:v>
                </c:pt>
                <c:pt idx="2644">
                  <c:v>0.03</c:v>
                </c:pt>
                <c:pt idx="2645">
                  <c:v>0.21</c:v>
                </c:pt>
                <c:pt idx="2646">
                  <c:v>0</c:v>
                </c:pt>
                <c:pt idx="2647">
                  <c:v>0.21</c:v>
                </c:pt>
                <c:pt idx="2648">
                  <c:v>0.03</c:v>
                </c:pt>
                <c:pt idx="2649">
                  <c:v>0.21</c:v>
                </c:pt>
                <c:pt idx="2650">
                  <c:v>0.03</c:v>
                </c:pt>
                <c:pt idx="2651">
                  <c:v>0.18</c:v>
                </c:pt>
                <c:pt idx="2652">
                  <c:v>0</c:v>
                </c:pt>
                <c:pt idx="2653">
                  <c:v>0.21</c:v>
                </c:pt>
                <c:pt idx="2654">
                  <c:v>0.03</c:v>
                </c:pt>
                <c:pt idx="2655">
                  <c:v>0.18</c:v>
                </c:pt>
                <c:pt idx="2656">
                  <c:v>0.03</c:v>
                </c:pt>
                <c:pt idx="2657">
                  <c:v>0.18</c:v>
                </c:pt>
                <c:pt idx="2658">
                  <c:v>0.03</c:v>
                </c:pt>
                <c:pt idx="2659">
                  <c:v>0.18</c:v>
                </c:pt>
                <c:pt idx="2660">
                  <c:v>0.03</c:v>
                </c:pt>
                <c:pt idx="2661">
                  <c:v>0.18</c:v>
                </c:pt>
                <c:pt idx="2662">
                  <c:v>0.03</c:v>
                </c:pt>
                <c:pt idx="2663">
                  <c:v>0.21</c:v>
                </c:pt>
                <c:pt idx="2664">
                  <c:v>0.03</c:v>
                </c:pt>
                <c:pt idx="2665">
                  <c:v>0.18</c:v>
                </c:pt>
                <c:pt idx="2666">
                  <c:v>0.03</c:v>
                </c:pt>
                <c:pt idx="2667">
                  <c:v>0.21</c:v>
                </c:pt>
                <c:pt idx="2668">
                  <c:v>0.03</c:v>
                </c:pt>
                <c:pt idx="2669">
                  <c:v>0.18</c:v>
                </c:pt>
                <c:pt idx="2670">
                  <c:v>0.03</c:v>
                </c:pt>
                <c:pt idx="2671">
                  <c:v>0.21</c:v>
                </c:pt>
                <c:pt idx="2672">
                  <c:v>0.03</c:v>
                </c:pt>
                <c:pt idx="2673">
                  <c:v>0.18</c:v>
                </c:pt>
                <c:pt idx="2674">
                  <c:v>0</c:v>
                </c:pt>
                <c:pt idx="2675">
                  <c:v>0.18</c:v>
                </c:pt>
                <c:pt idx="2676">
                  <c:v>0.03</c:v>
                </c:pt>
                <c:pt idx="2677">
                  <c:v>0.18</c:v>
                </c:pt>
                <c:pt idx="2678">
                  <c:v>0</c:v>
                </c:pt>
                <c:pt idx="2679">
                  <c:v>0.18</c:v>
                </c:pt>
                <c:pt idx="2680">
                  <c:v>0.03</c:v>
                </c:pt>
                <c:pt idx="2681">
                  <c:v>0.21</c:v>
                </c:pt>
                <c:pt idx="2682">
                  <c:v>0.03</c:v>
                </c:pt>
                <c:pt idx="2683">
                  <c:v>0.18</c:v>
                </c:pt>
                <c:pt idx="2684">
                  <c:v>0.03</c:v>
                </c:pt>
                <c:pt idx="2685">
                  <c:v>0.18</c:v>
                </c:pt>
                <c:pt idx="2686">
                  <c:v>0.03</c:v>
                </c:pt>
                <c:pt idx="2687">
                  <c:v>0.21</c:v>
                </c:pt>
                <c:pt idx="2688">
                  <c:v>0.03</c:v>
                </c:pt>
                <c:pt idx="2689">
                  <c:v>0.21</c:v>
                </c:pt>
                <c:pt idx="2690">
                  <c:v>0.03</c:v>
                </c:pt>
                <c:pt idx="2691">
                  <c:v>0.18</c:v>
                </c:pt>
                <c:pt idx="2692">
                  <c:v>0</c:v>
                </c:pt>
                <c:pt idx="2693">
                  <c:v>0.18</c:v>
                </c:pt>
                <c:pt idx="2694">
                  <c:v>0.03</c:v>
                </c:pt>
                <c:pt idx="2695">
                  <c:v>0.18</c:v>
                </c:pt>
                <c:pt idx="2696">
                  <c:v>0</c:v>
                </c:pt>
                <c:pt idx="2697">
                  <c:v>0.21</c:v>
                </c:pt>
                <c:pt idx="2698">
                  <c:v>0</c:v>
                </c:pt>
                <c:pt idx="2699">
                  <c:v>0.18</c:v>
                </c:pt>
                <c:pt idx="2700">
                  <c:v>0</c:v>
                </c:pt>
                <c:pt idx="2701">
                  <c:v>0.18</c:v>
                </c:pt>
                <c:pt idx="2702">
                  <c:v>0.03</c:v>
                </c:pt>
                <c:pt idx="2703">
                  <c:v>0.18</c:v>
                </c:pt>
                <c:pt idx="2704">
                  <c:v>0</c:v>
                </c:pt>
                <c:pt idx="2705">
                  <c:v>0.21</c:v>
                </c:pt>
                <c:pt idx="2706">
                  <c:v>0.03</c:v>
                </c:pt>
                <c:pt idx="2707">
                  <c:v>0.18</c:v>
                </c:pt>
                <c:pt idx="2708">
                  <c:v>0</c:v>
                </c:pt>
                <c:pt idx="2709">
                  <c:v>0.21</c:v>
                </c:pt>
                <c:pt idx="2710">
                  <c:v>0.03</c:v>
                </c:pt>
                <c:pt idx="2711">
                  <c:v>0.21</c:v>
                </c:pt>
                <c:pt idx="2712">
                  <c:v>0.03</c:v>
                </c:pt>
                <c:pt idx="2713">
                  <c:v>0.21</c:v>
                </c:pt>
                <c:pt idx="2714">
                  <c:v>0.03</c:v>
                </c:pt>
                <c:pt idx="2715">
                  <c:v>0.18</c:v>
                </c:pt>
                <c:pt idx="2716">
                  <c:v>0</c:v>
                </c:pt>
                <c:pt idx="2717">
                  <c:v>0.18</c:v>
                </c:pt>
                <c:pt idx="2718">
                  <c:v>0.03</c:v>
                </c:pt>
                <c:pt idx="2719">
                  <c:v>0.18</c:v>
                </c:pt>
                <c:pt idx="2720">
                  <c:v>0</c:v>
                </c:pt>
                <c:pt idx="2721">
                  <c:v>0.18</c:v>
                </c:pt>
                <c:pt idx="2722">
                  <c:v>0.03</c:v>
                </c:pt>
                <c:pt idx="2723">
                  <c:v>0.21</c:v>
                </c:pt>
                <c:pt idx="2724">
                  <c:v>0.03</c:v>
                </c:pt>
                <c:pt idx="2725">
                  <c:v>0.21</c:v>
                </c:pt>
                <c:pt idx="2726">
                  <c:v>0.03</c:v>
                </c:pt>
                <c:pt idx="2727">
                  <c:v>0.21</c:v>
                </c:pt>
                <c:pt idx="2728">
                  <c:v>0.03</c:v>
                </c:pt>
                <c:pt idx="2729">
                  <c:v>0.18</c:v>
                </c:pt>
                <c:pt idx="2730">
                  <c:v>0.03</c:v>
                </c:pt>
                <c:pt idx="2731">
                  <c:v>0.21</c:v>
                </c:pt>
                <c:pt idx="2732">
                  <c:v>0.03</c:v>
                </c:pt>
                <c:pt idx="2733">
                  <c:v>0.18</c:v>
                </c:pt>
                <c:pt idx="2734">
                  <c:v>0.03</c:v>
                </c:pt>
                <c:pt idx="2735">
                  <c:v>0.21</c:v>
                </c:pt>
                <c:pt idx="2736">
                  <c:v>0.03</c:v>
                </c:pt>
                <c:pt idx="2737">
                  <c:v>0.21</c:v>
                </c:pt>
                <c:pt idx="2738">
                  <c:v>0.03</c:v>
                </c:pt>
                <c:pt idx="2739">
                  <c:v>0.18</c:v>
                </c:pt>
                <c:pt idx="2740">
                  <c:v>0.03</c:v>
                </c:pt>
                <c:pt idx="2741">
                  <c:v>0.21</c:v>
                </c:pt>
                <c:pt idx="2742">
                  <c:v>0.03</c:v>
                </c:pt>
                <c:pt idx="2743">
                  <c:v>0.18</c:v>
                </c:pt>
                <c:pt idx="2744">
                  <c:v>0.03</c:v>
                </c:pt>
                <c:pt idx="2745">
                  <c:v>0.18</c:v>
                </c:pt>
                <c:pt idx="2746">
                  <c:v>0.03</c:v>
                </c:pt>
                <c:pt idx="2747">
                  <c:v>0.21</c:v>
                </c:pt>
                <c:pt idx="2748">
                  <c:v>0.03</c:v>
                </c:pt>
                <c:pt idx="2749">
                  <c:v>0.18</c:v>
                </c:pt>
                <c:pt idx="2750">
                  <c:v>0.03</c:v>
                </c:pt>
                <c:pt idx="2751">
                  <c:v>0.21</c:v>
                </c:pt>
                <c:pt idx="2752">
                  <c:v>0.03</c:v>
                </c:pt>
                <c:pt idx="2753">
                  <c:v>0.21</c:v>
                </c:pt>
                <c:pt idx="2754">
                  <c:v>0.03</c:v>
                </c:pt>
                <c:pt idx="2755">
                  <c:v>0.21</c:v>
                </c:pt>
                <c:pt idx="2756">
                  <c:v>0.03</c:v>
                </c:pt>
                <c:pt idx="2757">
                  <c:v>0.21</c:v>
                </c:pt>
                <c:pt idx="2758">
                  <c:v>0.03</c:v>
                </c:pt>
                <c:pt idx="2759">
                  <c:v>0.21</c:v>
                </c:pt>
                <c:pt idx="2760">
                  <c:v>0</c:v>
                </c:pt>
                <c:pt idx="2761">
                  <c:v>0.18</c:v>
                </c:pt>
                <c:pt idx="2762">
                  <c:v>0.03</c:v>
                </c:pt>
                <c:pt idx="2763">
                  <c:v>0.18</c:v>
                </c:pt>
                <c:pt idx="2764">
                  <c:v>0.03</c:v>
                </c:pt>
                <c:pt idx="2765">
                  <c:v>0.18</c:v>
                </c:pt>
                <c:pt idx="2766">
                  <c:v>0</c:v>
                </c:pt>
                <c:pt idx="2767">
                  <c:v>0.18</c:v>
                </c:pt>
                <c:pt idx="2768">
                  <c:v>0</c:v>
                </c:pt>
                <c:pt idx="2769">
                  <c:v>0.18</c:v>
                </c:pt>
                <c:pt idx="2770">
                  <c:v>0.03</c:v>
                </c:pt>
                <c:pt idx="2771">
                  <c:v>0.21</c:v>
                </c:pt>
                <c:pt idx="2772">
                  <c:v>0.03</c:v>
                </c:pt>
                <c:pt idx="2773">
                  <c:v>0.18</c:v>
                </c:pt>
                <c:pt idx="2774">
                  <c:v>0.03</c:v>
                </c:pt>
                <c:pt idx="2775">
                  <c:v>0.18</c:v>
                </c:pt>
                <c:pt idx="2776">
                  <c:v>0.03</c:v>
                </c:pt>
                <c:pt idx="2777">
                  <c:v>0.18</c:v>
                </c:pt>
                <c:pt idx="2778">
                  <c:v>0.03</c:v>
                </c:pt>
                <c:pt idx="2779">
                  <c:v>0.21</c:v>
                </c:pt>
                <c:pt idx="2780">
                  <c:v>0.03</c:v>
                </c:pt>
                <c:pt idx="2781">
                  <c:v>0.21</c:v>
                </c:pt>
                <c:pt idx="2782">
                  <c:v>0.03</c:v>
                </c:pt>
                <c:pt idx="2783">
                  <c:v>0.21</c:v>
                </c:pt>
                <c:pt idx="2784">
                  <c:v>0</c:v>
                </c:pt>
                <c:pt idx="2785">
                  <c:v>0.21</c:v>
                </c:pt>
                <c:pt idx="2786">
                  <c:v>0.03</c:v>
                </c:pt>
                <c:pt idx="2787">
                  <c:v>0.18</c:v>
                </c:pt>
                <c:pt idx="2788">
                  <c:v>0.03</c:v>
                </c:pt>
                <c:pt idx="2789">
                  <c:v>0.18</c:v>
                </c:pt>
                <c:pt idx="2790">
                  <c:v>0.03</c:v>
                </c:pt>
                <c:pt idx="2791">
                  <c:v>0.21</c:v>
                </c:pt>
                <c:pt idx="2792">
                  <c:v>0.03</c:v>
                </c:pt>
                <c:pt idx="2793">
                  <c:v>0.21</c:v>
                </c:pt>
                <c:pt idx="2794">
                  <c:v>0.03</c:v>
                </c:pt>
                <c:pt idx="2795">
                  <c:v>0.21</c:v>
                </c:pt>
                <c:pt idx="2796">
                  <c:v>0.03</c:v>
                </c:pt>
                <c:pt idx="2797">
                  <c:v>0.18</c:v>
                </c:pt>
                <c:pt idx="2798">
                  <c:v>0.03</c:v>
                </c:pt>
                <c:pt idx="2799">
                  <c:v>0.21</c:v>
                </c:pt>
                <c:pt idx="2800">
                  <c:v>0.03</c:v>
                </c:pt>
                <c:pt idx="2801">
                  <c:v>0.18</c:v>
                </c:pt>
                <c:pt idx="2802">
                  <c:v>0.03</c:v>
                </c:pt>
                <c:pt idx="2803">
                  <c:v>0.21</c:v>
                </c:pt>
                <c:pt idx="2804">
                  <c:v>0.03</c:v>
                </c:pt>
                <c:pt idx="2805">
                  <c:v>0.18</c:v>
                </c:pt>
                <c:pt idx="2806">
                  <c:v>0.03</c:v>
                </c:pt>
                <c:pt idx="2807">
                  <c:v>0.18</c:v>
                </c:pt>
                <c:pt idx="2808">
                  <c:v>0.03</c:v>
                </c:pt>
                <c:pt idx="2809">
                  <c:v>0.21</c:v>
                </c:pt>
                <c:pt idx="2810">
                  <c:v>0.03</c:v>
                </c:pt>
                <c:pt idx="2811">
                  <c:v>0.18</c:v>
                </c:pt>
                <c:pt idx="2812">
                  <c:v>0.03</c:v>
                </c:pt>
                <c:pt idx="2813">
                  <c:v>0.18</c:v>
                </c:pt>
                <c:pt idx="2814">
                  <c:v>0.03</c:v>
                </c:pt>
                <c:pt idx="2815">
                  <c:v>0.18</c:v>
                </c:pt>
                <c:pt idx="2816">
                  <c:v>0.03</c:v>
                </c:pt>
                <c:pt idx="2817">
                  <c:v>0.21</c:v>
                </c:pt>
                <c:pt idx="2818">
                  <c:v>0.03</c:v>
                </c:pt>
                <c:pt idx="2819">
                  <c:v>0.18</c:v>
                </c:pt>
                <c:pt idx="2820">
                  <c:v>0.03</c:v>
                </c:pt>
                <c:pt idx="2821">
                  <c:v>0.18</c:v>
                </c:pt>
                <c:pt idx="2822">
                  <c:v>0.03</c:v>
                </c:pt>
                <c:pt idx="2823">
                  <c:v>0.18</c:v>
                </c:pt>
                <c:pt idx="2824">
                  <c:v>0.03</c:v>
                </c:pt>
                <c:pt idx="2825">
                  <c:v>0.18</c:v>
                </c:pt>
                <c:pt idx="2826">
                  <c:v>0</c:v>
                </c:pt>
                <c:pt idx="2827">
                  <c:v>0.21</c:v>
                </c:pt>
                <c:pt idx="2828">
                  <c:v>0.03</c:v>
                </c:pt>
                <c:pt idx="2829">
                  <c:v>0.18</c:v>
                </c:pt>
                <c:pt idx="2830">
                  <c:v>0.03</c:v>
                </c:pt>
                <c:pt idx="2831">
                  <c:v>0.21</c:v>
                </c:pt>
                <c:pt idx="2832">
                  <c:v>0</c:v>
                </c:pt>
                <c:pt idx="2833">
                  <c:v>0.21</c:v>
                </c:pt>
                <c:pt idx="2834">
                  <c:v>0.03</c:v>
                </c:pt>
                <c:pt idx="2835">
                  <c:v>0.18</c:v>
                </c:pt>
                <c:pt idx="2836">
                  <c:v>0</c:v>
                </c:pt>
                <c:pt idx="2837">
                  <c:v>0.21</c:v>
                </c:pt>
                <c:pt idx="2838">
                  <c:v>0.03</c:v>
                </c:pt>
                <c:pt idx="2839">
                  <c:v>0.18</c:v>
                </c:pt>
                <c:pt idx="2840">
                  <c:v>0.03</c:v>
                </c:pt>
                <c:pt idx="2841">
                  <c:v>0.18</c:v>
                </c:pt>
                <c:pt idx="2842">
                  <c:v>0</c:v>
                </c:pt>
                <c:pt idx="2843">
                  <c:v>0.21</c:v>
                </c:pt>
                <c:pt idx="2844">
                  <c:v>0</c:v>
                </c:pt>
                <c:pt idx="2845">
                  <c:v>0.21</c:v>
                </c:pt>
                <c:pt idx="2846">
                  <c:v>0.03</c:v>
                </c:pt>
                <c:pt idx="2847">
                  <c:v>0.21</c:v>
                </c:pt>
                <c:pt idx="2848">
                  <c:v>0.03</c:v>
                </c:pt>
                <c:pt idx="2849">
                  <c:v>0.21</c:v>
                </c:pt>
                <c:pt idx="2850">
                  <c:v>0.03</c:v>
                </c:pt>
                <c:pt idx="2851">
                  <c:v>0.21</c:v>
                </c:pt>
                <c:pt idx="2852">
                  <c:v>0</c:v>
                </c:pt>
                <c:pt idx="2853">
                  <c:v>0.21</c:v>
                </c:pt>
                <c:pt idx="2854">
                  <c:v>0.03</c:v>
                </c:pt>
                <c:pt idx="2855">
                  <c:v>0.21</c:v>
                </c:pt>
                <c:pt idx="2856">
                  <c:v>0.03</c:v>
                </c:pt>
                <c:pt idx="2857">
                  <c:v>0.21</c:v>
                </c:pt>
                <c:pt idx="2858">
                  <c:v>0</c:v>
                </c:pt>
                <c:pt idx="2859">
                  <c:v>0.21</c:v>
                </c:pt>
                <c:pt idx="2860">
                  <c:v>0.03</c:v>
                </c:pt>
                <c:pt idx="2861">
                  <c:v>0.21</c:v>
                </c:pt>
                <c:pt idx="2862">
                  <c:v>0.03</c:v>
                </c:pt>
                <c:pt idx="2863">
                  <c:v>0.18</c:v>
                </c:pt>
                <c:pt idx="2864">
                  <c:v>0.03</c:v>
                </c:pt>
                <c:pt idx="2865">
                  <c:v>0.21</c:v>
                </c:pt>
                <c:pt idx="2866">
                  <c:v>0.03</c:v>
                </c:pt>
                <c:pt idx="2867">
                  <c:v>0.21</c:v>
                </c:pt>
                <c:pt idx="2868">
                  <c:v>0.03</c:v>
                </c:pt>
                <c:pt idx="2869">
                  <c:v>0.18</c:v>
                </c:pt>
                <c:pt idx="2870">
                  <c:v>0.03</c:v>
                </c:pt>
                <c:pt idx="2871">
                  <c:v>0.18</c:v>
                </c:pt>
                <c:pt idx="2872">
                  <c:v>0.03</c:v>
                </c:pt>
                <c:pt idx="2873">
                  <c:v>0.21</c:v>
                </c:pt>
                <c:pt idx="2874">
                  <c:v>0.03</c:v>
                </c:pt>
                <c:pt idx="2875">
                  <c:v>0.21</c:v>
                </c:pt>
                <c:pt idx="2876">
                  <c:v>0.03</c:v>
                </c:pt>
                <c:pt idx="2877">
                  <c:v>0.21</c:v>
                </c:pt>
                <c:pt idx="2878">
                  <c:v>0.03</c:v>
                </c:pt>
                <c:pt idx="2879">
                  <c:v>0.21</c:v>
                </c:pt>
                <c:pt idx="2880">
                  <c:v>0</c:v>
                </c:pt>
                <c:pt idx="2881">
                  <c:v>0.18</c:v>
                </c:pt>
                <c:pt idx="2882">
                  <c:v>0</c:v>
                </c:pt>
                <c:pt idx="2883">
                  <c:v>0.21</c:v>
                </c:pt>
                <c:pt idx="2884">
                  <c:v>0</c:v>
                </c:pt>
                <c:pt idx="2885">
                  <c:v>0.21</c:v>
                </c:pt>
                <c:pt idx="2886">
                  <c:v>0</c:v>
                </c:pt>
                <c:pt idx="2887">
                  <c:v>0.18</c:v>
                </c:pt>
                <c:pt idx="2888">
                  <c:v>0.03</c:v>
                </c:pt>
                <c:pt idx="2889">
                  <c:v>0.18</c:v>
                </c:pt>
                <c:pt idx="2890">
                  <c:v>0</c:v>
                </c:pt>
                <c:pt idx="2891">
                  <c:v>0.21</c:v>
                </c:pt>
                <c:pt idx="2892">
                  <c:v>0.03</c:v>
                </c:pt>
                <c:pt idx="2893">
                  <c:v>0.21</c:v>
                </c:pt>
                <c:pt idx="2894">
                  <c:v>0.03</c:v>
                </c:pt>
                <c:pt idx="2895">
                  <c:v>0.18</c:v>
                </c:pt>
                <c:pt idx="2896">
                  <c:v>0</c:v>
                </c:pt>
                <c:pt idx="2897">
                  <c:v>0.21</c:v>
                </c:pt>
                <c:pt idx="2898">
                  <c:v>0.03</c:v>
                </c:pt>
                <c:pt idx="2899">
                  <c:v>0.18</c:v>
                </c:pt>
                <c:pt idx="2900">
                  <c:v>0</c:v>
                </c:pt>
                <c:pt idx="2901">
                  <c:v>0.21</c:v>
                </c:pt>
                <c:pt idx="2902">
                  <c:v>0.03</c:v>
                </c:pt>
                <c:pt idx="2903">
                  <c:v>0.18</c:v>
                </c:pt>
                <c:pt idx="2904">
                  <c:v>0.03</c:v>
                </c:pt>
                <c:pt idx="2905">
                  <c:v>0.18</c:v>
                </c:pt>
                <c:pt idx="2906">
                  <c:v>0</c:v>
                </c:pt>
                <c:pt idx="2907">
                  <c:v>0.18</c:v>
                </c:pt>
                <c:pt idx="2908">
                  <c:v>0.03</c:v>
                </c:pt>
                <c:pt idx="2909">
                  <c:v>0.18</c:v>
                </c:pt>
                <c:pt idx="2910">
                  <c:v>0.03</c:v>
                </c:pt>
                <c:pt idx="2911">
                  <c:v>0.18</c:v>
                </c:pt>
                <c:pt idx="2912">
                  <c:v>0.12</c:v>
                </c:pt>
                <c:pt idx="2913">
                  <c:v>0.21</c:v>
                </c:pt>
                <c:pt idx="2914">
                  <c:v>0.06</c:v>
                </c:pt>
                <c:pt idx="2915">
                  <c:v>0.18</c:v>
                </c:pt>
                <c:pt idx="2916">
                  <c:v>0.03</c:v>
                </c:pt>
                <c:pt idx="2917">
                  <c:v>0.18</c:v>
                </c:pt>
                <c:pt idx="2918">
                  <c:v>0.3</c:v>
                </c:pt>
                <c:pt idx="2919">
                  <c:v>0.09</c:v>
                </c:pt>
                <c:pt idx="2920">
                  <c:v>0.24</c:v>
                </c:pt>
                <c:pt idx="2921">
                  <c:v>0.24</c:v>
                </c:pt>
                <c:pt idx="2922">
                  <c:v>0.21</c:v>
                </c:pt>
                <c:pt idx="2923">
                  <c:v>0.18</c:v>
                </c:pt>
                <c:pt idx="2924">
                  <c:v>0.24</c:v>
                </c:pt>
                <c:pt idx="2925">
                  <c:v>0.06</c:v>
                </c:pt>
                <c:pt idx="2926">
                  <c:v>0.21</c:v>
                </c:pt>
                <c:pt idx="2927">
                  <c:v>0.06</c:v>
                </c:pt>
                <c:pt idx="2928">
                  <c:v>0.24</c:v>
                </c:pt>
                <c:pt idx="2929">
                  <c:v>0.06</c:v>
                </c:pt>
                <c:pt idx="2930">
                  <c:v>0.21</c:v>
                </c:pt>
                <c:pt idx="2931">
                  <c:v>0.06</c:v>
                </c:pt>
                <c:pt idx="2932">
                  <c:v>0.24</c:v>
                </c:pt>
                <c:pt idx="2933">
                  <c:v>0.06</c:v>
                </c:pt>
                <c:pt idx="2934">
                  <c:v>0.24</c:v>
                </c:pt>
                <c:pt idx="2935">
                  <c:v>0.03</c:v>
                </c:pt>
                <c:pt idx="2936">
                  <c:v>0.21</c:v>
                </c:pt>
                <c:pt idx="2937">
                  <c:v>0.03</c:v>
                </c:pt>
                <c:pt idx="2938">
                  <c:v>0.21</c:v>
                </c:pt>
                <c:pt idx="2939">
                  <c:v>0.03</c:v>
                </c:pt>
                <c:pt idx="2940">
                  <c:v>0.21</c:v>
                </c:pt>
                <c:pt idx="2941">
                  <c:v>0.03</c:v>
                </c:pt>
                <c:pt idx="2942">
                  <c:v>0.21</c:v>
                </c:pt>
                <c:pt idx="2943">
                  <c:v>0.03</c:v>
                </c:pt>
                <c:pt idx="2944">
                  <c:v>0.18</c:v>
                </c:pt>
                <c:pt idx="2945">
                  <c:v>0.12</c:v>
                </c:pt>
                <c:pt idx="2946">
                  <c:v>0.18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0.24</c:v>
                </c:pt>
                <c:pt idx="2951">
                  <c:v>0.03</c:v>
                </c:pt>
                <c:pt idx="2952">
                  <c:v>0.21</c:v>
                </c:pt>
                <c:pt idx="2953">
                  <c:v>0.03</c:v>
                </c:pt>
                <c:pt idx="2954">
                  <c:v>0.18</c:v>
                </c:pt>
                <c:pt idx="2955">
                  <c:v>0.03</c:v>
                </c:pt>
                <c:pt idx="2956">
                  <c:v>0.18</c:v>
                </c:pt>
                <c:pt idx="2957">
                  <c:v>0.03</c:v>
                </c:pt>
                <c:pt idx="2958">
                  <c:v>0.18</c:v>
                </c:pt>
                <c:pt idx="2959">
                  <c:v>0.03</c:v>
                </c:pt>
                <c:pt idx="2960">
                  <c:v>0.18</c:v>
                </c:pt>
                <c:pt idx="2961">
                  <c:v>0.03</c:v>
                </c:pt>
                <c:pt idx="2962">
                  <c:v>0.18</c:v>
                </c:pt>
                <c:pt idx="2963">
                  <c:v>0.03</c:v>
                </c:pt>
                <c:pt idx="2964">
                  <c:v>0.18</c:v>
                </c:pt>
                <c:pt idx="2965">
                  <c:v>0.03</c:v>
                </c:pt>
                <c:pt idx="2966">
                  <c:v>0.21</c:v>
                </c:pt>
                <c:pt idx="2967">
                  <c:v>0.03</c:v>
                </c:pt>
                <c:pt idx="2968">
                  <c:v>0.18</c:v>
                </c:pt>
                <c:pt idx="2969">
                  <c:v>0.03</c:v>
                </c:pt>
                <c:pt idx="2970">
                  <c:v>0.18</c:v>
                </c:pt>
                <c:pt idx="2971">
                  <c:v>0.03</c:v>
                </c:pt>
                <c:pt idx="2972">
                  <c:v>0.18</c:v>
                </c:pt>
                <c:pt idx="2973">
                  <c:v>0.03</c:v>
                </c:pt>
                <c:pt idx="2974">
                  <c:v>0.24</c:v>
                </c:pt>
                <c:pt idx="2975">
                  <c:v>0.03</c:v>
                </c:pt>
                <c:pt idx="2976">
                  <c:v>0.18</c:v>
                </c:pt>
                <c:pt idx="2977">
                  <c:v>0.06</c:v>
                </c:pt>
                <c:pt idx="2978">
                  <c:v>0.21</c:v>
                </c:pt>
                <c:pt idx="2979">
                  <c:v>0.06</c:v>
                </c:pt>
                <c:pt idx="2980">
                  <c:v>0.21</c:v>
                </c:pt>
                <c:pt idx="2981">
                  <c:v>0.27</c:v>
                </c:pt>
                <c:pt idx="2982">
                  <c:v>0.24</c:v>
                </c:pt>
                <c:pt idx="2983">
                  <c:v>0.15</c:v>
                </c:pt>
                <c:pt idx="2984">
                  <c:v>0.24</c:v>
                </c:pt>
                <c:pt idx="2985">
                  <c:v>0.21</c:v>
                </c:pt>
                <c:pt idx="2986">
                  <c:v>0.33</c:v>
                </c:pt>
                <c:pt idx="2987">
                  <c:v>0.27</c:v>
                </c:pt>
                <c:pt idx="2988">
                  <c:v>0.6</c:v>
                </c:pt>
                <c:pt idx="2989">
                  <c:v>0.45</c:v>
                </c:pt>
                <c:pt idx="2990">
                  <c:v>0.12</c:v>
                </c:pt>
                <c:pt idx="2991">
                  <c:v>0.09</c:v>
                </c:pt>
                <c:pt idx="2992">
                  <c:v>0.27</c:v>
                </c:pt>
                <c:pt idx="2993">
                  <c:v>0.21</c:v>
                </c:pt>
                <c:pt idx="2994">
                  <c:v>0.33</c:v>
                </c:pt>
                <c:pt idx="2995">
                  <c:v>0.21</c:v>
                </c:pt>
                <c:pt idx="2996">
                  <c:v>0.12</c:v>
                </c:pt>
                <c:pt idx="2997">
                  <c:v>0.06</c:v>
                </c:pt>
                <c:pt idx="2998">
                  <c:v>0.15</c:v>
                </c:pt>
                <c:pt idx="2999">
                  <c:v>0.09</c:v>
                </c:pt>
                <c:pt idx="3000">
                  <c:v>0.27</c:v>
                </c:pt>
                <c:pt idx="3001">
                  <c:v>0.12</c:v>
                </c:pt>
                <c:pt idx="3002">
                  <c:v>0.18</c:v>
                </c:pt>
                <c:pt idx="3003">
                  <c:v>0.18</c:v>
                </c:pt>
                <c:pt idx="3004">
                  <c:v>0.81</c:v>
                </c:pt>
                <c:pt idx="3005">
                  <c:v>0.18</c:v>
                </c:pt>
                <c:pt idx="3006">
                  <c:v>0.15</c:v>
                </c:pt>
                <c:pt idx="3007">
                  <c:v>0.48</c:v>
                </c:pt>
                <c:pt idx="3008">
                  <c:v>0.45</c:v>
                </c:pt>
                <c:pt idx="3009">
                  <c:v>0.15</c:v>
                </c:pt>
                <c:pt idx="3010">
                  <c:v>0.15</c:v>
                </c:pt>
                <c:pt idx="3011">
                  <c:v>0.21</c:v>
                </c:pt>
                <c:pt idx="3012">
                  <c:v>0.15</c:v>
                </c:pt>
                <c:pt idx="3013">
                  <c:v>0.15</c:v>
                </c:pt>
                <c:pt idx="3014">
                  <c:v>0.18</c:v>
                </c:pt>
                <c:pt idx="3015">
                  <c:v>0.12</c:v>
                </c:pt>
                <c:pt idx="3016">
                  <c:v>0.18</c:v>
                </c:pt>
                <c:pt idx="3017">
                  <c:v>0.15</c:v>
                </c:pt>
                <c:pt idx="3018">
                  <c:v>0.21</c:v>
                </c:pt>
                <c:pt idx="3019">
                  <c:v>0.24</c:v>
                </c:pt>
                <c:pt idx="3020">
                  <c:v>0.15</c:v>
                </c:pt>
                <c:pt idx="3021">
                  <c:v>0.15</c:v>
                </c:pt>
                <c:pt idx="3022">
                  <c:v>0.09</c:v>
                </c:pt>
                <c:pt idx="3023">
                  <c:v>0.06</c:v>
                </c:pt>
                <c:pt idx="3024">
                  <c:v>0.03</c:v>
                </c:pt>
                <c:pt idx="3025">
                  <c:v>0.15</c:v>
                </c:pt>
                <c:pt idx="3026">
                  <c:v>0.51</c:v>
                </c:pt>
                <c:pt idx="3027">
                  <c:v>0.06</c:v>
                </c:pt>
                <c:pt idx="3028">
                  <c:v>0.09</c:v>
                </c:pt>
                <c:pt idx="3029">
                  <c:v>0.09</c:v>
                </c:pt>
                <c:pt idx="3030">
                  <c:v>0.06</c:v>
                </c:pt>
                <c:pt idx="3031">
                  <c:v>0.36</c:v>
                </c:pt>
                <c:pt idx="3032">
                  <c:v>0.09</c:v>
                </c:pt>
                <c:pt idx="3033">
                  <c:v>0.09</c:v>
                </c:pt>
                <c:pt idx="3034">
                  <c:v>0.09</c:v>
                </c:pt>
                <c:pt idx="3035">
                  <c:v>0.03</c:v>
                </c:pt>
                <c:pt idx="3036">
                  <c:v>0.15</c:v>
                </c:pt>
                <c:pt idx="3037">
                  <c:v>0.12</c:v>
                </c:pt>
                <c:pt idx="3038">
                  <c:v>1.1100000000000001</c:v>
                </c:pt>
                <c:pt idx="3039">
                  <c:v>0.15</c:v>
                </c:pt>
                <c:pt idx="3040">
                  <c:v>0.12</c:v>
                </c:pt>
                <c:pt idx="3041">
                  <c:v>0.39</c:v>
                </c:pt>
                <c:pt idx="3042">
                  <c:v>0.06</c:v>
                </c:pt>
                <c:pt idx="3043">
                  <c:v>0</c:v>
                </c:pt>
                <c:pt idx="3044">
                  <c:v>0.48</c:v>
                </c:pt>
                <c:pt idx="3045">
                  <c:v>0.12</c:v>
                </c:pt>
                <c:pt idx="3046">
                  <c:v>0.87</c:v>
                </c:pt>
                <c:pt idx="3047">
                  <c:v>0.27</c:v>
                </c:pt>
                <c:pt idx="3048">
                  <c:v>0.3</c:v>
                </c:pt>
                <c:pt idx="3049">
                  <c:v>0.06</c:v>
                </c:pt>
                <c:pt idx="3050">
                  <c:v>0.03</c:v>
                </c:pt>
                <c:pt idx="3051">
                  <c:v>0</c:v>
                </c:pt>
                <c:pt idx="3052">
                  <c:v>0.06</c:v>
                </c:pt>
                <c:pt idx="3053">
                  <c:v>0.12</c:v>
                </c:pt>
                <c:pt idx="3054">
                  <c:v>0.12</c:v>
                </c:pt>
                <c:pt idx="3055">
                  <c:v>0.06</c:v>
                </c:pt>
                <c:pt idx="3056">
                  <c:v>0.06</c:v>
                </c:pt>
                <c:pt idx="3057">
                  <c:v>0</c:v>
                </c:pt>
                <c:pt idx="3058">
                  <c:v>0.33</c:v>
                </c:pt>
                <c:pt idx="3059">
                  <c:v>0.15</c:v>
                </c:pt>
                <c:pt idx="3060">
                  <c:v>0.06</c:v>
                </c:pt>
                <c:pt idx="3061">
                  <c:v>0.03</c:v>
                </c:pt>
                <c:pt idx="3062">
                  <c:v>0.48</c:v>
                </c:pt>
                <c:pt idx="3063">
                  <c:v>0.12</c:v>
                </c:pt>
                <c:pt idx="3064">
                  <c:v>0.06</c:v>
                </c:pt>
                <c:pt idx="3065">
                  <c:v>0.03</c:v>
                </c:pt>
                <c:pt idx="3066">
                  <c:v>0.06</c:v>
                </c:pt>
                <c:pt idx="3067">
                  <c:v>0.03</c:v>
                </c:pt>
                <c:pt idx="3068">
                  <c:v>0.18</c:v>
                </c:pt>
                <c:pt idx="3069">
                  <c:v>0.21</c:v>
                </c:pt>
                <c:pt idx="3070">
                  <c:v>0.18</c:v>
                </c:pt>
                <c:pt idx="3071">
                  <c:v>0</c:v>
                </c:pt>
                <c:pt idx="3072">
                  <c:v>0</c:v>
                </c:pt>
                <c:pt idx="3073">
                  <c:v>0.15</c:v>
                </c:pt>
                <c:pt idx="3074">
                  <c:v>0.18</c:v>
                </c:pt>
                <c:pt idx="3075">
                  <c:v>0.18</c:v>
                </c:pt>
                <c:pt idx="3076">
                  <c:v>0.42</c:v>
                </c:pt>
                <c:pt idx="3077">
                  <c:v>0.27</c:v>
                </c:pt>
                <c:pt idx="3078">
                  <c:v>0.15</c:v>
                </c:pt>
                <c:pt idx="3079">
                  <c:v>0</c:v>
                </c:pt>
                <c:pt idx="3080">
                  <c:v>0.06</c:v>
                </c:pt>
                <c:pt idx="3081">
                  <c:v>0.24</c:v>
                </c:pt>
                <c:pt idx="3082">
                  <c:v>0.24</c:v>
                </c:pt>
                <c:pt idx="3083">
                  <c:v>0.09</c:v>
                </c:pt>
                <c:pt idx="3084">
                  <c:v>0.03</c:v>
                </c:pt>
                <c:pt idx="3085">
                  <c:v>0.03</c:v>
                </c:pt>
                <c:pt idx="3086">
                  <c:v>0.06</c:v>
                </c:pt>
                <c:pt idx="3087">
                  <c:v>0.27</c:v>
                </c:pt>
                <c:pt idx="3088">
                  <c:v>0.33</c:v>
                </c:pt>
                <c:pt idx="3089">
                  <c:v>0.48</c:v>
                </c:pt>
                <c:pt idx="3090">
                  <c:v>0.12</c:v>
                </c:pt>
                <c:pt idx="3091">
                  <c:v>0.06</c:v>
                </c:pt>
                <c:pt idx="3092">
                  <c:v>0.06</c:v>
                </c:pt>
                <c:pt idx="3093">
                  <c:v>0.06</c:v>
                </c:pt>
                <c:pt idx="3094">
                  <c:v>0.18</c:v>
                </c:pt>
                <c:pt idx="3095">
                  <c:v>0.06</c:v>
                </c:pt>
                <c:pt idx="3096">
                  <c:v>0.27</c:v>
                </c:pt>
                <c:pt idx="3097">
                  <c:v>0.06</c:v>
                </c:pt>
                <c:pt idx="3098">
                  <c:v>0.06</c:v>
                </c:pt>
                <c:pt idx="3099">
                  <c:v>0.03</c:v>
                </c:pt>
                <c:pt idx="3100">
                  <c:v>0</c:v>
                </c:pt>
                <c:pt idx="3101">
                  <c:v>0.06</c:v>
                </c:pt>
                <c:pt idx="3102">
                  <c:v>0.06</c:v>
                </c:pt>
                <c:pt idx="3103">
                  <c:v>0.24</c:v>
                </c:pt>
                <c:pt idx="3104">
                  <c:v>0.09</c:v>
                </c:pt>
                <c:pt idx="3105">
                  <c:v>0.03</c:v>
                </c:pt>
                <c:pt idx="3106">
                  <c:v>0.18</c:v>
                </c:pt>
                <c:pt idx="3107">
                  <c:v>0.03</c:v>
                </c:pt>
                <c:pt idx="3108">
                  <c:v>0.36</c:v>
                </c:pt>
                <c:pt idx="3109">
                  <c:v>0.03</c:v>
                </c:pt>
                <c:pt idx="3110">
                  <c:v>0.03</c:v>
                </c:pt>
                <c:pt idx="3111">
                  <c:v>0</c:v>
                </c:pt>
                <c:pt idx="3112">
                  <c:v>0.09</c:v>
                </c:pt>
                <c:pt idx="3113">
                  <c:v>0.06</c:v>
                </c:pt>
                <c:pt idx="3114">
                  <c:v>0.15</c:v>
                </c:pt>
                <c:pt idx="3115">
                  <c:v>0.12</c:v>
                </c:pt>
                <c:pt idx="3116">
                  <c:v>0.18</c:v>
                </c:pt>
                <c:pt idx="3117">
                  <c:v>0.03</c:v>
                </c:pt>
                <c:pt idx="3118">
                  <c:v>0.03</c:v>
                </c:pt>
                <c:pt idx="3119">
                  <c:v>0</c:v>
                </c:pt>
                <c:pt idx="3120">
                  <c:v>0.03</c:v>
                </c:pt>
                <c:pt idx="3121">
                  <c:v>0.3</c:v>
                </c:pt>
                <c:pt idx="3122">
                  <c:v>0.78</c:v>
                </c:pt>
                <c:pt idx="3123">
                  <c:v>0.3</c:v>
                </c:pt>
                <c:pt idx="3124">
                  <c:v>0.03</c:v>
                </c:pt>
                <c:pt idx="3125">
                  <c:v>0.06</c:v>
                </c:pt>
                <c:pt idx="3126">
                  <c:v>0.06</c:v>
                </c:pt>
                <c:pt idx="3127">
                  <c:v>0.06</c:v>
                </c:pt>
                <c:pt idx="3128">
                  <c:v>0.12</c:v>
                </c:pt>
                <c:pt idx="3129">
                  <c:v>0.06</c:v>
                </c:pt>
                <c:pt idx="3130">
                  <c:v>0.3</c:v>
                </c:pt>
                <c:pt idx="3131">
                  <c:v>0.21</c:v>
                </c:pt>
                <c:pt idx="3132">
                  <c:v>0.09</c:v>
                </c:pt>
                <c:pt idx="3133">
                  <c:v>0.09</c:v>
                </c:pt>
                <c:pt idx="3134">
                  <c:v>0.15</c:v>
                </c:pt>
                <c:pt idx="3135">
                  <c:v>0.09</c:v>
                </c:pt>
                <c:pt idx="3136">
                  <c:v>0.03</c:v>
                </c:pt>
                <c:pt idx="3137">
                  <c:v>0.18</c:v>
                </c:pt>
                <c:pt idx="3138">
                  <c:v>0.03</c:v>
                </c:pt>
                <c:pt idx="3139">
                  <c:v>0.03</c:v>
                </c:pt>
                <c:pt idx="3140">
                  <c:v>0</c:v>
                </c:pt>
                <c:pt idx="3141">
                  <c:v>0.15</c:v>
                </c:pt>
                <c:pt idx="3142">
                  <c:v>0.03</c:v>
                </c:pt>
                <c:pt idx="3143">
                  <c:v>0.48</c:v>
                </c:pt>
                <c:pt idx="3144">
                  <c:v>0.27</c:v>
                </c:pt>
                <c:pt idx="3145">
                  <c:v>0.39</c:v>
                </c:pt>
                <c:pt idx="3146">
                  <c:v>0.03</c:v>
                </c:pt>
                <c:pt idx="3147">
                  <c:v>0.18</c:v>
                </c:pt>
                <c:pt idx="3148">
                  <c:v>0.12</c:v>
                </c:pt>
                <c:pt idx="3149">
                  <c:v>0.51</c:v>
                </c:pt>
                <c:pt idx="3150">
                  <c:v>0.03</c:v>
                </c:pt>
                <c:pt idx="3151">
                  <c:v>0.24</c:v>
                </c:pt>
                <c:pt idx="3152">
                  <c:v>0.06</c:v>
                </c:pt>
                <c:pt idx="3153">
                  <c:v>0.06</c:v>
                </c:pt>
                <c:pt idx="3154">
                  <c:v>0.09</c:v>
                </c:pt>
                <c:pt idx="3155">
                  <c:v>0.06</c:v>
                </c:pt>
                <c:pt idx="3156">
                  <c:v>0.03</c:v>
                </c:pt>
                <c:pt idx="3157">
                  <c:v>0.03</c:v>
                </c:pt>
                <c:pt idx="3158">
                  <c:v>0.06</c:v>
                </c:pt>
                <c:pt idx="3159">
                  <c:v>0.15</c:v>
                </c:pt>
                <c:pt idx="3160">
                  <c:v>0.03</c:v>
                </c:pt>
                <c:pt idx="3161">
                  <c:v>0.21</c:v>
                </c:pt>
                <c:pt idx="3162">
                  <c:v>0.15</c:v>
                </c:pt>
                <c:pt idx="3163">
                  <c:v>0.33</c:v>
                </c:pt>
                <c:pt idx="3164">
                  <c:v>0.66</c:v>
                </c:pt>
                <c:pt idx="3165">
                  <c:v>0.51</c:v>
                </c:pt>
                <c:pt idx="3166">
                  <c:v>0.3</c:v>
                </c:pt>
                <c:pt idx="3167">
                  <c:v>0</c:v>
                </c:pt>
                <c:pt idx="3168">
                  <c:v>0.06</c:v>
                </c:pt>
                <c:pt idx="3169">
                  <c:v>0.03</c:v>
                </c:pt>
                <c:pt idx="3170">
                  <c:v>0.09</c:v>
                </c:pt>
                <c:pt idx="3171">
                  <c:v>0.21</c:v>
                </c:pt>
                <c:pt idx="3172">
                  <c:v>0.63</c:v>
                </c:pt>
                <c:pt idx="3173">
                  <c:v>0.06</c:v>
                </c:pt>
                <c:pt idx="3174">
                  <c:v>0.3</c:v>
                </c:pt>
                <c:pt idx="3175">
                  <c:v>0.48</c:v>
                </c:pt>
                <c:pt idx="3176">
                  <c:v>0.03</c:v>
                </c:pt>
                <c:pt idx="3177">
                  <c:v>0.03</c:v>
                </c:pt>
                <c:pt idx="3178">
                  <c:v>0.09</c:v>
                </c:pt>
                <c:pt idx="3179">
                  <c:v>0.51</c:v>
                </c:pt>
                <c:pt idx="3180">
                  <c:v>0.27</c:v>
                </c:pt>
                <c:pt idx="3181">
                  <c:v>0.15</c:v>
                </c:pt>
                <c:pt idx="3182">
                  <c:v>0.06</c:v>
                </c:pt>
                <c:pt idx="3183">
                  <c:v>0.72</c:v>
                </c:pt>
                <c:pt idx="3184">
                  <c:v>0.78</c:v>
                </c:pt>
                <c:pt idx="3185">
                  <c:v>0.36</c:v>
                </c:pt>
                <c:pt idx="3186">
                  <c:v>0.15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0.27</c:v>
                </c:pt>
                <c:pt idx="3191">
                  <c:v>0.06</c:v>
                </c:pt>
                <c:pt idx="3192">
                  <c:v>0.27</c:v>
                </c:pt>
                <c:pt idx="3193">
                  <c:v>0.3</c:v>
                </c:pt>
                <c:pt idx="3194">
                  <c:v>0.24</c:v>
                </c:pt>
                <c:pt idx="3195">
                  <c:v>0.21</c:v>
                </c:pt>
                <c:pt idx="3196">
                  <c:v>0.12</c:v>
                </c:pt>
                <c:pt idx="3197">
                  <c:v>0.54</c:v>
                </c:pt>
                <c:pt idx="3198">
                  <c:v>0.24</c:v>
                </c:pt>
                <c:pt idx="3199">
                  <c:v>0.48</c:v>
                </c:pt>
                <c:pt idx="3200">
                  <c:v>0.3</c:v>
                </c:pt>
                <c:pt idx="3201">
                  <c:v>0.06</c:v>
                </c:pt>
                <c:pt idx="3202">
                  <c:v>0.06</c:v>
                </c:pt>
                <c:pt idx="3203">
                  <c:v>0.03</c:v>
                </c:pt>
                <c:pt idx="3204">
                  <c:v>0.09</c:v>
                </c:pt>
                <c:pt idx="3205">
                  <c:v>0.24</c:v>
                </c:pt>
                <c:pt idx="3206">
                  <c:v>0.09</c:v>
                </c:pt>
                <c:pt idx="3207">
                  <c:v>0.3</c:v>
                </c:pt>
                <c:pt idx="3208">
                  <c:v>0.09</c:v>
                </c:pt>
                <c:pt idx="3209">
                  <c:v>0.03</c:v>
                </c:pt>
                <c:pt idx="3210">
                  <c:v>0.24</c:v>
                </c:pt>
                <c:pt idx="3211">
                  <c:v>0.27</c:v>
                </c:pt>
                <c:pt idx="3212">
                  <c:v>0.03</c:v>
                </c:pt>
                <c:pt idx="3213">
                  <c:v>0.03</c:v>
                </c:pt>
                <c:pt idx="3214">
                  <c:v>0.27</c:v>
                </c:pt>
                <c:pt idx="3215">
                  <c:v>0.03</c:v>
                </c:pt>
                <c:pt idx="3216">
                  <c:v>0.24</c:v>
                </c:pt>
                <c:pt idx="3217">
                  <c:v>0.09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0.33</c:v>
                </c:pt>
                <c:pt idx="3222">
                  <c:v>0.18</c:v>
                </c:pt>
                <c:pt idx="3223">
                  <c:v>0.24</c:v>
                </c:pt>
                <c:pt idx="3224">
                  <c:v>0.36</c:v>
                </c:pt>
                <c:pt idx="3225">
                  <c:v>0.21</c:v>
                </c:pt>
                <c:pt idx="3226">
                  <c:v>0</c:v>
                </c:pt>
                <c:pt idx="3227">
                  <c:v>0.48</c:v>
                </c:pt>
                <c:pt idx="3228">
                  <c:v>0.78</c:v>
                </c:pt>
                <c:pt idx="3229">
                  <c:v>0.03</c:v>
                </c:pt>
                <c:pt idx="3230">
                  <c:v>0.78</c:v>
                </c:pt>
                <c:pt idx="3231">
                  <c:v>0.45</c:v>
                </c:pt>
                <c:pt idx="3232">
                  <c:v>0.48</c:v>
                </c:pt>
                <c:pt idx="3233">
                  <c:v>0.27</c:v>
                </c:pt>
                <c:pt idx="3234">
                  <c:v>0.03</c:v>
                </c:pt>
                <c:pt idx="3235">
                  <c:v>0.06</c:v>
                </c:pt>
                <c:pt idx="3236">
                  <c:v>0.15</c:v>
                </c:pt>
                <c:pt idx="3237">
                  <c:v>0.09</c:v>
                </c:pt>
                <c:pt idx="3238">
                  <c:v>0.12</c:v>
                </c:pt>
                <c:pt idx="3239">
                  <c:v>0.27</c:v>
                </c:pt>
                <c:pt idx="3240">
                  <c:v>0.03</c:v>
                </c:pt>
                <c:pt idx="3241">
                  <c:v>0.27</c:v>
                </c:pt>
                <c:pt idx="3242">
                  <c:v>0.27</c:v>
                </c:pt>
                <c:pt idx="3243">
                  <c:v>0.03</c:v>
                </c:pt>
                <c:pt idx="3244">
                  <c:v>0.03</c:v>
                </c:pt>
                <c:pt idx="3245">
                  <c:v>0.03</c:v>
                </c:pt>
                <c:pt idx="3246">
                  <c:v>0.24</c:v>
                </c:pt>
                <c:pt idx="3247">
                  <c:v>0.3</c:v>
                </c:pt>
                <c:pt idx="3248">
                  <c:v>0.36</c:v>
                </c:pt>
                <c:pt idx="3249">
                  <c:v>0.36</c:v>
                </c:pt>
                <c:pt idx="3250">
                  <c:v>0.03</c:v>
                </c:pt>
                <c:pt idx="3251">
                  <c:v>0.24</c:v>
                </c:pt>
                <c:pt idx="3252">
                  <c:v>0</c:v>
                </c:pt>
                <c:pt idx="3253">
                  <c:v>0.03</c:v>
                </c:pt>
                <c:pt idx="3254">
                  <c:v>0.03</c:v>
                </c:pt>
                <c:pt idx="3255">
                  <c:v>0</c:v>
                </c:pt>
                <c:pt idx="3256">
                  <c:v>0.03</c:v>
                </c:pt>
                <c:pt idx="3257">
                  <c:v>0.24</c:v>
                </c:pt>
                <c:pt idx="3258">
                  <c:v>0.12</c:v>
                </c:pt>
                <c:pt idx="3259">
                  <c:v>0.54</c:v>
                </c:pt>
                <c:pt idx="3260">
                  <c:v>0.18</c:v>
                </c:pt>
                <c:pt idx="3261">
                  <c:v>0.18</c:v>
                </c:pt>
                <c:pt idx="3262">
                  <c:v>0.06</c:v>
                </c:pt>
                <c:pt idx="3263">
                  <c:v>0.09</c:v>
                </c:pt>
                <c:pt idx="3264">
                  <c:v>0.48</c:v>
                </c:pt>
                <c:pt idx="3265">
                  <c:v>0.18</c:v>
                </c:pt>
                <c:pt idx="3266">
                  <c:v>0.12</c:v>
                </c:pt>
                <c:pt idx="3267">
                  <c:v>0</c:v>
                </c:pt>
                <c:pt idx="3268">
                  <c:v>0.33</c:v>
                </c:pt>
                <c:pt idx="3269">
                  <c:v>0.03</c:v>
                </c:pt>
                <c:pt idx="3270">
                  <c:v>0.09</c:v>
                </c:pt>
                <c:pt idx="3271">
                  <c:v>0.18</c:v>
                </c:pt>
                <c:pt idx="3272">
                  <c:v>0.21</c:v>
                </c:pt>
                <c:pt idx="3273">
                  <c:v>0</c:v>
                </c:pt>
                <c:pt idx="3274">
                  <c:v>0.09</c:v>
                </c:pt>
                <c:pt idx="3275">
                  <c:v>0.06</c:v>
                </c:pt>
                <c:pt idx="3276">
                  <c:v>0.03</c:v>
                </c:pt>
                <c:pt idx="3277">
                  <c:v>0.03</c:v>
                </c:pt>
                <c:pt idx="3278">
                  <c:v>0.15</c:v>
                </c:pt>
                <c:pt idx="3279">
                  <c:v>0.21</c:v>
                </c:pt>
                <c:pt idx="3280">
                  <c:v>0.27</c:v>
                </c:pt>
                <c:pt idx="3281">
                  <c:v>0.03</c:v>
                </c:pt>
                <c:pt idx="3282">
                  <c:v>0.03</c:v>
                </c:pt>
                <c:pt idx="3283">
                  <c:v>0.03</c:v>
                </c:pt>
                <c:pt idx="3284">
                  <c:v>0.06</c:v>
                </c:pt>
                <c:pt idx="3285">
                  <c:v>0.03</c:v>
                </c:pt>
                <c:pt idx="3286">
                  <c:v>0.03</c:v>
                </c:pt>
                <c:pt idx="3287">
                  <c:v>0.03</c:v>
                </c:pt>
                <c:pt idx="3288">
                  <c:v>0.24</c:v>
                </c:pt>
                <c:pt idx="3289">
                  <c:v>0.24</c:v>
                </c:pt>
                <c:pt idx="3290">
                  <c:v>0.3</c:v>
                </c:pt>
                <c:pt idx="3291">
                  <c:v>0.24</c:v>
                </c:pt>
                <c:pt idx="3292">
                  <c:v>0.06</c:v>
                </c:pt>
                <c:pt idx="3293">
                  <c:v>0.03</c:v>
                </c:pt>
                <c:pt idx="3294">
                  <c:v>0.09</c:v>
                </c:pt>
                <c:pt idx="3295">
                  <c:v>0</c:v>
                </c:pt>
                <c:pt idx="3296">
                  <c:v>0.09</c:v>
                </c:pt>
                <c:pt idx="3297">
                  <c:v>0.45</c:v>
                </c:pt>
                <c:pt idx="3298">
                  <c:v>0.06</c:v>
                </c:pt>
                <c:pt idx="3299">
                  <c:v>0.03</c:v>
                </c:pt>
                <c:pt idx="3300">
                  <c:v>0.06</c:v>
                </c:pt>
                <c:pt idx="3301">
                  <c:v>0</c:v>
                </c:pt>
                <c:pt idx="3302">
                  <c:v>0.6</c:v>
                </c:pt>
                <c:pt idx="3303">
                  <c:v>0.03</c:v>
                </c:pt>
                <c:pt idx="3304">
                  <c:v>0.18</c:v>
                </c:pt>
                <c:pt idx="3305">
                  <c:v>0.09</c:v>
                </c:pt>
                <c:pt idx="3306">
                  <c:v>0.03</c:v>
                </c:pt>
                <c:pt idx="3307">
                  <c:v>0.15</c:v>
                </c:pt>
                <c:pt idx="3308">
                  <c:v>0.06</c:v>
                </c:pt>
                <c:pt idx="3309">
                  <c:v>0.03</c:v>
                </c:pt>
                <c:pt idx="3310">
                  <c:v>0.45</c:v>
                </c:pt>
                <c:pt idx="3311">
                  <c:v>0.21</c:v>
                </c:pt>
                <c:pt idx="3312">
                  <c:v>0.03</c:v>
                </c:pt>
                <c:pt idx="3313">
                  <c:v>0.24</c:v>
                </c:pt>
                <c:pt idx="3314">
                  <c:v>0.03</c:v>
                </c:pt>
                <c:pt idx="3315">
                  <c:v>0.03</c:v>
                </c:pt>
                <c:pt idx="3316">
                  <c:v>0.03</c:v>
                </c:pt>
                <c:pt idx="3317">
                  <c:v>0.03</c:v>
                </c:pt>
                <c:pt idx="3318">
                  <c:v>0.03</c:v>
                </c:pt>
                <c:pt idx="3319">
                  <c:v>0</c:v>
                </c:pt>
                <c:pt idx="3320">
                  <c:v>0.03</c:v>
                </c:pt>
                <c:pt idx="3321">
                  <c:v>0.21</c:v>
                </c:pt>
                <c:pt idx="3322">
                  <c:v>0.03</c:v>
                </c:pt>
                <c:pt idx="3323">
                  <c:v>0.24</c:v>
                </c:pt>
                <c:pt idx="3324">
                  <c:v>0.45</c:v>
                </c:pt>
                <c:pt idx="3325">
                  <c:v>0.6</c:v>
                </c:pt>
                <c:pt idx="3326">
                  <c:v>0.51</c:v>
                </c:pt>
                <c:pt idx="3327">
                  <c:v>0.54</c:v>
                </c:pt>
                <c:pt idx="3328">
                  <c:v>0.36</c:v>
                </c:pt>
                <c:pt idx="3329">
                  <c:v>0.27</c:v>
                </c:pt>
                <c:pt idx="3330">
                  <c:v>0.09</c:v>
                </c:pt>
                <c:pt idx="3331">
                  <c:v>0.09</c:v>
                </c:pt>
                <c:pt idx="3332">
                  <c:v>0.12</c:v>
                </c:pt>
                <c:pt idx="3333">
                  <c:v>0.3</c:v>
                </c:pt>
                <c:pt idx="3334">
                  <c:v>0.39</c:v>
                </c:pt>
                <c:pt idx="3335">
                  <c:v>0.93</c:v>
                </c:pt>
                <c:pt idx="3336">
                  <c:v>0.24</c:v>
                </c:pt>
                <c:pt idx="3337">
                  <c:v>0.03</c:v>
                </c:pt>
                <c:pt idx="3338">
                  <c:v>0.21</c:v>
                </c:pt>
                <c:pt idx="3339">
                  <c:v>0.27</c:v>
                </c:pt>
                <c:pt idx="3340">
                  <c:v>0.56999999999999995</c:v>
                </c:pt>
                <c:pt idx="3341">
                  <c:v>0.42</c:v>
                </c:pt>
                <c:pt idx="3342">
                  <c:v>0.03</c:v>
                </c:pt>
                <c:pt idx="3343">
                  <c:v>0.12</c:v>
                </c:pt>
                <c:pt idx="3344">
                  <c:v>0.3</c:v>
                </c:pt>
                <c:pt idx="3345">
                  <c:v>0.48</c:v>
                </c:pt>
                <c:pt idx="3346">
                  <c:v>0.69</c:v>
                </c:pt>
                <c:pt idx="3347">
                  <c:v>0.24</c:v>
                </c:pt>
                <c:pt idx="3348">
                  <c:v>0.21</c:v>
                </c:pt>
                <c:pt idx="3349">
                  <c:v>0.39</c:v>
                </c:pt>
                <c:pt idx="3350">
                  <c:v>0.24</c:v>
                </c:pt>
                <c:pt idx="3351">
                  <c:v>0</c:v>
                </c:pt>
                <c:pt idx="3352">
                  <c:v>0.03</c:v>
                </c:pt>
                <c:pt idx="3353">
                  <c:v>0.6</c:v>
                </c:pt>
                <c:pt idx="3354">
                  <c:v>0.66</c:v>
                </c:pt>
                <c:pt idx="3355">
                  <c:v>0.24</c:v>
                </c:pt>
                <c:pt idx="3356">
                  <c:v>0.42</c:v>
                </c:pt>
                <c:pt idx="3357">
                  <c:v>0.87</c:v>
                </c:pt>
                <c:pt idx="3358">
                  <c:v>0.15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0.12</c:v>
                </c:pt>
                <c:pt idx="3363">
                  <c:v>0.12</c:v>
                </c:pt>
                <c:pt idx="3364">
                  <c:v>0.06</c:v>
                </c:pt>
                <c:pt idx="3365">
                  <c:v>0.06</c:v>
                </c:pt>
                <c:pt idx="3366">
                  <c:v>0.27</c:v>
                </c:pt>
                <c:pt idx="3367">
                  <c:v>0.03</c:v>
                </c:pt>
                <c:pt idx="3368">
                  <c:v>0.18</c:v>
                </c:pt>
                <c:pt idx="3369">
                  <c:v>0.33</c:v>
                </c:pt>
                <c:pt idx="3370">
                  <c:v>0.03</c:v>
                </c:pt>
                <c:pt idx="3371">
                  <c:v>0.03</c:v>
                </c:pt>
                <c:pt idx="3372">
                  <c:v>0</c:v>
                </c:pt>
                <c:pt idx="3373">
                  <c:v>0.18</c:v>
                </c:pt>
                <c:pt idx="3374">
                  <c:v>0.21</c:v>
                </c:pt>
                <c:pt idx="3375">
                  <c:v>0.03</c:v>
                </c:pt>
                <c:pt idx="3376">
                  <c:v>0.09</c:v>
                </c:pt>
                <c:pt idx="3377">
                  <c:v>0.06</c:v>
                </c:pt>
                <c:pt idx="3378">
                  <c:v>0.18</c:v>
                </c:pt>
                <c:pt idx="3379">
                  <c:v>0.21</c:v>
                </c:pt>
                <c:pt idx="3380">
                  <c:v>0.03</c:v>
                </c:pt>
                <c:pt idx="3381">
                  <c:v>0.06</c:v>
                </c:pt>
                <c:pt idx="3382">
                  <c:v>0.24</c:v>
                </c:pt>
                <c:pt idx="3383">
                  <c:v>0.24</c:v>
                </c:pt>
                <c:pt idx="3384">
                  <c:v>0.06</c:v>
                </c:pt>
                <c:pt idx="3385">
                  <c:v>0</c:v>
                </c:pt>
                <c:pt idx="3386">
                  <c:v>0.09</c:v>
                </c:pt>
                <c:pt idx="3387">
                  <c:v>0.03</c:v>
                </c:pt>
                <c:pt idx="3388">
                  <c:v>0.09</c:v>
                </c:pt>
                <c:pt idx="3389">
                  <c:v>0.24</c:v>
                </c:pt>
                <c:pt idx="3390">
                  <c:v>0.06</c:v>
                </c:pt>
                <c:pt idx="3391">
                  <c:v>0.03</c:v>
                </c:pt>
                <c:pt idx="3392">
                  <c:v>0</c:v>
                </c:pt>
                <c:pt idx="3393">
                  <c:v>0.12</c:v>
                </c:pt>
                <c:pt idx="3394">
                  <c:v>0.06</c:v>
                </c:pt>
                <c:pt idx="3395">
                  <c:v>0.03</c:v>
                </c:pt>
                <c:pt idx="3396">
                  <c:v>0</c:v>
                </c:pt>
                <c:pt idx="3397">
                  <c:v>0.15</c:v>
                </c:pt>
                <c:pt idx="3398">
                  <c:v>0.12</c:v>
                </c:pt>
                <c:pt idx="3399">
                  <c:v>0.12</c:v>
                </c:pt>
                <c:pt idx="3400">
                  <c:v>0.6</c:v>
                </c:pt>
                <c:pt idx="3401">
                  <c:v>0.12</c:v>
                </c:pt>
                <c:pt idx="3402">
                  <c:v>0.09</c:v>
                </c:pt>
                <c:pt idx="3403">
                  <c:v>0.15</c:v>
                </c:pt>
                <c:pt idx="3404">
                  <c:v>0</c:v>
                </c:pt>
                <c:pt idx="3405">
                  <c:v>0</c:v>
                </c:pt>
                <c:pt idx="3406">
                  <c:v>0.09</c:v>
                </c:pt>
                <c:pt idx="3407">
                  <c:v>0</c:v>
                </c:pt>
                <c:pt idx="3408">
                  <c:v>0.06</c:v>
                </c:pt>
                <c:pt idx="3409">
                  <c:v>0</c:v>
                </c:pt>
                <c:pt idx="3410">
                  <c:v>0.09</c:v>
                </c:pt>
                <c:pt idx="3411">
                  <c:v>0</c:v>
                </c:pt>
                <c:pt idx="3412">
                  <c:v>0.12</c:v>
                </c:pt>
                <c:pt idx="3413">
                  <c:v>0</c:v>
                </c:pt>
                <c:pt idx="3414">
                  <c:v>0.12</c:v>
                </c:pt>
                <c:pt idx="3415">
                  <c:v>0</c:v>
                </c:pt>
                <c:pt idx="3416">
                  <c:v>0.12</c:v>
                </c:pt>
                <c:pt idx="3417">
                  <c:v>0</c:v>
                </c:pt>
                <c:pt idx="3418">
                  <c:v>0.12</c:v>
                </c:pt>
                <c:pt idx="3419">
                  <c:v>0</c:v>
                </c:pt>
                <c:pt idx="3420">
                  <c:v>0.15</c:v>
                </c:pt>
                <c:pt idx="3421">
                  <c:v>0</c:v>
                </c:pt>
                <c:pt idx="3422">
                  <c:v>0.15</c:v>
                </c:pt>
                <c:pt idx="3423">
                  <c:v>0</c:v>
                </c:pt>
                <c:pt idx="3424">
                  <c:v>0.15</c:v>
                </c:pt>
                <c:pt idx="3425">
                  <c:v>0</c:v>
                </c:pt>
                <c:pt idx="3426">
                  <c:v>0.15</c:v>
                </c:pt>
                <c:pt idx="3427">
                  <c:v>0</c:v>
                </c:pt>
                <c:pt idx="3428">
                  <c:v>0.15</c:v>
                </c:pt>
                <c:pt idx="3429">
                  <c:v>0</c:v>
                </c:pt>
                <c:pt idx="3430">
                  <c:v>0.15</c:v>
                </c:pt>
                <c:pt idx="3431">
                  <c:v>0</c:v>
                </c:pt>
                <c:pt idx="3432">
                  <c:v>0.15</c:v>
                </c:pt>
                <c:pt idx="3433">
                  <c:v>0</c:v>
                </c:pt>
                <c:pt idx="3434">
                  <c:v>0.15</c:v>
                </c:pt>
                <c:pt idx="3435">
                  <c:v>0</c:v>
                </c:pt>
                <c:pt idx="3436">
                  <c:v>0.15</c:v>
                </c:pt>
                <c:pt idx="3437">
                  <c:v>0</c:v>
                </c:pt>
                <c:pt idx="3438">
                  <c:v>0.15</c:v>
                </c:pt>
                <c:pt idx="3439">
                  <c:v>0</c:v>
                </c:pt>
                <c:pt idx="3440">
                  <c:v>0.18</c:v>
                </c:pt>
                <c:pt idx="3441">
                  <c:v>0</c:v>
                </c:pt>
                <c:pt idx="3442">
                  <c:v>0.18</c:v>
                </c:pt>
                <c:pt idx="3443">
                  <c:v>0</c:v>
                </c:pt>
                <c:pt idx="3444">
                  <c:v>0.18</c:v>
                </c:pt>
                <c:pt idx="3445">
                  <c:v>0</c:v>
                </c:pt>
                <c:pt idx="3446">
                  <c:v>0.18</c:v>
                </c:pt>
                <c:pt idx="3447">
                  <c:v>0</c:v>
                </c:pt>
                <c:pt idx="3448">
                  <c:v>0.18</c:v>
                </c:pt>
                <c:pt idx="3449">
                  <c:v>0</c:v>
                </c:pt>
                <c:pt idx="3450">
                  <c:v>0.18</c:v>
                </c:pt>
                <c:pt idx="3451">
                  <c:v>0</c:v>
                </c:pt>
                <c:pt idx="3452">
                  <c:v>0.18</c:v>
                </c:pt>
                <c:pt idx="3453">
                  <c:v>0</c:v>
                </c:pt>
                <c:pt idx="3454">
                  <c:v>0.18</c:v>
                </c:pt>
                <c:pt idx="3455">
                  <c:v>0</c:v>
                </c:pt>
                <c:pt idx="3456">
                  <c:v>0.18</c:v>
                </c:pt>
                <c:pt idx="3457">
                  <c:v>0</c:v>
                </c:pt>
                <c:pt idx="3458">
                  <c:v>0.18</c:v>
                </c:pt>
                <c:pt idx="3459">
                  <c:v>0</c:v>
                </c:pt>
                <c:pt idx="3460">
                  <c:v>0.18</c:v>
                </c:pt>
                <c:pt idx="3461">
                  <c:v>0</c:v>
                </c:pt>
                <c:pt idx="3462">
                  <c:v>0.18</c:v>
                </c:pt>
                <c:pt idx="3463">
                  <c:v>0</c:v>
                </c:pt>
                <c:pt idx="3464">
                  <c:v>0.18</c:v>
                </c:pt>
                <c:pt idx="3465">
                  <c:v>0.03</c:v>
                </c:pt>
                <c:pt idx="3466">
                  <c:v>0.18</c:v>
                </c:pt>
                <c:pt idx="3467">
                  <c:v>0.03</c:v>
                </c:pt>
                <c:pt idx="3468">
                  <c:v>0.18</c:v>
                </c:pt>
                <c:pt idx="3469">
                  <c:v>0</c:v>
                </c:pt>
                <c:pt idx="3470">
                  <c:v>0.18</c:v>
                </c:pt>
                <c:pt idx="3471">
                  <c:v>0.03</c:v>
                </c:pt>
                <c:pt idx="3472">
                  <c:v>0.18</c:v>
                </c:pt>
                <c:pt idx="3473">
                  <c:v>0</c:v>
                </c:pt>
                <c:pt idx="3474">
                  <c:v>0.18</c:v>
                </c:pt>
                <c:pt idx="3475">
                  <c:v>0</c:v>
                </c:pt>
                <c:pt idx="3476">
                  <c:v>0.18</c:v>
                </c:pt>
                <c:pt idx="3477">
                  <c:v>0.03</c:v>
                </c:pt>
                <c:pt idx="3478">
                  <c:v>0.18</c:v>
                </c:pt>
                <c:pt idx="3479">
                  <c:v>0.03</c:v>
                </c:pt>
                <c:pt idx="3480">
                  <c:v>0.21</c:v>
                </c:pt>
                <c:pt idx="3481">
                  <c:v>0.03</c:v>
                </c:pt>
                <c:pt idx="3482">
                  <c:v>0.18</c:v>
                </c:pt>
                <c:pt idx="3483">
                  <c:v>0</c:v>
                </c:pt>
                <c:pt idx="3484">
                  <c:v>0.18</c:v>
                </c:pt>
                <c:pt idx="3485">
                  <c:v>0.03</c:v>
                </c:pt>
                <c:pt idx="3486">
                  <c:v>0.21</c:v>
                </c:pt>
                <c:pt idx="3487">
                  <c:v>0.03</c:v>
                </c:pt>
                <c:pt idx="3488">
                  <c:v>0.21</c:v>
                </c:pt>
                <c:pt idx="3489">
                  <c:v>0.03</c:v>
                </c:pt>
                <c:pt idx="3490">
                  <c:v>0.18</c:v>
                </c:pt>
                <c:pt idx="3491">
                  <c:v>0.03</c:v>
                </c:pt>
                <c:pt idx="3492">
                  <c:v>0.18</c:v>
                </c:pt>
                <c:pt idx="3493">
                  <c:v>0.03</c:v>
                </c:pt>
                <c:pt idx="3494">
                  <c:v>0.18</c:v>
                </c:pt>
                <c:pt idx="3495">
                  <c:v>0.03</c:v>
                </c:pt>
                <c:pt idx="3496">
                  <c:v>0.18</c:v>
                </c:pt>
                <c:pt idx="3497">
                  <c:v>0</c:v>
                </c:pt>
                <c:pt idx="3498">
                  <c:v>0.18</c:v>
                </c:pt>
                <c:pt idx="3499">
                  <c:v>0.03</c:v>
                </c:pt>
                <c:pt idx="3500">
                  <c:v>0.18</c:v>
                </c:pt>
                <c:pt idx="3501">
                  <c:v>0.03</c:v>
                </c:pt>
                <c:pt idx="3502">
                  <c:v>0.18</c:v>
                </c:pt>
                <c:pt idx="3503">
                  <c:v>0.03</c:v>
                </c:pt>
                <c:pt idx="3504">
                  <c:v>0.18</c:v>
                </c:pt>
                <c:pt idx="3505">
                  <c:v>0.03</c:v>
                </c:pt>
                <c:pt idx="3506">
                  <c:v>0.21</c:v>
                </c:pt>
                <c:pt idx="3507">
                  <c:v>0.03</c:v>
                </c:pt>
                <c:pt idx="3508">
                  <c:v>0.21</c:v>
                </c:pt>
                <c:pt idx="3509">
                  <c:v>0.03</c:v>
                </c:pt>
                <c:pt idx="3510">
                  <c:v>0.39</c:v>
                </c:pt>
                <c:pt idx="3511">
                  <c:v>0.24</c:v>
                </c:pt>
                <c:pt idx="3512">
                  <c:v>0.24</c:v>
                </c:pt>
                <c:pt idx="3513">
                  <c:v>0.24</c:v>
                </c:pt>
                <c:pt idx="3514">
                  <c:v>0.24</c:v>
                </c:pt>
                <c:pt idx="3515">
                  <c:v>0.27</c:v>
                </c:pt>
                <c:pt idx="3516">
                  <c:v>0.27</c:v>
                </c:pt>
                <c:pt idx="3517">
                  <c:v>0.42</c:v>
                </c:pt>
                <c:pt idx="3518">
                  <c:v>0.36</c:v>
                </c:pt>
                <c:pt idx="3519">
                  <c:v>0.21</c:v>
                </c:pt>
                <c:pt idx="3520">
                  <c:v>0.48</c:v>
                </c:pt>
                <c:pt idx="3521">
                  <c:v>0.15</c:v>
                </c:pt>
                <c:pt idx="3522">
                  <c:v>0.3</c:v>
                </c:pt>
                <c:pt idx="3523">
                  <c:v>0.3</c:v>
                </c:pt>
                <c:pt idx="3524">
                  <c:v>0.27</c:v>
                </c:pt>
                <c:pt idx="3525">
                  <c:v>0.24</c:v>
                </c:pt>
                <c:pt idx="3526">
                  <c:v>0.45</c:v>
                </c:pt>
                <c:pt idx="3527">
                  <c:v>0.45</c:v>
                </c:pt>
                <c:pt idx="3528">
                  <c:v>0.42</c:v>
                </c:pt>
                <c:pt idx="3529">
                  <c:v>0.21</c:v>
                </c:pt>
                <c:pt idx="3530">
                  <c:v>0.48</c:v>
                </c:pt>
                <c:pt idx="3531">
                  <c:v>0.66</c:v>
                </c:pt>
                <c:pt idx="3532">
                  <c:v>0.54</c:v>
                </c:pt>
                <c:pt idx="3533">
                  <c:v>0.39</c:v>
                </c:pt>
                <c:pt idx="3534">
                  <c:v>0.24</c:v>
                </c:pt>
                <c:pt idx="3535">
                  <c:v>0.18</c:v>
                </c:pt>
                <c:pt idx="3536">
                  <c:v>0.36</c:v>
                </c:pt>
                <c:pt idx="3537">
                  <c:v>0.18</c:v>
                </c:pt>
                <c:pt idx="3538">
                  <c:v>0.15</c:v>
                </c:pt>
                <c:pt idx="3539">
                  <c:v>0.27</c:v>
                </c:pt>
                <c:pt idx="3540">
                  <c:v>0.18</c:v>
                </c:pt>
                <c:pt idx="3541">
                  <c:v>0.39</c:v>
                </c:pt>
                <c:pt idx="3542">
                  <c:v>0.12</c:v>
                </c:pt>
                <c:pt idx="3543">
                  <c:v>0.12</c:v>
                </c:pt>
                <c:pt idx="3544">
                  <c:v>0.24</c:v>
                </c:pt>
                <c:pt idx="3545">
                  <c:v>0.12</c:v>
                </c:pt>
                <c:pt idx="3546">
                  <c:v>0.09</c:v>
                </c:pt>
                <c:pt idx="3547">
                  <c:v>0.09</c:v>
                </c:pt>
                <c:pt idx="3548">
                  <c:v>0.03</c:v>
                </c:pt>
                <c:pt idx="3549">
                  <c:v>0.15</c:v>
                </c:pt>
                <c:pt idx="3550">
                  <c:v>0.21</c:v>
                </c:pt>
                <c:pt idx="3551">
                  <c:v>0.06</c:v>
                </c:pt>
                <c:pt idx="3552">
                  <c:v>0.06</c:v>
                </c:pt>
                <c:pt idx="3553">
                  <c:v>0.42</c:v>
                </c:pt>
                <c:pt idx="3554">
                  <c:v>0.36</c:v>
                </c:pt>
                <c:pt idx="3555">
                  <c:v>0.09</c:v>
                </c:pt>
                <c:pt idx="3556">
                  <c:v>0.3</c:v>
                </c:pt>
                <c:pt idx="3557">
                  <c:v>0.06</c:v>
                </c:pt>
                <c:pt idx="3558">
                  <c:v>0.15</c:v>
                </c:pt>
                <c:pt idx="3559">
                  <c:v>0.42</c:v>
                </c:pt>
                <c:pt idx="3560">
                  <c:v>0.12</c:v>
                </c:pt>
                <c:pt idx="3561">
                  <c:v>0.45</c:v>
                </c:pt>
                <c:pt idx="3562">
                  <c:v>0.39</c:v>
                </c:pt>
                <c:pt idx="3563">
                  <c:v>0.33</c:v>
                </c:pt>
                <c:pt idx="3564">
                  <c:v>0.21</c:v>
                </c:pt>
                <c:pt idx="3565">
                  <c:v>0.18</c:v>
                </c:pt>
                <c:pt idx="3566">
                  <c:v>0.6</c:v>
                </c:pt>
                <c:pt idx="3567">
                  <c:v>0.18</c:v>
                </c:pt>
                <c:pt idx="3568">
                  <c:v>0.03</c:v>
                </c:pt>
                <c:pt idx="3569">
                  <c:v>0.12</c:v>
                </c:pt>
                <c:pt idx="3570">
                  <c:v>0.06</c:v>
                </c:pt>
                <c:pt idx="3571">
                  <c:v>0.15</c:v>
                </c:pt>
                <c:pt idx="3572">
                  <c:v>0.06</c:v>
                </c:pt>
                <c:pt idx="3573">
                  <c:v>0.03</c:v>
                </c:pt>
                <c:pt idx="3574">
                  <c:v>0.12</c:v>
                </c:pt>
                <c:pt idx="3575">
                  <c:v>0.56999999999999995</c:v>
                </c:pt>
                <c:pt idx="3576">
                  <c:v>0.06</c:v>
                </c:pt>
                <c:pt idx="3577">
                  <c:v>0.3</c:v>
                </c:pt>
                <c:pt idx="3578">
                  <c:v>0.12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0.06</c:v>
                </c:pt>
                <c:pt idx="3583">
                  <c:v>0.06</c:v>
                </c:pt>
                <c:pt idx="3584">
                  <c:v>0.42</c:v>
                </c:pt>
                <c:pt idx="3585">
                  <c:v>0.06</c:v>
                </c:pt>
                <c:pt idx="3586">
                  <c:v>0.06</c:v>
                </c:pt>
                <c:pt idx="3587">
                  <c:v>0.06</c:v>
                </c:pt>
                <c:pt idx="3588">
                  <c:v>0.18</c:v>
                </c:pt>
                <c:pt idx="3589">
                  <c:v>0.06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0.09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0.21</c:v>
                </c:pt>
                <c:pt idx="3598">
                  <c:v>0.03</c:v>
                </c:pt>
                <c:pt idx="3599">
                  <c:v>0.03</c:v>
                </c:pt>
                <c:pt idx="3600">
                  <c:v>0.09</c:v>
                </c:pt>
                <c:pt idx="3601">
                  <c:v>0</c:v>
                </c:pt>
                <c:pt idx="3602">
                  <c:v>0.18</c:v>
                </c:pt>
                <c:pt idx="3603">
                  <c:v>0.9</c:v>
                </c:pt>
                <c:pt idx="3604">
                  <c:v>0.48</c:v>
                </c:pt>
                <c:pt idx="3605">
                  <c:v>0.21</c:v>
                </c:pt>
                <c:pt idx="3606">
                  <c:v>0.27</c:v>
                </c:pt>
                <c:pt idx="3607">
                  <c:v>0.06</c:v>
                </c:pt>
                <c:pt idx="3608">
                  <c:v>0.21</c:v>
                </c:pt>
                <c:pt idx="3609">
                  <c:v>0.3</c:v>
                </c:pt>
                <c:pt idx="3610">
                  <c:v>0.33</c:v>
                </c:pt>
                <c:pt idx="3611">
                  <c:v>0.33</c:v>
                </c:pt>
                <c:pt idx="3612">
                  <c:v>0.24</c:v>
                </c:pt>
                <c:pt idx="3613">
                  <c:v>0.09</c:v>
                </c:pt>
                <c:pt idx="3614">
                  <c:v>0.27</c:v>
                </c:pt>
                <c:pt idx="3615">
                  <c:v>0.03</c:v>
                </c:pt>
                <c:pt idx="3616">
                  <c:v>0.24</c:v>
                </c:pt>
                <c:pt idx="3617">
                  <c:v>0.3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0.81</c:v>
                </c:pt>
                <c:pt idx="3622">
                  <c:v>0.72</c:v>
                </c:pt>
                <c:pt idx="3623">
                  <c:v>0.48</c:v>
                </c:pt>
                <c:pt idx="3624">
                  <c:v>0.6</c:v>
                </c:pt>
                <c:pt idx="3625">
                  <c:v>0.03</c:v>
                </c:pt>
                <c:pt idx="3626">
                  <c:v>0.12</c:v>
                </c:pt>
                <c:pt idx="3627">
                  <c:v>0.42</c:v>
                </c:pt>
                <c:pt idx="3628">
                  <c:v>0.3</c:v>
                </c:pt>
                <c:pt idx="3629">
                  <c:v>0.09</c:v>
                </c:pt>
                <c:pt idx="3630">
                  <c:v>0.54</c:v>
                </c:pt>
                <c:pt idx="3631">
                  <c:v>0.21</c:v>
                </c:pt>
                <c:pt idx="3632">
                  <c:v>0.12</c:v>
                </c:pt>
                <c:pt idx="3633">
                  <c:v>0.24</c:v>
                </c:pt>
                <c:pt idx="3634">
                  <c:v>1.02</c:v>
                </c:pt>
                <c:pt idx="3635">
                  <c:v>0.03</c:v>
                </c:pt>
                <c:pt idx="3636">
                  <c:v>0.03</c:v>
                </c:pt>
                <c:pt idx="3637">
                  <c:v>0</c:v>
                </c:pt>
                <c:pt idx="3638">
                  <c:v>0.09</c:v>
                </c:pt>
                <c:pt idx="3639">
                  <c:v>0.24</c:v>
                </c:pt>
                <c:pt idx="3640">
                  <c:v>0.09</c:v>
                </c:pt>
                <c:pt idx="3641">
                  <c:v>0</c:v>
                </c:pt>
                <c:pt idx="3642">
                  <c:v>0.48</c:v>
                </c:pt>
                <c:pt idx="3643">
                  <c:v>0.21</c:v>
                </c:pt>
                <c:pt idx="3644">
                  <c:v>0.42</c:v>
                </c:pt>
                <c:pt idx="3645">
                  <c:v>0.42</c:v>
                </c:pt>
                <c:pt idx="3646">
                  <c:v>0.03</c:v>
                </c:pt>
                <c:pt idx="3647">
                  <c:v>0.03</c:v>
                </c:pt>
                <c:pt idx="3648">
                  <c:v>0.24</c:v>
                </c:pt>
                <c:pt idx="3649">
                  <c:v>0.09</c:v>
                </c:pt>
                <c:pt idx="3650">
                  <c:v>0.42</c:v>
                </c:pt>
                <c:pt idx="3651">
                  <c:v>0.66</c:v>
                </c:pt>
                <c:pt idx="3652">
                  <c:v>0.3</c:v>
                </c:pt>
                <c:pt idx="3653">
                  <c:v>0.06</c:v>
                </c:pt>
                <c:pt idx="3654">
                  <c:v>0.18</c:v>
                </c:pt>
                <c:pt idx="3655">
                  <c:v>0.24</c:v>
                </c:pt>
                <c:pt idx="3656">
                  <c:v>0.06</c:v>
                </c:pt>
                <c:pt idx="3657">
                  <c:v>0.06</c:v>
                </c:pt>
                <c:pt idx="3658">
                  <c:v>0</c:v>
                </c:pt>
                <c:pt idx="3659">
                  <c:v>0.03</c:v>
                </c:pt>
                <c:pt idx="3660">
                  <c:v>0.03</c:v>
                </c:pt>
                <c:pt idx="3661">
                  <c:v>0.24</c:v>
                </c:pt>
                <c:pt idx="3662">
                  <c:v>0.09</c:v>
                </c:pt>
                <c:pt idx="3663">
                  <c:v>0.21</c:v>
                </c:pt>
                <c:pt idx="3664">
                  <c:v>0.09</c:v>
                </c:pt>
                <c:pt idx="3665">
                  <c:v>0.06</c:v>
                </c:pt>
                <c:pt idx="3666">
                  <c:v>0.21</c:v>
                </c:pt>
                <c:pt idx="3667">
                  <c:v>0.27</c:v>
                </c:pt>
                <c:pt idx="3668">
                  <c:v>0.09</c:v>
                </c:pt>
                <c:pt idx="3669">
                  <c:v>0.09</c:v>
                </c:pt>
                <c:pt idx="3670">
                  <c:v>0.12</c:v>
                </c:pt>
                <c:pt idx="3671">
                  <c:v>0.03</c:v>
                </c:pt>
                <c:pt idx="3672">
                  <c:v>0.06</c:v>
                </c:pt>
                <c:pt idx="3673">
                  <c:v>0.39</c:v>
                </c:pt>
                <c:pt idx="3674">
                  <c:v>0.06</c:v>
                </c:pt>
                <c:pt idx="3675">
                  <c:v>0.03</c:v>
                </c:pt>
                <c:pt idx="3676">
                  <c:v>0.33</c:v>
                </c:pt>
                <c:pt idx="3677">
                  <c:v>0</c:v>
                </c:pt>
                <c:pt idx="3678">
                  <c:v>0.15</c:v>
                </c:pt>
                <c:pt idx="3679">
                  <c:v>0.12</c:v>
                </c:pt>
                <c:pt idx="3680">
                  <c:v>0.12</c:v>
                </c:pt>
                <c:pt idx="3681">
                  <c:v>0.09</c:v>
                </c:pt>
                <c:pt idx="3682">
                  <c:v>0.03</c:v>
                </c:pt>
                <c:pt idx="3683">
                  <c:v>0.09</c:v>
                </c:pt>
                <c:pt idx="3684">
                  <c:v>0.12</c:v>
                </c:pt>
                <c:pt idx="3685">
                  <c:v>0.33</c:v>
                </c:pt>
                <c:pt idx="3686">
                  <c:v>0.06</c:v>
                </c:pt>
                <c:pt idx="3687">
                  <c:v>0.06</c:v>
                </c:pt>
                <c:pt idx="3688">
                  <c:v>0.06</c:v>
                </c:pt>
                <c:pt idx="3689">
                  <c:v>0.03</c:v>
                </c:pt>
                <c:pt idx="3690">
                  <c:v>0.18</c:v>
                </c:pt>
                <c:pt idx="3691">
                  <c:v>0.06</c:v>
                </c:pt>
                <c:pt idx="3692">
                  <c:v>0.15</c:v>
                </c:pt>
                <c:pt idx="3693">
                  <c:v>0.15</c:v>
                </c:pt>
                <c:pt idx="3694">
                  <c:v>0.06</c:v>
                </c:pt>
                <c:pt idx="3695">
                  <c:v>0.03</c:v>
                </c:pt>
                <c:pt idx="3696">
                  <c:v>0.12</c:v>
                </c:pt>
                <c:pt idx="3697">
                  <c:v>0.03</c:v>
                </c:pt>
                <c:pt idx="3698">
                  <c:v>0.09</c:v>
                </c:pt>
                <c:pt idx="3699">
                  <c:v>0.03</c:v>
                </c:pt>
                <c:pt idx="3700">
                  <c:v>0.27</c:v>
                </c:pt>
                <c:pt idx="3701">
                  <c:v>0.06</c:v>
                </c:pt>
                <c:pt idx="3702">
                  <c:v>0.12</c:v>
                </c:pt>
                <c:pt idx="3703">
                  <c:v>0.21</c:v>
                </c:pt>
                <c:pt idx="3704">
                  <c:v>0</c:v>
                </c:pt>
                <c:pt idx="3705">
                  <c:v>0</c:v>
                </c:pt>
                <c:pt idx="3706">
                  <c:v>0.54</c:v>
                </c:pt>
                <c:pt idx="3707">
                  <c:v>0.63</c:v>
                </c:pt>
                <c:pt idx="3708">
                  <c:v>0.63</c:v>
                </c:pt>
                <c:pt idx="3709">
                  <c:v>0.06</c:v>
                </c:pt>
                <c:pt idx="3710">
                  <c:v>0.03</c:v>
                </c:pt>
                <c:pt idx="3711">
                  <c:v>0.27</c:v>
                </c:pt>
                <c:pt idx="3712">
                  <c:v>0</c:v>
                </c:pt>
                <c:pt idx="3713">
                  <c:v>0.3</c:v>
                </c:pt>
                <c:pt idx="3714">
                  <c:v>0.12</c:v>
                </c:pt>
                <c:pt idx="3715">
                  <c:v>0.3</c:v>
                </c:pt>
                <c:pt idx="3716">
                  <c:v>0.18</c:v>
                </c:pt>
                <c:pt idx="3717">
                  <c:v>0.18</c:v>
                </c:pt>
                <c:pt idx="3718">
                  <c:v>0.12</c:v>
                </c:pt>
                <c:pt idx="3719">
                  <c:v>0.06</c:v>
                </c:pt>
                <c:pt idx="3720">
                  <c:v>0.24</c:v>
                </c:pt>
                <c:pt idx="3721">
                  <c:v>0.06</c:v>
                </c:pt>
                <c:pt idx="3722">
                  <c:v>0.12</c:v>
                </c:pt>
                <c:pt idx="3723">
                  <c:v>0.03</c:v>
                </c:pt>
                <c:pt idx="3724">
                  <c:v>0.12</c:v>
                </c:pt>
                <c:pt idx="3725">
                  <c:v>0.06</c:v>
                </c:pt>
                <c:pt idx="3726">
                  <c:v>0.18</c:v>
                </c:pt>
                <c:pt idx="3727">
                  <c:v>0.03</c:v>
                </c:pt>
                <c:pt idx="3728">
                  <c:v>0.21</c:v>
                </c:pt>
                <c:pt idx="3729">
                  <c:v>0</c:v>
                </c:pt>
                <c:pt idx="3730">
                  <c:v>0</c:v>
                </c:pt>
                <c:pt idx="3731">
                  <c:v>0.18</c:v>
                </c:pt>
                <c:pt idx="3732">
                  <c:v>0.21</c:v>
                </c:pt>
                <c:pt idx="3733">
                  <c:v>0.06</c:v>
                </c:pt>
                <c:pt idx="3734">
                  <c:v>0.33</c:v>
                </c:pt>
                <c:pt idx="3735">
                  <c:v>0.06</c:v>
                </c:pt>
                <c:pt idx="3736">
                  <c:v>0.18</c:v>
                </c:pt>
                <c:pt idx="3737">
                  <c:v>0.03</c:v>
                </c:pt>
                <c:pt idx="3738">
                  <c:v>0.03</c:v>
                </c:pt>
                <c:pt idx="3739">
                  <c:v>0.36</c:v>
                </c:pt>
                <c:pt idx="3740">
                  <c:v>0.6</c:v>
                </c:pt>
                <c:pt idx="3741">
                  <c:v>0.12</c:v>
                </c:pt>
                <c:pt idx="3742">
                  <c:v>0.12</c:v>
                </c:pt>
                <c:pt idx="3743">
                  <c:v>0.21</c:v>
                </c:pt>
                <c:pt idx="3744">
                  <c:v>0.03</c:v>
                </c:pt>
                <c:pt idx="3745">
                  <c:v>0.03</c:v>
                </c:pt>
                <c:pt idx="3746">
                  <c:v>0.03</c:v>
                </c:pt>
                <c:pt idx="3747">
                  <c:v>0.12</c:v>
                </c:pt>
                <c:pt idx="3748">
                  <c:v>0.18</c:v>
                </c:pt>
                <c:pt idx="3749">
                  <c:v>0.39</c:v>
                </c:pt>
                <c:pt idx="3750">
                  <c:v>0.54</c:v>
                </c:pt>
                <c:pt idx="3751">
                  <c:v>0.36</c:v>
                </c:pt>
                <c:pt idx="3752">
                  <c:v>0.27</c:v>
                </c:pt>
                <c:pt idx="3753">
                  <c:v>0.42</c:v>
                </c:pt>
                <c:pt idx="3754">
                  <c:v>0.24</c:v>
                </c:pt>
                <c:pt idx="3755">
                  <c:v>0.06</c:v>
                </c:pt>
                <c:pt idx="3756">
                  <c:v>0.24</c:v>
                </c:pt>
                <c:pt idx="3757">
                  <c:v>0.21</c:v>
                </c:pt>
                <c:pt idx="3758">
                  <c:v>0.03</c:v>
                </c:pt>
                <c:pt idx="3759">
                  <c:v>0.72</c:v>
                </c:pt>
                <c:pt idx="3760">
                  <c:v>0.75</c:v>
                </c:pt>
                <c:pt idx="3761">
                  <c:v>0.9</c:v>
                </c:pt>
                <c:pt idx="3762">
                  <c:v>0.21</c:v>
                </c:pt>
                <c:pt idx="3763">
                  <c:v>0.09</c:v>
                </c:pt>
                <c:pt idx="3764">
                  <c:v>0.12</c:v>
                </c:pt>
                <c:pt idx="3765">
                  <c:v>0.56999999999999995</c:v>
                </c:pt>
                <c:pt idx="3766">
                  <c:v>0.33</c:v>
                </c:pt>
                <c:pt idx="3767">
                  <c:v>0.42</c:v>
                </c:pt>
                <c:pt idx="3768">
                  <c:v>0.6</c:v>
                </c:pt>
                <c:pt idx="3769">
                  <c:v>0.54</c:v>
                </c:pt>
                <c:pt idx="3770">
                  <c:v>0.51</c:v>
                </c:pt>
                <c:pt idx="3771">
                  <c:v>0.6</c:v>
                </c:pt>
                <c:pt idx="3772">
                  <c:v>0.48</c:v>
                </c:pt>
                <c:pt idx="3773">
                  <c:v>0.24</c:v>
                </c:pt>
                <c:pt idx="3774">
                  <c:v>0.54</c:v>
                </c:pt>
                <c:pt idx="3775">
                  <c:v>0.09</c:v>
                </c:pt>
                <c:pt idx="3776">
                  <c:v>0.09</c:v>
                </c:pt>
                <c:pt idx="3777">
                  <c:v>0.12</c:v>
                </c:pt>
                <c:pt idx="3778">
                  <c:v>0.12</c:v>
                </c:pt>
                <c:pt idx="3779">
                  <c:v>0.09</c:v>
                </c:pt>
                <c:pt idx="3780">
                  <c:v>0.09</c:v>
                </c:pt>
                <c:pt idx="3781">
                  <c:v>0.03</c:v>
                </c:pt>
                <c:pt idx="3782">
                  <c:v>0.15</c:v>
                </c:pt>
                <c:pt idx="3783">
                  <c:v>0.21</c:v>
                </c:pt>
                <c:pt idx="3784">
                  <c:v>0.09</c:v>
                </c:pt>
                <c:pt idx="3785">
                  <c:v>0.24</c:v>
                </c:pt>
                <c:pt idx="3786">
                  <c:v>0.36</c:v>
                </c:pt>
                <c:pt idx="3787">
                  <c:v>0.18</c:v>
                </c:pt>
                <c:pt idx="3788">
                  <c:v>0.48</c:v>
                </c:pt>
                <c:pt idx="3789">
                  <c:v>0.66</c:v>
                </c:pt>
                <c:pt idx="3790">
                  <c:v>0.33</c:v>
                </c:pt>
                <c:pt idx="3791">
                  <c:v>0.21</c:v>
                </c:pt>
                <c:pt idx="3792">
                  <c:v>0.36</c:v>
                </c:pt>
                <c:pt idx="3793">
                  <c:v>0.03</c:v>
                </c:pt>
                <c:pt idx="3794">
                  <c:v>0.09</c:v>
                </c:pt>
                <c:pt idx="3795">
                  <c:v>0.6</c:v>
                </c:pt>
                <c:pt idx="3796">
                  <c:v>0.21</c:v>
                </c:pt>
                <c:pt idx="3797">
                  <c:v>0.24</c:v>
                </c:pt>
                <c:pt idx="3798">
                  <c:v>0.63</c:v>
                </c:pt>
                <c:pt idx="3799">
                  <c:v>0.03</c:v>
                </c:pt>
                <c:pt idx="3800">
                  <c:v>0.06</c:v>
                </c:pt>
                <c:pt idx="3801">
                  <c:v>0.03</c:v>
                </c:pt>
                <c:pt idx="3802">
                  <c:v>0.33</c:v>
                </c:pt>
                <c:pt idx="3803">
                  <c:v>0.27</c:v>
                </c:pt>
                <c:pt idx="3804">
                  <c:v>0.24</c:v>
                </c:pt>
                <c:pt idx="3805">
                  <c:v>0.36</c:v>
                </c:pt>
                <c:pt idx="3806">
                  <c:v>0.36</c:v>
                </c:pt>
                <c:pt idx="3807">
                  <c:v>0.03</c:v>
                </c:pt>
                <c:pt idx="3808">
                  <c:v>0.12</c:v>
                </c:pt>
                <c:pt idx="3809">
                  <c:v>0.24</c:v>
                </c:pt>
                <c:pt idx="3810">
                  <c:v>0.21</c:v>
                </c:pt>
                <c:pt idx="3811">
                  <c:v>0.12</c:v>
                </c:pt>
                <c:pt idx="3812">
                  <c:v>0.93</c:v>
                </c:pt>
                <c:pt idx="3813">
                  <c:v>0.27</c:v>
                </c:pt>
                <c:pt idx="3814">
                  <c:v>0.03</c:v>
                </c:pt>
                <c:pt idx="3815">
                  <c:v>0.21</c:v>
                </c:pt>
                <c:pt idx="3816">
                  <c:v>0.42</c:v>
                </c:pt>
                <c:pt idx="3817">
                  <c:v>0.48</c:v>
                </c:pt>
                <c:pt idx="3818">
                  <c:v>0.24</c:v>
                </c:pt>
                <c:pt idx="3819">
                  <c:v>0.24</c:v>
                </c:pt>
                <c:pt idx="3820">
                  <c:v>0.21</c:v>
                </c:pt>
                <c:pt idx="3821">
                  <c:v>0.09</c:v>
                </c:pt>
                <c:pt idx="3822">
                  <c:v>0.24</c:v>
                </c:pt>
                <c:pt idx="3823">
                  <c:v>0.18</c:v>
                </c:pt>
                <c:pt idx="3824">
                  <c:v>0.03</c:v>
                </c:pt>
                <c:pt idx="3825">
                  <c:v>0.27</c:v>
                </c:pt>
                <c:pt idx="3826">
                  <c:v>0.18</c:v>
                </c:pt>
                <c:pt idx="3827">
                  <c:v>0.18</c:v>
                </c:pt>
                <c:pt idx="3828">
                  <c:v>0.56999999999999995</c:v>
                </c:pt>
                <c:pt idx="3829">
                  <c:v>0.24</c:v>
                </c:pt>
                <c:pt idx="3830">
                  <c:v>0.18</c:v>
                </c:pt>
                <c:pt idx="3831">
                  <c:v>0.09</c:v>
                </c:pt>
                <c:pt idx="3832">
                  <c:v>0.21</c:v>
                </c:pt>
                <c:pt idx="3833">
                  <c:v>0.75</c:v>
                </c:pt>
                <c:pt idx="3834">
                  <c:v>0.69</c:v>
                </c:pt>
                <c:pt idx="3835">
                  <c:v>0.21</c:v>
                </c:pt>
                <c:pt idx="3836">
                  <c:v>0.6</c:v>
                </c:pt>
                <c:pt idx="3837">
                  <c:v>0.06</c:v>
                </c:pt>
                <c:pt idx="3838">
                  <c:v>0.24</c:v>
                </c:pt>
                <c:pt idx="3839">
                  <c:v>0.21</c:v>
                </c:pt>
                <c:pt idx="3840">
                  <c:v>0.27</c:v>
                </c:pt>
                <c:pt idx="3841">
                  <c:v>0.03</c:v>
                </c:pt>
                <c:pt idx="3842">
                  <c:v>0.03</c:v>
                </c:pt>
                <c:pt idx="3843">
                  <c:v>0.15</c:v>
                </c:pt>
                <c:pt idx="3844">
                  <c:v>0.06</c:v>
                </c:pt>
                <c:pt idx="3845">
                  <c:v>0.06</c:v>
                </c:pt>
                <c:pt idx="3846">
                  <c:v>0.06</c:v>
                </c:pt>
                <c:pt idx="3847">
                  <c:v>0.03</c:v>
                </c:pt>
                <c:pt idx="3848">
                  <c:v>0.06</c:v>
                </c:pt>
                <c:pt idx="3849">
                  <c:v>0.18</c:v>
                </c:pt>
                <c:pt idx="3850">
                  <c:v>0.06</c:v>
                </c:pt>
                <c:pt idx="3851">
                  <c:v>0</c:v>
                </c:pt>
                <c:pt idx="3852">
                  <c:v>0.12</c:v>
                </c:pt>
                <c:pt idx="3853">
                  <c:v>0</c:v>
                </c:pt>
                <c:pt idx="3854">
                  <c:v>0</c:v>
                </c:pt>
                <c:pt idx="3855">
                  <c:v>0.36</c:v>
                </c:pt>
                <c:pt idx="3856">
                  <c:v>0.09</c:v>
                </c:pt>
                <c:pt idx="3857">
                  <c:v>0.21</c:v>
                </c:pt>
                <c:pt idx="3858">
                  <c:v>0.24</c:v>
                </c:pt>
                <c:pt idx="3859">
                  <c:v>0.21</c:v>
                </c:pt>
                <c:pt idx="3860">
                  <c:v>0.24</c:v>
                </c:pt>
                <c:pt idx="3861">
                  <c:v>0.06</c:v>
                </c:pt>
                <c:pt idx="3862">
                  <c:v>0.33</c:v>
                </c:pt>
                <c:pt idx="3863">
                  <c:v>0.21</c:v>
                </c:pt>
                <c:pt idx="3864">
                  <c:v>0.21</c:v>
                </c:pt>
                <c:pt idx="3865">
                  <c:v>0.18</c:v>
                </c:pt>
                <c:pt idx="3866">
                  <c:v>0.06</c:v>
                </c:pt>
                <c:pt idx="3867">
                  <c:v>0.06</c:v>
                </c:pt>
                <c:pt idx="3868">
                  <c:v>0.06</c:v>
                </c:pt>
                <c:pt idx="3869">
                  <c:v>0.15</c:v>
                </c:pt>
                <c:pt idx="3870">
                  <c:v>0.06</c:v>
                </c:pt>
                <c:pt idx="3871">
                  <c:v>0.09</c:v>
                </c:pt>
                <c:pt idx="3872">
                  <c:v>0.6</c:v>
                </c:pt>
                <c:pt idx="3873">
                  <c:v>0.09</c:v>
                </c:pt>
                <c:pt idx="3874">
                  <c:v>0.45</c:v>
                </c:pt>
                <c:pt idx="3875">
                  <c:v>0.27</c:v>
                </c:pt>
                <c:pt idx="3876">
                  <c:v>0.09</c:v>
                </c:pt>
                <c:pt idx="3877">
                  <c:v>0.87</c:v>
                </c:pt>
                <c:pt idx="3878">
                  <c:v>0.56999999999999995</c:v>
                </c:pt>
                <c:pt idx="3879">
                  <c:v>0.03</c:v>
                </c:pt>
                <c:pt idx="3880">
                  <c:v>0.15</c:v>
                </c:pt>
                <c:pt idx="3881">
                  <c:v>0.24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0.12</c:v>
                </c:pt>
                <c:pt idx="3887">
                  <c:v>0.06</c:v>
                </c:pt>
                <c:pt idx="3888">
                  <c:v>0.03</c:v>
                </c:pt>
                <c:pt idx="3889">
                  <c:v>0.18</c:v>
                </c:pt>
                <c:pt idx="3890">
                  <c:v>0.06</c:v>
                </c:pt>
                <c:pt idx="3891">
                  <c:v>0.12</c:v>
                </c:pt>
                <c:pt idx="3892">
                  <c:v>0.24</c:v>
                </c:pt>
                <c:pt idx="3893">
                  <c:v>0.21</c:v>
                </c:pt>
                <c:pt idx="3894">
                  <c:v>0.03</c:v>
                </c:pt>
                <c:pt idx="3895">
                  <c:v>0.03</c:v>
                </c:pt>
                <c:pt idx="3896">
                  <c:v>0.09</c:v>
                </c:pt>
                <c:pt idx="3897">
                  <c:v>0.03</c:v>
                </c:pt>
                <c:pt idx="3898">
                  <c:v>0.03</c:v>
                </c:pt>
                <c:pt idx="3899">
                  <c:v>0.03</c:v>
                </c:pt>
                <c:pt idx="3900">
                  <c:v>0.09</c:v>
                </c:pt>
                <c:pt idx="3901">
                  <c:v>0.18</c:v>
                </c:pt>
                <c:pt idx="3902">
                  <c:v>0</c:v>
                </c:pt>
                <c:pt idx="3903">
                  <c:v>0</c:v>
                </c:pt>
                <c:pt idx="3904">
                  <c:v>0.24</c:v>
                </c:pt>
                <c:pt idx="3905">
                  <c:v>0.51</c:v>
                </c:pt>
                <c:pt idx="3906">
                  <c:v>0.48</c:v>
                </c:pt>
                <c:pt idx="3907">
                  <c:v>0.24</c:v>
                </c:pt>
                <c:pt idx="3908">
                  <c:v>0.06</c:v>
                </c:pt>
                <c:pt idx="3909">
                  <c:v>0.24</c:v>
                </c:pt>
                <c:pt idx="3910">
                  <c:v>0.03</c:v>
                </c:pt>
                <c:pt idx="3911">
                  <c:v>0.12</c:v>
                </c:pt>
                <c:pt idx="3912">
                  <c:v>0.03</c:v>
                </c:pt>
                <c:pt idx="3913">
                  <c:v>0.03</c:v>
                </c:pt>
                <c:pt idx="3914">
                  <c:v>0.24</c:v>
                </c:pt>
                <c:pt idx="3915">
                  <c:v>0.24</c:v>
                </c:pt>
                <c:pt idx="3916">
                  <c:v>0.56999999999999995</c:v>
                </c:pt>
                <c:pt idx="3917">
                  <c:v>0.06</c:v>
                </c:pt>
                <c:pt idx="3918">
                  <c:v>0.12</c:v>
                </c:pt>
                <c:pt idx="3919">
                  <c:v>0.12</c:v>
                </c:pt>
                <c:pt idx="3920">
                  <c:v>0.12</c:v>
                </c:pt>
                <c:pt idx="3921">
                  <c:v>0.09</c:v>
                </c:pt>
                <c:pt idx="3922">
                  <c:v>0.03</c:v>
                </c:pt>
                <c:pt idx="3923">
                  <c:v>0.15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0.12</c:v>
                </c:pt>
                <c:pt idx="3928">
                  <c:v>0</c:v>
                </c:pt>
                <c:pt idx="3929">
                  <c:v>0.09</c:v>
                </c:pt>
                <c:pt idx="3930">
                  <c:v>0.03</c:v>
                </c:pt>
                <c:pt idx="3931">
                  <c:v>0.03</c:v>
                </c:pt>
                <c:pt idx="3932">
                  <c:v>0.21</c:v>
                </c:pt>
                <c:pt idx="3933">
                  <c:v>0.21</c:v>
                </c:pt>
                <c:pt idx="3934">
                  <c:v>0.3</c:v>
                </c:pt>
                <c:pt idx="3935">
                  <c:v>0.06</c:v>
                </c:pt>
                <c:pt idx="3936">
                  <c:v>0</c:v>
                </c:pt>
                <c:pt idx="3937">
                  <c:v>0.12</c:v>
                </c:pt>
                <c:pt idx="3938">
                  <c:v>0</c:v>
                </c:pt>
                <c:pt idx="3939">
                  <c:v>0.06</c:v>
                </c:pt>
                <c:pt idx="3940">
                  <c:v>0</c:v>
                </c:pt>
                <c:pt idx="3941">
                  <c:v>0.12</c:v>
                </c:pt>
                <c:pt idx="3942">
                  <c:v>0</c:v>
                </c:pt>
                <c:pt idx="3943">
                  <c:v>0.15</c:v>
                </c:pt>
                <c:pt idx="3944">
                  <c:v>0</c:v>
                </c:pt>
                <c:pt idx="3945">
                  <c:v>0.15</c:v>
                </c:pt>
                <c:pt idx="3946">
                  <c:v>0</c:v>
                </c:pt>
                <c:pt idx="3947">
                  <c:v>0.09</c:v>
                </c:pt>
                <c:pt idx="3948">
                  <c:v>0</c:v>
                </c:pt>
                <c:pt idx="3949">
                  <c:v>0.15</c:v>
                </c:pt>
                <c:pt idx="3950">
                  <c:v>0</c:v>
                </c:pt>
                <c:pt idx="3951">
                  <c:v>0.15</c:v>
                </c:pt>
                <c:pt idx="3952">
                  <c:v>0</c:v>
                </c:pt>
                <c:pt idx="3953">
                  <c:v>0.15</c:v>
                </c:pt>
                <c:pt idx="3954">
                  <c:v>0</c:v>
                </c:pt>
                <c:pt idx="3955">
                  <c:v>0.15</c:v>
                </c:pt>
                <c:pt idx="3956">
                  <c:v>0</c:v>
                </c:pt>
                <c:pt idx="3957">
                  <c:v>0.15</c:v>
                </c:pt>
                <c:pt idx="3958">
                  <c:v>0</c:v>
                </c:pt>
                <c:pt idx="3959">
                  <c:v>0.18</c:v>
                </c:pt>
                <c:pt idx="3960">
                  <c:v>0</c:v>
                </c:pt>
                <c:pt idx="3961">
                  <c:v>0.15</c:v>
                </c:pt>
                <c:pt idx="3962">
                  <c:v>0</c:v>
                </c:pt>
                <c:pt idx="3963">
                  <c:v>0.18</c:v>
                </c:pt>
                <c:pt idx="3964">
                  <c:v>0</c:v>
                </c:pt>
                <c:pt idx="3965">
                  <c:v>0.18</c:v>
                </c:pt>
                <c:pt idx="3966">
                  <c:v>0</c:v>
                </c:pt>
                <c:pt idx="3967">
                  <c:v>0.15</c:v>
                </c:pt>
                <c:pt idx="3968">
                  <c:v>0</c:v>
                </c:pt>
                <c:pt idx="3969">
                  <c:v>0.18</c:v>
                </c:pt>
                <c:pt idx="3970">
                  <c:v>0</c:v>
                </c:pt>
                <c:pt idx="3971">
                  <c:v>0.15</c:v>
                </c:pt>
                <c:pt idx="3972">
                  <c:v>0</c:v>
                </c:pt>
                <c:pt idx="3973">
                  <c:v>0.18</c:v>
                </c:pt>
                <c:pt idx="3974">
                  <c:v>0</c:v>
                </c:pt>
                <c:pt idx="3975">
                  <c:v>0.18</c:v>
                </c:pt>
                <c:pt idx="3976">
                  <c:v>0</c:v>
                </c:pt>
                <c:pt idx="3977">
                  <c:v>0.18</c:v>
                </c:pt>
                <c:pt idx="3978">
                  <c:v>0</c:v>
                </c:pt>
                <c:pt idx="3979">
                  <c:v>0.18</c:v>
                </c:pt>
                <c:pt idx="3980">
                  <c:v>0</c:v>
                </c:pt>
                <c:pt idx="3981">
                  <c:v>0.15</c:v>
                </c:pt>
                <c:pt idx="3982">
                  <c:v>0.03</c:v>
                </c:pt>
                <c:pt idx="3983">
                  <c:v>0.18</c:v>
                </c:pt>
                <c:pt idx="3984">
                  <c:v>0</c:v>
                </c:pt>
                <c:pt idx="3985">
                  <c:v>0.18</c:v>
                </c:pt>
                <c:pt idx="3986">
                  <c:v>0</c:v>
                </c:pt>
                <c:pt idx="3987">
                  <c:v>0.18</c:v>
                </c:pt>
                <c:pt idx="3988">
                  <c:v>0</c:v>
                </c:pt>
                <c:pt idx="3989">
                  <c:v>0.18</c:v>
                </c:pt>
                <c:pt idx="3990">
                  <c:v>0</c:v>
                </c:pt>
                <c:pt idx="3991">
                  <c:v>0.21</c:v>
                </c:pt>
                <c:pt idx="3992">
                  <c:v>0.03</c:v>
                </c:pt>
                <c:pt idx="3993">
                  <c:v>0.18</c:v>
                </c:pt>
                <c:pt idx="3994">
                  <c:v>0.03</c:v>
                </c:pt>
                <c:pt idx="3995">
                  <c:v>0.18</c:v>
                </c:pt>
                <c:pt idx="3996">
                  <c:v>0</c:v>
                </c:pt>
                <c:pt idx="3997">
                  <c:v>0.18</c:v>
                </c:pt>
                <c:pt idx="3998">
                  <c:v>0</c:v>
                </c:pt>
                <c:pt idx="3999">
                  <c:v>0.18</c:v>
                </c:pt>
                <c:pt idx="4000">
                  <c:v>0.03</c:v>
                </c:pt>
                <c:pt idx="4001">
                  <c:v>0.18</c:v>
                </c:pt>
                <c:pt idx="4002">
                  <c:v>0</c:v>
                </c:pt>
                <c:pt idx="4003">
                  <c:v>0.21</c:v>
                </c:pt>
                <c:pt idx="4004">
                  <c:v>0</c:v>
                </c:pt>
                <c:pt idx="4005">
                  <c:v>0.18</c:v>
                </c:pt>
                <c:pt idx="4006">
                  <c:v>0</c:v>
                </c:pt>
                <c:pt idx="4007">
                  <c:v>0.18</c:v>
                </c:pt>
                <c:pt idx="4008">
                  <c:v>0</c:v>
                </c:pt>
                <c:pt idx="4009">
                  <c:v>0.18</c:v>
                </c:pt>
                <c:pt idx="4010">
                  <c:v>0</c:v>
                </c:pt>
                <c:pt idx="4011">
                  <c:v>0.18</c:v>
                </c:pt>
                <c:pt idx="4012">
                  <c:v>0.03</c:v>
                </c:pt>
                <c:pt idx="4013">
                  <c:v>0.18</c:v>
                </c:pt>
                <c:pt idx="4014">
                  <c:v>0</c:v>
                </c:pt>
                <c:pt idx="4015">
                  <c:v>0.21</c:v>
                </c:pt>
                <c:pt idx="4016">
                  <c:v>0.03</c:v>
                </c:pt>
                <c:pt idx="4017">
                  <c:v>0.18</c:v>
                </c:pt>
                <c:pt idx="4018">
                  <c:v>0</c:v>
                </c:pt>
                <c:pt idx="4019">
                  <c:v>0.21</c:v>
                </c:pt>
                <c:pt idx="4020">
                  <c:v>0.03</c:v>
                </c:pt>
                <c:pt idx="4021">
                  <c:v>0.18</c:v>
                </c:pt>
                <c:pt idx="4022">
                  <c:v>0.03</c:v>
                </c:pt>
                <c:pt idx="4023">
                  <c:v>0.21</c:v>
                </c:pt>
                <c:pt idx="4024">
                  <c:v>0.03</c:v>
                </c:pt>
                <c:pt idx="4025">
                  <c:v>0.21</c:v>
                </c:pt>
                <c:pt idx="4026">
                  <c:v>0.03</c:v>
                </c:pt>
                <c:pt idx="4027">
                  <c:v>0.21</c:v>
                </c:pt>
                <c:pt idx="4028">
                  <c:v>0.03</c:v>
                </c:pt>
                <c:pt idx="4029">
                  <c:v>0.18</c:v>
                </c:pt>
                <c:pt idx="4030">
                  <c:v>0.03</c:v>
                </c:pt>
                <c:pt idx="4031">
                  <c:v>0.18</c:v>
                </c:pt>
                <c:pt idx="4032">
                  <c:v>0.03</c:v>
                </c:pt>
                <c:pt idx="4033">
                  <c:v>0.21</c:v>
                </c:pt>
                <c:pt idx="4034">
                  <c:v>0.03</c:v>
                </c:pt>
                <c:pt idx="4035">
                  <c:v>0.21</c:v>
                </c:pt>
                <c:pt idx="4036">
                  <c:v>0.03</c:v>
                </c:pt>
                <c:pt idx="4037">
                  <c:v>0.21</c:v>
                </c:pt>
                <c:pt idx="4038">
                  <c:v>0.03</c:v>
                </c:pt>
                <c:pt idx="4039">
                  <c:v>0.21</c:v>
                </c:pt>
                <c:pt idx="4040">
                  <c:v>0.03</c:v>
                </c:pt>
                <c:pt idx="4041">
                  <c:v>0.18</c:v>
                </c:pt>
                <c:pt idx="4042">
                  <c:v>0.03</c:v>
                </c:pt>
                <c:pt idx="4043">
                  <c:v>0.21</c:v>
                </c:pt>
                <c:pt idx="4044">
                  <c:v>0.03</c:v>
                </c:pt>
                <c:pt idx="4045">
                  <c:v>0.21</c:v>
                </c:pt>
                <c:pt idx="4046">
                  <c:v>0.03</c:v>
                </c:pt>
                <c:pt idx="4047">
                  <c:v>0.21</c:v>
                </c:pt>
                <c:pt idx="4048">
                  <c:v>0.03</c:v>
                </c:pt>
                <c:pt idx="4049">
                  <c:v>0.21</c:v>
                </c:pt>
                <c:pt idx="4050">
                  <c:v>0.03</c:v>
                </c:pt>
                <c:pt idx="4051">
                  <c:v>0.21</c:v>
                </c:pt>
                <c:pt idx="4052">
                  <c:v>0.03</c:v>
                </c:pt>
                <c:pt idx="4053">
                  <c:v>0.21</c:v>
                </c:pt>
                <c:pt idx="4054">
                  <c:v>0.03</c:v>
                </c:pt>
                <c:pt idx="4055">
                  <c:v>0.21</c:v>
                </c:pt>
                <c:pt idx="4056">
                  <c:v>0.03</c:v>
                </c:pt>
                <c:pt idx="4057">
                  <c:v>0.21</c:v>
                </c:pt>
                <c:pt idx="4058">
                  <c:v>0.03</c:v>
                </c:pt>
                <c:pt idx="4059">
                  <c:v>0.21</c:v>
                </c:pt>
                <c:pt idx="4060">
                  <c:v>0.03</c:v>
                </c:pt>
                <c:pt idx="4061">
                  <c:v>0.21</c:v>
                </c:pt>
                <c:pt idx="4062">
                  <c:v>0.03</c:v>
                </c:pt>
                <c:pt idx="4063">
                  <c:v>0.21</c:v>
                </c:pt>
                <c:pt idx="4064">
                  <c:v>0.03</c:v>
                </c:pt>
                <c:pt idx="4065">
                  <c:v>0.18</c:v>
                </c:pt>
                <c:pt idx="4066">
                  <c:v>0.03</c:v>
                </c:pt>
                <c:pt idx="4067">
                  <c:v>0.21</c:v>
                </c:pt>
                <c:pt idx="4068">
                  <c:v>0.03</c:v>
                </c:pt>
                <c:pt idx="4069">
                  <c:v>0.21</c:v>
                </c:pt>
                <c:pt idx="4070">
                  <c:v>0.03</c:v>
                </c:pt>
                <c:pt idx="4071">
                  <c:v>0.21</c:v>
                </c:pt>
                <c:pt idx="4072">
                  <c:v>0.03</c:v>
                </c:pt>
                <c:pt idx="4073">
                  <c:v>0.21</c:v>
                </c:pt>
                <c:pt idx="4074">
                  <c:v>0.03</c:v>
                </c:pt>
                <c:pt idx="4075">
                  <c:v>0.18</c:v>
                </c:pt>
                <c:pt idx="4076">
                  <c:v>0.03</c:v>
                </c:pt>
                <c:pt idx="4077">
                  <c:v>0.21</c:v>
                </c:pt>
                <c:pt idx="4078">
                  <c:v>0.03</c:v>
                </c:pt>
                <c:pt idx="4079">
                  <c:v>0.21</c:v>
                </c:pt>
                <c:pt idx="4080">
                  <c:v>0.03</c:v>
                </c:pt>
                <c:pt idx="4081">
                  <c:v>0.21</c:v>
                </c:pt>
                <c:pt idx="4082">
                  <c:v>0.03</c:v>
                </c:pt>
                <c:pt idx="4083">
                  <c:v>0.18</c:v>
                </c:pt>
                <c:pt idx="4084">
                  <c:v>0.03</c:v>
                </c:pt>
                <c:pt idx="4085">
                  <c:v>0.21</c:v>
                </c:pt>
                <c:pt idx="4086">
                  <c:v>0.03</c:v>
                </c:pt>
                <c:pt idx="4087">
                  <c:v>0.21</c:v>
                </c:pt>
                <c:pt idx="4088">
                  <c:v>0.03</c:v>
                </c:pt>
                <c:pt idx="4089">
                  <c:v>0.21</c:v>
                </c:pt>
                <c:pt idx="4090">
                  <c:v>0.03</c:v>
                </c:pt>
                <c:pt idx="4091">
                  <c:v>0.21</c:v>
                </c:pt>
                <c:pt idx="4092">
                  <c:v>0.03</c:v>
                </c:pt>
                <c:pt idx="4093">
                  <c:v>0.21</c:v>
                </c:pt>
                <c:pt idx="4094">
                  <c:v>0.03</c:v>
                </c:pt>
                <c:pt idx="4095">
                  <c:v>0.18</c:v>
                </c:pt>
                <c:pt idx="4096">
                  <c:v>0.03</c:v>
                </c:pt>
                <c:pt idx="4097">
                  <c:v>0.18</c:v>
                </c:pt>
                <c:pt idx="4098">
                  <c:v>0.03</c:v>
                </c:pt>
                <c:pt idx="4099">
                  <c:v>0.21</c:v>
                </c:pt>
                <c:pt idx="4100">
                  <c:v>0.03</c:v>
                </c:pt>
                <c:pt idx="4101">
                  <c:v>0.21</c:v>
                </c:pt>
                <c:pt idx="4102">
                  <c:v>0.03</c:v>
                </c:pt>
                <c:pt idx="4103">
                  <c:v>0.21</c:v>
                </c:pt>
                <c:pt idx="4104">
                  <c:v>0.03</c:v>
                </c:pt>
                <c:pt idx="4105">
                  <c:v>0.21</c:v>
                </c:pt>
                <c:pt idx="4106">
                  <c:v>0</c:v>
                </c:pt>
                <c:pt idx="4107">
                  <c:v>0.21</c:v>
                </c:pt>
                <c:pt idx="4108">
                  <c:v>0.03</c:v>
                </c:pt>
                <c:pt idx="4109">
                  <c:v>0.18</c:v>
                </c:pt>
                <c:pt idx="4110">
                  <c:v>0.03</c:v>
                </c:pt>
                <c:pt idx="4111">
                  <c:v>0.21</c:v>
                </c:pt>
                <c:pt idx="4112">
                  <c:v>0.03</c:v>
                </c:pt>
                <c:pt idx="4113">
                  <c:v>0.21</c:v>
                </c:pt>
                <c:pt idx="4114">
                  <c:v>0.03</c:v>
                </c:pt>
                <c:pt idx="4115">
                  <c:v>0.18</c:v>
                </c:pt>
                <c:pt idx="4116">
                  <c:v>0.03</c:v>
                </c:pt>
                <c:pt idx="4117">
                  <c:v>0.18</c:v>
                </c:pt>
                <c:pt idx="4118">
                  <c:v>0</c:v>
                </c:pt>
                <c:pt idx="4119">
                  <c:v>0.21</c:v>
                </c:pt>
                <c:pt idx="4120">
                  <c:v>0.03</c:v>
                </c:pt>
                <c:pt idx="4121">
                  <c:v>0.21</c:v>
                </c:pt>
                <c:pt idx="4122">
                  <c:v>0.03</c:v>
                </c:pt>
                <c:pt idx="4123">
                  <c:v>0.21</c:v>
                </c:pt>
                <c:pt idx="4124">
                  <c:v>0.03</c:v>
                </c:pt>
                <c:pt idx="4125">
                  <c:v>0.21</c:v>
                </c:pt>
                <c:pt idx="4126">
                  <c:v>0.03</c:v>
                </c:pt>
                <c:pt idx="4127">
                  <c:v>0.21</c:v>
                </c:pt>
                <c:pt idx="4128">
                  <c:v>0.03</c:v>
                </c:pt>
                <c:pt idx="4129">
                  <c:v>0.21</c:v>
                </c:pt>
                <c:pt idx="4130">
                  <c:v>0.03</c:v>
                </c:pt>
                <c:pt idx="4131">
                  <c:v>0.21</c:v>
                </c:pt>
                <c:pt idx="4132">
                  <c:v>0.03</c:v>
                </c:pt>
                <c:pt idx="4133">
                  <c:v>0.21</c:v>
                </c:pt>
                <c:pt idx="4134">
                  <c:v>0.03</c:v>
                </c:pt>
                <c:pt idx="4135">
                  <c:v>0.21</c:v>
                </c:pt>
                <c:pt idx="4136">
                  <c:v>0.03</c:v>
                </c:pt>
                <c:pt idx="4137">
                  <c:v>0.21</c:v>
                </c:pt>
                <c:pt idx="4138">
                  <c:v>0.03</c:v>
                </c:pt>
                <c:pt idx="4139">
                  <c:v>0.18</c:v>
                </c:pt>
                <c:pt idx="4140">
                  <c:v>0.03</c:v>
                </c:pt>
                <c:pt idx="4141">
                  <c:v>0.18</c:v>
                </c:pt>
                <c:pt idx="4142">
                  <c:v>0.03</c:v>
                </c:pt>
                <c:pt idx="4143">
                  <c:v>0.21</c:v>
                </c:pt>
                <c:pt idx="4144">
                  <c:v>0.03</c:v>
                </c:pt>
                <c:pt idx="4145">
                  <c:v>0.21</c:v>
                </c:pt>
                <c:pt idx="4146">
                  <c:v>0.03</c:v>
                </c:pt>
                <c:pt idx="4147">
                  <c:v>0.21</c:v>
                </c:pt>
                <c:pt idx="4148">
                  <c:v>0.03</c:v>
                </c:pt>
                <c:pt idx="4149">
                  <c:v>0.21</c:v>
                </c:pt>
                <c:pt idx="4150">
                  <c:v>0.03</c:v>
                </c:pt>
                <c:pt idx="4151">
                  <c:v>0.18</c:v>
                </c:pt>
                <c:pt idx="4152">
                  <c:v>0.03</c:v>
                </c:pt>
                <c:pt idx="4153">
                  <c:v>0.21</c:v>
                </c:pt>
                <c:pt idx="4154">
                  <c:v>0.03</c:v>
                </c:pt>
                <c:pt idx="4155">
                  <c:v>0.21</c:v>
                </c:pt>
                <c:pt idx="4156">
                  <c:v>0.03</c:v>
                </c:pt>
                <c:pt idx="4157">
                  <c:v>0.18</c:v>
                </c:pt>
                <c:pt idx="4158">
                  <c:v>0.03</c:v>
                </c:pt>
                <c:pt idx="4159">
                  <c:v>0.18</c:v>
                </c:pt>
                <c:pt idx="4160">
                  <c:v>0.03</c:v>
                </c:pt>
                <c:pt idx="4161">
                  <c:v>0.21</c:v>
                </c:pt>
                <c:pt idx="4162">
                  <c:v>0</c:v>
                </c:pt>
                <c:pt idx="4163">
                  <c:v>0.21</c:v>
                </c:pt>
                <c:pt idx="4164">
                  <c:v>0.03</c:v>
                </c:pt>
                <c:pt idx="4165">
                  <c:v>0.21</c:v>
                </c:pt>
                <c:pt idx="4166">
                  <c:v>0.03</c:v>
                </c:pt>
                <c:pt idx="4167">
                  <c:v>0.21</c:v>
                </c:pt>
                <c:pt idx="4168">
                  <c:v>0.03</c:v>
                </c:pt>
                <c:pt idx="4169">
                  <c:v>0.21</c:v>
                </c:pt>
                <c:pt idx="4170">
                  <c:v>0.03</c:v>
                </c:pt>
                <c:pt idx="4171">
                  <c:v>0.21</c:v>
                </c:pt>
                <c:pt idx="4172">
                  <c:v>0.03</c:v>
                </c:pt>
                <c:pt idx="4173">
                  <c:v>0.21</c:v>
                </c:pt>
                <c:pt idx="4174">
                  <c:v>0.03</c:v>
                </c:pt>
                <c:pt idx="4175">
                  <c:v>0.21</c:v>
                </c:pt>
                <c:pt idx="4176">
                  <c:v>0.03</c:v>
                </c:pt>
                <c:pt idx="4177">
                  <c:v>0.18</c:v>
                </c:pt>
                <c:pt idx="4178">
                  <c:v>0.03</c:v>
                </c:pt>
                <c:pt idx="4179">
                  <c:v>0.18</c:v>
                </c:pt>
                <c:pt idx="4180">
                  <c:v>0.03</c:v>
                </c:pt>
                <c:pt idx="4181">
                  <c:v>0.21</c:v>
                </c:pt>
                <c:pt idx="4182">
                  <c:v>0.03</c:v>
                </c:pt>
                <c:pt idx="4183">
                  <c:v>0.21</c:v>
                </c:pt>
                <c:pt idx="4184">
                  <c:v>0.03</c:v>
                </c:pt>
                <c:pt idx="4185">
                  <c:v>0.21</c:v>
                </c:pt>
                <c:pt idx="4186">
                  <c:v>0.03</c:v>
                </c:pt>
                <c:pt idx="4187">
                  <c:v>0.21</c:v>
                </c:pt>
                <c:pt idx="4188">
                  <c:v>0.03</c:v>
                </c:pt>
                <c:pt idx="4189">
                  <c:v>0.21</c:v>
                </c:pt>
                <c:pt idx="4190">
                  <c:v>0.03</c:v>
                </c:pt>
                <c:pt idx="4191">
                  <c:v>0.18</c:v>
                </c:pt>
                <c:pt idx="4192">
                  <c:v>0.03</c:v>
                </c:pt>
                <c:pt idx="4193">
                  <c:v>0.21</c:v>
                </c:pt>
                <c:pt idx="4194">
                  <c:v>0.03</c:v>
                </c:pt>
                <c:pt idx="4195">
                  <c:v>0.18</c:v>
                </c:pt>
                <c:pt idx="4196">
                  <c:v>0.03</c:v>
                </c:pt>
                <c:pt idx="4197">
                  <c:v>0.21</c:v>
                </c:pt>
                <c:pt idx="4198">
                  <c:v>0.03</c:v>
                </c:pt>
                <c:pt idx="4199">
                  <c:v>0.21</c:v>
                </c:pt>
                <c:pt idx="4200">
                  <c:v>0.03</c:v>
                </c:pt>
                <c:pt idx="4201">
                  <c:v>0.21</c:v>
                </c:pt>
                <c:pt idx="4202">
                  <c:v>0.03</c:v>
                </c:pt>
                <c:pt idx="4203">
                  <c:v>0.18</c:v>
                </c:pt>
                <c:pt idx="4204">
                  <c:v>0.03</c:v>
                </c:pt>
                <c:pt idx="4205">
                  <c:v>0.21</c:v>
                </c:pt>
                <c:pt idx="4206">
                  <c:v>0.03</c:v>
                </c:pt>
                <c:pt idx="4207">
                  <c:v>0.18</c:v>
                </c:pt>
                <c:pt idx="4208">
                  <c:v>0.03</c:v>
                </c:pt>
                <c:pt idx="4209">
                  <c:v>0.21</c:v>
                </c:pt>
                <c:pt idx="4210">
                  <c:v>0.03</c:v>
                </c:pt>
                <c:pt idx="4211">
                  <c:v>0.18</c:v>
                </c:pt>
                <c:pt idx="4212">
                  <c:v>0.03</c:v>
                </c:pt>
                <c:pt idx="4213">
                  <c:v>0.18</c:v>
                </c:pt>
                <c:pt idx="4214">
                  <c:v>0.03</c:v>
                </c:pt>
                <c:pt idx="4215">
                  <c:v>0.21</c:v>
                </c:pt>
                <c:pt idx="4216">
                  <c:v>0.03</c:v>
                </c:pt>
                <c:pt idx="4217">
                  <c:v>0.21</c:v>
                </c:pt>
                <c:pt idx="4218">
                  <c:v>0.03</c:v>
                </c:pt>
                <c:pt idx="4219">
                  <c:v>0.21</c:v>
                </c:pt>
                <c:pt idx="4220">
                  <c:v>0.03</c:v>
                </c:pt>
                <c:pt idx="4221">
                  <c:v>0.21</c:v>
                </c:pt>
                <c:pt idx="4222">
                  <c:v>0.03</c:v>
                </c:pt>
                <c:pt idx="4223">
                  <c:v>0.18</c:v>
                </c:pt>
                <c:pt idx="4224">
                  <c:v>0.03</c:v>
                </c:pt>
                <c:pt idx="4225">
                  <c:v>0.21</c:v>
                </c:pt>
                <c:pt idx="4226">
                  <c:v>0.03</c:v>
                </c:pt>
                <c:pt idx="4227">
                  <c:v>0.21</c:v>
                </c:pt>
                <c:pt idx="4228">
                  <c:v>0.03</c:v>
                </c:pt>
                <c:pt idx="4229">
                  <c:v>0.21</c:v>
                </c:pt>
                <c:pt idx="4230">
                  <c:v>0.03</c:v>
                </c:pt>
                <c:pt idx="4231">
                  <c:v>0.21</c:v>
                </c:pt>
                <c:pt idx="4232">
                  <c:v>0.03</c:v>
                </c:pt>
                <c:pt idx="4233">
                  <c:v>0.18</c:v>
                </c:pt>
                <c:pt idx="4234">
                  <c:v>0.03</c:v>
                </c:pt>
                <c:pt idx="4235">
                  <c:v>0.21</c:v>
                </c:pt>
                <c:pt idx="4236">
                  <c:v>0.03</c:v>
                </c:pt>
                <c:pt idx="4237">
                  <c:v>0.18</c:v>
                </c:pt>
                <c:pt idx="4238">
                  <c:v>0</c:v>
                </c:pt>
                <c:pt idx="4239">
                  <c:v>0.21</c:v>
                </c:pt>
                <c:pt idx="4240">
                  <c:v>0.03</c:v>
                </c:pt>
                <c:pt idx="4241">
                  <c:v>0.18</c:v>
                </c:pt>
                <c:pt idx="4242">
                  <c:v>0.03</c:v>
                </c:pt>
                <c:pt idx="4243">
                  <c:v>0.21</c:v>
                </c:pt>
                <c:pt idx="4244">
                  <c:v>0.03</c:v>
                </c:pt>
                <c:pt idx="4245">
                  <c:v>0.21</c:v>
                </c:pt>
                <c:pt idx="4246">
                  <c:v>0.03</c:v>
                </c:pt>
                <c:pt idx="4247">
                  <c:v>0.21</c:v>
                </c:pt>
                <c:pt idx="4248">
                  <c:v>0.03</c:v>
                </c:pt>
                <c:pt idx="4249">
                  <c:v>0.21</c:v>
                </c:pt>
                <c:pt idx="4250">
                  <c:v>0.03</c:v>
                </c:pt>
                <c:pt idx="4251">
                  <c:v>0.21</c:v>
                </c:pt>
                <c:pt idx="4252">
                  <c:v>0.03</c:v>
                </c:pt>
                <c:pt idx="4253">
                  <c:v>0.21</c:v>
                </c:pt>
                <c:pt idx="4254">
                  <c:v>0.03</c:v>
                </c:pt>
                <c:pt idx="4255">
                  <c:v>0.18</c:v>
                </c:pt>
                <c:pt idx="4256">
                  <c:v>0.03</c:v>
                </c:pt>
                <c:pt idx="4257">
                  <c:v>0.18</c:v>
                </c:pt>
                <c:pt idx="4258">
                  <c:v>0.03</c:v>
                </c:pt>
                <c:pt idx="4259">
                  <c:v>0.21</c:v>
                </c:pt>
                <c:pt idx="4260">
                  <c:v>0.03</c:v>
                </c:pt>
                <c:pt idx="4261">
                  <c:v>0.21</c:v>
                </c:pt>
                <c:pt idx="4262">
                  <c:v>0.03</c:v>
                </c:pt>
                <c:pt idx="4263">
                  <c:v>0.18</c:v>
                </c:pt>
                <c:pt idx="4264">
                  <c:v>0</c:v>
                </c:pt>
                <c:pt idx="4265">
                  <c:v>0.18</c:v>
                </c:pt>
                <c:pt idx="4266">
                  <c:v>0</c:v>
                </c:pt>
                <c:pt idx="4267">
                  <c:v>0.21</c:v>
                </c:pt>
                <c:pt idx="4268">
                  <c:v>0.03</c:v>
                </c:pt>
                <c:pt idx="4269">
                  <c:v>0.21</c:v>
                </c:pt>
                <c:pt idx="4270">
                  <c:v>0.03</c:v>
                </c:pt>
                <c:pt idx="4271">
                  <c:v>0.21</c:v>
                </c:pt>
                <c:pt idx="4272">
                  <c:v>0.03</c:v>
                </c:pt>
                <c:pt idx="4273">
                  <c:v>0.21</c:v>
                </c:pt>
                <c:pt idx="4274">
                  <c:v>0</c:v>
                </c:pt>
                <c:pt idx="4275">
                  <c:v>0.21</c:v>
                </c:pt>
                <c:pt idx="4276">
                  <c:v>0.03</c:v>
                </c:pt>
                <c:pt idx="4277">
                  <c:v>0.18</c:v>
                </c:pt>
                <c:pt idx="4278">
                  <c:v>0.03</c:v>
                </c:pt>
                <c:pt idx="4279">
                  <c:v>0.21</c:v>
                </c:pt>
                <c:pt idx="4280">
                  <c:v>0.03</c:v>
                </c:pt>
                <c:pt idx="4281">
                  <c:v>0.18</c:v>
                </c:pt>
                <c:pt idx="4282">
                  <c:v>0.03</c:v>
                </c:pt>
                <c:pt idx="4283">
                  <c:v>0.21</c:v>
                </c:pt>
                <c:pt idx="4284">
                  <c:v>0.03</c:v>
                </c:pt>
                <c:pt idx="4285">
                  <c:v>0.21</c:v>
                </c:pt>
                <c:pt idx="4286">
                  <c:v>0.03</c:v>
                </c:pt>
                <c:pt idx="4287">
                  <c:v>0.18</c:v>
                </c:pt>
                <c:pt idx="4288">
                  <c:v>0.03</c:v>
                </c:pt>
                <c:pt idx="4289">
                  <c:v>0.21</c:v>
                </c:pt>
                <c:pt idx="4290">
                  <c:v>0.03</c:v>
                </c:pt>
                <c:pt idx="4291">
                  <c:v>0.18</c:v>
                </c:pt>
                <c:pt idx="4292">
                  <c:v>0.03</c:v>
                </c:pt>
                <c:pt idx="4293">
                  <c:v>0.21</c:v>
                </c:pt>
                <c:pt idx="4294">
                  <c:v>0.03</c:v>
                </c:pt>
                <c:pt idx="4295">
                  <c:v>0.21</c:v>
                </c:pt>
                <c:pt idx="4296">
                  <c:v>0.03</c:v>
                </c:pt>
                <c:pt idx="4297">
                  <c:v>0.18</c:v>
                </c:pt>
                <c:pt idx="4298">
                  <c:v>0.03</c:v>
                </c:pt>
                <c:pt idx="4299">
                  <c:v>0.18</c:v>
                </c:pt>
                <c:pt idx="4300">
                  <c:v>0.03</c:v>
                </c:pt>
                <c:pt idx="4301">
                  <c:v>0.18</c:v>
                </c:pt>
                <c:pt idx="4302">
                  <c:v>0.03</c:v>
                </c:pt>
                <c:pt idx="4303">
                  <c:v>0.18</c:v>
                </c:pt>
                <c:pt idx="4304">
                  <c:v>0.03</c:v>
                </c:pt>
                <c:pt idx="4305">
                  <c:v>0.18</c:v>
                </c:pt>
                <c:pt idx="4306">
                  <c:v>0.03</c:v>
                </c:pt>
                <c:pt idx="4307">
                  <c:v>0.21</c:v>
                </c:pt>
                <c:pt idx="4308">
                  <c:v>0.03</c:v>
                </c:pt>
                <c:pt idx="4309">
                  <c:v>0.21</c:v>
                </c:pt>
                <c:pt idx="4310">
                  <c:v>0.03</c:v>
                </c:pt>
                <c:pt idx="4311">
                  <c:v>0.21</c:v>
                </c:pt>
                <c:pt idx="4312">
                  <c:v>0.03</c:v>
                </c:pt>
                <c:pt idx="4313">
                  <c:v>0.18</c:v>
                </c:pt>
                <c:pt idx="4314">
                  <c:v>0.03</c:v>
                </c:pt>
                <c:pt idx="4315">
                  <c:v>0.21</c:v>
                </c:pt>
                <c:pt idx="4316">
                  <c:v>0.03</c:v>
                </c:pt>
                <c:pt idx="4317">
                  <c:v>0.21</c:v>
                </c:pt>
                <c:pt idx="4318">
                  <c:v>0.03</c:v>
                </c:pt>
                <c:pt idx="4319">
                  <c:v>0.21</c:v>
                </c:pt>
                <c:pt idx="4320">
                  <c:v>0.03</c:v>
                </c:pt>
                <c:pt idx="4321">
                  <c:v>0.21</c:v>
                </c:pt>
                <c:pt idx="4322">
                  <c:v>0.03</c:v>
                </c:pt>
                <c:pt idx="4323">
                  <c:v>0.21</c:v>
                </c:pt>
                <c:pt idx="4324">
                  <c:v>0.03</c:v>
                </c:pt>
                <c:pt idx="4325">
                  <c:v>0.21</c:v>
                </c:pt>
                <c:pt idx="4326">
                  <c:v>0.03</c:v>
                </c:pt>
                <c:pt idx="4327">
                  <c:v>0.21</c:v>
                </c:pt>
                <c:pt idx="4328">
                  <c:v>0.03</c:v>
                </c:pt>
                <c:pt idx="4329">
                  <c:v>0.18</c:v>
                </c:pt>
                <c:pt idx="4330">
                  <c:v>0.03</c:v>
                </c:pt>
                <c:pt idx="4331">
                  <c:v>0.21</c:v>
                </c:pt>
                <c:pt idx="4332">
                  <c:v>0</c:v>
                </c:pt>
                <c:pt idx="4333">
                  <c:v>0.21</c:v>
                </c:pt>
                <c:pt idx="4334">
                  <c:v>0.03</c:v>
                </c:pt>
                <c:pt idx="4335">
                  <c:v>0.21</c:v>
                </c:pt>
                <c:pt idx="4336">
                  <c:v>0.03</c:v>
                </c:pt>
                <c:pt idx="4337">
                  <c:v>0.21</c:v>
                </c:pt>
                <c:pt idx="4338">
                  <c:v>0.03</c:v>
                </c:pt>
                <c:pt idx="4339">
                  <c:v>0.18</c:v>
                </c:pt>
                <c:pt idx="4340">
                  <c:v>0.03</c:v>
                </c:pt>
                <c:pt idx="4341">
                  <c:v>0.18</c:v>
                </c:pt>
                <c:pt idx="4342">
                  <c:v>0.03</c:v>
                </c:pt>
                <c:pt idx="4343">
                  <c:v>0.21</c:v>
                </c:pt>
                <c:pt idx="4344">
                  <c:v>0.03</c:v>
                </c:pt>
                <c:pt idx="4345">
                  <c:v>0.18</c:v>
                </c:pt>
                <c:pt idx="4346">
                  <c:v>0.03</c:v>
                </c:pt>
                <c:pt idx="4347">
                  <c:v>0.18</c:v>
                </c:pt>
                <c:pt idx="4348">
                  <c:v>0.03</c:v>
                </c:pt>
                <c:pt idx="4349">
                  <c:v>0.18</c:v>
                </c:pt>
                <c:pt idx="4350">
                  <c:v>0.03</c:v>
                </c:pt>
                <c:pt idx="4351">
                  <c:v>0.18</c:v>
                </c:pt>
                <c:pt idx="4352">
                  <c:v>0.03</c:v>
                </c:pt>
                <c:pt idx="4353">
                  <c:v>0.18</c:v>
                </c:pt>
                <c:pt idx="4354">
                  <c:v>0.03</c:v>
                </c:pt>
                <c:pt idx="4355">
                  <c:v>0.18</c:v>
                </c:pt>
                <c:pt idx="4356">
                  <c:v>0.03</c:v>
                </c:pt>
                <c:pt idx="4357">
                  <c:v>0.18</c:v>
                </c:pt>
                <c:pt idx="4358">
                  <c:v>0</c:v>
                </c:pt>
                <c:pt idx="4359">
                  <c:v>0.21</c:v>
                </c:pt>
                <c:pt idx="4360">
                  <c:v>0.03</c:v>
                </c:pt>
                <c:pt idx="4361">
                  <c:v>0.18</c:v>
                </c:pt>
                <c:pt idx="4362">
                  <c:v>0.03</c:v>
                </c:pt>
                <c:pt idx="4363">
                  <c:v>0.18</c:v>
                </c:pt>
                <c:pt idx="4364">
                  <c:v>0.03</c:v>
                </c:pt>
                <c:pt idx="4365">
                  <c:v>0.18</c:v>
                </c:pt>
                <c:pt idx="4366">
                  <c:v>0.03</c:v>
                </c:pt>
                <c:pt idx="4367">
                  <c:v>0.21</c:v>
                </c:pt>
                <c:pt idx="4368">
                  <c:v>0.03</c:v>
                </c:pt>
                <c:pt idx="4369">
                  <c:v>0.18</c:v>
                </c:pt>
                <c:pt idx="4370">
                  <c:v>0.03</c:v>
                </c:pt>
                <c:pt idx="4371">
                  <c:v>0.21</c:v>
                </c:pt>
                <c:pt idx="4372">
                  <c:v>0.03</c:v>
                </c:pt>
                <c:pt idx="4373">
                  <c:v>0.18</c:v>
                </c:pt>
                <c:pt idx="4374">
                  <c:v>0.03</c:v>
                </c:pt>
                <c:pt idx="4375">
                  <c:v>0.21</c:v>
                </c:pt>
                <c:pt idx="4376">
                  <c:v>0.03</c:v>
                </c:pt>
                <c:pt idx="4377">
                  <c:v>0.21</c:v>
                </c:pt>
                <c:pt idx="4378">
                  <c:v>0.03</c:v>
                </c:pt>
                <c:pt idx="4379">
                  <c:v>0.18</c:v>
                </c:pt>
                <c:pt idx="4380">
                  <c:v>0.03</c:v>
                </c:pt>
                <c:pt idx="4381">
                  <c:v>0.18</c:v>
                </c:pt>
                <c:pt idx="4382">
                  <c:v>0.03</c:v>
                </c:pt>
                <c:pt idx="4383">
                  <c:v>0.21</c:v>
                </c:pt>
                <c:pt idx="4384">
                  <c:v>0.03</c:v>
                </c:pt>
                <c:pt idx="4385">
                  <c:v>0.21</c:v>
                </c:pt>
                <c:pt idx="4386">
                  <c:v>0.03</c:v>
                </c:pt>
                <c:pt idx="4387">
                  <c:v>0.21</c:v>
                </c:pt>
                <c:pt idx="4388">
                  <c:v>0.03</c:v>
                </c:pt>
                <c:pt idx="4389">
                  <c:v>0.18</c:v>
                </c:pt>
                <c:pt idx="4390">
                  <c:v>0.03</c:v>
                </c:pt>
                <c:pt idx="4391">
                  <c:v>0.18</c:v>
                </c:pt>
                <c:pt idx="4392">
                  <c:v>0.03</c:v>
                </c:pt>
                <c:pt idx="4393">
                  <c:v>0.21</c:v>
                </c:pt>
                <c:pt idx="4394">
                  <c:v>0.03</c:v>
                </c:pt>
                <c:pt idx="4395">
                  <c:v>0.18</c:v>
                </c:pt>
                <c:pt idx="4396">
                  <c:v>0.03</c:v>
                </c:pt>
                <c:pt idx="4397">
                  <c:v>0.18</c:v>
                </c:pt>
                <c:pt idx="4398">
                  <c:v>0.03</c:v>
                </c:pt>
                <c:pt idx="4399">
                  <c:v>0.18</c:v>
                </c:pt>
                <c:pt idx="4400">
                  <c:v>0.03</c:v>
                </c:pt>
                <c:pt idx="4401">
                  <c:v>0.18</c:v>
                </c:pt>
                <c:pt idx="4402">
                  <c:v>0.03</c:v>
                </c:pt>
                <c:pt idx="4403">
                  <c:v>0.21</c:v>
                </c:pt>
                <c:pt idx="4404">
                  <c:v>0</c:v>
                </c:pt>
                <c:pt idx="4405">
                  <c:v>0.18</c:v>
                </c:pt>
                <c:pt idx="4406">
                  <c:v>0.03</c:v>
                </c:pt>
                <c:pt idx="4407">
                  <c:v>0.18</c:v>
                </c:pt>
                <c:pt idx="4408">
                  <c:v>0.03</c:v>
                </c:pt>
                <c:pt idx="4409">
                  <c:v>0.18</c:v>
                </c:pt>
                <c:pt idx="4410">
                  <c:v>0.03</c:v>
                </c:pt>
                <c:pt idx="4411">
                  <c:v>0.18</c:v>
                </c:pt>
                <c:pt idx="4412">
                  <c:v>0</c:v>
                </c:pt>
                <c:pt idx="4413">
                  <c:v>0.18</c:v>
                </c:pt>
                <c:pt idx="4414">
                  <c:v>0.03</c:v>
                </c:pt>
                <c:pt idx="4415">
                  <c:v>0.21</c:v>
                </c:pt>
                <c:pt idx="4416">
                  <c:v>0.03</c:v>
                </c:pt>
                <c:pt idx="4417">
                  <c:v>0.18</c:v>
                </c:pt>
                <c:pt idx="4418">
                  <c:v>0.03</c:v>
                </c:pt>
                <c:pt idx="4419">
                  <c:v>0.18</c:v>
                </c:pt>
                <c:pt idx="4420">
                  <c:v>0.03</c:v>
                </c:pt>
                <c:pt idx="4421">
                  <c:v>0.18</c:v>
                </c:pt>
                <c:pt idx="4422">
                  <c:v>0.03</c:v>
                </c:pt>
                <c:pt idx="4423">
                  <c:v>0.21</c:v>
                </c:pt>
                <c:pt idx="4424">
                  <c:v>0.03</c:v>
                </c:pt>
                <c:pt idx="4425">
                  <c:v>0.21</c:v>
                </c:pt>
                <c:pt idx="4426">
                  <c:v>0.03</c:v>
                </c:pt>
                <c:pt idx="4427">
                  <c:v>0.21</c:v>
                </c:pt>
                <c:pt idx="4428">
                  <c:v>0.03</c:v>
                </c:pt>
                <c:pt idx="4429">
                  <c:v>0.21</c:v>
                </c:pt>
                <c:pt idx="4430">
                  <c:v>0.03</c:v>
                </c:pt>
                <c:pt idx="4431">
                  <c:v>0.21</c:v>
                </c:pt>
                <c:pt idx="4432">
                  <c:v>0.03</c:v>
                </c:pt>
                <c:pt idx="4433">
                  <c:v>0.21</c:v>
                </c:pt>
                <c:pt idx="4434">
                  <c:v>0.03</c:v>
                </c:pt>
                <c:pt idx="4435">
                  <c:v>0.18</c:v>
                </c:pt>
                <c:pt idx="4436">
                  <c:v>0.03</c:v>
                </c:pt>
                <c:pt idx="4437">
                  <c:v>0.21</c:v>
                </c:pt>
                <c:pt idx="4438">
                  <c:v>0</c:v>
                </c:pt>
                <c:pt idx="4439">
                  <c:v>0.21</c:v>
                </c:pt>
                <c:pt idx="4440">
                  <c:v>0.03</c:v>
                </c:pt>
                <c:pt idx="4441">
                  <c:v>0.18</c:v>
                </c:pt>
                <c:pt idx="4442">
                  <c:v>0.03</c:v>
                </c:pt>
                <c:pt idx="4443">
                  <c:v>0.21</c:v>
                </c:pt>
                <c:pt idx="4444">
                  <c:v>0.03</c:v>
                </c:pt>
                <c:pt idx="4445">
                  <c:v>0.21</c:v>
                </c:pt>
                <c:pt idx="4446">
                  <c:v>0.03</c:v>
                </c:pt>
                <c:pt idx="4447">
                  <c:v>0.21</c:v>
                </c:pt>
                <c:pt idx="4448">
                  <c:v>0</c:v>
                </c:pt>
                <c:pt idx="4449">
                  <c:v>0.18</c:v>
                </c:pt>
                <c:pt idx="4450">
                  <c:v>0.03</c:v>
                </c:pt>
                <c:pt idx="4451">
                  <c:v>0.21</c:v>
                </c:pt>
                <c:pt idx="4452">
                  <c:v>0.03</c:v>
                </c:pt>
                <c:pt idx="4453">
                  <c:v>0.18</c:v>
                </c:pt>
                <c:pt idx="4454">
                  <c:v>0.03</c:v>
                </c:pt>
                <c:pt idx="4455">
                  <c:v>0.18</c:v>
                </c:pt>
                <c:pt idx="4456">
                  <c:v>0.03</c:v>
                </c:pt>
                <c:pt idx="4457">
                  <c:v>0.18</c:v>
                </c:pt>
                <c:pt idx="4458">
                  <c:v>0.03</c:v>
                </c:pt>
                <c:pt idx="4459">
                  <c:v>0.18</c:v>
                </c:pt>
                <c:pt idx="4460">
                  <c:v>0.03</c:v>
                </c:pt>
                <c:pt idx="4461">
                  <c:v>0.18</c:v>
                </c:pt>
                <c:pt idx="4462">
                  <c:v>0.03</c:v>
                </c:pt>
                <c:pt idx="4463">
                  <c:v>0.21</c:v>
                </c:pt>
                <c:pt idx="4464">
                  <c:v>0.03</c:v>
                </c:pt>
                <c:pt idx="4465">
                  <c:v>0.21</c:v>
                </c:pt>
                <c:pt idx="4466">
                  <c:v>0.03</c:v>
                </c:pt>
                <c:pt idx="4467">
                  <c:v>0.18</c:v>
                </c:pt>
                <c:pt idx="4468">
                  <c:v>0.03</c:v>
                </c:pt>
                <c:pt idx="4469">
                  <c:v>0.18</c:v>
                </c:pt>
                <c:pt idx="4470">
                  <c:v>0.03</c:v>
                </c:pt>
                <c:pt idx="4471">
                  <c:v>0.18</c:v>
                </c:pt>
                <c:pt idx="4472">
                  <c:v>0.03</c:v>
                </c:pt>
                <c:pt idx="4473">
                  <c:v>0.18</c:v>
                </c:pt>
                <c:pt idx="4474">
                  <c:v>0.03</c:v>
                </c:pt>
                <c:pt idx="4475">
                  <c:v>0.18</c:v>
                </c:pt>
                <c:pt idx="4476">
                  <c:v>0.03</c:v>
                </c:pt>
                <c:pt idx="4477">
                  <c:v>0.18</c:v>
                </c:pt>
                <c:pt idx="4478">
                  <c:v>0</c:v>
                </c:pt>
                <c:pt idx="4479">
                  <c:v>0.18</c:v>
                </c:pt>
                <c:pt idx="4480">
                  <c:v>0</c:v>
                </c:pt>
                <c:pt idx="4481">
                  <c:v>0.18</c:v>
                </c:pt>
                <c:pt idx="4482">
                  <c:v>0.03</c:v>
                </c:pt>
                <c:pt idx="4483">
                  <c:v>0.18</c:v>
                </c:pt>
                <c:pt idx="4484">
                  <c:v>0.03</c:v>
                </c:pt>
                <c:pt idx="4485">
                  <c:v>0.18</c:v>
                </c:pt>
                <c:pt idx="4486">
                  <c:v>0.03</c:v>
                </c:pt>
                <c:pt idx="4487">
                  <c:v>0.21</c:v>
                </c:pt>
                <c:pt idx="4488">
                  <c:v>0.03</c:v>
                </c:pt>
                <c:pt idx="4489">
                  <c:v>0.21</c:v>
                </c:pt>
                <c:pt idx="4490">
                  <c:v>0</c:v>
                </c:pt>
                <c:pt idx="4491">
                  <c:v>0.18</c:v>
                </c:pt>
                <c:pt idx="4492">
                  <c:v>0</c:v>
                </c:pt>
                <c:pt idx="4493">
                  <c:v>0.18</c:v>
                </c:pt>
                <c:pt idx="4494">
                  <c:v>0.03</c:v>
                </c:pt>
                <c:pt idx="4495">
                  <c:v>0.18</c:v>
                </c:pt>
                <c:pt idx="4496">
                  <c:v>0.03</c:v>
                </c:pt>
                <c:pt idx="4497">
                  <c:v>0.21</c:v>
                </c:pt>
                <c:pt idx="4498">
                  <c:v>0.03</c:v>
                </c:pt>
                <c:pt idx="4499">
                  <c:v>0.18</c:v>
                </c:pt>
                <c:pt idx="4500">
                  <c:v>0.03</c:v>
                </c:pt>
                <c:pt idx="4501">
                  <c:v>0.21</c:v>
                </c:pt>
                <c:pt idx="4502">
                  <c:v>0</c:v>
                </c:pt>
                <c:pt idx="4503">
                  <c:v>0.18</c:v>
                </c:pt>
                <c:pt idx="4504">
                  <c:v>0.03</c:v>
                </c:pt>
                <c:pt idx="4505">
                  <c:v>0.21</c:v>
                </c:pt>
                <c:pt idx="4506">
                  <c:v>0.03</c:v>
                </c:pt>
                <c:pt idx="4507">
                  <c:v>0.21</c:v>
                </c:pt>
                <c:pt idx="4508">
                  <c:v>0.03</c:v>
                </c:pt>
                <c:pt idx="4509">
                  <c:v>0.18</c:v>
                </c:pt>
                <c:pt idx="4510">
                  <c:v>0.03</c:v>
                </c:pt>
                <c:pt idx="4511">
                  <c:v>0.21</c:v>
                </c:pt>
                <c:pt idx="4512">
                  <c:v>0.03</c:v>
                </c:pt>
                <c:pt idx="4513">
                  <c:v>0.18</c:v>
                </c:pt>
                <c:pt idx="4514">
                  <c:v>0.03</c:v>
                </c:pt>
                <c:pt idx="4515">
                  <c:v>0.18</c:v>
                </c:pt>
                <c:pt idx="4516">
                  <c:v>0.03</c:v>
                </c:pt>
                <c:pt idx="4517">
                  <c:v>0.18</c:v>
                </c:pt>
                <c:pt idx="4518">
                  <c:v>0.03</c:v>
                </c:pt>
                <c:pt idx="4519">
                  <c:v>0.18</c:v>
                </c:pt>
                <c:pt idx="4520">
                  <c:v>0</c:v>
                </c:pt>
                <c:pt idx="4521">
                  <c:v>0.18</c:v>
                </c:pt>
                <c:pt idx="4522">
                  <c:v>0.03</c:v>
                </c:pt>
                <c:pt idx="4523">
                  <c:v>0.21</c:v>
                </c:pt>
                <c:pt idx="4524">
                  <c:v>0.03</c:v>
                </c:pt>
                <c:pt idx="4525">
                  <c:v>0.21</c:v>
                </c:pt>
                <c:pt idx="4526">
                  <c:v>0</c:v>
                </c:pt>
                <c:pt idx="4527">
                  <c:v>0.18</c:v>
                </c:pt>
                <c:pt idx="4528">
                  <c:v>0</c:v>
                </c:pt>
                <c:pt idx="4529">
                  <c:v>0.18</c:v>
                </c:pt>
                <c:pt idx="4530">
                  <c:v>0.03</c:v>
                </c:pt>
                <c:pt idx="4531">
                  <c:v>0.21</c:v>
                </c:pt>
                <c:pt idx="4532">
                  <c:v>0.03</c:v>
                </c:pt>
                <c:pt idx="4533">
                  <c:v>0.18</c:v>
                </c:pt>
                <c:pt idx="4534">
                  <c:v>0</c:v>
                </c:pt>
                <c:pt idx="4535">
                  <c:v>0.21</c:v>
                </c:pt>
                <c:pt idx="4536">
                  <c:v>0</c:v>
                </c:pt>
                <c:pt idx="4537">
                  <c:v>0.18</c:v>
                </c:pt>
                <c:pt idx="4538">
                  <c:v>0.03</c:v>
                </c:pt>
                <c:pt idx="4539">
                  <c:v>0.18</c:v>
                </c:pt>
                <c:pt idx="4540">
                  <c:v>0.03</c:v>
                </c:pt>
                <c:pt idx="4541">
                  <c:v>0.21</c:v>
                </c:pt>
                <c:pt idx="4542">
                  <c:v>0</c:v>
                </c:pt>
                <c:pt idx="4543">
                  <c:v>0.18</c:v>
                </c:pt>
                <c:pt idx="4544">
                  <c:v>0.03</c:v>
                </c:pt>
                <c:pt idx="4545">
                  <c:v>0.21</c:v>
                </c:pt>
                <c:pt idx="4546">
                  <c:v>0.03</c:v>
                </c:pt>
                <c:pt idx="4547">
                  <c:v>0.21</c:v>
                </c:pt>
                <c:pt idx="4548">
                  <c:v>0.03</c:v>
                </c:pt>
                <c:pt idx="4549">
                  <c:v>0.21</c:v>
                </c:pt>
                <c:pt idx="4550">
                  <c:v>0.03</c:v>
                </c:pt>
                <c:pt idx="4551">
                  <c:v>0.21</c:v>
                </c:pt>
                <c:pt idx="4552">
                  <c:v>0.03</c:v>
                </c:pt>
                <c:pt idx="4553">
                  <c:v>0.21</c:v>
                </c:pt>
                <c:pt idx="4554">
                  <c:v>0.03</c:v>
                </c:pt>
                <c:pt idx="4555">
                  <c:v>0.18</c:v>
                </c:pt>
                <c:pt idx="4556">
                  <c:v>0.03</c:v>
                </c:pt>
                <c:pt idx="4557">
                  <c:v>0.21</c:v>
                </c:pt>
                <c:pt idx="4558">
                  <c:v>0.03</c:v>
                </c:pt>
                <c:pt idx="4559">
                  <c:v>0.21</c:v>
                </c:pt>
                <c:pt idx="4560">
                  <c:v>0</c:v>
                </c:pt>
                <c:pt idx="4561">
                  <c:v>0.21</c:v>
                </c:pt>
                <c:pt idx="4562">
                  <c:v>0.03</c:v>
                </c:pt>
                <c:pt idx="4563">
                  <c:v>0.18</c:v>
                </c:pt>
                <c:pt idx="4564">
                  <c:v>0.03</c:v>
                </c:pt>
                <c:pt idx="4565">
                  <c:v>0.18</c:v>
                </c:pt>
                <c:pt idx="4566">
                  <c:v>0</c:v>
                </c:pt>
                <c:pt idx="4567">
                  <c:v>0.21</c:v>
                </c:pt>
                <c:pt idx="4568">
                  <c:v>0.03</c:v>
                </c:pt>
                <c:pt idx="4569">
                  <c:v>0.21</c:v>
                </c:pt>
                <c:pt idx="4570">
                  <c:v>0.03</c:v>
                </c:pt>
                <c:pt idx="4571">
                  <c:v>0.18</c:v>
                </c:pt>
                <c:pt idx="4572">
                  <c:v>0.03</c:v>
                </c:pt>
                <c:pt idx="4573">
                  <c:v>0.18</c:v>
                </c:pt>
                <c:pt idx="4574">
                  <c:v>0.03</c:v>
                </c:pt>
                <c:pt idx="4575">
                  <c:v>0.21</c:v>
                </c:pt>
                <c:pt idx="4576">
                  <c:v>0</c:v>
                </c:pt>
                <c:pt idx="4577">
                  <c:v>0.18</c:v>
                </c:pt>
                <c:pt idx="4578">
                  <c:v>0.03</c:v>
                </c:pt>
                <c:pt idx="4579">
                  <c:v>0.21</c:v>
                </c:pt>
                <c:pt idx="4580">
                  <c:v>0.03</c:v>
                </c:pt>
                <c:pt idx="4581">
                  <c:v>0.18</c:v>
                </c:pt>
                <c:pt idx="4582">
                  <c:v>0.03</c:v>
                </c:pt>
                <c:pt idx="4583">
                  <c:v>0.18</c:v>
                </c:pt>
                <c:pt idx="4584">
                  <c:v>0</c:v>
                </c:pt>
                <c:pt idx="4585">
                  <c:v>0.18</c:v>
                </c:pt>
                <c:pt idx="4586">
                  <c:v>0.03</c:v>
                </c:pt>
                <c:pt idx="4587">
                  <c:v>0.18</c:v>
                </c:pt>
                <c:pt idx="4588">
                  <c:v>0.03</c:v>
                </c:pt>
                <c:pt idx="4589">
                  <c:v>0.21</c:v>
                </c:pt>
                <c:pt idx="4590">
                  <c:v>0.03</c:v>
                </c:pt>
                <c:pt idx="4591">
                  <c:v>0.21</c:v>
                </c:pt>
                <c:pt idx="4592">
                  <c:v>0</c:v>
                </c:pt>
                <c:pt idx="4593">
                  <c:v>0.18</c:v>
                </c:pt>
                <c:pt idx="4594">
                  <c:v>0</c:v>
                </c:pt>
                <c:pt idx="4595">
                  <c:v>0.21</c:v>
                </c:pt>
                <c:pt idx="4596">
                  <c:v>0</c:v>
                </c:pt>
                <c:pt idx="4597">
                  <c:v>0.21</c:v>
                </c:pt>
                <c:pt idx="4598">
                  <c:v>0</c:v>
                </c:pt>
                <c:pt idx="4599">
                  <c:v>0.21</c:v>
                </c:pt>
                <c:pt idx="4600">
                  <c:v>0</c:v>
                </c:pt>
                <c:pt idx="4601">
                  <c:v>0.18</c:v>
                </c:pt>
                <c:pt idx="4602">
                  <c:v>0.03</c:v>
                </c:pt>
                <c:pt idx="4603">
                  <c:v>0.21</c:v>
                </c:pt>
                <c:pt idx="4604">
                  <c:v>0.03</c:v>
                </c:pt>
                <c:pt idx="4605">
                  <c:v>0.18</c:v>
                </c:pt>
                <c:pt idx="4606">
                  <c:v>0.03</c:v>
                </c:pt>
                <c:pt idx="4607">
                  <c:v>0.21</c:v>
                </c:pt>
                <c:pt idx="4608">
                  <c:v>0.03</c:v>
                </c:pt>
                <c:pt idx="4609">
                  <c:v>0.21</c:v>
                </c:pt>
                <c:pt idx="4610">
                  <c:v>0.03</c:v>
                </c:pt>
                <c:pt idx="4611">
                  <c:v>0.18</c:v>
                </c:pt>
                <c:pt idx="4612">
                  <c:v>0.03</c:v>
                </c:pt>
                <c:pt idx="4613">
                  <c:v>0.18</c:v>
                </c:pt>
                <c:pt idx="4614">
                  <c:v>0.03</c:v>
                </c:pt>
                <c:pt idx="4615">
                  <c:v>0.21</c:v>
                </c:pt>
                <c:pt idx="4616">
                  <c:v>0.03</c:v>
                </c:pt>
                <c:pt idx="4617">
                  <c:v>0.18</c:v>
                </c:pt>
                <c:pt idx="4618">
                  <c:v>0.03</c:v>
                </c:pt>
                <c:pt idx="4619">
                  <c:v>0.21</c:v>
                </c:pt>
                <c:pt idx="4620">
                  <c:v>0.03</c:v>
                </c:pt>
                <c:pt idx="4621">
                  <c:v>0.21</c:v>
                </c:pt>
                <c:pt idx="4622">
                  <c:v>0.03</c:v>
                </c:pt>
                <c:pt idx="4623">
                  <c:v>0.18</c:v>
                </c:pt>
                <c:pt idx="4624">
                  <c:v>0.03</c:v>
                </c:pt>
                <c:pt idx="4625">
                  <c:v>0.21</c:v>
                </c:pt>
                <c:pt idx="4626">
                  <c:v>0.03</c:v>
                </c:pt>
                <c:pt idx="4627">
                  <c:v>0.18</c:v>
                </c:pt>
                <c:pt idx="4628">
                  <c:v>0.03</c:v>
                </c:pt>
                <c:pt idx="4629">
                  <c:v>0.18</c:v>
                </c:pt>
                <c:pt idx="4630">
                  <c:v>0.03</c:v>
                </c:pt>
                <c:pt idx="4631">
                  <c:v>0.18</c:v>
                </c:pt>
                <c:pt idx="4632">
                  <c:v>0.03</c:v>
                </c:pt>
                <c:pt idx="4633">
                  <c:v>0.18</c:v>
                </c:pt>
                <c:pt idx="4634">
                  <c:v>0.03</c:v>
                </c:pt>
                <c:pt idx="4635">
                  <c:v>0.18</c:v>
                </c:pt>
                <c:pt idx="4636">
                  <c:v>0.03</c:v>
                </c:pt>
                <c:pt idx="4637">
                  <c:v>0.18</c:v>
                </c:pt>
                <c:pt idx="4638">
                  <c:v>0.03</c:v>
                </c:pt>
                <c:pt idx="4639">
                  <c:v>0.21</c:v>
                </c:pt>
                <c:pt idx="4640">
                  <c:v>0.03</c:v>
                </c:pt>
                <c:pt idx="4641">
                  <c:v>0.21</c:v>
                </c:pt>
                <c:pt idx="4642">
                  <c:v>0.03</c:v>
                </c:pt>
                <c:pt idx="4643">
                  <c:v>0.21</c:v>
                </c:pt>
                <c:pt idx="4644">
                  <c:v>0.03</c:v>
                </c:pt>
                <c:pt idx="4645">
                  <c:v>0.21</c:v>
                </c:pt>
                <c:pt idx="4646">
                  <c:v>0.03</c:v>
                </c:pt>
                <c:pt idx="4647">
                  <c:v>0.18</c:v>
                </c:pt>
                <c:pt idx="4648">
                  <c:v>0.03</c:v>
                </c:pt>
                <c:pt idx="4649">
                  <c:v>0.21</c:v>
                </c:pt>
                <c:pt idx="4650">
                  <c:v>0.03</c:v>
                </c:pt>
                <c:pt idx="4651">
                  <c:v>0.21</c:v>
                </c:pt>
                <c:pt idx="4652">
                  <c:v>0.03</c:v>
                </c:pt>
                <c:pt idx="4653">
                  <c:v>0.18</c:v>
                </c:pt>
                <c:pt idx="4654">
                  <c:v>0</c:v>
                </c:pt>
                <c:pt idx="4655">
                  <c:v>0.18</c:v>
                </c:pt>
                <c:pt idx="4656">
                  <c:v>0</c:v>
                </c:pt>
                <c:pt idx="4657">
                  <c:v>0.21</c:v>
                </c:pt>
                <c:pt idx="4658">
                  <c:v>0.03</c:v>
                </c:pt>
                <c:pt idx="4659">
                  <c:v>0.18</c:v>
                </c:pt>
                <c:pt idx="4660">
                  <c:v>0.03</c:v>
                </c:pt>
                <c:pt idx="4661">
                  <c:v>0.21</c:v>
                </c:pt>
                <c:pt idx="4662">
                  <c:v>0</c:v>
                </c:pt>
                <c:pt idx="4663">
                  <c:v>0.18</c:v>
                </c:pt>
                <c:pt idx="4664">
                  <c:v>0.03</c:v>
                </c:pt>
                <c:pt idx="4665">
                  <c:v>0.21</c:v>
                </c:pt>
                <c:pt idx="4666">
                  <c:v>0.03</c:v>
                </c:pt>
                <c:pt idx="4667">
                  <c:v>0.21</c:v>
                </c:pt>
                <c:pt idx="4668">
                  <c:v>0.03</c:v>
                </c:pt>
                <c:pt idx="4669">
                  <c:v>0.21</c:v>
                </c:pt>
                <c:pt idx="4670">
                  <c:v>0.03</c:v>
                </c:pt>
                <c:pt idx="4671">
                  <c:v>0.21</c:v>
                </c:pt>
                <c:pt idx="4672">
                  <c:v>0.03</c:v>
                </c:pt>
                <c:pt idx="4673">
                  <c:v>0.21</c:v>
                </c:pt>
                <c:pt idx="4674">
                  <c:v>0.03</c:v>
                </c:pt>
                <c:pt idx="4675">
                  <c:v>0.21</c:v>
                </c:pt>
                <c:pt idx="4676">
                  <c:v>0.03</c:v>
                </c:pt>
                <c:pt idx="4677">
                  <c:v>0.21</c:v>
                </c:pt>
                <c:pt idx="4678">
                  <c:v>0.03</c:v>
                </c:pt>
                <c:pt idx="4679">
                  <c:v>0.18</c:v>
                </c:pt>
                <c:pt idx="4680">
                  <c:v>0.03</c:v>
                </c:pt>
                <c:pt idx="4681">
                  <c:v>0.21</c:v>
                </c:pt>
                <c:pt idx="4682">
                  <c:v>0</c:v>
                </c:pt>
                <c:pt idx="4683">
                  <c:v>0.21</c:v>
                </c:pt>
                <c:pt idx="4684">
                  <c:v>0.03</c:v>
                </c:pt>
                <c:pt idx="4685">
                  <c:v>0.21</c:v>
                </c:pt>
                <c:pt idx="4686">
                  <c:v>0.03</c:v>
                </c:pt>
                <c:pt idx="4687">
                  <c:v>0.18</c:v>
                </c:pt>
                <c:pt idx="4688">
                  <c:v>0</c:v>
                </c:pt>
                <c:pt idx="4689">
                  <c:v>0.21</c:v>
                </c:pt>
                <c:pt idx="4690">
                  <c:v>0.03</c:v>
                </c:pt>
                <c:pt idx="4691">
                  <c:v>0.21</c:v>
                </c:pt>
                <c:pt idx="4692">
                  <c:v>0.03</c:v>
                </c:pt>
                <c:pt idx="4693">
                  <c:v>0.18</c:v>
                </c:pt>
                <c:pt idx="4694">
                  <c:v>0.03</c:v>
                </c:pt>
                <c:pt idx="4695">
                  <c:v>0.18</c:v>
                </c:pt>
                <c:pt idx="4696">
                  <c:v>0.03</c:v>
                </c:pt>
                <c:pt idx="4697">
                  <c:v>0.18</c:v>
                </c:pt>
                <c:pt idx="4698">
                  <c:v>0.03</c:v>
                </c:pt>
                <c:pt idx="4699">
                  <c:v>0.18</c:v>
                </c:pt>
                <c:pt idx="4700">
                  <c:v>0.03</c:v>
                </c:pt>
                <c:pt idx="4701">
                  <c:v>0.21</c:v>
                </c:pt>
                <c:pt idx="4702">
                  <c:v>0.03</c:v>
                </c:pt>
                <c:pt idx="4703">
                  <c:v>0.18</c:v>
                </c:pt>
                <c:pt idx="4704">
                  <c:v>0.03</c:v>
                </c:pt>
                <c:pt idx="4705">
                  <c:v>0.21</c:v>
                </c:pt>
                <c:pt idx="4706">
                  <c:v>0.03</c:v>
                </c:pt>
                <c:pt idx="4707">
                  <c:v>0.18</c:v>
                </c:pt>
                <c:pt idx="4708">
                  <c:v>0.03</c:v>
                </c:pt>
                <c:pt idx="4709">
                  <c:v>0.18</c:v>
                </c:pt>
                <c:pt idx="4710">
                  <c:v>0.03</c:v>
                </c:pt>
                <c:pt idx="4711">
                  <c:v>0.18</c:v>
                </c:pt>
                <c:pt idx="4712">
                  <c:v>0</c:v>
                </c:pt>
                <c:pt idx="4713">
                  <c:v>0.18</c:v>
                </c:pt>
                <c:pt idx="4714">
                  <c:v>0.03</c:v>
                </c:pt>
                <c:pt idx="4715">
                  <c:v>0.21</c:v>
                </c:pt>
                <c:pt idx="4716">
                  <c:v>0.03</c:v>
                </c:pt>
                <c:pt idx="4717">
                  <c:v>0.18</c:v>
                </c:pt>
                <c:pt idx="4718">
                  <c:v>0</c:v>
                </c:pt>
                <c:pt idx="4719">
                  <c:v>0.18</c:v>
                </c:pt>
                <c:pt idx="4720">
                  <c:v>0</c:v>
                </c:pt>
                <c:pt idx="4721">
                  <c:v>0.21</c:v>
                </c:pt>
                <c:pt idx="4722">
                  <c:v>0</c:v>
                </c:pt>
                <c:pt idx="4723">
                  <c:v>0.18</c:v>
                </c:pt>
                <c:pt idx="4724">
                  <c:v>0</c:v>
                </c:pt>
                <c:pt idx="4725">
                  <c:v>0.21</c:v>
                </c:pt>
                <c:pt idx="4726">
                  <c:v>0.03</c:v>
                </c:pt>
                <c:pt idx="4727">
                  <c:v>0.18</c:v>
                </c:pt>
                <c:pt idx="4728">
                  <c:v>0</c:v>
                </c:pt>
                <c:pt idx="4729">
                  <c:v>0.21</c:v>
                </c:pt>
                <c:pt idx="4730">
                  <c:v>0.03</c:v>
                </c:pt>
                <c:pt idx="4731">
                  <c:v>0.21</c:v>
                </c:pt>
                <c:pt idx="4732">
                  <c:v>0.03</c:v>
                </c:pt>
                <c:pt idx="4733">
                  <c:v>0.18</c:v>
                </c:pt>
                <c:pt idx="4734">
                  <c:v>0</c:v>
                </c:pt>
                <c:pt idx="4735">
                  <c:v>0.18</c:v>
                </c:pt>
                <c:pt idx="4736">
                  <c:v>0.03</c:v>
                </c:pt>
                <c:pt idx="4737">
                  <c:v>0.21</c:v>
                </c:pt>
                <c:pt idx="4738">
                  <c:v>0.03</c:v>
                </c:pt>
                <c:pt idx="4739">
                  <c:v>0.18</c:v>
                </c:pt>
                <c:pt idx="4740">
                  <c:v>0.03</c:v>
                </c:pt>
                <c:pt idx="4741">
                  <c:v>0.21</c:v>
                </c:pt>
                <c:pt idx="4742">
                  <c:v>0.03</c:v>
                </c:pt>
                <c:pt idx="4743">
                  <c:v>0.21</c:v>
                </c:pt>
                <c:pt idx="4744">
                  <c:v>0.03</c:v>
                </c:pt>
                <c:pt idx="4745">
                  <c:v>0.21</c:v>
                </c:pt>
                <c:pt idx="4746">
                  <c:v>0.03</c:v>
                </c:pt>
                <c:pt idx="4747">
                  <c:v>0.18</c:v>
                </c:pt>
                <c:pt idx="4748">
                  <c:v>0.03</c:v>
                </c:pt>
                <c:pt idx="4749">
                  <c:v>0.18</c:v>
                </c:pt>
                <c:pt idx="4750">
                  <c:v>0.03</c:v>
                </c:pt>
                <c:pt idx="4751">
                  <c:v>0.18</c:v>
                </c:pt>
                <c:pt idx="4752">
                  <c:v>0.03</c:v>
                </c:pt>
                <c:pt idx="4753">
                  <c:v>0.18</c:v>
                </c:pt>
                <c:pt idx="4754">
                  <c:v>0.03</c:v>
                </c:pt>
                <c:pt idx="4755">
                  <c:v>0.21</c:v>
                </c:pt>
                <c:pt idx="4756">
                  <c:v>0.03</c:v>
                </c:pt>
                <c:pt idx="4757">
                  <c:v>0.21</c:v>
                </c:pt>
                <c:pt idx="4758">
                  <c:v>0.03</c:v>
                </c:pt>
                <c:pt idx="4759">
                  <c:v>0.18</c:v>
                </c:pt>
                <c:pt idx="4760">
                  <c:v>0.03</c:v>
                </c:pt>
                <c:pt idx="4761">
                  <c:v>0.21</c:v>
                </c:pt>
                <c:pt idx="4762">
                  <c:v>0.03</c:v>
                </c:pt>
                <c:pt idx="4763">
                  <c:v>0.21</c:v>
                </c:pt>
                <c:pt idx="4764">
                  <c:v>0.03</c:v>
                </c:pt>
                <c:pt idx="4765">
                  <c:v>0.21</c:v>
                </c:pt>
                <c:pt idx="4766">
                  <c:v>0.03</c:v>
                </c:pt>
                <c:pt idx="4767">
                  <c:v>0.18</c:v>
                </c:pt>
                <c:pt idx="4768">
                  <c:v>0.03</c:v>
                </c:pt>
                <c:pt idx="4769">
                  <c:v>0.18</c:v>
                </c:pt>
                <c:pt idx="4770">
                  <c:v>0.03</c:v>
                </c:pt>
                <c:pt idx="4771">
                  <c:v>0.21</c:v>
                </c:pt>
                <c:pt idx="4772">
                  <c:v>0.03</c:v>
                </c:pt>
                <c:pt idx="4773">
                  <c:v>0.18</c:v>
                </c:pt>
                <c:pt idx="4774">
                  <c:v>0.03</c:v>
                </c:pt>
                <c:pt idx="4775">
                  <c:v>0.21</c:v>
                </c:pt>
                <c:pt idx="4776">
                  <c:v>0</c:v>
                </c:pt>
                <c:pt idx="4777">
                  <c:v>0.18</c:v>
                </c:pt>
                <c:pt idx="4778">
                  <c:v>0.03</c:v>
                </c:pt>
                <c:pt idx="4779">
                  <c:v>0.18</c:v>
                </c:pt>
                <c:pt idx="4780">
                  <c:v>0.03</c:v>
                </c:pt>
                <c:pt idx="4781">
                  <c:v>0.21</c:v>
                </c:pt>
                <c:pt idx="4782">
                  <c:v>0.03</c:v>
                </c:pt>
                <c:pt idx="4783">
                  <c:v>0.21</c:v>
                </c:pt>
                <c:pt idx="4784">
                  <c:v>0.03</c:v>
                </c:pt>
                <c:pt idx="4785">
                  <c:v>0.21</c:v>
                </c:pt>
                <c:pt idx="4786">
                  <c:v>0.03</c:v>
                </c:pt>
                <c:pt idx="4787">
                  <c:v>0.21</c:v>
                </c:pt>
                <c:pt idx="4788">
                  <c:v>0.03</c:v>
                </c:pt>
                <c:pt idx="4789">
                  <c:v>0.18</c:v>
                </c:pt>
                <c:pt idx="4790">
                  <c:v>0</c:v>
                </c:pt>
                <c:pt idx="4791">
                  <c:v>0.18</c:v>
                </c:pt>
                <c:pt idx="4792">
                  <c:v>0.03</c:v>
                </c:pt>
                <c:pt idx="4793">
                  <c:v>0.21</c:v>
                </c:pt>
                <c:pt idx="4794">
                  <c:v>0.03</c:v>
                </c:pt>
                <c:pt idx="4795">
                  <c:v>0.21</c:v>
                </c:pt>
                <c:pt idx="4796">
                  <c:v>0.03</c:v>
                </c:pt>
                <c:pt idx="4797">
                  <c:v>0.18</c:v>
                </c:pt>
                <c:pt idx="4798">
                  <c:v>0.03</c:v>
                </c:pt>
                <c:pt idx="4799">
                  <c:v>0.21</c:v>
                </c:pt>
                <c:pt idx="4800">
                  <c:v>0.03</c:v>
                </c:pt>
                <c:pt idx="4801">
                  <c:v>0.18</c:v>
                </c:pt>
                <c:pt idx="4802">
                  <c:v>0</c:v>
                </c:pt>
                <c:pt idx="4803">
                  <c:v>0.21</c:v>
                </c:pt>
                <c:pt idx="4804">
                  <c:v>0.03</c:v>
                </c:pt>
                <c:pt idx="4805">
                  <c:v>0.21</c:v>
                </c:pt>
                <c:pt idx="4806">
                  <c:v>0</c:v>
                </c:pt>
                <c:pt idx="4807">
                  <c:v>0.21</c:v>
                </c:pt>
                <c:pt idx="4808">
                  <c:v>0.03</c:v>
                </c:pt>
                <c:pt idx="4809">
                  <c:v>0.21</c:v>
                </c:pt>
                <c:pt idx="4810">
                  <c:v>0.03</c:v>
                </c:pt>
                <c:pt idx="4811">
                  <c:v>0.21</c:v>
                </c:pt>
                <c:pt idx="4812">
                  <c:v>0.03</c:v>
                </c:pt>
                <c:pt idx="4813">
                  <c:v>0.18</c:v>
                </c:pt>
                <c:pt idx="4814">
                  <c:v>0.03</c:v>
                </c:pt>
                <c:pt idx="4815">
                  <c:v>0.21</c:v>
                </c:pt>
                <c:pt idx="4816">
                  <c:v>0.03</c:v>
                </c:pt>
                <c:pt idx="4817">
                  <c:v>0.21</c:v>
                </c:pt>
                <c:pt idx="4818">
                  <c:v>0.03</c:v>
                </c:pt>
                <c:pt idx="4819">
                  <c:v>0.21</c:v>
                </c:pt>
                <c:pt idx="4820">
                  <c:v>0.03</c:v>
                </c:pt>
                <c:pt idx="4821">
                  <c:v>0.18</c:v>
                </c:pt>
                <c:pt idx="4822">
                  <c:v>0.03</c:v>
                </c:pt>
                <c:pt idx="4823">
                  <c:v>0.21</c:v>
                </c:pt>
                <c:pt idx="4824">
                  <c:v>0.03</c:v>
                </c:pt>
                <c:pt idx="4825">
                  <c:v>0.21</c:v>
                </c:pt>
                <c:pt idx="4826">
                  <c:v>0.03</c:v>
                </c:pt>
                <c:pt idx="4827">
                  <c:v>0.21</c:v>
                </c:pt>
                <c:pt idx="4828">
                  <c:v>0.03</c:v>
                </c:pt>
                <c:pt idx="4829">
                  <c:v>0.21</c:v>
                </c:pt>
                <c:pt idx="4830">
                  <c:v>0</c:v>
                </c:pt>
                <c:pt idx="4831">
                  <c:v>0.21</c:v>
                </c:pt>
                <c:pt idx="4832">
                  <c:v>0</c:v>
                </c:pt>
                <c:pt idx="4833">
                  <c:v>0.21</c:v>
                </c:pt>
                <c:pt idx="4834">
                  <c:v>0.03</c:v>
                </c:pt>
                <c:pt idx="4835">
                  <c:v>0.21</c:v>
                </c:pt>
                <c:pt idx="4836">
                  <c:v>0.03</c:v>
                </c:pt>
                <c:pt idx="4837">
                  <c:v>0.21</c:v>
                </c:pt>
                <c:pt idx="4838">
                  <c:v>0</c:v>
                </c:pt>
                <c:pt idx="4839">
                  <c:v>0.18</c:v>
                </c:pt>
                <c:pt idx="4840">
                  <c:v>0.03</c:v>
                </c:pt>
                <c:pt idx="4841">
                  <c:v>0.18</c:v>
                </c:pt>
                <c:pt idx="4842">
                  <c:v>0</c:v>
                </c:pt>
                <c:pt idx="4843">
                  <c:v>0.18</c:v>
                </c:pt>
                <c:pt idx="4844">
                  <c:v>0.03</c:v>
                </c:pt>
                <c:pt idx="4845">
                  <c:v>0.21</c:v>
                </c:pt>
                <c:pt idx="4846">
                  <c:v>0.03</c:v>
                </c:pt>
                <c:pt idx="4847">
                  <c:v>0.18</c:v>
                </c:pt>
                <c:pt idx="4848">
                  <c:v>0.03</c:v>
                </c:pt>
                <c:pt idx="4849">
                  <c:v>0.21</c:v>
                </c:pt>
                <c:pt idx="4850">
                  <c:v>0.03</c:v>
                </c:pt>
                <c:pt idx="4851">
                  <c:v>0.18</c:v>
                </c:pt>
                <c:pt idx="4852">
                  <c:v>0</c:v>
                </c:pt>
                <c:pt idx="4853">
                  <c:v>0.21</c:v>
                </c:pt>
                <c:pt idx="4854">
                  <c:v>0.03</c:v>
                </c:pt>
                <c:pt idx="4855">
                  <c:v>0.21</c:v>
                </c:pt>
                <c:pt idx="4856">
                  <c:v>0</c:v>
                </c:pt>
                <c:pt idx="4857">
                  <c:v>0.18</c:v>
                </c:pt>
                <c:pt idx="4858">
                  <c:v>0.03</c:v>
                </c:pt>
                <c:pt idx="4859">
                  <c:v>0.21</c:v>
                </c:pt>
                <c:pt idx="4860">
                  <c:v>0.03</c:v>
                </c:pt>
                <c:pt idx="4861">
                  <c:v>0.21</c:v>
                </c:pt>
                <c:pt idx="4862">
                  <c:v>0.03</c:v>
                </c:pt>
                <c:pt idx="4863">
                  <c:v>0.18</c:v>
                </c:pt>
                <c:pt idx="4864">
                  <c:v>0.03</c:v>
                </c:pt>
                <c:pt idx="4865">
                  <c:v>0.21</c:v>
                </c:pt>
                <c:pt idx="4866">
                  <c:v>0.03</c:v>
                </c:pt>
                <c:pt idx="4867">
                  <c:v>0.21</c:v>
                </c:pt>
                <c:pt idx="4868">
                  <c:v>0.03</c:v>
                </c:pt>
                <c:pt idx="4869">
                  <c:v>0.18</c:v>
                </c:pt>
                <c:pt idx="4870">
                  <c:v>0.03</c:v>
                </c:pt>
                <c:pt idx="4871">
                  <c:v>0.18</c:v>
                </c:pt>
                <c:pt idx="4872">
                  <c:v>0.03</c:v>
                </c:pt>
                <c:pt idx="4873">
                  <c:v>0.21</c:v>
                </c:pt>
                <c:pt idx="4874">
                  <c:v>0.03</c:v>
                </c:pt>
                <c:pt idx="4875">
                  <c:v>0.18</c:v>
                </c:pt>
                <c:pt idx="4876">
                  <c:v>0.03</c:v>
                </c:pt>
                <c:pt idx="4877">
                  <c:v>0.21</c:v>
                </c:pt>
                <c:pt idx="4878">
                  <c:v>0.03</c:v>
                </c:pt>
                <c:pt idx="4879">
                  <c:v>0.21</c:v>
                </c:pt>
                <c:pt idx="4880">
                  <c:v>0.03</c:v>
                </c:pt>
                <c:pt idx="4881">
                  <c:v>0.21</c:v>
                </c:pt>
                <c:pt idx="4882">
                  <c:v>0</c:v>
                </c:pt>
                <c:pt idx="4883">
                  <c:v>0.21</c:v>
                </c:pt>
                <c:pt idx="4884">
                  <c:v>0.03</c:v>
                </c:pt>
                <c:pt idx="4885">
                  <c:v>0.21</c:v>
                </c:pt>
                <c:pt idx="4886">
                  <c:v>0.03</c:v>
                </c:pt>
                <c:pt idx="4887">
                  <c:v>0.21</c:v>
                </c:pt>
                <c:pt idx="4888">
                  <c:v>0.03</c:v>
                </c:pt>
                <c:pt idx="4889">
                  <c:v>0.21</c:v>
                </c:pt>
                <c:pt idx="4890">
                  <c:v>0.03</c:v>
                </c:pt>
                <c:pt idx="4891">
                  <c:v>0.21</c:v>
                </c:pt>
                <c:pt idx="4892">
                  <c:v>0.03</c:v>
                </c:pt>
                <c:pt idx="4893">
                  <c:v>0.21</c:v>
                </c:pt>
                <c:pt idx="4894">
                  <c:v>0</c:v>
                </c:pt>
                <c:pt idx="4895">
                  <c:v>0.18</c:v>
                </c:pt>
                <c:pt idx="4896">
                  <c:v>0.03</c:v>
                </c:pt>
                <c:pt idx="4897">
                  <c:v>0.18</c:v>
                </c:pt>
                <c:pt idx="4898">
                  <c:v>0.03</c:v>
                </c:pt>
                <c:pt idx="4899">
                  <c:v>0.21</c:v>
                </c:pt>
                <c:pt idx="4900">
                  <c:v>0.03</c:v>
                </c:pt>
                <c:pt idx="4901">
                  <c:v>0.18</c:v>
                </c:pt>
                <c:pt idx="4902">
                  <c:v>0.03</c:v>
                </c:pt>
                <c:pt idx="4903">
                  <c:v>0.18</c:v>
                </c:pt>
                <c:pt idx="4904">
                  <c:v>0</c:v>
                </c:pt>
                <c:pt idx="4905">
                  <c:v>0.21</c:v>
                </c:pt>
                <c:pt idx="4906">
                  <c:v>0</c:v>
                </c:pt>
                <c:pt idx="4907">
                  <c:v>0.21</c:v>
                </c:pt>
                <c:pt idx="4908">
                  <c:v>0.03</c:v>
                </c:pt>
                <c:pt idx="4909">
                  <c:v>0.21</c:v>
                </c:pt>
                <c:pt idx="4910">
                  <c:v>0.03</c:v>
                </c:pt>
                <c:pt idx="4911">
                  <c:v>0.18</c:v>
                </c:pt>
                <c:pt idx="4912">
                  <c:v>0.03</c:v>
                </c:pt>
                <c:pt idx="4913">
                  <c:v>0.21</c:v>
                </c:pt>
                <c:pt idx="4914">
                  <c:v>0.03</c:v>
                </c:pt>
                <c:pt idx="4915">
                  <c:v>0.21</c:v>
                </c:pt>
                <c:pt idx="4916">
                  <c:v>0.03</c:v>
                </c:pt>
                <c:pt idx="4917">
                  <c:v>0.18</c:v>
                </c:pt>
                <c:pt idx="4918">
                  <c:v>0</c:v>
                </c:pt>
                <c:pt idx="4919">
                  <c:v>0.18</c:v>
                </c:pt>
                <c:pt idx="4920">
                  <c:v>0.03</c:v>
                </c:pt>
                <c:pt idx="4921">
                  <c:v>0.21</c:v>
                </c:pt>
                <c:pt idx="4922">
                  <c:v>0.03</c:v>
                </c:pt>
                <c:pt idx="4923">
                  <c:v>0.18</c:v>
                </c:pt>
                <c:pt idx="4924">
                  <c:v>0.03</c:v>
                </c:pt>
                <c:pt idx="4925">
                  <c:v>0.21</c:v>
                </c:pt>
                <c:pt idx="4926">
                  <c:v>0.03</c:v>
                </c:pt>
                <c:pt idx="4927">
                  <c:v>0.18</c:v>
                </c:pt>
                <c:pt idx="4928">
                  <c:v>0.03</c:v>
                </c:pt>
                <c:pt idx="4929">
                  <c:v>0.18</c:v>
                </c:pt>
                <c:pt idx="4930">
                  <c:v>0.03</c:v>
                </c:pt>
                <c:pt idx="4931">
                  <c:v>0.18</c:v>
                </c:pt>
                <c:pt idx="4932">
                  <c:v>0.03</c:v>
                </c:pt>
                <c:pt idx="4933">
                  <c:v>0.18</c:v>
                </c:pt>
                <c:pt idx="4934">
                  <c:v>0.03</c:v>
                </c:pt>
                <c:pt idx="4935">
                  <c:v>0.21</c:v>
                </c:pt>
                <c:pt idx="4936">
                  <c:v>0.03</c:v>
                </c:pt>
                <c:pt idx="4937">
                  <c:v>0.18</c:v>
                </c:pt>
                <c:pt idx="4938">
                  <c:v>0.03</c:v>
                </c:pt>
                <c:pt idx="4939">
                  <c:v>0.21</c:v>
                </c:pt>
                <c:pt idx="4940">
                  <c:v>0.03</c:v>
                </c:pt>
                <c:pt idx="4941">
                  <c:v>0.21</c:v>
                </c:pt>
                <c:pt idx="4942">
                  <c:v>0.03</c:v>
                </c:pt>
                <c:pt idx="4943">
                  <c:v>0.21</c:v>
                </c:pt>
                <c:pt idx="4944">
                  <c:v>0.03</c:v>
                </c:pt>
                <c:pt idx="4945">
                  <c:v>0.18</c:v>
                </c:pt>
                <c:pt idx="4946">
                  <c:v>0.03</c:v>
                </c:pt>
                <c:pt idx="4947">
                  <c:v>0.18</c:v>
                </c:pt>
                <c:pt idx="4948">
                  <c:v>0.03</c:v>
                </c:pt>
                <c:pt idx="4949">
                  <c:v>0.21</c:v>
                </c:pt>
                <c:pt idx="4950">
                  <c:v>0.03</c:v>
                </c:pt>
                <c:pt idx="4951">
                  <c:v>0.18</c:v>
                </c:pt>
                <c:pt idx="4952">
                  <c:v>0.03</c:v>
                </c:pt>
                <c:pt idx="4953">
                  <c:v>0.21</c:v>
                </c:pt>
                <c:pt idx="4954">
                  <c:v>0.03</c:v>
                </c:pt>
                <c:pt idx="4955">
                  <c:v>0.21</c:v>
                </c:pt>
                <c:pt idx="4956">
                  <c:v>0.03</c:v>
                </c:pt>
                <c:pt idx="4957">
                  <c:v>0.21</c:v>
                </c:pt>
                <c:pt idx="4958">
                  <c:v>0</c:v>
                </c:pt>
                <c:pt idx="4959">
                  <c:v>0.21</c:v>
                </c:pt>
                <c:pt idx="4960">
                  <c:v>0.03</c:v>
                </c:pt>
                <c:pt idx="4961">
                  <c:v>0.21</c:v>
                </c:pt>
                <c:pt idx="4962">
                  <c:v>0.03</c:v>
                </c:pt>
                <c:pt idx="4963">
                  <c:v>0.21</c:v>
                </c:pt>
                <c:pt idx="4964">
                  <c:v>0</c:v>
                </c:pt>
                <c:pt idx="4965">
                  <c:v>0.21</c:v>
                </c:pt>
                <c:pt idx="4966">
                  <c:v>0.03</c:v>
                </c:pt>
                <c:pt idx="4967">
                  <c:v>0.18</c:v>
                </c:pt>
                <c:pt idx="4968">
                  <c:v>0</c:v>
                </c:pt>
                <c:pt idx="4969">
                  <c:v>0.18</c:v>
                </c:pt>
                <c:pt idx="4970">
                  <c:v>0.03</c:v>
                </c:pt>
                <c:pt idx="4971">
                  <c:v>0.18</c:v>
                </c:pt>
                <c:pt idx="4972">
                  <c:v>0</c:v>
                </c:pt>
                <c:pt idx="4973">
                  <c:v>0.21</c:v>
                </c:pt>
                <c:pt idx="4974">
                  <c:v>0.03</c:v>
                </c:pt>
                <c:pt idx="4975">
                  <c:v>0.18</c:v>
                </c:pt>
                <c:pt idx="4976">
                  <c:v>0.03</c:v>
                </c:pt>
                <c:pt idx="4977">
                  <c:v>0.18</c:v>
                </c:pt>
                <c:pt idx="4978">
                  <c:v>0.03</c:v>
                </c:pt>
                <c:pt idx="4979">
                  <c:v>0.21</c:v>
                </c:pt>
                <c:pt idx="4980">
                  <c:v>0</c:v>
                </c:pt>
                <c:pt idx="4981">
                  <c:v>0.18</c:v>
                </c:pt>
                <c:pt idx="4982">
                  <c:v>0.03</c:v>
                </c:pt>
                <c:pt idx="4983">
                  <c:v>0.21</c:v>
                </c:pt>
                <c:pt idx="4984">
                  <c:v>0.03</c:v>
                </c:pt>
                <c:pt idx="4985">
                  <c:v>0.18</c:v>
                </c:pt>
                <c:pt idx="4986">
                  <c:v>0.03</c:v>
                </c:pt>
                <c:pt idx="4987">
                  <c:v>0.21</c:v>
                </c:pt>
                <c:pt idx="4988">
                  <c:v>0.03</c:v>
                </c:pt>
                <c:pt idx="4989">
                  <c:v>0.18</c:v>
                </c:pt>
                <c:pt idx="4990">
                  <c:v>0.03</c:v>
                </c:pt>
                <c:pt idx="4991">
                  <c:v>0.21</c:v>
                </c:pt>
                <c:pt idx="4992">
                  <c:v>0.03</c:v>
                </c:pt>
                <c:pt idx="4993">
                  <c:v>0.21</c:v>
                </c:pt>
                <c:pt idx="4994">
                  <c:v>0.03</c:v>
                </c:pt>
                <c:pt idx="4995">
                  <c:v>0.18</c:v>
                </c:pt>
                <c:pt idx="4996">
                  <c:v>0.03</c:v>
                </c:pt>
                <c:pt idx="4997">
                  <c:v>0.21</c:v>
                </c:pt>
                <c:pt idx="4998">
                  <c:v>0.03</c:v>
                </c:pt>
                <c:pt idx="4999">
                  <c:v>0.21</c:v>
                </c:pt>
                <c:pt idx="5000">
                  <c:v>0.03</c:v>
                </c:pt>
                <c:pt idx="5001">
                  <c:v>0.18</c:v>
                </c:pt>
                <c:pt idx="5002">
                  <c:v>0.03</c:v>
                </c:pt>
                <c:pt idx="5003">
                  <c:v>0.18</c:v>
                </c:pt>
                <c:pt idx="5004">
                  <c:v>0.03</c:v>
                </c:pt>
                <c:pt idx="5005">
                  <c:v>0.21</c:v>
                </c:pt>
                <c:pt idx="5006">
                  <c:v>0.03</c:v>
                </c:pt>
                <c:pt idx="5007">
                  <c:v>0.18</c:v>
                </c:pt>
                <c:pt idx="5008">
                  <c:v>0.03</c:v>
                </c:pt>
                <c:pt idx="5009">
                  <c:v>0.18</c:v>
                </c:pt>
                <c:pt idx="5010">
                  <c:v>0.03</c:v>
                </c:pt>
                <c:pt idx="5011">
                  <c:v>0.21</c:v>
                </c:pt>
                <c:pt idx="5012">
                  <c:v>0</c:v>
                </c:pt>
                <c:pt idx="5013">
                  <c:v>0.18</c:v>
                </c:pt>
                <c:pt idx="5014">
                  <c:v>0.03</c:v>
                </c:pt>
                <c:pt idx="5015">
                  <c:v>0.21</c:v>
                </c:pt>
                <c:pt idx="5016">
                  <c:v>0.03</c:v>
                </c:pt>
                <c:pt idx="5017">
                  <c:v>0.21</c:v>
                </c:pt>
                <c:pt idx="5018">
                  <c:v>0.03</c:v>
                </c:pt>
                <c:pt idx="5019">
                  <c:v>0.18</c:v>
                </c:pt>
                <c:pt idx="5020">
                  <c:v>0.03</c:v>
                </c:pt>
                <c:pt idx="5021">
                  <c:v>0.21</c:v>
                </c:pt>
                <c:pt idx="5022">
                  <c:v>0.03</c:v>
                </c:pt>
                <c:pt idx="5023">
                  <c:v>0.18</c:v>
                </c:pt>
                <c:pt idx="5024">
                  <c:v>0</c:v>
                </c:pt>
                <c:pt idx="5025">
                  <c:v>0.18</c:v>
                </c:pt>
                <c:pt idx="5026">
                  <c:v>0.03</c:v>
                </c:pt>
                <c:pt idx="5027">
                  <c:v>0.21</c:v>
                </c:pt>
                <c:pt idx="5028">
                  <c:v>0.03</c:v>
                </c:pt>
                <c:pt idx="5029">
                  <c:v>0.18</c:v>
                </c:pt>
                <c:pt idx="5030">
                  <c:v>0.03</c:v>
                </c:pt>
                <c:pt idx="5031">
                  <c:v>0.18</c:v>
                </c:pt>
                <c:pt idx="5032">
                  <c:v>0.03</c:v>
                </c:pt>
                <c:pt idx="5033">
                  <c:v>0.21</c:v>
                </c:pt>
                <c:pt idx="5034">
                  <c:v>0.03</c:v>
                </c:pt>
                <c:pt idx="5035">
                  <c:v>0.18</c:v>
                </c:pt>
                <c:pt idx="5036">
                  <c:v>0</c:v>
                </c:pt>
                <c:pt idx="5037">
                  <c:v>0.21</c:v>
                </c:pt>
                <c:pt idx="5038">
                  <c:v>0.03</c:v>
                </c:pt>
                <c:pt idx="5039">
                  <c:v>0.18</c:v>
                </c:pt>
                <c:pt idx="5040">
                  <c:v>0.03</c:v>
                </c:pt>
                <c:pt idx="5041">
                  <c:v>0.21</c:v>
                </c:pt>
                <c:pt idx="5042">
                  <c:v>0</c:v>
                </c:pt>
                <c:pt idx="5043">
                  <c:v>0.21</c:v>
                </c:pt>
                <c:pt idx="5044">
                  <c:v>0.03</c:v>
                </c:pt>
                <c:pt idx="5045">
                  <c:v>0.18</c:v>
                </c:pt>
                <c:pt idx="5046">
                  <c:v>0</c:v>
                </c:pt>
                <c:pt idx="5047">
                  <c:v>0.21</c:v>
                </c:pt>
                <c:pt idx="5048">
                  <c:v>0.03</c:v>
                </c:pt>
                <c:pt idx="5049">
                  <c:v>0.18</c:v>
                </c:pt>
                <c:pt idx="5050">
                  <c:v>0.03</c:v>
                </c:pt>
                <c:pt idx="5051">
                  <c:v>0.18</c:v>
                </c:pt>
                <c:pt idx="5052">
                  <c:v>0.03</c:v>
                </c:pt>
                <c:pt idx="5053">
                  <c:v>0.21</c:v>
                </c:pt>
                <c:pt idx="5054">
                  <c:v>0</c:v>
                </c:pt>
                <c:pt idx="5055">
                  <c:v>0.18</c:v>
                </c:pt>
                <c:pt idx="5056">
                  <c:v>0.03</c:v>
                </c:pt>
                <c:pt idx="5057">
                  <c:v>0.18</c:v>
                </c:pt>
                <c:pt idx="5058">
                  <c:v>0.03</c:v>
                </c:pt>
                <c:pt idx="5059">
                  <c:v>0.21</c:v>
                </c:pt>
                <c:pt idx="5060">
                  <c:v>0.03</c:v>
                </c:pt>
                <c:pt idx="5061">
                  <c:v>0.21</c:v>
                </c:pt>
                <c:pt idx="5062">
                  <c:v>0.03</c:v>
                </c:pt>
                <c:pt idx="5063">
                  <c:v>0.18</c:v>
                </c:pt>
                <c:pt idx="5064">
                  <c:v>0</c:v>
                </c:pt>
                <c:pt idx="5065">
                  <c:v>0.21</c:v>
                </c:pt>
                <c:pt idx="5066">
                  <c:v>0.03</c:v>
                </c:pt>
                <c:pt idx="5067">
                  <c:v>0.18</c:v>
                </c:pt>
                <c:pt idx="5068">
                  <c:v>0.03</c:v>
                </c:pt>
                <c:pt idx="5069">
                  <c:v>0.21</c:v>
                </c:pt>
                <c:pt idx="5070">
                  <c:v>0.03</c:v>
                </c:pt>
                <c:pt idx="5071">
                  <c:v>0.18</c:v>
                </c:pt>
                <c:pt idx="5072">
                  <c:v>0</c:v>
                </c:pt>
                <c:pt idx="5073">
                  <c:v>0.18</c:v>
                </c:pt>
                <c:pt idx="5074">
                  <c:v>0.03</c:v>
                </c:pt>
                <c:pt idx="5075">
                  <c:v>0.18</c:v>
                </c:pt>
                <c:pt idx="5076">
                  <c:v>0.03</c:v>
                </c:pt>
                <c:pt idx="5077">
                  <c:v>0.18</c:v>
                </c:pt>
                <c:pt idx="5078">
                  <c:v>0</c:v>
                </c:pt>
                <c:pt idx="5079">
                  <c:v>0.21</c:v>
                </c:pt>
                <c:pt idx="5080">
                  <c:v>0.03</c:v>
                </c:pt>
                <c:pt idx="5081">
                  <c:v>0.18</c:v>
                </c:pt>
                <c:pt idx="5082">
                  <c:v>0.03</c:v>
                </c:pt>
                <c:pt idx="5083">
                  <c:v>0.18</c:v>
                </c:pt>
                <c:pt idx="5084">
                  <c:v>0.03</c:v>
                </c:pt>
                <c:pt idx="5085">
                  <c:v>0.21</c:v>
                </c:pt>
                <c:pt idx="5086">
                  <c:v>0.03</c:v>
                </c:pt>
                <c:pt idx="5087">
                  <c:v>0.21</c:v>
                </c:pt>
                <c:pt idx="5088">
                  <c:v>0.03</c:v>
                </c:pt>
                <c:pt idx="5089">
                  <c:v>0.18</c:v>
                </c:pt>
                <c:pt idx="5090">
                  <c:v>0</c:v>
                </c:pt>
                <c:pt idx="5091">
                  <c:v>0.18</c:v>
                </c:pt>
                <c:pt idx="5092">
                  <c:v>0.03</c:v>
                </c:pt>
                <c:pt idx="5093">
                  <c:v>0.21</c:v>
                </c:pt>
                <c:pt idx="5094">
                  <c:v>0.03</c:v>
                </c:pt>
                <c:pt idx="5095">
                  <c:v>0.18</c:v>
                </c:pt>
                <c:pt idx="5096">
                  <c:v>0.03</c:v>
                </c:pt>
                <c:pt idx="5097">
                  <c:v>0.18</c:v>
                </c:pt>
                <c:pt idx="5098">
                  <c:v>0.03</c:v>
                </c:pt>
                <c:pt idx="5099">
                  <c:v>0.18</c:v>
                </c:pt>
                <c:pt idx="5100">
                  <c:v>0</c:v>
                </c:pt>
                <c:pt idx="5101">
                  <c:v>0.21</c:v>
                </c:pt>
                <c:pt idx="5102">
                  <c:v>0.03</c:v>
                </c:pt>
                <c:pt idx="5103">
                  <c:v>0.18</c:v>
                </c:pt>
                <c:pt idx="5104">
                  <c:v>0.03</c:v>
                </c:pt>
                <c:pt idx="5105">
                  <c:v>0.18</c:v>
                </c:pt>
                <c:pt idx="5106">
                  <c:v>0.03</c:v>
                </c:pt>
                <c:pt idx="5107">
                  <c:v>0.18</c:v>
                </c:pt>
                <c:pt idx="5108">
                  <c:v>0</c:v>
                </c:pt>
                <c:pt idx="5109">
                  <c:v>0.21</c:v>
                </c:pt>
                <c:pt idx="5110">
                  <c:v>0.03</c:v>
                </c:pt>
                <c:pt idx="5111">
                  <c:v>0.18</c:v>
                </c:pt>
                <c:pt idx="5112">
                  <c:v>0.03</c:v>
                </c:pt>
                <c:pt idx="5113">
                  <c:v>0.18</c:v>
                </c:pt>
                <c:pt idx="5114">
                  <c:v>0.03</c:v>
                </c:pt>
                <c:pt idx="5115">
                  <c:v>0.18</c:v>
                </c:pt>
                <c:pt idx="5116">
                  <c:v>0.03</c:v>
                </c:pt>
                <c:pt idx="5117">
                  <c:v>0.18</c:v>
                </c:pt>
                <c:pt idx="5118">
                  <c:v>0.03</c:v>
                </c:pt>
                <c:pt idx="5119">
                  <c:v>0.21</c:v>
                </c:pt>
                <c:pt idx="5120">
                  <c:v>0.03</c:v>
                </c:pt>
                <c:pt idx="5121">
                  <c:v>0.21</c:v>
                </c:pt>
                <c:pt idx="5122">
                  <c:v>0.03</c:v>
                </c:pt>
                <c:pt idx="5123">
                  <c:v>0.18</c:v>
                </c:pt>
                <c:pt idx="5124">
                  <c:v>0.03</c:v>
                </c:pt>
                <c:pt idx="5125">
                  <c:v>0.21</c:v>
                </c:pt>
                <c:pt idx="5126">
                  <c:v>0.03</c:v>
                </c:pt>
                <c:pt idx="5127">
                  <c:v>0.18</c:v>
                </c:pt>
                <c:pt idx="5128">
                  <c:v>0.03</c:v>
                </c:pt>
                <c:pt idx="5129">
                  <c:v>0.21</c:v>
                </c:pt>
                <c:pt idx="5130">
                  <c:v>0.03</c:v>
                </c:pt>
                <c:pt idx="5131">
                  <c:v>0.18</c:v>
                </c:pt>
                <c:pt idx="5132">
                  <c:v>0.03</c:v>
                </c:pt>
                <c:pt idx="5133">
                  <c:v>0.18</c:v>
                </c:pt>
                <c:pt idx="5134">
                  <c:v>0.03</c:v>
                </c:pt>
                <c:pt idx="5135">
                  <c:v>0.18</c:v>
                </c:pt>
                <c:pt idx="5136">
                  <c:v>0.03</c:v>
                </c:pt>
                <c:pt idx="5137">
                  <c:v>0.18</c:v>
                </c:pt>
                <c:pt idx="5138">
                  <c:v>0.03</c:v>
                </c:pt>
                <c:pt idx="5139">
                  <c:v>0.18</c:v>
                </c:pt>
                <c:pt idx="5140">
                  <c:v>0.03</c:v>
                </c:pt>
                <c:pt idx="5141">
                  <c:v>0.21</c:v>
                </c:pt>
                <c:pt idx="5142">
                  <c:v>0</c:v>
                </c:pt>
                <c:pt idx="5143">
                  <c:v>0.18</c:v>
                </c:pt>
                <c:pt idx="5144">
                  <c:v>0.03</c:v>
                </c:pt>
                <c:pt idx="5145">
                  <c:v>0.18</c:v>
                </c:pt>
                <c:pt idx="5146">
                  <c:v>0.03</c:v>
                </c:pt>
                <c:pt idx="5147">
                  <c:v>0.21</c:v>
                </c:pt>
                <c:pt idx="5148">
                  <c:v>0.03</c:v>
                </c:pt>
                <c:pt idx="5149">
                  <c:v>0.18</c:v>
                </c:pt>
                <c:pt idx="5150">
                  <c:v>0.03</c:v>
                </c:pt>
                <c:pt idx="5151">
                  <c:v>0.18</c:v>
                </c:pt>
                <c:pt idx="5152">
                  <c:v>0.03</c:v>
                </c:pt>
                <c:pt idx="5153">
                  <c:v>0.18</c:v>
                </c:pt>
                <c:pt idx="5154">
                  <c:v>0.03</c:v>
                </c:pt>
                <c:pt idx="5155">
                  <c:v>0.18</c:v>
                </c:pt>
                <c:pt idx="5156">
                  <c:v>0.03</c:v>
                </c:pt>
                <c:pt idx="5157">
                  <c:v>0.18</c:v>
                </c:pt>
                <c:pt idx="5158">
                  <c:v>0.03</c:v>
                </c:pt>
                <c:pt idx="5159">
                  <c:v>0.18</c:v>
                </c:pt>
                <c:pt idx="5160">
                  <c:v>0.03</c:v>
                </c:pt>
                <c:pt idx="5161">
                  <c:v>0.18</c:v>
                </c:pt>
                <c:pt idx="5162">
                  <c:v>0</c:v>
                </c:pt>
                <c:pt idx="5163">
                  <c:v>0.18</c:v>
                </c:pt>
                <c:pt idx="5164">
                  <c:v>0.03</c:v>
                </c:pt>
                <c:pt idx="5165">
                  <c:v>0.18</c:v>
                </c:pt>
                <c:pt idx="5166">
                  <c:v>0.03</c:v>
                </c:pt>
                <c:pt idx="5167">
                  <c:v>0.21</c:v>
                </c:pt>
                <c:pt idx="5168">
                  <c:v>0</c:v>
                </c:pt>
                <c:pt idx="5169">
                  <c:v>0.21</c:v>
                </c:pt>
                <c:pt idx="5170">
                  <c:v>0.03</c:v>
                </c:pt>
                <c:pt idx="5171">
                  <c:v>0.21</c:v>
                </c:pt>
                <c:pt idx="5172">
                  <c:v>0.03</c:v>
                </c:pt>
                <c:pt idx="5173">
                  <c:v>0.18</c:v>
                </c:pt>
                <c:pt idx="5174">
                  <c:v>0.03</c:v>
                </c:pt>
                <c:pt idx="5175">
                  <c:v>0.18</c:v>
                </c:pt>
                <c:pt idx="5176">
                  <c:v>0.03</c:v>
                </c:pt>
                <c:pt idx="5177">
                  <c:v>0.18</c:v>
                </c:pt>
                <c:pt idx="5178">
                  <c:v>0.03</c:v>
                </c:pt>
                <c:pt idx="5179">
                  <c:v>0.21</c:v>
                </c:pt>
                <c:pt idx="5180">
                  <c:v>0.03</c:v>
                </c:pt>
                <c:pt idx="5181">
                  <c:v>0.18</c:v>
                </c:pt>
                <c:pt idx="5182">
                  <c:v>0.03</c:v>
                </c:pt>
                <c:pt idx="5183">
                  <c:v>0.18</c:v>
                </c:pt>
                <c:pt idx="5184">
                  <c:v>0</c:v>
                </c:pt>
                <c:pt idx="5185">
                  <c:v>0.21</c:v>
                </c:pt>
                <c:pt idx="5186">
                  <c:v>0.03</c:v>
                </c:pt>
                <c:pt idx="5187">
                  <c:v>0.21</c:v>
                </c:pt>
                <c:pt idx="5188">
                  <c:v>0.03</c:v>
                </c:pt>
                <c:pt idx="5189">
                  <c:v>0.18</c:v>
                </c:pt>
                <c:pt idx="5190">
                  <c:v>0</c:v>
                </c:pt>
                <c:pt idx="5191">
                  <c:v>0.18</c:v>
                </c:pt>
                <c:pt idx="5192">
                  <c:v>0</c:v>
                </c:pt>
                <c:pt idx="5193">
                  <c:v>0.18</c:v>
                </c:pt>
                <c:pt idx="5194">
                  <c:v>0.03</c:v>
                </c:pt>
                <c:pt idx="5195">
                  <c:v>0.18</c:v>
                </c:pt>
                <c:pt idx="5196">
                  <c:v>0.03</c:v>
                </c:pt>
                <c:pt idx="5197">
                  <c:v>0.18</c:v>
                </c:pt>
                <c:pt idx="5198">
                  <c:v>0</c:v>
                </c:pt>
                <c:pt idx="5199">
                  <c:v>0.18</c:v>
                </c:pt>
                <c:pt idx="5200">
                  <c:v>0.03</c:v>
                </c:pt>
                <c:pt idx="5201">
                  <c:v>0.21</c:v>
                </c:pt>
                <c:pt idx="5202">
                  <c:v>0.03</c:v>
                </c:pt>
                <c:pt idx="5203">
                  <c:v>0.18</c:v>
                </c:pt>
                <c:pt idx="5204">
                  <c:v>0.03</c:v>
                </c:pt>
                <c:pt idx="5205">
                  <c:v>0.21</c:v>
                </c:pt>
                <c:pt idx="5206">
                  <c:v>0.03</c:v>
                </c:pt>
                <c:pt idx="5207">
                  <c:v>0.18</c:v>
                </c:pt>
                <c:pt idx="5208">
                  <c:v>0.03</c:v>
                </c:pt>
                <c:pt idx="5209">
                  <c:v>0.21</c:v>
                </c:pt>
                <c:pt idx="5210">
                  <c:v>0</c:v>
                </c:pt>
                <c:pt idx="5211">
                  <c:v>0.18</c:v>
                </c:pt>
                <c:pt idx="5212">
                  <c:v>0.03</c:v>
                </c:pt>
                <c:pt idx="5213">
                  <c:v>0.21</c:v>
                </c:pt>
                <c:pt idx="5214">
                  <c:v>0.03</c:v>
                </c:pt>
                <c:pt idx="5215">
                  <c:v>0.21</c:v>
                </c:pt>
                <c:pt idx="5216">
                  <c:v>0.03</c:v>
                </c:pt>
                <c:pt idx="5217">
                  <c:v>0.18</c:v>
                </c:pt>
                <c:pt idx="5218">
                  <c:v>0</c:v>
                </c:pt>
                <c:pt idx="5219">
                  <c:v>0.21</c:v>
                </c:pt>
                <c:pt idx="5220">
                  <c:v>0.03</c:v>
                </c:pt>
                <c:pt idx="5221">
                  <c:v>0.18</c:v>
                </c:pt>
                <c:pt idx="5222">
                  <c:v>0.03</c:v>
                </c:pt>
                <c:pt idx="5223">
                  <c:v>0.21</c:v>
                </c:pt>
                <c:pt idx="5224">
                  <c:v>0.03</c:v>
                </c:pt>
                <c:pt idx="5225">
                  <c:v>0.21</c:v>
                </c:pt>
                <c:pt idx="5226">
                  <c:v>0.03</c:v>
                </c:pt>
                <c:pt idx="5227">
                  <c:v>0.18</c:v>
                </c:pt>
                <c:pt idx="5228">
                  <c:v>0.03</c:v>
                </c:pt>
                <c:pt idx="5229">
                  <c:v>0.18</c:v>
                </c:pt>
                <c:pt idx="5230">
                  <c:v>0</c:v>
                </c:pt>
                <c:pt idx="5231">
                  <c:v>0.21</c:v>
                </c:pt>
                <c:pt idx="5232">
                  <c:v>0.03</c:v>
                </c:pt>
                <c:pt idx="5233">
                  <c:v>0.21</c:v>
                </c:pt>
                <c:pt idx="5234">
                  <c:v>0.03</c:v>
                </c:pt>
                <c:pt idx="5235">
                  <c:v>0.21</c:v>
                </c:pt>
                <c:pt idx="5236">
                  <c:v>0.03</c:v>
                </c:pt>
                <c:pt idx="5237">
                  <c:v>0.21</c:v>
                </c:pt>
                <c:pt idx="5238">
                  <c:v>0.03</c:v>
                </c:pt>
                <c:pt idx="5239">
                  <c:v>0.21</c:v>
                </c:pt>
                <c:pt idx="5240">
                  <c:v>0.03</c:v>
                </c:pt>
                <c:pt idx="5241">
                  <c:v>0.18</c:v>
                </c:pt>
                <c:pt idx="5242">
                  <c:v>0.03</c:v>
                </c:pt>
                <c:pt idx="5243">
                  <c:v>0.21</c:v>
                </c:pt>
                <c:pt idx="5244">
                  <c:v>0.03</c:v>
                </c:pt>
                <c:pt idx="5245">
                  <c:v>0.18</c:v>
                </c:pt>
                <c:pt idx="5246">
                  <c:v>0.03</c:v>
                </c:pt>
                <c:pt idx="5247">
                  <c:v>0.18</c:v>
                </c:pt>
                <c:pt idx="5248">
                  <c:v>0.03</c:v>
                </c:pt>
                <c:pt idx="5249">
                  <c:v>0.21</c:v>
                </c:pt>
                <c:pt idx="5250">
                  <c:v>0.03</c:v>
                </c:pt>
                <c:pt idx="5251">
                  <c:v>0.18</c:v>
                </c:pt>
                <c:pt idx="5252">
                  <c:v>0.03</c:v>
                </c:pt>
                <c:pt idx="5253">
                  <c:v>0.18</c:v>
                </c:pt>
                <c:pt idx="5254">
                  <c:v>0.03</c:v>
                </c:pt>
                <c:pt idx="5255">
                  <c:v>0.18</c:v>
                </c:pt>
                <c:pt idx="5256">
                  <c:v>0.03</c:v>
                </c:pt>
                <c:pt idx="5257">
                  <c:v>0.18</c:v>
                </c:pt>
                <c:pt idx="5258">
                  <c:v>0.03</c:v>
                </c:pt>
                <c:pt idx="5259">
                  <c:v>0.21</c:v>
                </c:pt>
                <c:pt idx="5260">
                  <c:v>0.03</c:v>
                </c:pt>
                <c:pt idx="5261">
                  <c:v>0.21</c:v>
                </c:pt>
                <c:pt idx="5262">
                  <c:v>0.03</c:v>
                </c:pt>
                <c:pt idx="5263">
                  <c:v>0.21</c:v>
                </c:pt>
                <c:pt idx="5264">
                  <c:v>0.03</c:v>
                </c:pt>
                <c:pt idx="5265">
                  <c:v>0.21</c:v>
                </c:pt>
                <c:pt idx="5266">
                  <c:v>0</c:v>
                </c:pt>
                <c:pt idx="5267">
                  <c:v>0.18</c:v>
                </c:pt>
                <c:pt idx="5268">
                  <c:v>0.03</c:v>
                </c:pt>
                <c:pt idx="5269">
                  <c:v>0.18</c:v>
                </c:pt>
                <c:pt idx="5270">
                  <c:v>0.03</c:v>
                </c:pt>
                <c:pt idx="5271">
                  <c:v>0.21</c:v>
                </c:pt>
                <c:pt idx="5272">
                  <c:v>0.03</c:v>
                </c:pt>
                <c:pt idx="5273">
                  <c:v>0.21</c:v>
                </c:pt>
                <c:pt idx="5274">
                  <c:v>0.03</c:v>
                </c:pt>
                <c:pt idx="5275">
                  <c:v>0.21</c:v>
                </c:pt>
                <c:pt idx="5276">
                  <c:v>0.03</c:v>
                </c:pt>
                <c:pt idx="5277">
                  <c:v>0.21</c:v>
                </c:pt>
                <c:pt idx="5278">
                  <c:v>0.03</c:v>
                </c:pt>
                <c:pt idx="5279">
                  <c:v>0.21</c:v>
                </c:pt>
                <c:pt idx="5280">
                  <c:v>0.03</c:v>
                </c:pt>
                <c:pt idx="5281">
                  <c:v>0.18</c:v>
                </c:pt>
                <c:pt idx="5282">
                  <c:v>0</c:v>
                </c:pt>
                <c:pt idx="5283">
                  <c:v>0.18</c:v>
                </c:pt>
                <c:pt idx="5284">
                  <c:v>0</c:v>
                </c:pt>
                <c:pt idx="5285">
                  <c:v>0.18</c:v>
                </c:pt>
                <c:pt idx="5286">
                  <c:v>0.03</c:v>
                </c:pt>
                <c:pt idx="5287">
                  <c:v>0.21</c:v>
                </c:pt>
                <c:pt idx="5288">
                  <c:v>0.03</c:v>
                </c:pt>
                <c:pt idx="5289">
                  <c:v>0.18</c:v>
                </c:pt>
                <c:pt idx="5290">
                  <c:v>0.03</c:v>
                </c:pt>
                <c:pt idx="5291">
                  <c:v>0.18</c:v>
                </c:pt>
                <c:pt idx="5292">
                  <c:v>0</c:v>
                </c:pt>
                <c:pt idx="5293">
                  <c:v>0.21</c:v>
                </c:pt>
                <c:pt idx="5294">
                  <c:v>0.03</c:v>
                </c:pt>
                <c:pt idx="5295">
                  <c:v>0.21</c:v>
                </c:pt>
                <c:pt idx="5296">
                  <c:v>0.03</c:v>
                </c:pt>
                <c:pt idx="5297">
                  <c:v>0.18</c:v>
                </c:pt>
                <c:pt idx="5298">
                  <c:v>0</c:v>
                </c:pt>
                <c:pt idx="5299">
                  <c:v>0.18</c:v>
                </c:pt>
                <c:pt idx="5300">
                  <c:v>0.03</c:v>
                </c:pt>
                <c:pt idx="5301">
                  <c:v>0.18</c:v>
                </c:pt>
                <c:pt idx="5302">
                  <c:v>0.03</c:v>
                </c:pt>
                <c:pt idx="5303">
                  <c:v>0.18</c:v>
                </c:pt>
                <c:pt idx="5304">
                  <c:v>0.03</c:v>
                </c:pt>
                <c:pt idx="5305">
                  <c:v>0.18</c:v>
                </c:pt>
                <c:pt idx="5306">
                  <c:v>0.03</c:v>
                </c:pt>
                <c:pt idx="5307">
                  <c:v>0.18</c:v>
                </c:pt>
                <c:pt idx="5308">
                  <c:v>0.03</c:v>
                </c:pt>
                <c:pt idx="5309">
                  <c:v>0.21</c:v>
                </c:pt>
                <c:pt idx="5310">
                  <c:v>0</c:v>
                </c:pt>
                <c:pt idx="5311">
                  <c:v>0.18</c:v>
                </c:pt>
                <c:pt idx="5312">
                  <c:v>0.03</c:v>
                </c:pt>
                <c:pt idx="5313">
                  <c:v>0.18</c:v>
                </c:pt>
                <c:pt idx="5314">
                  <c:v>0.03</c:v>
                </c:pt>
                <c:pt idx="5315">
                  <c:v>0.21</c:v>
                </c:pt>
                <c:pt idx="5316">
                  <c:v>0.03</c:v>
                </c:pt>
                <c:pt idx="5317">
                  <c:v>0.21</c:v>
                </c:pt>
                <c:pt idx="5318">
                  <c:v>0</c:v>
                </c:pt>
                <c:pt idx="5319">
                  <c:v>0.18</c:v>
                </c:pt>
                <c:pt idx="5320">
                  <c:v>0.03</c:v>
                </c:pt>
                <c:pt idx="5321">
                  <c:v>0.21</c:v>
                </c:pt>
                <c:pt idx="5322">
                  <c:v>0.03</c:v>
                </c:pt>
                <c:pt idx="5323">
                  <c:v>0.18</c:v>
                </c:pt>
                <c:pt idx="5324">
                  <c:v>0.03</c:v>
                </c:pt>
                <c:pt idx="5325">
                  <c:v>0.21</c:v>
                </c:pt>
                <c:pt idx="5326">
                  <c:v>0</c:v>
                </c:pt>
                <c:pt idx="5327">
                  <c:v>0.18</c:v>
                </c:pt>
                <c:pt idx="5328">
                  <c:v>0.03</c:v>
                </c:pt>
                <c:pt idx="5329">
                  <c:v>0.18</c:v>
                </c:pt>
                <c:pt idx="5330">
                  <c:v>0.03</c:v>
                </c:pt>
                <c:pt idx="5331">
                  <c:v>0.21</c:v>
                </c:pt>
                <c:pt idx="5332">
                  <c:v>0.03</c:v>
                </c:pt>
                <c:pt idx="5333">
                  <c:v>0.18</c:v>
                </c:pt>
                <c:pt idx="5334">
                  <c:v>0.03</c:v>
                </c:pt>
                <c:pt idx="5335">
                  <c:v>0.18</c:v>
                </c:pt>
                <c:pt idx="5336">
                  <c:v>0.03</c:v>
                </c:pt>
                <c:pt idx="5337">
                  <c:v>0.21</c:v>
                </c:pt>
                <c:pt idx="5338">
                  <c:v>0.03</c:v>
                </c:pt>
                <c:pt idx="5339">
                  <c:v>0.18</c:v>
                </c:pt>
                <c:pt idx="5340">
                  <c:v>0.03</c:v>
                </c:pt>
                <c:pt idx="5341">
                  <c:v>0.18</c:v>
                </c:pt>
                <c:pt idx="5342">
                  <c:v>0.03</c:v>
                </c:pt>
                <c:pt idx="5343">
                  <c:v>0.18</c:v>
                </c:pt>
                <c:pt idx="5344">
                  <c:v>0.03</c:v>
                </c:pt>
                <c:pt idx="5345">
                  <c:v>0.18</c:v>
                </c:pt>
                <c:pt idx="5346">
                  <c:v>0.03</c:v>
                </c:pt>
                <c:pt idx="5347">
                  <c:v>0.18</c:v>
                </c:pt>
                <c:pt idx="5348">
                  <c:v>0.03</c:v>
                </c:pt>
                <c:pt idx="5349">
                  <c:v>0.21</c:v>
                </c:pt>
                <c:pt idx="5350">
                  <c:v>0.03</c:v>
                </c:pt>
                <c:pt idx="5351">
                  <c:v>0.18</c:v>
                </c:pt>
                <c:pt idx="5352">
                  <c:v>0.03</c:v>
                </c:pt>
                <c:pt idx="5353">
                  <c:v>0.21</c:v>
                </c:pt>
                <c:pt idx="5354">
                  <c:v>0.03</c:v>
                </c:pt>
                <c:pt idx="5355">
                  <c:v>0.18</c:v>
                </c:pt>
                <c:pt idx="5356">
                  <c:v>0.03</c:v>
                </c:pt>
                <c:pt idx="5357">
                  <c:v>0.21</c:v>
                </c:pt>
                <c:pt idx="5358">
                  <c:v>0</c:v>
                </c:pt>
                <c:pt idx="5359">
                  <c:v>0.21</c:v>
                </c:pt>
                <c:pt idx="5360">
                  <c:v>0.03</c:v>
                </c:pt>
                <c:pt idx="5361">
                  <c:v>0.21</c:v>
                </c:pt>
                <c:pt idx="5362">
                  <c:v>0.03</c:v>
                </c:pt>
                <c:pt idx="5363">
                  <c:v>0.21</c:v>
                </c:pt>
                <c:pt idx="5364">
                  <c:v>0.03</c:v>
                </c:pt>
                <c:pt idx="5365">
                  <c:v>0.21</c:v>
                </c:pt>
                <c:pt idx="5366">
                  <c:v>0.03</c:v>
                </c:pt>
                <c:pt idx="5367">
                  <c:v>0.18</c:v>
                </c:pt>
                <c:pt idx="5368">
                  <c:v>0.03</c:v>
                </c:pt>
                <c:pt idx="5369">
                  <c:v>0.18</c:v>
                </c:pt>
                <c:pt idx="5370">
                  <c:v>0.03</c:v>
                </c:pt>
                <c:pt idx="5371">
                  <c:v>0.21</c:v>
                </c:pt>
                <c:pt idx="5372">
                  <c:v>0</c:v>
                </c:pt>
                <c:pt idx="5373">
                  <c:v>0.21</c:v>
                </c:pt>
                <c:pt idx="5374">
                  <c:v>0.03</c:v>
                </c:pt>
                <c:pt idx="5375">
                  <c:v>0.21</c:v>
                </c:pt>
                <c:pt idx="5376">
                  <c:v>0.03</c:v>
                </c:pt>
                <c:pt idx="5377">
                  <c:v>0.18</c:v>
                </c:pt>
                <c:pt idx="5378">
                  <c:v>0</c:v>
                </c:pt>
                <c:pt idx="5379">
                  <c:v>0.21</c:v>
                </c:pt>
                <c:pt idx="5380">
                  <c:v>0.03</c:v>
                </c:pt>
                <c:pt idx="5381">
                  <c:v>0.21</c:v>
                </c:pt>
                <c:pt idx="5382">
                  <c:v>0.03</c:v>
                </c:pt>
                <c:pt idx="5383">
                  <c:v>0.21</c:v>
                </c:pt>
                <c:pt idx="5384">
                  <c:v>0.03</c:v>
                </c:pt>
                <c:pt idx="5385">
                  <c:v>0.18</c:v>
                </c:pt>
                <c:pt idx="5386">
                  <c:v>0.03</c:v>
                </c:pt>
                <c:pt idx="5387">
                  <c:v>0.21</c:v>
                </c:pt>
                <c:pt idx="5388">
                  <c:v>0.03</c:v>
                </c:pt>
                <c:pt idx="5389">
                  <c:v>0.18</c:v>
                </c:pt>
                <c:pt idx="5390">
                  <c:v>0.03</c:v>
                </c:pt>
                <c:pt idx="5391">
                  <c:v>0.18</c:v>
                </c:pt>
                <c:pt idx="5392">
                  <c:v>0.03</c:v>
                </c:pt>
                <c:pt idx="5393">
                  <c:v>0.21</c:v>
                </c:pt>
                <c:pt idx="5394">
                  <c:v>0.03</c:v>
                </c:pt>
                <c:pt idx="5395">
                  <c:v>0.21</c:v>
                </c:pt>
                <c:pt idx="5396">
                  <c:v>0.03</c:v>
                </c:pt>
                <c:pt idx="5397">
                  <c:v>0.21</c:v>
                </c:pt>
                <c:pt idx="5398">
                  <c:v>0.03</c:v>
                </c:pt>
                <c:pt idx="5399">
                  <c:v>0.18</c:v>
                </c:pt>
                <c:pt idx="5400">
                  <c:v>0.03</c:v>
                </c:pt>
                <c:pt idx="5401">
                  <c:v>0.18</c:v>
                </c:pt>
                <c:pt idx="5402">
                  <c:v>0.03</c:v>
                </c:pt>
                <c:pt idx="5403">
                  <c:v>0.21</c:v>
                </c:pt>
                <c:pt idx="5404">
                  <c:v>0.03</c:v>
                </c:pt>
                <c:pt idx="5405">
                  <c:v>0.21</c:v>
                </c:pt>
                <c:pt idx="5406">
                  <c:v>0.03</c:v>
                </c:pt>
                <c:pt idx="5407">
                  <c:v>0.21</c:v>
                </c:pt>
                <c:pt idx="5408">
                  <c:v>0.03</c:v>
                </c:pt>
                <c:pt idx="5409">
                  <c:v>0.18</c:v>
                </c:pt>
                <c:pt idx="5410">
                  <c:v>0</c:v>
                </c:pt>
                <c:pt idx="5411">
                  <c:v>0.18</c:v>
                </c:pt>
                <c:pt idx="5412">
                  <c:v>0</c:v>
                </c:pt>
                <c:pt idx="5413">
                  <c:v>0.18</c:v>
                </c:pt>
                <c:pt idx="5414">
                  <c:v>0.03</c:v>
                </c:pt>
                <c:pt idx="5415">
                  <c:v>0.21</c:v>
                </c:pt>
                <c:pt idx="5416">
                  <c:v>0.03</c:v>
                </c:pt>
                <c:pt idx="5417">
                  <c:v>0.21</c:v>
                </c:pt>
                <c:pt idx="5418">
                  <c:v>0.03</c:v>
                </c:pt>
                <c:pt idx="5419">
                  <c:v>0.21</c:v>
                </c:pt>
                <c:pt idx="5420">
                  <c:v>0.03</c:v>
                </c:pt>
                <c:pt idx="5421">
                  <c:v>0.21</c:v>
                </c:pt>
                <c:pt idx="5422">
                  <c:v>0.03</c:v>
                </c:pt>
                <c:pt idx="5423">
                  <c:v>0.21</c:v>
                </c:pt>
                <c:pt idx="5424">
                  <c:v>0</c:v>
                </c:pt>
                <c:pt idx="5425">
                  <c:v>0.21</c:v>
                </c:pt>
                <c:pt idx="5426">
                  <c:v>0.03</c:v>
                </c:pt>
                <c:pt idx="5427">
                  <c:v>0.21</c:v>
                </c:pt>
                <c:pt idx="5428">
                  <c:v>0</c:v>
                </c:pt>
                <c:pt idx="5429">
                  <c:v>0.18</c:v>
                </c:pt>
                <c:pt idx="5430">
                  <c:v>0</c:v>
                </c:pt>
                <c:pt idx="5431">
                  <c:v>0.21</c:v>
                </c:pt>
                <c:pt idx="5432">
                  <c:v>0.03</c:v>
                </c:pt>
                <c:pt idx="5433">
                  <c:v>0.18</c:v>
                </c:pt>
                <c:pt idx="5434">
                  <c:v>0.03</c:v>
                </c:pt>
                <c:pt idx="5435">
                  <c:v>0.21</c:v>
                </c:pt>
                <c:pt idx="5436">
                  <c:v>0</c:v>
                </c:pt>
                <c:pt idx="5437">
                  <c:v>0.18</c:v>
                </c:pt>
                <c:pt idx="5438">
                  <c:v>0</c:v>
                </c:pt>
                <c:pt idx="5439">
                  <c:v>0.21</c:v>
                </c:pt>
                <c:pt idx="5440">
                  <c:v>0.03</c:v>
                </c:pt>
                <c:pt idx="5441">
                  <c:v>0.21</c:v>
                </c:pt>
                <c:pt idx="5442">
                  <c:v>0.03</c:v>
                </c:pt>
                <c:pt idx="5443">
                  <c:v>0.21</c:v>
                </c:pt>
                <c:pt idx="5444">
                  <c:v>0.03</c:v>
                </c:pt>
                <c:pt idx="5445">
                  <c:v>0.18</c:v>
                </c:pt>
                <c:pt idx="5446">
                  <c:v>0</c:v>
                </c:pt>
                <c:pt idx="5447">
                  <c:v>0.21</c:v>
                </c:pt>
                <c:pt idx="5448">
                  <c:v>0</c:v>
                </c:pt>
                <c:pt idx="5449">
                  <c:v>0.21</c:v>
                </c:pt>
                <c:pt idx="5450">
                  <c:v>0.03</c:v>
                </c:pt>
                <c:pt idx="5451">
                  <c:v>0.21</c:v>
                </c:pt>
                <c:pt idx="5452">
                  <c:v>0.03</c:v>
                </c:pt>
                <c:pt idx="5453">
                  <c:v>0.18</c:v>
                </c:pt>
                <c:pt idx="5454">
                  <c:v>0</c:v>
                </c:pt>
                <c:pt idx="5455">
                  <c:v>0.21</c:v>
                </c:pt>
                <c:pt idx="5456">
                  <c:v>0.03</c:v>
                </c:pt>
                <c:pt idx="5457">
                  <c:v>0.18</c:v>
                </c:pt>
                <c:pt idx="5458">
                  <c:v>0.03</c:v>
                </c:pt>
                <c:pt idx="5459">
                  <c:v>0.18</c:v>
                </c:pt>
                <c:pt idx="5460">
                  <c:v>0.03</c:v>
                </c:pt>
                <c:pt idx="5461">
                  <c:v>0.18</c:v>
                </c:pt>
                <c:pt idx="5462">
                  <c:v>0.03</c:v>
                </c:pt>
                <c:pt idx="5463">
                  <c:v>0.18</c:v>
                </c:pt>
                <c:pt idx="5464">
                  <c:v>0.03</c:v>
                </c:pt>
                <c:pt idx="5465">
                  <c:v>0.21</c:v>
                </c:pt>
                <c:pt idx="5466">
                  <c:v>0.03</c:v>
                </c:pt>
                <c:pt idx="5467">
                  <c:v>0.21</c:v>
                </c:pt>
                <c:pt idx="5468">
                  <c:v>0.03</c:v>
                </c:pt>
                <c:pt idx="5469">
                  <c:v>0.18</c:v>
                </c:pt>
                <c:pt idx="5470">
                  <c:v>0.03</c:v>
                </c:pt>
                <c:pt idx="5471">
                  <c:v>0.21</c:v>
                </c:pt>
                <c:pt idx="5472">
                  <c:v>0.03</c:v>
                </c:pt>
                <c:pt idx="5473">
                  <c:v>0.18</c:v>
                </c:pt>
                <c:pt idx="5474">
                  <c:v>0.03</c:v>
                </c:pt>
                <c:pt idx="5475">
                  <c:v>0.21</c:v>
                </c:pt>
                <c:pt idx="5476">
                  <c:v>0.03</c:v>
                </c:pt>
                <c:pt idx="5477">
                  <c:v>0.18</c:v>
                </c:pt>
                <c:pt idx="5478">
                  <c:v>0.03</c:v>
                </c:pt>
                <c:pt idx="5479">
                  <c:v>0.21</c:v>
                </c:pt>
                <c:pt idx="5480">
                  <c:v>0.03</c:v>
                </c:pt>
                <c:pt idx="5481">
                  <c:v>0.18</c:v>
                </c:pt>
                <c:pt idx="5482">
                  <c:v>0.03</c:v>
                </c:pt>
                <c:pt idx="5483">
                  <c:v>0.21</c:v>
                </c:pt>
                <c:pt idx="5484">
                  <c:v>0.03</c:v>
                </c:pt>
                <c:pt idx="5485">
                  <c:v>0.21</c:v>
                </c:pt>
                <c:pt idx="5486">
                  <c:v>0.03</c:v>
                </c:pt>
                <c:pt idx="5487">
                  <c:v>0.18</c:v>
                </c:pt>
                <c:pt idx="5488">
                  <c:v>0</c:v>
                </c:pt>
                <c:pt idx="5489">
                  <c:v>0.21</c:v>
                </c:pt>
                <c:pt idx="5490">
                  <c:v>0.03</c:v>
                </c:pt>
                <c:pt idx="5491">
                  <c:v>0.21</c:v>
                </c:pt>
                <c:pt idx="5492">
                  <c:v>0.03</c:v>
                </c:pt>
                <c:pt idx="5493">
                  <c:v>0.18</c:v>
                </c:pt>
                <c:pt idx="5494">
                  <c:v>0</c:v>
                </c:pt>
                <c:pt idx="5495">
                  <c:v>0.18</c:v>
                </c:pt>
                <c:pt idx="5496">
                  <c:v>0.03</c:v>
                </c:pt>
                <c:pt idx="5497">
                  <c:v>0.21</c:v>
                </c:pt>
                <c:pt idx="5498">
                  <c:v>0.03</c:v>
                </c:pt>
                <c:pt idx="5499">
                  <c:v>0.21</c:v>
                </c:pt>
                <c:pt idx="5500">
                  <c:v>0.03</c:v>
                </c:pt>
                <c:pt idx="5501">
                  <c:v>0.18</c:v>
                </c:pt>
                <c:pt idx="5502">
                  <c:v>0.03</c:v>
                </c:pt>
                <c:pt idx="5503">
                  <c:v>0.21</c:v>
                </c:pt>
                <c:pt idx="5504">
                  <c:v>0.03</c:v>
                </c:pt>
                <c:pt idx="5505">
                  <c:v>0.21</c:v>
                </c:pt>
                <c:pt idx="5506">
                  <c:v>0</c:v>
                </c:pt>
                <c:pt idx="5507">
                  <c:v>0.21</c:v>
                </c:pt>
                <c:pt idx="5508">
                  <c:v>0.03</c:v>
                </c:pt>
                <c:pt idx="5509">
                  <c:v>0.18</c:v>
                </c:pt>
                <c:pt idx="5510">
                  <c:v>0.03</c:v>
                </c:pt>
                <c:pt idx="5511">
                  <c:v>0.21</c:v>
                </c:pt>
                <c:pt idx="5512">
                  <c:v>0.03</c:v>
                </c:pt>
                <c:pt idx="5513">
                  <c:v>0.21</c:v>
                </c:pt>
                <c:pt idx="5514">
                  <c:v>0.03</c:v>
                </c:pt>
                <c:pt idx="5515">
                  <c:v>0.18</c:v>
                </c:pt>
                <c:pt idx="5516">
                  <c:v>0.03</c:v>
                </c:pt>
                <c:pt idx="5517">
                  <c:v>0.21</c:v>
                </c:pt>
                <c:pt idx="5518">
                  <c:v>0.03</c:v>
                </c:pt>
                <c:pt idx="5519">
                  <c:v>0.21</c:v>
                </c:pt>
                <c:pt idx="5520">
                  <c:v>0.03</c:v>
                </c:pt>
                <c:pt idx="5521">
                  <c:v>0.21</c:v>
                </c:pt>
                <c:pt idx="5522">
                  <c:v>0.03</c:v>
                </c:pt>
                <c:pt idx="5523">
                  <c:v>0.18</c:v>
                </c:pt>
                <c:pt idx="5524">
                  <c:v>0.03</c:v>
                </c:pt>
                <c:pt idx="5525">
                  <c:v>0.21</c:v>
                </c:pt>
                <c:pt idx="5526">
                  <c:v>0</c:v>
                </c:pt>
                <c:pt idx="5527">
                  <c:v>0.21</c:v>
                </c:pt>
                <c:pt idx="5528">
                  <c:v>0.18</c:v>
                </c:pt>
                <c:pt idx="5529">
                  <c:v>0.21</c:v>
                </c:pt>
                <c:pt idx="5530">
                  <c:v>0</c:v>
                </c:pt>
                <c:pt idx="5531">
                  <c:v>0.24</c:v>
                </c:pt>
                <c:pt idx="5532">
                  <c:v>0.03</c:v>
                </c:pt>
                <c:pt idx="5533">
                  <c:v>0.18</c:v>
                </c:pt>
                <c:pt idx="5534">
                  <c:v>0</c:v>
                </c:pt>
                <c:pt idx="5535">
                  <c:v>0.18</c:v>
                </c:pt>
                <c:pt idx="5536">
                  <c:v>0.15</c:v>
                </c:pt>
                <c:pt idx="5537">
                  <c:v>0.21</c:v>
                </c:pt>
                <c:pt idx="5538">
                  <c:v>0.15</c:v>
                </c:pt>
                <c:pt idx="5539">
                  <c:v>0.18</c:v>
                </c:pt>
                <c:pt idx="5540">
                  <c:v>0.18</c:v>
                </c:pt>
                <c:pt idx="5541">
                  <c:v>0.18</c:v>
                </c:pt>
                <c:pt idx="5542">
                  <c:v>0.03</c:v>
                </c:pt>
                <c:pt idx="5543">
                  <c:v>0.21</c:v>
                </c:pt>
                <c:pt idx="5544">
                  <c:v>0</c:v>
                </c:pt>
                <c:pt idx="5545">
                  <c:v>0.18</c:v>
                </c:pt>
                <c:pt idx="5546">
                  <c:v>0.03</c:v>
                </c:pt>
                <c:pt idx="5547">
                  <c:v>0.21</c:v>
                </c:pt>
                <c:pt idx="5548">
                  <c:v>0.03</c:v>
                </c:pt>
                <c:pt idx="5549">
                  <c:v>0.21</c:v>
                </c:pt>
                <c:pt idx="5550">
                  <c:v>0.03</c:v>
                </c:pt>
                <c:pt idx="5551">
                  <c:v>0.18</c:v>
                </c:pt>
                <c:pt idx="5552">
                  <c:v>0.03</c:v>
                </c:pt>
                <c:pt idx="5553">
                  <c:v>0.18</c:v>
                </c:pt>
                <c:pt idx="5554">
                  <c:v>0.03</c:v>
                </c:pt>
                <c:pt idx="5555">
                  <c:v>0.21</c:v>
                </c:pt>
                <c:pt idx="5556">
                  <c:v>0.03</c:v>
                </c:pt>
                <c:pt idx="5557">
                  <c:v>0.18</c:v>
                </c:pt>
                <c:pt idx="5558">
                  <c:v>0</c:v>
                </c:pt>
                <c:pt idx="5559">
                  <c:v>0.18</c:v>
                </c:pt>
                <c:pt idx="5560">
                  <c:v>0.03</c:v>
                </c:pt>
                <c:pt idx="5561">
                  <c:v>0.18</c:v>
                </c:pt>
                <c:pt idx="5562">
                  <c:v>0.03</c:v>
                </c:pt>
                <c:pt idx="5563">
                  <c:v>0.18</c:v>
                </c:pt>
                <c:pt idx="5564">
                  <c:v>0.03</c:v>
                </c:pt>
                <c:pt idx="5565">
                  <c:v>0.18</c:v>
                </c:pt>
                <c:pt idx="5566">
                  <c:v>0</c:v>
                </c:pt>
                <c:pt idx="5567">
                  <c:v>0.21</c:v>
                </c:pt>
                <c:pt idx="5568">
                  <c:v>0.03</c:v>
                </c:pt>
                <c:pt idx="5569">
                  <c:v>0.18</c:v>
                </c:pt>
                <c:pt idx="5570">
                  <c:v>0.09</c:v>
                </c:pt>
                <c:pt idx="5571">
                  <c:v>0.21</c:v>
                </c:pt>
                <c:pt idx="5572">
                  <c:v>0.06</c:v>
                </c:pt>
                <c:pt idx="5573">
                  <c:v>0.27</c:v>
                </c:pt>
                <c:pt idx="5574">
                  <c:v>0.21</c:v>
                </c:pt>
                <c:pt idx="5575">
                  <c:v>0.24</c:v>
                </c:pt>
                <c:pt idx="5576">
                  <c:v>0.06</c:v>
                </c:pt>
                <c:pt idx="5577">
                  <c:v>0.24</c:v>
                </c:pt>
                <c:pt idx="5578">
                  <c:v>0.18</c:v>
                </c:pt>
                <c:pt idx="5579">
                  <c:v>0.24</c:v>
                </c:pt>
                <c:pt idx="5580">
                  <c:v>0.06</c:v>
                </c:pt>
                <c:pt idx="5581">
                  <c:v>0.21</c:v>
                </c:pt>
                <c:pt idx="5582">
                  <c:v>0.06</c:v>
                </c:pt>
                <c:pt idx="5583">
                  <c:v>0.24</c:v>
                </c:pt>
                <c:pt idx="5584">
                  <c:v>0.03</c:v>
                </c:pt>
                <c:pt idx="5585">
                  <c:v>0.27</c:v>
                </c:pt>
                <c:pt idx="5586">
                  <c:v>0.15</c:v>
                </c:pt>
                <c:pt idx="5587">
                  <c:v>0.24</c:v>
                </c:pt>
                <c:pt idx="5588">
                  <c:v>0.06</c:v>
                </c:pt>
                <c:pt idx="5589">
                  <c:v>0.21</c:v>
                </c:pt>
                <c:pt idx="5590">
                  <c:v>0.03</c:v>
                </c:pt>
                <c:pt idx="5591">
                  <c:v>0.21</c:v>
                </c:pt>
                <c:pt idx="5592">
                  <c:v>0.03</c:v>
                </c:pt>
                <c:pt idx="5593">
                  <c:v>0.21</c:v>
                </c:pt>
                <c:pt idx="5594">
                  <c:v>0.06</c:v>
                </c:pt>
                <c:pt idx="5595">
                  <c:v>0.18</c:v>
                </c:pt>
                <c:pt idx="5596">
                  <c:v>0.15</c:v>
                </c:pt>
                <c:pt idx="5597">
                  <c:v>0.48</c:v>
                </c:pt>
                <c:pt idx="5598">
                  <c:v>0.15</c:v>
                </c:pt>
                <c:pt idx="5599">
                  <c:v>0.15</c:v>
                </c:pt>
                <c:pt idx="5600">
                  <c:v>0.33</c:v>
                </c:pt>
                <c:pt idx="5601">
                  <c:v>0.21</c:v>
                </c:pt>
                <c:pt idx="5602">
                  <c:v>0.03</c:v>
                </c:pt>
                <c:pt idx="5603">
                  <c:v>0.21</c:v>
                </c:pt>
                <c:pt idx="5604">
                  <c:v>0.3</c:v>
                </c:pt>
                <c:pt idx="5605">
                  <c:v>0.42</c:v>
                </c:pt>
                <c:pt idx="5606">
                  <c:v>0.18</c:v>
                </c:pt>
                <c:pt idx="5607">
                  <c:v>0.18</c:v>
                </c:pt>
                <c:pt idx="5608">
                  <c:v>0.06</c:v>
                </c:pt>
                <c:pt idx="5609">
                  <c:v>0.15</c:v>
                </c:pt>
                <c:pt idx="5610">
                  <c:v>0.48</c:v>
                </c:pt>
                <c:pt idx="5611">
                  <c:v>0.18</c:v>
                </c:pt>
                <c:pt idx="5612">
                  <c:v>0.27</c:v>
                </c:pt>
                <c:pt idx="5613">
                  <c:v>0.9</c:v>
                </c:pt>
                <c:pt idx="5614">
                  <c:v>0.48</c:v>
                </c:pt>
                <c:pt idx="5615">
                  <c:v>0.18</c:v>
                </c:pt>
                <c:pt idx="5616">
                  <c:v>0.56999999999999995</c:v>
                </c:pt>
                <c:pt idx="5617">
                  <c:v>0.54</c:v>
                </c:pt>
                <c:pt idx="5618">
                  <c:v>0.27</c:v>
                </c:pt>
                <c:pt idx="5619">
                  <c:v>0.39</c:v>
                </c:pt>
                <c:pt idx="5620">
                  <c:v>0.93</c:v>
                </c:pt>
                <c:pt idx="5621">
                  <c:v>0.6</c:v>
                </c:pt>
                <c:pt idx="5622">
                  <c:v>0.21</c:v>
                </c:pt>
                <c:pt idx="5623">
                  <c:v>0.45</c:v>
                </c:pt>
                <c:pt idx="5624">
                  <c:v>0.21</c:v>
                </c:pt>
                <c:pt idx="5625">
                  <c:v>0.33</c:v>
                </c:pt>
                <c:pt idx="5626">
                  <c:v>0.21</c:v>
                </c:pt>
                <c:pt idx="5627">
                  <c:v>0.09</c:v>
                </c:pt>
                <c:pt idx="5628">
                  <c:v>0.06</c:v>
                </c:pt>
                <c:pt idx="5629">
                  <c:v>0.18</c:v>
                </c:pt>
                <c:pt idx="5630">
                  <c:v>0.27</c:v>
                </c:pt>
                <c:pt idx="5631">
                  <c:v>0.3</c:v>
                </c:pt>
                <c:pt idx="5632">
                  <c:v>0.39</c:v>
                </c:pt>
                <c:pt idx="5633">
                  <c:v>0.24</c:v>
                </c:pt>
                <c:pt idx="5634">
                  <c:v>0.15</c:v>
                </c:pt>
                <c:pt idx="5635">
                  <c:v>0.09</c:v>
                </c:pt>
                <c:pt idx="5636">
                  <c:v>0.09</c:v>
                </c:pt>
                <c:pt idx="5637">
                  <c:v>0.12</c:v>
                </c:pt>
                <c:pt idx="5638">
                  <c:v>0.54</c:v>
                </c:pt>
                <c:pt idx="5639">
                  <c:v>0.63</c:v>
                </c:pt>
                <c:pt idx="5640">
                  <c:v>0.21</c:v>
                </c:pt>
                <c:pt idx="5641">
                  <c:v>0.15</c:v>
                </c:pt>
                <c:pt idx="5642">
                  <c:v>0.51</c:v>
                </c:pt>
                <c:pt idx="5643">
                  <c:v>0.27</c:v>
                </c:pt>
                <c:pt idx="5644">
                  <c:v>0.09</c:v>
                </c:pt>
                <c:pt idx="5645">
                  <c:v>0.12</c:v>
                </c:pt>
                <c:pt idx="5646">
                  <c:v>0.39</c:v>
                </c:pt>
                <c:pt idx="5647">
                  <c:v>0.27</c:v>
                </c:pt>
                <c:pt idx="5648">
                  <c:v>0.12</c:v>
                </c:pt>
                <c:pt idx="5649">
                  <c:v>0.15</c:v>
                </c:pt>
                <c:pt idx="5650">
                  <c:v>0.66</c:v>
                </c:pt>
                <c:pt idx="5651">
                  <c:v>0.27</c:v>
                </c:pt>
                <c:pt idx="5652">
                  <c:v>0.12</c:v>
                </c:pt>
                <c:pt idx="5653">
                  <c:v>0.72</c:v>
                </c:pt>
                <c:pt idx="5654">
                  <c:v>0.36</c:v>
                </c:pt>
                <c:pt idx="5655">
                  <c:v>0.72</c:v>
                </c:pt>
                <c:pt idx="5656">
                  <c:v>0.09</c:v>
                </c:pt>
                <c:pt idx="5657">
                  <c:v>0.45</c:v>
                </c:pt>
                <c:pt idx="5658">
                  <c:v>0.15</c:v>
                </c:pt>
                <c:pt idx="5659">
                  <c:v>0.06</c:v>
                </c:pt>
                <c:pt idx="5660">
                  <c:v>0.36</c:v>
                </c:pt>
                <c:pt idx="5661">
                  <c:v>0.24</c:v>
                </c:pt>
                <c:pt idx="5662">
                  <c:v>0.21</c:v>
                </c:pt>
                <c:pt idx="5663">
                  <c:v>0</c:v>
                </c:pt>
                <c:pt idx="5664">
                  <c:v>0.09</c:v>
                </c:pt>
                <c:pt idx="5665">
                  <c:v>0.24</c:v>
                </c:pt>
                <c:pt idx="5666">
                  <c:v>0.09</c:v>
                </c:pt>
                <c:pt idx="5667">
                  <c:v>0.15</c:v>
                </c:pt>
                <c:pt idx="5668">
                  <c:v>0.18</c:v>
                </c:pt>
                <c:pt idx="5669">
                  <c:v>0.06</c:v>
                </c:pt>
                <c:pt idx="5670">
                  <c:v>0.06</c:v>
                </c:pt>
                <c:pt idx="5671">
                  <c:v>0.03</c:v>
                </c:pt>
                <c:pt idx="5672">
                  <c:v>0</c:v>
                </c:pt>
                <c:pt idx="5673">
                  <c:v>0</c:v>
                </c:pt>
                <c:pt idx="5674">
                  <c:v>0.06</c:v>
                </c:pt>
                <c:pt idx="5675">
                  <c:v>0.06</c:v>
                </c:pt>
                <c:pt idx="5676">
                  <c:v>0.45</c:v>
                </c:pt>
                <c:pt idx="5677">
                  <c:v>0.66</c:v>
                </c:pt>
                <c:pt idx="5678">
                  <c:v>0.33</c:v>
                </c:pt>
                <c:pt idx="5679">
                  <c:v>0.51</c:v>
                </c:pt>
                <c:pt idx="5680">
                  <c:v>0.42</c:v>
                </c:pt>
                <c:pt idx="5681">
                  <c:v>0.66</c:v>
                </c:pt>
                <c:pt idx="5682">
                  <c:v>0.56999999999999995</c:v>
                </c:pt>
                <c:pt idx="5683">
                  <c:v>0.24</c:v>
                </c:pt>
                <c:pt idx="5684">
                  <c:v>0.21</c:v>
                </c:pt>
                <c:pt idx="5685">
                  <c:v>0.21</c:v>
                </c:pt>
                <c:pt idx="5686">
                  <c:v>0.12</c:v>
                </c:pt>
                <c:pt idx="5687">
                  <c:v>0.09</c:v>
                </c:pt>
                <c:pt idx="5688">
                  <c:v>0.09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0.21</c:v>
                </c:pt>
                <c:pt idx="5693">
                  <c:v>0.12</c:v>
                </c:pt>
                <c:pt idx="5694">
                  <c:v>0.24</c:v>
                </c:pt>
                <c:pt idx="5695">
                  <c:v>0.06</c:v>
                </c:pt>
                <c:pt idx="5696">
                  <c:v>0.6</c:v>
                </c:pt>
                <c:pt idx="5697">
                  <c:v>0.3</c:v>
                </c:pt>
                <c:pt idx="5698">
                  <c:v>1.23</c:v>
                </c:pt>
                <c:pt idx="5699">
                  <c:v>0.21</c:v>
                </c:pt>
                <c:pt idx="5700">
                  <c:v>0.51</c:v>
                </c:pt>
                <c:pt idx="5701">
                  <c:v>0.06</c:v>
                </c:pt>
                <c:pt idx="5702">
                  <c:v>0.06</c:v>
                </c:pt>
                <c:pt idx="5703">
                  <c:v>0.48</c:v>
                </c:pt>
                <c:pt idx="5704">
                  <c:v>0.21</c:v>
                </c:pt>
                <c:pt idx="5705">
                  <c:v>0.03</c:v>
                </c:pt>
                <c:pt idx="5706">
                  <c:v>0.87</c:v>
                </c:pt>
                <c:pt idx="5707">
                  <c:v>0.51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0.09</c:v>
                </c:pt>
                <c:pt idx="5712">
                  <c:v>0.12</c:v>
                </c:pt>
                <c:pt idx="5713">
                  <c:v>0.09</c:v>
                </c:pt>
                <c:pt idx="5714">
                  <c:v>0.03</c:v>
                </c:pt>
                <c:pt idx="5715">
                  <c:v>0.18</c:v>
                </c:pt>
                <c:pt idx="5716">
                  <c:v>0.03</c:v>
                </c:pt>
                <c:pt idx="5717">
                  <c:v>0.09</c:v>
                </c:pt>
                <c:pt idx="5718">
                  <c:v>0.6</c:v>
                </c:pt>
                <c:pt idx="5719">
                  <c:v>0.36</c:v>
                </c:pt>
                <c:pt idx="5720">
                  <c:v>0.27</c:v>
                </c:pt>
                <c:pt idx="5721">
                  <c:v>0.51</c:v>
                </c:pt>
                <c:pt idx="5722">
                  <c:v>0.27</c:v>
                </c:pt>
                <c:pt idx="5723">
                  <c:v>0.3</c:v>
                </c:pt>
                <c:pt idx="5724">
                  <c:v>0.09</c:v>
                </c:pt>
                <c:pt idx="5725">
                  <c:v>0.15</c:v>
                </c:pt>
                <c:pt idx="5726">
                  <c:v>0.09</c:v>
                </c:pt>
                <c:pt idx="5727">
                  <c:v>0.09</c:v>
                </c:pt>
                <c:pt idx="5728">
                  <c:v>0.24</c:v>
                </c:pt>
                <c:pt idx="5729">
                  <c:v>0.15</c:v>
                </c:pt>
                <c:pt idx="5730">
                  <c:v>0.24</c:v>
                </c:pt>
                <c:pt idx="5731">
                  <c:v>0.24</c:v>
                </c:pt>
                <c:pt idx="5732">
                  <c:v>0.03</c:v>
                </c:pt>
                <c:pt idx="5733">
                  <c:v>0.06</c:v>
                </c:pt>
                <c:pt idx="5734">
                  <c:v>0.24</c:v>
                </c:pt>
                <c:pt idx="5735">
                  <c:v>0.24</c:v>
                </c:pt>
                <c:pt idx="5736">
                  <c:v>0.24</c:v>
                </c:pt>
                <c:pt idx="5737">
                  <c:v>0.27</c:v>
                </c:pt>
                <c:pt idx="5738">
                  <c:v>0.18</c:v>
                </c:pt>
                <c:pt idx="5739">
                  <c:v>0.03</c:v>
                </c:pt>
                <c:pt idx="5740">
                  <c:v>0.21</c:v>
                </c:pt>
                <c:pt idx="5741">
                  <c:v>0.56999999999999995</c:v>
                </c:pt>
                <c:pt idx="5742">
                  <c:v>0.03</c:v>
                </c:pt>
                <c:pt idx="5743">
                  <c:v>0.03</c:v>
                </c:pt>
                <c:pt idx="5744">
                  <c:v>0.21</c:v>
                </c:pt>
                <c:pt idx="5745">
                  <c:v>0.03</c:v>
                </c:pt>
                <c:pt idx="5746">
                  <c:v>0.15</c:v>
                </c:pt>
                <c:pt idx="5747">
                  <c:v>0.15</c:v>
                </c:pt>
                <c:pt idx="5748">
                  <c:v>0.51</c:v>
                </c:pt>
                <c:pt idx="5749">
                  <c:v>0.09</c:v>
                </c:pt>
                <c:pt idx="5750">
                  <c:v>0.03</c:v>
                </c:pt>
                <c:pt idx="5751">
                  <c:v>0.6</c:v>
                </c:pt>
                <c:pt idx="5752">
                  <c:v>0.27</c:v>
                </c:pt>
                <c:pt idx="5753">
                  <c:v>0.24</c:v>
                </c:pt>
                <c:pt idx="5754">
                  <c:v>0.15</c:v>
                </c:pt>
                <c:pt idx="5755">
                  <c:v>0.03</c:v>
                </c:pt>
                <c:pt idx="5756">
                  <c:v>0.18</c:v>
                </c:pt>
                <c:pt idx="5757">
                  <c:v>0.24</c:v>
                </c:pt>
                <c:pt idx="5758">
                  <c:v>0.21</c:v>
                </c:pt>
                <c:pt idx="5759">
                  <c:v>0.3</c:v>
                </c:pt>
                <c:pt idx="5760">
                  <c:v>0.03</c:v>
                </c:pt>
                <c:pt idx="5761">
                  <c:v>0.12</c:v>
                </c:pt>
                <c:pt idx="5762">
                  <c:v>0.03</c:v>
                </c:pt>
                <c:pt idx="5763">
                  <c:v>0</c:v>
                </c:pt>
                <c:pt idx="5764">
                  <c:v>0.03</c:v>
                </c:pt>
                <c:pt idx="5765">
                  <c:v>0.09</c:v>
                </c:pt>
                <c:pt idx="5766">
                  <c:v>0.03</c:v>
                </c:pt>
                <c:pt idx="5767">
                  <c:v>0.45</c:v>
                </c:pt>
                <c:pt idx="5768">
                  <c:v>0.06</c:v>
                </c:pt>
                <c:pt idx="5769">
                  <c:v>0.09</c:v>
                </c:pt>
                <c:pt idx="5770">
                  <c:v>0.09</c:v>
                </c:pt>
                <c:pt idx="5771">
                  <c:v>0.03</c:v>
                </c:pt>
                <c:pt idx="5772">
                  <c:v>1.41</c:v>
                </c:pt>
                <c:pt idx="5773">
                  <c:v>0.56999999999999995</c:v>
                </c:pt>
                <c:pt idx="5774">
                  <c:v>0.6</c:v>
                </c:pt>
                <c:pt idx="5775">
                  <c:v>0.06</c:v>
                </c:pt>
                <c:pt idx="5776">
                  <c:v>0.03</c:v>
                </c:pt>
                <c:pt idx="5777">
                  <c:v>0.54</c:v>
                </c:pt>
                <c:pt idx="5778">
                  <c:v>0.39</c:v>
                </c:pt>
                <c:pt idx="5779">
                  <c:v>0.03</c:v>
                </c:pt>
                <c:pt idx="5780">
                  <c:v>0.06</c:v>
                </c:pt>
                <c:pt idx="5781">
                  <c:v>0.21</c:v>
                </c:pt>
                <c:pt idx="5782">
                  <c:v>0.12</c:v>
                </c:pt>
                <c:pt idx="5783">
                  <c:v>0.06</c:v>
                </c:pt>
                <c:pt idx="5784">
                  <c:v>0.12</c:v>
                </c:pt>
                <c:pt idx="5785">
                  <c:v>0.42</c:v>
                </c:pt>
                <c:pt idx="5786">
                  <c:v>0.72</c:v>
                </c:pt>
                <c:pt idx="5787">
                  <c:v>0.69</c:v>
                </c:pt>
                <c:pt idx="5788">
                  <c:v>0.12</c:v>
                </c:pt>
                <c:pt idx="5789">
                  <c:v>0.48</c:v>
                </c:pt>
                <c:pt idx="5790">
                  <c:v>0.18</c:v>
                </c:pt>
                <c:pt idx="5791">
                  <c:v>0.15</c:v>
                </c:pt>
                <c:pt idx="5792">
                  <c:v>0.48</c:v>
                </c:pt>
                <c:pt idx="5793">
                  <c:v>0.18</c:v>
                </c:pt>
                <c:pt idx="5794">
                  <c:v>0.48</c:v>
                </c:pt>
                <c:pt idx="5795">
                  <c:v>0.56999999999999995</c:v>
                </c:pt>
                <c:pt idx="5796">
                  <c:v>0.45</c:v>
                </c:pt>
                <c:pt idx="5797">
                  <c:v>0.33</c:v>
                </c:pt>
                <c:pt idx="5798">
                  <c:v>0</c:v>
                </c:pt>
                <c:pt idx="5799">
                  <c:v>0.18</c:v>
                </c:pt>
                <c:pt idx="5800">
                  <c:v>0.48</c:v>
                </c:pt>
                <c:pt idx="5801">
                  <c:v>0.27</c:v>
                </c:pt>
                <c:pt idx="5802">
                  <c:v>0.06</c:v>
                </c:pt>
                <c:pt idx="5803">
                  <c:v>0.09</c:v>
                </c:pt>
                <c:pt idx="5804">
                  <c:v>0.3</c:v>
                </c:pt>
                <c:pt idx="5805">
                  <c:v>0.39</c:v>
                </c:pt>
                <c:pt idx="5806">
                  <c:v>0.54</c:v>
                </c:pt>
                <c:pt idx="5807">
                  <c:v>0.15</c:v>
                </c:pt>
                <c:pt idx="5808">
                  <c:v>0.12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0.06</c:v>
                </c:pt>
                <c:pt idx="5814">
                  <c:v>0</c:v>
                </c:pt>
                <c:pt idx="5815">
                  <c:v>0.06</c:v>
                </c:pt>
                <c:pt idx="5816">
                  <c:v>0</c:v>
                </c:pt>
                <c:pt idx="5817">
                  <c:v>0.09</c:v>
                </c:pt>
                <c:pt idx="5818">
                  <c:v>0</c:v>
                </c:pt>
                <c:pt idx="5819">
                  <c:v>0.09</c:v>
                </c:pt>
                <c:pt idx="5820">
                  <c:v>0</c:v>
                </c:pt>
                <c:pt idx="5821">
                  <c:v>0.12</c:v>
                </c:pt>
                <c:pt idx="5822">
                  <c:v>0</c:v>
                </c:pt>
                <c:pt idx="5823">
                  <c:v>0.12</c:v>
                </c:pt>
                <c:pt idx="5824">
                  <c:v>0</c:v>
                </c:pt>
                <c:pt idx="5825">
                  <c:v>0.12</c:v>
                </c:pt>
                <c:pt idx="5826">
                  <c:v>0</c:v>
                </c:pt>
                <c:pt idx="5827">
                  <c:v>0.15</c:v>
                </c:pt>
                <c:pt idx="5828">
                  <c:v>0.15</c:v>
                </c:pt>
                <c:pt idx="5829">
                  <c:v>0.39</c:v>
                </c:pt>
                <c:pt idx="5830">
                  <c:v>0.54</c:v>
                </c:pt>
                <c:pt idx="5831">
                  <c:v>0.27</c:v>
                </c:pt>
                <c:pt idx="5832">
                  <c:v>0.36</c:v>
                </c:pt>
                <c:pt idx="5833">
                  <c:v>0.6</c:v>
                </c:pt>
                <c:pt idx="5834">
                  <c:v>0.09</c:v>
                </c:pt>
                <c:pt idx="5835">
                  <c:v>0.42</c:v>
                </c:pt>
                <c:pt idx="5836">
                  <c:v>0.72</c:v>
                </c:pt>
                <c:pt idx="5837">
                  <c:v>0.69</c:v>
                </c:pt>
                <c:pt idx="5838">
                  <c:v>0.54</c:v>
                </c:pt>
                <c:pt idx="5839">
                  <c:v>0.3</c:v>
                </c:pt>
                <c:pt idx="5840">
                  <c:v>0.24</c:v>
                </c:pt>
                <c:pt idx="5841">
                  <c:v>0.84</c:v>
                </c:pt>
                <c:pt idx="5842">
                  <c:v>0.33</c:v>
                </c:pt>
                <c:pt idx="5843">
                  <c:v>0.27</c:v>
                </c:pt>
                <c:pt idx="5844">
                  <c:v>0.45</c:v>
                </c:pt>
                <c:pt idx="5845">
                  <c:v>0.78</c:v>
                </c:pt>
                <c:pt idx="5846">
                  <c:v>0.45</c:v>
                </c:pt>
                <c:pt idx="5847">
                  <c:v>0.78</c:v>
                </c:pt>
                <c:pt idx="5848">
                  <c:v>0.09</c:v>
                </c:pt>
                <c:pt idx="5849">
                  <c:v>0.36</c:v>
                </c:pt>
                <c:pt idx="5850">
                  <c:v>0.56999999999999995</c:v>
                </c:pt>
                <c:pt idx="5851">
                  <c:v>0.66</c:v>
                </c:pt>
                <c:pt idx="5852">
                  <c:v>0.36</c:v>
                </c:pt>
                <c:pt idx="5853">
                  <c:v>0.93</c:v>
                </c:pt>
                <c:pt idx="5854">
                  <c:v>0.54</c:v>
                </c:pt>
                <c:pt idx="5855">
                  <c:v>0.21</c:v>
                </c:pt>
                <c:pt idx="5856">
                  <c:v>0.21</c:v>
                </c:pt>
                <c:pt idx="5857">
                  <c:v>0.63</c:v>
                </c:pt>
                <c:pt idx="5858">
                  <c:v>0.42</c:v>
                </c:pt>
                <c:pt idx="5859">
                  <c:v>0.54</c:v>
                </c:pt>
                <c:pt idx="5860">
                  <c:v>0.18</c:v>
                </c:pt>
                <c:pt idx="5861">
                  <c:v>0.6</c:v>
                </c:pt>
                <c:pt idx="5862">
                  <c:v>0.99</c:v>
                </c:pt>
                <c:pt idx="5863">
                  <c:v>0.09</c:v>
                </c:pt>
                <c:pt idx="5864">
                  <c:v>0.21</c:v>
                </c:pt>
                <c:pt idx="5865">
                  <c:v>0.63</c:v>
                </c:pt>
                <c:pt idx="5866">
                  <c:v>0.56999999999999995</c:v>
                </c:pt>
                <c:pt idx="5867">
                  <c:v>0.3</c:v>
                </c:pt>
                <c:pt idx="5868">
                  <c:v>0.24</c:v>
                </c:pt>
                <c:pt idx="5869">
                  <c:v>0.12</c:v>
                </c:pt>
                <c:pt idx="5870">
                  <c:v>0.36</c:v>
                </c:pt>
                <c:pt idx="5871">
                  <c:v>0.24</c:v>
                </c:pt>
                <c:pt idx="5872">
                  <c:v>0.66</c:v>
                </c:pt>
                <c:pt idx="5873">
                  <c:v>0.12</c:v>
                </c:pt>
                <c:pt idx="5874">
                  <c:v>0.56999999999999995</c:v>
                </c:pt>
                <c:pt idx="5875">
                  <c:v>0.06</c:v>
                </c:pt>
                <c:pt idx="5876">
                  <c:v>0.72</c:v>
                </c:pt>
                <c:pt idx="5877">
                  <c:v>0.18</c:v>
                </c:pt>
                <c:pt idx="5878">
                  <c:v>0.09</c:v>
                </c:pt>
                <c:pt idx="5879">
                  <c:v>0.3</c:v>
                </c:pt>
                <c:pt idx="5880">
                  <c:v>0.66</c:v>
                </c:pt>
                <c:pt idx="5881">
                  <c:v>0.69</c:v>
                </c:pt>
                <c:pt idx="5882">
                  <c:v>0.75</c:v>
                </c:pt>
                <c:pt idx="5883">
                  <c:v>0.24</c:v>
                </c:pt>
                <c:pt idx="5884">
                  <c:v>0.54</c:v>
                </c:pt>
                <c:pt idx="5885">
                  <c:v>0.27</c:v>
                </c:pt>
                <c:pt idx="5886">
                  <c:v>0.18</c:v>
                </c:pt>
                <c:pt idx="5887">
                  <c:v>0.48</c:v>
                </c:pt>
                <c:pt idx="5888">
                  <c:v>0.12</c:v>
                </c:pt>
                <c:pt idx="5889">
                  <c:v>0.21</c:v>
                </c:pt>
                <c:pt idx="5890">
                  <c:v>0.09</c:v>
                </c:pt>
                <c:pt idx="5891">
                  <c:v>1.08</c:v>
                </c:pt>
                <c:pt idx="5892">
                  <c:v>0.03</c:v>
                </c:pt>
                <c:pt idx="5893">
                  <c:v>0.45</c:v>
                </c:pt>
                <c:pt idx="5894">
                  <c:v>0.54</c:v>
                </c:pt>
                <c:pt idx="5895">
                  <c:v>0.27</c:v>
                </c:pt>
                <c:pt idx="5896">
                  <c:v>0.03</c:v>
                </c:pt>
                <c:pt idx="5897">
                  <c:v>0.48</c:v>
                </c:pt>
                <c:pt idx="5898">
                  <c:v>0.66</c:v>
                </c:pt>
                <c:pt idx="5899">
                  <c:v>0.45</c:v>
                </c:pt>
                <c:pt idx="5900">
                  <c:v>0.42</c:v>
                </c:pt>
                <c:pt idx="5901">
                  <c:v>0.39</c:v>
                </c:pt>
                <c:pt idx="5902">
                  <c:v>0.24</c:v>
                </c:pt>
                <c:pt idx="5903">
                  <c:v>0.33</c:v>
                </c:pt>
                <c:pt idx="5904">
                  <c:v>0.56999999999999995</c:v>
                </c:pt>
                <c:pt idx="5905">
                  <c:v>0.63</c:v>
                </c:pt>
                <c:pt idx="5906">
                  <c:v>0.51</c:v>
                </c:pt>
                <c:pt idx="5907">
                  <c:v>0.18</c:v>
                </c:pt>
                <c:pt idx="5908">
                  <c:v>0.54</c:v>
                </c:pt>
                <c:pt idx="5909">
                  <c:v>0.12</c:v>
                </c:pt>
                <c:pt idx="5910">
                  <c:v>0.15</c:v>
                </c:pt>
                <c:pt idx="5911">
                  <c:v>0.09</c:v>
                </c:pt>
                <c:pt idx="5912">
                  <c:v>0.21</c:v>
                </c:pt>
                <c:pt idx="5913">
                  <c:v>0.33</c:v>
                </c:pt>
                <c:pt idx="5914">
                  <c:v>0.27</c:v>
                </c:pt>
                <c:pt idx="5915">
                  <c:v>0.18</c:v>
                </c:pt>
                <c:pt idx="5916">
                  <c:v>0.21</c:v>
                </c:pt>
                <c:pt idx="5917">
                  <c:v>0.21</c:v>
                </c:pt>
                <c:pt idx="5918">
                  <c:v>0.56999999999999995</c:v>
                </c:pt>
                <c:pt idx="5919">
                  <c:v>0.63</c:v>
                </c:pt>
                <c:pt idx="5920">
                  <c:v>0.24</c:v>
                </c:pt>
                <c:pt idx="5921">
                  <c:v>0.63</c:v>
                </c:pt>
                <c:pt idx="5922">
                  <c:v>0.78</c:v>
                </c:pt>
                <c:pt idx="5923">
                  <c:v>0.54</c:v>
                </c:pt>
                <c:pt idx="5924">
                  <c:v>0.24</c:v>
                </c:pt>
                <c:pt idx="5925">
                  <c:v>0.09</c:v>
                </c:pt>
                <c:pt idx="5926">
                  <c:v>0.24</c:v>
                </c:pt>
                <c:pt idx="5927">
                  <c:v>0.24</c:v>
                </c:pt>
                <c:pt idx="5928">
                  <c:v>0.24</c:v>
                </c:pt>
                <c:pt idx="5929">
                  <c:v>0.6</c:v>
                </c:pt>
                <c:pt idx="5930">
                  <c:v>0.24</c:v>
                </c:pt>
                <c:pt idx="5931">
                  <c:v>0.27</c:v>
                </c:pt>
                <c:pt idx="5932">
                  <c:v>0.3</c:v>
                </c:pt>
                <c:pt idx="5933">
                  <c:v>0.3</c:v>
                </c:pt>
                <c:pt idx="5934">
                  <c:v>0.09</c:v>
                </c:pt>
                <c:pt idx="5935">
                  <c:v>0.15</c:v>
                </c:pt>
                <c:pt idx="5936">
                  <c:v>0.3</c:v>
                </c:pt>
                <c:pt idx="5937">
                  <c:v>0.06</c:v>
                </c:pt>
                <c:pt idx="5938">
                  <c:v>0.42</c:v>
                </c:pt>
                <c:pt idx="5939">
                  <c:v>0.21</c:v>
                </c:pt>
                <c:pt idx="5940">
                  <c:v>0.63</c:v>
                </c:pt>
                <c:pt idx="5941">
                  <c:v>0.3</c:v>
                </c:pt>
                <c:pt idx="5942">
                  <c:v>0.45</c:v>
                </c:pt>
                <c:pt idx="5943">
                  <c:v>0.36</c:v>
                </c:pt>
                <c:pt idx="5944">
                  <c:v>0.6</c:v>
                </c:pt>
                <c:pt idx="5945">
                  <c:v>0.42</c:v>
                </c:pt>
                <c:pt idx="5946">
                  <c:v>0.72</c:v>
                </c:pt>
                <c:pt idx="5947">
                  <c:v>0.69</c:v>
                </c:pt>
                <c:pt idx="5948">
                  <c:v>0.09</c:v>
                </c:pt>
                <c:pt idx="5949">
                  <c:v>0.09</c:v>
                </c:pt>
                <c:pt idx="5950">
                  <c:v>0.24</c:v>
                </c:pt>
                <c:pt idx="5951">
                  <c:v>0.18</c:v>
                </c:pt>
                <c:pt idx="5952">
                  <c:v>0.15</c:v>
                </c:pt>
                <c:pt idx="5953">
                  <c:v>0.6</c:v>
                </c:pt>
                <c:pt idx="5954">
                  <c:v>0.12</c:v>
                </c:pt>
                <c:pt idx="5955">
                  <c:v>0</c:v>
                </c:pt>
                <c:pt idx="5956">
                  <c:v>0.09</c:v>
                </c:pt>
                <c:pt idx="5957">
                  <c:v>0</c:v>
                </c:pt>
                <c:pt idx="5958">
                  <c:v>0.06</c:v>
                </c:pt>
                <c:pt idx="5959">
                  <c:v>0</c:v>
                </c:pt>
                <c:pt idx="5960">
                  <c:v>0.09</c:v>
                </c:pt>
                <c:pt idx="5961">
                  <c:v>0</c:v>
                </c:pt>
                <c:pt idx="5962">
                  <c:v>0.09</c:v>
                </c:pt>
                <c:pt idx="5963">
                  <c:v>0.03</c:v>
                </c:pt>
                <c:pt idx="5964">
                  <c:v>0.09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0.12</c:v>
                </c:pt>
                <c:pt idx="5969">
                  <c:v>0</c:v>
                </c:pt>
                <c:pt idx="5970">
                  <c:v>0.12</c:v>
                </c:pt>
                <c:pt idx="5971">
                  <c:v>0</c:v>
                </c:pt>
                <c:pt idx="5972">
                  <c:v>0.12</c:v>
                </c:pt>
                <c:pt idx="5973">
                  <c:v>0</c:v>
                </c:pt>
                <c:pt idx="5974">
                  <c:v>0.12</c:v>
                </c:pt>
                <c:pt idx="5975">
                  <c:v>0</c:v>
                </c:pt>
                <c:pt idx="5976">
                  <c:v>0.15</c:v>
                </c:pt>
                <c:pt idx="5977">
                  <c:v>0</c:v>
                </c:pt>
                <c:pt idx="5978">
                  <c:v>0.15</c:v>
                </c:pt>
                <c:pt idx="5979">
                  <c:v>0</c:v>
                </c:pt>
                <c:pt idx="5980">
                  <c:v>0.15</c:v>
                </c:pt>
                <c:pt idx="5981">
                  <c:v>0</c:v>
                </c:pt>
                <c:pt idx="5982">
                  <c:v>0.15</c:v>
                </c:pt>
                <c:pt idx="5983">
                  <c:v>0</c:v>
                </c:pt>
                <c:pt idx="5984">
                  <c:v>0.15</c:v>
                </c:pt>
                <c:pt idx="5985">
                  <c:v>0</c:v>
                </c:pt>
                <c:pt idx="5986">
                  <c:v>0.15</c:v>
                </c:pt>
                <c:pt idx="5987">
                  <c:v>0</c:v>
                </c:pt>
                <c:pt idx="5988">
                  <c:v>0.15</c:v>
                </c:pt>
                <c:pt idx="5989">
                  <c:v>0</c:v>
                </c:pt>
                <c:pt idx="5990">
                  <c:v>0.15</c:v>
                </c:pt>
                <c:pt idx="5991">
                  <c:v>0</c:v>
                </c:pt>
                <c:pt idx="5992">
                  <c:v>0.15</c:v>
                </c:pt>
                <c:pt idx="5993">
                  <c:v>0.12</c:v>
                </c:pt>
                <c:pt idx="5994">
                  <c:v>0.18</c:v>
                </c:pt>
                <c:pt idx="5995">
                  <c:v>0.12</c:v>
                </c:pt>
                <c:pt idx="5996">
                  <c:v>0.15</c:v>
                </c:pt>
                <c:pt idx="5997">
                  <c:v>0.09</c:v>
                </c:pt>
                <c:pt idx="5998">
                  <c:v>0.18</c:v>
                </c:pt>
                <c:pt idx="5999">
                  <c:v>0.12</c:v>
                </c:pt>
                <c:pt idx="6000">
                  <c:v>0.18</c:v>
                </c:pt>
                <c:pt idx="6001">
                  <c:v>0.12</c:v>
                </c:pt>
                <c:pt idx="6002">
                  <c:v>0.18</c:v>
                </c:pt>
                <c:pt idx="6003">
                  <c:v>0.12</c:v>
                </c:pt>
                <c:pt idx="6004">
                  <c:v>0.18</c:v>
                </c:pt>
                <c:pt idx="6005">
                  <c:v>0.12</c:v>
                </c:pt>
                <c:pt idx="6006">
                  <c:v>0.18</c:v>
                </c:pt>
                <c:pt idx="6007">
                  <c:v>0.12</c:v>
                </c:pt>
                <c:pt idx="6008">
                  <c:v>0.18</c:v>
                </c:pt>
                <c:pt idx="6009">
                  <c:v>0.12</c:v>
                </c:pt>
                <c:pt idx="6010">
                  <c:v>0.18</c:v>
                </c:pt>
                <c:pt idx="6011">
                  <c:v>0.12</c:v>
                </c:pt>
                <c:pt idx="6012">
                  <c:v>0.18</c:v>
                </c:pt>
                <c:pt idx="6013">
                  <c:v>0.12</c:v>
                </c:pt>
                <c:pt idx="6014">
                  <c:v>0.18</c:v>
                </c:pt>
                <c:pt idx="6015">
                  <c:v>0.12</c:v>
                </c:pt>
                <c:pt idx="6016">
                  <c:v>0.18</c:v>
                </c:pt>
                <c:pt idx="6017">
                  <c:v>0.12</c:v>
                </c:pt>
                <c:pt idx="6018">
                  <c:v>0.18</c:v>
                </c:pt>
                <c:pt idx="6019">
                  <c:v>0.12</c:v>
                </c:pt>
                <c:pt idx="6020">
                  <c:v>0.18</c:v>
                </c:pt>
                <c:pt idx="6021">
                  <c:v>0.12</c:v>
                </c:pt>
                <c:pt idx="6022">
                  <c:v>0.18</c:v>
                </c:pt>
                <c:pt idx="6023">
                  <c:v>0.12</c:v>
                </c:pt>
                <c:pt idx="6024">
                  <c:v>0.18</c:v>
                </c:pt>
                <c:pt idx="6025">
                  <c:v>0.12</c:v>
                </c:pt>
                <c:pt idx="6026">
                  <c:v>0.18</c:v>
                </c:pt>
                <c:pt idx="6027">
                  <c:v>0.12</c:v>
                </c:pt>
                <c:pt idx="6028">
                  <c:v>0.18</c:v>
                </c:pt>
                <c:pt idx="6029">
                  <c:v>0.12</c:v>
                </c:pt>
                <c:pt idx="6030">
                  <c:v>0.18</c:v>
                </c:pt>
                <c:pt idx="6031">
                  <c:v>0.12</c:v>
                </c:pt>
                <c:pt idx="6032">
                  <c:v>0.18</c:v>
                </c:pt>
                <c:pt idx="6033">
                  <c:v>0.12</c:v>
                </c:pt>
                <c:pt idx="6034">
                  <c:v>0.18</c:v>
                </c:pt>
                <c:pt idx="6035">
                  <c:v>0.12</c:v>
                </c:pt>
                <c:pt idx="6036">
                  <c:v>0.18</c:v>
                </c:pt>
                <c:pt idx="6037">
                  <c:v>0.12</c:v>
                </c:pt>
                <c:pt idx="6038">
                  <c:v>0.18</c:v>
                </c:pt>
                <c:pt idx="6039">
                  <c:v>0.12</c:v>
                </c:pt>
                <c:pt idx="6040">
                  <c:v>0.18</c:v>
                </c:pt>
                <c:pt idx="6041">
                  <c:v>0.12</c:v>
                </c:pt>
                <c:pt idx="6042">
                  <c:v>0.18</c:v>
                </c:pt>
                <c:pt idx="6043">
                  <c:v>0.12</c:v>
                </c:pt>
                <c:pt idx="6044">
                  <c:v>0.18</c:v>
                </c:pt>
                <c:pt idx="6045">
                  <c:v>0.12</c:v>
                </c:pt>
                <c:pt idx="6046">
                  <c:v>0.18</c:v>
                </c:pt>
                <c:pt idx="6047">
                  <c:v>0.12</c:v>
                </c:pt>
                <c:pt idx="6048">
                  <c:v>0.18</c:v>
                </c:pt>
                <c:pt idx="6049">
                  <c:v>0.12</c:v>
                </c:pt>
                <c:pt idx="6050">
                  <c:v>0.18</c:v>
                </c:pt>
                <c:pt idx="6051">
                  <c:v>0.12</c:v>
                </c:pt>
                <c:pt idx="6052">
                  <c:v>0.18</c:v>
                </c:pt>
                <c:pt idx="6053">
                  <c:v>0.12</c:v>
                </c:pt>
                <c:pt idx="6054">
                  <c:v>0.18</c:v>
                </c:pt>
                <c:pt idx="6055">
                  <c:v>0.09</c:v>
                </c:pt>
                <c:pt idx="6056">
                  <c:v>0.18</c:v>
                </c:pt>
                <c:pt idx="6057">
                  <c:v>0.12</c:v>
                </c:pt>
                <c:pt idx="6058">
                  <c:v>0.18</c:v>
                </c:pt>
                <c:pt idx="6059">
                  <c:v>0.12</c:v>
                </c:pt>
                <c:pt idx="6060">
                  <c:v>0.18</c:v>
                </c:pt>
                <c:pt idx="6061">
                  <c:v>0.12</c:v>
                </c:pt>
                <c:pt idx="6062">
                  <c:v>0.18</c:v>
                </c:pt>
                <c:pt idx="6063">
                  <c:v>0.12</c:v>
                </c:pt>
                <c:pt idx="6064">
                  <c:v>0.18</c:v>
                </c:pt>
                <c:pt idx="6065">
                  <c:v>0.12</c:v>
                </c:pt>
                <c:pt idx="6066">
                  <c:v>0.18</c:v>
                </c:pt>
                <c:pt idx="6067">
                  <c:v>0.12</c:v>
                </c:pt>
                <c:pt idx="6068">
                  <c:v>0.18</c:v>
                </c:pt>
                <c:pt idx="6069">
                  <c:v>0.12</c:v>
                </c:pt>
                <c:pt idx="6070">
                  <c:v>0.18</c:v>
                </c:pt>
                <c:pt idx="6071">
                  <c:v>0.12</c:v>
                </c:pt>
                <c:pt idx="6072">
                  <c:v>0.18</c:v>
                </c:pt>
                <c:pt idx="6073">
                  <c:v>0.12</c:v>
                </c:pt>
                <c:pt idx="6074">
                  <c:v>0.21</c:v>
                </c:pt>
                <c:pt idx="6075">
                  <c:v>0.12</c:v>
                </c:pt>
                <c:pt idx="6076">
                  <c:v>0.18</c:v>
                </c:pt>
                <c:pt idx="6077">
                  <c:v>0.12</c:v>
                </c:pt>
                <c:pt idx="6078">
                  <c:v>0.18</c:v>
                </c:pt>
                <c:pt idx="6079">
                  <c:v>0.12</c:v>
                </c:pt>
                <c:pt idx="6080">
                  <c:v>0.18</c:v>
                </c:pt>
                <c:pt idx="6081">
                  <c:v>0.12</c:v>
                </c:pt>
                <c:pt idx="6082">
                  <c:v>0.21</c:v>
                </c:pt>
                <c:pt idx="6083">
                  <c:v>0.12</c:v>
                </c:pt>
                <c:pt idx="6084">
                  <c:v>0.18</c:v>
                </c:pt>
                <c:pt idx="6085">
                  <c:v>0.12</c:v>
                </c:pt>
                <c:pt idx="6086">
                  <c:v>0.18</c:v>
                </c:pt>
                <c:pt idx="6087">
                  <c:v>0.12</c:v>
                </c:pt>
                <c:pt idx="6088">
                  <c:v>0.18</c:v>
                </c:pt>
                <c:pt idx="6089">
                  <c:v>0.12</c:v>
                </c:pt>
                <c:pt idx="6090">
                  <c:v>0.18</c:v>
                </c:pt>
                <c:pt idx="6091">
                  <c:v>0.12</c:v>
                </c:pt>
                <c:pt idx="6092">
                  <c:v>0.18</c:v>
                </c:pt>
                <c:pt idx="6093">
                  <c:v>0.12</c:v>
                </c:pt>
                <c:pt idx="6094">
                  <c:v>0.18</c:v>
                </c:pt>
                <c:pt idx="6095">
                  <c:v>0.12</c:v>
                </c:pt>
                <c:pt idx="6096">
                  <c:v>0.18</c:v>
                </c:pt>
                <c:pt idx="6097">
                  <c:v>0.12</c:v>
                </c:pt>
                <c:pt idx="6098">
                  <c:v>0.18</c:v>
                </c:pt>
                <c:pt idx="6099">
                  <c:v>0.12</c:v>
                </c:pt>
                <c:pt idx="6100">
                  <c:v>0.18</c:v>
                </c:pt>
                <c:pt idx="6101">
                  <c:v>0.12</c:v>
                </c:pt>
                <c:pt idx="6102">
                  <c:v>0.18</c:v>
                </c:pt>
                <c:pt idx="6103">
                  <c:v>0.12</c:v>
                </c:pt>
                <c:pt idx="6104">
                  <c:v>0.18</c:v>
                </c:pt>
                <c:pt idx="6105">
                  <c:v>0.12</c:v>
                </c:pt>
                <c:pt idx="6106">
                  <c:v>0.18</c:v>
                </c:pt>
                <c:pt idx="6107">
                  <c:v>0.12</c:v>
                </c:pt>
                <c:pt idx="6108">
                  <c:v>0.18</c:v>
                </c:pt>
                <c:pt idx="6109">
                  <c:v>0.12</c:v>
                </c:pt>
                <c:pt idx="6110">
                  <c:v>0.18</c:v>
                </c:pt>
                <c:pt idx="6111">
                  <c:v>0.12</c:v>
                </c:pt>
                <c:pt idx="6112">
                  <c:v>0.18</c:v>
                </c:pt>
                <c:pt idx="6113">
                  <c:v>0.12</c:v>
                </c:pt>
                <c:pt idx="6114">
                  <c:v>0.18</c:v>
                </c:pt>
                <c:pt idx="6115">
                  <c:v>0.12</c:v>
                </c:pt>
                <c:pt idx="6116">
                  <c:v>0.18</c:v>
                </c:pt>
                <c:pt idx="6117">
                  <c:v>0.12</c:v>
                </c:pt>
                <c:pt idx="6118">
                  <c:v>0.18</c:v>
                </c:pt>
                <c:pt idx="6119">
                  <c:v>0.12</c:v>
                </c:pt>
                <c:pt idx="6120">
                  <c:v>0.21</c:v>
                </c:pt>
                <c:pt idx="6121">
                  <c:v>0.12</c:v>
                </c:pt>
                <c:pt idx="6122">
                  <c:v>0.18</c:v>
                </c:pt>
                <c:pt idx="6123">
                  <c:v>0.12</c:v>
                </c:pt>
                <c:pt idx="6124">
                  <c:v>0.21</c:v>
                </c:pt>
                <c:pt idx="6125">
                  <c:v>0.12</c:v>
                </c:pt>
                <c:pt idx="6126">
                  <c:v>0.21</c:v>
                </c:pt>
                <c:pt idx="6127">
                  <c:v>0.12</c:v>
                </c:pt>
                <c:pt idx="6128">
                  <c:v>0.18</c:v>
                </c:pt>
                <c:pt idx="6129">
                  <c:v>0.12</c:v>
                </c:pt>
                <c:pt idx="6130">
                  <c:v>0.18</c:v>
                </c:pt>
                <c:pt idx="6131">
                  <c:v>0.12</c:v>
                </c:pt>
                <c:pt idx="6132">
                  <c:v>0.18</c:v>
                </c:pt>
                <c:pt idx="6133">
                  <c:v>0.12</c:v>
                </c:pt>
                <c:pt idx="6134">
                  <c:v>0.18</c:v>
                </c:pt>
                <c:pt idx="6135">
                  <c:v>0.12</c:v>
                </c:pt>
                <c:pt idx="6136">
                  <c:v>0.18</c:v>
                </c:pt>
                <c:pt idx="6137">
                  <c:v>0.12</c:v>
                </c:pt>
                <c:pt idx="6138">
                  <c:v>0.18</c:v>
                </c:pt>
                <c:pt idx="6139">
                  <c:v>0.12</c:v>
                </c:pt>
                <c:pt idx="6140">
                  <c:v>0.21</c:v>
                </c:pt>
                <c:pt idx="6141">
                  <c:v>0.12</c:v>
                </c:pt>
                <c:pt idx="6142">
                  <c:v>0.18</c:v>
                </c:pt>
                <c:pt idx="6143">
                  <c:v>0.12</c:v>
                </c:pt>
                <c:pt idx="6144">
                  <c:v>0.18</c:v>
                </c:pt>
                <c:pt idx="6145">
                  <c:v>0.12</c:v>
                </c:pt>
                <c:pt idx="6146">
                  <c:v>0.21</c:v>
                </c:pt>
                <c:pt idx="6147">
                  <c:v>0.12</c:v>
                </c:pt>
                <c:pt idx="6148">
                  <c:v>0.18</c:v>
                </c:pt>
                <c:pt idx="6149">
                  <c:v>0.12</c:v>
                </c:pt>
                <c:pt idx="6150">
                  <c:v>0.18</c:v>
                </c:pt>
                <c:pt idx="6151">
                  <c:v>0.12</c:v>
                </c:pt>
                <c:pt idx="6152">
                  <c:v>0.18</c:v>
                </c:pt>
                <c:pt idx="6153">
                  <c:v>0.12</c:v>
                </c:pt>
                <c:pt idx="6154">
                  <c:v>0.18</c:v>
                </c:pt>
                <c:pt idx="6155">
                  <c:v>0.12</c:v>
                </c:pt>
                <c:pt idx="6156">
                  <c:v>0.18</c:v>
                </c:pt>
                <c:pt idx="6157">
                  <c:v>0.12</c:v>
                </c:pt>
                <c:pt idx="6158">
                  <c:v>0.18</c:v>
                </c:pt>
                <c:pt idx="6159">
                  <c:v>0.12</c:v>
                </c:pt>
                <c:pt idx="6160">
                  <c:v>0.18</c:v>
                </c:pt>
                <c:pt idx="6161">
                  <c:v>0.12</c:v>
                </c:pt>
                <c:pt idx="6162">
                  <c:v>0.18</c:v>
                </c:pt>
                <c:pt idx="6163">
                  <c:v>0.12</c:v>
                </c:pt>
                <c:pt idx="6164">
                  <c:v>0.18</c:v>
                </c:pt>
                <c:pt idx="6165">
                  <c:v>0.12</c:v>
                </c:pt>
                <c:pt idx="6166">
                  <c:v>0.18</c:v>
                </c:pt>
                <c:pt idx="6167">
                  <c:v>0.12</c:v>
                </c:pt>
                <c:pt idx="6168">
                  <c:v>0.21</c:v>
                </c:pt>
                <c:pt idx="6169">
                  <c:v>0.12</c:v>
                </c:pt>
                <c:pt idx="6170">
                  <c:v>0.18</c:v>
                </c:pt>
                <c:pt idx="6171">
                  <c:v>0.12</c:v>
                </c:pt>
                <c:pt idx="6172">
                  <c:v>0.18</c:v>
                </c:pt>
                <c:pt idx="6173">
                  <c:v>0.15</c:v>
                </c:pt>
                <c:pt idx="6174">
                  <c:v>0.18</c:v>
                </c:pt>
                <c:pt idx="6175">
                  <c:v>0.12</c:v>
                </c:pt>
                <c:pt idx="6176">
                  <c:v>0.18</c:v>
                </c:pt>
                <c:pt idx="6177">
                  <c:v>0.12</c:v>
                </c:pt>
                <c:pt idx="6178">
                  <c:v>0.18</c:v>
                </c:pt>
                <c:pt idx="6179">
                  <c:v>0.12</c:v>
                </c:pt>
                <c:pt idx="6180">
                  <c:v>0.18</c:v>
                </c:pt>
                <c:pt idx="6181">
                  <c:v>0.12</c:v>
                </c:pt>
                <c:pt idx="6182">
                  <c:v>0.18</c:v>
                </c:pt>
                <c:pt idx="6183">
                  <c:v>0.12</c:v>
                </c:pt>
                <c:pt idx="6184">
                  <c:v>0.18</c:v>
                </c:pt>
                <c:pt idx="6185">
                  <c:v>0.12</c:v>
                </c:pt>
                <c:pt idx="6186">
                  <c:v>0.21</c:v>
                </c:pt>
                <c:pt idx="6187">
                  <c:v>0.12</c:v>
                </c:pt>
                <c:pt idx="6188">
                  <c:v>0.18</c:v>
                </c:pt>
                <c:pt idx="6189">
                  <c:v>0.12</c:v>
                </c:pt>
                <c:pt idx="6190">
                  <c:v>0.18</c:v>
                </c:pt>
                <c:pt idx="6191">
                  <c:v>0.12</c:v>
                </c:pt>
                <c:pt idx="6192">
                  <c:v>0.18</c:v>
                </c:pt>
                <c:pt idx="6193">
                  <c:v>0.12</c:v>
                </c:pt>
                <c:pt idx="6194">
                  <c:v>0.18</c:v>
                </c:pt>
                <c:pt idx="6195">
                  <c:v>0.12</c:v>
                </c:pt>
                <c:pt idx="6196">
                  <c:v>0.18</c:v>
                </c:pt>
                <c:pt idx="6197">
                  <c:v>0.12</c:v>
                </c:pt>
                <c:pt idx="6198">
                  <c:v>0.18</c:v>
                </c:pt>
                <c:pt idx="6199">
                  <c:v>0.12</c:v>
                </c:pt>
                <c:pt idx="6200">
                  <c:v>0.18</c:v>
                </c:pt>
                <c:pt idx="6201">
                  <c:v>0.12</c:v>
                </c:pt>
                <c:pt idx="6202">
                  <c:v>0.18</c:v>
                </c:pt>
                <c:pt idx="6203">
                  <c:v>0.12</c:v>
                </c:pt>
                <c:pt idx="6204">
                  <c:v>0.18</c:v>
                </c:pt>
                <c:pt idx="6205">
                  <c:v>0.12</c:v>
                </c:pt>
                <c:pt idx="6206">
                  <c:v>0.18</c:v>
                </c:pt>
                <c:pt idx="6207">
                  <c:v>0.12</c:v>
                </c:pt>
                <c:pt idx="6208">
                  <c:v>0.18</c:v>
                </c:pt>
                <c:pt idx="6209">
                  <c:v>0.12</c:v>
                </c:pt>
                <c:pt idx="6210">
                  <c:v>0.18</c:v>
                </c:pt>
                <c:pt idx="6211">
                  <c:v>0.12</c:v>
                </c:pt>
                <c:pt idx="6212">
                  <c:v>0.18</c:v>
                </c:pt>
                <c:pt idx="6213">
                  <c:v>0.12</c:v>
                </c:pt>
                <c:pt idx="6214">
                  <c:v>0.18</c:v>
                </c:pt>
                <c:pt idx="6215">
                  <c:v>0.12</c:v>
                </c:pt>
                <c:pt idx="6216">
                  <c:v>0.18</c:v>
                </c:pt>
                <c:pt idx="6217">
                  <c:v>0.12</c:v>
                </c:pt>
                <c:pt idx="6218">
                  <c:v>0.18</c:v>
                </c:pt>
                <c:pt idx="6219">
                  <c:v>0.12</c:v>
                </c:pt>
                <c:pt idx="6220">
                  <c:v>0.18</c:v>
                </c:pt>
                <c:pt idx="6221">
                  <c:v>0.12</c:v>
                </c:pt>
                <c:pt idx="6222">
                  <c:v>0.18</c:v>
                </c:pt>
                <c:pt idx="6223">
                  <c:v>0.12</c:v>
                </c:pt>
                <c:pt idx="6224">
                  <c:v>0.18</c:v>
                </c:pt>
                <c:pt idx="6225">
                  <c:v>0.12</c:v>
                </c:pt>
                <c:pt idx="6226">
                  <c:v>0.18</c:v>
                </c:pt>
                <c:pt idx="6227">
                  <c:v>0.12</c:v>
                </c:pt>
                <c:pt idx="6228">
                  <c:v>0.18</c:v>
                </c:pt>
                <c:pt idx="6229">
                  <c:v>0.09</c:v>
                </c:pt>
                <c:pt idx="6230">
                  <c:v>0.18</c:v>
                </c:pt>
                <c:pt idx="6231">
                  <c:v>0.12</c:v>
                </c:pt>
                <c:pt idx="6232">
                  <c:v>0.18</c:v>
                </c:pt>
                <c:pt idx="6233">
                  <c:v>0.12</c:v>
                </c:pt>
                <c:pt idx="6234">
                  <c:v>0.18</c:v>
                </c:pt>
                <c:pt idx="6235">
                  <c:v>0.12</c:v>
                </c:pt>
                <c:pt idx="6236">
                  <c:v>0.18</c:v>
                </c:pt>
                <c:pt idx="6237">
                  <c:v>0.12</c:v>
                </c:pt>
                <c:pt idx="6238">
                  <c:v>0.18</c:v>
                </c:pt>
                <c:pt idx="6239">
                  <c:v>0.12</c:v>
                </c:pt>
                <c:pt idx="6240">
                  <c:v>0.18</c:v>
                </c:pt>
                <c:pt idx="6241">
                  <c:v>0.12</c:v>
                </c:pt>
                <c:pt idx="6242">
                  <c:v>0.18</c:v>
                </c:pt>
                <c:pt idx="6243">
                  <c:v>0.12</c:v>
                </c:pt>
                <c:pt idx="6244">
                  <c:v>0.18</c:v>
                </c:pt>
                <c:pt idx="6245">
                  <c:v>0.12</c:v>
                </c:pt>
                <c:pt idx="6246">
                  <c:v>0.18</c:v>
                </c:pt>
                <c:pt idx="6247">
                  <c:v>0.12</c:v>
                </c:pt>
                <c:pt idx="6248">
                  <c:v>0.18</c:v>
                </c:pt>
                <c:pt idx="6249">
                  <c:v>0.12</c:v>
                </c:pt>
                <c:pt idx="6250">
                  <c:v>0.18</c:v>
                </c:pt>
                <c:pt idx="6251">
                  <c:v>0.12</c:v>
                </c:pt>
                <c:pt idx="6252">
                  <c:v>0.18</c:v>
                </c:pt>
                <c:pt idx="6253">
                  <c:v>0.12</c:v>
                </c:pt>
                <c:pt idx="6254">
                  <c:v>0.18</c:v>
                </c:pt>
                <c:pt idx="6255">
                  <c:v>0.12</c:v>
                </c:pt>
                <c:pt idx="6256">
                  <c:v>0.21</c:v>
                </c:pt>
                <c:pt idx="6257">
                  <c:v>0.12</c:v>
                </c:pt>
                <c:pt idx="6258">
                  <c:v>0.18</c:v>
                </c:pt>
                <c:pt idx="6259">
                  <c:v>0.12</c:v>
                </c:pt>
                <c:pt idx="6260">
                  <c:v>0.18</c:v>
                </c:pt>
                <c:pt idx="6261">
                  <c:v>0.12</c:v>
                </c:pt>
                <c:pt idx="6262">
                  <c:v>0.21</c:v>
                </c:pt>
                <c:pt idx="6263">
                  <c:v>0.12</c:v>
                </c:pt>
                <c:pt idx="6264">
                  <c:v>0.18</c:v>
                </c:pt>
                <c:pt idx="6265">
                  <c:v>0.12</c:v>
                </c:pt>
                <c:pt idx="6266">
                  <c:v>0.18</c:v>
                </c:pt>
                <c:pt idx="6267">
                  <c:v>0.12</c:v>
                </c:pt>
                <c:pt idx="6268">
                  <c:v>0.18</c:v>
                </c:pt>
                <c:pt idx="6269">
                  <c:v>0.12</c:v>
                </c:pt>
                <c:pt idx="6270">
                  <c:v>0.18</c:v>
                </c:pt>
                <c:pt idx="6271">
                  <c:v>0.12</c:v>
                </c:pt>
                <c:pt idx="6272">
                  <c:v>0.18</c:v>
                </c:pt>
                <c:pt idx="6273">
                  <c:v>0.12</c:v>
                </c:pt>
                <c:pt idx="6274">
                  <c:v>0.18</c:v>
                </c:pt>
                <c:pt idx="6275">
                  <c:v>0.12</c:v>
                </c:pt>
                <c:pt idx="6276">
                  <c:v>0.18</c:v>
                </c:pt>
                <c:pt idx="6277">
                  <c:v>0.12</c:v>
                </c:pt>
                <c:pt idx="6278">
                  <c:v>0.18</c:v>
                </c:pt>
                <c:pt idx="6279">
                  <c:v>0.12</c:v>
                </c:pt>
                <c:pt idx="6280">
                  <c:v>0.18</c:v>
                </c:pt>
                <c:pt idx="6281">
                  <c:v>0.12</c:v>
                </c:pt>
                <c:pt idx="6282">
                  <c:v>0.18</c:v>
                </c:pt>
                <c:pt idx="6283">
                  <c:v>0.12</c:v>
                </c:pt>
                <c:pt idx="6284">
                  <c:v>0.18</c:v>
                </c:pt>
                <c:pt idx="6285">
                  <c:v>0.12</c:v>
                </c:pt>
                <c:pt idx="6286">
                  <c:v>0.21</c:v>
                </c:pt>
                <c:pt idx="6287">
                  <c:v>0.12</c:v>
                </c:pt>
                <c:pt idx="6288">
                  <c:v>0.18</c:v>
                </c:pt>
                <c:pt idx="6289">
                  <c:v>0.12</c:v>
                </c:pt>
                <c:pt idx="6290">
                  <c:v>0.18</c:v>
                </c:pt>
                <c:pt idx="6291">
                  <c:v>0.12</c:v>
                </c:pt>
                <c:pt idx="6292">
                  <c:v>0.18</c:v>
                </c:pt>
                <c:pt idx="6293">
                  <c:v>0.12</c:v>
                </c:pt>
                <c:pt idx="6294">
                  <c:v>0.18</c:v>
                </c:pt>
                <c:pt idx="6295">
                  <c:v>0.12</c:v>
                </c:pt>
                <c:pt idx="6296">
                  <c:v>0.18</c:v>
                </c:pt>
                <c:pt idx="6297">
                  <c:v>0.12</c:v>
                </c:pt>
                <c:pt idx="6298">
                  <c:v>0.18</c:v>
                </c:pt>
                <c:pt idx="6299">
                  <c:v>0.12</c:v>
                </c:pt>
                <c:pt idx="6300">
                  <c:v>0.18</c:v>
                </c:pt>
                <c:pt idx="6301">
                  <c:v>0.12</c:v>
                </c:pt>
                <c:pt idx="6302">
                  <c:v>0.18</c:v>
                </c:pt>
                <c:pt idx="6303">
                  <c:v>0.12</c:v>
                </c:pt>
                <c:pt idx="6304">
                  <c:v>0.18</c:v>
                </c:pt>
                <c:pt idx="6305">
                  <c:v>0.12</c:v>
                </c:pt>
                <c:pt idx="6306">
                  <c:v>0.18</c:v>
                </c:pt>
                <c:pt idx="6307">
                  <c:v>0.12</c:v>
                </c:pt>
                <c:pt idx="6308">
                  <c:v>0.18</c:v>
                </c:pt>
                <c:pt idx="6309">
                  <c:v>0.12</c:v>
                </c:pt>
                <c:pt idx="6310">
                  <c:v>0.21</c:v>
                </c:pt>
                <c:pt idx="6311">
                  <c:v>0.12</c:v>
                </c:pt>
                <c:pt idx="6312">
                  <c:v>0.21</c:v>
                </c:pt>
                <c:pt idx="6313">
                  <c:v>0.12</c:v>
                </c:pt>
                <c:pt idx="6314">
                  <c:v>0.18</c:v>
                </c:pt>
                <c:pt idx="6315">
                  <c:v>0.12</c:v>
                </c:pt>
                <c:pt idx="6316">
                  <c:v>0.18</c:v>
                </c:pt>
                <c:pt idx="6317">
                  <c:v>0.12</c:v>
                </c:pt>
                <c:pt idx="6318">
                  <c:v>0.18</c:v>
                </c:pt>
                <c:pt idx="6319">
                  <c:v>0.12</c:v>
                </c:pt>
                <c:pt idx="6320">
                  <c:v>0.18</c:v>
                </c:pt>
                <c:pt idx="6321">
                  <c:v>0.12</c:v>
                </c:pt>
                <c:pt idx="6322">
                  <c:v>0.21</c:v>
                </c:pt>
                <c:pt idx="6323">
                  <c:v>0.12</c:v>
                </c:pt>
                <c:pt idx="6324">
                  <c:v>0.18</c:v>
                </c:pt>
                <c:pt idx="6325">
                  <c:v>0.12</c:v>
                </c:pt>
                <c:pt idx="6326">
                  <c:v>0.18</c:v>
                </c:pt>
                <c:pt idx="6327">
                  <c:v>0.12</c:v>
                </c:pt>
                <c:pt idx="6328">
                  <c:v>0.18</c:v>
                </c:pt>
                <c:pt idx="6329">
                  <c:v>0.12</c:v>
                </c:pt>
                <c:pt idx="6330">
                  <c:v>0.18</c:v>
                </c:pt>
                <c:pt idx="6331">
                  <c:v>0.12</c:v>
                </c:pt>
                <c:pt idx="6332">
                  <c:v>0.18</c:v>
                </c:pt>
                <c:pt idx="6333">
                  <c:v>0.12</c:v>
                </c:pt>
                <c:pt idx="6334">
                  <c:v>0.18</c:v>
                </c:pt>
                <c:pt idx="6335">
                  <c:v>0.12</c:v>
                </c:pt>
                <c:pt idx="6336">
                  <c:v>0.18</c:v>
                </c:pt>
                <c:pt idx="6337">
                  <c:v>0.12</c:v>
                </c:pt>
                <c:pt idx="6338">
                  <c:v>0.18</c:v>
                </c:pt>
                <c:pt idx="6339">
                  <c:v>0.12</c:v>
                </c:pt>
                <c:pt idx="6340">
                  <c:v>0.18</c:v>
                </c:pt>
                <c:pt idx="6341">
                  <c:v>0.12</c:v>
                </c:pt>
                <c:pt idx="6342">
                  <c:v>0.18</c:v>
                </c:pt>
                <c:pt idx="6343">
                  <c:v>0.12</c:v>
                </c:pt>
                <c:pt idx="6344">
                  <c:v>0.18</c:v>
                </c:pt>
                <c:pt idx="6345">
                  <c:v>0.12</c:v>
                </c:pt>
                <c:pt idx="6346">
                  <c:v>0.18</c:v>
                </c:pt>
                <c:pt idx="6347">
                  <c:v>0.12</c:v>
                </c:pt>
                <c:pt idx="6348">
                  <c:v>0.18</c:v>
                </c:pt>
                <c:pt idx="6349">
                  <c:v>0.12</c:v>
                </c:pt>
                <c:pt idx="6350">
                  <c:v>0.18</c:v>
                </c:pt>
                <c:pt idx="6351">
                  <c:v>0.12</c:v>
                </c:pt>
                <c:pt idx="6352">
                  <c:v>0.18</c:v>
                </c:pt>
                <c:pt idx="6353">
                  <c:v>0.12</c:v>
                </c:pt>
                <c:pt idx="6354">
                  <c:v>0.18</c:v>
                </c:pt>
                <c:pt idx="6355">
                  <c:v>0.12</c:v>
                </c:pt>
                <c:pt idx="6356">
                  <c:v>0.18</c:v>
                </c:pt>
                <c:pt idx="6357">
                  <c:v>0.12</c:v>
                </c:pt>
                <c:pt idx="6358">
                  <c:v>0.18</c:v>
                </c:pt>
                <c:pt idx="6359">
                  <c:v>0.12</c:v>
                </c:pt>
                <c:pt idx="6360">
                  <c:v>0.18</c:v>
                </c:pt>
                <c:pt idx="6361">
                  <c:v>0.12</c:v>
                </c:pt>
                <c:pt idx="6362">
                  <c:v>0.21</c:v>
                </c:pt>
                <c:pt idx="6363">
                  <c:v>0.12</c:v>
                </c:pt>
                <c:pt idx="6364">
                  <c:v>0.18</c:v>
                </c:pt>
                <c:pt idx="6365">
                  <c:v>0.12</c:v>
                </c:pt>
                <c:pt idx="6366">
                  <c:v>0.18</c:v>
                </c:pt>
                <c:pt idx="6367">
                  <c:v>0.12</c:v>
                </c:pt>
                <c:pt idx="6368">
                  <c:v>0.18</c:v>
                </c:pt>
                <c:pt idx="6369">
                  <c:v>0.12</c:v>
                </c:pt>
                <c:pt idx="6370">
                  <c:v>0.18</c:v>
                </c:pt>
                <c:pt idx="6371">
                  <c:v>0.12</c:v>
                </c:pt>
                <c:pt idx="6372">
                  <c:v>0.18</c:v>
                </c:pt>
                <c:pt idx="6373">
                  <c:v>0.12</c:v>
                </c:pt>
                <c:pt idx="6374">
                  <c:v>0.18</c:v>
                </c:pt>
                <c:pt idx="6375">
                  <c:v>0.12</c:v>
                </c:pt>
                <c:pt idx="6376">
                  <c:v>0.18</c:v>
                </c:pt>
                <c:pt idx="6377">
                  <c:v>0.12</c:v>
                </c:pt>
                <c:pt idx="6378">
                  <c:v>0.21</c:v>
                </c:pt>
                <c:pt idx="6379">
                  <c:v>0.12</c:v>
                </c:pt>
                <c:pt idx="6380">
                  <c:v>0.18</c:v>
                </c:pt>
                <c:pt idx="6381">
                  <c:v>0.12</c:v>
                </c:pt>
                <c:pt idx="6382">
                  <c:v>0.21</c:v>
                </c:pt>
                <c:pt idx="6383">
                  <c:v>0.12</c:v>
                </c:pt>
                <c:pt idx="6384">
                  <c:v>0.18</c:v>
                </c:pt>
                <c:pt idx="6385">
                  <c:v>0.12</c:v>
                </c:pt>
                <c:pt idx="6386">
                  <c:v>0.18</c:v>
                </c:pt>
                <c:pt idx="6387">
                  <c:v>0.12</c:v>
                </c:pt>
                <c:pt idx="6388">
                  <c:v>0.18</c:v>
                </c:pt>
                <c:pt idx="6389">
                  <c:v>0.12</c:v>
                </c:pt>
                <c:pt idx="6390">
                  <c:v>0.18</c:v>
                </c:pt>
                <c:pt idx="6391">
                  <c:v>0.12</c:v>
                </c:pt>
                <c:pt idx="6392">
                  <c:v>0.18</c:v>
                </c:pt>
                <c:pt idx="6393">
                  <c:v>0.12</c:v>
                </c:pt>
                <c:pt idx="6394">
                  <c:v>0.18</c:v>
                </c:pt>
                <c:pt idx="6395">
                  <c:v>0.12</c:v>
                </c:pt>
                <c:pt idx="6396">
                  <c:v>0.18</c:v>
                </c:pt>
                <c:pt idx="6397">
                  <c:v>0.12</c:v>
                </c:pt>
                <c:pt idx="6398">
                  <c:v>0.18</c:v>
                </c:pt>
                <c:pt idx="6399">
                  <c:v>0.12</c:v>
                </c:pt>
                <c:pt idx="6400">
                  <c:v>0.18</c:v>
                </c:pt>
                <c:pt idx="6401">
                  <c:v>0.12</c:v>
                </c:pt>
                <c:pt idx="6402">
                  <c:v>0.18</c:v>
                </c:pt>
                <c:pt idx="6403">
                  <c:v>0.12</c:v>
                </c:pt>
                <c:pt idx="6404">
                  <c:v>0.18</c:v>
                </c:pt>
                <c:pt idx="6405">
                  <c:v>0.12</c:v>
                </c:pt>
                <c:pt idx="6406">
                  <c:v>0.18</c:v>
                </c:pt>
                <c:pt idx="6407">
                  <c:v>0.12</c:v>
                </c:pt>
                <c:pt idx="6408">
                  <c:v>0.21</c:v>
                </c:pt>
                <c:pt idx="6409">
                  <c:v>0.12</c:v>
                </c:pt>
                <c:pt idx="6410">
                  <c:v>0.21</c:v>
                </c:pt>
                <c:pt idx="6411">
                  <c:v>0.12</c:v>
                </c:pt>
                <c:pt idx="6412">
                  <c:v>0.21</c:v>
                </c:pt>
                <c:pt idx="6413">
                  <c:v>0.12</c:v>
                </c:pt>
                <c:pt idx="6414">
                  <c:v>0.18</c:v>
                </c:pt>
                <c:pt idx="6415">
                  <c:v>0.12</c:v>
                </c:pt>
                <c:pt idx="6416">
                  <c:v>0.18</c:v>
                </c:pt>
                <c:pt idx="6417">
                  <c:v>0.12</c:v>
                </c:pt>
                <c:pt idx="6418">
                  <c:v>0.18</c:v>
                </c:pt>
                <c:pt idx="6419">
                  <c:v>0.12</c:v>
                </c:pt>
                <c:pt idx="6420">
                  <c:v>0.21</c:v>
                </c:pt>
                <c:pt idx="6421">
                  <c:v>0.12</c:v>
                </c:pt>
                <c:pt idx="6422">
                  <c:v>0.18</c:v>
                </c:pt>
                <c:pt idx="6423">
                  <c:v>0.12</c:v>
                </c:pt>
                <c:pt idx="6424">
                  <c:v>0.18</c:v>
                </c:pt>
                <c:pt idx="6425">
                  <c:v>0.12</c:v>
                </c:pt>
                <c:pt idx="6426">
                  <c:v>0.18</c:v>
                </c:pt>
                <c:pt idx="6427">
                  <c:v>0.12</c:v>
                </c:pt>
                <c:pt idx="6428">
                  <c:v>0.21</c:v>
                </c:pt>
                <c:pt idx="6429">
                  <c:v>0.12</c:v>
                </c:pt>
                <c:pt idx="6430">
                  <c:v>0.18</c:v>
                </c:pt>
                <c:pt idx="6431">
                  <c:v>0.12</c:v>
                </c:pt>
                <c:pt idx="6432">
                  <c:v>0.18</c:v>
                </c:pt>
                <c:pt idx="6433">
                  <c:v>0.12</c:v>
                </c:pt>
                <c:pt idx="6434">
                  <c:v>0.18</c:v>
                </c:pt>
                <c:pt idx="6435">
                  <c:v>0.12</c:v>
                </c:pt>
                <c:pt idx="6436">
                  <c:v>0.21</c:v>
                </c:pt>
                <c:pt idx="6437">
                  <c:v>0.12</c:v>
                </c:pt>
                <c:pt idx="6438">
                  <c:v>0.18</c:v>
                </c:pt>
                <c:pt idx="6439">
                  <c:v>0.12</c:v>
                </c:pt>
                <c:pt idx="6440">
                  <c:v>0.18</c:v>
                </c:pt>
                <c:pt idx="6441">
                  <c:v>0.12</c:v>
                </c:pt>
                <c:pt idx="6442">
                  <c:v>0.18</c:v>
                </c:pt>
                <c:pt idx="6443">
                  <c:v>0.12</c:v>
                </c:pt>
                <c:pt idx="6444">
                  <c:v>0.21</c:v>
                </c:pt>
                <c:pt idx="6445">
                  <c:v>0.12</c:v>
                </c:pt>
                <c:pt idx="6446">
                  <c:v>0.18</c:v>
                </c:pt>
                <c:pt idx="6447">
                  <c:v>0.12</c:v>
                </c:pt>
                <c:pt idx="6448">
                  <c:v>0.18</c:v>
                </c:pt>
                <c:pt idx="6449">
                  <c:v>0.12</c:v>
                </c:pt>
                <c:pt idx="6450">
                  <c:v>0.18</c:v>
                </c:pt>
                <c:pt idx="6451">
                  <c:v>0.12</c:v>
                </c:pt>
                <c:pt idx="6452">
                  <c:v>0.21</c:v>
                </c:pt>
                <c:pt idx="6453">
                  <c:v>0.12</c:v>
                </c:pt>
                <c:pt idx="6454">
                  <c:v>0.18</c:v>
                </c:pt>
                <c:pt idx="6455">
                  <c:v>0.12</c:v>
                </c:pt>
                <c:pt idx="6456">
                  <c:v>0.18</c:v>
                </c:pt>
                <c:pt idx="6457">
                  <c:v>0.12</c:v>
                </c:pt>
                <c:pt idx="6458">
                  <c:v>0.21</c:v>
                </c:pt>
                <c:pt idx="6459">
                  <c:v>0.12</c:v>
                </c:pt>
                <c:pt idx="6460">
                  <c:v>0.18</c:v>
                </c:pt>
                <c:pt idx="6461">
                  <c:v>0.12</c:v>
                </c:pt>
                <c:pt idx="6462">
                  <c:v>0.21</c:v>
                </c:pt>
                <c:pt idx="6463">
                  <c:v>0.12</c:v>
                </c:pt>
                <c:pt idx="6464">
                  <c:v>0.18</c:v>
                </c:pt>
                <c:pt idx="6465">
                  <c:v>0.12</c:v>
                </c:pt>
                <c:pt idx="6466">
                  <c:v>0.21</c:v>
                </c:pt>
                <c:pt idx="6467">
                  <c:v>0.12</c:v>
                </c:pt>
                <c:pt idx="6468">
                  <c:v>0.18</c:v>
                </c:pt>
                <c:pt idx="6469">
                  <c:v>0.12</c:v>
                </c:pt>
                <c:pt idx="6470">
                  <c:v>0.21</c:v>
                </c:pt>
                <c:pt idx="6471">
                  <c:v>0.12</c:v>
                </c:pt>
                <c:pt idx="6472">
                  <c:v>0.18</c:v>
                </c:pt>
                <c:pt idx="6473">
                  <c:v>0.12</c:v>
                </c:pt>
                <c:pt idx="6474">
                  <c:v>0.18</c:v>
                </c:pt>
                <c:pt idx="6475">
                  <c:v>0.12</c:v>
                </c:pt>
                <c:pt idx="6476">
                  <c:v>0.18</c:v>
                </c:pt>
                <c:pt idx="6477">
                  <c:v>0.12</c:v>
                </c:pt>
                <c:pt idx="6478">
                  <c:v>0.21</c:v>
                </c:pt>
                <c:pt idx="6479">
                  <c:v>0.12</c:v>
                </c:pt>
                <c:pt idx="6480">
                  <c:v>0.18</c:v>
                </c:pt>
                <c:pt idx="6481">
                  <c:v>0.12</c:v>
                </c:pt>
                <c:pt idx="6482">
                  <c:v>0.21</c:v>
                </c:pt>
                <c:pt idx="6483">
                  <c:v>0.12</c:v>
                </c:pt>
                <c:pt idx="6484">
                  <c:v>0.18</c:v>
                </c:pt>
                <c:pt idx="6485">
                  <c:v>0.12</c:v>
                </c:pt>
                <c:pt idx="6486">
                  <c:v>0.18</c:v>
                </c:pt>
                <c:pt idx="6487">
                  <c:v>0.12</c:v>
                </c:pt>
                <c:pt idx="6488">
                  <c:v>0.18</c:v>
                </c:pt>
                <c:pt idx="6489">
                  <c:v>0.12</c:v>
                </c:pt>
                <c:pt idx="6490">
                  <c:v>0.18</c:v>
                </c:pt>
                <c:pt idx="6491">
                  <c:v>0.12</c:v>
                </c:pt>
                <c:pt idx="6492">
                  <c:v>0.18</c:v>
                </c:pt>
                <c:pt idx="6493">
                  <c:v>0.12</c:v>
                </c:pt>
                <c:pt idx="6494">
                  <c:v>0.18</c:v>
                </c:pt>
                <c:pt idx="6495">
                  <c:v>0.12</c:v>
                </c:pt>
                <c:pt idx="6496">
                  <c:v>0.18</c:v>
                </c:pt>
                <c:pt idx="6497">
                  <c:v>0.12</c:v>
                </c:pt>
                <c:pt idx="6498">
                  <c:v>0.18</c:v>
                </c:pt>
                <c:pt idx="6499">
                  <c:v>0.12</c:v>
                </c:pt>
                <c:pt idx="6500">
                  <c:v>0.21</c:v>
                </c:pt>
                <c:pt idx="6501">
                  <c:v>0.12</c:v>
                </c:pt>
                <c:pt idx="6502">
                  <c:v>0.18</c:v>
                </c:pt>
                <c:pt idx="6503">
                  <c:v>0.12</c:v>
                </c:pt>
                <c:pt idx="6504">
                  <c:v>0.21</c:v>
                </c:pt>
                <c:pt idx="6505">
                  <c:v>0.12</c:v>
                </c:pt>
                <c:pt idx="6506">
                  <c:v>0.18</c:v>
                </c:pt>
                <c:pt idx="6507">
                  <c:v>0.12</c:v>
                </c:pt>
                <c:pt idx="6508">
                  <c:v>0.18</c:v>
                </c:pt>
                <c:pt idx="6509">
                  <c:v>0.12</c:v>
                </c:pt>
                <c:pt idx="6510">
                  <c:v>0.21</c:v>
                </c:pt>
                <c:pt idx="6511">
                  <c:v>0.12</c:v>
                </c:pt>
                <c:pt idx="6512">
                  <c:v>0.18</c:v>
                </c:pt>
                <c:pt idx="6513">
                  <c:v>0.12</c:v>
                </c:pt>
                <c:pt idx="6514">
                  <c:v>0.18</c:v>
                </c:pt>
                <c:pt idx="6515">
                  <c:v>0.12</c:v>
                </c:pt>
                <c:pt idx="6516">
                  <c:v>0.18</c:v>
                </c:pt>
                <c:pt idx="6517">
                  <c:v>0.12</c:v>
                </c:pt>
                <c:pt idx="6518">
                  <c:v>0.18</c:v>
                </c:pt>
                <c:pt idx="6519">
                  <c:v>0.12</c:v>
                </c:pt>
                <c:pt idx="6520">
                  <c:v>0.18</c:v>
                </c:pt>
                <c:pt idx="6521">
                  <c:v>0.12</c:v>
                </c:pt>
                <c:pt idx="6522">
                  <c:v>0.18</c:v>
                </c:pt>
                <c:pt idx="6523">
                  <c:v>0.12</c:v>
                </c:pt>
                <c:pt idx="6524">
                  <c:v>0.21</c:v>
                </c:pt>
                <c:pt idx="6525">
                  <c:v>0.12</c:v>
                </c:pt>
                <c:pt idx="6526">
                  <c:v>0.18</c:v>
                </c:pt>
                <c:pt idx="6527">
                  <c:v>0.12</c:v>
                </c:pt>
                <c:pt idx="6528">
                  <c:v>0.21</c:v>
                </c:pt>
                <c:pt idx="6529">
                  <c:v>0.12</c:v>
                </c:pt>
                <c:pt idx="6530">
                  <c:v>0.18</c:v>
                </c:pt>
                <c:pt idx="6531">
                  <c:v>0.12</c:v>
                </c:pt>
                <c:pt idx="6532">
                  <c:v>0.21</c:v>
                </c:pt>
                <c:pt idx="6533">
                  <c:v>0.12</c:v>
                </c:pt>
                <c:pt idx="6534">
                  <c:v>0.18</c:v>
                </c:pt>
                <c:pt idx="6535">
                  <c:v>0.12</c:v>
                </c:pt>
                <c:pt idx="6536">
                  <c:v>0.18</c:v>
                </c:pt>
                <c:pt idx="6537">
                  <c:v>0.12</c:v>
                </c:pt>
                <c:pt idx="6538">
                  <c:v>0.18</c:v>
                </c:pt>
                <c:pt idx="6539">
                  <c:v>0.12</c:v>
                </c:pt>
                <c:pt idx="6540">
                  <c:v>0.18</c:v>
                </c:pt>
                <c:pt idx="6541">
                  <c:v>0.12</c:v>
                </c:pt>
                <c:pt idx="6542">
                  <c:v>0.18</c:v>
                </c:pt>
                <c:pt idx="6543">
                  <c:v>0.12</c:v>
                </c:pt>
                <c:pt idx="6544">
                  <c:v>0.18</c:v>
                </c:pt>
                <c:pt idx="6545">
                  <c:v>0.12</c:v>
                </c:pt>
                <c:pt idx="6546">
                  <c:v>0.18</c:v>
                </c:pt>
                <c:pt idx="6547">
                  <c:v>0.12</c:v>
                </c:pt>
                <c:pt idx="6548">
                  <c:v>0.18</c:v>
                </c:pt>
                <c:pt idx="6549">
                  <c:v>0.12</c:v>
                </c:pt>
                <c:pt idx="6550">
                  <c:v>0.18</c:v>
                </c:pt>
                <c:pt idx="6551">
                  <c:v>0.12</c:v>
                </c:pt>
                <c:pt idx="6552">
                  <c:v>0.18</c:v>
                </c:pt>
                <c:pt idx="6553">
                  <c:v>0.12</c:v>
                </c:pt>
                <c:pt idx="6554">
                  <c:v>0.21</c:v>
                </c:pt>
                <c:pt idx="6555">
                  <c:v>0.12</c:v>
                </c:pt>
                <c:pt idx="6556">
                  <c:v>0.18</c:v>
                </c:pt>
                <c:pt idx="6557">
                  <c:v>0.12</c:v>
                </c:pt>
                <c:pt idx="6558">
                  <c:v>0.18</c:v>
                </c:pt>
                <c:pt idx="6559">
                  <c:v>0.12</c:v>
                </c:pt>
                <c:pt idx="6560">
                  <c:v>0.18</c:v>
                </c:pt>
                <c:pt idx="6561">
                  <c:v>0.12</c:v>
                </c:pt>
                <c:pt idx="6562">
                  <c:v>0.18</c:v>
                </c:pt>
                <c:pt idx="6563">
                  <c:v>0.12</c:v>
                </c:pt>
                <c:pt idx="6564">
                  <c:v>0.18</c:v>
                </c:pt>
                <c:pt idx="6565">
                  <c:v>0.12</c:v>
                </c:pt>
                <c:pt idx="6566">
                  <c:v>0.18</c:v>
                </c:pt>
                <c:pt idx="6567">
                  <c:v>0.12</c:v>
                </c:pt>
                <c:pt idx="6568">
                  <c:v>0.21</c:v>
                </c:pt>
                <c:pt idx="6569">
                  <c:v>0.12</c:v>
                </c:pt>
                <c:pt idx="6570">
                  <c:v>0.21</c:v>
                </c:pt>
                <c:pt idx="6571">
                  <c:v>0.12</c:v>
                </c:pt>
                <c:pt idx="6572">
                  <c:v>0.18</c:v>
                </c:pt>
                <c:pt idx="6573">
                  <c:v>0.12</c:v>
                </c:pt>
                <c:pt idx="6574">
                  <c:v>0.21</c:v>
                </c:pt>
                <c:pt idx="6575">
                  <c:v>0.12</c:v>
                </c:pt>
                <c:pt idx="6576">
                  <c:v>0.18</c:v>
                </c:pt>
                <c:pt idx="6577">
                  <c:v>0.12</c:v>
                </c:pt>
                <c:pt idx="6578">
                  <c:v>0.18</c:v>
                </c:pt>
                <c:pt idx="6579">
                  <c:v>0.12</c:v>
                </c:pt>
                <c:pt idx="6580">
                  <c:v>0.18</c:v>
                </c:pt>
                <c:pt idx="6581">
                  <c:v>0.12</c:v>
                </c:pt>
                <c:pt idx="6582">
                  <c:v>0.21</c:v>
                </c:pt>
                <c:pt idx="6583">
                  <c:v>0.12</c:v>
                </c:pt>
                <c:pt idx="6584">
                  <c:v>0.18</c:v>
                </c:pt>
                <c:pt idx="6585">
                  <c:v>0.12</c:v>
                </c:pt>
                <c:pt idx="6586">
                  <c:v>0.18</c:v>
                </c:pt>
                <c:pt idx="6587">
                  <c:v>0.12</c:v>
                </c:pt>
                <c:pt idx="6588">
                  <c:v>0.21</c:v>
                </c:pt>
                <c:pt idx="6589">
                  <c:v>0.12</c:v>
                </c:pt>
                <c:pt idx="6590">
                  <c:v>0.21</c:v>
                </c:pt>
                <c:pt idx="6591">
                  <c:v>0.12</c:v>
                </c:pt>
                <c:pt idx="6592">
                  <c:v>0.18</c:v>
                </c:pt>
                <c:pt idx="6593">
                  <c:v>0.12</c:v>
                </c:pt>
                <c:pt idx="6594">
                  <c:v>0.18</c:v>
                </c:pt>
                <c:pt idx="6595">
                  <c:v>0.12</c:v>
                </c:pt>
                <c:pt idx="6596">
                  <c:v>0.21</c:v>
                </c:pt>
                <c:pt idx="6597">
                  <c:v>0.12</c:v>
                </c:pt>
                <c:pt idx="6598">
                  <c:v>0.21</c:v>
                </c:pt>
                <c:pt idx="6599">
                  <c:v>0.12</c:v>
                </c:pt>
                <c:pt idx="6600">
                  <c:v>0.18</c:v>
                </c:pt>
                <c:pt idx="6601">
                  <c:v>0.12</c:v>
                </c:pt>
                <c:pt idx="6602">
                  <c:v>0.18</c:v>
                </c:pt>
                <c:pt idx="6603">
                  <c:v>0.12</c:v>
                </c:pt>
                <c:pt idx="6604">
                  <c:v>0.18</c:v>
                </c:pt>
                <c:pt idx="6605">
                  <c:v>0.12</c:v>
                </c:pt>
                <c:pt idx="6606">
                  <c:v>0.18</c:v>
                </c:pt>
                <c:pt idx="6607">
                  <c:v>0.12</c:v>
                </c:pt>
                <c:pt idx="6608">
                  <c:v>0.18</c:v>
                </c:pt>
                <c:pt idx="6609">
                  <c:v>0.12</c:v>
                </c:pt>
                <c:pt idx="6610">
                  <c:v>0.21</c:v>
                </c:pt>
                <c:pt idx="6611">
                  <c:v>0.12</c:v>
                </c:pt>
                <c:pt idx="6612">
                  <c:v>0.21</c:v>
                </c:pt>
                <c:pt idx="6613">
                  <c:v>0.12</c:v>
                </c:pt>
                <c:pt idx="6614">
                  <c:v>0.21</c:v>
                </c:pt>
                <c:pt idx="6615">
                  <c:v>0.12</c:v>
                </c:pt>
                <c:pt idx="6616">
                  <c:v>0.18</c:v>
                </c:pt>
                <c:pt idx="6617">
                  <c:v>0.12</c:v>
                </c:pt>
                <c:pt idx="6618">
                  <c:v>0.21</c:v>
                </c:pt>
                <c:pt idx="6619">
                  <c:v>0.12</c:v>
                </c:pt>
                <c:pt idx="6620">
                  <c:v>0.18</c:v>
                </c:pt>
                <c:pt idx="6621">
                  <c:v>0.12</c:v>
                </c:pt>
                <c:pt idx="6622">
                  <c:v>0.18</c:v>
                </c:pt>
                <c:pt idx="6623">
                  <c:v>0.12</c:v>
                </c:pt>
                <c:pt idx="6624">
                  <c:v>0.18</c:v>
                </c:pt>
                <c:pt idx="6625">
                  <c:v>0.12</c:v>
                </c:pt>
                <c:pt idx="6626">
                  <c:v>0.18</c:v>
                </c:pt>
                <c:pt idx="6627">
                  <c:v>0.12</c:v>
                </c:pt>
                <c:pt idx="6628">
                  <c:v>0.21</c:v>
                </c:pt>
                <c:pt idx="6629">
                  <c:v>0.12</c:v>
                </c:pt>
                <c:pt idx="6630">
                  <c:v>0.21</c:v>
                </c:pt>
                <c:pt idx="6631">
                  <c:v>0.12</c:v>
                </c:pt>
                <c:pt idx="6632">
                  <c:v>0.18</c:v>
                </c:pt>
                <c:pt idx="6633">
                  <c:v>0.12</c:v>
                </c:pt>
                <c:pt idx="6634">
                  <c:v>0.21</c:v>
                </c:pt>
                <c:pt idx="6635">
                  <c:v>0.12</c:v>
                </c:pt>
                <c:pt idx="6636">
                  <c:v>0.18</c:v>
                </c:pt>
                <c:pt idx="6637">
                  <c:v>0.12</c:v>
                </c:pt>
                <c:pt idx="6638">
                  <c:v>0.18</c:v>
                </c:pt>
                <c:pt idx="6639">
                  <c:v>0.12</c:v>
                </c:pt>
                <c:pt idx="6640">
                  <c:v>0.21</c:v>
                </c:pt>
                <c:pt idx="6641">
                  <c:v>0.12</c:v>
                </c:pt>
                <c:pt idx="6642">
                  <c:v>0.18</c:v>
                </c:pt>
                <c:pt idx="6643">
                  <c:v>0.12</c:v>
                </c:pt>
                <c:pt idx="6644">
                  <c:v>0.21</c:v>
                </c:pt>
                <c:pt idx="6645">
                  <c:v>0.12</c:v>
                </c:pt>
                <c:pt idx="6646">
                  <c:v>0.21</c:v>
                </c:pt>
                <c:pt idx="6647">
                  <c:v>0.12</c:v>
                </c:pt>
                <c:pt idx="6648">
                  <c:v>0.21</c:v>
                </c:pt>
                <c:pt idx="6649">
                  <c:v>0.12</c:v>
                </c:pt>
                <c:pt idx="6650">
                  <c:v>0.18</c:v>
                </c:pt>
                <c:pt idx="6651">
                  <c:v>0.12</c:v>
                </c:pt>
                <c:pt idx="6652">
                  <c:v>0.18</c:v>
                </c:pt>
                <c:pt idx="6653">
                  <c:v>0.12</c:v>
                </c:pt>
                <c:pt idx="6654">
                  <c:v>0.18</c:v>
                </c:pt>
                <c:pt idx="6655">
                  <c:v>0.12</c:v>
                </c:pt>
                <c:pt idx="6656">
                  <c:v>0.18</c:v>
                </c:pt>
                <c:pt idx="6657">
                  <c:v>0.12</c:v>
                </c:pt>
                <c:pt idx="6658">
                  <c:v>0.21</c:v>
                </c:pt>
                <c:pt idx="6659">
                  <c:v>0.12</c:v>
                </c:pt>
                <c:pt idx="6660">
                  <c:v>0.21</c:v>
                </c:pt>
                <c:pt idx="6661">
                  <c:v>0.12</c:v>
                </c:pt>
                <c:pt idx="6662">
                  <c:v>0.21</c:v>
                </c:pt>
                <c:pt idx="6663">
                  <c:v>0.12</c:v>
                </c:pt>
                <c:pt idx="6664">
                  <c:v>0.18</c:v>
                </c:pt>
                <c:pt idx="6665">
                  <c:v>0.12</c:v>
                </c:pt>
                <c:pt idx="6666">
                  <c:v>0.18</c:v>
                </c:pt>
                <c:pt idx="6667">
                  <c:v>0.12</c:v>
                </c:pt>
                <c:pt idx="6668">
                  <c:v>0.21</c:v>
                </c:pt>
                <c:pt idx="6669">
                  <c:v>0.12</c:v>
                </c:pt>
                <c:pt idx="6670">
                  <c:v>0.21</c:v>
                </c:pt>
                <c:pt idx="6671">
                  <c:v>0.12</c:v>
                </c:pt>
                <c:pt idx="6672">
                  <c:v>0.18</c:v>
                </c:pt>
                <c:pt idx="6673">
                  <c:v>0.12</c:v>
                </c:pt>
                <c:pt idx="6674">
                  <c:v>0.21</c:v>
                </c:pt>
                <c:pt idx="6675">
                  <c:v>0.12</c:v>
                </c:pt>
                <c:pt idx="6676">
                  <c:v>0.18</c:v>
                </c:pt>
                <c:pt idx="6677">
                  <c:v>0.12</c:v>
                </c:pt>
                <c:pt idx="6678">
                  <c:v>0.21</c:v>
                </c:pt>
                <c:pt idx="6679">
                  <c:v>0.12</c:v>
                </c:pt>
                <c:pt idx="6680">
                  <c:v>0.18</c:v>
                </c:pt>
                <c:pt idx="6681">
                  <c:v>0.12</c:v>
                </c:pt>
                <c:pt idx="6682">
                  <c:v>0.18</c:v>
                </c:pt>
                <c:pt idx="6683">
                  <c:v>0.12</c:v>
                </c:pt>
                <c:pt idx="6684">
                  <c:v>0.21</c:v>
                </c:pt>
                <c:pt idx="6685">
                  <c:v>0.12</c:v>
                </c:pt>
                <c:pt idx="6686">
                  <c:v>0.18</c:v>
                </c:pt>
                <c:pt idx="6687">
                  <c:v>0.12</c:v>
                </c:pt>
                <c:pt idx="6688">
                  <c:v>0.21</c:v>
                </c:pt>
                <c:pt idx="6689">
                  <c:v>0.12</c:v>
                </c:pt>
                <c:pt idx="6690">
                  <c:v>0.18</c:v>
                </c:pt>
                <c:pt idx="6691">
                  <c:v>0.12</c:v>
                </c:pt>
                <c:pt idx="6692">
                  <c:v>0.18</c:v>
                </c:pt>
                <c:pt idx="6693">
                  <c:v>0.12</c:v>
                </c:pt>
                <c:pt idx="6694">
                  <c:v>0.21</c:v>
                </c:pt>
                <c:pt idx="6695">
                  <c:v>0.12</c:v>
                </c:pt>
                <c:pt idx="6696">
                  <c:v>0.18</c:v>
                </c:pt>
                <c:pt idx="6697">
                  <c:v>0.12</c:v>
                </c:pt>
                <c:pt idx="6698">
                  <c:v>0.21</c:v>
                </c:pt>
                <c:pt idx="6699">
                  <c:v>0.12</c:v>
                </c:pt>
                <c:pt idx="6700">
                  <c:v>0.18</c:v>
                </c:pt>
                <c:pt idx="6701">
                  <c:v>0.12</c:v>
                </c:pt>
                <c:pt idx="6702">
                  <c:v>0.18</c:v>
                </c:pt>
                <c:pt idx="6703">
                  <c:v>0.12</c:v>
                </c:pt>
                <c:pt idx="6704">
                  <c:v>0.21</c:v>
                </c:pt>
                <c:pt idx="6705">
                  <c:v>0.12</c:v>
                </c:pt>
                <c:pt idx="6706">
                  <c:v>0.18</c:v>
                </c:pt>
                <c:pt idx="6707">
                  <c:v>0.12</c:v>
                </c:pt>
                <c:pt idx="6708">
                  <c:v>0.21</c:v>
                </c:pt>
                <c:pt idx="6709">
                  <c:v>0.12</c:v>
                </c:pt>
                <c:pt idx="6710">
                  <c:v>0.21</c:v>
                </c:pt>
                <c:pt idx="6711">
                  <c:v>0.12</c:v>
                </c:pt>
                <c:pt idx="6712">
                  <c:v>0.18</c:v>
                </c:pt>
                <c:pt idx="6713">
                  <c:v>0.12</c:v>
                </c:pt>
                <c:pt idx="6714">
                  <c:v>0.18</c:v>
                </c:pt>
                <c:pt idx="6715">
                  <c:v>0.12</c:v>
                </c:pt>
                <c:pt idx="6716">
                  <c:v>0.21</c:v>
                </c:pt>
                <c:pt idx="6717">
                  <c:v>0.12</c:v>
                </c:pt>
                <c:pt idx="6718">
                  <c:v>0.21</c:v>
                </c:pt>
                <c:pt idx="6719">
                  <c:v>0.12</c:v>
                </c:pt>
                <c:pt idx="6720">
                  <c:v>0.21</c:v>
                </c:pt>
                <c:pt idx="6721">
                  <c:v>0.12</c:v>
                </c:pt>
                <c:pt idx="6722">
                  <c:v>0.21</c:v>
                </c:pt>
                <c:pt idx="6723">
                  <c:v>0.12</c:v>
                </c:pt>
                <c:pt idx="6724">
                  <c:v>0.18</c:v>
                </c:pt>
                <c:pt idx="6725">
                  <c:v>0.12</c:v>
                </c:pt>
                <c:pt idx="6726">
                  <c:v>0.18</c:v>
                </c:pt>
                <c:pt idx="6727">
                  <c:v>0.12</c:v>
                </c:pt>
                <c:pt idx="6728">
                  <c:v>0.18</c:v>
                </c:pt>
                <c:pt idx="6729">
                  <c:v>0.12</c:v>
                </c:pt>
                <c:pt idx="6730">
                  <c:v>0.21</c:v>
                </c:pt>
                <c:pt idx="6731">
                  <c:v>0.12</c:v>
                </c:pt>
                <c:pt idx="6732">
                  <c:v>0.18</c:v>
                </c:pt>
                <c:pt idx="6733">
                  <c:v>0.12</c:v>
                </c:pt>
                <c:pt idx="6734">
                  <c:v>0.18</c:v>
                </c:pt>
                <c:pt idx="6735">
                  <c:v>0.12</c:v>
                </c:pt>
                <c:pt idx="6736">
                  <c:v>0.18</c:v>
                </c:pt>
                <c:pt idx="6737">
                  <c:v>0.12</c:v>
                </c:pt>
                <c:pt idx="6738">
                  <c:v>0.18</c:v>
                </c:pt>
                <c:pt idx="6739">
                  <c:v>0.12</c:v>
                </c:pt>
                <c:pt idx="6740">
                  <c:v>0.21</c:v>
                </c:pt>
                <c:pt idx="6741">
                  <c:v>0.12</c:v>
                </c:pt>
                <c:pt idx="6742">
                  <c:v>0.21</c:v>
                </c:pt>
                <c:pt idx="6743">
                  <c:v>0.12</c:v>
                </c:pt>
                <c:pt idx="6744">
                  <c:v>0.18</c:v>
                </c:pt>
                <c:pt idx="6745">
                  <c:v>0.12</c:v>
                </c:pt>
                <c:pt idx="6746">
                  <c:v>0.21</c:v>
                </c:pt>
                <c:pt idx="6747">
                  <c:v>0.12</c:v>
                </c:pt>
                <c:pt idx="6748">
                  <c:v>0.21</c:v>
                </c:pt>
                <c:pt idx="6749">
                  <c:v>0.12</c:v>
                </c:pt>
                <c:pt idx="6750">
                  <c:v>0.21</c:v>
                </c:pt>
                <c:pt idx="6751">
                  <c:v>0.12</c:v>
                </c:pt>
                <c:pt idx="6752">
                  <c:v>0.21</c:v>
                </c:pt>
                <c:pt idx="6753">
                  <c:v>0.12</c:v>
                </c:pt>
                <c:pt idx="6754">
                  <c:v>0.18</c:v>
                </c:pt>
                <c:pt idx="6755">
                  <c:v>0.12</c:v>
                </c:pt>
                <c:pt idx="6756">
                  <c:v>0.18</c:v>
                </c:pt>
                <c:pt idx="6757">
                  <c:v>0.12</c:v>
                </c:pt>
                <c:pt idx="6758">
                  <c:v>0.21</c:v>
                </c:pt>
                <c:pt idx="6759">
                  <c:v>0.12</c:v>
                </c:pt>
                <c:pt idx="6760">
                  <c:v>0.18</c:v>
                </c:pt>
                <c:pt idx="6761">
                  <c:v>0.12</c:v>
                </c:pt>
                <c:pt idx="6762">
                  <c:v>0.21</c:v>
                </c:pt>
                <c:pt idx="6763">
                  <c:v>0.12</c:v>
                </c:pt>
                <c:pt idx="6764">
                  <c:v>0.18</c:v>
                </c:pt>
                <c:pt idx="6765">
                  <c:v>0.12</c:v>
                </c:pt>
                <c:pt idx="6766">
                  <c:v>0.21</c:v>
                </c:pt>
                <c:pt idx="6767">
                  <c:v>0.12</c:v>
                </c:pt>
                <c:pt idx="6768">
                  <c:v>0.18</c:v>
                </c:pt>
                <c:pt idx="6769">
                  <c:v>0.12</c:v>
                </c:pt>
                <c:pt idx="6770">
                  <c:v>0.18</c:v>
                </c:pt>
                <c:pt idx="6771">
                  <c:v>0.12</c:v>
                </c:pt>
                <c:pt idx="6772">
                  <c:v>0.21</c:v>
                </c:pt>
                <c:pt idx="6773">
                  <c:v>0.12</c:v>
                </c:pt>
                <c:pt idx="6774">
                  <c:v>0.18</c:v>
                </c:pt>
                <c:pt idx="6775">
                  <c:v>0.12</c:v>
                </c:pt>
                <c:pt idx="6776">
                  <c:v>0.21</c:v>
                </c:pt>
                <c:pt idx="6777">
                  <c:v>0.12</c:v>
                </c:pt>
                <c:pt idx="6778">
                  <c:v>0.18</c:v>
                </c:pt>
                <c:pt idx="6779">
                  <c:v>0.12</c:v>
                </c:pt>
                <c:pt idx="6780">
                  <c:v>0.18</c:v>
                </c:pt>
                <c:pt idx="6781">
                  <c:v>0.12</c:v>
                </c:pt>
                <c:pt idx="6782">
                  <c:v>0.21</c:v>
                </c:pt>
                <c:pt idx="6783">
                  <c:v>0.12</c:v>
                </c:pt>
                <c:pt idx="6784">
                  <c:v>0.21</c:v>
                </c:pt>
                <c:pt idx="6785">
                  <c:v>0.12</c:v>
                </c:pt>
                <c:pt idx="6786">
                  <c:v>0.18</c:v>
                </c:pt>
                <c:pt idx="6787">
                  <c:v>0.12</c:v>
                </c:pt>
                <c:pt idx="6788">
                  <c:v>0.21</c:v>
                </c:pt>
                <c:pt idx="6789">
                  <c:v>0.12</c:v>
                </c:pt>
                <c:pt idx="6790">
                  <c:v>0.21</c:v>
                </c:pt>
                <c:pt idx="6791">
                  <c:v>0.12</c:v>
                </c:pt>
                <c:pt idx="6792">
                  <c:v>0.21</c:v>
                </c:pt>
                <c:pt idx="6793">
                  <c:v>0.12</c:v>
                </c:pt>
                <c:pt idx="6794">
                  <c:v>0.21</c:v>
                </c:pt>
                <c:pt idx="6795">
                  <c:v>0.12</c:v>
                </c:pt>
                <c:pt idx="6796">
                  <c:v>0.21</c:v>
                </c:pt>
                <c:pt idx="6797">
                  <c:v>0.12</c:v>
                </c:pt>
                <c:pt idx="6798">
                  <c:v>0.21</c:v>
                </c:pt>
                <c:pt idx="6799">
                  <c:v>0.12</c:v>
                </c:pt>
                <c:pt idx="6800">
                  <c:v>0.21</c:v>
                </c:pt>
                <c:pt idx="6801">
                  <c:v>0.12</c:v>
                </c:pt>
                <c:pt idx="6802">
                  <c:v>0.21</c:v>
                </c:pt>
                <c:pt idx="6803">
                  <c:v>0.12</c:v>
                </c:pt>
                <c:pt idx="6804">
                  <c:v>0.21</c:v>
                </c:pt>
                <c:pt idx="6805">
                  <c:v>0.12</c:v>
                </c:pt>
                <c:pt idx="6806">
                  <c:v>0.21</c:v>
                </c:pt>
                <c:pt idx="6807">
                  <c:v>0.12</c:v>
                </c:pt>
                <c:pt idx="6808">
                  <c:v>0.18</c:v>
                </c:pt>
                <c:pt idx="6809">
                  <c:v>0.12</c:v>
                </c:pt>
                <c:pt idx="6810">
                  <c:v>0.21</c:v>
                </c:pt>
                <c:pt idx="6811">
                  <c:v>0.12</c:v>
                </c:pt>
                <c:pt idx="6812">
                  <c:v>0.21</c:v>
                </c:pt>
                <c:pt idx="6813">
                  <c:v>0.12</c:v>
                </c:pt>
                <c:pt idx="6814">
                  <c:v>0.21</c:v>
                </c:pt>
                <c:pt idx="6815">
                  <c:v>0.12</c:v>
                </c:pt>
                <c:pt idx="6816">
                  <c:v>0.21</c:v>
                </c:pt>
                <c:pt idx="6817">
                  <c:v>0.12</c:v>
                </c:pt>
                <c:pt idx="6818">
                  <c:v>0.21</c:v>
                </c:pt>
                <c:pt idx="6819">
                  <c:v>0.12</c:v>
                </c:pt>
                <c:pt idx="6820">
                  <c:v>0.18</c:v>
                </c:pt>
                <c:pt idx="6821">
                  <c:v>0.12</c:v>
                </c:pt>
                <c:pt idx="6822">
                  <c:v>0.21</c:v>
                </c:pt>
                <c:pt idx="6823">
                  <c:v>0.12</c:v>
                </c:pt>
                <c:pt idx="6824">
                  <c:v>0.21</c:v>
                </c:pt>
                <c:pt idx="6825">
                  <c:v>0.12</c:v>
                </c:pt>
                <c:pt idx="6826">
                  <c:v>0.18</c:v>
                </c:pt>
                <c:pt idx="6827">
                  <c:v>0.12</c:v>
                </c:pt>
                <c:pt idx="6828">
                  <c:v>0.21</c:v>
                </c:pt>
                <c:pt idx="6829">
                  <c:v>0.12</c:v>
                </c:pt>
                <c:pt idx="6830">
                  <c:v>0.21</c:v>
                </c:pt>
                <c:pt idx="6831">
                  <c:v>0.12</c:v>
                </c:pt>
                <c:pt idx="6832">
                  <c:v>0.21</c:v>
                </c:pt>
                <c:pt idx="6833">
                  <c:v>0.12</c:v>
                </c:pt>
                <c:pt idx="6834">
                  <c:v>0.21</c:v>
                </c:pt>
                <c:pt idx="6835">
                  <c:v>0.12</c:v>
                </c:pt>
                <c:pt idx="6836">
                  <c:v>0.21</c:v>
                </c:pt>
                <c:pt idx="6837">
                  <c:v>0.12</c:v>
                </c:pt>
                <c:pt idx="6838">
                  <c:v>0.21</c:v>
                </c:pt>
                <c:pt idx="6839">
                  <c:v>0.12</c:v>
                </c:pt>
                <c:pt idx="6840">
                  <c:v>0.21</c:v>
                </c:pt>
                <c:pt idx="6841">
                  <c:v>0.12</c:v>
                </c:pt>
                <c:pt idx="6842">
                  <c:v>0.21</c:v>
                </c:pt>
                <c:pt idx="6843">
                  <c:v>0.12</c:v>
                </c:pt>
                <c:pt idx="6844">
                  <c:v>0.21</c:v>
                </c:pt>
                <c:pt idx="6845">
                  <c:v>0.12</c:v>
                </c:pt>
                <c:pt idx="6846">
                  <c:v>0.21</c:v>
                </c:pt>
                <c:pt idx="6847">
                  <c:v>0.12</c:v>
                </c:pt>
                <c:pt idx="6848">
                  <c:v>0.21</c:v>
                </c:pt>
                <c:pt idx="6849">
                  <c:v>0.12</c:v>
                </c:pt>
                <c:pt idx="6850">
                  <c:v>0.18</c:v>
                </c:pt>
                <c:pt idx="6851">
                  <c:v>0.12</c:v>
                </c:pt>
                <c:pt idx="6852">
                  <c:v>0.18</c:v>
                </c:pt>
                <c:pt idx="6853">
                  <c:v>0.12</c:v>
                </c:pt>
                <c:pt idx="6854">
                  <c:v>0.21</c:v>
                </c:pt>
                <c:pt idx="6855">
                  <c:v>0.12</c:v>
                </c:pt>
                <c:pt idx="6856">
                  <c:v>0.21</c:v>
                </c:pt>
                <c:pt idx="6857">
                  <c:v>0.12</c:v>
                </c:pt>
                <c:pt idx="6858">
                  <c:v>0.21</c:v>
                </c:pt>
                <c:pt idx="6859">
                  <c:v>0.12</c:v>
                </c:pt>
                <c:pt idx="6860">
                  <c:v>0.18</c:v>
                </c:pt>
                <c:pt idx="6861">
                  <c:v>0.12</c:v>
                </c:pt>
                <c:pt idx="6862">
                  <c:v>0.21</c:v>
                </c:pt>
                <c:pt idx="6863">
                  <c:v>0.12</c:v>
                </c:pt>
                <c:pt idx="6864">
                  <c:v>0.18</c:v>
                </c:pt>
                <c:pt idx="6865">
                  <c:v>0.12</c:v>
                </c:pt>
                <c:pt idx="6866">
                  <c:v>0.18</c:v>
                </c:pt>
                <c:pt idx="6867">
                  <c:v>0.12</c:v>
                </c:pt>
                <c:pt idx="6868">
                  <c:v>0.18</c:v>
                </c:pt>
                <c:pt idx="6869">
                  <c:v>0.12</c:v>
                </c:pt>
                <c:pt idx="6870">
                  <c:v>0.18</c:v>
                </c:pt>
                <c:pt idx="6871">
                  <c:v>0.12</c:v>
                </c:pt>
                <c:pt idx="6872">
                  <c:v>0.21</c:v>
                </c:pt>
                <c:pt idx="6873">
                  <c:v>0.12</c:v>
                </c:pt>
                <c:pt idx="6874">
                  <c:v>0.21</c:v>
                </c:pt>
                <c:pt idx="6875">
                  <c:v>0.12</c:v>
                </c:pt>
                <c:pt idx="6876">
                  <c:v>0.21</c:v>
                </c:pt>
                <c:pt idx="6877">
                  <c:v>0.12</c:v>
                </c:pt>
                <c:pt idx="6878">
                  <c:v>0.18</c:v>
                </c:pt>
                <c:pt idx="6879">
                  <c:v>0.12</c:v>
                </c:pt>
                <c:pt idx="6880">
                  <c:v>0.18</c:v>
                </c:pt>
                <c:pt idx="6881">
                  <c:v>0.12</c:v>
                </c:pt>
                <c:pt idx="6882">
                  <c:v>0.21</c:v>
                </c:pt>
                <c:pt idx="6883">
                  <c:v>0.12</c:v>
                </c:pt>
                <c:pt idx="6884">
                  <c:v>0.21</c:v>
                </c:pt>
                <c:pt idx="6885">
                  <c:v>0.12</c:v>
                </c:pt>
                <c:pt idx="6886">
                  <c:v>0.21</c:v>
                </c:pt>
                <c:pt idx="6887">
                  <c:v>0.12</c:v>
                </c:pt>
                <c:pt idx="6888">
                  <c:v>0.21</c:v>
                </c:pt>
                <c:pt idx="6889">
                  <c:v>0.12</c:v>
                </c:pt>
                <c:pt idx="6890">
                  <c:v>0.21</c:v>
                </c:pt>
                <c:pt idx="6891">
                  <c:v>0.12</c:v>
                </c:pt>
                <c:pt idx="6892">
                  <c:v>0.21</c:v>
                </c:pt>
                <c:pt idx="6893">
                  <c:v>0.12</c:v>
                </c:pt>
                <c:pt idx="6894">
                  <c:v>0.18</c:v>
                </c:pt>
                <c:pt idx="6895">
                  <c:v>0.12</c:v>
                </c:pt>
                <c:pt idx="6896">
                  <c:v>0.21</c:v>
                </c:pt>
                <c:pt idx="6897">
                  <c:v>0.12</c:v>
                </c:pt>
                <c:pt idx="6898">
                  <c:v>0.21</c:v>
                </c:pt>
                <c:pt idx="6899">
                  <c:v>0.12</c:v>
                </c:pt>
                <c:pt idx="6900">
                  <c:v>0.21</c:v>
                </c:pt>
                <c:pt idx="6901">
                  <c:v>0.12</c:v>
                </c:pt>
                <c:pt idx="6902">
                  <c:v>0.21</c:v>
                </c:pt>
                <c:pt idx="6903">
                  <c:v>0.12</c:v>
                </c:pt>
                <c:pt idx="6904">
                  <c:v>0.21</c:v>
                </c:pt>
                <c:pt idx="6905">
                  <c:v>0.12</c:v>
                </c:pt>
                <c:pt idx="6906">
                  <c:v>0.21</c:v>
                </c:pt>
                <c:pt idx="6907">
                  <c:v>0.12</c:v>
                </c:pt>
                <c:pt idx="6908">
                  <c:v>0.21</c:v>
                </c:pt>
                <c:pt idx="6909">
                  <c:v>0.12</c:v>
                </c:pt>
                <c:pt idx="6910">
                  <c:v>0.21</c:v>
                </c:pt>
                <c:pt idx="6911">
                  <c:v>0.12</c:v>
                </c:pt>
                <c:pt idx="6912">
                  <c:v>0.18</c:v>
                </c:pt>
                <c:pt idx="6913">
                  <c:v>0.12</c:v>
                </c:pt>
                <c:pt idx="6914">
                  <c:v>0.21</c:v>
                </c:pt>
                <c:pt idx="6915">
                  <c:v>0.12</c:v>
                </c:pt>
                <c:pt idx="6916">
                  <c:v>0.18</c:v>
                </c:pt>
                <c:pt idx="6917">
                  <c:v>0.12</c:v>
                </c:pt>
                <c:pt idx="6918">
                  <c:v>0.21</c:v>
                </c:pt>
                <c:pt idx="6919">
                  <c:v>0.12</c:v>
                </c:pt>
                <c:pt idx="6920">
                  <c:v>0.18</c:v>
                </c:pt>
                <c:pt idx="6921">
                  <c:v>0.12</c:v>
                </c:pt>
                <c:pt idx="6922">
                  <c:v>0.21</c:v>
                </c:pt>
                <c:pt idx="6923">
                  <c:v>0.12</c:v>
                </c:pt>
                <c:pt idx="6924">
                  <c:v>0.21</c:v>
                </c:pt>
                <c:pt idx="6925">
                  <c:v>0.12</c:v>
                </c:pt>
                <c:pt idx="6926">
                  <c:v>0.21</c:v>
                </c:pt>
                <c:pt idx="6927">
                  <c:v>0.12</c:v>
                </c:pt>
                <c:pt idx="6928">
                  <c:v>0.21</c:v>
                </c:pt>
                <c:pt idx="6929">
                  <c:v>0.12</c:v>
                </c:pt>
                <c:pt idx="6930">
                  <c:v>0.21</c:v>
                </c:pt>
                <c:pt idx="6931">
                  <c:v>0.12</c:v>
                </c:pt>
                <c:pt idx="6932">
                  <c:v>0.21</c:v>
                </c:pt>
                <c:pt idx="6933">
                  <c:v>0.12</c:v>
                </c:pt>
                <c:pt idx="6934">
                  <c:v>0.21</c:v>
                </c:pt>
                <c:pt idx="6935">
                  <c:v>0.12</c:v>
                </c:pt>
                <c:pt idx="6936">
                  <c:v>0.21</c:v>
                </c:pt>
                <c:pt idx="6937">
                  <c:v>0.12</c:v>
                </c:pt>
                <c:pt idx="6938">
                  <c:v>0.18</c:v>
                </c:pt>
                <c:pt idx="6939">
                  <c:v>0.12</c:v>
                </c:pt>
                <c:pt idx="6940">
                  <c:v>0.18</c:v>
                </c:pt>
                <c:pt idx="6941">
                  <c:v>0.12</c:v>
                </c:pt>
                <c:pt idx="6942">
                  <c:v>0.21</c:v>
                </c:pt>
                <c:pt idx="6943">
                  <c:v>0.12</c:v>
                </c:pt>
                <c:pt idx="6944">
                  <c:v>0.21</c:v>
                </c:pt>
                <c:pt idx="6945">
                  <c:v>0.12</c:v>
                </c:pt>
                <c:pt idx="6946">
                  <c:v>0.21</c:v>
                </c:pt>
                <c:pt idx="6947">
                  <c:v>0.12</c:v>
                </c:pt>
                <c:pt idx="6948">
                  <c:v>0.21</c:v>
                </c:pt>
                <c:pt idx="6949">
                  <c:v>0.12</c:v>
                </c:pt>
                <c:pt idx="6950">
                  <c:v>0.21</c:v>
                </c:pt>
                <c:pt idx="6951">
                  <c:v>0.12</c:v>
                </c:pt>
                <c:pt idx="6952">
                  <c:v>0.21</c:v>
                </c:pt>
                <c:pt idx="6953">
                  <c:v>0.12</c:v>
                </c:pt>
                <c:pt idx="6954">
                  <c:v>0.18</c:v>
                </c:pt>
                <c:pt idx="6955">
                  <c:v>0.12</c:v>
                </c:pt>
                <c:pt idx="6956">
                  <c:v>0.21</c:v>
                </c:pt>
                <c:pt idx="6957">
                  <c:v>0.12</c:v>
                </c:pt>
                <c:pt idx="6958">
                  <c:v>0.21</c:v>
                </c:pt>
                <c:pt idx="6959">
                  <c:v>0.12</c:v>
                </c:pt>
                <c:pt idx="6960">
                  <c:v>0.21</c:v>
                </c:pt>
                <c:pt idx="6961">
                  <c:v>0.12</c:v>
                </c:pt>
                <c:pt idx="6962">
                  <c:v>0.18</c:v>
                </c:pt>
                <c:pt idx="6963">
                  <c:v>0.12</c:v>
                </c:pt>
                <c:pt idx="6964">
                  <c:v>0.21</c:v>
                </c:pt>
                <c:pt idx="6965">
                  <c:v>0.12</c:v>
                </c:pt>
                <c:pt idx="6966">
                  <c:v>0.21</c:v>
                </c:pt>
                <c:pt idx="6967">
                  <c:v>0.12</c:v>
                </c:pt>
                <c:pt idx="6968">
                  <c:v>0.21</c:v>
                </c:pt>
                <c:pt idx="6969">
                  <c:v>0.12</c:v>
                </c:pt>
                <c:pt idx="6970">
                  <c:v>0.21</c:v>
                </c:pt>
                <c:pt idx="6971">
                  <c:v>0.12</c:v>
                </c:pt>
                <c:pt idx="6972">
                  <c:v>0.18</c:v>
                </c:pt>
                <c:pt idx="6973">
                  <c:v>0.12</c:v>
                </c:pt>
                <c:pt idx="6974">
                  <c:v>0.18</c:v>
                </c:pt>
                <c:pt idx="6975">
                  <c:v>0.12</c:v>
                </c:pt>
                <c:pt idx="6976">
                  <c:v>0.18</c:v>
                </c:pt>
                <c:pt idx="6977">
                  <c:v>0.12</c:v>
                </c:pt>
                <c:pt idx="6978">
                  <c:v>0.21</c:v>
                </c:pt>
                <c:pt idx="6979">
                  <c:v>0.12</c:v>
                </c:pt>
                <c:pt idx="6980">
                  <c:v>0.18</c:v>
                </c:pt>
                <c:pt idx="6981">
                  <c:v>0.12</c:v>
                </c:pt>
                <c:pt idx="6982">
                  <c:v>0.18</c:v>
                </c:pt>
                <c:pt idx="6983">
                  <c:v>0.12</c:v>
                </c:pt>
                <c:pt idx="6984">
                  <c:v>0.21</c:v>
                </c:pt>
                <c:pt idx="6985">
                  <c:v>0.12</c:v>
                </c:pt>
                <c:pt idx="6986">
                  <c:v>0.21</c:v>
                </c:pt>
                <c:pt idx="6987">
                  <c:v>0.12</c:v>
                </c:pt>
                <c:pt idx="6988">
                  <c:v>0.21</c:v>
                </c:pt>
                <c:pt idx="6989">
                  <c:v>0.12</c:v>
                </c:pt>
                <c:pt idx="6990">
                  <c:v>0.21</c:v>
                </c:pt>
                <c:pt idx="6991">
                  <c:v>0.12</c:v>
                </c:pt>
                <c:pt idx="6992">
                  <c:v>0.21</c:v>
                </c:pt>
                <c:pt idx="6993">
                  <c:v>0.12</c:v>
                </c:pt>
                <c:pt idx="6994">
                  <c:v>0.21</c:v>
                </c:pt>
                <c:pt idx="6995">
                  <c:v>0.12</c:v>
                </c:pt>
                <c:pt idx="6996">
                  <c:v>0.21</c:v>
                </c:pt>
                <c:pt idx="6997">
                  <c:v>0.12</c:v>
                </c:pt>
                <c:pt idx="6998">
                  <c:v>0.18</c:v>
                </c:pt>
                <c:pt idx="6999">
                  <c:v>0.12</c:v>
                </c:pt>
                <c:pt idx="7000">
                  <c:v>0.21</c:v>
                </c:pt>
                <c:pt idx="7001">
                  <c:v>0.12</c:v>
                </c:pt>
                <c:pt idx="7002">
                  <c:v>0.21</c:v>
                </c:pt>
                <c:pt idx="7003">
                  <c:v>0.12</c:v>
                </c:pt>
                <c:pt idx="7004">
                  <c:v>0.21</c:v>
                </c:pt>
                <c:pt idx="7005">
                  <c:v>0.12</c:v>
                </c:pt>
                <c:pt idx="7006">
                  <c:v>0.21</c:v>
                </c:pt>
                <c:pt idx="7007">
                  <c:v>0.12</c:v>
                </c:pt>
                <c:pt idx="7008">
                  <c:v>0.18</c:v>
                </c:pt>
                <c:pt idx="7009">
                  <c:v>0.12</c:v>
                </c:pt>
                <c:pt idx="7010">
                  <c:v>0.18</c:v>
                </c:pt>
                <c:pt idx="7011">
                  <c:v>0.12</c:v>
                </c:pt>
                <c:pt idx="7012">
                  <c:v>0.21</c:v>
                </c:pt>
                <c:pt idx="7013">
                  <c:v>0.12</c:v>
                </c:pt>
                <c:pt idx="7014">
                  <c:v>0.21</c:v>
                </c:pt>
                <c:pt idx="7015">
                  <c:v>0.12</c:v>
                </c:pt>
                <c:pt idx="7016">
                  <c:v>0.21</c:v>
                </c:pt>
                <c:pt idx="7017">
                  <c:v>0.12</c:v>
                </c:pt>
                <c:pt idx="7018">
                  <c:v>0.21</c:v>
                </c:pt>
                <c:pt idx="7019">
                  <c:v>0.12</c:v>
                </c:pt>
                <c:pt idx="7020">
                  <c:v>0.21</c:v>
                </c:pt>
                <c:pt idx="7021">
                  <c:v>0.12</c:v>
                </c:pt>
                <c:pt idx="7022">
                  <c:v>0.21</c:v>
                </c:pt>
                <c:pt idx="7023">
                  <c:v>0.12</c:v>
                </c:pt>
                <c:pt idx="7024">
                  <c:v>0.21</c:v>
                </c:pt>
                <c:pt idx="7025">
                  <c:v>0.12</c:v>
                </c:pt>
                <c:pt idx="7026">
                  <c:v>0.21</c:v>
                </c:pt>
                <c:pt idx="7027">
                  <c:v>0.12</c:v>
                </c:pt>
                <c:pt idx="7028">
                  <c:v>0.21</c:v>
                </c:pt>
                <c:pt idx="7029">
                  <c:v>0.12</c:v>
                </c:pt>
                <c:pt idx="7030">
                  <c:v>0.21</c:v>
                </c:pt>
                <c:pt idx="7031">
                  <c:v>0.12</c:v>
                </c:pt>
                <c:pt idx="7032">
                  <c:v>0.18</c:v>
                </c:pt>
                <c:pt idx="7033">
                  <c:v>0.12</c:v>
                </c:pt>
                <c:pt idx="7034">
                  <c:v>0.18</c:v>
                </c:pt>
                <c:pt idx="7035">
                  <c:v>0.12</c:v>
                </c:pt>
                <c:pt idx="7036">
                  <c:v>0.21</c:v>
                </c:pt>
                <c:pt idx="7037">
                  <c:v>0.12</c:v>
                </c:pt>
                <c:pt idx="7038">
                  <c:v>0.18</c:v>
                </c:pt>
                <c:pt idx="7039">
                  <c:v>0.12</c:v>
                </c:pt>
                <c:pt idx="7040">
                  <c:v>0.18</c:v>
                </c:pt>
                <c:pt idx="7041">
                  <c:v>0.12</c:v>
                </c:pt>
                <c:pt idx="7042">
                  <c:v>0.21</c:v>
                </c:pt>
                <c:pt idx="7043">
                  <c:v>0.12</c:v>
                </c:pt>
                <c:pt idx="7044">
                  <c:v>0.21</c:v>
                </c:pt>
                <c:pt idx="7045">
                  <c:v>0.12</c:v>
                </c:pt>
                <c:pt idx="7046">
                  <c:v>0.21</c:v>
                </c:pt>
                <c:pt idx="7047">
                  <c:v>0.12</c:v>
                </c:pt>
                <c:pt idx="7048">
                  <c:v>0.21</c:v>
                </c:pt>
                <c:pt idx="7049">
                  <c:v>0.12</c:v>
                </c:pt>
                <c:pt idx="7050">
                  <c:v>0.21</c:v>
                </c:pt>
                <c:pt idx="7051">
                  <c:v>0.12</c:v>
                </c:pt>
                <c:pt idx="7052">
                  <c:v>0.21</c:v>
                </c:pt>
                <c:pt idx="7053">
                  <c:v>0.12</c:v>
                </c:pt>
                <c:pt idx="7054">
                  <c:v>0.21</c:v>
                </c:pt>
                <c:pt idx="7055">
                  <c:v>0.12</c:v>
                </c:pt>
                <c:pt idx="7056">
                  <c:v>0.21</c:v>
                </c:pt>
                <c:pt idx="7057">
                  <c:v>0.12</c:v>
                </c:pt>
                <c:pt idx="7058">
                  <c:v>0.18</c:v>
                </c:pt>
                <c:pt idx="7059">
                  <c:v>0.12</c:v>
                </c:pt>
                <c:pt idx="7060">
                  <c:v>0.18</c:v>
                </c:pt>
                <c:pt idx="7061">
                  <c:v>0.12</c:v>
                </c:pt>
                <c:pt idx="7062">
                  <c:v>0.21</c:v>
                </c:pt>
                <c:pt idx="7063">
                  <c:v>0.12</c:v>
                </c:pt>
                <c:pt idx="7064">
                  <c:v>0.21</c:v>
                </c:pt>
                <c:pt idx="7065">
                  <c:v>0.12</c:v>
                </c:pt>
                <c:pt idx="7066">
                  <c:v>0.21</c:v>
                </c:pt>
                <c:pt idx="7067">
                  <c:v>0.12</c:v>
                </c:pt>
                <c:pt idx="7068">
                  <c:v>0.21</c:v>
                </c:pt>
                <c:pt idx="7069">
                  <c:v>0.12</c:v>
                </c:pt>
                <c:pt idx="7070">
                  <c:v>0.21</c:v>
                </c:pt>
                <c:pt idx="7071">
                  <c:v>0.12</c:v>
                </c:pt>
                <c:pt idx="7072">
                  <c:v>0.21</c:v>
                </c:pt>
                <c:pt idx="7073">
                  <c:v>0.12</c:v>
                </c:pt>
                <c:pt idx="7074">
                  <c:v>0.21</c:v>
                </c:pt>
                <c:pt idx="7075">
                  <c:v>0.12</c:v>
                </c:pt>
                <c:pt idx="7076">
                  <c:v>0.18</c:v>
                </c:pt>
                <c:pt idx="7077">
                  <c:v>0.12</c:v>
                </c:pt>
                <c:pt idx="7078">
                  <c:v>0.21</c:v>
                </c:pt>
                <c:pt idx="7079">
                  <c:v>0.12</c:v>
                </c:pt>
                <c:pt idx="7080">
                  <c:v>0.21</c:v>
                </c:pt>
                <c:pt idx="7081">
                  <c:v>0.12</c:v>
                </c:pt>
                <c:pt idx="7082">
                  <c:v>0.21</c:v>
                </c:pt>
                <c:pt idx="7083">
                  <c:v>0.12</c:v>
                </c:pt>
                <c:pt idx="7084">
                  <c:v>0.21</c:v>
                </c:pt>
                <c:pt idx="7085">
                  <c:v>0.12</c:v>
                </c:pt>
                <c:pt idx="7086">
                  <c:v>0.21</c:v>
                </c:pt>
                <c:pt idx="7087">
                  <c:v>0.12</c:v>
                </c:pt>
                <c:pt idx="7088">
                  <c:v>0.18</c:v>
                </c:pt>
                <c:pt idx="7089">
                  <c:v>0.12</c:v>
                </c:pt>
                <c:pt idx="7090">
                  <c:v>0.21</c:v>
                </c:pt>
                <c:pt idx="7091">
                  <c:v>0.12</c:v>
                </c:pt>
                <c:pt idx="7092">
                  <c:v>0.21</c:v>
                </c:pt>
                <c:pt idx="7093">
                  <c:v>0.12</c:v>
                </c:pt>
                <c:pt idx="7094">
                  <c:v>0.21</c:v>
                </c:pt>
                <c:pt idx="7095">
                  <c:v>0.12</c:v>
                </c:pt>
                <c:pt idx="7096">
                  <c:v>0.21</c:v>
                </c:pt>
                <c:pt idx="7097">
                  <c:v>0.12</c:v>
                </c:pt>
                <c:pt idx="7098">
                  <c:v>0.21</c:v>
                </c:pt>
                <c:pt idx="7099">
                  <c:v>0.12</c:v>
                </c:pt>
                <c:pt idx="7100">
                  <c:v>0.21</c:v>
                </c:pt>
                <c:pt idx="7101">
                  <c:v>0.12</c:v>
                </c:pt>
                <c:pt idx="7102">
                  <c:v>0.21</c:v>
                </c:pt>
                <c:pt idx="7103">
                  <c:v>0.12</c:v>
                </c:pt>
                <c:pt idx="7104">
                  <c:v>0.21</c:v>
                </c:pt>
                <c:pt idx="7105">
                  <c:v>0.12</c:v>
                </c:pt>
                <c:pt idx="7106">
                  <c:v>0.18</c:v>
                </c:pt>
                <c:pt idx="7107">
                  <c:v>0.12</c:v>
                </c:pt>
                <c:pt idx="7108">
                  <c:v>0.21</c:v>
                </c:pt>
                <c:pt idx="7109">
                  <c:v>0.12</c:v>
                </c:pt>
                <c:pt idx="7110">
                  <c:v>0.21</c:v>
                </c:pt>
                <c:pt idx="7111">
                  <c:v>0.12</c:v>
                </c:pt>
                <c:pt idx="7112">
                  <c:v>0.21</c:v>
                </c:pt>
                <c:pt idx="7113">
                  <c:v>0.12</c:v>
                </c:pt>
                <c:pt idx="7114">
                  <c:v>0.21</c:v>
                </c:pt>
                <c:pt idx="7115">
                  <c:v>0.12</c:v>
                </c:pt>
                <c:pt idx="7116">
                  <c:v>0.18</c:v>
                </c:pt>
                <c:pt idx="7117">
                  <c:v>0.12</c:v>
                </c:pt>
                <c:pt idx="7118">
                  <c:v>0.18</c:v>
                </c:pt>
                <c:pt idx="7119">
                  <c:v>0.12</c:v>
                </c:pt>
                <c:pt idx="7120">
                  <c:v>0.21</c:v>
                </c:pt>
                <c:pt idx="7121">
                  <c:v>0.12</c:v>
                </c:pt>
                <c:pt idx="7122">
                  <c:v>0.21</c:v>
                </c:pt>
                <c:pt idx="7123">
                  <c:v>0.12</c:v>
                </c:pt>
                <c:pt idx="7124">
                  <c:v>0.21</c:v>
                </c:pt>
                <c:pt idx="7125">
                  <c:v>0.12</c:v>
                </c:pt>
                <c:pt idx="7126">
                  <c:v>0.18</c:v>
                </c:pt>
                <c:pt idx="7127">
                  <c:v>0.12</c:v>
                </c:pt>
                <c:pt idx="7128">
                  <c:v>0.21</c:v>
                </c:pt>
                <c:pt idx="7129">
                  <c:v>0.12</c:v>
                </c:pt>
                <c:pt idx="7130">
                  <c:v>0.21</c:v>
                </c:pt>
                <c:pt idx="7131">
                  <c:v>0.12</c:v>
                </c:pt>
                <c:pt idx="7132">
                  <c:v>0.21</c:v>
                </c:pt>
                <c:pt idx="7133">
                  <c:v>0.12</c:v>
                </c:pt>
                <c:pt idx="7134">
                  <c:v>0.18</c:v>
                </c:pt>
                <c:pt idx="7135">
                  <c:v>0.12</c:v>
                </c:pt>
                <c:pt idx="7136">
                  <c:v>0.21</c:v>
                </c:pt>
                <c:pt idx="7137">
                  <c:v>0.12</c:v>
                </c:pt>
                <c:pt idx="7138">
                  <c:v>0.21</c:v>
                </c:pt>
                <c:pt idx="7139">
                  <c:v>0.12</c:v>
                </c:pt>
                <c:pt idx="7140">
                  <c:v>0.18</c:v>
                </c:pt>
                <c:pt idx="7141">
                  <c:v>0.12</c:v>
                </c:pt>
                <c:pt idx="7142">
                  <c:v>0.21</c:v>
                </c:pt>
                <c:pt idx="7143">
                  <c:v>0.12</c:v>
                </c:pt>
                <c:pt idx="7144">
                  <c:v>0.21</c:v>
                </c:pt>
                <c:pt idx="7145">
                  <c:v>0.12</c:v>
                </c:pt>
                <c:pt idx="7146">
                  <c:v>0.18</c:v>
                </c:pt>
                <c:pt idx="7147">
                  <c:v>0.12</c:v>
                </c:pt>
                <c:pt idx="7148">
                  <c:v>0.21</c:v>
                </c:pt>
                <c:pt idx="7149">
                  <c:v>0.12</c:v>
                </c:pt>
                <c:pt idx="7150">
                  <c:v>0.18</c:v>
                </c:pt>
                <c:pt idx="7151">
                  <c:v>0.12</c:v>
                </c:pt>
                <c:pt idx="7152">
                  <c:v>0.21</c:v>
                </c:pt>
                <c:pt idx="7153">
                  <c:v>0.12</c:v>
                </c:pt>
                <c:pt idx="7154">
                  <c:v>0.21</c:v>
                </c:pt>
                <c:pt idx="7155">
                  <c:v>0.12</c:v>
                </c:pt>
                <c:pt idx="7156">
                  <c:v>0.21</c:v>
                </c:pt>
                <c:pt idx="7157">
                  <c:v>0.12</c:v>
                </c:pt>
                <c:pt idx="7158">
                  <c:v>0.21</c:v>
                </c:pt>
                <c:pt idx="7159">
                  <c:v>0.12</c:v>
                </c:pt>
                <c:pt idx="7160">
                  <c:v>0.18</c:v>
                </c:pt>
                <c:pt idx="7161">
                  <c:v>0.12</c:v>
                </c:pt>
                <c:pt idx="7162">
                  <c:v>0.21</c:v>
                </c:pt>
                <c:pt idx="7163">
                  <c:v>0.12</c:v>
                </c:pt>
                <c:pt idx="7164">
                  <c:v>0.21</c:v>
                </c:pt>
                <c:pt idx="7165">
                  <c:v>0.12</c:v>
                </c:pt>
                <c:pt idx="7166">
                  <c:v>0.21</c:v>
                </c:pt>
                <c:pt idx="7167">
                  <c:v>0.12</c:v>
                </c:pt>
                <c:pt idx="7168">
                  <c:v>0.21</c:v>
                </c:pt>
                <c:pt idx="7169">
                  <c:v>0.12</c:v>
                </c:pt>
                <c:pt idx="7170">
                  <c:v>0.21</c:v>
                </c:pt>
                <c:pt idx="7171">
                  <c:v>0.12</c:v>
                </c:pt>
                <c:pt idx="7172">
                  <c:v>0.21</c:v>
                </c:pt>
                <c:pt idx="7173">
                  <c:v>0.12</c:v>
                </c:pt>
                <c:pt idx="7174">
                  <c:v>0.21</c:v>
                </c:pt>
                <c:pt idx="7175">
                  <c:v>0.12</c:v>
                </c:pt>
                <c:pt idx="7176">
                  <c:v>0.21</c:v>
                </c:pt>
                <c:pt idx="7177">
                  <c:v>0.12</c:v>
                </c:pt>
                <c:pt idx="7178">
                  <c:v>0.21</c:v>
                </c:pt>
                <c:pt idx="7179">
                  <c:v>0.12</c:v>
                </c:pt>
                <c:pt idx="7180">
                  <c:v>0.21</c:v>
                </c:pt>
                <c:pt idx="7181">
                  <c:v>0.12</c:v>
                </c:pt>
                <c:pt idx="7182">
                  <c:v>0.21</c:v>
                </c:pt>
                <c:pt idx="7183">
                  <c:v>0.12</c:v>
                </c:pt>
                <c:pt idx="7184">
                  <c:v>0.21</c:v>
                </c:pt>
                <c:pt idx="7185">
                  <c:v>0.12</c:v>
                </c:pt>
                <c:pt idx="7186">
                  <c:v>0.21</c:v>
                </c:pt>
                <c:pt idx="7187">
                  <c:v>0.12</c:v>
                </c:pt>
                <c:pt idx="7188">
                  <c:v>0.21</c:v>
                </c:pt>
                <c:pt idx="7189">
                  <c:v>0.12</c:v>
                </c:pt>
                <c:pt idx="7190">
                  <c:v>0.21</c:v>
                </c:pt>
                <c:pt idx="7191">
                  <c:v>0.12</c:v>
                </c:pt>
                <c:pt idx="7192">
                  <c:v>0.21</c:v>
                </c:pt>
                <c:pt idx="7193">
                  <c:v>0.12</c:v>
                </c:pt>
                <c:pt idx="7194">
                  <c:v>0.21</c:v>
                </c:pt>
                <c:pt idx="7195">
                  <c:v>0.12</c:v>
                </c:pt>
                <c:pt idx="7196">
                  <c:v>0.21</c:v>
                </c:pt>
                <c:pt idx="7197">
                  <c:v>0.12</c:v>
                </c:pt>
                <c:pt idx="7198">
                  <c:v>0.21</c:v>
                </c:pt>
                <c:pt idx="7199">
                  <c:v>0.12</c:v>
                </c:pt>
                <c:pt idx="7200">
                  <c:v>0.18</c:v>
                </c:pt>
                <c:pt idx="7201">
                  <c:v>0.12</c:v>
                </c:pt>
                <c:pt idx="7202">
                  <c:v>0.21</c:v>
                </c:pt>
                <c:pt idx="7203">
                  <c:v>0.12</c:v>
                </c:pt>
                <c:pt idx="7204">
                  <c:v>0.18</c:v>
                </c:pt>
                <c:pt idx="7205">
                  <c:v>0.12</c:v>
                </c:pt>
                <c:pt idx="7206">
                  <c:v>0.21</c:v>
                </c:pt>
                <c:pt idx="7207">
                  <c:v>0.12</c:v>
                </c:pt>
                <c:pt idx="7208">
                  <c:v>0.21</c:v>
                </c:pt>
                <c:pt idx="7209">
                  <c:v>0.12</c:v>
                </c:pt>
                <c:pt idx="7210">
                  <c:v>0.21</c:v>
                </c:pt>
                <c:pt idx="7211">
                  <c:v>0.12</c:v>
                </c:pt>
                <c:pt idx="7212">
                  <c:v>0.21</c:v>
                </c:pt>
                <c:pt idx="7213">
                  <c:v>0.12</c:v>
                </c:pt>
                <c:pt idx="7214">
                  <c:v>0.21</c:v>
                </c:pt>
                <c:pt idx="7215">
                  <c:v>0.12</c:v>
                </c:pt>
                <c:pt idx="7216">
                  <c:v>0.18</c:v>
                </c:pt>
                <c:pt idx="7217">
                  <c:v>0.12</c:v>
                </c:pt>
                <c:pt idx="7218">
                  <c:v>0.21</c:v>
                </c:pt>
                <c:pt idx="7219">
                  <c:v>0.12</c:v>
                </c:pt>
                <c:pt idx="7220">
                  <c:v>0.21</c:v>
                </c:pt>
                <c:pt idx="7221">
                  <c:v>0.12</c:v>
                </c:pt>
                <c:pt idx="7222">
                  <c:v>0.21</c:v>
                </c:pt>
                <c:pt idx="7223">
                  <c:v>0.12</c:v>
                </c:pt>
                <c:pt idx="7224">
                  <c:v>0.21</c:v>
                </c:pt>
                <c:pt idx="7225">
                  <c:v>0.12</c:v>
                </c:pt>
                <c:pt idx="7226">
                  <c:v>0.21</c:v>
                </c:pt>
                <c:pt idx="7227">
                  <c:v>0.12</c:v>
                </c:pt>
                <c:pt idx="7228">
                  <c:v>0.21</c:v>
                </c:pt>
                <c:pt idx="7229">
                  <c:v>0.12</c:v>
                </c:pt>
                <c:pt idx="7230">
                  <c:v>0.21</c:v>
                </c:pt>
                <c:pt idx="7231">
                  <c:v>0.12</c:v>
                </c:pt>
                <c:pt idx="7232">
                  <c:v>0.21</c:v>
                </c:pt>
                <c:pt idx="7233">
                  <c:v>0.12</c:v>
                </c:pt>
                <c:pt idx="7234">
                  <c:v>0.18</c:v>
                </c:pt>
                <c:pt idx="7235">
                  <c:v>0.12</c:v>
                </c:pt>
                <c:pt idx="7236">
                  <c:v>0.18</c:v>
                </c:pt>
                <c:pt idx="7237">
                  <c:v>0.12</c:v>
                </c:pt>
                <c:pt idx="7238">
                  <c:v>0.21</c:v>
                </c:pt>
                <c:pt idx="7239">
                  <c:v>0.12</c:v>
                </c:pt>
                <c:pt idx="7240">
                  <c:v>0.21</c:v>
                </c:pt>
                <c:pt idx="7241">
                  <c:v>0.12</c:v>
                </c:pt>
                <c:pt idx="7242">
                  <c:v>0.21</c:v>
                </c:pt>
                <c:pt idx="7243">
                  <c:v>0.12</c:v>
                </c:pt>
                <c:pt idx="7244">
                  <c:v>0.21</c:v>
                </c:pt>
                <c:pt idx="7245">
                  <c:v>0.12</c:v>
                </c:pt>
                <c:pt idx="7246">
                  <c:v>0.21</c:v>
                </c:pt>
                <c:pt idx="7247">
                  <c:v>0.12</c:v>
                </c:pt>
                <c:pt idx="7248">
                  <c:v>0.18</c:v>
                </c:pt>
                <c:pt idx="7249">
                  <c:v>0.12</c:v>
                </c:pt>
                <c:pt idx="7250">
                  <c:v>0.21</c:v>
                </c:pt>
                <c:pt idx="7251">
                  <c:v>0.12</c:v>
                </c:pt>
                <c:pt idx="7252">
                  <c:v>0.21</c:v>
                </c:pt>
                <c:pt idx="7253">
                  <c:v>0.12</c:v>
                </c:pt>
                <c:pt idx="7254">
                  <c:v>0.18</c:v>
                </c:pt>
                <c:pt idx="7255">
                  <c:v>0.12</c:v>
                </c:pt>
                <c:pt idx="7256">
                  <c:v>0.21</c:v>
                </c:pt>
                <c:pt idx="7257">
                  <c:v>0.12</c:v>
                </c:pt>
                <c:pt idx="7258">
                  <c:v>0.21</c:v>
                </c:pt>
                <c:pt idx="7259">
                  <c:v>0.12</c:v>
                </c:pt>
                <c:pt idx="7260">
                  <c:v>0.18</c:v>
                </c:pt>
                <c:pt idx="7261">
                  <c:v>0.12</c:v>
                </c:pt>
                <c:pt idx="7262">
                  <c:v>0.21</c:v>
                </c:pt>
                <c:pt idx="7263">
                  <c:v>0.12</c:v>
                </c:pt>
                <c:pt idx="7264">
                  <c:v>0.21</c:v>
                </c:pt>
                <c:pt idx="7265">
                  <c:v>0.12</c:v>
                </c:pt>
                <c:pt idx="7266">
                  <c:v>0.21</c:v>
                </c:pt>
                <c:pt idx="7267">
                  <c:v>0.12</c:v>
                </c:pt>
                <c:pt idx="7268">
                  <c:v>0.21</c:v>
                </c:pt>
                <c:pt idx="7269">
                  <c:v>0.12</c:v>
                </c:pt>
                <c:pt idx="7270">
                  <c:v>0.21</c:v>
                </c:pt>
                <c:pt idx="7271">
                  <c:v>0.12</c:v>
                </c:pt>
                <c:pt idx="7272">
                  <c:v>0.21</c:v>
                </c:pt>
                <c:pt idx="7273">
                  <c:v>0.12</c:v>
                </c:pt>
                <c:pt idx="7274">
                  <c:v>0.21</c:v>
                </c:pt>
                <c:pt idx="7275">
                  <c:v>0.12</c:v>
                </c:pt>
                <c:pt idx="7276">
                  <c:v>0.21</c:v>
                </c:pt>
                <c:pt idx="7277">
                  <c:v>0.12</c:v>
                </c:pt>
                <c:pt idx="7278">
                  <c:v>0.21</c:v>
                </c:pt>
                <c:pt idx="7279">
                  <c:v>0.12</c:v>
                </c:pt>
                <c:pt idx="7280">
                  <c:v>0.21</c:v>
                </c:pt>
                <c:pt idx="7281">
                  <c:v>0.12</c:v>
                </c:pt>
                <c:pt idx="7282">
                  <c:v>0.21</c:v>
                </c:pt>
                <c:pt idx="7283">
                  <c:v>0.12</c:v>
                </c:pt>
                <c:pt idx="7284">
                  <c:v>0.21</c:v>
                </c:pt>
                <c:pt idx="7285">
                  <c:v>0.12</c:v>
                </c:pt>
                <c:pt idx="7286">
                  <c:v>0.21</c:v>
                </c:pt>
                <c:pt idx="7287">
                  <c:v>0.12</c:v>
                </c:pt>
                <c:pt idx="7288">
                  <c:v>0.21</c:v>
                </c:pt>
                <c:pt idx="7289">
                  <c:v>0.12</c:v>
                </c:pt>
                <c:pt idx="7290">
                  <c:v>0.21</c:v>
                </c:pt>
                <c:pt idx="7291">
                  <c:v>0.12</c:v>
                </c:pt>
                <c:pt idx="7292">
                  <c:v>0.21</c:v>
                </c:pt>
                <c:pt idx="7293">
                  <c:v>0.12</c:v>
                </c:pt>
                <c:pt idx="7294">
                  <c:v>0.21</c:v>
                </c:pt>
                <c:pt idx="7295">
                  <c:v>0.12</c:v>
                </c:pt>
                <c:pt idx="7296">
                  <c:v>0.21</c:v>
                </c:pt>
                <c:pt idx="7297">
                  <c:v>0.12</c:v>
                </c:pt>
                <c:pt idx="7298">
                  <c:v>0.21</c:v>
                </c:pt>
                <c:pt idx="7299">
                  <c:v>0.12</c:v>
                </c:pt>
                <c:pt idx="7300">
                  <c:v>0.21</c:v>
                </c:pt>
                <c:pt idx="7301">
                  <c:v>0.12</c:v>
                </c:pt>
                <c:pt idx="7302">
                  <c:v>0.21</c:v>
                </c:pt>
                <c:pt idx="7303">
                  <c:v>0.12</c:v>
                </c:pt>
                <c:pt idx="7304">
                  <c:v>0.21</c:v>
                </c:pt>
                <c:pt idx="7305">
                  <c:v>0.12</c:v>
                </c:pt>
                <c:pt idx="7306">
                  <c:v>0.21</c:v>
                </c:pt>
                <c:pt idx="7307">
                  <c:v>0.12</c:v>
                </c:pt>
                <c:pt idx="7308">
                  <c:v>0.21</c:v>
                </c:pt>
                <c:pt idx="7309">
                  <c:v>0.12</c:v>
                </c:pt>
                <c:pt idx="7310">
                  <c:v>0.21</c:v>
                </c:pt>
                <c:pt idx="7311">
                  <c:v>0.12</c:v>
                </c:pt>
                <c:pt idx="7312">
                  <c:v>0.21</c:v>
                </c:pt>
                <c:pt idx="7313">
                  <c:v>0.12</c:v>
                </c:pt>
                <c:pt idx="7314">
                  <c:v>0.21</c:v>
                </c:pt>
                <c:pt idx="7315">
                  <c:v>0.12</c:v>
                </c:pt>
                <c:pt idx="7316">
                  <c:v>0.21</c:v>
                </c:pt>
                <c:pt idx="7317">
                  <c:v>0.12</c:v>
                </c:pt>
                <c:pt idx="7318">
                  <c:v>0.21</c:v>
                </c:pt>
                <c:pt idx="7319">
                  <c:v>0.12</c:v>
                </c:pt>
                <c:pt idx="7320">
                  <c:v>0.18</c:v>
                </c:pt>
                <c:pt idx="7321">
                  <c:v>0.12</c:v>
                </c:pt>
                <c:pt idx="7322">
                  <c:v>0.21</c:v>
                </c:pt>
                <c:pt idx="7323">
                  <c:v>0.12</c:v>
                </c:pt>
                <c:pt idx="7324">
                  <c:v>0.21</c:v>
                </c:pt>
                <c:pt idx="7325">
                  <c:v>0.12</c:v>
                </c:pt>
                <c:pt idx="7326">
                  <c:v>0.18</c:v>
                </c:pt>
                <c:pt idx="7327">
                  <c:v>0.12</c:v>
                </c:pt>
                <c:pt idx="7328">
                  <c:v>0.21</c:v>
                </c:pt>
                <c:pt idx="7329">
                  <c:v>0.12</c:v>
                </c:pt>
                <c:pt idx="7330">
                  <c:v>0.21</c:v>
                </c:pt>
                <c:pt idx="7331">
                  <c:v>0.12</c:v>
                </c:pt>
                <c:pt idx="7332">
                  <c:v>0.18</c:v>
                </c:pt>
                <c:pt idx="7333">
                  <c:v>0.12</c:v>
                </c:pt>
                <c:pt idx="7334">
                  <c:v>0.21</c:v>
                </c:pt>
                <c:pt idx="7335">
                  <c:v>0.12</c:v>
                </c:pt>
                <c:pt idx="7336">
                  <c:v>0.18</c:v>
                </c:pt>
                <c:pt idx="7337">
                  <c:v>0.12</c:v>
                </c:pt>
                <c:pt idx="7338">
                  <c:v>0.21</c:v>
                </c:pt>
                <c:pt idx="7339">
                  <c:v>0.12</c:v>
                </c:pt>
                <c:pt idx="7340">
                  <c:v>0.21</c:v>
                </c:pt>
                <c:pt idx="7341">
                  <c:v>0.12</c:v>
                </c:pt>
                <c:pt idx="7342">
                  <c:v>0.21</c:v>
                </c:pt>
                <c:pt idx="7343">
                  <c:v>0.12</c:v>
                </c:pt>
                <c:pt idx="7344">
                  <c:v>0.21</c:v>
                </c:pt>
                <c:pt idx="7345">
                  <c:v>0.12</c:v>
                </c:pt>
                <c:pt idx="7346">
                  <c:v>0.21</c:v>
                </c:pt>
                <c:pt idx="7347">
                  <c:v>0.12</c:v>
                </c:pt>
                <c:pt idx="7348">
                  <c:v>0.21</c:v>
                </c:pt>
                <c:pt idx="7349">
                  <c:v>0.12</c:v>
                </c:pt>
                <c:pt idx="7350">
                  <c:v>0.21</c:v>
                </c:pt>
                <c:pt idx="7351">
                  <c:v>0.12</c:v>
                </c:pt>
                <c:pt idx="7352">
                  <c:v>0.21</c:v>
                </c:pt>
                <c:pt idx="7353">
                  <c:v>0.12</c:v>
                </c:pt>
                <c:pt idx="7354">
                  <c:v>0.21</c:v>
                </c:pt>
                <c:pt idx="7355">
                  <c:v>0.12</c:v>
                </c:pt>
                <c:pt idx="7356">
                  <c:v>0.18</c:v>
                </c:pt>
                <c:pt idx="7357">
                  <c:v>0.12</c:v>
                </c:pt>
                <c:pt idx="7358">
                  <c:v>0.21</c:v>
                </c:pt>
                <c:pt idx="7359">
                  <c:v>0.12</c:v>
                </c:pt>
                <c:pt idx="7360">
                  <c:v>0.21</c:v>
                </c:pt>
                <c:pt idx="7361">
                  <c:v>0.12</c:v>
                </c:pt>
                <c:pt idx="7362">
                  <c:v>0.21</c:v>
                </c:pt>
                <c:pt idx="7363">
                  <c:v>0.12</c:v>
                </c:pt>
                <c:pt idx="7364">
                  <c:v>0.21</c:v>
                </c:pt>
                <c:pt idx="7365">
                  <c:v>0.12</c:v>
                </c:pt>
                <c:pt idx="7366">
                  <c:v>0.18</c:v>
                </c:pt>
                <c:pt idx="7367">
                  <c:v>0.12</c:v>
                </c:pt>
                <c:pt idx="7368">
                  <c:v>0.18</c:v>
                </c:pt>
                <c:pt idx="7369">
                  <c:v>0.12</c:v>
                </c:pt>
                <c:pt idx="7370">
                  <c:v>0.21</c:v>
                </c:pt>
                <c:pt idx="7371">
                  <c:v>0.12</c:v>
                </c:pt>
                <c:pt idx="7372">
                  <c:v>0.21</c:v>
                </c:pt>
                <c:pt idx="7373">
                  <c:v>0.12</c:v>
                </c:pt>
                <c:pt idx="7374">
                  <c:v>0.18</c:v>
                </c:pt>
                <c:pt idx="7375">
                  <c:v>0.12</c:v>
                </c:pt>
                <c:pt idx="7376">
                  <c:v>0.21</c:v>
                </c:pt>
                <c:pt idx="7377">
                  <c:v>0.12</c:v>
                </c:pt>
                <c:pt idx="7378">
                  <c:v>0.21</c:v>
                </c:pt>
                <c:pt idx="7379">
                  <c:v>0.12</c:v>
                </c:pt>
                <c:pt idx="7380">
                  <c:v>0.18</c:v>
                </c:pt>
                <c:pt idx="7381">
                  <c:v>0.12</c:v>
                </c:pt>
                <c:pt idx="7382">
                  <c:v>0.21</c:v>
                </c:pt>
                <c:pt idx="7383">
                  <c:v>0.12</c:v>
                </c:pt>
                <c:pt idx="7384">
                  <c:v>0.21</c:v>
                </c:pt>
                <c:pt idx="7385">
                  <c:v>0.12</c:v>
                </c:pt>
                <c:pt idx="7386">
                  <c:v>0.18</c:v>
                </c:pt>
                <c:pt idx="7387">
                  <c:v>0.12</c:v>
                </c:pt>
                <c:pt idx="7388">
                  <c:v>0.21</c:v>
                </c:pt>
                <c:pt idx="7389">
                  <c:v>0.12</c:v>
                </c:pt>
                <c:pt idx="7390">
                  <c:v>0.21</c:v>
                </c:pt>
                <c:pt idx="7391">
                  <c:v>0.12</c:v>
                </c:pt>
                <c:pt idx="7392">
                  <c:v>0.21</c:v>
                </c:pt>
                <c:pt idx="7393">
                  <c:v>0.12</c:v>
                </c:pt>
                <c:pt idx="7394">
                  <c:v>0.21</c:v>
                </c:pt>
                <c:pt idx="7395">
                  <c:v>0.12</c:v>
                </c:pt>
                <c:pt idx="7396">
                  <c:v>0.21</c:v>
                </c:pt>
                <c:pt idx="7397">
                  <c:v>0.12</c:v>
                </c:pt>
                <c:pt idx="7398">
                  <c:v>0.18</c:v>
                </c:pt>
                <c:pt idx="7399">
                  <c:v>0.12</c:v>
                </c:pt>
                <c:pt idx="7400">
                  <c:v>0.21</c:v>
                </c:pt>
                <c:pt idx="7401">
                  <c:v>0.12</c:v>
                </c:pt>
                <c:pt idx="7402">
                  <c:v>0.21</c:v>
                </c:pt>
                <c:pt idx="7403">
                  <c:v>0.12</c:v>
                </c:pt>
                <c:pt idx="7404">
                  <c:v>0.21</c:v>
                </c:pt>
                <c:pt idx="7405">
                  <c:v>0.12</c:v>
                </c:pt>
                <c:pt idx="7406">
                  <c:v>0.21</c:v>
                </c:pt>
                <c:pt idx="7407">
                  <c:v>0.12</c:v>
                </c:pt>
                <c:pt idx="7408">
                  <c:v>0.21</c:v>
                </c:pt>
                <c:pt idx="7409">
                  <c:v>0.12</c:v>
                </c:pt>
                <c:pt idx="7410">
                  <c:v>0.21</c:v>
                </c:pt>
                <c:pt idx="7411">
                  <c:v>0.12</c:v>
                </c:pt>
                <c:pt idx="7412">
                  <c:v>0.21</c:v>
                </c:pt>
                <c:pt idx="7413">
                  <c:v>0.12</c:v>
                </c:pt>
                <c:pt idx="7414">
                  <c:v>0.18</c:v>
                </c:pt>
                <c:pt idx="7415">
                  <c:v>0.12</c:v>
                </c:pt>
                <c:pt idx="7416">
                  <c:v>0.21</c:v>
                </c:pt>
                <c:pt idx="7417">
                  <c:v>0.12</c:v>
                </c:pt>
                <c:pt idx="7418">
                  <c:v>0.21</c:v>
                </c:pt>
                <c:pt idx="7419">
                  <c:v>0.12</c:v>
                </c:pt>
                <c:pt idx="7420">
                  <c:v>0.21</c:v>
                </c:pt>
                <c:pt idx="7421">
                  <c:v>0.12</c:v>
                </c:pt>
                <c:pt idx="7422">
                  <c:v>0.21</c:v>
                </c:pt>
                <c:pt idx="7423">
                  <c:v>0.12</c:v>
                </c:pt>
                <c:pt idx="7424">
                  <c:v>0.21</c:v>
                </c:pt>
                <c:pt idx="7425">
                  <c:v>0.12</c:v>
                </c:pt>
                <c:pt idx="7426">
                  <c:v>0.21</c:v>
                </c:pt>
                <c:pt idx="7427">
                  <c:v>0.12</c:v>
                </c:pt>
                <c:pt idx="7428">
                  <c:v>0.21</c:v>
                </c:pt>
                <c:pt idx="7429">
                  <c:v>0.12</c:v>
                </c:pt>
                <c:pt idx="7430">
                  <c:v>0.21</c:v>
                </c:pt>
                <c:pt idx="7431">
                  <c:v>0.12</c:v>
                </c:pt>
                <c:pt idx="7432">
                  <c:v>0.21</c:v>
                </c:pt>
                <c:pt idx="7433">
                  <c:v>0.12</c:v>
                </c:pt>
                <c:pt idx="7434">
                  <c:v>0.21</c:v>
                </c:pt>
                <c:pt idx="7435">
                  <c:v>0.12</c:v>
                </c:pt>
                <c:pt idx="7436">
                  <c:v>0.21</c:v>
                </c:pt>
                <c:pt idx="7437">
                  <c:v>0.12</c:v>
                </c:pt>
                <c:pt idx="7438">
                  <c:v>0.21</c:v>
                </c:pt>
                <c:pt idx="7439">
                  <c:v>0.12</c:v>
                </c:pt>
                <c:pt idx="7440">
                  <c:v>0.21</c:v>
                </c:pt>
                <c:pt idx="7441">
                  <c:v>0.12</c:v>
                </c:pt>
                <c:pt idx="7442">
                  <c:v>0.21</c:v>
                </c:pt>
                <c:pt idx="7443">
                  <c:v>0.12</c:v>
                </c:pt>
                <c:pt idx="7444">
                  <c:v>0.21</c:v>
                </c:pt>
                <c:pt idx="7445">
                  <c:v>0.12</c:v>
                </c:pt>
                <c:pt idx="7446">
                  <c:v>0.21</c:v>
                </c:pt>
                <c:pt idx="7447">
                  <c:v>0.12</c:v>
                </c:pt>
                <c:pt idx="7448">
                  <c:v>0.21</c:v>
                </c:pt>
                <c:pt idx="7449">
                  <c:v>0.12</c:v>
                </c:pt>
                <c:pt idx="7450">
                  <c:v>0.21</c:v>
                </c:pt>
                <c:pt idx="7451">
                  <c:v>0.12</c:v>
                </c:pt>
                <c:pt idx="7452">
                  <c:v>0.21</c:v>
                </c:pt>
                <c:pt idx="7453">
                  <c:v>0.12</c:v>
                </c:pt>
                <c:pt idx="7454">
                  <c:v>0.21</c:v>
                </c:pt>
                <c:pt idx="7455">
                  <c:v>0.12</c:v>
                </c:pt>
                <c:pt idx="7456">
                  <c:v>0.21</c:v>
                </c:pt>
                <c:pt idx="7457">
                  <c:v>0.12</c:v>
                </c:pt>
                <c:pt idx="7458">
                  <c:v>0.21</c:v>
                </c:pt>
                <c:pt idx="7459">
                  <c:v>0.12</c:v>
                </c:pt>
                <c:pt idx="7460">
                  <c:v>0.21</c:v>
                </c:pt>
                <c:pt idx="7461">
                  <c:v>0.12</c:v>
                </c:pt>
                <c:pt idx="7462">
                  <c:v>0.21</c:v>
                </c:pt>
                <c:pt idx="7463">
                  <c:v>0.12</c:v>
                </c:pt>
                <c:pt idx="7464">
                  <c:v>0.21</c:v>
                </c:pt>
                <c:pt idx="7465">
                  <c:v>0.12</c:v>
                </c:pt>
                <c:pt idx="7466">
                  <c:v>0.21</c:v>
                </c:pt>
                <c:pt idx="7467">
                  <c:v>0.12</c:v>
                </c:pt>
                <c:pt idx="7468">
                  <c:v>0.21</c:v>
                </c:pt>
                <c:pt idx="7469">
                  <c:v>0.12</c:v>
                </c:pt>
                <c:pt idx="7470">
                  <c:v>0.21</c:v>
                </c:pt>
                <c:pt idx="7471">
                  <c:v>0.12</c:v>
                </c:pt>
                <c:pt idx="7472">
                  <c:v>0.21</c:v>
                </c:pt>
                <c:pt idx="7473">
                  <c:v>0.12</c:v>
                </c:pt>
                <c:pt idx="7474">
                  <c:v>0.21</c:v>
                </c:pt>
                <c:pt idx="7475">
                  <c:v>0.12</c:v>
                </c:pt>
                <c:pt idx="7476">
                  <c:v>0.21</c:v>
                </c:pt>
                <c:pt idx="7477">
                  <c:v>0.12</c:v>
                </c:pt>
                <c:pt idx="7478">
                  <c:v>0.21</c:v>
                </c:pt>
                <c:pt idx="7479">
                  <c:v>0.12</c:v>
                </c:pt>
                <c:pt idx="7480">
                  <c:v>0.21</c:v>
                </c:pt>
                <c:pt idx="7481">
                  <c:v>0.12</c:v>
                </c:pt>
                <c:pt idx="7482">
                  <c:v>0.21</c:v>
                </c:pt>
                <c:pt idx="7483">
                  <c:v>0.12</c:v>
                </c:pt>
                <c:pt idx="7484">
                  <c:v>0.21</c:v>
                </c:pt>
                <c:pt idx="7485">
                  <c:v>0.12</c:v>
                </c:pt>
                <c:pt idx="7486">
                  <c:v>0.21</c:v>
                </c:pt>
                <c:pt idx="7487">
                  <c:v>0.12</c:v>
                </c:pt>
                <c:pt idx="7488">
                  <c:v>0.21</c:v>
                </c:pt>
                <c:pt idx="7489">
                  <c:v>0.12</c:v>
                </c:pt>
                <c:pt idx="7490">
                  <c:v>0.21</c:v>
                </c:pt>
                <c:pt idx="7491">
                  <c:v>0.12</c:v>
                </c:pt>
                <c:pt idx="7492">
                  <c:v>0.21</c:v>
                </c:pt>
                <c:pt idx="7493">
                  <c:v>0.12</c:v>
                </c:pt>
                <c:pt idx="7494">
                  <c:v>0.21</c:v>
                </c:pt>
                <c:pt idx="7495">
                  <c:v>0.12</c:v>
                </c:pt>
                <c:pt idx="7496">
                  <c:v>0.21</c:v>
                </c:pt>
                <c:pt idx="7497">
                  <c:v>0.12</c:v>
                </c:pt>
                <c:pt idx="7498">
                  <c:v>0.18</c:v>
                </c:pt>
                <c:pt idx="7499">
                  <c:v>0.12</c:v>
                </c:pt>
                <c:pt idx="7500">
                  <c:v>0.21</c:v>
                </c:pt>
                <c:pt idx="7501">
                  <c:v>0.12</c:v>
                </c:pt>
                <c:pt idx="7502">
                  <c:v>0.21</c:v>
                </c:pt>
                <c:pt idx="7503">
                  <c:v>0.12</c:v>
                </c:pt>
                <c:pt idx="7504">
                  <c:v>0.21</c:v>
                </c:pt>
                <c:pt idx="7505">
                  <c:v>0.12</c:v>
                </c:pt>
                <c:pt idx="7506">
                  <c:v>0.21</c:v>
                </c:pt>
                <c:pt idx="7507">
                  <c:v>0.12</c:v>
                </c:pt>
                <c:pt idx="7508">
                  <c:v>0.18</c:v>
                </c:pt>
                <c:pt idx="7509">
                  <c:v>0.12</c:v>
                </c:pt>
                <c:pt idx="7510">
                  <c:v>0.21</c:v>
                </c:pt>
                <c:pt idx="7511">
                  <c:v>0.12</c:v>
                </c:pt>
                <c:pt idx="7512">
                  <c:v>0.21</c:v>
                </c:pt>
                <c:pt idx="7513">
                  <c:v>0.12</c:v>
                </c:pt>
                <c:pt idx="7514">
                  <c:v>0.21</c:v>
                </c:pt>
                <c:pt idx="7515">
                  <c:v>0.12</c:v>
                </c:pt>
                <c:pt idx="7516">
                  <c:v>0.21</c:v>
                </c:pt>
                <c:pt idx="7517">
                  <c:v>0.12</c:v>
                </c:pt>
                <c:pt idx="7518">
                  <c:v>0.21</c:v>
                </c:pt>
                <c:pt idx="7519">
                  <c:v>0.12</c:v>
                </c:pt>
                <c:pt idx="7520">
                  <c:v>0.21</c:v>
                </c:pt>
                <c:pt idx="7521">
                  <c:v>0.12</c:v>
                </c:pt>
                <c:pt idx="7522">
                  <c:v>0.21</c:v>
                </c:pt>
                <c:pt idx="7523">
                  <c:v>0.12</c:v>
                </c:pt>
                <c:pt idx="7524">
                  <c:v>0.21</c:v>
                </c:pt>
                <c:pt idx="7525">
                  <c:v>0.12</c:v>
                </c:pt>
                <c:pt idx="7526">
                  <c:v>0.21</c:v>
                </c:pt>
                <c:pt idx="7527">
                  <c:v>0.12</c:v>
                </c:pt>
                <c:pt idx="7528">
                  <c:v>0.21</c:v>
                </c:pt>
                <c:pt idx="7529">
                  <c:v>0.12</c:v>
                </c:pt>
                <c:pt idx="7530">
                  <c:v>0.21</c:v>
                </c:pt>
                <c:pt idx="7531">
                  <c:v>0.12</c:v>
                </c:pt>
                <c:pt idx="7532">
                  <c:v>0.21</c:v>
                </c:pt>
                <c:pt idx="7533">
                  <c:v>0.12</c:v>
                </c:pt>
                <c:pt idx="7534">
                  <c:v>0.18</c:v>
                </c:pt>
                <c:pt idx="7535">
                  <c:v>0.12</c:v>
                </c:pt>
                <c:pt idx="7536">
                  <c:v>0.21</c:v>
                </c:pt>
                <c:pt idx="7537">
                  <c:v>0.12</c:v>
                </c:pt>
                <c:pt idx="7538">
                  <c:v>0.21</c:v>
                </c:pt>
                <c:pt idx="7539">
                  <c:v>0.12</c:v>
                </c:pt>
                <c:pt idx="7540">
                  <c:v>0.21</c:v>
                </c:pt>
                <c:pt idx="7541">
                  <c:v>0.12</c:v>
                </c:pt>
                <c:pt idx="7542">
                  <c:v>0.21</c:v>
                </c:pt>
                <c:pt idx="7543">
                  <c:v>0.12</c:v>
                </c:pt>
                <c:pt idx="7544">
                  <c:v>0.21</c:v>
                </c:pt>
                <c:pt idx="7545">
                  <c:v>0.12</c:v>
                </c:pt>
                <c:pt idx="7546">
                  <c:v>0.21</c:v>
                </c:pt>
                <c:pt idx="7547">
                  <c:v>0.12</c:v>
                </c:pt>
                <c:pt idx="7548">
                  <c:v>0.21</c:v>
                </c:pt>
                <c:pt idx="7549">
                  <c:v>0.12</c:v>
                </c:pt>
                <c:pt idx="7550">
                  <c:v>0.21</c:v>
                </c:pt>
                <c:pt idx="7551">
                  <c:v>0.12</c:v>
                </c:pt>
                <c:pt idx="7552">
                  <c:v>0.21</c:v>
                </c:pt>
                <c:pt idx="7553">
                  <c:v>0.12</c:v>
                </c:pt>
                <c:pt idx="7554">
                  <c:v>0.21</c:v>
                </c:pt>
                <c:pt idx="7555">
                  <c:v>0.12</c:v>
                </c:pt>
                <c:pt idx="7556">
                  <c:v>0.21</c:v>
                </c:pt>
                <c:pt idx="7557">
                  <c:v>0.12</c:v>
                </c:pt>
                <c:pt idx="7558">
                  <c:v>0.21</c:v>
                </c:pt>
                <c:pt idx="7559">
                  <c:v>0.12</c:v>
                </c:pt>
                <c:pt idx="7560">
                  <c:v>0.21</c:v>
                </c:pt>
                <c:pt idx="7561">
                  <c:v>0.12</c:v>
                </c:pt>
                <c:pt idx="7562">
                  <c:v>0.21</c:v>
                </c:pt>
                <c:pt idx="7563">
                  <c:v>0.12</c:v>
                </c:pt>
                <c:pt idx="7564">
                  <c:v>0.21</c:v>
                </c:pt>
                <c:pt idx="7565">
                  <c:v>0.12</c:v>
                </c:pt>
                <c:pt idx="7566">
                  <c:v>0.21</c:v>
                </c:pt>
                <c:pt idx="7567">
                  <c:v>0.12</c:v>
                </c:pt>
                <c:pt idx="7568">
                  <c:v>0.21</c:v>
                </c:pt>
                <c:pt idx="7569">
                  <c:v>0.12</c:v>
                </c:pt>
                <c:pt idx="7570">
                  <c:v>0.21</c:v>
                </c:pt>
                <c:pt idx="7571">
                  <c:v>0.12</c:v>
                </c:pt>
                <c:pt idx="7572">
                  <c:v>0.21</c:v>
                </c:pt>
                <c:pt idx="7573">
                  <c:v>0.12</c:v>
                </c:pt>
                <c:pt idx="7574">
                  <c:v>0.21</c:v>
                </c:pt>
                <c:pt idx="7575">
                  <c:v>0.12</c:v>
                </c:pt>
                <c:pt idx="7576">
                  <c:v>0.21</c:v>
                </c:pt>
                <c:pt idx="7577">
                  <c:v>0.12</c:v>
                </c:pt>
                <c:pt idx="7578">
                  <c:v>0.21</c:v>
                </c:pt>
                <c:pt idx="7579">
                  <c:v>0.12</c:v>
                </c:pt>
                <c:pt idx="7580">
                  <c:v>0.21</c:v>
                </c:pt>
                <c:pt idx="7581">
                  <c:v>0.12</c:v>
                </c:pt>
                <c:pt idx="7582">
                  <c:v>0.21</c:v>
                </c:pt>
                <c:pt idx="7583">
                  <c:v>0.12</c:v>
                </c:pt>
                <c:pt idx="7584">
                  <c:v>0.21</c:v>
                </c:pt>
                <c:pt idx="7585">
                  <c:v>0.12</c:v>
                </c:pt>
                <c:pt idx="7586">
                  <c:v>0.21</c:v>
                </c:pt>
                <c:pt idx="7587">
                  <c:v>0.12</c:v>
                </c:pt>
                <c:pt idx="7588">
                  <c:v>0.21</c:v>
                </c:pt>
                <c:pt idx="7589">
                  <c:v>0.12</c:v>
                </c:pt>
                <c:pt idx="7590">
                  <c:v>0.21</c:v>
                </c:pt>
                <c:pt idx="7591">
                  <c:v>0.12</c:v>
                </c:pt>
                <c:pt idx="7592">
                  <c:v>0.21</c:v>
                </c:pt>
                <c:pt idx="7593">
                  <c:v>0.12</c:v>
                </c:pt>
                <c:pt idx="7594">
                  <c:v>0.21</c:v>
                </c:pt>
                <c:pt idx="7595">
                  <c:v>0.12</c:v>
                </c:pt>
                <c:pt idx="7596">
                  <c:v>0.21</c:v>
                </c:pt>
                <c:pt idx="7597">
                  <c:v>0.12</c:v>
                </c:pt>
                <c:pt idx="7598">
                  <c:v>0.21</c:v>
                </c:pt>
                <c:pt idx="7599">
                  <c:v>0.12</c:v>
                </c:pt>
                <c:pt idx="7600">
                  <c:v>0.21</c:v>
                </c:pt>
                <c:pt idx="7601">
                  <c:v>0.12</c:v>
                </c:pt>
                <c:pt idx="7602">
                  <c:v>0.21</c:v>
                </c:pt>
                <c:pt idx="7603">
                  <c:v>0.12</c:v>
                </c:pt>
                <c:pt idx="7604">
                  <c:v>0.21</c:v>
                </c:pt>
                <c:pt idx="7605">
                  <c:v>0.12</c:v>
                </c:pt>
                <c:pt idx="7606">
                  <c:v>0.21</c:v>
                </c:pt>
                <c:pt idx="7607">
                  <c:v>0.12</c:v>
                </c:pt>
                <c:pt idx="7608">
                  <c:v>0.21</c:v>
                </c:pt>
                <c:pt idx="7609">
                  <c:v>0.12</c:v>
                </c:pt>
                <c:pt idx="7610">
                  <c:v>0.21</c:v>
                </c:pt>
                <c:pt idx="7611">
                  <c:v>0.12</c:v>
                </c:pt>
                <c:pt idx="7612">
                  <c:v>0.21</c:v>
                </c:pt>
                <c:pt idx="7613">
                  <c:v>0.12</c:v>
                </c:pt>
                <c:pt idx="7614">
                  <c:v>0.18</c:v>
                </c:pt>
                <c:pt idx="7615">
                  <c:v>0.12</c:v>
                </c:pt>
                <c:pt idx="7616">
                  <c:v>0.21</c:v>
                </c:pt>
                <c:pt idx="7617">
                  <c:v>0.12</c:v>
                </c:pt>
                <c:pt idx="7618">
                  <c:v>0.21</c:v>
                </c:pt>
                <c:pt idx="7619">
                  <c:v>0.12</c:v>
                </c:pt>
                <c:pt idx="7620">
                  <c:v>0.21</c:v>
                </c:pt>
                <c:pt idx="7621">
                  <c:v>0.12</c:v>
                </c:pt>
                <c:pt idx="7622">
                  <c:v>0.21</c:v>
                </c:pt>
                <c:pt idx="7623">
                  <c:v>0.12</c:v>
                </c:pt>
                <c:pt idx="7624">
                  <c:v>0.21</c:v>
                </c:pt>
                <c:pt idx="7625">
                  <c:v>0.12</c:v>
                </c:pt>
                <c:pt idx="7626">
                  <c:v>0.21</c:v>
                </c:pt>
                <c:pt idx="7627">
                  <c:v>0.12</c:v>
                </c:pt>
                <c:pt idx="7628">
                  <c:v>0.21</c:v>
                </c:pt>
                <c:pt idx="7629">
                  <c:v>0.12</c:v>
                </c:pt>
                <c:pt idx="7630">
                  <c:v>0.21</c:v>
                </c:pt>
                <c:pt idx="7631">
                  <c:v>0.12</c:v>
                </c:pt>
                <c:pt idx="7632">
                  <c:v>0.21</c:v>
                </c:pt>
                <c:pt idx="7633">
                  <c:v>0.12</c:v>
                </c:pt>
                <c:pt idx="7634">
                  <c:v>0.21</c:v>
                </c:pt>
                <c:pt idx="7635">
                  <c:v>0.12</c:v>
                </c:pt>
                <c:pt idx="7636">
                  <c:v>0.21</c:v>
                </c:pt>
                <c:pt idx="7637">
                  <c:v>0.12</c:v>
                </c:pt>
                <c:pt idx="7638">
                  <c:v>0.21</c:v>
                </c:pt>
                <c:pt idx="7639">
                  <c:v>0.12</c:v>
                </c:pt>
                <c:pt idx="7640">
                  <c:v>0.18</c:v>
                </c:pt>
                <c:pt idx="7641">
                  <c:v>0.12</c:v>
                </c:pt>
                <c:pt idx="7642">
                  <c:v>0.21</c:v>
                </c:pt>
                <c:pt idx="7643">
                  <c:v>0.12</c:v>
                </c:pt>
                <c:pt idx="7644">
                  <c:v>0.18</c:v>
                </c:pt>
                <c:pt idx="7645">
                  <c:v>0.12</c:v>
                </c:pt>
                <c:pt idx="7646">
                  <c:v>0.21</c:v>
                </c:pt>
                <c:pt idx="7647">
                  <c:v>0.12</c:v>
                </c:pt>
                <c:pt idx="7648">
                  <c:v>0.18</c:v>
                </c:pt>
                <c:pt idx="7649">
                  <c:v>0.12</c:v>
                </c:pt>
                <c:pt idx="7650">
                  <c:v>0.21</c:v>
                </c:pt>
                <c:pt idx="7651">
                  <c:v>0.12</c:v>
                </c:pt>
                <c:pt idx="7652">
                  <c:v>0.21</c:v>
                </c:pt>
                <c:pt idx="7653">
                  <c:v>0.12</c:v>
                </c:pt>
                <c:pt idx="7654">
                  <c:v>0.21</c:v>
                </c:pt>
                <c:pt idx="7655">
                  <c:v>0.12</c:v>
                </c:pt>
                <c:pt idx="7656">
                  <c:v>0.18</c:v>
                </c:pt>
                <c:pt idx="7657">
                  <c:v>0.12</c:v>
                </c:pt>
                <c:pt idx="7658">
                  <c:v>0.21</c:v>
                </c:pt>
                <c:pt idx="7659">
                  <c:v>0.12</c:v>
                </c:pt>
                <c:pt idx="7660">
                  <c:v>0.21</c:v>
                </c:pt>
                <c:pt idx="7661">
                  <c:v>0.12</c:v>
                </c:pt>
                <c:pt idx="7662">
                  <c:v>0.21</c:v>
                </c:pt>
                <c:pt idx="7663">
                  <c:v>0.12</c:v>
                </c:pt>
                <c:pt idx="7664">
                  <c:v>0.21</c:v>
                </c:pt>
                <c:pt idx="7665">
                  <c:v>0.12</c:v>
                </c:pt>
                <c:pt idx="7666">
                  <c:v>0.21</c:v>
                </c:pt>
                <c:pt idx="7667">
                  <c:v>0.12</c:v>
                </c:pt>
                <c:pt idx="7668">
                  <c:v>0.21</c:v>
                </c:pt>
                <c:pt idx="7669">
                  <c:v>0.12</c:v>
                </c:pt>
                <c:pt idx="7670">
                  <c:v>0.21</c:v>
                </c:pt>
                <c:pt idx="7671">
                  <c:v>0.12</c:v>
                </c:pt>
                <c:pt idx="7672">
                  <c:v>0.21</c:v>
                </c:pt>
                <c:pt idx="7673">
                  <c:v>0.12</c:v>
                </c:pt>
                <c:pt idx="7674">
                  <c:v>0.21</c:v>
                </c:pt>
                <c:pt idx="7675">
                  <c:v>0.12</c:v>
                </c:pt>
                <c:pt idx="7676">
                  <c:v>0.18</c:v>
                </c:pt>
                <c:pt idx="7677">
                  <c:v>0.12</c:v>
                </c:pt>
                <c:pt idx="7678">
                  <c:v>0.21</c:v>
                </c:pt>
                <c:pt idx="7679">
                  <c:v>0.12</c:v>
                </c:pt>
                <c:pt idx="7680">
                  <c:v>0.21</c:v>
                </c:pt>
                <c:pt idx="7681">
                  <c:v>0.12</c:v>
                </c:pt>
                <c:pt idx="7682">
                  <c:v>0.21</c:v>
                </c:pt>
                <c:pt idx="7683">
                  <c:v>0.12</c:v>
                </c:pt>
                <c:pt idx="7684">
                  <c:v>0.21</c:v>
                </c:pt>
                <c:pt idx="7685">
                  <c:v>0.12</c:v>
                </c:pt>
                <c:pt idx="7686">
                  <c:v>0.18</c:v>
                </c:pt>
                <c:pt idx="7687">
                  <c:v>0.12</c:v>
                </c:pt>
                <c:pt idx="7688">
                  <c:v>0.21</c:v>
                </c:pt>
                <c:pt idx="7689">
                  <c:v>0.12</c:v>
                </c:pt>
                <c:pt idx="7690">
                  <c:v>0.21</c:v>
                </c:pt>
                <c:pt idx="7691">
                  <c:v>0.12</c:v>
                </c:pt>
                <c:pt idx="7692">
                  <c:v>0.21</c:v>
                </c:pt>
                <c:pt idx="7693">
                  <c:v>0.12</c:v>
                </c:pt>
                <c:pt idx="7694">
                  <c:v>0.21</c:v>
                </c:pt>
                <c:pt idx="7695">
                  <c:v>0.12</c:v>
                </c:pt>
                <c:pt idx="7696">
                  <c:v>0.21</c:v>
                </c:pt>
                <c:pt idx="7697">
                  <c:v>0.12</c:v>
                </c:pt>
                <c:pt idx="7698">
                  <c:v>0.21</c:v>
                </c:pt>
                <c:pt idx="7699">
                  <c:v>0.12</c:v>
                </c:pt>
                <c:pt idx="7700">
                  <c:v>0.18</c:v>
                </c:pt>
                <c:pt idx="7701">
                  <c:v>0.12</c:v>
                </c:pt>
                <c:pt idx="7702">
                  <c:v>0.21</c:v>
                </c:pt>
                <c:pt idx="7703">
                  <c:v>0.12</c:v>
                </c:pt>
                <c:pt idx="7704">
                  <c:v>0.21</c:v>
                </c:pt>
                <c:pt idx="7705">
                  <c:v>0.12</c:v>
                </c:pt>
                <c:pt idx="7706">
                  <c:v>0.21</c:v>
                </c:pt>
                <c:pt idx="7707">
                  <c:v>0.12</c:v>
                </c:pt>
                <c:pt idx="7708">
                  <c:v>0.21</c:v>
                </c:pt>
                <c:pt idx="7709">
                  <c:v>0.12</c:v>
                </c:pt>
                <c:pt idx="7710">
                  <c:v>0.21</c:v>
                </c:pt>
                <c:pt idx="7711">
                  <c:v>0.12</c:v>
                </c:pt>
                <c:pt idx="7712">
                  <c:v>0.21</c:v>
                </c:pt>
                <c:pt idx="7713">
                  <c:v>0.12</c:v>
                </c:pt>
                <c:pt idx="7714">
                  <c:v>0.21</c:v>
                </c:pt>
                <c:pt idx="7715">
                  <c:v>0.12</c:v>
                </c:pt>
                <c:pt idx="7716">
                  <c:v>0.21</c:v>
                </c:pt>
                <c:pt idx="7717">
                  <c:v>0.12</c:v>
                </c:pt>
                <c:pt idx="7718">
                  <c:v>0.21</c:v>
                </c:pt>
                <c:pt idx="7719">
                  <c:v>0.12</c:v>
                </c:pt>
                <c:pt idx="7720">
                  <c:v>0.21</c:v>
                </c:pt>
                <c:pt idx="7721">
                  <c:v>0.12</c:v>
                </c:pt>
                <c:pt idx="7722">
                  <c:v>0.21</c:v>
                </c:pt>
                <c:pt idx="7723">
                  <c:v>0.12</c:v>
                </c:pt>
                <c:pt idx="7724">
                  <c:v>0.21</c:v>
                </c:pt>
                <c:pt idx="7725">
                  <c:v>0.12</c:v>
                </c:pt>
                <c:pt idx="7726">
                  <c:v>0.21</c:v>
                </c:pt>
                <c:pt idx="7727">
                  <c:v>0.12</c:v>
                </c:pt>
                <c:pt idx="7728">
                  <c:v>0.21</c:v>
                </c:pt>
                <c:pt idx="7729">
                  <c:v>0.12</c:v>
                </c:pt>
                <c:pt idx="7730">
                  <c:v>0.21</c:v>
                </c:pt>
                <c:pt idx="7731">
                  <c:v>0.12</c:v>
                </c:pt>
                <c:pt idx="7732">
                  <c:v>0.21</c:v>
                </c:pt>
                <c:pt idx="7733">
                  <c:v>0.12</c:v>
                </c:pt>
                <c:pt idx="7734">
                  <c:v>0.21</c:v>
                </c:pt>
                <c:pt idx="7735">
                  <c:v>0.12</c:v>
                </c:pt>
                <c:pt idx="7736">
                  <c:v>0.21</c:v>
                </c:pt>
                <c:pt idx="7737">
                  <c:v>0.12</c:v>
                </c:pt>
                <c:pt idx="7738">
                  <c:v>0.21</c:v>
                </c:pt>
                <c:pt idx="7739">
                  <c:v>0.12</c:v>
                </c:pt>
                <c:pt idx="7740">
                  <c:v>0.21</c:v>
                </c:pt>
                <c:pt idx="7741">
                  <c:v>0.12</c:v>
                </c:pt>
                <c:pt idx="7742">
                  <c:v>0.21</c:v>
                </c:pt>
                <c:pt idx="7743">
                  <c:v>0.12</c:v>
                </c:pt>
                <c:pt idx="7744">
                  <c:v>0.21</c:v>
                </c:pt>
                <c:pt idx="7745">
                  <c:v>0.12</c:v>
                </c:pt>
                <c:pt idx="7746">
                  <c:v>0.21</c:v>
                </c:pt>
                <c:pt idx="7747">
                  <c:v>0.12</c:v>
                </c:pt>
                <c:pt idx="7748">
                  <c:v>0.21</c:v>
                </c:pt>
                <c:pt idx="7749">
                  <c:v>0.12</c:v>
                </c:pt>
                <c:pt idx="7750">
                  <c:v>0.18</c:v>
                </c:pt>
                <c:pt idx="7751">
                  <c:v>0.12</c:v>
                </c:pt>
                <c:pt idx="7752">
                  <c:v>0.21</c:v>
                </c:pt>
                <c:pt idx="7753">
                  <c:v>0.12</c:v>
                </c:pt>
                <c:pt idx="7754">
                  <c:v>0.18</c:v>
                </c:pt>
                <c:pt idx="7755">
                  <c:v>0.12</c:v>
                </c:pt>
                <c:pt idx="7756">
                  <c:v>0.21</c:v>
                </c:pt>
                <c:pt idx="7757">
                  <c:v>0.12</c:v>
                </c:pt>
                <c:pt idx="7758">
                  <c:v>0.18</c:v>
                </c:pt>
                <c:pt idx="7759">
                  <c:v>0.12</c:v>
                </c:pt>
                <c:pt idx="7760">
                  <c:v>0.21</c:v>
                </c:pt>
                <c:pt idx="7761">
                  <c:v>0.12</c:v>
                </c:pt>
                <c:pt idx="7762">
                  <c:v>0.18</c:v>
                </c:pt>
                <c:pt idx="7763">
                  <c:v>0.12</c:v>
                </c:pt>
                <c:pt idx="7764">
                  <c:v>0.21</c:v>
                </c:pt>
                <c:pt idx="7765">
                  <c:v>0.12</c:v>
                </c:pt>
                <c:pt idx="7766">
                  <c:v>0.21</c:v>
                </c:pt>
                <c:pt idx="7767">
                  <c:v>0.12</c:v>
                </c:pt>
                <c:pt idx="7768">
                  <c:v>0.21</c:v>
                </c:pt>
                <c:pt idx="7769">
                  <c:v>0.12</c:v>
                </c:pt>
                <c:pt idx="7770">
                  <c:v>0.21</c:v>
                </c:pt>
                <c:pt idx="7771">
                  <c:v>0.12</c:v>
                </c:pt>
                <c:pt idx="7772">
                  <c:v>0.21</c:v>
                </c:pt>
                <c:pt idx="7773">
                  <c:v>0.12</c:v>
                </c:pt>
                <c:pt idx="7774">
                  <c:v>0.18</c:v>
                </c:pt>
                <c:pt idx="7775">
                  <c:v>0.12</c:v>
                </c:pt>
                <c:pt idx="7776">
                  <c:v>0.21</c:v>
                </c:pt>
                <c:pt idx="7777">
                  <c:v>0.12</c:v>
                </c:pt>
                <c:pt idx="7778">
                  <c:v>0.21</c:v>
                </c:pt>
                <c:pt idx="7779">
                  <c:v>0.12</c:v>
                </c:pt>
                <c:pt idx="7780">
                  <c:v>0.21</c:v>
                </c:pt>
                <c:pt idx="7781">
                  <c:v>0.12</c:v>
                </c:pt>
                <c:pt idx="7782">
                  <c:v>0.21</c:v>
                </c:pt>
                <c:pt idx="7783">
                  <c:v>0.12</c:v>
                </c:pt>
                <c:pt idx="7784">
                  <c:v>0.21</c:v>
                </c:pt>
                <c:pt idx="7785">
                  <c:v>0.12</c:v>
                </c:pt>
                <c:pt idx="7786">
                  <c:v>0.21</c:v>
                </c:pt>
                <c:pt idx="7787">
                  <c:v>0.12</c:v>
                </c:pt>
                <c:pt idx="7788">
                  <c:v>0.21</c:v>
                </c:pt>
                <c:pt idx="7789">
                  <c:v>0.12</c:v>
                </c:pt>
                <c:pt idx="7790">
                  <c:v>0.21</c:v>
                </c:pt>
                <c:pt idx="7791">
                  <c:v>0.12</c:v>
                </c:pt>
                <c:pt idx="7792">
                  <c:v>0.21</c:v>
                </c:pt>
                <c:pt idx="7793">
                  <c:v>0.12</c:v>
                </c:pt>
                <c:pt idx="7794">
                  <c:v>0.21</c:v>
                </c:pt>
                <c:pt idx="7795">
                  <c:v>0.12</c:v>
                </c:pt>
                <c:pt idx="7796">
                  <c:v>0.18</c:v>
                </c:pt>
                <c:pt idx="7797">
                  <c:v>0.12</c:v>
                </c:pt>
                <c:pt idx="7798">
                  <c:v>0.21</c:v>
                </c:pt>
                <c:pt idx="7799">
                  <c:v>0.12</c:v>
                </c:pt>
                <c:pt idx="7800">
                  <c:v>0.21</c:v>
                </c:pt>
                <c:pt idx="7801">
                  <c:v>0.12</c:v>
                </c:pt>
                <c:pt idx="7802">
                  <c:v>0.21</c:v>
                </c:pt>
                <c:pt idx="7803">
                  <c:v>0.12</c:v>
                </c:pt>
                <c:pt idx="7804">
                  <c:v>0.21</c:v>
                </c:pt>
                <c:pt idx="7805">
                  <c:v>0.12</c:v>
                </c:pt>
                <c:pt idx="7806">
                  <c:v>0.21</c:v>
                </c:pt>
                <c:pt idx="7807">
                  <c:v>0.12</c:v>
                </c:pt>
                <c:pt idx="7808">
                  <c:v>0.21</c:v>
                </c:pt>
                <c:pt idx="7809">
                  <c:v>0.12</c:v>
                </c:pt>
                <c:pt idx="7810">
                  <c:v>0.21</c:v>
                </c:pt>
                <c:pt idx="7811">
                  <c:v>0.12</c:v>
                </c:pt>
                <c:pt idx="7812">
                  <c:v>0.21</c:v>
                </c:pt>
                <c:pt idx="7813">
                  <c:v>0.12</c:v>
                </c:pt>
                <c:pt idx="7814">
                  <c:v>0.21</c:v>
                </c:pt>
                <c:pt idx="7815">
                  <c:v>0.12</c:v>
                </c:pt>
                <c:pt idx="7816">
                  <c:v>0.21</c:v>
                </c:pt>
                <c:pt idx="7817">
                  <c:v>0.12</c:v>
                </c:pt>
                <c:pt idx="7818">
                  <c:v>0.21</c:v>
                </c:pt>
                <c:pt idx="7819">
                  <c:v>0.12</c:v>
                </c:pt>
                <c:pt idx="7820">
                  <c:v>0.21</c:v>
                </c:pt>
                <c:pt idx="7821">
                  <c:v>0.12</c:v>
                </c:pt>
                <c:pt idx="7822">
                  <c:v>0.21</c:v>
                </c:pt>
                <c:pt idx="7823">
                  <c:v>0.12</c:v>
                </c:pt>
                <c:pt idx="7824">
                  <c:v>0.21</c:v>
                </c:pt>
                <c:pt idx="7825">
                  <c:v>0.12</c:v>
                </c:pt>
                <c:pt idx="7826">
                  <c:v>0.21</c:v>
                </c:pt>
                <c:pt idx="7827">
                  <c:v>0.12</c:v>
                </c:pt>
                <c:pt idx="7828">
                  <c:v>0.21</c:v>
                </c:pt>
                <c:pt idx="7829">
                  <c:v>0.12</c:v>
                </c:pt>
                <c:pt idx="7830">
                  <c:v>0.21</c:v>
                </c:pt>
                <c:pt idx="7831">
                  <c:v>0.12</c:v>
                </c:pt>
                <c:pt idx="7832">
                  <c:v>0.21</c:v>
                </c:pt>
                <c:pt idx="7833">
                  <c:v>0.12</c:v>
                </c:pt>
                <c:pt idx="7834">
                  <c:v>0.21</c:v>
                </c:pt>
                <c:pt idx="7835">
                  <c:v>0.12</c:v>
                </c:pt>
                <c:pt idx="7836">
                  <c:v>0.21</c:v>
                </c:pt>
                <c:pt idx="7837">
                  <c:v>0.12</c:v>
                </c:pt>
                <c:pt idx="7838">
                  <c:v>0.21</c:v>
                </c:pt>
                <c:pt idx="7839">
                  <c:v>0.12</c:v>
                </c:pt>
                <c:pt idx="7840">
                  <c:v>0.21</c:v>
                </c:pt>
                <c:pt idx="7841">
                  <c:v>0.12</c:v>
                </c:pt>
                <c:pt idx="7842">
                  <c:v>0.21</c:v>
                </c:pt>
                <c:pt idx="7843">
                  <c:v>0.12</c:v>
                </c:pt>
                <c:pt idx="7844">
                  <c:v>0.21</c:v>
                </c:pt>
                <c:pt idx="7845">
                  <c:v>0.12</c:v>
                </c:pt>
                <c:pt idx="7846">
                  <c:v>0.21</c:v>
                </c:pt>
                <c:pt idx="7847">
                  <c:v>0.12</c:v>
                </c:pt>
                <c:pt idx="7848">
                  <c:v>0.21</c:v>
                </c:pt>
                <c:pt idx="7849">
                  <c:v>0.12</c:v>
                </c:pt>
                <c:pt idx="7850">
                  <c:v>0.21</c:v>
                </c:pt>
                <c:pt idx="7851">
                  <c:v>0.12</c:v>
                </c:pt>
                <c:pt idx="7852">
                  <c:v>0.21</c:v>
                </c:pt>
                <c:pt idx="7853">
                  <c:v>0.12</c:v>
                </c:pt>
                <c:pt idx="7854">
                  <c:v>0.21</c:v>
                </c:pt>
                <c:pt idx="7855">
                  <c:v>0.09</c:v>
                </c:pt>
                <c:pt idx="7856">
                  <c:v>0.21</c:v>
                </c:pt>
                <c:pt idx="7857">
                  <c:v>0.12</c:v>
                </c:pt>
                <c:pt idx="7858">
                  <c:v>0.18</c:v>
                </c:pt>
                <c:pt idx="7859">
                  <c:v>0.12</c:v>
                </c:pt>
                <c:pt idx="7860">
                  <c:v>0.21</c:v>
                </c:pt>
                <c:pt idx="7861">
                  <c:v>0.12</c:v>
                </c:pt>
                <c:pt idx="7862">
                  <c:v>0.21</c:v>
                </c:pt>
                <c:pt idx="7863">
                  <c:v>0.12</c:v>
                </c:pt>
                <c:pt idx="7864">
                  <c:v>0.21</c:v>
                </c:pt>
                <c:pt idx="7865">
                  <c:v>0.12</c:v>
                </c:pt>
                <c:pt idx="7866">
                  <c:v>0.21</c:v>
                </c:pt>
                <c:pt idx="7867">
                  <c:v>0.12</c:v>
                </c:pt>
                <c:pt idx="7868">
                  <c:v>0.21</c:v>
                </c:pt>
                <c:pt idx="7869">
                  <c:v>0.12</c:v>
                </c:pt>
                <c:pt idx="7870">
                  <c:v>0.18</c:v>
                </c:pt>
                <c:pt idx="7871">
                  <c:v>0.12</c:v>
                </c:pt>
                <c:pt idx="7872">
                  <c:v>0.21</c:v>
                </c:pt>
                <c:pt idx="7873">
                  <c:v>0.12</c:v>
                </c:pt>
                <c:pt idx="7874">
                  <c:v>0.21</c:v>
                </c:pt>
                <c:pt idx="7875">
                  <c:v>0.12</c:v>
                </c:pt>
                <c:pt idx="7876">
                  <c:v>0.21</c:v>
                </c:pt>
                <c:pt idx="7877">
                  <c:v>0.12</c:v>
                </c:pt>
                <c:pt idx="7878">
                  <c:v>0.21</c:v>
                </c:pt>
                <c:pt idx="7879">
                  <c:v>0.12</c:v>
                </c:pt>
                <c:pt idx="7880">
                  <c:v>0.21</c:v>
                </c:pt>
                <c:pt idx="7881">
                  <c:v>0.12</c:v>
                </c:pt>
                <c:pt idx="7882">
                  <c:v>0.21</c:v>
                </c:pt>
                <c:pt idx="7883">
                  <c:v>0.12</c:v>
                </c:pt>
                <c:pt idx="7884">
                  <c:v>0.21</c:v>
                </c:pt>
                <c:pt idx="7885">
                  <c:v>0.12</c:v>
                </c:pt>
                <c:pt idx="7886">
                  <c:v>0.21</c:v>
                </c:pt>
                <c:pt idx="7887">
                  <c:v>0.12</c:v>
                </c:pt>
                <c:pt idx="7888">
                  <c:v>0.18</c:v>
                </c:pt>
                <c:pt idx="7889">
                  <c:v>0.12</c:v>
                </c:pt>
                <c:pt idx="7890">
                  <c:v>0.21</c:v>
                </c:pt>
                <c:pt idx="7891">
                  <c:v>0.12</c:v>
                </c:pt>
                <c:pt idx="7892">
                  <c:v>0.21</c:v>
                </c:pt>
                <c:pt idx="7893">
                  <c:v>0.12</c:v>
                </c:pt>
                <c:pt idx="7894">
                  <c:v>0.21</c:v>
                </c:pt>
                <c:pt idx="7895">
                  <c:v>0.12</c:v>
                </c:pt>
                <c:pt idx="7896">
                  <c:v>0.21</c:v>
                </c:pt>
                <c:pt idx="7897">
                  <c:v>0.12</c:v>
                </c:pt>
                <c:pt idx="7898">
                  <c:v>0.21</c:v>
                </c:pt>
                <c:pt idx="7899">
                  <c:v>0.12</c:v>
                </c:pt>
                <c:pt idx="7900">
                  <c:v>0.21</c:v>
                </c:pt>
                <c:pt idx="7901">
                  <c:v>0.12</c:v>
                </c:pt>
                <c:pt idx="7902">
                  <c:v>0.21</c:v>
                </c:pt>
                <c:pt idx="7903">
                  <c:v>0.12</c:v>
                </c:pt>
                <c:pt idx="7904">
                  <c:v>0.21</c:v>
                </c:pt>
                <c:pt idx="7905">
                  <c:v>0.12</c:v>
                </c:pt>
                <c:pt idx="7906">
                  <c:v>0.21</c:v>
                </c:pt>
                <c:pt idx="7907">
                  <c:v>0.12</c:v>
                </c:pt>
                <c:pt idx="7908">
                  <c:v>0.21</c:v>
                </c:pt>
                <c:pt idx="7909">
                  <c:v>0.12</c:v>
                </c:pt>
                <c:pt idx="7910">
                  <c:v>0.21</c:v>
                </c:pt>
                <c:pt idx="7911">
                  <c:v>0.12</c:v>
                </c:pt>
                <c:pt idx="7912">
                  <c:v>0.21</c:v>
                </c:pt>
                <c:pt idx="7913">
                  <c:v>0.12</c:v>
                </c:pt>
                <c:pt idx="7914">
                  <c:v>0.21</c:v>
                </c:pt>
                <c:pt idx="7915">
                  <c:v>0.12</c:v>
                </c:pt>
                <c:pt idx="7916">
                  <c:v>0.21</c:v>
                </c:pt>
                <c:pt idx="7917">
                  <c:v>0.12</c:v>
                </c:pt>
                <c:pt idx="7918">
                  <c:v>0.21</c:v>
                </c:pt>
                <c:pt idx="7919">
                  <c:v>0.12</c:v>
                </c:pt>
                <c:pt idx="7920">
                  <c:v>0.21</c:v>
                </c:pt>
                <c:pt idx="7921">
                  <c:v>0.12</c:v>
                </c:pt>
                <c:pt idx="7922">
                  <c:v>0.21</c:v>
                </c:pt>
                <c:pt idx="7923">
                  <c:v>0.12</c:v>
                </c:pt>
                <c:pt idx="7924">
                  <c:v>0.21</c:v>
                </c:pt>
                <c:pt idx="7925">
                  <c:v>0.12</c:v>
                </c:pt>
                <c:pt idx="7926">
                  <c:v>0.21</c:v>
                </c:pt>
                <c:pt idx="7927">
                  <c:v>0.12</c:v>
                </c:pt>
                <c:pt idx="7928">
                  <c:v>0.21</c:v>
                </c:pt>
                <c:pt idx="7929">
                  <c:v>0.12</c:v>
                </c:pt>
                <c:pt idx="7930">
                  <c:v>0.21</c:v>
                </c:pt>
                <c:pt idx="7931">
                  <c:v>0.12</c:v>
                </c:pt>
                <c:pt idx="7932">
                  <c:v>0.21</c:v>
                </c:pt>
                <c:pt idx="7933">
                  <c:v>0.12</c:v>
                </c:pt>
                <c:pt idx="7934">
                  <c:v>0.21</c:v>
                </c:pt>
                <c:pt idx="7935">
                  <c:v>0.12</c:v>
                </c:pt>
                <c:pt idx="7936">
                  <c:v>0.21</c:v>
                </c:pt>
                <c:pt idx="7937">
                  <c:v>0.12</c:v>
                </c:pt>
                <c:pt idx="7938">
                  <c:v>0.21</c:v>
                </c:pt>
                <c:pt idx="7939">
                  <c:v>0.12</c:v>
                </c:pt>
                <c:pt idx="7940">
                  <c:v>0.21</c:v>
                </c:pt>
                <c:pt idx="7941">
                  <c:v>0.12</c:v>
                </c:pt>
                <c:pt idx="7942">
                  <c:v>0.21</c:v>
                </c:pt>
                <c:pt idx="7943">
                  <c:v>0.12</c:v>
                </c:pt>
                <c:pt idx="7944">
                  <c:v>0.21</c:v>
                </c:pt>
                <c:pt idx="7945">
                  <c:v>0.12</c:v>
                </c:pt>
                <c:pt idx="7946">
                  <c:v>0.21</c:v>
                </c:pt>
                <c:pt idx="7947">
                  <c:v>0.12</c:v>
                </c:pt>
                <c:pt idx="7948">
                  <c:v>0.21</c:v>
                </c:pt>
                <c:pt idx="7949">
                  <c:v>0.12</c:v>
                </c:pt>
                <c:pt idx="7950">
                  <c:v>0.18</c:v>
                </c:pt>
                <c:pt idx="7951">
                  <c:v>0.12</c:v>
                </c:pt>
                <c:pt idx="7952">
                  <c:v>0.21</c:v>
                </c:pt>
                <c:pt idx="7953">
                  <c:v>0.12</c:v>
                </c:pt>
                <c:pt idx="7954">
                  <c:v>0.21</c:v>
                </c:pt>
                <c:pt idx="7955">
                  <c:v>0.12</c:v>
                </c:pt>
                <c:pt idx="7956">
                  <c:v>0.21</c:v>
                </c:pt>
                <c:pt idx="7957">
                  <c:v>0.12</c:v>
                </c:pt>
                <c:pt idx="7958">
                  <c:v>0.21</c:v>
                </c:pt>
                <c:pt idx="7959">
                  <c:v>0.12</c:v>
                </c:pt>
                <c:pt idx="7960">
                  <c:v>0.21</c:v>
                </c:pt>
                <c:pt idx="7961">
                  <c:v>0.12</c:v>
                </c:pt>
                <c:pt idx="7962">
                  <c:v>0.21</c:v>
                </c:pt>
                <c:pt idx="7963">
                  <c:v>0.12</c:v>
                </c:pt>
                <c:pt idx="7964">
                  <c:v>0.21</c:v>
                </c:pt>
                <c:pt idx="7965">
                  <c:v>0.12</c:v>
                </c:pt>
                <c:pt idx="7966">
                  <c:v>0.21</c:v>
                </c:pt>
                <c:pt idx="7967">
                  <c:v>0.12</c:v>
                </c:pt>
                <c:pt idx="7968">
                  <c:v>0.21</c:v>
                </c:pt>
                <c:pt idx="7969">
                  <c:v>0.12</c:v>
                </c:pt>
                <c:pt idx="7970">
                  <c:v>0.21</c:v>
                </c:pt>
                <c:pt idx="7971">
                  <c:v>0.12</c:v>
                </c:pt>
                <c:pt idx="7972">
                  <c:v>0.21</c:v>
                </c:pt>
                <c:pt idx="7973">
                  <c:v>0.12</c:v>
                </c:pt>
                <c:pt idx="7974">
                  <c:v>0.18</c:v>
                </c:pt>
                <c:pt idx="7975">
                  <c:v>0.12</c:v>
                </c:pt>
                <c:pt idx="7976">
                  <c:v>0.18</c:v>
                </c:pt>
                <c:pt idx="7977">
                  <c:v>0.12</c:v>
                </c:pt>
                <c:pt idx="7978">
                  <c:v>0.21</c:v>
                </c:pt>
                <c:pt idx="7979">
                  <c:v>0.12</c:v>
                </c:pt>
                <c:pt idx="7980">
                  <c:v>0.21</c:v>
                </c:pt>
                <c:pt idx="7981">
                  <c:v>0.12</c:v>
                </c:pt>
                <c:pt idx="7982">
                  <c:v>0.21</c:v>
                </c:pt>
                <c:pt idx="7983">
                  <c:v>0.12</c:v>
                </c:pt>
                <c:pt idx="7984">
                  <c:v>0.21</c:v>
                </c:pt>
                <c:pt idx="7985">
                  <c:v>0.12</c:v>
                </c:pt>
                <c:pt idx="7986">
                  <c:v>0.21</c:v>
                </c:pt>
                <c:pt idx="7987">
                  <c:v>0.12</c:v>
                </c:pt>
                <c:pt idx="7988">
                  <c:v>0.21</c:v>
                </c:pt>
                <c:pt idx="7989">
                  <c:v>0.12</c:v>
                </c:pt>
                <c:pt idx="7990">
                  <c:v>0.21</c:v>
                </c:pt>
                <c:pt idx="7991">
                  <c:v>0.12</c:v>
                </c:pt>
                <c:pt idx="7992">
                  <c:v>0.21</c:v>
                </c:pt>
                <c:pt idx="7993">
                  <c:v>0.12</c:v>
                </c:pt>
                <c:pt idx="7994">
                  <c:v>0.21</c:v>
                </c:pt>
                <c:pt idx="7995">
                  <c:v>0.12</c:v>
                </c:pt>
                <c:pt idx="7996">
                  <c:v>0.21</c:v>
                </c:pt>
                <c:pt idx="7997">
                  <c:v>0.12</c:v>
                </c:pt>
                <c:pt idx="7998">
                  <c:v>0.21</c:v>
                </c:pt>
                <c:pt idx="7999">
                  <c:v>0.12</c:v>
                </c:pt>
                <c:pt idx="8000">
                  <c:v>0.21</c:v>
                </c:pt>
                <c:pt idx="8001">
                  <c:v>0.12</c:v>
                </c:pt>
                <c:pt idx="8002">
                  <c:v>0.21</c:v>
                </c:pt>
                <c:pt idx="8003">
                  <c:v>0.12</c:v>
                </c:pt>
                <c:pt idx="8004">
                  <c:v>0.21</c:v>
                </c:pt>
                <c:pt idx="8005">
                  <c:v>0.12</c:v>
                </c:pt>
                <c:pt idx="8006">
                  <c:v>0.21</c:v>
                </c:pt>
                <c:pt idx="8007">
                  <c:v>0.12</c:v>
                </c:pt>
                <c:pt idx="8008">
                  <c:v>0.21</c:v>
                </c:pt>
                <c:pt idx="8009">
                  <c:v>0.12</c:v>
                </c:pt>
                <c:pt idx="8010">
                  <c:v>0.21</c:v>
                </c:pt>
                <c:pt idx="8011">
                  <c:v>0.12</c:v>
                </c:pt>
                <c:pt idx="8012">
                  <c:v>0.21</c:v>
                </c:pt>
                <c:pt idx="8013">
                  <c:v>0.12</c:v>
                </c:pt>
                <c:pt idx="8014">
                  <c:v>0.21</c:v>
                </c:pt>
                <c:pt idx="8015">
                  <c:v>0.12</c:v>
                </c:pt>
                <c:pt idx="8016">
                  <c:v>0.21</c:v>
                </c:pt>
                <c:pt idx="8017">
                  <c:v>0.12</c:v>
                </c:pt>
                <c:pt idx="8018">
                  <c:v>0.21</c:v>
                </c:pt>
                <c:pt idx="8019">
                  <c:v>0.12</c:v>
                </c:pt>
                <c:pt idx="8020">
                  <c:v>0.21</c:v>
                </c:pt>
                <c:pt idx="8021">
                  <c:v>0.12</c:v>
                </c:pt>
                <c:pt idx="8022">
                  <c:v>0.21</c:v>
                </c:pt>
                <c:pt idx="8023">
                  <c:v>0.12</c:v>
                </c:pt>
                <c:pt idx="8024">
                  <c:v>0.21</c:v>
                </c:pt>
                <c:pt idx="8025">
                  <c:v>0.12</c:v>
                </c:pt>
                <c:pt idx="8026">
                  <c:v>0.21</c:v>
                </c:pt>
                <c:pt idx="8027">
                  <c:v>0.12</c:v>
                </c:pt>
                <c:pt idx="8028">
                  <c:v>0.21</c:v>
                </c:pt>
                <c:pt idx="8029">
                  <c:v>0.12</c:v>
                </c:pt>
                <c:pt idx="8030">
                  <c:v>0.21</c:v>
                </c:pt>
                <c:pt idx="8031">
                  <c:v>0.12</c:v>
                </c:pt>
                <c:pt idx="8032">
                  <c:v>0.21</c:v>
                </c:pt>
                <c:pt idx="8033">
                  <c:v>0.12</c:v>
                </c:pt>
                <c:pt idx="8034">
                  <c:v>0.18</c:v>
                </c:pt>
                <c:pt idx="8035">
                  <c:v>0.12</c:v>
                </c:pt>
                <c:pt idx="8036">
                  <c:v>0.21</c:v>
                </c:pt>
                <c:pt idx="8037">
                  <c:v>0.12</c:v>
                </c:pt>
                <c:pt idx="8038">
                  <c:v>0.21</c:v>
                </c:pt>
                <c:pt idx="8039">
                  <c:v>0.12</c:v>
                </c:pt>
                <c:pt idx="8040">
                  <c:v>0.21</c:v>
                </c:pt>
                <c:pt idx="8041">
                  <c:v>0.12</c:v>
                </c:pt>
                <c:pt idx="8042">
                  <c:v>0.21</c:v>
                </c:pt>
                <c:pt idx="8043">
                  <c:v>0.12</c:v>
                </c:pt>
                <c:pt idx="8044">
                  <c:v>0.21</c:v>
                </c:pt>
                <c:pt idx="8045">
                  <c:v>0.12</c:v>
                </c:pt>
                <c:pt idx="8046">
                  <c:v>0.21</c:v>
                </c:pt>
                <c:pt idx="8047">
                  <c:v>0.12</c:v>
                </c:pt>
                <c:pt idx="8048">
                  <c:v>0.21</c:v>
                </c:pt>
                <c:pt idx="8049">
                  <c:v>0.12</c:v>
                </c:pt>
                <c:pt idx="8050">
                  <c:v>0.18</c:v>
                </c:pt>
                <c:pt idx="8051">
                  <c:v>0.12</c:v>
                </c:pt>
                <c:pt idx="8052">
                  <c:v>0.21</c:v>
                </c:pt>
                <c:pt idx="8053">
                  <c:v>0.12</c:v>
                </c:pt>
                <c:pt idx="8054">
                  <c:v>0.21</c:v>
                </c:pt>
                <c:pt idx="8055">
                  <c:v>0.12</c:v>
                </c:pt>
                <c:pt idx="8056">
                  <c:v>0.21</c:v>
                </c:pt>
                <c:pt idx="8057">
                  <c:v>0.12</c:v>
                </c:pt>
                <c:pt idx="8058">
                  <c:v>0.21</c:v>
                </c:pt>
                <c:pt idx="8059">
                  <c:v>0.12</c:v>
                </c:pt>
                <c:pt idx="8060">
                  <c:v>0.21</c:v>
                </c:pt>
                <c:pt idx="8061">
                  <c:v>0.12</c:v>
                </c:pt>
                <c:pt idx="8062">
                  <c:v>0.21</c:v>
                </c:pt>
                <c:pt idx="8063">
                  <c:v>0.12</c:v>
                </c:pt>
                <c:pt idx="8064">
                  <c:v>0.21</c:v>
                </c:pt>
                <c:pt idx="8065">
                  <c:v>0.12</c:v>
                </c:pt>
                <c:pt idx="8066">
                  <c:v>0.21</c:v>
                </c:pt>
                <c:pt idx="8067">
                  <c:v>0.12</c:v>
                </c:pt>
                <c:pt idx="8068">
                  <c:v>0.21</c:v>
                </c:pt>
                <c:pt idx="8069">
                  <c:v>0.12</c:v>
                </c:pt>
                <c:pt idx="8070">
                  <c:v>0.21</c:v>
                </c:pt>
                <c:pt idx="8071">
                  <c:v>0.12</c:v>
                </c:pt>
                <c:pt idx="8072">
                  <c:v>0.18</c:v>
                </c:pt>
                <c:pt idx="8073">
                  <c:v>0.12</c:v>
                </c:pt>
                <c:pt idx="8074">
                  <c:v>0.21</c:v>
                </c:pt>
                <c:pt idx="8075">
                  <c:v>0.12</c:v>
                </c:pt>
                <c:pt idx="8076">
                  <c:v>0.21</c:v>
                </c:pt>
                <c:pt idx="8077">
                  <c:v>0.12</c:v>
                </c:pt>
                <c:pt idx="8078">
                  <c:v>0.18</c:v>
                </c:pt>
                <c:pt idx="8079">
                  <c:v>0.12</c:v>
                </c:pt>
                <c:pt idx="8080">
                  <c:v>0.21</c:v>
                </c:pt>
                <c:pt idx="8081">
                  <c:v>0.12</c:v>
                </c:pt>
                <c:pt idx="8082">
                  <c:v>0.21</c:v>
                </c:pt>
                <c:pt idx="8083">
                  <c:v>0.12</c:v>
                </c:pt>
                <c:pt idx="8084">
                  <c:v>0.18</c:v>
                </c:pt>
                <c:pt idx="8085">
                  <c:v>0.12</c:v>
                </c:pt>
                <c:pt idx="8086">
                  <c:v>0.21</c:v>
                </c:pt>
                <c:pt idx="8087">
                  <c:v>0.12</c:v>
                </c:pt>
                <c:pt idx="8088">
                  <c:v>0.21</c:v>
                </c:pt>
                <c:pt idx="8089">
                  <c:v>0.12</c:v>
                </c:pt>
                <c:pt idx="8090">
                  <c:v>0.21</c:v>
                </c:pt>
                <c:pt idx="8091">
                  <c:v>0.12</c:v>
                </c:pt>
                <c:pt idx="8092">
                  <c:v>0.21</c:v>
                </c:pt>
                <c:pt idx="8093">
                  <c:v>0.12</c:v>
                </c:pt>
                <c:pt idx="8094">
                  <c:v>0.18</c:v>
                </c:pt>
                <c:pt idx="8095">
                  <c:v>0.09</c:v>
                </c:pt>
                <c:pt idx="8096">
                  <c:v>0.21</c:v>
                </c:pt>
                <c:pt idx="8097">
                  <c:v>0.12</c:v>
                </c:pt>
                <c:pt idx="8098">
                  <c:v>0.21</c:v>
                </c:pt>
                <c:pt idx="8099">
                  <c:v>0.12</c:v>
                </c:pt>
                <c:pt idx="8100">
                  <c:v>0.21</c:v>
                </c:pt>
                <c:pt idx="8101">
                  <c:v>0.12</c:v>
                </c:pt>
                <c:pt idx="8102">
                  <c:v>0.21</c:v>
                </c:pt>
                <c:pt idx="8103">
                  <c:v>0.12</c:v>
                </c:pt>
                <c:pt idx="8104">
                  <c:v>0.21</c:v>
                </c:pt>
                <c:pt idx="8105">
                  <c:v>0.12</c:v>
                </c:pt>
                <c:pt idx="8106">
                  <c:v>0.21</c:v>
                </c:pt>
                <c:pt idx="8107">
                  <c:v>0.12</c:v>
                </c:pt>
                <c:pt idx="8108">
                  <c:v>0.21</c:v>
                </c:pt>
                <c:pt idx="8109">
                  <c:v>0.12</c:v>
                </c:pt>
                <c:pt idx="8110">
                  <c:v>0.21</c:v>
                </c:pt>
                <c:pt idx="8111">
                  <c:v>0.12</c:v>
                </c:pt>
                <c:pt idx="8112">
                  <c:v>0.21</c:v>
                </c:pt>
                <c:pt idx="8113">
                  <c:v>0.12</c:v>
                </c:pt>
                <c:pt idx="8114">
                  <c:v>0.21</c:v>
                </c:pt>
                <c:pt idx="8115">
                  <c:v>0.12</c:v>
                </c:pt>
                <c:pt idx="8116">
                  <c:v>0.21</c:v>
                </c:pt>
                <c:pt idx="8117">
                  <c:v>0.12</c:v>
                </c:pt>
                <c:pt idx="8118">
                  <c:v>0.21</c:v>
                </c:pt>
                <c:pt idx="8119">
                  <c:v>0.12</c:v>
                </c:pt>
                <c:pt idx="8120">
                  <c:v>0.21</c:v>
                </c:pt>
                <c:pt idx="8121">
                  <c:v>0.12</c:v>
                </c:pt>
                <c:pt idx="8122">
                  <c:v>0.21</c:v>
                </c:pt>
                <c:pt idx="8123">
                  <c:v>0.12</c:v>
                </c:pt>
                <c:pt idx="8124">
                  <c:v>0.21</c:v>
                </c:pt>
                <c:pt idx="8125">
                  <c:v>0.12</c:v>
                </c:pt>
                <c:pt idx="8126">
                  <c:v>0.21</c:v>
                </c:pt>
                <c:pt idx="8127">
                  <c:v>0.12</c:v>
                </c:pt>
                <c:pt idx="8128">
                  <c:v>0.21</c:v>
                </c:pt>
                <c:pt idx="8129">
                  <c:v>0.12</c:v>
                </c:pt>
                <c:pt idx="8130">
                  <c:v>0.21</c:v>
                </c:pt>
                <c:pt idx="8131">
                  <c:v>0.12</c:v>
                </c:pt>
                <c:pt idx="8132">
                  <c:v>0.21</c:v>
                </c:pt>
                <c:pt idx="8133">
                  <c:v>0.12</c:v>
                </c:pt>
                <c:pt idx="8134">
                  <c:v>0.21</c:v>
                </c:pt>
                <c:pt idx="8135">
                  <c:v>0.12</c:v>
                </c:pt>
                <c:pt idx="8136">
                  <c:v>0.21</c:v>
                </c:pt>
                <c:pt idx="8137">
                  <c:v>0.12</c:v>
                </c:pt>
                <c:pt idx="8138">
                  <c:v>0.21</c:v>
                </c:pt>
                <c:pt idx="8139">
                  <c:v>0.12</c:v>
                </c:pt>
                <c:pt idx="8140">
                  <c:v>0.21</c:v>
                </c:pt>
                <c:pt idx="8141">
                  <c:v>0.12</c:v>
                </c:pt>
                <c:pt idx="8142">
                  <c:v>0.21</c:v>
                </c:pt>
                <c:pt idx="8143">
                  <c:v>0.12</c:v>
                </c:pt>
                <c:pt idx="8144">
                  <c:v>0.21</c:v>
                </c:pt>
                <c:pt idx="8145">
                  <c:v>0.12</c:v>
                </c:pt>
                <c:pt idx="8146">
                  <c:v>0.21</c:v>
                </c:pt>
                <c:pt idx="8147">
                  <c:v>0.12</c:v>
                </c:pt>
                <c:pt idx="8148">
                  <c:v>0.21</c:v>
                </c:pt>
                <c:pt idx="8149">
                  <c:v>0.12</c:v>
                </c:pt>
                <c:pt idx="8150">
                  <c:v>0.21</c:v>
                </c:pt>
                <c:pt idx="8151">
                  <c:v>0.12</c:v>
                </c:pt>
                <c:pt idx="8152">
                  <c:v>0.21</c:v>
                </c:pt>
                <c:pt idx="8153">
                  <c:v>0.12</c:v>
                </c:pt>
                <c:pt idx="8154">
                  <c:v>0.21</c:v>
                </c:pt>
                <c:pt idx="8155">
                  <c:v>0.12</c:v>
                </c:pt>
                <c:pt idx="8156">
                  <c:v>0.21</c:v>
                </c:pt>
                <c:pt idx="8157">
                  <c:v>0.12</c:v>
                </c:pt>
                <c:pt idx="8158">
                  <c:v>0.21</c:v>
                </c:pt>
                <c:pt idx="8159">
                  <c:v>0.12</c:v>
                </c:pt>
                <c:pt idx="8160">
                  <c:v>0.21</c:v>
                </c:pt>
                <c:pt idx="8161">
                  <c:v>0.12</c:v>
                </c:pt>
                <c:pt idx="8162">
                  <c:v>0.21</c:v>
                </c:pt>
                <c:pt idx="8163">
                  <c:v>0.12</c:v>
                </c:pt>
                <c:pt idx="8164">
                  <c:v>0.21</c:v>
                </c:pt>
                <c:pt idx="8165">
                  <c:v>0.12</c:v>
                </c:pt>
                <c:pt idx="8166">
                  <c:v>0.21</c:v>
                </c:pt>
                <c:pt idx="8167">
                  <c:v>0.12</c:v>
                </c:pt>
                <c:pt idx="8168">
                  <c:v>0.21</c:v>
                </c:pt>
                <c:pt idx="8169">
                  <c:v>0.12</c:v>
                </c:pt>
                <c:pt idx="8170">
                  <c:v>0.18</c:v>
                </c:pt>
                <c:pt idx="8171">
                  <c:v>0.12</c:v>
                </c:pt>
                <c:pt idx="8172">
                  <c:v>0.21</c:v>
                </c:pt>
                <c:pt idx="8173">
                  <c:v>0.12</c:v>
                </c:pt>
                <c:pt idx="8174">
                  <c:v>0.21</c:v>
                </c:pt>
                <c:pt idx="8175">
                  <c:v>0.12</c:v>
                </c:pt>
                <c:pt idx="8176">
                  <c:v>0.21</c:v>
                </c:pt>
                <c:pt idx="8177">
                  <c:v>0.12</c:v>
                </c:pt>
                <c:pt idx="8178">
                  <c:v>0.21</c:v>
                </c:pt>
                <c:pt idx="8179">
                  <c:v>0.12</c:v>
                </c:pt>
                <c:pt idx="8180">
                  <c:v>0.21</c:v>
                </c:pt>
                <c:pt idx="8181">
                  <c:v>0.12</c:v>
                </c:pt>
                <c:pt idx="8182">
                  <c:v>0.21</c:v>
                </c:pt>
                <c:pt idx="8183">
                  <c:v>0.12</c:v>
                </c:pt>
                <c:pt idx="8184">
                  <c:v>0.21</c:v>
                </c:pt>
                <c:pt idx="8185">
                  <c:v>0.12</c:v>
                </c:pt>
                <c:pt idx="8186">
                  <c:v>0.21</c:v>
                </c:pt>
                <c:pt idx="8187">
                  <c:v>0.12</c:v>
                </c:pt>
                <c:pt idx="8188">
                  <c:v>0.21</c:v>
                </c:pt>
                <c:pt idx="8189">
                  <c:v>0.12</c:v>
                </c:pt>
                <c:pt idx="8190">
                  <c:v>0.21</c:v>
                </c:pt>
                <c:pt idx="8191">
                  <c:v>0.12</c:v>
                </c:pt>
                <c:pt idx="8192">
                  <c:v>0.21</c:v>
                </c:pt>
                <c:pt idx="8193">
                  <c:v>0.12</c:v>
                </c:pt>
                <c:pt idx="8194">
                  <c:v>0.21</c:v>
                </c:pt>
                <c:pt idx="8195">
                  <c:v>0.12</c:v>
                </c:pt>
                <c:pt idx="8196">
                  <c:v>0.21</c:v>
                </c:pt>
                <c:pt idx="8197">
                  <c:v>0.12</c:v>
                </c:pt>
                <c:pt idx="8198">
                  <c:v>0.21</c:v>
                </c:pt>
                <c:pt idx="8199">
                  <c:v>0.12</c:v>
                </c:pt>
                <c:pt idx="8200">
                  <c:v>0.21</c:v>
                </c:pt>
                <c:pt idx="8201">
                  <c:v>0.12</c:v>
                </c:pt>
                <c:pt idx="8202">
                  <c:v>0.21</c:v>
                </c:pt>
                <c:pt idx="8203">
                  <c:v>0.12</c:v>
                </c:pt>
                <c:pt idx="8204">
                  <c:v>0.21</c:v>
                </c:pt>
                <c:pt idx="8205">
                  <c:v>0.12</c:v>
                </c:pt>
                <c:pt idx="8206">
                  <c:v>0.21</c:v>
                </c:pt>
                <c:pt idx="8207">
                  <c:v>0.12</c:v>
                </c:pt>
                <c:pt idx="8208">
                  <c:v>0.21</c:v>
                </c:pt>
                <c:pt idx="8209">
                  <c:v>0.12</c:v>
                </c:pt>
                <c:pt idx="8210">
                  <c:v>0.21</c:v>
                </c:pt>
                <c:pt idx="8211">
                  <c:v>0.12</c:v>
                </c:pt>
                <c:pt idx="8212">
                  <c:v>0.18</c:v>
                </c:pt>
                <c:pt idx="8213">
                  <c:v>0.12</c:v>
                </c:pt>
                <c:pt idx="8214">
                  <c:v>0.18</c:v>
                </c:pt>
                <c:pt idx="8215">
                  <c:v>0.12</c:v>
                </c:pt>
                <c:pt idx="8216">
                  <c:v>0.21</c:v>
                </c:pt>
                <c:pt idx="8217">
                  <c:v>0.12</c:v>
                </c:pt>
                <c:pt idx="8218">
                  <c:v>0.21</c:v>
                </c:pt>
                <c:pt idx="8219">
                  <c:v>0.12</c:v>
                </c:pt>
                <c:pt idx="8220">
                  <c:v>0.18</c:v>
                </c:pt>
                <c:pt idx="8221">
                  <c:v>0.12</c:v>
                </c:pt>
                <c:pt idx="8222">
                  <c:v>0.21</c:v>
                </c:pt>
                <c:pt idx="8223">
                  <c:v>0.12</c:v>
                </c:pt>
                <c:pt idx="8224">
                  <c:v>0.21</c:v>
                </c:pt>
                <c:pt idx="8225">
                  <c:v>0.12</c:v>
                </c:pt>
                <c:pt idx="8226">
                  <c:v>0.21</c:v>
                </c:pt>
                <c:pt idx="8227">
                  <c:v>0.12</c:v>
                </c:pt>
                <c:pt idx="8228">
                  <c:v>0.21</c:v>
                </c:pt>
                <c:pt idx="8229">
                  <c:v>0.12</c:v>
                </c:pt>
                <c:pt idx="8230">
                  <c:v>0.21</c:v>
                </c:pt>
                <c:pt idx="8231">
                  <c:v>0.12</c:v>
                </c:pt>
                <c:pt idx="8232">
                  <c:v>0.21</c:v>
                </c:pt>
                <c:pt idx="8233">
                  <c:v>0.12</c:v>
                </c:pt>
                <c:pt idx="8234">
                  <c:v>0.21</c:v>
                </c:pt>
                <c:pt idx="8235">
                  <c:v>0.12</c:v>
                </c:pt>
                <c:pt idx="8236">
                  <c:v>0.21</c:v>
                </c:pt>
                <c:pt idx="8237">
                  <c:v>0.12</c:v>
                </c:pt>
                <c:pt idx="8238">
                  <c:v>0.18</c:v>
                </c:pt>
                <c:pt idx="8239">
                  <c:v>0.12</c:v>
                </c:pt>
                <c:pt idx="8240">
                  <c:v>0.21</c:v>
                </c:pt>
                <c:pt idx="8241">
                  <c:v>0.12</c:v>
                </c:pt>
                <c:pt idx="8242">
                  <c:v>0.21</c:v>
                </c:pt>
                <c:pt idx="8243">
                  <c:v>0.12</c:v>
                </c:pt>
                <c:pt idx="8244">
                  <c:v>0.21</c:v>
                </c:pt>
                <c:pt idx="8245">
                  <c:v>0.12</c:v>
                </c:pt>
                <c:pt idx="8246">
                  <c:v>0.21</c:v>
                </c:pt>
                <c:pt idx="8247">
                  <c:v>0.12</c:v>
                </c:pt>
                <c:pt idx="8248">
                  <c:v>0.21</c:v>
                </c:pt>
                <c:pt idx="8249">
                  <c:v>0.12</c:v>
                </c:pt>
                <c:pt idx="8250">
                  <c:v>0.21</c:v>
                </c:pt>
                <c:pt idx="8251">
                  <c:v>0.12</c:v>
                </c:pt>
                <c:pt idx="8252">
                  <c:v>0.21</c:v>
                </c:pt>
                <c:pt idx="8253">
                  <c:v>0.12</c:v>
                </c:pt>
                <c:pt idx="8254">
                  <c:v>0.21</c:v>
                </c:pt>
                <c:pt idx="8255">
                  <c:v>0.12</c:v>
                </c:pt>
                <c:pt idx="8256">
                  <c:v>0.21</c:v>
                </c:pt>
                <c:pt idx="8257">
                  <c:v>0.12</c:v>
                </c:pt>
                <c:pt idx="8258">
                  <c:v>0.21</c:v>
                </c:pt>
                <c:pt idx="8259">
                  <c:v>0.12</c:v>
                </c:pt>
                <c:pt idx="8260">
                  <c:v>0.21</c:v>
                </c:pt>
                <c:pt idx="8261">
                  <c:v>0.12</c:v>
                </c:pt>
                <c:pt idx="8262">
                  <c:v>0.21</c:v>
                </c:pt>
                <c:pt idx="8263">
                  <c:v>0.12</c:v>
                </c:pt>
                <c:pt idx="8264">
                  <c:v>0.21</c:v>
                </c:pt>
                <c:pt idx="8265">
                  <c:v>0.12</c:v>
                </c:pt>
                <c:pt idx="8266">
                  <c:v>0.21</c:v>
                </c:pt>
                <c:pt idx="8267">
                  <c:v>0.12</c:v>
                </c:pt>
                <c:pt idx="8268">
                  <c:v>0.21</c:v>
                </c:pt>
                <c:pt idx="8269">
                  <c:v>0.12</c:v>
                </c:pt>
                <c:pt idx="8270">
                  <c:v>0.21</c:v>
                </c:pt>
                <c:pt idx="8271">
                  <c:v>0.12</c:v>
                </c:pt>
                <c:pt idx="8272">
                  <c:v>0.21</c:v>
                </c:pt>
                <c:pt idx="8273">
                  <c:v>0.12</c:v>
                </c:pt>
                <c:pt idx="8274">
                  <c:v>0.21</c:v>
                </c:pt>
                <c:pt idx="8275">
                  <c:v>0.12</c:v>
                </c:pt>
                <c:pt idx="8276">
                  <c:v>0.21</c:v>
                </c:pt>
                <c:pt idx="8277">
                  <c:v>0.12</c:v>
                </c:pt>
                <c:pt idx="8278">
                  <c:v>0.21</c:v>
                </c:pt>
                <c:pt idx="8279">
                  <c:v>0.12</c:v>
                </c:pt>
                <c:pt idx="8280">
                  <c:v>0.21</c:v>
                </c:pt>
                <c:pt idx="8281">
                  <c:v>0.12</c:v>
                </c:pt>
                <c:pt idx="8282">
                  <c:v>0.21</c:v>
                </c:pt>
                <c:pt idx="8283">
                  <c:v>0.12</c:v>
                </c:pt>
                <c:pt idx="8284">
                  <c:v>0.21</c:v>
                </c:pt>
                <c:pt idx="8285">
                  <c:v>0.12</c:v>
                </c:pt>
                <c:pt idx="8286">
                  <c:v>0.21</c:v>
                </c:pt>
                <c:pt idx="8287">
                  <c:v>0.12</c:v>
                </c:pt>
                <c:pt idx="8288">
                  <c:v>0.21</c:v>
                </c:pt>
                <c:pt idx="8289">
                  <c:v>0.12</c:v>
                </c:pt>
                <c:pt idx="8290">
                  <c:v>0.18</c:v>
                </c:pt>
                <c:pt idx="8291">
                  <c:v>0.12</c:v>
                </c:pt>
                <c:pt idx="8292">
                  <c:v>0.21</c:v>
                </c:pt>
                <c:pt idx="8293">
                  <c:v>0.12</c:v>
                </c:pt>
                <c:pt idx="8294">
                  <c:v>0.21</c:v>
                </c:pt>
                <c:pt idx="8295">
                  <c:v>0.12</c:v>
                </c:pt>
                <c:pt idx="8296">
                  <c:v>0.21</c:v>
                </c:pt>
                <c:pt idx="8297">
                  <c:v>0.12</c:v>
                </c:pt>
                <c:pt idx="8298">
                  <c:v>0.21</c:v>
                </c:pt>
                <c:pt idx="8299">
                  <c:v>0.12</c:v>
                </c:pt>
                <c:pt idx="8300">
                  <c:v>0.21</c:v>
                </c:pt>
                <c:pt idx="8301">
                  <c:v>0.12</c:v>
                </c:pt>
                <c:pt idx="8302">
                  <c:v>0.21</c:v>
                </c:pt>
                <c:pt idx="8303">
                  <c:v>0.12</c:v>
                </c:pt>
                <c:pt idx="8304">
                  <c:v>0.21</c:v>
                </c:pt>
                <c:pt idx="8305">
                  <c:v>0.12</c:v>
                </c:pt>
                <c:pt idx="8306">
                  <c:v>0.21</c:v>
                </c:pt>
                <c:pt idx="8307">
                  <c:v>0.12</c:v>
                </c:pt>
                <c:pt idx="8308">
                  <c:v>0.21</c:v>
                </c:pt>
                <c:pt idx="8309">
                  <c:v>0.12</c:v>
                </c:pt>
                <c:pt idx="8310">
                  <c:v>0.21</c:v>
                </c:pt>
                <c:pt idx="8311">
                  <c:v>0.12</c:v>
                </c:pt>
                <c:pt idx="8312">
                  <c:v>0.21</c:v>
                </c:pt>
                <c:pt idx="8313">
                  <c:v>0.12</c:v>
                </c:pt>
                <c:pt idx="8314">
                  <c:v>0.21</c:v>
                </c:pt>
                <c:pt idx="8315">
                  <c:v>0.12</c:v>
                </c:pt>
                <c:pt idx="8316">
                  <c:v>0.21</c:v>
                </c:pt>
                <c:pt idx="8317">
                  <c:v>0.12</c:v>
                </c:pt>
                <c:pt idx="8318">
                  <c:v>0.21</c:v>
                </c:pt>
                <c:pt idx="8319">
                  <c:v>0.12</c:v>
                </c:pt>
                <c:pt idx="8320">
                  <c:v>0.21</c:v>
                </c:pt>
                <c:pt idx="8321">
                  <c:v>0.12</c:v>
                </c:pt>
                <c:pt idx="8322">
                  <c:v>0.21</c:v>
                </c:pt>
                <c:pt idx="8323">
                  <c:v>0.12</c:v>
                </c:pt>
                <c:pt idx="8324">
                  <c:v>0.21</c:v>
                </c:pt>
                <c:pt idx="8325">
                  <c:v>0.12</c:v>
                </c:pt>
                <c:pt idx="8326">
                  <c:v>0.21</c:v>
                </c:pt>
                <c:pt idx="8327">
                  <c:v>0.12</c:v>
                </c:pt>
                <c:pt idx="8328">
                  <c:v>0.21</c:v>
                </c:pt>
                <c:pt idx="8329">
                  <c:v>0.12</c:v>
                </c:pt>
                <c:pt idx="8330">
                  <c:v>0.21</c:v>
                </c:pt>
                <c:pt idx="8331">
                  <c:v>0.12</c:v>
                </c:pt>
                <c:pt idx="8332">
                  <c:v>0.21</c:v>
                </c:pt>
                <c:pt idx="8333">
                  <c:v>0.12</c:v>
                </c:pt>
                <c:pt idx="8334">
                  <c:v>0.21</c:v>
                </c:pt>
                <c:pt idx="8335">
                  <c:v>0.12</c:v>
                </c:pt>
                <c:pt idx="8336">
                  <c:v>0.21</c:v>
                </c:pt>
                <c:pt idx="8337">
                  <c:v>0.12</c:v>
                </c:pt>
                <c:pt idx="8338">
                  <c:v>0.21</c:v>
                </c:pt>
                <c:pt idx="8339">
                  <c:v>0.12</c:v>
                </c:pt>
                <c:pt idx="8340">
                  <c:v>0.21</c:v>
                </c:pt>
                <c:pt idx="8341">
                  <c:v>0.12</c:v>
                </c:pt>
                <c:pt idx="8342">
                  <c:v>0.21</c:v>
                </c:pt>
                <c:pt idx="8343">
                  <c:v>0.12</c:v>
                </c:pt>
                <c:pt idx="8344">
                  <c:v>0.21</c:v>
                </c:pt>
                <c:pt idx="8345">
                  <c:v>0.12</c:v>
                </c:pt>
                <c:pt idx="8346">
                  <c:v>0.21</c:v>
                </c:pt>
                <c:pt idx="8347">
                  <c:v>0.12</c:v>
                </c:pt>
                <c:pt idx="8348">
                  <c:v>0.21</c:v>
                </c:pt>
                <c:pt idx="8349">
                  <c:v>0.12</c:v>
                </c:pt>
                <c:pt idx="8350">
                  <c:v>0.21</c:v>
                </c:pt>
                <c:pt idx="8351">
                  <c:v>0.12</c:v>
                </c:pt>
                <c:pt idx="8352">
                  <c:v>0.21</c:v>
                </c:pt>
                <c:pt idx="8353">
                  <c:v>0.12</c:v>
                </c:pt>
                <c:pt idx="8354">
                  <c:v>0.21</c:v>
                </c:pt>
                <c:pt idx="8355">
                  <c:v>0.12</c:v>
                </c:pt>
                <c:pt idx="8356">
                  <c:v>0.21</c:v>
                </c:pt>
                <c:pt idx="8357">
                  <c:v>0.12</c:v>
                </c:pt>
                <c:pt idx="8358">
                  <c:v>0.21</c:v>
                </c:pt>
                <c:pt idx="8359">
                  <c:v>0.12</c:v>
                </c:pt>
                <c:pt idx="8360">
                  <c:v>0.21</c:v>
                </c:pt>
                <c:pt idx="8361">
                  <c:v>0.12</c:v>
                </c:pt>
                <c:pt idx="8362">
                  <c:v>0.21</c:v>
                </c:pt>
                <c:pt idx="8363">
                  <c:v>0.12</c:v>
                </c:pt>
                <c:pt idx="8364">
                  <c:v>0.21</c:v>
                </c:pt>
                <c:pt idx="8365">
                  <c:v>0.12</c:v>
                </c:pt>
                <c:pt idx="8366">
                  <c:v>0.21</c:v>
                </c:pt>
                <c:pt idx="8367">
                  <c:v>0.12</c:v>
                </c:pt>
                <c:pt idx="8368">
                  <c:v>0.21</c:v>
                </c:pt>
                <c:pt idx="8369">
                  <c:v>0.12</c:v>
                </c:pt>
                <c:pt idx="8370">
                  <c:v>0.21</c:v>
                </c:pt>
                <c:pt idx="8371">
                  <c:v>0.12</c:v>
                </c:pt>
                <c:pt idx="8372">
                  <c:v>0.21</c:v>
                </c:pt>
                <c:pt idx="8373">
                  <c:v>0.12</c:v>
                </c:pt>
                <c:pt idx="8374">
                  <c:v>0.21</c:v>
                </c:pt>
                <c:pt idx="8375">
                  <c:v>0.12</c:v>
                </c:pt>
                <c:pt idx="8376">
                  <c:v>0.21</c:v>
                </c:pt>
                <c:pt idx="8377">
                  <c:v>0.12</c:v>
                </c:pt>
                <c:pt idx="8378">
                  <c:v>0.21</c:v>
                </c:pt>
                <c:pt idx="8379">
                  <c:v>0.12</c:v>
                </c:pt>
                <c:pt idx="8380">
                  <c:v>0.21</c:v>
                </c:pt>
                <c:pt idx="8381">
                  <c:v>0.12</c:v>
                </c:pt>
                <c:pt idx="8382">
                  <c:v>0.21</c:v>
                </c:pt>
                <c:pt idx="8383">
                  <c:v>0.12</c:v>
                </c:pt>
                <c:pt idx="8384">
                  <c:v>0.21</c:v>
                </c:pt>
                <c:pt idx="8385">
                  <c:v>0.12</c:v>
                </c:pt>
                <c:pt idx="8386">
                  <c:v>0.21</c:v>
                </c:pt>
                <c:pt idx="8387">
                  <c:v>0.12</c:v>
                </c:pt>
                <c:pt idx="8388">
                  <c:v>0.21</c:v>
                </c:pt>
                <c:pt idx="8389">
                  <c:v>0.12</c:v>
                </c:pt>
                <c:pt idx="8390">
                  <c:v>0.21</c:v>
                </c:pt>
                <c:pt idx="8391">
                  <c:v>0.12</c:v>
                </c:pt>
                <c:pt idx="8392">
                  <c:v>0.21</c:v>
                </c:pt>
                <c:pt idx="8393">
                  <c:v>0.12</c:v>
                </c:pt>
                <c:pt idx="8394">
                  <c:v>0.21</c:v>
                </c:pt>
                <c:pt idx="8395">
                  <c:v>0.12</c:v>
                </c:pt>
                <c:pt idx="8396">
                  <c:v>0.21</c:v>
                </c:pt>
                <c:pt idx="8397">
                  <c:v>0.12</c:v>
                </c:pt>
                <c:pt idx="8398">
                  <c:v>0.21</c:v>
                </c:pt>
                <c:pt idx="8399">
                  <c:v>0.12</c:v>
                </c:pt>
                <c:pt idx="8400">
                  <c:v>0.21</c:v>
                </c:pt>
                <c:pt idx="8401">
                  <c:v>0.12</c:v>
                </c:pt>
                <c:pt idx="8402">
                  <c:v>0.21</c:v>
                </c:pt>
                <c:pt idx="8403">
                  <c:v>0.12</c:v>
                </c:pt>
                <c:pt idx="8404">
                  <c:v>0.21</c:v>
                </c:pt>
                <c:pt idx="8405">
                  <c:v>0.12</c:v>
                </c:pt>
                <c:pt idx="8406">
                  <c:v>0.21</c:v>
                </c:pt>
                <c:pt idx="8407">
                  <c:v>0.12</c:v>
                </c:pt>
                <c:pt idx="8408">
                  <c:v>0.21</c:v>
                </c:pt>
                <c:pt idx="8409">
                  <c:v>0.12</c:v>
                </c:pt>
                <c:pt idx="8410">
                  <c:v>0.21</c:v>
                </c:pt>
                <c:pt idx="8411">
                  <c:v>0.12</c:v>
                </c:pt>
                <c:pt idx="8412">
                  <c:v>0.21</c:v>
                </c:pt>
                <c:pt idx="8413">
                  <c:v>0.12</c:v>
                </c:pt>
                <c:pt idx="8414">
                  <c:v>0.21</c:v>
                </c:pt>
                <c:pt idx="8415">
                  <c:v>0.12</c:v>
                </c:pt>
                <c:pt idx="8416">
                  <c:v>0.21</c:v>
                </c:pt>
                <c:pt idx="8417">
                  <c:v>0.12</c:v>
                </c:pt>
                <c:pt idx="8418">
                  <c:v>0.21</c:v>
                </c:pt>
                <c:pt idx="8419">
                  <c:v>0.12</c:v>
                </c:pt>
                <c:pt idx="8420">
                  <c:v>0.21</c:v>
                </c:pt>
                <c:pt idx="8421">
                  <c:v>0.12</c:v>
                </c:pt>
                <c:pt idx="8422">
                  <c:v>0.21</c:v>
                </c:pt>
                <c:pt idx="8423">
                  <c:v>0.12</c:v>
                </c:pt>
                <c:pt idx="8424">
                  <c:v>0.21</c:v>
                </c:pt>
                <c:pt idx="8425">
                  <c:v>0.12</c:v>
                </c:pt>
                <c:pt idx="8426">
                  <c:v>0.21</c:v>
                </c:pt>
                <c:pt idx="8427">
                  <c:v>0.12</c:v>
                </c:pt>
                <c:pt idx="8428">
                  <c:v>0.21</c:v>
                </c:pt>
                <c:pt idx="8429">
                  <c:v>0.12</c:v>
                </c:pt>
                <c:pt idx="8430">
                  <c:v>0.18</c:v>
                </c:pt>
                <c:pt idx="8431">
                  <c:v>0.12</c:v>
                </c:pt>
                <c:pt idx="8432">
                  <c:v>0.21</c:v>
                </c:pt>
                <c:pt idx="8433">
                  <c:v>0.12</c:v>
                </c:pt>
                <c:pt idx="8434">
                  <c:v>0.21</c:v>
                </c:pt>
                <c:pt idx="8435">
                  <c:v>0.12</c:v>
                </c:pt>
                <c:pt idx="8436">
                  <c:v>0.21</c:v>
                </c:pt>
                <c:pt idx="8437">
                  <c:v>0.12</c:v>
                </c:pt>
                <c:pt idx="8438">
                  <c:v>0.21</c:v>
                </c:pt>
                <c:pt idx="8439">
                  <c:v>0.12</c:v>
                </c:pt>
                <c:pt idx="8440">
                  <c:v>0.18</c:v>
                </c:pt>
                <c:pt idx="8441">
                  <c:v>0.12</c:v>
                </c:pt>
                <c:pt idx="8442">
                  <c:v>0.21</c:v>
                </c:pt>
                <c:pt idx="8443">
                  <c:v>0.12</c:v>
                </c:pt>
                <c:pt idx="8444">
                  <c:v>0.21</c:v>
                </c:pt>
                <c:pt idx="8445">
                  <c:v>0.12</c:v>
                </c:pt>
                <c:pt idx="8446">
                  <c:v>0.21</c:v>
                </c:pt>
                <c:pt idx="8447">
                  <c:v>0.12</c:v>
                </c:pt>
                <c:pt idx="8448">
                  <c:v>0.21</c:v>
                </c:pt>
                <c:pt idx="8449">
                  <c:v>0.12</c:v>
                </c:pt>
                <c:pt idx="8450">
                  <c:v>0.21</c:v>
                </c:pt>
                <c:pt idx="8451">
                  <c:v>0.12</c:v>
                </c:pt>
                <c:pt idx="8452">
                  <c:v>0.21</c:v>
                </c:pt>
                <c:pt idx="8453">
                  <c:v>0.12</c:v>
                </c:pt>
                <c:pt idx="8454">
                  <c:v>0.21</c:v>
                </c:pt>
                <c:pt idx="8455">
                  <c:v>0.09</c:v>
                </c:pt>
                <c:pt idx="8456">
                  <c:v>0.21</c:v>
                </c:pt>
                <c:pt idx="8457">
                  <c:v>0.12</c:v>
                </c:pt>
                <c:pt idx="8458">
                  <c:v>0.21</c:v>
                </c:pt>
                <c:pt idx="8459">
                  <c:v>0.12</c:v>
                </c:pt>
                <c:pt idx="8460">
                  <c:v>0.21</c:v>
                </c:pt>
                <c:pt idx="8461">
                  <c:v>0.12</c:v>
                </c:pt>
                <c:pt idx="8462">
                  <c:v>0.21</c:v>
                </c:pt>
                <c:pt idx="8463">
                  <c:v>0.12</c:v>
                </c:pt>
                <c:pt idx="8464">
                  <c:v>0.21</c:v>
                </c:pt>
                <c:pt idx="8465">
                  <c:v>0.12</c:v>
                </c:pt>
                <c:pt idx="8466">
                  <c:v>0.21</c:v>
                </c:pt>
                <c:pt idx="8467">
                  <c:v>0.12</c:v>
                </c:pt>
                <c:pt idx="8468">
                  <c:v>0.21</c:v>
                </c:pt>
                <c:pt idx="8469">
                  <c:v>0.12</c:v>
                </c:pt>
                <c:pt idx="8470">
                  <c:v>0.21</c:v>
                </c:pt>
                <c:pt idx="8471">
                  <c:v>0.12</c:v>
                </c:pt>
                <c:pt idx="8472">
                  <c:v>0.21</c:v>
                </c:pt>
                <c:pt idx="8473">
                  <c:v>0.12</c:v>
                </c:pt>
                <c:pt idx="8474">
                  <c:v>0.21</c:v>
                </c:pt>
                <c:pt idx="8475">
                  <c:v>0.12</c:v>
                </c:pt>
                <c:pt idx="8476">
                  <c:v>0.21</c:v>
                </c:pt>
                <c:pt idx="8477">
                  <c:v>0.12</c:v>
                </c:pt>
                <c:pt idx="8478">
                  <c:v>0.21</c:v>
                </c:pt>
                <c:pt idx="8479">
                  <c:v>0.12</c:v>
                </c:pt>
                <c:pt idx="8480">
                  <c:v>0.21</c:v>
                </c:pt>
                <c:pt idx="8481">
                  <c:v>0.12</c:v>
                </c:pt>
                <c:pt idx="8482">
                  <c:v>0.21</c:v>
                </c:pt>
                <c:pt idx="8483">
                  <c:v>0.12</c:v>
                </c:pt>
                <c:pt idx="8484">
                  <c:v>0.21</c:v>
                </c:pt>
                <c:pt idx="8485">
                  <c:v>0.12</c:v>
                </c:pt>
                <c:pt idx="8486">
                  <c:v>0.21</c:v>
                </c:pt>
                <c:pt idx="8487">
                  <c:v>0.12</c:v>
                </c:pt>
                <c:pt idx="8488">
                  <c:v>0.21</c:v>
                </c:pt>
                <c:pt idx="8489">
                  <c:v>0.12</c:v>
                </c:pt>
                <c:pt idx="8490">
                  <c:v>0.21</c:v>
                </c:pt>
                <c:pt idx="8491">
                  <c:v>0.12</c:v>
                </c:pt>
                <c:pt idx="8492">
                  <c:v>0.21</c:v>
                </c:pt>
                <c:pt idx="8493">
                  <c:v>0.12</c:v>
                </c:pt>
                <c:pt idx="8494">
                  <c:v>0.21</c:v>
                </c:pt>
                <c:pt idx="8495">
                  <c:v>0.12</c:v>
                </c:pt>
                <c:pt idx="8496">
                  <c:v>0.21</c:v>
                </c:pt>
                <c:pt idx="8497">
                  <c:v>0.12</c:v>
                </c:pt>
                <c:pt idx="8498">
                  <c:v>0.21</c:v>
                </c:pt>
                <c:pt idx="8499">
                  <c:v>0.12</c:v>
                </c:pt>
                <c:pt idx="8500">
                  <c:v>0.21</c:v>
                </c:pt>
                <c:pt idx="8501">
                  <c:v>0.12</c:v>
                </c:pt>
                <c:pt idx="8502">
                  <c:v>0.21</c:v>
                </c:pt>
                <c:pt idx="8503">
                  <c:v>0.12</c:v>
                </c:pt>
                <c:pt idx="8504">
                  <c:v>0.21</c:v>
                </c:pt>
                <c:pt idx="8505">
                  <c:v>0.12</c:v>
                </c:pt>
                <c:pt idx="8506">
                  <c:v>0.21</c:v>
                </c:pt>
                <c:pt idx="8507">
                  <c:v>0.12</c:v>
                </c:pt>
                <c:pt idx="8508">
                  <c:v>0.21</c:v>
                </c:pt>
                <c:pt idx="8509">
                  <c:v>0.12</c:v>
                </c:pt>
                <c:pt idx="8510">
                  <c:v>0.21</c:v>
                </c:pt>
                <c:pt idx="8511">
                  <c:v>0.12</c:v>
                </c:pt>
                <c:pt idx="8512">
                  <c:v>0.21</c:v>
                </c:pt>
                <c:pt idx="8513">
                  <c:v>0.12</c:v>
                </c:pt>
                <c:pt idx="8514">
                  <c:v>0.21</c:v>
                </c:pt>
                <c:pt idx="8515">
                  <c:v>0.12</c:v>
                </c:pt>
                <c:pt idx="8516">
                  <c:v>0.21</c:v>
                </c:pt>
                <c:pt idx="8517">
                  <c:v>0.12</c:v>
                </c:pt>
                <c:pt idx="8518">
                  <c:v>0.21</c:v>
                </c:pt>
                <c:pt idx="8519">
                  <c:v>0.12</c:v>
                </c:pt>
                <c:pt idx="8520">
                  <c:v>0.21</c:v>
                </c:pt>
                <c:pt idx="8521">
                  <c:v>0.12</c:v>
                </c:pt>
                <c:pt idx="8522">
                  <c:v>0.21</c:v>
                </c:pt>
                <c:pt idx="8523">
                  <c:v>0.12</c:v>
                </c:pt>
                <c:pt idx="8524">
                  <c:v>0.21</c:v>
                </c:pt>
                <c:pt idx="8525">
                  <c:v>0.12</c:v>
                </c:pt>
                <c:pt idx="8526">
                  <c:v>0.21</c:v>
                </c:pt>
                <c:pt idx="8527">
                  <c:v>0.12</c:v>
                </c:pt>
                <c:pt idx="8528">
                  <c:v>0.21</c:v>
                </c:pt>
                <c:pt idx="8529">
                  <c:v>0.12</c:v>
                </c:pt>
                <c:pt idx="8530">
                  <c:v>0.21</c:v>
                </c:pt>
                <c:pt idx="8531">
                  <c:v>0.12</c:v>
                </c:pt>
                <c:pt idx="8532">
                  <c:v>0.21</c:v>
                </c:pt>
                <c:pt idx="8533">
                  <c:v>0.12</c:v>
                </c:pt>
                <c:pt idx="8534">
                  <c:v>0.21</c:v>
                </c:pt>
                <c:pt idx="8535">
                  <c:v>0.12</c:v>
                </c:pt>
                <c:pt idx="8536">
                  <c:v>0.21</c:v>
                </c:pt>
                <c:pt idx="8537">
                  <c:v>0.12</c:v>
                </c:pt>
                <c:pt idx="8538">
                  <c:v>0.21</c:v>
                </c:pt>
                <c:pt idx="8539">
                  <c:v>0.12</c:v>
                </c:pt>
                <c:pt idx="8540">
                  <c:v>0.21</c:v>
                </c:pt>
                <c:pt idx="8541">
                  <c:v>0.12</c:v>
                </c:pt>
                <c:pt idx="8542">
                  <c:v>0.21</c:v>
                </c:pt>
                <c:pt idx="8543">
                  <c:v>0.12</c:v>
                </c:pt>
                <c:pt idx="8544">
                  <c:v>0.21</c:v>
                </c:pt>
                <c:pt idx="8545">
                  <c:v>0.12</c:v>
                </c:pt>
                <c:pt idx="8546">
                  <c:v>0.21</c:v>
                </c:pt>
                <c:pt idx="8547">
                  <c:v>0.12</c:v>
                </c:pt>
                <c:pt idx="8548">
                  <c:v>0.21</c:v>
                </c:pt>
                <c:pt idx="8549">
                  <c:v>0.12</c:v>
                </c:pt>
                <c:pt idx="8550">
                  <c:v>0.21</c:v>
                </c:pt>
                <c:pt idx="8551">
                  <c:v>0.12</c:v>
                </c:pt>
                <c:pt idx="8552">
                  <c:v>0.21</c:v>
                </c:pt>
                <c:pt idx="8553">
                  <c:v>0.12</c:v>
                </c:pt>
                <c:pt idx="8554">
                  <c:v>0.21</c:v>
                </c:pt>
                <c:pt idx="8555">
                  <c:v>0.12</c:v>
                </c:pt>
                <c:pt idx="8556">
                  <c:v>0.21</c:v>
                </c:pt>
                <c:pt idx="8557">
                  <c:v>0.12</c:v>
                </c:pt>
                <c:pt idx="8558">
                  <c:v>0.21</c:v>
                </c:pt>
                <c:pt idx="8559">
                  <c:v>0.12</c:v>
                </c:pt>
                <c:pt idx="8560">
                  <c:v>0.21</c:v>
                </c:pt>
                <c:pt idx="8561">
                  <c:v>0.12</c:v>
                </c:pt>
                <c:pt idx="8562">
                  <c:v>0.21</c:v>
                </c:pt>
                <c:pt idx="8563">
                  <c:v>0.12</c:v>
                </c:pt>
                <c:pt idx="8564">
                  <c:v>0.21</c:v>
                </c:pt>
                <c:pt idx="8565">
                  <c:v>0.12</c:v>
                </c:pt>
                <c:pt idx="8566">
                  <c:v>0.21</c:v>
                </c:pt>
                <c:pt idx="8567">
                  <c:v>0.12</c:v>
                </c:pt>
                <c:pt idx="8568">
                  <c:v>0.21</c:v>
                </c:pt>
                <c:pt idx="8569">
                  <c:v>0.12</c:v>
                </c:pt>
                <c:pt idx="8570">
                  <c:v>0.21</c:v>
                </c:pt>
                <c:pt idx="8571">
                  <c:v>0.12</c:v>
                </c:pt>
                <c:pt idx="8572">
                  <c:v>0.21</c:v>
                </c:pt>
                <c:pt idx="8573">
                  <c:v>0.12</c:v>
                </c:pt>
                <c:pt idx="8574">
                  <c:v>0.18</c:v>
                </c:pt>
                <c:pt idx="8575">
                  <c:v>0.12</c:v>
                </c:pt>
                <c:pt idx="8576">
                  <c:v>0.21</c:v>
                </c:pt>
                <c:pt idx="8577">
                  <c:v>0.12</c:v>
                </c:pt>
                <c:pt idx="8578">
                  <c:v>0.21</c:v>
                </c:pt>
                <c:pt idx="8579">
                  <c:v>0.12</c:v>
                </c:pt>
                <c:pt idx="8580">
                  <c:v>0.21</c:v>
                </c:pt>
                <c:pt idx="8581">
                  <c:v>0.12</c:v>
                </c:pt>
                <c:pt idx="8582">
                  <c:v>0.21</c:v>
                </c:pt>
                <c:pt idx="8583">
                  <c:v>0.12</c:v>
                </c:pt>
                <c:pt idx="8584">
                  <c:v>0.21</c:v>
                </c:pt>
                <c:pt idx="8585">
                  <c:v>0.12</c:v>
                </c:pt>
                <c:pt idx="8586">
                  <c:v>0.21</c:v>
                </c:pt>
                <c:pt idx="8587">
                  <c:v>0.12</c:v>
                </c:pt>
                <c:pt idx="8588">
                  <c:v>0.21</c:v>
                </c:pt>
                <c:pt idx="8589">
                  <c:v>0.12</c:v>
                </c:pt>
                <c:pt idx="8590">
                  <c:v>0.21</c:v>
                </c:pt>
                <c:pt idx="8591">
                  <c:v>0.12</c:v>
                </c:pt>
                <c:pt idx="8592">
                  <c:v>0.21</c:v>
                </c:pt>
                <c:pt idx="8593">
                  <c:v>0.12</c:v>
                </c:pt>
                <c:pt idx="8594">
                  <c:v>0.21</c:v>
                </c:pt>
                <c:pt idx="8595">
                  <c:v>0.12</c:v>
                </c:pt>
                <c:pt idx="8596">
                  <c:v>0.21</c:v>
                </c:pt>
                <c:pt idx="8597">
                  <c:v>0.12</c:v>
                </c:pt>
                <c:pt idx="8598">
                  <c:v>0.21</c:v>
                </c:pt>
                <c:pt idx="8599">
                  <c:v>0.12</c:v>
                </c:pt>
                <c:pt idx="8600">
                  <c:v>0.21</c:v>
                </c:pt>
                <c:pt idx="8601">
                  <c:v>0.12</c:v>
                </c:pt>
                <c:pt idx="8602">
                  <c:v>0.21</c:v>
                </c:pt>
                <c:pt idx="8603">
                  <c:v>0.12</c:v>
                </c:pt>
                <c:pt idx="8604">
                  <c:v>0.21</c:v>
                </c:pt>
                <c:pt idx="8605">
                  <c:v>0.12</c:v>
                </c:pt>
                <c:pt idx="8606">
                  <c:v>0.21</c:v>
                </c:pt>
                <c:pt idx="8607">
                  <c:v>0.12</c:v>
                </c:pt>
                <c:pt idx="8608">
                  <c:v>0.21</c:v>
                </c:pt>
                <c:pt idx="8609">
                  <c:v>0.12</c:v>
                </c:pt>
                <c:pt idx="8610">
                  <c:v>0.21</c:v>
                </c:pt>
                <c:pt idx="8611">
                  <c:v>0.12</c:v>
                </c:pt>
                <c:pt idx="8612">
                  <c:v>0.21</c:v>
                </c:pt>
                <c:pt idx="8613">
                  <c:v>0.12</c:v>
                </c:pt>
                <c:pt idx="8614">
                  <c:v>0.21</c:v>
                </c:pt>
                <c:pt idx="8615">
                  <c:v>0.12</c:v>
                </c:pt>
                <c:pt idx="8616">
                  <c:v>0.21</c:v>
                </c:pt>
                <c:pt idx="8617">
                  <c:v>0.12</c:v>
                </c:pt>
                <c:pt idx="8618">
                  <c:v>0.21</c:v>
                </c:pt>
                <c:pt idx="8619">
                  <c:v>0.12</c:v>
                </c:pt>
                <c:pt idx="8620">
                  <c:v>0.21</c:v>
                </c:pt>
                <c:pt idx="8621">
                  <c:v>0.12</c:v>
                </c:pt>
                <c:pt idx="8622">
                  <c:v>0.18</c:v>
                </c:pt>
                <c:pt idx="8623">
                  <c:v>0.12</c:v>
                </c:pt>
                <c:pt idx="8624">
                  <c:v>0.21</c:v>
                </c:pt>
                <c:pt idx="8625">
                  <c:v>0.12</c:v>
                </c:pt>
                <c:pt idx="8626">
                  <c:v>0.21</c:v>
                </c:pt>
                <c:pt idx="8627">
                  <c:v>0.12</c:v>
                </c:pt>
                <c:pt idx="8628">
                  <c:v>0.21</c:v>
                </c:pt>
                <c:pt idx="8629">
                  <c:v>0.12</c:v>
                </c:pt>
                <c:pt idx="8630">
                  <c:v>0.21</c:v>
                </c:pt>
                <c:pt idx="8631">
                  <c:v>0.12</c:v>
                </c:pt>
                <c:pt idx="8632">
                  <c:v>0.21</c:v>
                </c:pt>
                <c:pt idx="8633">
                  <c:v>0.12</c:v>
                </c:pt>
                <c:pt idx="8634">
                  <c:v>0.21</c:v>
                </c:pt>
                <c:pt idx="8635">
                  <c:v>0.12</c:v>
                </c:pt>
                <c:pt idx="8636">
                  <c:v>0.21</c:v>
                </c:pt>
                <c:pt idx="8637">
                  <c:v>0.12</c:v>
                </c:pt>
                <c:pt idx="8638">
                  <c:v>0.21</c:v>
                </c:pt>
                <c:pt idx="8639">
                  <c:v>0.12</c:v>
                </c:pt>
                <c:pt idx="8640">
                  <c:v>0.18</c:v>
                </c:pt>
                <c:pt idx="8641">
                  <c:v>0.12</c:v>
                </c:pt>
                <c:pt idx="8642">
                  <c:v>0.21</c:v>
                </c:pt>
                <c:pt idx="8643">
                  <c:v>0.12</c:v>
                </c:pt>
                <c:pt idx="8644">
                  <c:v>0.21</c:v>
                </c:pt>
                <c:pt idx="8645">
                  <c:v>0.12</c:v>
                </c:pt>
                <c:pt idx="8646">
                  <c:v>0.21</c:v>
                </c:pt>
                <c:pt idx="8647">
                  <c:v>0.12</c:v>
                </c:pt>
                <c:pt idx="8648">
                  <c:v>0.21</c:v>
                </c:pt>
                <c:pt idx="8649">
                  <c:v>0.12</c:v>
                </c:pt>
                <c:pt idx="8650">
                  <c:v>0.21</c:v>
                </c:pt>
                <c:pt idx="8651">
                  <c:v>0.12</c:v>
                </c:pt>
                <c:pt idx="8652">
                  <c:v>0.21</c:v>
                </c:pt>
                <c:pt idx="8653">
                  <c:v>0.12</c:v>
                </c:pt>
                <c:pt idx="8654">
                  <c:v>0.21</c:v>
                </c:pt>
                <c:pt idx="8655">
                  <c:v>0.12</c:v>
                </c:pt>
                <c:pt idx="8656">
                  <c:v>0.21</c:v>
                </c:pt>
                <c:pt idx="8657">
                  <c:v>0.12</c:v>
                </c:pt>
                <c:pt idx="8658">
                  <c:v>0.21</c:v>
                </c:pt>
                <c:pt idx="8659">
                  <c:v>0.12</c:v>
                </c:pt>
                <c:pt idx="8660">
                  <c:v>0.21</c:v>
                </c:pt>
                <c:pt idx="8661">
                  <c:v>0.12</c:v>
                </c:pt>
                <c:pt idx="8662">
                  <c:v>0.21</c:v>
                </c:pt>
                <c:pt idx="8663">
                  <c:v>0.12</c:v>
                </c:pt>
                <c:pt idx="8664">
                  <c:v>0.21</c:v>
                </c:pt>
                <c:pt idx="8665">
                  <c:v>0.12</c:v>
                </c:pt>
                <c:pt idx="8666">
                  <c:v>0.21</c:v>
                </c:pt>
                <c:pt idx="8667">
                  <c:v>0.12</c:v>
                </c:pt>
                <c:pt idx="8668">
                  <c:v>0.21</c:v>
                </c:pt>
                <c:pt idx="8669">
                  <c:v>0.12</c:v>
                </c:pt>
                <c:pt idx="8670">
                  <c:v>0.21</c:v>
                </c:pt>
                <c:pt idx="8671">
                  <c:v>0.12</c:v>
                </c:pt>
                <c:pt idx="8672">
                  <c:v>0.21</c:v>
                </c:pt>
                <c:pt idx="8673">
                  <c:v>0.12</c:v>
                </c:pt>
                <c:pt idx="8674">
                  <c:v>0.21</c:v>
                </c:pt>
                <c:pt idx="8675">
                  <c:v>0.12</c:v>
                </c:pt>
                <c:pt idx="8676">
                  <c:v>0.21</c:v>
                </c:pt>
                <c:pt idx="8677">
                  <c:v>0.12</c:v>
                </c:pt>
                <c:pt idx="8678">
                  <c:v>0.21</c:v>
                </c:pt>
                <c:pt idx="8679">
                  <c:v>0.12</c:v>
                </c:pt>
                <c:pt idx="8680">
                  <c:v>0.21</c:v>
                </c:pt>
                <c:pt idx="8681">
                  <c:v>0.12</c:v>
                </c:pt>
                <c:pt idx="8682">
                  <c:v>0.21</c:v>
                </c:pt>
                <c:pt idx="8683">
                  <c:v>0.12</c:v>
                </c:pt>
                <c:pt idx="8684">
                  <c:v>0.21</c:v>
                </c:pt>
                <c:pt idx="8685">
                  <c:v>0.12</c:v>
                </c:pt>
                <c:pt idx="8686">
                  <c:v>0.21</c:v>
                </c:pt>
                <c:pt idx="8687">
                  <c:v>0.12</c:v>
                </c:pt>
                <c:pt idx="8688">
                  <c:v>0.21</c:v>
                </c:pt>
                <c:pt idx="8689">
                  <c:v>0.12</c:v>
                </c:pt>
                <c:pt idx="8690">
                  <c:v>0.21</c:v>
                </c:pt>
                <c:pt idx="8691">
                  <c:v>0.12</c:v>
                </c:pt>
                <c:pt idx="8692">
                  <c:v>0.18</c:v>
                </c:pt>
                <c:pt idx="8693">
                  <c:v>0.12</c:v>
                </c:pt>
                <c:pt idx="8694">
                  <c:v>0.21</c:v>
                </c:pt>
                <c:pt idx="8695">
                  <c:v>0.12</c:v>
                </c:pt>
                <c:pt idx="8696">
                  <c:v>0.21</c:v>
                </c:pt>
                <c:pt idx="8697">
                  <c:v>0.12</c:v>
                </c:pt>
                <c:pt idx="8698">
                  <c:v>0.21</c:v>
                </c:pt>
                <c:pt idx="8699">
                  <c:v>0.12</c:v>
                </c:pt>
                <c:pt idx="8700">
                  <c:v>0.21</c:v>
                </c:pt>
                <c:pt idx="8701">
                  <c:v>0.12</c:v>
                </c:pt>
                <c:pt idx="8702">
                  <c:v>0.21</c:v>
                </c:pt>
                <c:pt idx="8703">
                  <c:v>0.12</c:v>
                </c:pt>
                <c:pt idx="8704">
                  <c:v>0.18</c:v>
                </c:pt>
                <c:pt idx="8705">
                  <c:v>0.12</c:v>
                </c:pt>
                <c:pt idx="8706">
                  <c:v>0.21</c:v>
                </c:pt>
                <c:pt idx="8707">
                  <c:v>0.12</c:v>
                </c:pt>
                <c:pt idx="8708">
                  <c:v>0.21</c:v>
                </c:pt>
                <c:pt idx="8709">
                  <c:v>0.12</c:v>
                </c:pt>
                <c:pt idx="8710">
                  <c:v>0.21</c:v>
                </c:pt>
                <c:pt idx="8711">
                  <c:v>0.12</c:v>
                </c:pt>
                <c:pt idx="8712">
                  <c:v>0.21</c:v>
                </c:pt>
                <c:pt idx="8713">
                  <c:v>0.12</c:v>
                </c:pt>
                <c:pt idx="8714">
                  <c:v>0.21</c:v>
                </c:pt>
                <c:pt idx="8715">
                  <c:v>0.12</c:v>
                </c:pt>
                <c:pt idx="8716">
                  <c:v>0.21</c:v>
                </c:pt>
                <c:pt idx="8717">
                  <c:v>0.12</c:v>
                </c:pt>
                <c:pt idx="8718">
                  <c:v>0.21</c:v>
                </c:pt>
                <c:pt idx="8719">
                  <c:v>0.12</c:v>
                </c:pt>
                <c:pt idx="8720">
                  <c:v>0.21</c:v>
                </c:pt>
                <c:pt idx="8721">
                  <c:v>0.12</c:v>
                </c:pt>
                <c:pt idx="8722">
                  <c:v>0.21</c:v>
                </c:pt>
                <c:pt idx="8723">
                  <c:v>0.12</c:v>
                </c:pt>
                <c:pt idx="8724">
                  <c:v>0.21</c:v>
                </c:pt>
                <c:pt idx="8725">
                  <c:v>0.12</c:v>
                </c:pt>
                <c:pt idx="8726">
                  <c:v>0.21</c:v>
                </c:pt>
                <c:pt idx="8727">
                  <c:v>0.12</c:v>
                </c:pt>
                <c:pt idx="8728">
                  <c:v>0.21</c:v>
                </c:pt>
                <c:pt idx="8729">
                  <c:v>0.12</c:v>
                </c:pt>
                <c:pt idx="8730">
                  <c:v>0.21</c:v>
                </c:pt>
                <c:pt idx="8731">
                  <c:v>0.12</c:v>
                </c:pt>
                <c:pt idx="8732">
                  <c:v>0.21</c:v>
                </c:pt>
                <c:pt idx="8733">
                  <c:v>0.12</c:v>
                </c:pt>
                <c:pt idx="8734">
                  <c:v>0.21</c:v>
                </c:pt>
                <c:pt idx="8735">
                  <c:v>0.12</c:v>
                </c:pt>
                <c:pt idx="8736">
                  <c:v>0.21</c:v>
                </c:pt>
                <c:pt idx="8737">
                  <c:v>0.12</c:v>
                </c:pt>
                <c:pt idx="8738">
                  <c:v>0.21</c:v>
                </c:pt>
                <c:pt idx="8739">
                  <c:v>0.12</c:v>
                </c:pt>
                <c:pt idx="8740">
                  <c:v>0.21</c:v>
                </c:pt>
                <c:pt idx="8741">
                  <c:v>0.12</c:v>
                </c:pt>
                <c:pt idx="8742">
                  <c:v>0.21</c:v>
                </c:pt>
                <c:pt idx="8743">
                  <c:v>0.12</c:v>
                </c:pt>
                <c:pt idx="8744">
                  <c:v>0.21</c:v>
                </c:pt>
                <c:pt idx="8745">
                  <c:v>0.12</c:v>
                </c:pt>
                <c:pt idx="8746">
                  <c:v>0.21</c:v>
                </c:pt>
                <c:pt idx="8747">
                  <c:v>0.12</c:v>
                </c:pt>
                <c:pt idx="8748">
                  <c:v>0.21</c:v>
                </c:pt>
                <c:pt idx="8749">
                  <c:v>0.12</c:v>
                </c:pt>
                <c:pt idx="8750">
                  <c:v>0.21</c:v>
                </c:pt>
                <c:pt idx="8751">
                  <c:v>0.12</c:v>
                </c:pt>
                <c:pt idx="8752">
                  <c:v>0.21</c:v>
                </c:pt>
                <c:pt idx="8753">
                  <c:v>0.12</c:v>
                </c:pt>
                <c:pt idx="8754">
                  <c:v>0.21</c:v>
                </c:pt>
                <c:pt idx="8755">
                  <c:v>0.12</c:v>
                </c:pt>
                <c:pt idx="8756">
                  <c:v>0.21</c:v>
                </c:pt>
                <c:pt idx="8757">
                  <c:v>0.12</c:v>
                </c:pt>
                <c:pt idx="8758">
                  <c:v>0.21</c:v>
                </c:pt>
                <c:pt idx="8759">
                  <c:v>0.12</c:v>
                </c:pt>
                <c:pt idx="8760">
                  <c:v>0.21</c:v>
                </c:pt>
                <c:pt idx="8761">
                  <c:v>0.12</c:v>
                </c:pt>
                <c:pt idx="8762">
                  <c:v>0.21</c:v>
                </c:pt>
                <c:pt idx="8763">
                  <c:v>0.12</c:v>
                </c:pt>
                <c:pt idx="8764">
                  <c:v>0.21</c:v>
                </c:pt>
                <c:pt idx="8765">
                  <c:v>0.12</c:v>
                </c:pt>
                <c:pt idx="8766">
                  <c:v>0.21</c:v>
                </c:pt>
                <c:pt idx="8767">
                  <c:v>0.12</c:v>
                </c:pt>
                <c:pt idx="8768">
                  <c:v>0.21</c:v>
                </c:pt>
                <c:pt idx="8769">
                  <c:v>0.12</c:v>
                </c:pt>
                <c:pt idx="8770">
                  <c:v>0.21</c:v>
                </c:pt>
                <c:pt idx="8771">
                  <c:v>0.12</c:v>
                </c:pt>
                <c:pt idx="8772">
                  <c:v>0.21</c:v>
                </c:pt>
                <c:pt idx="8773">
                  <c:v>0.12</c:v>
                </c:pt>
                <c:pt idx="8774">
                  <c:v>0.21</c:v>
                </c:pt>
                <c:pt idx="8775">
                  <c:v>0.12</c:v>
                </c:pt>
                <c:pt idx="8776">
                  <c:v>0.21</c:v>
                </c:pt>
                <c:pt idx="8777">
                  <c:v>0.12</c:v>
                </c:pt>
                <c:pt idx="8778">
                  <c:v>0.21</c:v>
                </c:pt>
                <c:pt idx="8779">
                  <c:v>0.12</c:v>
                </c:pt>
                <c:pt idx="8780">
                  <c:v>0.21</c:v>
                </c:pt>
                <c:pt idx="8781">
                  <c:v>0.12</c:v>
                </c:pt>
                <c:pt idx="8782">
                  <c:v>0.21</c:v>
                </c:pt>
                <c:pt idx="8783">
                  <c:v>0.12</c:v>
                </c:pt>
                <c:pt idx="8784">
                  <c:v>0.21</c:v>
                </c:pt>
                <c:pt idx="8785">
                  <c:v>0.12</c:v>
                </c:pt>
                <c:pt idx="8786">
                  <c:v>0.21</c:v>
                </c:pt>
                <c:pt idx="8787">
                  <c:v>0.12</c:v>
                </c:pt>
                <c:pt idx="8788">
                  <c:v>0.21</c:v>
                </c:pt>
                <c:pt idx="8789">
                  <c:v>0.12</c:v>
                </c:pt>
                <c:pt idx="8790">
                  <c:v>0.21</c:v>
                </c:pt>
                <c:pt idx="8791">
                  <c:v>0.12</c:v>
                </c:pt>
                <c:pt idx="8792">
                  <c:v>0.21</c:v>
                </c:pt>
                <c:pt idx="8793">
                  <c:v>0.12</c:v>
                </c:pt>
                <c:pt idx="8794">
                  <c:v>0.21</c:v>
                </c:pt>
                <c:pt idx="8795">
                  <c:v>0.12</c:v>
                </c:pt>
                <c:pt idx="8796">
                  <c:v>0.21</c:v>
                </c:pt>
                <c:pt idx="8797">
                  <c:v>0.12</c:v>
                </c:pt>
                <c:pt idx="8798">
                  <c:v>0.21</c:v>
                </c:pt>
                <c:pt idx="8799">
                  <c:v>0.12</c:v>
                </c:pt>
                <c:pt idx="8800">
                  <c:v>0.21</c:v>
                </c:pt>
                <c:pt idx="8801">
                  <c:v>0.12</c:v>
                </c:pt>
                <c:pt idx="8802">
                  <c:v>0.21</c:v>
                </c:pt>
                <c:pt idx="8803">
                  <c:v>0.12</c:v>
                </c:pt>
                <c:pt idx="8804">
                  <c:v>0.21</c:v>
                </c:pt>
                <c:pt idx="8805">
                  <c:v>0.12</c:v>
                </c:pt>
                <c:pt idx="8806">
                  <c:v>0.21</c:v>
                </c:pt>
                <c:pt idx="8807">
                  <c:v>0.12</c:v>
                </c:pt>
                <c:pt idx="8808">
                  <c:v>0.21</c:v>
                </c:pt>
                <c:pt idx="8809">
                  <c:v>0.12</c:v>
                </c:pt>
                <c:pt idx="8810">
                  <c:v>0.21</c:v>
                </c:pt>
                <c:pt idx="8811">
                  <c:v>0.12</c:v>
                </c:pt>
                <c:pt idx="8812">
                  <c:v>0.21</c:v>
                </c:pt>
                <c:pt idx="8813">
                  <c:v>0.12</c:v>
                </c:pt>
                <c:pt idx="8814">
                  <c:v>0.21</c:v>
                </c:pt>
                <c:pt idx="8815">
                  <c:v>0.12</c:v>
                </c:pt>
                <c:pt idx="8816">
                  <c:v>0.21</c:v>
                </c:pt>
                <c:pt idx="8817">
                  <c:v>0.12</c:v>
                </c:pt>
                <c:pt idx="8818">
                  <c:v>0.21</c:v>
                </c:pt>
                <c:pt idx="8819">
                  <c:v>0.12</c:v>
                </c:pt>
                <c:pt idx="8820">
                  <c:v>0.21</c:v>
                </c:pt>
                <c:pt idx="8821">
                  <c:v>0.12</c:v>
                </c:pt>
                <c:pt idx="8822">
                  <c:v>0.21</c:v>
                </c:pt>
                <c:pt idx="8823">
                  <c:v>0.12</c:v>
                </c:pt>
                <c:pt idx="8824">
                  <c:v>0.21</c:v>
                </c:pt>
                <c:pt idx="8825">
                  <c:v>0.12</c:v>
                </c:pt>
                <c:pt idx="8826">
                  <c:v>0.21</c:v>
                </c:pt>
                <c:pt idx="8827">
                  <c:v>0.12</c:v>
                </c:pt>
                <c:pt idx="8828">
                  <c:v>0.21</c:v>
                </c:pt>
                <c:pt idx="8829">
                  <c:v>0.12</c:v>
                </c:pt>
                <c:pt idx="8830">
                  <c:v>0.21</c:v>
                </c:pt>
                <c:pt idx="8831">
                  <c:v>0.12</c:v>
                </c:pt>
                <c:pt idx="8832">
                  <c:v>0.21</c:v>
                </c:pt>
                <c:pt idx="8833">
                  <c:v>0.12</c:v>
                </c:pt>
                <c:pt idx="8834">
                  <c:v>0.21</c:v>
                </c:pt>
                <c:pt idx="8835">
                  <c:v>0.12</c:v>
                </c:pt>
                <c:pt idx="8836">
                  <c:v>0.21</c:v>
                </c:pt>
                <c:pt idx="8837">
                  <c:v>0.12</c:v>
                </c:pt>
                <c:pt idx="8838">
                  <c:v>0.21</c:v>
                </c:pt>
                <c:pt idx="8839">
                  <c:v>0.12</c:v>
                </c:pt>
                <c:pt idx="8840">
                  <c:v>0.21</c:v>
                </c:pt>
                <c:pt idx="8841">
                  <c:v>0.12</c:v>
                </c:pt>
                <c:pt idx="8842">
                  <c:v>0.21</c:v>
                </c:pt>
                <c:pt idx="8843">
                  <c:v>0.12</c:v>
                </c:pt>
                <c:pt idx="8844">
                  <c:v>0.21</c:v>
                </c:pt>
                <c:pt idx="8845">
                  <c:v>0.12</c:v>
                </c:pt>
                <c:pt idx="8846">
                  <c:v>0.21</c:v>
                </c:pt>
                <c:pt idx="8847">
                  <c:v>0.12</c:v>
                </c:pt>
                <c:pt idx="8848">
                  <c:v>0.21</c:v>
                </c:pt>
                <c:pt idx="8849">
                  <c:v>0.12</c:v>
                </c:pt>
                <c:pt idx="8850">
                  <c:v>0.21</c:v>
                </c:pt>
                <c:pt idx="8851">
                  <c:v>0.12</c:v>
                </c:pt>
                <c:pt idx="8852">
                  <c:v>0.21</c:v>
                </c:pt>
                <c:pt idx="8853">
                  <c:v>0.12</c:v>
                </c:pt>
                <c:pt idx="8854">
                  <c:v>0.21</c:v>
                </c:pt>
                <c:pt idx="8855">
                  <c:v>0.12</c:v>
                </c:pt>
                <c:pt idx="8856">
                  <c:v>0.21</c:v>
                </c:pt>
                <c:pt idx="8857">
                  <c:v>0.12</c:v>
                </c:pt>
                <c:pt idx="8858">
                  <c:v>0.21</c:v>
                </c:pt>
                <c:pt idx="8859">
                  <c:v>0.12</c:v>
                </c:pt>
                <c:pt idx="8860">
                  <c:v>0.21</c:v>
                </c:pt>
                <c:pt idx="8861">
                  <c:v>0.12</c:v>
                </c:pt>
                <c:pt idx="8862">
                  <c:v>0.21</c:v>
                </c:pt>
                <c:pt idx="8863">
                  <c:v>0.12</c:v>
                </c:pt>
                <c:pt idx="8864">
                  <c:v>0.21</c:v>
                </c:pt>
                <c:pt idx="8865">
                  <c:v>0.12</c:v>
                </c:pt>
                <c:pt idx="8866">
                  <c:v>0.21</c:v>
                </c:pt>
                <c:pt idx="8867">
                  <c:v>0.12</c:v>
                </c:pt>
                <c:pt idx="8868">
                  <c:v>0.21</c:v>
                </c:pt>
                <c:pt idx="8869">
                  <c:v>0.12</c:v>
                </c:pt>
                <c:pt idx="8870">
                  <c:v>0.21</c:v>
                </c:pt>
                <c:pt idx="8871">
                  <c:v>0.12</c:v>
                </c:pt>
                <c:pt idx="8872">
                  <c:v>0.21</c:v>
                </c:pt>
                <c:pt idx="8873">
                  <c:v>0.12</c:v>
                </c:pt>
                <c:pt idx="8874">
                  <c:v>0.21</c:v>
                </c:pt>
                <c:pt idx="8875">
                  <c:v>0.12</c:v>
                </c:pt>
                <c:pt idx="8876">
                  <c:v>0.21</c:v>
                </c:pt>
                <c:pt idx="8877">
                  <c:v>0.12</c:v>
                </c:pt>
                <c:pt idx="8878">
                  <c:v>0.21</c:v>
                </c:pt>
                <c:pt idx="8879">
                  <c:v>0.12</c:v>
                </c:pt>
                <c:pt idx="8880">
                  <c:v>0.21</c:v>
                </c:pt>
                <c:pt idx="8881">
                  <c:v>0.12</c:v>
                </c:pt>
                <c:pt idx="8882">
                  <c:v>0.21</c:v>
                </c:pt>
                <c:pt idx="8883">
                  <c:v>0.12</c:v>
                </c:pt>
                <c:pt idx="8884">
                  <c:v>0.21</c:v>
                </c:pt>
                <c:pt idx="8885">
                  <c:v>0.12</c:v>
                </c:pt>
                <c:pt idx="8886">
                  <c:v>0.21</c:v>
                </c:pt>
                <c:pt idx="8887">
                  <c:v>0.12</c:v>
                </c:pt>
                <c:pt idx="8888">
                  <c:v>0.21</c:v>
                </c:pt>
                <c:pt idx="8889">
                  <c:v>0.12</c:v>
                </c:pt>
                <c:pt idx="8890">
                  <c:v>0.21</c:v>
                </c:pt>
                <c:pt idx="8891">
                  <c:v>0.12</c:v>
                </c:pt>
                <c:pt idx="8892">
                  <c:v>0.21</c:v>
                </c:pt>
                <c:pt idx="8893">
                  <c:v>0.12</c:v>
                </c:pt>
                <c:pt idx="8894">
                  <c:v>0.21</c:v>
                </c:pt>
                <c:pt idx="8895">
                  <c:v>0.12</c:v>
                </c:pt>
                <c:pt idx="8896">
                  <c:v>0.21</c:v>
                </c:pt>
                <c:pt idx="8897">
                  <c:v>0.12</c:v>
                </c:pt>
                <c:pt idx="8898">
                  <c:v>0.21</c:v>
                </c:pt>
                <c:pt idx="8899">
                  <c:v>0.12</c:v>
                </c:pt>
                <c:pt idx="8900">
                  <c:v>0.21</c:v>
                </c:pt>
                <c:pt idx="8901">
                  <c:v>0.12</c:v>
                </c:pt>
                <c:pt idx="8902">
                  <c:v>0.21</c:v>
                </c:pt>
                <c:pt idx="8903">
                  <c:v>0.12</c:v>
                </c:pt>
                <c:pt idx="8904">
                  <c:v>0.21</c:v>
                </c:pt>
                <c:pt idx="8905">
                  <c:v>0.12</c:v>
                </c:pt>
                <c:pt idx="8906">
                  <c:v>0.21</c:v>
                </c:pt>
                <c:pt idx="8907">
                  <c:v>0.12</c:v>
                </c:pt>
                <c:pt idx="8908">
                  <c:v>0.21</c:v>
                </c:pt>
                <c:pt idx="8909">
                  <c:v>0.12</c:v>
                </c:pt>
                <c:pt idx="8910">
                  <c:v>0.21</c:v>
                </c:pt>
                <c:pt idx="8911">
                  <c:v>0.12</c:v>
                </c:pt>
                <c:pt idx="8912">
                  <c:v>0.21</c:v>
                </c:pt>
                <c:pt idx="8913">
                  <c:v>0.12</c:v>
                </c:pt>
                <c:pt idx="8914">
                  <c:v>0.21</c:v>
                </c:pt>
                <c:pt idx="8915">
                  <c:v>0.12</c:v>
                </c:pt>
                <c:pt idx="8916">
                  <c:v>0.21</c:v>
                </c:pt>
                <c:pt idx="8917">
                  <c:v>0.12</c:v>
                </c:pt>
                <c:pt idx="8918">
                  <c:v>0.21</c:v>
                </c:pt>
                <c:pt idx="8919">
                  <c:v>0.12</c:v>
                </c:pt>
                <c:pt idx="8920">
                  <c:v>0.21</c:v>
                </c:pt>
                <c:pt idx="8921">
                  <c:v>0.12</c:v>
                </c:pt>
                <c:pt idx="8922">
                  <c:v>0.21</c:v>
                </c:pt>
                <c:pt idx="8923">
                  <c:v>0.12</c:v>
                </c:pt>
                <c:pt idx="8924">
                  <c:v>0.21</c:v>
                </c:pt>
                <c:pt idx="8925">
                  <c:v>0.12</c:v>
                </c:pt>
                <c:pt idx="8926">
                  <c:v>0.21</c:v>
                </c:pt>
                <c:pt idx="8927">
                  <c:v>0.12</c:v>
                </c:pt>
                <c:pt idx="8928">
                  <c:v>0.21</c:v>
                </c:pt>
                <c:pt idx="8929">
                  <c:v>0.12</c:v>
                </c:pt>
                <c:pt idx="8930">
                  <c:v>0.21</c:v>
                </c:pt>
                <c:pt idx="8931">
                  <c:v>0.12</c:v>
                </c:pt>
                <c:pt idx="8932">
                  <c:v>0.21</c:v>
                </c:pt>
                <c:pt idx="8933">
                  <c:v>0.12</c:v>
                </c:pt>
                <c:pt idx="8934">
                  <c:v>0.21</c:v>
                </c:pt>
                <c:pt idx="8935">
                  <c:v>0.12</c:v>
                </c:pt>
                <c:pt idx="8936">
                  <c:v>0.21</c:v>
                </c:pt>
                <c:pt idx="8937">
                  <c:v>0.12</c:v>
                </c:pt>
                <c:pt idx="8938">
                  <c:v>0.21</c:v>
                </c:pt>
                <c:pt idx="8939">
                  <c:v>0.12</c:v>
                </c:pt>
                <c:pt idx="8940">
                  <c:v>0.21</c:v>
                </c:pt>
                <c:pt idx="8941">
                  <c:v>0.12</c:v>
                </c:pt>
                <c:pt idx="8942">
                  <c:v>0.21</c:v>
                </c:pt>
                <c:pt idx="8943">
                  <c:v>0.12</c:v>
                </c:pt>
                <c:pt idx="8944">
                  <c:v>0.21</c:v>
                </c:pt>
                <c:pt idx="8945">
                  <c:v>0.12</c:v>
                </c:pt>
                <c:pt idx="8946">
                  <c:v>0.21</c:v>
                </c:pt>
                <c:pt idx="8947">
                  <c:v>0.12</c:v>
                </c:pt>
                <c:pt idx="8948">
                  <c:v>0.21</c:v>
                </c:pt>
                <c:pt idx="8949">
                  <c:v>0.12</c:v>
                </c:pt>
                <c:pt idx="8950">
                  <c:v>0.21</c:v>
                </c:pt>
                <c:pt idx="8951">
                  <c:v>0.12</c:v>
                </c:pt>
                <c:pt idx="8952">
                  <c:v>0.21</c:v>
                </c:pt>
                <c:pt idx="8953">
                  <c:v>0.12</c:v>
                </c:pt>
                <c:pt idx="8954">
                  <c:v>0.21</c:v>
                </c:pt>
                <c:pt idx="8955">
                  <c:v>0.12</c:v>
                </c:pt>
                <c:pt idx="8956">
                  <c:v>0.21</c:v>
                </c:pt>
                <c:pt idx="8957">
                  <c:v>0.12</c:v>
                </c:pt>
                <c:pt idx="8958">
                  <c:v>0.21</c:v>
                </c:pt>
                <c:pt idx="8959">
                  <c:v>0.12</c:v>
                </c:pt>
                <c:pt idx="8960">
                  <c:v>0.21</c:v>
                </c:pt>
                <c:pt idx="8961">
                  <c:v>0.12</c:v>
                </c:pt>
                <c:pt idx="8962">
                  <c:v>0.21</c:v>
                </c:pt>
                <c:pt idx="8963">
                  <c:v>0.12</c:v>
                </c:pt>
                <c:pt idx="8964">
                  <c:v>0.21</c:v>
                </c:pt>
                <c:pt idx="8965">
                  <c:v>0.12</c:v>
                </c:pt>
                <c:pt idx="8966">
                  <c:v>0.21</c:v>
                </c:pt>
                <c:pt idx="8967">
                  <c:v>0.12</c:v>
                </c:pt>
                <c:pt idx="8968">
                  <c:v>0.21</c:v>
                </c:pt>
                <c:pt idx="8969">
                  <c:v>0.12</c:v>
                </c:pt>
                <c:pt idx="8970">
                  <c:v>0.21</c:v>
                </c:pt>
                <c:pt idx="8971">
                  <c:v>0.12</c:v>
                </c:pt>
                <c:pt idx="8972">
                  <c:v>0.21</c:v>
                </c:pt>
                <c:pt idx="8973">
                  <c:v>0.12</c:v>
                </c:pt>
                <c:pt idx="8974">
                  <c:v>0.21</c:v>
                </c:pt>
                <c:pt idx="8975">
                  <c:v>0.12</c:v>
                </c:pt>
                <c:pt idx="8976">
                  <c:v>0.21</c:v>
                </c:pt>
                <c:pt idx="8977">
                  <c:v>0.12</c:v>
                </c:pt>
                <c:pt idx="8978">
                  <c:v>0.21</c:v>
                </c:pt>
                <c:pt idx="8979">
                  <c:v>0.12</c:v>
                </c:pt>
                <c:pt idx="8980">
                  <c:v>0.21</c:v>
                </c:pt>
                <c:pt idx="8981">
                  <c:v>0.12</c:v>
                </c:pt>
                <c:pt idx="8982">
                  <c:v>0.21</c:v>
                </c:pt>
                <c:pt idx="8983">
                  <c:v>0.12</c:v>
                </c:pt>
                <c:pt idx="8984">
                  <c:v>0.21</c:v>
                </c:pt>
                <c:pt idx="8985">
                  <c:v>0.12</c:v>
                </c:pt>
                <c:pt idx="8986">
                  <c:v>0.18</c:v>
                </c:pt>
                <c:pt idx="8987">
                  <c:v>0.12</c:v>
                </c:pt>
                <c:pt idx="8988">
                  <c:v>0.21</c:v>
                </c:pt>
                <c:pt idx="8989">
                  <c:v>0.12</c:v>
                </c:pt>
                <c:pt idx="8990">
                  <c:v>0.21</c:v>
                </c:pt>
                <c:pt idx="8991">
                  <c:v>0.12</c:v>
                </c:pt>
                <c:pt idx="8992">
                  <c:v>0.21</c:v>
                </c:pt>
                <c:pt idx="8993">
                  <c:v>0.12</c:v>
                </c:pt>
                <c:pt idx="8994">
                  <c:v>0.21</c:v>
                </c:pt>
                <c:pt idx="8995">
                  <c:v>0.12</c:v>
                </c:pt>
                <c:pt idx="8996">
                  <c:v>0.21</c:v>
                </c:pt>
                <c:pt idx="8997">
                  <c:v>0.12</c:v>
                </c:pt>
                <c:pt idx="8998">
                  <c:v>0.21</c:v>
                </c:pt>
                <c:pt idx="8999">
                  <c:v>0.12</c:v>
                </c:pt>
                <c:pt idx="9000">
                  <c:v>0.21</c:v>
                </c:pt>
                <c:pt idx="9001">
                  <c:v>0.12</c:v>
                </c:pt>
                <c:pt idx="9002">
                  <c:v>0.21</c:v>
                </c:pt>
                <c:pt idx="9003">
                  <c:v>0.12</c:v>
                </c:pt>
                <c:pt idx="9004">
                  <c:v>0.21</c:v>
                </c:pt>
                <c:pt idx="9005">
                  <c:v>0.12</c:v>
                </c:pt>
                <c:pt idx="9006">
                  <c:v>0.21</c:v>
                </c:pt>
                <c:pt idx="9007">
                  <c:v>0.12</c:v>
                </c:pt>
                <c:pt idx="9008">
                  <c:v>0.21</c:v>
                </c:pt>
                <c:pt idx="9009">
                  <c:v>0.12</c:v>
                </c:pt>
                <c:pt idx="9010">
                  <c:v>0.21</c:v>
                </c:pt>
                <c:pt idx="9011">
                  <c:v>0.12</c:v>
                </c:pt>
                <c:pt idx="9012">
                  <c:v>0.21</c:v>
                </c:pt>
                <c:pt idx="9013">
                  <c:v>0.12</c:v>
                </c:pt>
                <c:pt idx="9014">
                  <c:v>0.21</c:v>
                </c:pt>
                <c:pt idx="9015">
                  <c:v>0.12</c:v>
                </c:pt>
                <c:pt idx="9016">
                  <c:v>0.21</c:v>
                </c:pt>
                <c:pt idx="9017">
                  <c:v>0.12</c:v>
                </c:pt>
                <c:pt idx="9018">
                  <c:v>0.21</c:v>
                </c:pt>
                <c:pt idx="9019">
                  <c:v>0.12</c:v>
                </c:pt>
                <c:pt idx="9020">
                  <c:v>0.21</c:v>
                </c:pt>
                <c:pt idx="9021">
                  <c:v>0.12</c:v>
                </c:pt>
                <c:pt idx="9022">
                  <c:v>0.21</c:v>
                </c:pt>
                <c:pt idx="9023">
                  <c:v>0.12</c:v>
                </c:pt>
                <c:pt idx="9024">
                  <c:v>0.21</c:v>
                </c:pt>
                <c:pt idx="9025">
                  <c:v>0.12</c:v>
                </c:pt>
                <c:pt idx="9026">
                  <c:v>0.21</c:v>
                </c:pt>
                <c:pt idx="9027">
                  <c:v>0.12</c:v>
                </c:pt>
                <c:pt idx="9028">
                  <c:v>0.21</c:v>
                </c:pt>
                <c:pt idx="9029">
                  <c:v>0.12</c:v>
                </c:pt>
                <c:pt idx="9030">
                  <c:v>0.21</c:v>
                </c:pt>
                <c:pt idx="9031">
                  <c:v>0.12</c:v>
                </c:pt>
                <c:pt idx="9032">
                  <c:v>0.21</c:v>
                </c:pt>
                <c:pt idx="9033">
                  <c:v>0.12</c:v>
                </c:pt>
                <c:pt idx="9034">
                  <c:v>0.21</c:v>
                </c:pt>
                <c:pt idx="9035">
                  <c:v>0.12</c:v>
                </c:pt>
                <c:pt idx="9036">
                  <c:v>0.21</c:v>
                </c:pt>
                <c:pt idx="9037">
                  <c:v>0.12</c:v>
                </c:pt>
                <c:pt idx="9038">
                  <c:v>0.21</c:v>
                </c:pt>
                <c:pt idx="9039">
                  <c:v>0.12</c:v>
                </c:pt>
                <c:pt idx="9040">
                  <c:v>0.21</c:v>
                </c:pt>
                <c:pt idx="9041">
                  <c:v>0.12</c:v>
                </c:pt>
                <c:pt idx="9042">
                  <c:v>0.21</c:v>
                </c:pt>
                <c:pt idx="9043">
                  <c:v>0.12</c:v>
                </c:pt>
                <c:pt idx="9044">
                  <c:v>0.21</c:v>
                </c:pt>
                <c:pt idx="9045">
                  <c:v>0.12</c:v>
                </c:pt>
                <c:pt idx="9046">
                  <c:v>0.21</c:v>
                </c:pt>
                <c:pt idx="9047">
                  <c:v>0.12</c:v>
                </c:pt>
                <c:pt idx="9048">
                  <c:v>0.21</c:v>
                </c:pt>
                <c:pt idx="9049">
                  <c:v>0.12</c:v>
                </c:pt>
                <c:pt idx="9050">
                  <c:v>0.21</c:v>
                </c:pt>
                <c:pt idx="9051">
                  <c:v>0.12</c:v>
                </c:pt>
                <c:pt idx="9052">
                  <c:v>0.21</c:v>
                </c:pt>
                <c:pt idx="9053">
                  <c:v>0.12</c:v>
                </c:pt>
                <c:pt idx="9054">
                  <c:v>0.18</c:v>
                </c:pt>
                <c:pt idx="9055">
                  <c:v>0.12</c:v>
                </c:pt>
                <c:pt idx="9056">
                  <c:v>0.21</c:v>
                </c:pt>
                <c:pt idx="9057">
                  <c:v>0.12</c:v>
                </c:pt>
                <c:pt idx="9058">
                  <c:v>0.21</c:v>
                </c:pt>
                <c:pt idx="9059">
                  <c:v>0.12</c:v>
                </c:pt>
                <c:pt idx="9060">
                  <c:v>0.21</c:v>
                </c:pt>
                <c:pt idx="9061">
                  <c:v>0.12</c:v>
                </c:pt>
                <c:pt idx="9062">
                  <c:v>0.21</c:v>
                </c:pt>
                <c:pt idx="9063">
                  <c:v>0.12</c:v>
                </c:pt>
                <c:pt idx="9064">
                  <c:v>0.21</c:v>
                </c:pt>
                <c:pt idx="9065">
                  <c:v>0.12</c:v>
                </c:pt>
                <c:pt idx="9066">
                  <c:v>0.21</c:v>
                </c:pt>
                <c:pt idx="9067">
                  <c:v>0.12</c:v>
                </c:pt>
                <c:pt idx="9068">
                  <c:v>0.21</c:v>
                </c:pt>
                <c:pt idx="9069">
                  <c:v>0.12</c:v>
                </c:pt>
                <c:pt idx="9070">
                  <c:v>0.21</c:v>
                </c:pt>
                <c:pt idx="9071">
                  <c:v>0.12</c:v>
                </c:pt>
                <c:pt idx="9072">
                  <c:v>0.21</c:v>
                </c:pt>
                <c:pt idx="9073">
                  <c:v>0.12</c:v>
                </c:pt>
                <c:pt idx="9074">
                  <c:v>0.21</c:v>
                </c:pt>
                <c:pt idx="9075">
                  <c:v>0.12</c:v>
                </c:pt>
                <c:pt idx="9076">
                  <c:v>0.21</c:v>
                </c:pt>
                <c:pt idx="9077">
                  <c:v>0.12</c:v>
                </c:pt>
                <c:pt idx="9078">
                  <c:v>0.21</c:v>
                </c:pt>
                <c:pt idx="9079">
                  <c:v>0.12</c:v>
                </c:pt>
                <c:pt idx="9080">
                  <c:v>0.21</c:v>
                </c:pt>
                <c:pt idx="9081">
                  <c:v>0.12</c:v>
                </c:pt>
                <c:pt idx="9082">
                  <c:v>0.21</c:v>
                </c:pt>
                <c:pt idx="9083">
                  <c:v>0.12</c:v>
                </c:pt>
                <c:pt idx="9084">
                  <c:v>0.21</c:v>
                </c:pt>
                <c:pt idx="9085">
                  <c:v>0.12</c:v>
                </c:pt>
                <c:pt idx="9086">
                  <c:v>0.21</c:v>
                </c:pt>
                <c:pt idx="9087">
                  <c:v>0.12</c:v>
                </c:pt>
                <c:pt idx="9088">
                  <c:v>0.21</c:v>
                </c:pt>
                <c:pt idx="9089">
                  <c:v>0.12</c:v>
                </c:pt>
                <c:pt idx="9090">
                  <c:v>0.21</c:v>
                </c:pt>
                <c:pt idx="9091">
                  <c:v>0.12</c:v>
                </c:pt>
                <c:pt idx="9092">
                  <c:v>0.21</c:v>
                </c:pt>
                <c:pt idx="9093">
                  <c:v>0.12</c:v>
                </c:pt>
                <c:pt idx="9094">
                  <c:v>0.21</c:v>
                </c:pt>
                <c:pt idx="9095">
                  <c:v>0.12</c:v>
                </c:pt>
                <c:pt idx="9096">
                  <c:v>0.21</c:v>
                </c:pt>
                <c:pt idx="9097">
                  <c:v>0.12</c:v>
                </c:pt>
                <c:pt idx="9098">
                  <c:v>0.21</c:v>
                </c:pt>
                <c:pt idx="9099">
                  <c:v>0.12</c:v>
                </c:pt>
                <c:pt idx="9100">
                  <c:v>0.21</c:v>
                </c:pt>
                <c:pt idx="9101">
                  <c:v>0.12</c:v>
                </c:pt>
                <c:pt idx="9102">
                  <c:v>0.21</c:v>
                </c:pt>
                <c:pt idx="9103">
                  <c:v>0.12</c:v>
                </c:pt>
                <c:pt idx="9104">
                  <c:v>0.21</c:v>
                </c:pt>
                <c:pt idx="9105">
                  <c:v>0.12</c:v>
                </c:pt>
                <c:pt idx="9106">
                  <c:v>0.21</c:v>
                </c:pt>
                <c:pt idx="9107">
                  <c:v>0.12</c:v>
                </c:pt>
                <c:pt idx="9108">
                  <c:v>0.21</c:v>
                </c:pt>
                <c:pt idx="9109">
                  <c:v>0.12</c:v>
                </c:pt>
                <c:pt idx="9110">
                  <c:v>0.21</c:v>
                </c:pt>
                <c:pt idx="9111">
                  <c:v>0.12</c:v>
                </c:pt>
                <c:pt idx="9112">
                  <c:v>0.21</c:v>
                </c:pt>
                <c:pt idx="9113">
                  <c:v>0.12</c:v>
                </c:pt>
                <c:pt idx="9114">
                  <c:v>0.21</c:v>
                </c:pt>
                <c:pt idx="9115">
                  <c:v>0.12</c:v>
                </c:pt>
                <c:pt idx="9116">
                  <c:v>0.21</c:v>
                </c:pt>
                <c:pt idx="9117">
                  <c:v>0.12</c:v>
                </c:pt>
                <c:pt idx="9118">
                  <c:v>0.21</c:v>
                </c:pt>
                <c:pt idx="9119">
                  <c:v>0.12</c:v>
                </c:pt>
                <c:pt idx="9120">
                  <c:v>0.21</c:v>
                </c:pt>
                <c:pt idx="9121">
                  <c:v>0.12</c:v>
                </c:pt>
                <c:pt idx="9122">
                  <c:v>0.21</c:v>
                </c:pt>
                <c:pt idx="9123">
                  <c:v>0.12</c:v>
                </c:pt>
                <c:pt idx="9124">
                  <c:v>0.21</c:v>
                </c:pt>
                <c:pt idx="9125">
                  <c:v>0.12</c:v>
                </c:pt>
                <c:pt idx="9126">
                  <c:v>0.21</c:v>
                </c:pt>
                <c:pt idx="9127">
                  <c:v>0.12</c:v>
                </c:pt>
                <c:pt idx="9128">
                  <c:v>0.21</c:v>
                </c:pt>
                <c:pt idx="9129">
                  <c:v>0.12</c:v>
                </c:pt>
                <c:pt idx="9130">
                  <c:v>0.21</c:v>
                </c:pt>
                <c:pt idx="9131">
                  <c:v>0.12</c:v>
                </c:pt>
                <c:pt idx="9132">
                  <c:v>0.21</c:v>
                </c:pt>
                <c:pt idx="9133">
                  <c:v>0.12</c:v>
                </c:pt>
                <c:pt idx="9134">
                  <c:v>0.21</c:v>
                </c:pt>
                <c:pt idx="9135">
                  <c:v>0.12</c:v>
                </c:pt>
                <c:pt idx="9136">
                  <c:v>0.21</c:v>
                </c:pt>
                <c:pt idx="9137">
                  <c:v>0.12</c:v>
                </c:pt>
                <c:pt idx="9138">
                  <c:v>0.21</c:v>
                </c:pt>
                <c:pt idx="9139">
                  <c:v>0.12</c:v>
                </c:pt>
                <c:pt idx="9140">
                  <c:v>0.21</c:v>
                </c:pt>
                <c:pt idx="9141">
                  <c:v>0.12</c:v>
                </c:pt>
                <c:pt idx="9142">
                  <c:v>0.21</c:v>
                </c:pt>
                <c:pt idx="9143">
                  <c:v>0.12</c:v>
                </c:pt>
                <c:pt idx="9144">
                  <c:v>0.21</c:v>
                </c:pt>
                <c:pt idx="9145">
                  <c:v>0.12</c:v>
                </c:pt>
                <c:pt idx="9146">
                  <c:v>0.21</c:v>
                </c:pt>
                <c:pt idx="9147">
                  <c:v>0.12</c:v>
                </c:pt>
                <c:pt idx="9148">
                  <c:v>0.21</c:v>
                </c:pt>
                <c:pt idx="9149">
                  <c:v>0.12</c:v>
                </c:pt>
                <c:pt idx="9150">
                  <c:v>0.21</c:v>
                </c:pt>
                <c:pt idx="9151">
                  <c:v>0.12</c:v>
                </c:pt>
                <c:pt idx="9152">
                  <c:v>0.21</c:v>
                </c:pt>
                <c:pt idx="9153">
                  <c:v>0.12</c:v>
                </c:pt>
                <c:pt idx="9154">
                  <c:v>0.21</c:v>
                </c:pt>
                <c:pt idx="9155">
                  <c:v>0.12</c:v>
                </c:pt>
                <c:pt idx="9156">
                  <c:v>0.21</c:v>
                </c:pt>
                <c:pt idx="9157">
                  <c:v>0.12</c:v>
                </c:pt>
                <c:pt idx="9158">
                  <c:v>0.21</c:v>
                </c:pt>
                <c:pt idx="9159">
                  <c:v>0.12</c:v>
                </c:pt>
                <c:pt idx="9160">
                  <c:v>0.21</c:v>
                </c:pt>
                <c:pt idx="9161">
                  <c:v>0.12</c:v>
                </c:pt>
                <c:pt idx="9162">
                  <c:v>0.21</c:v>
                </c:pt>
                <c:pt idx="9163">
                  <c:v>0.12</c:v>
                </c:pt>
                <c:pt idx="9164">
                  <c:v>0.21</c:v>
                </c:pt>
                <c:pt idx="9165">
                  <c:v>0.12</c:v>
                </c:pt>
                <c:pt idx="9166">
                  <c:v>0.21</c:v>
                </c:pt>
                <c:pt idx="9167">
                  <c:v>0.12</c:v>
                </c:pt>
                <c:pt idx="9168">
                  <c:v>0.21</c:v>
                </c:pt>
                <c:pt idx="9169">
                  <c:v>0.12</c:v>
                </c:pt>
                <c:pt idx="9170">
                  <c:v>0.21</c:v>
                </c:pt>
                <c:pt idx="9171">
                  <c:v>0.12</c:v>
                </c:pt>
                <c:pt idx="9172">
                  <c:v>0.21</c:v>
                </c:pt>
                <c:pt idx="9173">
                  <c:v>0.12</c:v>
                </c:pt>
                <c:pt idx="9174">
                  <c:v>0.18</c:v>
                </c:pt>
                <c:pt idx="9175">
                  <c:v>0.09</c:v>
                </c:pt>
                <c:pt idx="9176">
                  <c:v>0.21</c:v>
                </c:pt>
                <c:pt idx="9177">
                  <c:v>0.12</c:v>
                </c:pt>
                <c:pt idx="9178">
                  <c:v>0.21</c:v>
                </c:pt>
                <c:pt idx="9179">
                  <c:v>0.12</c:v>
                </c:pt>
                <c:pt idx="9180">
                  <c:v>0.21</c:v>
                </c:pt>
                <c:pt idx="9181">
                  <c:v>0.12</c:v>
                </c:pt>
                <c:pt idx="9182">
                  <c:v>0.21</c:v>
                </c:pt>
                <c:pt idx="9183">
                  <c:v>0.12</c:v>
                </c:pt>
                <c:pt idx="9184">
                  <c:v>0.21</c:v>
                </c:pt>
                <c:pt idx="9185">
                  <c:v>0.12</c:v>
                </c:pt>
                <c:pt idx="9186">
                  <c:v>0.21</c:v>
                </c:pt>
                <c:pt idx="9187">
                  <c:v>0.12</c:v>
                </c:pt>
                <c:pt idx="9188">
                  <c:v>0.21</c:v>
                </c:pt>
                <c:pt idx="9189">
                  <c:v>0.12</c:v>
                </c:pt>
                <c:pt idx="9190">
                  <c:v>0.21</c:v>
                </c:pt>
                <c:pt idx="9191">
                  <c:v>0.12</c:v>
                </c:pt>
                <c:pt idx="9192">
                  <c:v>0.21</c:v>
                </c:pt>
                <c:pt idx="9193">
                  <c:v>0.12</c:v>
                </c:pt>
                <c:pt idx="9194">
                  <c:v>0.21</c:v>
                </c:pt>
                <c:pt idx="9195">
                  <c:v>0.12</c:v>
                </c:pt>
                <c:pt idx="9196">
                  <c:v>0.21</c:v>
                </c:pt>
                <c:pt idx="9197">
                  <c:v>0.12</c:v>
                </c:pt>
                <c:pt idx="9198">
                  <c:v>0.21</c:v>
                </c:pt>
                <c:pt idx="9199">
                  <c:v>0.12</c:v>
                </c:pt>
                <c:pt idx="9200">
                  <c:v>0.21</c:v>
                </c:pt>
                <c:pt idx="9201">
                  <c:v>0.12</c:v>
                </c:pt>
                <c:pt idx="9202">
                  <c:v>0.21</c:v>
                </c:pt>
                <c:pt idx="9203">
                  <c:v>0.12</c:v>
                </c:pt>
                <c:pt idx="9204">
                  <c:v>0.21</c:v>
                </c:pt>
                <c:pt idx="9205">
                  <c:v>0.12</c:v>
                </c:pt>
                <c:pt idx="9206">
                  <c:v>0.21</c:v>
                </c:pt>
                <c:pt idx="9207">
                  <c:v>0.12</c:v>
                </c:pt>
                <c:pt idx="9208">
                  <c:v>0.21</c:v>
                </c:pt>
                <c:pt idx="9209">
                  <c:v>0.12</c:v>
                </c:pt>
                <c:pt idx="9210">
                  <c:v>0.21</c:v>
                </c:pt>
                <c:pt idx="9211">
                  <c:v>0.12</c:v>
                </c:pt>
                <c:pt idx="9212">
                  <c:v>0.21</c:v>
                </c:pt>
                <c:pt idx="9213">
                  <c:v>0.12</c:v>
                </c:pt>
                <c:pt idx="9214">
                  <c:v>0.21</c:v>
                </c:pt>
                <c:pt idx="9215">
                  <c:v>0.12</c:v>
                </c:pt>
                <c:pt idx="9216">
                  <c:v>0.21</c:v>
                </c:pt>
                <c:pt idx="9217">
                  <c:v>0.12</c:v>
                </c:pt>
                <c:pt idx="9218">
                  <c:v>0.21</c:v>
                </c:pt>
                <c:pt idx="9219">
                  <c:v>0.12</c:v>
                </c:pt>
                <c:pt idx="9220">
                  <c:v>0.21</c:v>
                </c:pt>
                <c:pt idx="9221">
                  <c:v>0.12</c:v>
                </c:pt>
                <c:pt idx="9222">
                  <c:v>0.21</c:v>
                </c:pt>
                <c:pt idx="9223">
                  <c:v>0.12</c:v>
                </c:pt>
                <c:pt idx="9224">
                  <c:v>0.21</c:v>
                </c:pt>
                <c:pt idx="9225">
                  <c:v>0.12</c:v>
                </c:pt>
                <c:pt idx="9226">
                  <c:v>0.21</c:v>
                </c:pt>
                <c:pt idx="9227">
                  <c:v>0.12</c:v>
                </c:pt>
                <c:pt idx="9228">
                  <c:v>0.21</c:v>
                </c:pt>
                <c:pt idx="9229">
                  <c:v>0.12</c:v>
                </c:pt>
                <c:pt idx="9230">
                  <c:v>0.21</c:v>
                </c:pt>
                <c:pt idx="9231">
                  <c:v>0.12</c:v>
                </c:pt>
                <c:pt idx="9232">
                  <c:v>0.21</c:v>
                </c:pt>
                <c:pt idx="9233">
                  <c:v>0.12</c:v>
                </c:pt>
                <c:pt idx="9234">
                  <c:v>0.21</c:v>
                </c:pt>
                <c:pt idx="9235">
                  <c:v>0.12</c:v>
                </c:pt>
                <c:pt idx="9236">
                  <c:v>0.21</c:v>
                </c:pt>
                <c:pt idx="9237">
                  <c:v>0.12</c:v>
                </c:pt>
                <c:pt idx="9238">
                  <c:v>0.21</c:v>
                </c:pt>
                <c:pt idx="9239">
                  <c:v>0.12</c:v>
                </c:pt>
                <c:pt idx="9240">
                  <c:v>0.21</c:v>
                </c:pt>
                <c:pt idx="9241">
                  <c:v>0.12</c:v>
                </c:pt>
                <c:pt idx="9242">
                  <c:v>0.21</c:v>
                </c:pt>
                <c:pt idx="9243">
                  <c:v>0.12</c:v>
                </c:pt>
                <c:pt idx="9244">
                  <c:v>0.21</c:v>
                </c:pt>
                <c:pt idx="9245">
                  <c:v>0.12</c:v>
                </c:pt>
                <c:pt idx="9246">
                  <c:v>0.21</c:v>
                </c:pt>
                <c:pt idx="9247">
                  <c:v>0.12</c:v>
                </c:pt>
                <c:pt idx="9248">
                  <c:v>0.21</c:v>
                </c:pt>
                <c:pt idx="9249">
                  <c:v>0.12</c:v>
                </c:pt>
                <c:pt idx="9250">
                  <c:v>0.21</c:v>
                </c:pt>
                <c:pt idx="9251">
                  <c:v>0.12</c:v>
                </c:pt>
                <c:pt idx="9252">
                  <c:v>0.21</c:v>
                </c:pt>
                <c:pt idx="9253">
                  <c:v>0.12</c:v>
                </c:pt>
                <c:pt idx="9254">
                  <c:v>0.21</c:v>
                </c:pt>
                <c:pt idx="9255">
                  <c:v>0.12</c:v>
                </c:pt>
                <c:pt idx="9256">
                  <c:v>0.21</c:v>
                </c:pt>
                <c:pt idx="9257">
                  <c:v>0.12</c:v>
                </c:pt>
                <c:pt idx="9258">
                  <c:v>0.21</c:v>
                </c:pt>
                <c:pt idx="9259">
                  <c:v>0.12</c:v>
                </c:pt>
                <c:pt idx="9260">
                  <c:v>0.21</c:v>
                </c:pt>
                <c:pt idx="9261">
                  <c:v>0.12</c:v>
                </c:pt>
                <c:pt idx="9262">
                  <c:v>0.21</c:v>
                </c:pt>
                <c:pt idx="9263">
                  <c:v>0.12</c:v>
                </c:pt>
                <c:pt idx="9264">
                  <c:v>0.21</c:v>
                </c:pt>
                <c:pt idx="9265">
                  <c:v>0.12</c:v>
                </c:pt>
                <c:pt idx="9266">
                  <c:v>0.21</c:v>
                </c:pt>
                <c:pt idx="9267">
                  <c:v>0.12</c:v>
                </c:pt>
                <c:pt idx="9268">
                  <c:v>0.21</c:v>
                </c:pt>
                <c:pt idx="9269">
                  <c:v>0.12</c:v>
                </c:pt>
                <c:pt idx="9270">
                  <c:v>0.21</c:v>
                </c:pt>
                <c:pt idx="9271">
                  <c:v>0.12</c:v>
                </c:pt>
                <c:pt idx="9272">
                  <c:v>0.21</c:v>
                </c:pt>
                <c:pt idx="9273">
                  <c:v>0.12</c:v>
                </c:pt>
                <c:pt idx="9274">
                  <c:v>0.21</c:v>
                </c:pt>
                <c:pt idx="9275">
                  <c:v>0.12</c:v>
                </c:pt>
                <c:pt idx="9276">
                  <c:v>0.18</c:v>
                </c:pt>
                <c:pt idx="9277">
                  <c:v>0.12</c:v>
                </c:pt>
                <c:pt idx="9278">
                  <c:v>0.21</c:v>
                </c:pt>
                <c:pt idx="9279">
                  <c:v>0.12</c:v>
                </c:pt>
                <c:pt idx="9280">
                  <c:v>0.21</c:v>
                </c:pt>
                <c:pt idx="9281">
                  <c:v>0.12</c:v>
                </c:pt>
                <c:pt idx="9282">
                  <c:v>0.21</c:v>
                </c:pt>
                <c:pt idx="9283">
                  <c:v>0.12</c:v>
                </c:pt>
                <c:pt idx="9284">
                  <c:v>0.21</c:v>
                </c:pt>
                <c:pt idx="9285">
                  <c:v>0.12</c:v>
                </c:pt>
                <c:pt idx="9286">
                  <c:v>0.21</c:v>
                </c:pt>
                <c:pt idx="9287">
                  <c:v>0.12</c:v>
                </c:pt>
                <c:pt idx="9288">
                  <c:v>0.21</c:v>
                </c:pt>
                <c:pt idx="9289">
                  <c:v>0.12</c:v>
                </c:pt>
                <c:pt idx="9290">
                  <c:v>0.21</c:v>
                </c:pt>
                <c:pt idx="9291">
                  <c:v>0.12</c:v>
                </c:pt>
                <c:pt idx="9292">
                  <c:v>0.21</c:v>
                </c:pt>
                <c:pt idx="9293">
                  <c:v>0.12</c:v>
                </c:pt>
                <c:pt idx="9294">
                  <c:v>0.21</c:v>
                </c:pt>
                <c:pt idx="9295">
                  <c:v>0.12</c:v>
                </c:pt>
                <c:pt idx="9296">
                  <c:v>0.21</c:v>
                </c:pt>
                <c:pt idx="9297">
                  <c:v>0.12</c:v>
                </c:pt>
                <c:pt idx="9298">
                  <c:v>0.21</c:v>
                </c:pt>
                <c:pt idx="9299">
                  <c:v>0.12</c:v>
                </c:pt>
                <c:pt idx="9300">
                  <c:v>0.21</c:v>
                </c:pt>
                <c:pt idx="9301">
                  <c:v>0.12</c:v>
                </c:pt>
                <c:pt idx="9302">
                  <c:v>0.21</c:v>
                </c:pt>
                <c:pt idx="9303">
                  <c:v>0.12</c:v>
                </c:pt>
                <c:pt idx="9304">
                  <c:v>0.21</c:v>
                </c:pt>
                <c:pt idx="9305">
                  <c:v>0.12</c:v>
                </c:pt>
                <c:pt idx="9306">
                  <c:v>0.21</c:v>
                </c:pt>
                <c:pt idx="9307">
                  <c:v>0.12</c:v>
                </c:pt>
                <c:pt idx="9308">
                  <c:v>0.21</c:v>
                </c:pt>
                <c:pt idx="9309">
                  <c:v>0.12</c:v>
                </c:pt>
                <c:pt idx="9310">
                  <c:v>0.21</c:v>
                </c:pt>
                <c:pt idx="9311">
                  <c:v>0.12</c:v>
                </c:pt>
                <c:pt idx="9312">
                  <c:v>0.21</c:v>
                </c:pt>
                <c:pt idx="9313">
                  <c:v>0.12</c:v>
                </c:pt>
                <c:pt idx="9314">
                  <c:v>0.21</c:v>
                </c:pt>
                <c:pt idx="9315">
                  <c:v>0.12</c:v>
                </c:pt>
                <c:pt idx="9316">
                  <c:v>0.21</c:v>
                </c:pt>
                <c:pt idx="9317">
                  <c:v>0.12</c:v>
                </c:pt>
                <c:pt idx="9318">
                  <c:v>0.21</c:v>
                </c:pt>
                <c:pt idx="9319">
                  <c:v>0.12</c:v>
                </c:pt>
                <c:pt idx="9320">
                  <c:v>0.21</c:v>
                </c:pt>
                <c:pt idx="9321">
                  <c:v>0.12</c:v>
                </c:pt>
                <c:pt idx="9322">
                  <c:v>0.21</c:v>
                </c:pt>
                <c:pt idx="9323">
                  <c:v>0.12</c:v>
                </c:pt>
                <c:pt idx="9324">
                  <c:v>0.21</c:v>
                </c:pt>
                <c:pt idx="9325">
                  <c:v>0.12</c:v>
                </c:pt>
                <c:pt idx="9326">
                  <c:v>0.21</c:v>
                </c:pt>
                <c:pt idx="9327">
                  <c:v>0.12</c:v>
                </c:pt>
                <c:pt idx="9328">
                  <c:v>0.21</c:v>
                </c:pt>
                <c:pt idx="9329">
                  <c:v>0.12</c:v>
                </c:pt>
                <c:pt idx="9330">
                  <c:v>0.21</c:v>
                </c:pt>
                <c:pt idx="9331">
                  <c:v>0.12</c:v>
                </c:pt>
                <c:pt idx="9332">
                  <c:v>0.21</c:v>
                </c:pt>
                <c:pt idx="9333">
                  <c:v>0.12</c:v>
                </c:pt>
                <c:pt idx="9334">
                  <c:v>0.21</c:v>
                </c:pt>
                <c:pt idx="9335">
                  <c:v>0.12</c:v>
                </c:pt>
                <c:pt idx="9336">
                  <c:v>0.21</c:v>
                </c:pt>
                <c:pt idx="9337">
                  <c:v>0.12</c:v>
                </c:pt>
                <c:pt idx="9338">
                  <c:v>0.21</c:v>
                </c:pt>
                <c:pt idx="9339">
                  <c:v>0.12</c:v>
                </c:pt>
                <c:pt idx="9340">
                  <c:v>0.21</c:v>
                </c:pt>
                <c:pt idx="9341">
                  <c:v>0.12</c:v>
                </c:pt>
                <c:pt idx="9342">
                  <c:v>0.18</c:v>
                </c:pt>
                <c:pt idx="9343">
                  <c:v>0.12</c:v>
                </c:pt>
                <c:pt idx="9344">
                  <c:v>0.21</c:v>
                </c:pt>
                <c:pt idx="9345">
                  <c:v>0.12</c:v>
                </c:pt>
                <c:pt idx="9346">
                  <c:v>0.21</c:v>
                </c:pt>
                <c:pt idx="9347">
                  <c:v>0.12</c:v>
                </c:pt>
                <c:pt idx="9348">
                  <c:v>0.21</c:v>
                </c:pt>
                <c:pt idx="9349">
                  <c:v>0.12</c:v>
                </c:pt>
                <c:pt idx="9350">
                  <c:v>0.21</c:v>
                </c:pt>
                <c:pt idx="9351">
                  <c:v>0.12</c:v>
                </c:pt>
                <c:pt idx="9352">
                  <c:v>0.21</c:v>
                </c:pt>
                <c:pt idx="9353">
                  <c:v>0.12</c:v>
                </c:pt>
                <c:pt idx="9354">
                  <c:v>0.21</c:v>
                </c:pt>
                <c:pt idx="9355">
                  <c:v>0.12</c:v>
                </c:pt>
                <c:pt idx="9356">
                  <c:v>0.21</c:v>
                </c:pt>
                <c:pt idx="9357">
                  <c:v>0.12</c:v>
                </c:pt>
                <c:pt idx="9358">
                  <c:v>0.21</c:v>
                </c:pt>
                <c:pt idx="9359">
                  <c:v>0.12</c:v>
                </c:pt>
                <c:pt idx="9360">
                  <c:v>0.21</c:v>
                </c:pt>
                <c:pt idx="9361">
                  <c:v>0.12</c:v>
                </c:pt>
                <c:pt idx="9362">
                  <c:v>0.21</c:v>
                </c:pt>
                <c:pt idx="9363">
                  <c:v>0.12</c:v>
                </c:pt>
                <c:pt idx="9364">
                  <c:v>0.21</c:v>
                </c:pt>
                <c:pt idx="9365">
                  <c:v>0.12</c:v>
                </c:pt>
                <c:pt idx="9366">
                  <c:v>0.21</c:v>
                </c:pt>
                <c:pt idx="9367">
                  <c:v>0.12</c:v>
                </c:pt>
                <c:pt idx="9368">
                  <c:v>0.21</c:v>
                </c:pt>
                <c:pt idx="9369">
                  <c:v>0.12</c:v>
                </c:pt>
                <c:pt idx="9370">
                  <c:v>0.21</c:v>
                </c:pt>
                <c:pt idx="9371">
                  <c:v>0.12</c:v>
                </c:pt>
                <c:pt idx="9372">
                  <c:v>0.21</c:v>
                </c:pt>
                <c:pt idx="9373">
                  <c:v>0.12</c:v>
                </c:pt>
                <c:pt idx="9374">
                  <c:v>0.21</c:v>
                </c:pt>
                <c:pt idx="9375">
                  <c:v>0.12</c:v>
                </c:pt>
                <c:pt idx="9376">
                  <c:v>0.21</c:v>
                </c:pt>
                <c:pt idx="9377">
                  <c:v>0.12</c:v>
                </c:pt>
                <c:pt idx="9378">
                  <c:v>0.21</c:v>
                </c:pt>
                <c:pt idx="9379">
                  <c:v>0.12</c:v>
                </c:pt>
                <c:pt idx="9380">
                  <c:v>0.21</c:v>
                </c:pt>
                <c:pt idx="9381">
                  <c:v>0.12</c:v>
                </c:pt>
                <c:pt idx="9382">
                  <c:v>0.21</c:v>
                </c:pt>
                <c:pt idx="9383">
                  <c:v>0.12</c:v>
                </c:pt>
                <c:pt idx="9384">
                  <c:v>0.21</c:v>
                </c:pt>
                <c:pt idx="9385">
                  <c:v>0.12</c:v>
                </c:pt>
                <c:pt idx="9386">
                  <c:v>0.21</c:v>
                </c:pt>
                <c:pt idx="9387">
                  <c:v>0.12</c:v>
                </c:pt>
                <c:pt idx="9388">
                  <c:v>0.21</c:v>
                </c:pt>
                <c:pt idx="9389">
                  <c:v>0.12</c:v>
                </c:pt>
                <c:pt idx="9390">
                  <c:v>0.21</c:v>
                </c:pt>
                <c:pt idx="9391">
                  <c:v>0.12</c:v>
                </c:pt>
                <c:pt idx="9392">
                  <c:v>0.21</c:v>
                </c:pt>
                <c:pt idx="9393">
                  <c:v>0.12</c:v>
                </c:pt>
                <c:pt idx="9394">
                  <c:v>0.21</c:v>
                </c:pt>
                <c:pt idx="9395">
                  <c:v>0.12</c:v>
                </c:pt>
                <c:pt idx="9396">
                  <c:v>0.21</c:v>
                </c:pt>
                <c:pt idx="9397">
                  <c:v>0.12</c:v>
                </c:pt>
                <c:pt idx="9398">
                  <c:v>0.21</c:v>
                </c:pt>
                <c:pt idx="9399">
                  <c:v>0.12</c:v>
                </c:pt>
                <c:pt idx="9400">
                  <c:v>0.21</c:v>
                </c:pt>
                <c:pt idx="9401">
                  <c:v>0.12</c:v>
                </c:pt>
                <c:pt idx="9402">
                  <c:v>0.21</c:v>
                </c:pt>
                <c:pt idx="9403">
                  <c:v>0.12</c:v>
                </c:pt>
                <c:pt idx="9404">
                  <c:v>0.21</c:v>
                </c:pt>
                <c:pt idx="9405">
                  <c:v>0.12</c:v>
                </c:pt>
                <c:pt idx="9406">
                  <c:v>0.21</c:v>
                </c:pt>
                <c:pt idx="9407">
                  <c:v>0.12</c:v>
                </c:pt>
                <c:pt idx="9408">
                  <c:v>0.21</c:v>
                </c:pt>
                <c:pt idx="9409">
                  <c:v>0.12</c:v>
                </c:pt>
                <c:pt idx="9410">
                  <c:v>0.21</c:v>
                </c:pt>
                <c:pt idx="9411">
                  <c:v>0.12</c:v>
                </c:pt>
                <c:pt idx="9412">
                  <c:v>0.21</c:v>
                </c:pt>
                <c:pt idx="9413">
                  <c:v>0.12</c:v>
                </c:pt>
                <c:pt idx="9414">
                  <c:v>0.21</c:v>
                </c:pt>
                <c:pt idx="9415">
                  <c:v>0.12</c:v>
                </c:pt>
                <c:pt idx="9416">
                  <c:v>0.21</c:v>
                </c:pt>
                <c:pt idx="9417">
                  <c:v>0.12</c:v>
                </c:pt>
                <c:pt idx="9418">
                  <c:v>0.21</c:v>
                </c:pt>
                <c:pt idx="9419">
                  <c:v>0.12</c:v>
                </c:pt>
                <c:pt idx="9420">
                  <c:v>0.21</c:v>
                </c:pt>
                <c:pt idx="9421">
                  <c:v>0.12</c:v>
                </c:pt>
                <c:pt idx="9422">
                  <c:v>0.21</c:v>
                </c:pt>
                <c:pt idx="9423">
                  <c:v>0.12</c:v>
                </c:pt>
                <c:pt idx="9424">
                  <c:v>0.21</c:v>
                </c:pt>
                <c:pt idx="9425">
                  <c:v>0.12</c:v>
                </c:pt>
                <c:pt idx="9426">
                  <c:v>0.21</c:v>
                </c:pt>
                <c:pt idx="9427">
                  <c:v>0.12</c:v>
                </c:pt>
                <c:pt idx="9428">
                  <c:v>0.21</c:v>
                </c:pt>
                <c:pt idx="9429">
                  <c:v>0.12</c:v>
                </c:pt>
                <c:pt idx="9430">
                  <c:v>0.21</c:v>
                </c:pt>
                <c:pt idx="9431">
                  <c:v>0.12</c:v>
                </c:pt>
                <c:pt idx="9432">
                  <c:v>0.21</c:v>
                </c:pt>
                <c:pt idx="9433">
                  <c:v>0.12</c:v>
                </c:pt>
                <c:pt idx="9434">
                  <c:v>0.21</c:v>
                </c:pt>
                <c:pt idx="9435">
                  <c:v>0.12</c:v>
                </c:pt>
                <c:pt idx="9436">
                  <c:v>0.21</c:v>
                </c:pt>
                <c:pt idx="9437">
                  <c:v>0.12</c:v>
                </c:pt>
                <c:pt idx="9438">
                  <c:v>0.21</c:v>
                </c:pt>
                <c:pt idx="9439">
                  <c:v>0.12</c:v>
                </c:pt>
                <c:pt idx="9440">
                  <c:v>0.21</c:v>
                </c:pt>
                <c:pt idx="9441">
                  <c:v>0.12</c:v>
                </c:pt>
                <c:pt idx="9442">
                  <c:v>0.21</c:v>
                </c:pt>
                <c:pt idx="9443">
                  <c:v>0.12</c:v>
                </c:pt>
                <c:pt idx="9444">
                  <c:v>0.21</c:v>
                </c:pt>
                <c:pt idx="9445">
                  <c:v>0.12</c:v>
                </c:pt>
                <c:pt idx="9446">
                  <c:v>0.21</c:v>
                </c:pt>
                <c:pt idx="9447">
                  <c:v>0.12</c:v>
                </c:pt>
                <c:pt idx="9448">
                  <c:v>0.21</c:v>
                </c:pt>
                <c:pt idx="9449">
                  <c:v>0.12</c:v>
                </c:pt>
                <c:pt idx="9450">
                  <c:v>0.21</c:v>
                </c:pt>
                <c:pt idx="9451">
                  <c:v>0.12</c:v>
                </c:pt>
                <c:pt idx="9452">
                  <c:v>0.21</c:v>
                </c:pt>
                <c:pt idx="9453">
                  <c:v>0.12</c:v>
                </c:pt>
                <c:pt idx="9454">
                  <c:v>0.21</c:v>
                </c:pt>
                <c:pt idx="9455">
                  <c:v>0.12</c:v>
                </c:pt>
                <c:pt idx="9456">
                  <c:v>0.21</c:v>
                </c:pt>
                <c:pt idx="9457">
                  <c:v>0.12</c:v>
                </c:pt>
                <c:pt idx="9458">
                  <c:v>0.21</c:v>
                </c:pt>
                <c:pt idx="9459">
                  <c:v>0.12</c:v>
                </c:pt>
                <c:pt idx="9460">
                  <c:v>0.21</c:v>
                </c:pt>
                <c:pt idx="9461">
                  <c:v>0.12</c:v>
                </c:pt>
                <c:pt idx="9462">
                  <c:v>0.21</c:v>
                </c:pt>
                <c:pt idx="9463">
                  <c:v>0.12</c:v>
                </c:pt>
                <c:pt idx="9464">
                  <c:v>0.21</c:v>
                </c:pt>
                <c:pt idx="9465">
                  <c:v>0.12</c:v>
                </c:pt>
                <c:pt idx="9466">
                  <c:v>0.21</c:v>
                </c:pt>
                <c:pt idx="9467">
                  <c:v>0.12</c:v>
                </c:pt>
                <c:pt idx="9468">
                  <c:v>0.21</c:v>
                </c:pt>
                <c:pt idx="9469">
                  <c:v>0.12</c:v>
                </c:pt>
                <c:pt idx="9470">
                  <c:v>0.21</c:v>
                </c:pt>
                <c:pt idx="9471">
                  <c:v>0.12</c:v>
                </c:pt>
                <c:pt idx="9472">
                  <c:v>0.21</c:v>
                </c:pt>
                <c:pt idx="9473">
                  <c:v>0.12</c:v>
                </c:pt>
                <c:pt idx="9474">
                  <c:v>0.21</c:v>
                </c:pt>
                <c:pt idx="9475">
                  <c:v>0.12</c:v>
                </c:pt>
                <c:pt idx="9476">
                  <c:v>0.21</c:v>
                </c:pt>
                <c:pt idx="9477">
                  <c:v>0.12</c:v>
                </c:pt>
                <c:pt idx="9478">
                  <c:v>0.21</c:v>
                </c:pt>
                <c:pt idx="9479">
                  <c:v>0.12</c:v>
                </c:pt>
                <c:pt idx="9480">
                  <c:v>0.21</c:v>
                </c:pt>
                <c:pt idx="9481">
                  <c:v>0.12</c:v>
                </c:pt>
                <c:pt idx="9482">
                  <c:v>0.21</c:v>
                </c:pt>
                <c:pt idx="9483">
                  <c:v>0.12</c:v>
                </c:pt>
                <c:pt idx="9484">
                  <c:v>0.21</c:v>
                </c:pt>
                <c:pt idx="9485">
                  <c:v>0.12</c:v>
                </c:pt>
                <c:pt idx="9486">
                  <c:v>0.21</c:v>
                </c:pt>
                <c:pt idx="9487">
                  <c:v>0.12</c:v>
                </c:pt>
                <c:pt idx="9488">
                  <c:v>0.21</c:v>
                </c:pt>
                <c:pt idx="9489">
                  <c:v>0.12</c:v>
                </c:pt>
                <c:pt idx="9490">
                  <c:v>0.21</c:v>
                </c:pt>
                <c:pt idx="9491">
                  <c:v>0.12</c:v>
                </c:pt>
                <c:pt idx="9492">
                  <c:v>0.21</c:v>
                </c:pt>
                <c:pt idx="9493">
                  <c:v>0.12</c:v>
                </c:pt>
                <c:pt idx="9494">
                  <c:v>0.21</c:v>
                </c:pt>
                <c:pt idx="9495">
                  <c:v>0.12</c:v>
                </c:pt>
                <c:pt idx="9496">
                  <c:v>0.21</c:v>
                </c:pt>
                <c:pt idx="9497">
                  <c:v>0.12</c:v>
                </c:pt>
                <c:pt idx="9498">
                  <c:v>0.21</c:v>
                </c:pt>
                <c:pt idx="9499">
                  <c:v>0.12</c:v>
                </c:pt>
                <c:pt idx="9500">
                  <c:v>0.21</c:v>
                </c:pt>
                <c:pt idx="9501">
                  <c:v>0.12</c:v>
                </c:pt>
                <c:pt idx="9502">
                  <c:v>0.21</c:v>
                </c:pt>
                <c:pt idx="9503">
                  <c:v>0.12</c:v>
                </c:pt>
                <c:pt idx="9504">
                  <c:v>0.21</c:v>
                </c:pt>
                <c:pt idx="9505">
                  <c:v>0.12</c:v>
                </c:pt>
                <c:pt idx="9506">
                  <c:v>0.21</c:v>
                </c:pt>
                <c:pt idx="9507">
                  <c:v>0.12</c:v>
                </c:pt>
                <c:pt idx="9508">
                  <c:v>0.21</c:v>
                </c:pt>
                <c:pt idx="9509">
                  <c:v>0.12</c:v>
                </c:pt>
                <c:pt idx="9510">
                  <c:v>0.21</c:v>
                </c:pt>
                <c:pt idx="9511">
                  <c:v>0.12</c:v>
                </c:pt>
                <c:pt idx="9512">
                  <c:v>0.21</c:v>
                </c:pt>
                <c:pt idx="9513">
                  <c:v>0.12</c:v>
                </c:pt>
                <c:pt idx="9514">
                  <c:v>0.21</c:v>
                </c:pt>
                <c:pt idx="9515">
                  <c:v>0.12</c:v>
                </c:pt>
                <c:pt idx="9516">
                  <c:v>0.21</c:v>
                </c:pt>
                <c:pt idx="9517">
                  <c:v>0.12</c:v>
                </c:pt>
                <c:pt idx="9518">
                  <c:v>0.21</c:v>
                </c:pt>
                <c:pt idx="9519">
                  <c:v>0.12</c:v>
                </c:pt>
                <c:pt idx="9520">
                  <c:v>0.21</c:v>
                </c:pt>
                <c:pt idx="9521">
                  <c:v>0.12</c:v>
                </c:pt>
                <c:pt idx="9522">
                  <c:v>0.21</c:v>
                </c:pt>
                <c:pt idx="9523">
                  <c:v>0.12</c:v>
                </c:pt>
                <c:pt idx="9524">
                  <c:v>0.21</c:v>
                </c:pt>
                <c:pt idx="9525">
                  <c:v>0.12</c:v>
                </c:pt>
                <c:pt idx="9526">
                  <c:v>0.21</c:v>
                </c:pt>
                <c:pt idx="9527">
                  <c:v>0.12</c:v>
                </c:pt>
                <c:pt idx="9528">
                  <c:v>0.21</c:v>
                </c:pt>
                <c:pt idx="9529">
                  <c:v>0.12</c:v>
                </c:pt>
                <c:pt idx="9530">
                  <c:v>0.21</c:v>
                </c:pt>
                <c:pt idx="9531">
                  <c:v>0.12</c:v>
                </c:pt>
                <c:pt idx="9532">
                  <c:v>0.21</c:v>
                </c:pt>
                <c:pt idx="9533">
                  <c:v>0.12</c:v>
                </c:pt>
                <c:pt idx="9534">
                  <c:v>0.18</c:v>
                </c:pt>
                <c:pt idx="9535">
                  <c:v>0.12</c:v>
                </c:pt>
                <c:pt idx="9536">
                  <c:v>0.21</c:v>
                </c:pt>
                <c:pt idx="9537">
                  <c:v>0.12</c:v>
                </c:pt>
                <c:pt idx="9538">
                  <c:v>0.21</c:v>
                </c:pt>
                <c:pt idx="9539">
                  <c:v>0.12</c:v>
                </c:pt>
                <c:pt idx="9540">
                  <c:v>0.21</c:v>
                </c:pt>
                <c:pt idx="9541">
                  <c:v>0.12</c:v>
                </c:pt>
                <c:pt idx="9542">
                  <c:v>0.21</c:v>
                </c:pt>
                <c:pt idx="9543">
                  <c:v>0.12</c:v>
                </c:pt>
                <c:pt idx="9544">
                  <c:v>0.21</c:v>
                </c:pt>
                <c:pt idx="9545">
                  <c:v>0.12</c:v>
                </c:pt>
                <c:pt idx="9546">
                  <c:v>0.21</c:v>
                </c:pt>
                <c:pt idx="9547">
                  <c:v>0.12</c:v>
                </c:pt>
                <c:pt idx="9548">
                  <c:v>0.21</c:v>
                </c:pt>
                <c:pt idx="9549">
                  <c:v>0.12</c:v>
                </c:pt>
                <c:pt idx="9550">
                  <c:v>0.21</c:v>
                </c:pt>
                <c:pt idx="9551">
                  <c:v>0.12</c:v>
                </c:pt>
                <c:pt idx="9552">
                  <c:v>0.21</c:v>
                </c:pt>
                <c:pt idx="9553">
                  <c:v>0.12</c:v>
                </c:pt>
                <c:pt idx="9554">
                  <c:v>0.21</c:v>
                </c:pt>
                <c:pt idx="9555">
                  <c:v>0.12</c:v>
                </c:pt>
                <c:pt idx="9556">
                  <c:v>0.21</c:v>
                </c:pt>
                <c:pt idx="9557">
                  <c:v>0.12</c:v>
                </c:pt>
                <c:pt idx="9558">
                  <c:v>0.21</c:v>
                </c:pt>
                <c:pt idx="9559">
                  <c:v>0.12</c:v>
                </c:pt>
                <c:pt idx="9560">
                  <c:v>0.21</c:v>
                </c:pt>
                <c:pt idx="9561">
                  <c:v>0.12</c:v>
                </c:pt>
                <c:pt idx="9562">
                  <c:v>0.21</c:v>
                </c:pt>
                <c:pt idx="9563">
                  <c:v>0.12</c:v>
                </c:pt>
                <c:pt idx="9564">
                  <c:v>0.21</c:v>
                </c:pt>
                <c:pt idx="9565">
                  <c:v>0.12</c:v>
                </c:pt>
                <c:pt idx="9566">
                  <c:v>0.21</c:v>
                </c:pt>
                <c:pt idx="9567">
                  <c:v>0.12</c:v>
                </c:pt>
                <c:pt idx="9568">
                  <c:v>0.21</c:v>
                </c:pt>
                <c:pt idx="9569">
                  <c:v>0.12</c:v>
                </c:pt>
                <c:pt idx="9570">
                  <c:v>0.21</c:v>
                </c:pt>
                <c:pt idx="9571">
                  <c:v>0.12</c:v>
                </c:pt>
                <c:pt idx="9572">
                  <c:v>0.21</c:v>
                </c:pt>
                <c:pt idx="9573">
                  <c:v>0.12</c:v>
                </c:pt>
                <c:pt idx="9574">
                  <c:v>0.21</c:v>
                </c:pt>
                <c:pt idx="9575">
                  <c:v>0.12</c:v>
                </c:pt>
                <c:pt idx="9576">
                  <c:v>0.21</c:v>
                </c:pt>
                <c:pt idx="9577">
                  <c:v>0.12</c:v>
                </c:pt>
                <c:pt idx="9578">
                  <c:v>0.21</c:v>
                </c:pt>
                <c:pt idx="9579">
                  <c:v>0.12</c:v>
                </c:pt>
                <c:pt idx="9580">
                  <c:v>0.21</c:v>
                </c:pt>
                <c:pt idx="9581">
                  <c:v>0.12</c:v>
                </c:pt>
                <c:pt idx="9582">
                  <c:v>0.21</c:v>
                </c:pt>
                <c:pt idx="9583">
                  <c:v>0.12</c:v>
                </c:pt>
                <c:pt idx="9584">
                  <c:v>0.21</c:v>
                </c:pt>
                <c:pt idx="9585">
                  <c:v>0.12</c:v>
                </c:pt>
                <c:pt idx="9586">
                  <c:v>0.21</c:v>
                </c:pt>
                <c:pt idx="9587">
                  <c:v>0.12</c:v>
                </c:pt>
                <c:pt idx="9588">
                  <c:v>0.21</c:v>
                </c:pt>
                <c:pt idx="9589">
                  <c:v>0.12</c:v>
                </c:pt>
                <c:pt idx="9590">
                  <c:v>0.21</c:v>
                </c:pt>
                <c:pt idx="9591">
                  <c:v>0.12</c:v>
                </c:pt>
                <c:pt idx="9592">
                  <c:v>0.21</c:v>
                </c:pt>
                <c:pt idx="9593">
                  <c:v>0.12</c:v>
                </c:pt>
                <c:pt idx="9594">
                  <c:v>0.21</c:v>
                </c:pt>
                <c:pt idx="9595">
                  <c:v>0.12</c:v>
                </c:pt>
                <c:pt idx="9596">
                  <c:v>0.21</c:v>
                </c:pt>
                <c:pt idx="9597">
                  <c:v>0.12</c:v>
                </c:pt>
                <c:pt idx="9598">
                  <c:v>0.21</c:v>
                </c:pt>
                <c:pt idx="9599">
                  <c:v>0.12</c:v>
                </c:pt>
                <c:pt idx="9600">
                  <c:v>0.21</c:v>
                </c:pt>
                <c:pt idx="9601">
                  <c:v>0.12</c:v>
                </c:pt>
                <c:pt idx="9602">
                  <c:v>0.21</c:v>
                </c:pt>
                <c:pt idx="9603">
                  <c:v>0.12</c:v>
                </c:pt>
                <c:pt idx="9604">
                  <c:v>0.21</c:v>
                </c:pt>
                <c:pt idx="9605">
                  <c:v>0.12</c:v>
                </c:pt>
                <c:pt idx="9606">
                  <c:v>0.21</c:v>
                </c:pt>
                <c:pt idx="9607">
                  <c:v>0.12</c:v>
                </c:pt>
                <c:pt idx="9608">
                  <c:v>0.21</c:v>
                </c:pt>
                <c:pt idx="9609">
                  <c:v>0.12</c:v>
                </c:pt>
                <c:pt idx="9610">
                  <c:v>0.21</c:v>
                </c:pt>
                <c:pt idx="9611">
                  <c:v>0.12</c:v>
                </c:pt>
                <c:pt idx="9612">
                  <c:v>0.21</c:v>
                </c:pt>
                <c:pt idx="9613">
                  <c:v>0.12</c:v>
                </c:pt>
                <c:pt idx="9614">
                  <c:v>0.21</c:v>
                </c:pt>
                <c:pt idx="9615">
                  <c:v>0.12</c:v>
                </c:pt>
                <c:pt idx="9616">
                  <c:v>0.21</c:v>
                </c:pt>
                <c:pt idx="9617">
                  <c:v>0.12</c:v>
                </c:pt>
                <c:pt idx="9618">
                  <c:v>0.18</c:v>
                </c:pt>
                <c:pt idx="9619">
                  <c:v>0.12</c:v>
                </c:pt>
                <c:pt idx="9620">
                  <c:v>0.21</c:v>
                </c:pt>
                <c:pt idx="9621">
                  <c:v>0.12</c:v>
                </c:pt>
                <c:pt idx="9622">
                  <c:v>0.21</c:v>
                </c:pt>
                <c:pt idx="9623">
                  <c:v>0.12</c:v>
                </c:pt>
                <c:pt idx="9624">
                  <c:v>0.21</c:v>
                </c:pt>
                <c:pt idx="9625">
                  <c:v>0.12</c:v>
                </c:pt>
                <c:pt idx="9626">
                  <c:v>0.21</c:v>
                </c:pt>
                <c:pt idx="9627">
                  <c:v>0.12</c:v>
                </c:pt>
                <c:pt idx="9628">
                  <c:v>0.21</c:v>
                </c:pt>
                <c:pt idx="9629">
                  <c:v>0.12</c:v>
                </c:pt>
                <c:pt idx="9630">
                  <c:v>0.21</c:v>
                </c:pt>
                <c:pt idx="9631">
                  <c:v>0.12</c:v>
                </c:pt>
                <c:pt idx="9632">
                  <c:v>0.21</c:v>
                </c:pt>
                <c:pt idx="9633">
                  <c:v>0.12</c:v>
                </c:pt>
                <c:pt idx="9634">
                  <c:v>0.21</c:v>
                </c:pt>
                <c:pt idx="9635">
                  <c:v>0.12</c:v>
                </c:pt>
                <c:pt idx="9636">
                  <c:v>0.18</c:v>
                </c:pt>
                <c:pt idx="9637">
                  <c:v>0.12</c:v>
                </c:pt>
                <c:pt idx="9638">
                  <c:v>0.21</c:v>
                </c:pt>
                <c:pt idx="9639">
                  <c:v>0.12</c:v>
                </c:pt>
                <c:pt idx="9640">
                  <c:v>0.21</c:v>
                </c:pt>
                <c:pt idx="9641">
                  <c:v>0.12</c:v>
                </c:pt>
                <c:pt idx="9642">
                  <c:v>0.21</c:v>
                </c:pt>
                <c:pt idx="9643">
                  <c:v>0.12</c:v>
                </c:pt>
                <c:pt idx="9644">
                  <c:v>0.21</c:v>
                </c:pt>
                <c:pt idx="9645">
                  <c:v>0.12</c:v>
                </c:pt>
                <c:pt idx="9646">
                  <c:v>0.21</c:v>
                </c:pt>
                <c:pt idx="9647">
                  <c:v>0.12</c:v>
                </c:pt>
                <c:pt idx="9648">
                  <c:v>0.21</c:v>
                </c:pt>
                <c:pt idx="9649">
                  <c:v>0.12</c:v>
                </c:pt>
                <c:pt idx="9650">
                  <c:v>0.21</c:v>
                </c:pt>
                <c:pt idx="9651">
                  <c:v>0.12</c:v>
                </c:pt>
                <c:pt idx="9652">
                  <c:v>0.21</c:v>
                </c:pt>
                <c:pt idx="9653">
                  <c:v>0.12</c:v>
                </c:pt>
                <c:pt idx="9654">
                  <c:v>0.18</c:v>
                </c:pt>
                <c:pt idx="9655">
                  <c:v>0.12</c:v>
                </c:pt>
                <c:pt idx="9656">
                  <c:v>0.18</c:v>
                </c:pt>
                <c:pt idx="9657">
                  <c:v>0.12</c:v>
                </c:pt>
                <c:pt idx="9658">
                  <c:v>0.21</c:v>
                </c:pt>
                <c:pt idx="9659">
                  <c:v>0.12</c:v>
                </c:pt>
                <c:pt idx="9660">
                  <c:v>0.21</c:v>
                </c:pt>
                <c:pt idx="9661">
                  <c:v>0.12</c:v>
                </c:pt>
                <c:pt idx="9662">
                  <c:v>0.21</c:v>
                </c:pt>
                <c:pt idx="9663">
                  <c:v>0.12</c:v>
                </c:pt>
                <c:pt idx="9664">
                  <c:v>0.21</c:v>
                </c:pt>
                <c:pt idx="9665">
                  <c:v>0.12</c:v>
                </c:pt>
                <c:pt idx="9666">
                  <c:v>0.21</c:v>
                </c:pt>
                <c:pt idx="9667">
                  <c:v>0.12</c:v>
                </c:pt>
                <c:pt idx="9668">
                  <c:v>0.21</c:v>
                </c:pt>
                <c:pt idx="9669">
                  <c:v>0.12</c:v>
                </c:pt>
                <c:pt idx="9670">
                  <c:v>0.18</c:v>
                </c:pt>
                <c:pt idx="9671">
                  <c:v>0.12</c:v>
                </c:pt>
                <c:pt idx="9672">
                  <c:v>0.21</c:v>
                </c:pt>
                <c:pt idx="9673">
                  <c:v>0.12</c:v>
                </c:pt>
                <c:pt idx="9674">
                  <c:v>0.21</c:v>
                </c:pt>
                <c:pt idx="9675">
                  <c:v>0.12</c:v>
                </c:pt>
                <c:pt idx="9676">
                  <c:v>0.21</c:v>
                </c:pt>
                <c:pt idx="9677">
                  <c:v>0.12</c:v>
                </c:pt>
                <c:pt idx="9678">
                  <c:v>0.21</c:v>
                </c:pt>
                <c:pt idx="9679">
                  <c:v>0.12</c:v>
                </c:pt>
                <c:pt idx="9680">
                  <c:v>0.21</c:v>
                </c:pt>
                <c:pt idx="9681">
                  <c:v>0.12</c:v>
                </c:pt>
                <c:pt idx="9682">
                  <c:v>0.21</c:v>
                </c:pt>
                <c:pt idx="9683">
                  <c:v>0.12</c:v>
                </c:pt>
                <c:pt idx="9684">
                  <c:v>0.21</c:v>
                </c:pt>
                <c:pt idx="9685">
                  <c:v>0.12</c:v>
                </c:pt>
                <c:pt idx="9686">
                  <c:v>0.21</c:v>
                </c:pt>
                <c:pt idx="9687">
                  <c:v>0.12</c:v>
                </c:pt>
                <c:pt idx="9688">
                  <c:v>0.21</c:v>
                </c:pt>
                <c:pt idx="9689">
                  <c:v>0.12</c:v>
                </c:pt>
                <c:pt idx="9690">
                  <c:v>0.21</c:v>
                </c:pt>
                <c:pt idx="9691">
                  <c:v>0.12</c:v>
                </c:pt>
                <c:pt idx="9692">
                  <c:v>0.21</c:v>
                </c:pt>
                <c:pt idx="9693">
                  <c:v>0.12</c:v>
                </c:pt>
                <c:pt idx="9694">
                  <c:v>0.21</c:v>
                </c:pt>
                <c:pt idx="9695">
                  <c:v>0.12</c:v>
                </c:pt>
                <c:pt idx="9696">
                  <c:v>0.21</c:v>
                </c:pt>
                <c:pt idx="9697">
                  <c:v>0.12</c:v>
                </c:pt>
                <c:pt idx="9698">
                  <c:v>0.21</c:v>
                </c:pt>
                <c:pt idx="9699">
                  <c:v>0.12</c:v>
                </c:pt>
                <c:pt idx="9700">
                  <c:v>0.21</c:v>
                </c:pt>
                <c:pt idx="9701">
                  <c:v>0.12</c:v>
                </c:pt>
                <c:pt idx="9702">
                  <c:v>0.21</c:v>
                </c:pt>
                <c:pt idx="9703">
                  <c:v>0.12</c:v>
                </c:pt>
                <c:pt idx="9704">
                  <c:v>0.21</c:v>
                </c:pt>
                <c:pt idx="9705">
                  <c:v>0.12</c:v>
                </c:pt>
                <c:pt idx="9706">
                  <c:v>0.21</c:v>
                </c:pt>
                <c:pt idx="9707">
                  <c:v>0.12</c:v>
                </c:pt>
                <c:pt idx="9708">
                  <c:v>0.21</c:v>
                </c:pt>
                <c:pt idx="9709">
                  <c:v>0.12</c:v>
                </c:pt>
                <c:pt idx="9710">
                  <c:v>0.21</c:v>
                </c:pt>
                <c:pt idx="9711">
                  <c:v>0.12</c:v>
                </c:pt>
                <c:pt idx="9712">
                  <c:v>0.21</c:v>
                </c:pt>
                <c:pt idx="9713">
                  <c:v>0.12</c:v>
                </c:pt>
                <c:pt idx="9714">
                  <c:v>0.21</c:v>
                </c:pt>
                <c:pt idx="9715">
                  <c:v>0.12</c:v>
                </c:pt>
                <c:pt idx="9716">
                  <c:v>0.21</c:v>
                </c:pt>
                <c:pt idx="9717">
                  <c:v>0.12</c:v>
                </c:pt>
                <c:pt idx="9718">
                  <c:v>0.21</c:v>
                </c:pt>
                <c:pt idx="9719">
                  <c:v>0.12</c:v>
                </c:pt>
                <c:pt idx="9720">
                  <c:v>0.21</c:v>
                </c:pt>
                <c:pt idx="9721">
                  <c:v>0.12</c:v>
                </c:pt>
                <c:pt idx="9722">
                  <c:v>0.21</c:v>
                </c:pt>
                <c:pt idx="9723">
                  <c:v>0.12</c:v>
                </c:pt>
                <c:pt idx="9724">
                  <c:v>0.21</c:v>
                </c:pt>
                <c:pt idx="9725">
                  <c:v>0.12</c:v>
                </c:pt>
                <c:pt idx="9726">
                  <c:v>0.21</c:v>
                </c:pt>
                <c:pt idx="9727">
                  <c:v>0.12</c:v>
                </c:pt>
                <c:pt idx="9728">
                  <c:v>0.21</c:v>
                </c:pt>
                <c:pt idx="9729">
                  <c:v>0.12</c:v>
                </c:pt>
                <c:pt idx="9730">
                  <c:v>0.21</c:v>
                </c:pt>
                <c:pt idx="9731">
                  <c:v>0.12</c:v>
                </c:pt>
                <c:pt idx="9732">
                  <c:v>0.21</c:v>
                </c:pt>
                <c:pt idx="9733">
                  <c:v>0.12</c:v>
                </c:pt>
                <c:pt idx="9734">
                  <c:v>0.18</c:v>
                </c:pt>
                <c:pt idx="9735">
                  <c:v>0.12</c:v>
                </c:pt>
                <c:pt idx="9736">
                  <c:v>0.21</c:v>
                </c:pt>
                <c:pt idx="9737">
                  <c:v>0.12</c:v>
                </c:pt>
                <c:pt idx="9738">
                  <c:v>0.21</c:v>
                </c:pt>
                <c:pt idx="9739">
                  <c:v>0.12</c:v>
                </c:pt>
                <c:pt idx="9740">
                  <c:v>0.21</c:v>
                </c:pt>
                <c:pt idx="9741">
                  <c:v>0.12</c:v>
                </c:pt>
                <c:pt idx="9742">
                  <c:v>0.21</c:v>
                </c:pt>
                <c:pt idx="9743">
                  <c:v>0.12</c:v>
                </c:pt>
                <c:pt idx="9744">
                  <c:v>0.21</c:v>
                </c:pt>
                <c:pt idx="9745">
                  <c:v>0.12</c:v>
                </c:pt>
                <c:pt idx="9746">
                  <c:v>0.21</c:v>
                </c:pt>
                <c:pt idx="9747">
                  <c:v>0.12</c:v>
                </c:pt>
                <c:pt idx="9748">
                  <c:v>0.21</c:v>
                </c:pt>
                <c:pt idx="9749">
                  <c:v>0.12</c:v>
                </c:pt>
                <c:pt idx="9750">
                  <c:v>0.21</c:v>
                </c:pt>
                <c:pt idx="9751">
                  <c:v>0.12</c:v>
                </c:pt>
                <c:pt idx="9752">
                  <c:v>0.21</c:v>
                </c:pt>
                <c:pt idx="9753">
                  <c:v>0.12</c:v>
                </c:pt>
                <c:pt idx="9754">
                  <c:v>0.21</c:v>
                </c:pt>
                <c:pt idx="9755">
                  <c:v>0.12</c:v>
                </c:pt>
                <c:pt idx="9756">
                  <c:v>0.21</c:v>
                </c:pt>
                <c:pt idx="9757">
                  <c:v>0.12</c:v>
                </c:pt>
                <c:pt idx="9758">
                  <c:v>0.21</c:v>
                </c:pt>
                <c:pt idx="9759">
                  <c:v>0.12</c:v>
                </c:pt>
                <c:pt idx="9760">
                  <c:v>0.21</c:v>
                </c:pt>
                <c:pt idx="9761">
                  <c:v>0.12</c:v>
                </c:pt>
                <c:pt idx="9762">
                  <c:v>0.21</c:v>
                </c:pt>
                <c:pt idx="9763">
                  <c:v>0.12</c:v>
                </c:pt>
                <c:pt idx="9764">
                  <c:v>0.21</c:v>
                </c:pt>
                <c:pt idx="9765">
                  <c:v>0.12</c:v>
                </c:pt>
                <c:pt idx="9766">
                  <c:v>0.21</c:v>
                </c:pt>
                <c:pt idx="9767">
                  <c:v>0.12</c:v>
                </c:pt>
                <c:pt idx="9768">
                  <c:v>0.21</c:v>
                </c:pt>
                <c:pt idx="9769">
                  <c:v>0.12</c:v>
                </c:pt>
                <c:pt idx="9770">
                  <c:v>0.21</c:v>
                </c:pt>
                <c:pt idx="9771">
                  <c:v>0.12</c:v>
                </c:pt>
                <c:pt idx="9772">
                  <c:v>0.21</c:v>
                </c:pt>
                <c:pt idx="9773">
                  <c:v>0.12</c:v>
                </c:pt>
                <c:pt idx="9774">
                  <c:v>0.21</c:v>
                </c:pt>
                <c:pt idx="9775">
                  <c:v>0.12</c:v>
                </c:pt>
                <c:pt idx="9776">
                  <c:v>0.21</c:v>
                </c:pt>
                <c:pt idx="9777">
                  <c:v>0.12</c:v>
                </c:pt>
                <c:pt idx="9778">
                  <c:v>0.21</c:v>
                </c:pt>
                <c:pt idx="9779">
                  <c:v>0.12</c:v>
                </c:pt>
                <c:pt idx="9780">
                  <c:v>0.21</c:v>
                </c:pt>
                <c:pt idx="9781">
                  <c:v>0.12</c:v>
                </c:pt>
                <c:pt idx="9782">
                  <c:v>0.21</c:v>
                </c:pt>
                <c:pt idx="9783">
                  <c:v>0.12</c:v>
                </c:pt>
                <c:pt idx="9784">
                  <c:v>0.21</c:v>
                </c:pt>
                <c:pt idx="9785">
                  <c:v>0.12</c:v>
                </c:pt>
                <c:pt idx="9786">
                  <c:v>0.21</c:v>
                </c:pt>
                <c:pt idx="9787">
                  <c:v>0.12</c:v>
                </c:pt>
                <c:pt idx="9788">
                  <c:v>0.21</c:v>
                </c:pt>
                <c:pt idx="9789">
                  <c:v>0.12</c:v>
                </c:pt>
                <c:pt idx="9790">
                  <c:v>0.21</c:v>
                </c:pt>
                <c:pt idx="9791">
                  <c:v>0.12</c:v>
                </c:pt>
                <c:pt idx="9792">
                  <c:v>0.21</c:v>
                </c:pt>
                <c:pt idx="9793">
                  <c:v>0.12</c:v>
                </c:pt>
                <c:pt idx="9794">
                  <c:v>0.21</c:v>
                </c:pt>
                <c:pt idx="9795">
                  <c:v>0.12</c:v>
                </c:pt>
                <c:pt idx="9796">
                  <c:v>0.21</c:v>
                </c:pt>
                <c:pt idx="9797">
                  <c:v>0.12</c:v>
                </c:pt>
                <c:pt idx="9798">
                  <c:v>0.21</c:v>
                </c:pt>
                <c:pt idx="9799">
                  <c:v>0.12</c:v>
                </c:pt>
                <c:pt idx="9800">
                  <c:v>0.21</c:v>
                </c:pt>
                <c:pt idx="9801">
                  <c:v>0.12</c:v>
                </c:pt>
                <c:pt idx="9802">
                  <c:v>0.18</c:v>
                </c:pt>
                <c:pt idx="9803">
                  <c:v>0.12</c:v>
                </c:pt>
                <c:pt idx="9804">
                  <c:v>0.21</c:v>
                </c:pt>
                <c:pt idx="9805">
                  <c:v>0.12</c:v>
                </c:pt>
                <c:pt idx="9806">
                  <c:v>0.21</c:v>
                </c:pt>
                <c:pt idx="9807">
                  <c:v>0.12</c:v>
                </c:pt>
                <c:pt idx="9808">
                  <c:v>0.21</c:v>
                </c:pt>
                <c:pt idx="9809">
                  <c:v>0.12</c:v>
                </c:pt>
                <c:pt idx="9810">
                  <c:v>0.21</c:v>
                </c:pt>
                <c:pt idx="9811">
                  <c:v>0.12</c:v>
                </c:pt>
                <c:pt idx="9812">
                  <c:v>0.21</c:v>
                </c:pt>
                <c:pt idx="9813">
                  <c:v>0.12</c:v>
                </c:pt>
                <c:pt idx="9814">
                  <c:v>0.21</c:v>
                </c:pt>
                <c:pt idx="9815">
                  <c:v>0.12</c:v>
                </c:pt>
                <c:pt idx="9816">
                  <c:v>0.21</c:v>
                </c:pt>
                <c:pt idx="9817">
                  <c:v>0.12</c:v>
                </c:pt>
                <c:pt idx="9818">
                  <c:v>0.21</c:v>
                </c:pt>
                <c:pt idx="9819">
                  <c:v>0.12</c:v>
                </c:pt>
                <c:pt idx="9820">
                  <c:v>0.21</c:v>
                </c:pt>
                <c:pt idx="9821">
                  <c:v>0.12</c:v>
                </c:pt>
                <c:pt idx="9822">
                  <c:v>0.21</c:v>
                </c:pt>
                <c:pt idx="9823">
                  <c:v>0.12</c:v>
                </c:pt>
                <c:pt idx="9824">
                  <c:v>0.18</c:v>
                </c:pt>
                <c:pt idx="9825">
                  <c:v>0.12</c:v>
                </c:pt>
                <c:pt idx="9826">
                  <c:v>0.21</c:v>
                </c:pt>
                <c:pt idx="9827">
                  <c:v>0.12</c:v>
                </c:pt>
                <c:pt idx="9828">
                  <c:v>0.21</c:v>
                </c:pt>
                <c:pt idx="9829">
                  <c:v>0.12</c:v>
                </c:pt>
                <c:pt idx="9830">
                  <c:v>0.21</c:v>
                </c:pt>
                <c:pt idx="9831">
                  <c:v>0.12</c:v>
                </c:pt>
                <c:pt idx="9832">
                  <c:v>0.21</c:v>
                </c:pt>
                <c:pt idx="9833">
                  <c:v>0.12</c:v>
                </c:pt>
                <c:pt idx="9834">
                  <c:v>0.21</c:v>
                </c:pt>
                <c:pt idx="9835">
                  <c:v>0.12</c:v>
                </c:pt>
                <c:pt idx="9836">
                  <c:v>0.21</c:v>
                </c:pt>
                <c:pt idx="9837">
                  <c:v>0.12</c:v>
                </c:pt>
                <c:pt idx="9838">
                  <c:v>0.21</c:v>
                </c:pt>
                <c:pt idx="9839">
                  <c:v>0.12</c:v>
                </c:pt>
                <c:pt idx="9840">
                  <c:v>0.21</c:v>
                </c:pt>
                <c:pt idx="9841">
                  <c:v>0.12</c:v>
                </c:pt>
                <c:pt idx="9842">
                  <c:v>0.21</c:v>
                </c:pt>
                <c:pt idx="9843">
                  <c:v>0.12</c:v>
                </c:pt>
                <c:pt idx="9844">
                  <c:v>0.21</c:v>
                </c:pt>
                <c:pt idx="9845">
                  <c:v>0.12</c:v>
                </c:pt>
                <c:pt idx="9846">
                  <c:v>0.21</c:v>
                </c:pt>
                <c:pt idx="9847">
                  <c:v>0.12</c:v>
                </c:pt>
                <c:pt idx="9848">
                  <c:v>0.21</c:v>
                </c:pt>
                <c:pt idx="9849">
                  <c:v>0.12</c:v>
                </c:pt>
                <c:pt idx="9850">
                  <c:v>0.21</c:v>
                </c:pt>
                <c:pt idx="9851">
                  <c:v>0.12</c:v>
                </c:pt>
                <c:pt idx="9852">
                  <c:v>0.21</c:v>
                </c:pt>
                <c:pt idx="9853">
                  <c:v>0.12</c:v>
                </c:pt>
                <c:pt idx="9854">
                  <c:v>0.21</c:v>
                </c:pt>
                <c:pt idx="9855">
                  <c:v>0.12</c:v>
                </c:pt>
                <c:pt idx="9856">
                  <c:v>0.21</c:v>
                </c:pt>
                <c:pt idx="9857">
                  <c:v>0.12</c:v>
                </c:pt>
                <c:pt idx="9858">
                  <c:v>0.21</c:v>
                </c:pt>
                <c:pt idx="9859">
                  <c:v>0.12</c:v>
                </c:pt>
                <c:pt idx="9860">
                  <c:v>0.21</c:v>
                </c:pt>
                <c:pt idx="9861">
                  <c:v>0.12</c:v>
                </c:pt>
                <c:pt idx="9862">
                  <c:v>0.21</c:v>
                </c:pt>
                <c:pt idx="9863">
                  <c:v>0.12</c:v>
                </c:pt>
                <c:pt idx="9864">
                  <c:v>0.21</c:v>
                </c:pt>
                <c:pt idx="9865">
                  <c:v>0.12</c:v>
                </c:pt>
                <c:pt idx="9866">
                  <c:v>0.21</c:v>
                </c:pt>
                <c:pt idx="9867">
                  <c:v>0.12</c:v>
                </c:pt>
                <c:pt idx="9868">
                  <c:v>0.21</c:v>
                </c:pt>
                <c:pt idx="9869">
                  <c:v>0.12</c:v>
                </c:pt>
                <c:pt idx="9870">
                  <c:v>0.21</c:v>
                </c:pt>
                <c:pt idx="9871">
                  <c:v>0.12</c:v>
                </c:pt>
                <c:pt idx="9872">
                  <c:v>0.21</c:v>
                </c:pt>
                <c:pt idx="9873">
                  <c:v>0.12</c:v>
                </c:pt>
                <c:pt idx="9874">
                  <c:v>0.21</c:v>
                </c:pt>
                <c:pt idx="9875">
                  <c:v>0.12</c:v>
                </c:pt>
                <c:pt idx="9876">
                  <c:v>0.21</c:v>
                </c:pt>
                <c:pt idx="9877">
                  <c:v>0.12</c:v>
                </c:pt>
                <c:pt idx="9878">
                  <c:v>0.18</c:v>
                </c:pt>
                <c:pt idx="9879">
                  <c:v>0.12</c:v>
                </c:pt>
                <c:pt idx="9880">
                  <c:v>0.21</c:v>
                </c:pt>
                <c:pt idx="9881">
                  <c:v>0.12</c:v>
                </c:pt>
                <c:pt idx="9882">
                  <c:v>0.21</c:v>
                </c:pt>
                <c:pt idx="9883">
                  <c:v>0.12</c:v>
                </c:pt>
                <c:pt idx="9884">
                  <c:v>0.21</c:v>
                </c:pt>
                <c:pt idx="9885">
                  <c:v>0.12</c:v>
                </c:pt>
                <c:pt idx="9886">
                  <c:v>0.21</c:v>
                </c:pt>
                <c:pt idx="9887">
                  <c:v>0.12</c:v>
                </c:pt>
                <c:pt idx="9888">
                  <c:v>0.21</c:v>
                </c:pt>
                <c:pt idx="9889">
                  <c:v>0.12</c:v>
                </c:pt>
                <c:pt idx="9890">
                  <c:v>0.21</c:v>
                </c:pt>
                <c:pt idx="9891">
                  <c:v>0.12</c:v>
                </c:pt>
                <c:pt idx="9892">
                  <c:v>0.21</c:v>
                </c:pt>
                <c:pt idx="9893">
                  <c:v>0.12</c:v>
                </c:pt>
                <c:pt idx="9894">
                  <c:v>0.21</c:v>
                </c:pt>
                <c:pt idx="9895">
                  <c:v>0.12</c:v>
                </c:pt>
                <c:pt idx="9896">
                  <c:v>0.21</c:v>
                </c:pt>
                <c:pt idx="9897">
                  <c:v>0.12</c:v>
                </c:pt>
                <c:pt idx="9898">
                  <c:v>0.21</c:v>
                </c:pt>
                <c:pt idx="9899">
                  <c:v>0.12</c:v>
                </c:pt>
                <c:pt idx="9900">
                  <c:v>0.21</c:v>
                </c:pt>
                <c:pt idx="9901">
                  <c:v>0.12</c:v>
                </c:pt>
                <c:pt idx="9902">
                  <c:v>0.21</c:v>
                </c:pt>
                <c:pt idx="9903">
                  <c:v>0.12</c:v>
                </c:pt>
                <c:pt idx="9904">
                  <c:v>0.18</c:v>
                </c:pt>
                <c:pt idx="9905">
                  <c:v>0.12</c:v>
                </c:pt>
                <c:pt idx="9906">
                  <c:v>0.21</c:v>
                </c:pt>
                <c:pt idx="9907">
                  <c:v>0.12</c:v>
                </c:pt>
                <c:pt idx="9908">
                  <c:v>0.21</c:v>
                </c:pt>
                <c:pt idx="9909">
                  <c:v>0.12</c:v>
                </c:pt>
                <c:pt idx="9910">
                  <c:v>0.21</c:v>
                </c:pt>
                <c:pt idx="9911">
                  <c:v>0.12</c:v>
                </c:pt>
                <c:pt idx="9912">
                  <c:v>0.21</c:v>
                </c:pt>
                <c:pt idx="9913">
                  <c:v>0.12</c:v>
                </c:pt>
                <c:pt idx="9914">
                  <c:v>0.21</c:v>
                </c:pt>
                <c:pt idx="9915">
                  <c:v>0.12</c:v>
                </c:pt>
                <c:pt idx="9916">
                  <c:v>0.21</c:v>
                </c:pt>
                <c:pt idx="9917">
                  <c:v>0.12</c:v>
                </c:pt>
                <c:pt idx="9918">
                  <c:v>0.21</c:v>
                </c:pt>
                <c:pt idx="9919">
                  <c:v>0.12</c:v>
                </c:pt>
                <c:pt idx="9920">
                  <c:v>0.21</c:v>
                </c:pt>
                <c:pt idx="9921">
                  <c:v>0.12</c:v>
                </c:pt>
                <c:pt idx="9922">
                  <c:v>0.21</c:v>
                </c:pt>
                <c:pt idx="9923">
                  <c:v>0.12</c:v>
                </c:pt>
                <c:pt idx="9924">
                  <c:v>0.21</c:v>
                </c:pt>
                <c:pt idx="9925">
                  <c:v>0.12</c:v>
                </c:pt>
                <c:pt idx="9926">
                  <c:v>0.21</c:v>
                </c:pt>
                <c:pt idx="9927">
                  <c:v>0.12</c:v>
                </c:pt>
                <c:pt idx="9928">
                  <c:v>0.21</c:v>
                </c:pt>
                <c:pt idx="9929">
                  <c:v>0.12</c:v>
                </c:pt>
                <c:pt idx="9930">
                  <c:v>0.21</c:v>
                </c:pt>
                <c:pt idx="9931">
                  <c:v>0.12</c:v>
                </c:pt>
                <c:pt idx="9932">
                  <c:v>0.21</c:v>
                </c:pt>
                <c:pt idx="9933">
                  <c:v>0.12</c:v>
                </c:pt>
                <c:pt idx="9934">
                  <c:v>0.21</c:v>
                </c:pt>
                <c:pt idx="9935">
                  <c:v>0.12</c:v>
                </c:pt>
                <c:pt idx="9936">
                  <c:v>0.21</c:v>
                </c:pt>
                <c:pt idx="9937">
                  <c:v>0.12</c:v>
                </c:pt>
                <c:pt idx="9938">
                  <c:v>0.21</c:v>
                </c:pt>
                <c:pt idx="9939">
                  <c:v>0.12</c:v>
                </c:pt>
                <c:pt idx="9940">
                  <c:v>0.21</c:v>
                </c:pt>
                <c:pt idx="9941">
                  <c:v>0.12</c:v>
                </c:pt>
                <c:pt idx="9942">
                  <c:v>0.21</c:v>
                </c:pt>
                <c:pt idx="9943">
                  <c:v>0.12</c:v>
                </c:pt>
                <c:pt idx="9944">
                  <c:v>0.21</c:v>
                </c:pt>
                <c:pt idx="9945">
                  <c:v>0.12</c:v>
                </c:pt>
                <c:pt idx="9946">
                  <c:v>0.21</c:v>
                </c:pt>
                <c:pt idx="9947">
                  <c:v>0.12</c:v>
                </c:pt>
                <c:pt idx="9948">
                  <c:v>0.21</c:v>
                </c:pt>
                <c:pt idx="9949">
                  <c:v>0.12</c:v>
                </c:pt>
                <c:pt idx="9950">
                  <c:v>0.21</c:v>
                </c:pt>
                <c:pt idx="9951">
                  <c:v>0.12</c:v>
                </c:pt>
                <c:pt idx="9952">
                  <c:v>0.21</c:v>
                </c:pt>
                <c:pt idx="9953">
                  <c:v>0.12</c:v>
                </c:pt>
                <c:pt idx="9954">
                  <c:v>0.21</c:v>
                </c:pt>
                <c:pt idx="9955">
                  <c:v>0.12</c:v>
                </c:pt>
                <c:pt idx="9956">
                  <c:v>0.21</c:v>
                </c:pt>
                <c:pt idx="9957">
                  <c:v>0.12</c:v>
                </c:pt>
                <c:pt idx="9958">
                  <c:v>0.21</c:v>
                </c:pt>
                <c:pt idx="9959">
                  <c:v>0.12</c:v>
                </c:pt>
                <c:pt idx="9960">
                  <c:v>0.21</c:v>
                </c:pt>
                <c:pt idx="9961">
                  <c:v>0.12</c:v>
                </c:pt>
                <c:pt idx="9962">
                  <c:v>0.21</c:v>
                </c:pt>
                <c:pt idx="9963">
                  <c:v>0.12</c:v>
                </c:pt>
                <c:pt idx="9964">
                  <c:v>0.21</c:v>
                </c:pt>
                <c:pt idx="9965">
                  <c:v>0.12</c:v>
                </c:pt>
                <c:pt idx="9966">
                  <c:v>0.21</c:v>
                </c:pt>
                <c:pt idx="9967">
                  <c:v>0.12</c:v>
                </c:pt>
                <c:pt idx="9968">
                  <c:v>0.21</c:v>
                </c:pt>
                <c:pt idx="9969">
                  <c:v>0.12</c:v>
                </c:pt>
                <c:pt idx="9970">
                  <c:v>0.21</c:v>
                </c:pt>
                <c:pt idx="9971">
                  <c:v>0.12</c:v>
                </c:pt>
                <c:pt idx="9972">
                  <c:v>0.21</c:v>
                </c:pt>
                <c:pt idx="9973">
                  <c:v>0.12</c:v>
                </c:pt>
                <c:pt idx="9974">
                  <c:v>0.21</c:v>
                </c:pt>
                <c:pt idx="9975">
                  <c:v>0.12</c:v>
                </c:pt>
                <c:pt idx="9976">
                  <c:v>0.21</c:v>
                </c:pt>
                <c:pt idx="9977">
                  <c:v>0.12</c:v>
                </c:pt>
                <c:pt idx="9978">
                  <c:v>0.18</c:v>
                </c:pt>
                <c:pt idx="9979">
                  <c:v>0.12</c:v>
                </c:pt>
                <c:pt idx="9980">
                  <c:v>0.21</c:v>
                </c:pt>
                <c:pt idx="9981">
                  <c:v>0.12</c:v>
                </c:pt>
                <c:pt idx="9982">
                  <c:v>0.21</c:v>
                </c:pt>
                <c:pt idx="9983">
                  <c:v>0.12</c:v>
                </c:pt>
                <c:pt idx="9984">
                  <c:v>0.21</c:v>
                </c:pt>
                <c:pt idx="9985">
                  <c:v>0.12</c:v>
                </c:pt>
                <c:pt idx="9986">
                  <c:v>0.21</c:v>
                </c:pt>
                <c:pt idx="9987">
                  <c:v>0.12</c:v>
                </c:pt>
                <c:pt idx="9988">
                  <c:v>0.21</c:v>
                </c:pt>
                <c:pt idx="9989">
                  <c:v>0.12</c:v>
                </c:pt>
                <c:pt idx="9990">
                  <c:v>0.21</c:v>
                </c:pt>
                <c:pt idx="9991">
                  <c:v>0.12</c:v>
                </c:pt>
                <c:pt idx="9992">
                  <c:v>0.21</c:v>
                </c:pt>
                <c:pt idx="9993">
                  <c:v>0.12</c:v>
                </c:pt>
                <c:pt idx="9994">
                  <c:v>0.21</c:v>
                </c:pt>
                <c:pt idx="9995">
                  <c:v>0.12</c:v>
                </c:pt>
                <c:pt idx="9996">
                  <c:v>0.21</c:v>
                </c:pt>
                <c:pt idx="9997">
                  <c:v>0.12</c:v>
                </c:pt>
                <c:pt idx="9998">
                  <c:v>0.21</c:v>
                </c:pt>
                <c:pt idx="9999">
                  <c:v>0.12</c:v>
                </c:pt>
                <c:pt idx="10000">
                  <c:v>0.21</c:v>
                </c:pt>
                <c:pt idx="10001">
                  <c:v>0.12</c:v>
                </c:pt>
                <c:pt idx="10002">
                  <c:v>0.21</c:v>
                </c:pt>
                <c:pt idx="10003">
                  <c:v>0.12</c:v>
                </c:pt>
                <c:pt idx="10004">
                  <c:v>0.21</c:v>
                </c:pt>
                <c:pt idx="10005">
                  <c:v>0.12</c:v>
                </c:pt>
                <c:pt idx="10006">
                  <c:v>0.21</c:v>
                </c:pt>
                <c:pt idx="10007">
                  <c:v>0.12</c:v>
                </c:pt>
                <c:pt idx="10008">
                  <c:v>0.21</c:v>
                </c:pt>
                <c:pt idx="10009">
                  <c:v>0.12</c:v>
                </c:pt>
                <c:pt idx="10010">
                  <c:v>0.21</c:v>
                </c:pt>
                <c:pt idx="10011">
                  <c:v>0.12</c:v>
                </c:pt>
                <c:pt idx="10012">
                  <c:v>0.21</c:v>
                </c:pt>
                <c:pt idx="10013">
                  <c:v>0.12</c:v>
                </c:pt>
                <c:pt idx="10014">
                  <c:v>0.21</c:v>
                </c:pt>
                <c:pt idx="10015">
                  <c:v>0.12</c:v>
                </c:pt>
                <c:pt idx="10016">
                  <c:v>0.21</c:v>
                </c:pt>
                <c:pt idx="10017">
                  <c:v>0.12</c:v>
                </c:pt>
                <c:pt idx="10018">
                  <c:v>0.21</c:v>
                </c:pt>
                <c:pt idx="10019">
                  <c:v>0.12</c:v>
                </c:pt>
                <c:pt idx="10020">
                  <c:v>0.21</c:v>
                </c:pt>
                <c:pt idx="10021">
                  <c:v>0.12</c:v>
                </c:pt>
                <c:pt idx="10022">
                  <c:v>0.21</c:v>
                </c:pt>
                <c:pt idx="10023">
                  <c:v>0.12</c:v>
                </c:pt>
                <c:pt idx="10024">
                  <c:v>0.21</c:v>
                </c:pt>
                <c:pt idx="10025">
                  <c:v>0.12</c:v>
                </c:pt>
                <c:pt idx="10026">
                  <c:v>0.21</c:v>
                </c:pt>
                <c:pt idx="10027">
                  <c:v>0.12</c:v>
                </c:pt>
                <c:pt idx="10028">
                  <c:v>0.21</c:v>
                </c:pt>
                <c:pt idx="10029">
                  <c:v>0.12</c:v>
                </c:pt>
                <c:pt idx="10030">
                  <c:v>0.21</c:v>
                </c:pt>
                <c:pt idx="10031">
                  <c:v>0.12</c:v>
                </c:pt>
                <c:pt idx="10032">
                  <c:v>0.21</c:v>
                </c:pt>
                <c:pt idx="10033">
                  <c:v>0.12</c:v>
                </c:pt>
                <c:pt idx="10034">
                  <c:v>0.21</c:v>
                </c:pt>
                <c:pt idx="10035">
                  <c:v>0.12</c:v>
                </c:pt>
                <c:pt idx="10036">
                  <c:v>0.21</c:v>
                </c:pt>
                <c:pt idx="10037">
                  <c:v>0.12</c:v>
                </c:pt>
                <c:pt idx="10038">
                  <c:v>0.21</c:v>
                </c:pt>
                <c:pt idx="10039">
                  <c:v>0.12</c:v>
                </c:pt>
                <c:pt idx="10040">
                  <c:v>0.21</c:v>
                </c:pt>
                <c:pt idx="10041">
                  <c:v>0.12</c:v>
                </c:pt>
                <c:pt idx="10042">
                  <c:v>0.21</c:v>
                </c:pt>
                <c:pt idx="10043">
                  <c:v>0.12</c:v>
                </c:pt>
                <c:pt idx="10044">
                  <c:v>0.21</c:v>
                </c:pt>
                <c:pt idx="10045">
                  <c:v>0.12</c:v>
                </c:pt>
                <c:pt idx="10046">
                  <c:v>0.21</c:v>
                </c:pt>
                <c:pt idx="10047">
                  <c:v>0.12</c:v>
                </c:pt>
                <c:pt idx="10048">
                  <c:v>0.21</c:v>
                </c:pt>
                <c:pt idx="10049">
                  <c:v>0.12</c:v>
                </c:pt>
                <c:pt idx="10050">
                  <c:v>0.21</c:v>
                </c:pt>
                <c:pt idx="10051">
                  <c:v>0.12</c:v>
                </c:pt>
                <c:pt idx="10052">
                  <c:v>0.21</c:v>
                </c:pt>
                <c:pt idx="10053">
                  <c:v>0.12</c:v>
                </c:pt>
                <c:pt idx="10054">
                  <c:v>0.21</c:v>
                </c:pt>
                <c:pt idx="10055">
                  <c:v>0.12</c:v>
                </c:pt>
                <c:pt idx="10056">
                  <c:v>0.21</c:v>
                </c:pt>
                <c:pt idx="10057">
                  <c:v>0.12</c:v>
                </c:pt>
                <c:pt idx="10058">
                  <c:v>0.21</c:v>
                </c:pt>
                <c:pt idx="10059">
                  <c:v>0.12</c:v>
                </c:pt>
                <c:pt idx="10060">
                  <c:v>0.21</c:v>
                </c:pt>
                <c:pt idx="10061">
                  <c:v>0.12</c:v>
                </c:pt>
                <c:pt idx="10062">
                  <c:v>0.21</c:v>
                </c:pt>
                <c:pt idx="10063">
                  <c:v>0.12</c:v>
                </c:pt>
                <c:pt idx="10064">
                  <c:v>0.21</c:v>
                </c:pt>
                <c:pt idx="10065">
                  <c:v>0.12</c:v>
                </c:pt>
                <c:pt idx="10066">
                  <c:v>0.21</c:v>
                </c:pt>
                <c:pt idx="10067">
                  <c:v>0.12</c:v>
                </c:pt>
                <c:pt idx="10068">
                  <c:v>0.21</c:v>
                </c:pt>
                <c:pt idx="10069">
                  <c:v>0.12</c:v>
                </c:pt>
                <c:pt idx="10070">
                  <c:v>0.21</c:v>
                </c:pt>
                <c:pt idx="10071">
                  <c:v>0.12</c:v>
                </c:pt>
                <c:pt idx="10072">
                  <c:v>0.21</c:v>
                </c:pt>
                <c:pt idx="10073">
                  <c:v>0.12</c:v>
                </c:pt>
                <c:pt idx="10074">
                  <c:v>0.21</c:v>
                </c:pt>
                <c:pt idx="10075">
                  <c:v>0.12</c:v>
                </c:pt>
                <c:pt idx="10076">
                  <c:v>0.21</c:v>
                </c:pt>
                <c:pt idx="10077">
                  <c:v>0.12</c:v>
                </c:pt>
                <c:pt idx="10078">
                  <c:v>0.21</c:v>
                </c:pt>
                <c:pt idx="10079">
                  <c:v>0.12</c:v>
                </c:pt>
                <c:pt idx="10080">
                  <c:v>0.21</c:v>
                </c:pt>
                <c:pt idx="10081">
                  <c:v>0.12</c:v>
                </c:pt>
                <c:pt idx="10082">
                  <c:v>0.21</c:v>
                </c:pt>
                <c:pt idx="10083">
                  <c:v>0.12</c:v>
                </c:pt>
                <c:pt idx="10084">
                  <c:v>0.21</c:v>
                </c:pt>
                <c:pt idx="10085">
                  <c:v>0.12</c:v>
                </c:pt>
                <c:pt idx="10086">
                  <c:v>0.18</c:v>
                </c:pt>
                <c:pt idx="10087">
                  <c:v>0.12</c:v>
                </c:pt>
                <c:pt idx="10088">
                  <c:v>0.21</c:v>
                </c:pt>
                <c:pt idx="10089">
                  <c:v>0.12</c:v>
                </c:pt>
                <c:pt idx="10090">
                  <c:v>0.21</c:v>
                </c:pt>
                <c:pt idx="10091">
                  <c:v>0.12</c:v>
                </c:pt>
                <c:pt idx="10092">
                  <c:v>0.21</c:v>
                </c:pt>
                <c:pt idx="10093">
                  <c:v>0.12</c:v>
                </c:pt>
                <c:pt idx="10094">
                  <c:v>0.21</c:v>
                </c:pt>
                <c:pt idx="10095">
                  <c:v>0.12</c:v>
                </c:pt>
                <c:pt idx="10096">
                  <c:v>0.21</c:v>
                </c:pt>
                <c:pt idx="10097">
                  <c:v>0.12</c:v>
                </c:pt>
                <c:pt idx="10098">
                  <c:v>0.21</c:v>
                </c:pt>
                <c:pt idx="10099">
                  <c:v>0.12</c:v>
                </c:pt>
                <c:pt idx="10100">
                  <c:v>0.21</c:v>
                </c:pt>
                <c:pt idx="10101">
                  <c:v>0.12</c:v>
                </c:pt>
                <c:pt idx="10102">
                  <c:v>0.21</c:v>
                </c:pt>
                <c:pt idx="10103">
                  <c:v>0.12</c:v>
                </c:pt>
                <c:pt idx="10104">
                  <c:v>0.21</c:v>
                </c:pt>
                <c:pt idx="10105">
                  <c:v>0.12</c:v>
                </c:pt>
                <c:pt idx="10106">
                  <c:v>0.21</c:v>
                </c:pt>
                <c:pt idx="10107">
                  <c:v>0.12</c:v>
                </c:pt>
                <c:pt idx="10108">
                  <c:v>0.21</c:v>
                </c:pt>
                <c:pt idx="10109">
                  <c:v>0.12</c:v>
                </c:pt>
                <c:pt idx="10110">
                  <c:v>0.21</c:v>
                </c:pt>
                <c:pt idx="10111">
                  <c:v>0.12</c:v>
                </c:pt>
                <c:pt idx="10112">
                  <c:v>0.21</c:v>
                </c:pt>
                <c:pt idx="10113">
                  <c:v>0.12</c:v>
                </c:pt>
                <c:pt idx="10114">
                  <c:v>0.21</c:v>
                </c:pt>
                <c:pt idx="10115">
                  <c:v>0.12</c:v>
                </c:pt>
                <c:pt idx="10116">
                  <c:v>0.21</c:v>
                </c:pt>
                <c:pt idx="10117">
                  <c:v>0.12</c:v>
                </c:pt>
                <c:pt idx="10118">
                  <c:v>0.21</c:v>
                </c:pt>
                <c:pt idx="10119">
                  <c:v>0.12</c:v>
                </c:pt>
                <c:pt idx="10120">
                  <c:v>0.21</c:v>
                </c:pt>
                <c:pt idx="10121">
                  <c:v>0.12</c:v>
                </c:pt>
                <c:pt idx="10122">
                  <c:v>0.21</c:v>
                </c:pt>
                <c:pt idx="10123">
                  <c:v>0.12</c:v>
                </c:pt>
                <c:pt idx="10124">
                  <c:v>0.21</c:v>
                </c:pt>
                <c:pt idx="10125">
                  <c:v>0.12</c:v>
                </c:pt>
                <c:pt idx="10126">
                  <c:v>0.21</c:v>
                </c:pt>
                <c:pt idx="10127">
                  <c:v>0.12</c:v>
                </c:pt>
                <c:pt idx="10128">
                  <c:v>0.21</c:v>
                </c:pt>
                <c:pt idx="10129">
                  <c:v>0.12</c:v>
                </c:pt>
                <c:pt idx="10130">
                  <c:v>0.21</c:v>
                </c:pt>
                <c:pt idx="10131">
                  <c:v>0.12</c:v>
                </c:pt>
                <c:pt idx="10132">
                  <c:v>0.18</c:v>
                </c:pt>
                <c:pt idx="10133">
                  <c:v>0.12</c:v>
                </c:pt>
                <c:pt idx="10134">
                  <c:v>0.18</c:v>
                </c:pt>
                <c:pt idx="10135">
                  <c:v>0.12</c:v>
                </c:pt>
                <c:pt idx="10136">
                  <c:v>0.21</c:v>
                </c:pt>
                <c:pt idx="10137">
                  <c:v>0.12</c:v>
                </c:pt>
                <c:pt idx="10138">
                  <c:v>0.21</c:v>
                </c:pt>
                <c:pt idx="10139">
                  <c:v>0.12</c:v>
                </c:pt>
                <c:pt idx="10140">
                  <c:v>0.21</c:v>
                </c:pt>
                <c:pt idx="10141">
                  <c:v>0.12</c:v>
                </c:pt>
                <c:pt idx="10142">
                  <c:v>0.21</c:v>
                </c:pt>
                <c:pt idx="10143">
                  <c:v>0.12</c:v>
                </c:pt>
                <c:pt idx="10144">
                  <c:v>0.21</c:v>
                </c:pt>
                <c:pt idx="10145">
                  <c:v>0.12</c:v>
                </c:pt>
                <c:pt idx="10146">
                  <c:v>0.21</c:v>
                </c:pt>
                <c:pt idx="10147">
                  <c:v>0.12</c:v>
                </c:pt>
                <c:pt idx="10148">
                  <c:v>0.21</c:v>
                </c:pt>
                <c:pt idx="10149">
                  <c:v>0.12</c:v>
                </c:pt>
                <c:pt idx="10150">
                  <c:v>0.21</c:v>
                </c:pt>
                <c:pt idx="10151">
                  <c:v>0.12</c:v>
                </c:pt>
                <c:pt idx="10152">
                  <c:v>0.21</c:v>
                </c:pt>
                <c:pt idx="10153">
                  <c:v>0.12</c:v>
                </c:pt>
                <c:pt idx="10154">
                  <c:v>0.21</c:v>
                </c:pt>
                <c:pt idx="10155">
                  <c:v>0.12</c:v>
                </c:pt>
                <c:pt idx="10156">
                  <c:v>0.21</c:v>
                </c:pt>
                <c:pt idx="10157">
                  <c:v>0.12</c:v>
                </c:pt>
                <c:pt idx="10158">
                  <c:v>0.21</c:v>
                </c:pt>
                <c:pt idx="10159">
                  <c:v>0.12</c:v>
                </c:pt>
                <c:pt idx="10160">
                  <c:v>0.21</c:v>
                </c:pt>
                <c:pt idx="10161">
                  <c:v>0.12</c:v>
                </c:pt>
                <c:pt idx="10162">
                  <c:v>0.21</c:v>
                </c:pt>
                <c:pt idx="10163">
                  <c:v>0.12</c:v>
                </c:pt>
                <c:pt idx="10164">
                  <c:v>0.21</c:v>
                </c:pt>
                <c:pt idx="10165">
                  <c:v>0.12</c:v>
                </c:pt>
                <c:pt idx="10166">
                  <c:v>0.21</c:v>
                </c:pt>
                <c:pt idx="10167">
                  <c:v>0.12</c:v>
                </c:pt>
                <c:pt idx="10168">
                  <c:v>0.21</c:v>
                </c:pt>
                <c:pt idx="10169">
                  <c:v>0.12</c:v>
                </c:pt>
                <c:pt idx="10170">
                  <c:v>0.21</c:v>
                </c:pt>
                <c:pt idx="10171">
                  <c:v>0.12</c:v>
                </c:pt>
                <c:pt idx="10172">
                  <c:v>0.21</c:v>
                </c:pt>
                <c:pt idx="10173">
                  <c:v>0.12</c:v>
                </c:pt>
                <c:pt idx="10174">
                  <c:v>0.21</c:v>
                </c:pt>
                <c:pt idx="10175">
                  <c:v>0.12</c:v>
                </c:pt>
                <c:pt idx="10176">
                  <c:v>0.21</c:v>
                </c:pt>
                <c:pt idx="10177">
                  <c:v>0.12</c:v>
                </c:pt>
                <c:pt idx="10178">
                  <c:v>0.21</c:v>
                </c:pt>
                <c:pt idx="10179">
                  <c:v>0.12</c:v>
                </c:pt>
                <c:pt idx="10180">
                  <c:v>0.21</c:v>
                </c:pt>
                <c:pt idx="10181">
                  <c:v>0.12</c:v>
                </c:pt>
                <c:pt idx="10182">
                  <c:v>0.21</c:v>
                </c:pt>
                <c:pt idx="10183">
                  <c:v>0.12</c:v>
                </c:pt>
                <c:pt idx="10184">
                  <c:v>0.21</c:v>
                </c:pt>
                <c:pt idx="10185">
                  <c:v>0.12</c:v>
                </c:pt>
                <c:pt idx="10186">
                  <c:v>0.21</c:v>
                </c:pt>
                <c:pt idx="10187">
                  <c:v>0.12</c:v>
                </c:pt>
                <c:pt idx="10188">
                  <c:v>0.21</c:v>
                </c:pt>
                <c:pt idx="10189">
                  <c:v>0.12</c:v>
                </c:pt>
                <c:pt idx="10190">
                  <c:v>0.21</c:v>
                </c:pt>
                <c:pt idx="10191">
                  <c:v>0.12</c:v>
                </c:pt>
                <c:pt idx="10192">
                  <c:v>0.21</c:v>
                </c:pt>
                <c:pt idx="10193">
                  <c:v>0.12</c:v>
                </c:pt>
                <c:pt idx="10194">
                  <c:v>0.21</c:v>
                </c:pt>
                <c:pt idx="10195">
                  <c:v>0.12</c:v>
                </c:pt>
                <c:pt idx="10196">
                  <c:v>0.21</c:v>
                </c:pt>
                <c:pt idx="10197">
                  <c:v>0.12</c:v>
                </c:pt>
                <c:pt idx="10198">
                  <c:v>0.21</c:v>
                </c:pt>
                <c:pt idx="10199">
                  <c:v>0.12</c:v>
                </c:pt>
                <c:pt idx="10200">
                  <c:v>0.21</c:v>
                </c:pt>
                <c:pt idx="10201">
                  <c:v>0.12</c:v>
                </c:pt>
                <c:pt idx="10202">
                  <c:v>0.21</c:v>
                </c:pt>
                <c:pt idx="10203">
                  <c:v>0.12</c:v>
                </c:pt>
                <c:pt idx="10204">
                  <c:v>0.21</c:v>
                </c:pt>
                <c:pt idx="10205">
                  <c:v>0.12</c:v>
                </c:pt>
                <c:pt idx="10206">
                  <c:v>0.21</c:v>
                </c:pt>
                <c:pt idx="10207">
                  <c:v>0.12</c:v>
                </c:pt>
                <c:pt idx="10208">
                  <c:v>0.21</c:v>
                </c:pt>
                <c:pt idx="10209">
                  <c:v>0.12</c:v>
                </c:pt>
                <c:pt idx="10210">
                  <c:v>0.21</c:v>
                </c:pt>
                <c:pt idx="10211">
                  <c:v>0.12</c:v>
                </c:pt>
                <c:pt idx="10212">
                  <c:v>0.21</c:v>
                </c:pt>
                <c:pt idx="10213">
                  <c:v>0.12</c:v>
                </c:pt>
                <c:pt idx="10214">
                  <c:v>0.21</c:v>
                </c:pt>
                <c:pt idx="10215">
                  <c:v>0.12</c:v>
                </c:pt>
                <c:pt idx="10216">
                  <c:v>0.21</c:v>
                </c:pt>
                <c:pt idx="10217">
                  <c:v>0.12</c:v>
                </c:pt>
                <c:pt idx="10218">
                  <c:v>0.21</c:v>
                </c:pt>
                <c:pt idx="10219">
                  <c:v>0.12</c:v>
                </c:pt>
                <c:pt idx="10220">
                  <c:v>0.21</c:v>
                </c:pt>
                <c:pt idx="10221">
                  <c:v>0.12</c:v>
                </c:pt>
                <c:pt idx="10222">
                  <c:v>0.21</c:v>
                </c:pt>
                <c:pt idx="10223">
                  <c:v>0.12</c:v>
                </c:pt>
                <c:pt idx="10224">
                  <c:v>0.21</c:v>
                </c:pt>
                <c:pt idx="10225">
                  <c:v>0.12</c:v>
                </c:pt>
                <c:pt idx="10226">
                  <c:v>0.21</c:v>
                </c:pt>
                <c:pt idx="10227">
                  <c:v>0.12</c:v>
                </c:pt>
                <c:pt idx="10228">
                  <c:v>0.21</c:v>
                </c:pt>
                <c:pt idx="10229">
                  <c:v>0.12</c:v>
                </c:pt>
                <c:pt idx="10230">
                  <c:v>0.21</c:v>
                </c:pt>
                <c:pt idx="10231">
                  <c:v>0.12</c:v>
                </c:pt>
                <c:pt idx="10232">
                  <c:v>0.21</c:v>
                </c:pt>
                <c:pt idx="10233">
                  <c:v>0.12</c:v>
                </c:pt>
                <c:pt idx="10234">
                  <c:v>0.21</c:v>
                </c:pt>
                <c:pt idx="10235">
                  <c:v>0.12</c:v>
                </c:pt>
                <c:pt idx="10236">
                  <c:v>0.21</c:v>
                </c:pt>
                <c:pt idx="10237">
                  <c:v>0.12</c:v>
                </c:pt>
                <c:pt idx="10238">
                  <c:v>0.21</c:v>
                </c:pt>
                <c:pt idx="10239">
                  <c:v>0.12</c:v>
                </c:pt>
                <c:pt idx="10240">
                  <c:v>0.21</c:v>
                </c:pt>
                <c:pt idx="10241">
                  <c:v>0.12</c:v>
                </c:pt>
                <c:pt idx="10242">
                  <c:v>0.21</c:v>
                </c:pt>
                <c:pt idx="10243">
                  <c:v>0.12</c:v>
                </c:pt>
                <c:pt idx="10244">
                  <c:v>0.21</c:v>
                </c:pt>
                <c:pt idx="10245">
                  <c:v>0.12</c:v>
                </c:pt>
                <c:pt idx="10246">
                  <c:v>0.21</c:v>
                </c:pt>
                <c:pt idx="10247">
                  <c:v>0.12</c:v>
                </c:pt>
                <c:pt idx="10248">
                  <c:v>0.21</c:v>
                </c:pt>
                <c:pt idx="10249">
                  <c:v>0.12</c:v>
                </c:pt>
                <c:pt idx="10250">
                  <c:v>0.21</c:v>
                </c:pt>
                <c:pt idx="10251">
                  <c:v>0.12</c:v>
                </c:pt>
                <c:pt idx="10252">
                  <c:v>0.21</c:v>
                </c:pt>
                <c:pt idx="10253">
                  <c:v>0.12</c:v>
                </c:pt>
                <c:pt idx="10254">
                  <c:v>0.21</c:v>
                </c:pt>
                <c:pt idx="10255">
                  <c:v>0.12</c:v>
                </c:pt>
                <c:pt idx="10256">
                  <c:v>0.21</c:v>
                </c:pt>
                <c:pt idx="10257">
                  <c:v>0.12</c:v>
                </c:pt>
                <c:pt idx="10258">
                  <c:v>0.21</c:v>
                </c:pt>
                <c:pt idx="10259">
                  <c:v>0.12</c:v>
                </c:pt>
                <c:pt idx="10260">
                  <c:v>0.21</c:v>
                </c:pt>
                <c:pt idx="10261">
                  <c:v>0.12</c:v>
                </c:pt>
                <c:pt idx="10262">
                  <c:v>0.21</c:v>
                </c:pt>
                <c:pt idx="10263">
                  <c:v>0.12</c:v>
                </c:pt>
                <c:pt idx="10264">
                  <c:v>0.21</c:v>
                </c:pt>
                <c:pt idx="10265">
                  <c:v>0.12</c:v>
                </c:pt>
                <c:pt idx="10266">
                  <c:v>0.21</c:v>
                </c:pt>
                <c:pt idx="10267">
                  <c:v>0.12</c:v>
                </c:pt>
                <c:pt idx="10268">
                  <c:v>0.21</c:v>
                </c:pt>
                <c:pt idx="10269">
                  <c:v>0.12</c:v>
                </c:pt>
                <c:pt idx="10270">
                  <c:v>0.21</c:v>
                </c:pt>
                <c:pt idx="10271">
                  <c:v>0.12</c:v>
                </c:pt>
                <c:pt idx="10272">
                  <c:v>0.21</c:v>
                </c:pt>
                <c:pt idx="10273">
                  <c:v>0.12</c:v>
                </c:pt>
                <c:pt idx="10274">
                  <c:v>0.21</c:v>
                </c:pt>
                <c:pt idx="10275">
                  <c:v>0.12</c:v>
                </c:pt>
                <c:pt idx="10276">
                  <c:v>0.21</c:v>
                </c:pt>
                <c:pt idx="10277">
                  <c:v>0.12</c:v>
                </c:pt>
                <c:pt idx="10278">
                  <c:v>0.21</c:v>
                </c:pt>
                <c:pt idx="10279">
                  <c:v>0.12</c:v>
                </c:pt>
                <c:pt idx="10280">
                  <c:v>0.21</c:v>
                </c:pt>
                <c:pt idx="10281">
                  <c:v>0.12</c:v>
                </c:pt>
                <c:pt idx="10282">
                  <c:v>0.21</c:v>
                </c:pt>
                <c:pt idx="10283">
                  <c:v>0.12</c:v>
                </c:pt>
                <c:pt idx="10284">
                  <c:v>0.21</c:v>
                </c:pt>
                <c:pt idx="10285">
                  <c:v>0.12</c:v>
                </c:pt>
                <c:pt idx="10286">
                  <c:v>0.21</c:v>
                </c:pt>
                <c:pt idx="10287">
                  <c:v>0.12</c:v>
                </c:pt>
                <c:pt idx="10288">
                  <c:v>0.21</c:v>
                </c:pt>
                <c:pt idx="10289">
                  <c:v>0.12</c:v>
                </c:pt>
                <c:pt idx="10290">
                  <c:v>0.21</c:v>
                </c:pt>
                <c:pt idx="10291">
                  <c:v>0.12</c:v>
                </c:pt>
                <c:pt idx="10292">
                  <c:v>0.21</c:v>
                </c:pt>
                <c:pt idx="10293">
                  <c:v>0.12</c:v>
                </c:pt>
                <c:pt idx="10294">
                  <c:v>0.21</c:v>
                </c:pt>
                <c:pt idx="10295">
                  <c:v>0.12</c:v>
                </c:pt>
                <c:pt idx="10296">
                  <c:v>0.21</c:v>
                </c:pt>
                <c:pt idx="10297">
                  <c:v>0.12</c:v>
                </c:pt>
                <c:pt idx="10298">
                  <c:v>0.21</c:v>
                </c:pt>
                <c:pt idx="10299">
                  <c:v>0.12</c:v>
                </c:pt>
                <c:pt idx="10300">
                  <c:v>0.21</c:v>
                </c:pt>
                <c:pt idx="10301">
                  <c:v>0.12</c:v>
                </c:pt>
                <c:pt idx="10302">
                  <c:v>0.21</c:v>
                </c:pt>
                <c:pt idx="10303">
                  <c:v>0.12</c:v>
                </c:pt>
                <c:pt idx="10304">
                  <c:v>0.21</c:v>
                </c:pt>
                <c:pt idx="10305">
                  <c:v>0.12</c:v>
                </c:pt>
                <c:pt idx="10306">
                  <c:v>0.21</c:v>
                </c:pt>
                <c:pt idx="10307">
                  <c:v>0.12</c:v>
                </c:pt>
                <c:pt idx="10308">
                  <c:v>0.21</c:v>
                </c:pt>
                <c:pt idx="10309">
                  <c:v>0.12</c:v>
                </c:pt>
                <c:pt idx="10310">
                  <c:v>0.21</c:v>
                </c:pt>
                <c:pt idx="10311">
                  <c:v>0.12</c:v>
                </c:pt>
                <c:pt idx="10312">
                  <c:v>0.21</c:v>
                </c:pt>
                <c:pt idx="10313">
                  <c:v>0.12</c:v>
                </c:pt>
                <c:pt idx="10314">
                  <c:v>0.21</c:v>
                </c:pt>
                <c:pt idx="10315">
                  <c:v>0.12</c:v>
                </c:pt>
                <c:pt idx="10316">
                  <c:v>0.21</c:v>
                </c:pt>
                <c:pt idx="10317">
                  <c:v>0.12</c:v>
                </c:pt>
                <c:pt idx="10318">
                  <c:v>0.21</c:v>
                </c:pt>
                <c:pt idx="10319">
                  <c:v>0.12</c:v>
                </c:pt>
                <c:pt idx="10320">
                  <c:v>0.21</c:v>
                </c:pt>
                <c:pt idx="10321">
                  <c:v>0.12</c:v>
                </c:pt>
                <c:pt idx="10322">
                  <c:v>0.21</c:v>
                </c:pt>
                <c:pt idx="10323">
                  <c:v>0.12</c:v>
                </c:pt>
                <c:pt idx="10324">
                  <c:v>0.21</c:v>
                </c:pt>
                <c:pt idx="10325">
                  <c:v>0.12</c:v>
                </c:pt>
                <c:pt idx="10326">
                  <c:v>0.21</c:v>
                </c:pt>
                <c:pt idx="10327">
                  <c:v>0.12</c:v>
                </c:pt>
                <c:pt idx="10328">
                  <c:v>0.21</c:v>
                </c:pt>
                <c:pt idx="10329">
                  <c:v>0.12</c:v>
                </c:pt>
                <c:pt idx="10330">
                  <c:v>0.21</c:v>
                </c:pt>
                <c:pt idx="10331">
                  <c:v>0.12</c:v>
                </c:pt>
                <c:pt idx="10332">
                  <c:v>0.21</c:v>
                </c:pt>
                <c:pt idx="10333">
                  <c:v>0.12</c:v>
                </c:pt>
                <c:pt idx="10334">
                  <c:v>0.21</c:v>
                </c:pt>
                <c:pt idx="10335">
                  <c:v>0.12</c:v>
                </c:pt>
                <c:pt idx="10336">
                  <c:v>0.21</c:v>
                </c:pt>
                <c:pt idx="10337">
                  <c:v>0.12</c:v>
                </c:pt>
                <c:pt idx="10338">
                  <c:v>0.21</c:v>
                </c:pt>
                <c:pt idx="10339">
                  <c:v>0.12</c:v>
                </c:pt>
                <c:pt idx="10340">
                  <c:v>0.21</c:v>
                </c:pt>
                <c:pt idx="10341">
                  <c:v>0.12</c:v>
                </c:pt>
                <c:pt idx="10342">
                  <c:v>0.21</c:v>
                </c:pt>
                <c:pt idx="10343">
                  <c:v>0.12</c:v>
                </c:pt>
                <c:pt idx="10344">
                  <c:v>0.21</c:v>
                </c:pt>
                <c:pt idx="10345">
                  <c:v>0.12</c:v>
                </c:pt>
                <c:pt idx="10346">
                  <c:v>0.21</c:v>
                </c:pt>
                <c:pt idx="10347">
                  <c:v>0.12</c:v>
                </c:pt>
                <c:pt idx="10348">
                  <c:v>0.21</c:v>
                </c:pt>
                <c:pt idx="10349">
                  <c:v>0.12</c:v>
                </c:pt>
                <c:pt idx="10350">
                  <c:v>0.21</c:v>
                </c:pt>
                <c:pt idx="10351">
                  <c:v>0.12</c:v>
                </c:pt>
                <c:pt idx="10352">
                  <c:v>0.21</c:v>
                </c:pt>
                <c:pt idx="10353">
                  <c:v>0.12</c:v>
                </c:pt>
                <c:pt idx="10354">
                  <c:v>0.21</c:v>
                </c:pt>
                <c:pt idx="10355">
                  <c:v>0.12</c:v>
                </c:pt>
                <c:pt idx="10356">
                  <c:v>0.21</c:v>
                </c:pt>
                <c:pt idx="10357">
                  <c:v>0.12</c:v>
                </c:pt>
                <c:pt idx="10358">
                  <c:v>0.21</c:v>
                </c:pt>
                <c:pt idx="10359">
                  <c:v>0.12</c:v>
                </c:pt>
                <c:pt idx="10360">
                  <c:v>0.18</c:v>
                </c:pt>
                <c:pt idx="10361">
                  <c:v>0.12</c:v>
                </c:pt>
                <c:pt idx="10362">
                  <c:v>0.21</c:v>
                </c:pt>
                <c:pt idx="10363">
                  <c:v>0.12</c:v>
                </c:pt>
                <c:pt idx="10364">
                  <c:v>0.21</c:v>
                </c:pt>
                <c:pt idx="10365">
                  <c:v>0.12</c:v>
                </c:pt>
                <c:pt idx="10366">
                  <c:v>0.21</c:v>
                </c:pt>
                <c:pt idx="10367">
                  <c:v>0.12</c:v>
                </c:pt>
                <c:pt idx="10368">
                  <c:v>0.21</c:v>
                </c:pt>
                <c:pt idx="10369">
                  <c:v>0.12</c:v>
                </c:pt>
                <c:pt idx="10370">
                  <c:v>0.21</c:v>
                </c:pt>
                <c:pt idx="10371">
                  <c:v>0.12</c:v>
                </c:pt>
                <c:pt idx="10372">
                  <c:v>0.21</c:v>
                </c:pt>
                <c:pt idx="10373">
                  <c:v>0.12</c:v>
                </c:pt>
                <c:pt idx="10374">
                  <c:v>0.21</c:v>
                </c:pt>
                <c:pt idx="10375">
                  <c:v>0.12</c:v>
                </c:pt>
                <c:pt idx="10376">
                  <c:v>0.21</c:v>
                </c:pt>
                <c:pt idx="10377">
                  <c:v>0.12</c:v>
                </c:pt>
                <c:pt idx="10378">
                  <c:v>0.21</c:v>
                </c:pt>
                <c:pt idx="10379">
                  <c:v>0.12</c:v>
                </c:pt>
                <c:pt idx="10380">
                  <c:v>0.21</c:v>
                </c:pt>
                <c:pt idx="10381">
                  <c:v>0.12</c:v>
                </c:pt>
                <c:pt idx="10382">
                  <c:v>0.21</c:v>
                </c:pt>
                <c:pt idx="10383">
                  <c:v>0.12</c:v>
                </c:pt>
                <c:pt idx="10384">
                  <c:v>0.21</c:v>
                </c:pt>
                <c:pt idx="10385">
                  <c:v>0.12</c:v>
                </c:pt>
                <c:pt idx="10386">
                  <c:v>0.21</c:v>
                </c:pt>
                <c:pt idx="10387">
                  <c:v>0.12</c:v>
                </c:pt>
                <c:pt idx="10388">
                  <c:v>0.21</c:v>
                </c:pt>
                <c:pt idx="10389">
                  <c:v>0.12</c:v>
                </c:pt>
                <c:pt idx="10390">
                  <c:v>0.21</c:v>
                </c:pt>
                <c:pt idx="10391">
                  <c:v>0.12</c:v>
                </c:pt>
                <c:pt idx="10392">
                  <c:v>0.21</c:v>
                </c:pt>
                <c:pt idx="10393">
                  <c:v>0.12</c:v>
                </c:pt>
                <c:pt idx="10394">
                  <c:v>0.21</c:v>
                </c:pt>
                <c:pt idx="10395">
                  <c:v>0.12</c:v>
                </c:pt>
                <c:pt idx="10396">
                  <c:v>0.21</c:v>
                </c:pt>
                <c:pt idx="10397">
                  <c:v>0.12</c:v>
                </c:pt>
                <c:pt idx="10398">
                  <c:v>0.21</c:v>
                </c:pt>
                <c:pt idx="10399">
                  <c:v>0.12</c:v>
                </c:pt>
                <c:pt idx="10400">
                  <c:v>0.21</c:v>
                </c:pt>
                <c:pt idx="10401">
                  <c:v>0.12</c:v>
                </c:pt>
                <c:pt idx="10402">
                  <c:v>0.21</c:v>
                </c:pt>
                <c:pt idx="10403">
                  <c:v>0.12</c:v>
                </c:pt>
                <c:pt idx="10404">
                  <c:v>0.21</c:v>
                </c:pt>
                <c:pt idx="10405">
                  <c:v>0.12</c:v>
                </c:pt>
                <c:pt idx="10406">
                  <c:v>0.21</c:v>
                </c:pt>
                <c:pt idx="10407">
                  <c:v>0.12</c:v>
                </c:pt>
                <c:pt idx="10408">
                  <c:v>0.21</c:v>
                </c:pt>
                <c:pt idx="10409">
                  <c:v>0.12</c:v>
                </c:pt>
                <c:pt idx="10410">
                  <c:v>0.21</c:v>
                </c:pt>
                <c:pt idx="10411">
                  <c:v>0.12</c:v>
                </c:pt>
                <c:pt idx="10412">
                  <c:v>0.21</c:v>
                </c:pt>
                <c:pt idx="10413">
                  <c:v>0.12</c:v>
                </c:pt>
                <c:pt idx="10414">
                  <c:v>0.21</c:v>
                </c:pt>
                <c:pt idx="10415">
                  <c:v>0.12</c:v>
                </c:pt>
                <c:pt idx="10416">
                  <c:v>0.21</c:v>
                </c:pt>
                <c:pt idx="10417">
                  <c:v>0.12</c:v>
                </c:pt>
                <c:pt idx="10418">
                  <c:v>0.21</c:v>
                </c:pt>
                <c:pt idx="10419">
                  <c:v>0.12</c:v>
                </c:pt>
                <c:pt idx="10420">
                  <c:v>0.21</c:v>
                </c:pt>
                <c:pt idx="10421">
                  <c:v>0.12</c:v>
                </c:pt>
                <c:pt idx="10422">
                  <c:v>0.21</c:v>
                </c:pt>
                <c:pt idx="10423">
                  <c:v>0.12</c:v>
                </c:pt>
                <c:pt idx="10424">
                  <c:v>0.21</c:v>
                </c:pt>
                <c:pt idx="10425">
                  <c:v>0.12</c:v>
                </c:pt>
                <c:pt idx="10426">
                  <c:v>0.21</c:v>
                </c:pt>
                <c:pt idx="10427">
                  <c:v>0.12</c:v>
                </c:pt>
                <c:pt idx="10428">
                  <c:v>0.21</c:v>
                </c:pt>
                <c:pt idx="10429">
                  <c:v>0.12</c:v>
                </c:pt>
                <c:pt idx="10430">
                  <c:v>0.21</c:v>
                </c:pt>
                <c:pt idx="10431">
                  <c:v>0.12</c:v>
                </c:pt>
                <c:pt idx="10432">
                  <c:v>0.21</c:v>
                </c:pt>
                <c:pt idx="10433">
                  <c:v>0.12</c:v>
                </c:pt>
                <c:pt idx="10434">
                  <c:v>0.21</c:v>
                </c:pt>
                <c:pt idx="10435">
                  <c:v>0.12</c:v>
                </c:pt>
                <c:pt idx="10436">
                  <c:v>0.21</c:v>
                </c:pt>
                <c:pt idx="10437">
                  <c:v>0.12</c:v>
                </c:pt>
                <c:pt idx="10438">
                  <c:v>0.21</c:v>
                </c:pt>
                <c:pt idx="10439">
                  <c:v>0.12</c:v>
                </c:pt>
                <c:pt idx="10440">
                  <c:v>0.21</c:v>
                </c:pt>
                <c:pt idx="10441">
                  <c:v>0.12</c:v>
                </c:pt>
                <c:pt idx="10442">
                  <c:v>0.21</c:v>
                </c:pt>
                <c:pt idx="10443">
                  <c:v>0.12</c:v>
                </c:pt>
                <c:pt idx="10444">
                  <c:v>0.21</c:v>
                </c:pt>
                <c:pt idx="10445">
                  <c:v>0.12</c:v>
                </c:pt>
                <c:pt idx="10446">
                  <c:v>0.21</c:v>
                </c:pt>
                <c:pt idx="10447">
                  <c:v>0.12</c:v>
                </c:pt>
                <c:pt idx="10448">
                  <c:v>0.21</c:v>
                </c:pt>
                <c:pt idx="10449">
                  <c:v>0.12</c:v>
                </c:pt>
                <c:pt idx="10450">
                  <c:v>0.21</c:v>
                </c:pt>
                <c:pt idx="10451">
                  <c:v>0.12</c:v>
                </c:pt>
                <c:pt idx="10452">
                  <c:v>0.21</c:v>
                </c:pt>
                <c:pt idx="10453">
                  <c:v>0.12</c:v>
                </c:pt>
                <c:pt idx="10454">
                  <c:v>0.21</c:v>
                </c:pt>
                <c:pt idx="10455">
                  <c:v>0.12</c:v>
                </c:pt>
                <c:pt idx="10456">
                  <c:v>0.21</c:v>
                </c:pt>
                <c:pt idx="10457">
                  <c:v>0.12</c:v>
                </c:pt>
                <c:pt idx="10458">
                  <c:v>0.21</c:v>
                </c:pt>
                <c:pt idx="10459">
                  <c:v>0.12</c:v>
                </c:pt>
                <c:pt idx="10460">
                  <c:v>0.21</c:v>
                </c:pt>
                <c:pt idx="10461">
                  <c:v>0.12</c:v>
                </c:pt>
                <c:pt idx="10462">
                  <c:v>0.18</c:v>
                </c:pt>
                <c:pt idx="10463">
                  <c:v>0.12</c:v>
                </c:pt>
                <c:pt idx="10464">
                  <c:v>0.21</c:v>
                </c:pt>
                <c:pt idx="10465">
                  <c:v>0.12</c:v>
                </c:pt>
                <c:pt idx="10466">
                  <c:v>0.21</c:v>
                </c:pt>
                <c:pt idx="10467">
                  <c:v>0.12</c:v>
                </c:pt>
                <c:pt idx="10468">
                  <c:v>0.21</c:v>
                </c:pt>
                <c:pt idx="10469">
                  <c:v>0.12</c:v>
                </c:pt>
                <c:pt idx="10470">
                  <c:v>0.21</c:v>
                </c:pt>
                <c:pt idx="10471">
                  <c:v>0.12</c:v>
                </c:pt>
                <c:pt idx="10472">
                  <c:v>0.21</c:v>
                </c:pt>
                <c:pt idx="10473">
                  <c:v>0.12</c:v>
                </c:pt>
                <c:pt idx="10474">
                  <c:v>0.21</c:v>
                </c:pt>
                <c:pt idx="10475">
                  <c:v>0.12</c:v>
                </c:pt>
                <c:pt idx="10476">
                  <c:v>0.21</c:v>
                </c:pt>
                <c:pt idx="10477">
                  <c:v>0.12</c:v>
                </c:pt>
                <c:pt idx="10478">
                  <c:v>0.21</c:v>
                </c:pt>
                <c:pt idx="10479">
                  <c:v>0.12</c:v>
                </c:pt>
                <c:pt idx="10480">
                  <c:v>0.21</c:v>
                </c:pt>
                <c:pt idx="10481">
                  <c:v>0.12</c:v>
                </c:pt>
                <c:pt idx="10482">
                  <c:v>0.21</c:v>
                </c:pt>
                <c:pt idx="10483">
                  <c:v>0.12</c:v>
                </c:pt>
                <c:pt idx="10484">
                  <c:v>0.21</c:v>
                </c:pt>
                <c:pt idx="10485">
                  <c:v>0.12</c:v>
                </c:pt>
                <c:pt idx="10486">
                  <c:v>0.21</c:v>
                </c:pt>
                <c:pt idx="10487">
                  <c:v>0.12</c:v>
                </c:pt>
                <c:pt idx="10488">
                  <c:v>0.21</c:v>
                </c:pt>
                <c:pt idx="10489">
                  <c:v>0.12</c:v>
                </c:pt>
                <c:pt idx="10490">
                  <c:v>0.21</c:v>
                </c:pt>
                <c:pt idx="10491">
                  <c:v>0.12</c:v>
                </c:pt>
                <c:pt idx="10492">
                  <c:v>0.21</c:v>
                </c:pt>
                <c:pt idx="10493">
                  <c:v>0.12</c:v>
                </c:pt>
                <c:pt idx="10494">
                  <c:v>0.21</c:v>
                </c:pt>
                <c:pt idx="10495">
                  <c:v>0.12</c:v>
                </c:pt>
                <c:pt idx="10496">
                  <c:v>0.18</c:v>
                </c:pt>
                <c:pt idx="10497">
                  <c:v>0.12</c:v>
                </c:pt>
                <c:pt idx="10498">
                  <c:v>0.21</c:v>
                </c:pt>
                <c:pt idx="10499">
                  <c:v>0.12</c:v>
                </c:pt>
                <c:pt idx="10500">
                  <c:v>0.21</c:v>
                </c:pt>
                <c:pt idx="10501">
                  <c:v>0.12</c:v>
                </c:pt>
                <c:pt idx="10502">
                  <c:v>0.21</c:v>
                </c:pt>
                <c:pt idx="10503">
                  <c:v>0.12</c:v>
                </c:pt>
                <c:pt idx="10504">
                  <c:v>0.21</c:v>
                </c:pt>
                <c:pt idx="10505">
                  <c:v>0.12</c:v>
                </c:pt>
                <c:pt idx="10506">
                  <c:v>0.21</c:v>
                </c:pt>
                <c:pt idx="10507">
                  <c:v>0.12</c:v>
                </c:pt>
                <c:pt idx="10508">
                  <c:v>0.21</c:v>
                </c:pt>
                <c:pt idx="10509">
                  <c:v>0.12</c:v>
                </c:pt>
                <c:pt idx="10510">
                  <c:v>0.21</c:v>
                </c:pt>
                <c:pt idx="10511">
                  <c:v>0.12</c:v>
                </c:pt>
                <c:pt idx="10512">
                  <c:v>0.21</c:v>
                </c:pt>
                <c:pt idx="10513">
                  <c:v>0.12</c:v>
                </c:pt>
                <c:pt idx="10514">
                  <c:v>0.21</c:v>
                </c:pt>
                <c:pt idx="10515">
                  <c:v>0.12</c:v>
                </c:pt>
                <c:pt idx="10516">
                  <c:v>0.21</c:v>
                </c:pt>
                <c:pt idx="10517">
                  <c:v>0.12</c:v>
                </c:pt>
                <c:pt idx="10518">
                  <c:v>0.21</c:v>
                </c:pt>
                <c:pt idx="10519">
                  <c:v>0.12</c:v>
                </c:pt>
                <c:pt idx="10520">
                  <c:v>0.21</c:v>
                </c:pt>
                <c:pt idx="10521">
                  <c:v>0.12</c:v>
                </c:pt>
                <c:pt idx="10522">
                  <c:v>0.21</c:v>
                </c:pt>
                <c:pt idx="10523">
                  <c:v>0.12</c:v>
                </c:pt>
                <c:pt idx="10524">
                  <c:v>0.21</c:v>
                </c:pt>
                <c:pt idx="10525">
                  <c:v>0.12</c:v>
                </c:pt>
                <c:pt idx="10526">
                  <c:v>0.21</c:v>
                </c:pt>
                <c:pt idx="10527">
                  <c:v>0.12</c:v>
                </c:pt>
                <c:pt idx="10528">
                  <c:v>0.21</c:v>
                </c:pt>
                <c:pt idx="10529">
                  <c:v>0.12</c:v>
                </c:pt>
                <c:pt idx="10530">
                  <c:v>0.21</c:v>
                </c:pt>
                <c:pt idx="10531">
                  <c:v>0.12</c:v>
                </c:pt>
                <c:pt idx="10532">
                  <c:v>0.21</c:v>
                </c:pt>
                <c:pt idx="10533">
                  <c:v>0.12</c:v>
                </c:pt>
                <c:pt idx="10534">
                  <c:v>0.21</c:v>
                </c:pt>
                <c:pt idx="10535">
                  <c:v>0.12</c:v>
                </c:pt>
                <c:pt idx="10536">
                  <c:v>0.18</c:v>
                </c:pt>
                <c:pt idx="10537">
                  <c:v>0.12</c:v>
                </c:pt>
                <c:pt idx="10538">
                  <c:v>0.21</c:v>
                </c:pt>
                <c:pt idx="10539">
                  <c:v>0.12</c:v>
                </c:pt>
                <c:pt idx="10540">
                  <c:v>0.21</c:v>
                </c:pt>
                <c:pt idx="10541">
                  <c:v>0.12</c:v>
                </c:pt>
                <c:pt idx="10542">
                  <c:v>0.21</c:v>
                </c:pt>
                <c:pt idx="10543">
                  <c:v>0.12</c:v>
                </c:pt>
                <c:pt idx="10544">
                  <c:v>0.21</c:v>
                </c:pt>
                <c:pt idx="10545">
                  <c:v>0.12</c:v>
                </c:pt>
                <c:pt idx="10546">
                  <c:v>0.21</c:v>
                </c:pt>
                <c:pt idx="10547">
                  <c:v>0.12</c:v>
                </c:pt>
                <c:pt idx="10548">
                  <c:v>0.21</c:v>
                </c:pt>
                <c:pt idx="10549">
                  <c:v>0.12</c:v>
                </c:pt>
                <c:pt idx="10550">
                  <c:v>0.21</c:v>
                </c:pt>
                <c:pt idx="10551">
                  <c:v>0.12</c:v>
                </c:pt>
                <c:pt idx="10552">
                  <c:v>0.21</c:v>
                </c:pt>
                <c:pt idx="10553">
                  <c:v>0.12</c:v>
                </c:pt>
                <c:pt idx="10554">
                  <c:v>0.21</c:v>
                </c:pt>
                <c:pt idx="10555">
                  <c:v>0.12</c:v>
                </c:pt>
                <c:pt idx="10556">
                  <c:v>0.21</c:v>
                </c:pt>
                <c:pt idx="10557">
                  <c:v>0.12</c:v>
                </c:pt>
                <c:pt idx="10558">
                  <c:v>0.21</c:v>
                </c:pt>
                <c:pt idx="10559">
                  <c:v>0.12</c:v>
                </c:pt>
                <c:pt idx="10560">
                  <c:v>0.21</c:v>
                </c:pt>
                <c:pt idx="10561">
                  <c:v>0.12</c:v>
                </c:pt>
                <c:pt idx="10562">
                  <c:v>0.21</c:v>
                </c:pt>
                <c:pt idx="10563">
                  <c:v>0.12</c:v>
                </c:pt>
                <c:pt idx="10564">
                  <c:v>0.21</c:v>
                </c:pt>
                <c:pt idx="10565">
                  <c:v>0.12</c:v>
                </c:pt>
                <c:pt idx="10566">
                  <c:v>0.21</c:v>
                </c:pt>
                <c:pt idx="10567">
                  <c:v>0.12</c:v>
                </c:pt>
                <c:pt idx="10568">
                  <c:v>0.21</c:v>
                </c:pt>
                <c:pt idx="10569">
                  <c:v>0.12</c:v>
                </c:pt>
                <c:pt idx="10570">
                  <c:v>0.21</c:v>
                </c:pt>
                <c:pt idx="10571">
                  <c:v>0.12</c:v>
                </c:pt>
                <c:pt idx="10572">
                  <c:v>0.21</c:v>
                </c:pt>
                <c:pt idx="10573">
                  <c:v>0.12</c:v>
                </c:pt>
                <c:pt idx="10574">
                  <c:v>0.21</c:v>
                </c:pt>
                <c:pt idx="10575">
                  <c:v>0.12</c:v>
                </c:pt>
                <c:pt idx="10576">
                  <c:v>0.21</c:v>
                </c:pt>
                <c:pt idx="10577">
                  <c:v>0.12</c:v>
                </c:pt>
                <c:pt idx="10578">
                  <c:v>0.21</c:v>
                </c:pt>
                <c:pt idx="10579">
                  <c:v>0.12</c:v>
                </c:pt>
                <c:pt idx="10580">
                  <c:v>0.21</c:v>
                </c:pt>
                <c:pt idx="10581">
                  <c:v>0.12</c:v>
                </c:pt>
                <c:pt idx="10582">
                  <c:v>0.21</c:v>
                </c:pt>
                <c:pt idx="10583">
                  <c:v>0.12</c:v>
                </c:pt>
                <c:pt idx="10584">
                  <c:v>0.21</c:v>
                </c:pt>
                <c:pt idx="10585">
                  <c:v>0.12</c:v>
                </c:pt>
                <c:pt idx="10586">
                  <c:v>0.21</c:v>
                </c:pt>
                <c:pt idx="10587">
                  <c:v>0.12</c:v>
                </c:pt>
                <c:pt idx="10588">
                  <c:v>0.21</c:v>
                </c:pt>
                <c:pt idx="10589">
                  <c:v>0.12</c:v>
                </c:pt>
                <c:pt idx="10590">
                  <c:v>0.21</c:v>
                </c:pt>
                <c:pt idx="10591">
                  <c:v>0.12</c:v>
                </c:pt>
                <c:pt idx="10592">
                  <c:v>0.21</c:v>
                </c:pt>
                <c:pt idx="10593">
                  <c:v>0.12</c:v>
                </c:pt>
                <c:pt idx="10594">
                  <c:v>0.21</c:v>
                </c:pt>
                <c:pt idx="10595">
                  <c:v>0.12</c:v>
                </c:pt>
                <c:pt idx="10596">
                  <c:v>0.21</c:v>
                </c:pt>
                <c:pt idx="10597">
                  <c:v>0.12</c:v>
                </c:pt>
                <c:pt idx="10598">
                  <c:v>0.21</c:v>
                </c:pt>
                <c:pt idx="10599">
                  <c:v>0.12</c:v>
                </c:pt>
                <c:pt idx="10600">
                  <c:v>0.21</c:v>
                </c:pt>
                <c:pt idx="10601">
                  <c:v>0.12</c:v>
                </c:pt>
                <c:pt idx="10602">
                  <c:v>0.21</c:v>
                </c:pt>
                <c:pt idx="10603">
                  <c:v>0.12</c:v>
                </c:pt>
                <c:pt idx="10604">
                  <c:v>0.21</c:v>
                </c:pt>
                <c:pt idx="10605">
                  <c:v>0.12</c:v>
                </c:pt>
                <c:pt idx="10606">
                  <c:v>0.21</c:v>
                </c:pt>
                <c:pt idx="10607">
                  <c:v>0.12</c:v>
                </c:pt>
                <c:pt idx="10608">
                  <c:v>0.21</c:v>
                </c:pt>
                <c:pt idx="10609">
                  <c:v>0.12</c:v>
                </c:pt>
                <c:pt idx="10610">
                  <c:v>0.21</c:v>
                </c:pt>
                <c:pt idx="10611">
                  <c:v>0.12</c:v>
                </c:pt>
                <c:pt idx="10612">
                  <c:v>0.21</c:v>
                </c:pt>
                <c:pt idx="10613">
                  <c:v>0.12</c:v>
                </c:pt>
                <c:pt idx="10614">
                  <c:v>0.21</c:v>
                </c:pt>
                <c:pt idx="10615">
                  <c:v>0.12</c:v>
                </c:pt>
                <c:pt idx="10616">
                  <c:v>0.21</c:v>
                </c:pt>
                <c:pt idx="10617">
                  <c:v>0.12</c:v>
                </c:pt>
                <c:pt idx="10618">
                  <c:v>0.21</c:v>
                </c:pt>
                <c:pt idx="10619">
                  <c:v>0.12</c:v>
                </c:pt>
                <c:pt idx="10620">
                  <c:v>0.21</c:v>
                </c:pt>
                <c:pt idx="10621">
                  <c:v>0.12</c:v>
                </c:pt>
                <c:pt idx="10622">
                  <c:v>0.21</c:v>
                </c:pt>
                <c:pt idx="10623">
                  <c:v>0.12</c:v>
                </c:pt>
                <c:pt idx="10624">
                  <c:v>0.21</c:v>
                </c:pt>
                <c:pt idx="10625">
                  <c:v>0.12</c:v>
                </c:pt>
                <c:pt idx="10626">
                  <c:v>0.21</c:v>
                </c:pt>
                <c:pt idx="10627">
                  <c:v>0.12</c:v>
                </c:pt>
                <c:pt idx="10628">
                  <c:v>0.21</c:v>
                </c:pt>
                <c:pt idx="10629">
                  <c:v>0.12</c:v>
                </c:pt>
                <c:pt idx="10630">
                  <c:v>0.21</c:v>
                </c:pt>
                <c:pt idx="10631">
                  <c:v>0.12</c:v>
                </c:pt>
                <c:pt idx="10632">
                  <c:v>0.21</c:v>
                </c:pt>
                <c:pt idx="10633">
                  <c:v>0.12</c:v>
                </c:pt>
                <c:pt idx="10634">
                  <c:v>0.21</c:v>
                </c:pt>
                <c:pt idx="10635">
                  <c:v>0.12</c:v>
                </c:pt>
                <c:pt idx="10636">
                  <c:v>0.21</c:v>
                </c:pt>
                <c:pt idx="10637">
                  <c:v>0.12</c:v>
                </c:pt>
                <c:pt idx="10638">
                  <c:v>0.18</c:v>
                </c:pt>
                <c:pt idx="10639">
                  <c:v>0.12</c:v>
                </c:pt>
                <c:pt idx="10640">
                  <c:v>0.21</c:v>
                </c:pt>
                <c:pt idx="10641">
                  <c:v>0.12</c:v>
                </c:pt>
                <c:pt idx="10642">
                  <c:v>0.21</c:v>
                </c:pt>
                <c:pt idx="10643">
                  <c:v>0.12</c:v>
                </c:pt>
                <c:pt idx="10644">
                  <c:v>0.21</c:v>
                </c:pt>
                <c:pt idx="10645">
                  <c:v>0.12</c:v>
                </c:pt>
                <c:pt idx="10646">
                  <c:v>0.18</c:v>
                </c:pt>
                <c:pt idx="10647">
                  <c:v>0.12</c:v>
                </c:pt>
                <c:pt idx="10648">
                  <c:v>0.21</c:v>
                </c:pt>
                <c:pt idx="10649">
                  <c:v>0.12</c:v>
                </c:pt>
                <c:pt idx="10650">
                  <c:v>0.21</c:v>
                </c:pt>
                <c:pt idx="10651">
                  <c:v>0.12</c:v>
                </c:pt>
                <c:pt idx="10652">
                  <c:v>0.21</c:v>
                </c:pt>
                <c:pt idx="10653">
                  <c:v>0.12</c:v>
                </c:pt>
                <c:pt idx="10654">
                  <c:v>0.21</c:v>
                </c:pt>
                <c:pt idx="10655">
                  <c:v>0.12</c:v>
                </c:pt>
                <c:pt idx="10656">
                  <c:v>0.21</c:v>
                </c:pt>
                <c:pt idx="10657">
                  <c:v>0.12</c:v>
                </c:pt>
                <c:pt idx="10658">
                  <c:v>0.21</c:v>
                </c:pt>
                <c:pt idx="10659">
                  <c:v>0.12</c:v>
                </c:pt>
                <c:pt idx="10660">
                  <c:v>0.21</c:v>
                </c:pt>
                <c:pt idx="10661">
                  <c:v>0.12</c:v>
                </c:pt>
                <c:pt idx="10662">
                  <c:v>0.21</c:v>
                </c:pt>
                <c:pt idx="10663">
                  <c:v>0.12</c:v>
                </c:pt>
                <c:pt idx="10664">
                  <c:v>0.21</c:v>
                </c:pt>
                <c:pt idx="10665">
                  <c:v>0.12</c:v>
                </c:pt>
                <c:pt idx="10666">
                  <c:v>0.21</c:v>
                </c:pt>
                <c:pt idx="10667">
                  <c:v>0.12</c:v>
                </c:pt>
                <c:pt idx="10668">
                  <c:v>0.21</c:v>
                </c:pt>
                <c:pt idx="10669">
                  <c:v>0.12</c:v>
                </c:pt>
                <c:pt idx="10670">
                  <c:v>0.21</c:v>
                </c:pt>
                <c:pt idx="10671">
                  <c:v>0.12</c:v>
                </c:pt>
                <c:pt idx="10672">
                  <c:v>0.21</c:v>
                </c:pt>
                <c:pt idx="10673">
                  <c:v>0.12</c:v>
                </c:pt>
                <c:pt idx="10674">
                  <c:v>0.21</c:v>
                </c:pt>
                <c:pt idx="10675">
                  <c:v>0.12</c:v>
                </c:pt>
                <c:pt idx="10676">
                  <c:v>0.21</c:v>
                </c:pt>
                <c:pt idx="10677">
                  <c:v>0.12</c:v>
                </c:pt>
                <c:pt idx="10678">
                  <c:v>0.21</c:v>
                </c:pt>
                <c:pt idx="10679">
                  <c:v>0.12</c:v>
                </c:pt>
                <c:pt idx="10680">
                  <c:v>0.21</c:v>
                </c:pt>
                <c:pt idx="10681">
                  <c:v>0.12</c:v>
                </c:pt>
                <c:pt idx="10682">
                  <c:v>0.21</c:v>
                </c:pt>
                <c:pt idx="10683">
                  <c:v>0.12</c:v>
                </c:pt>
                <c:pt idx="10684">
                  <c:v>0.21</c:v>
                </c:pt>
                <c:pt idx="10685">
                  <c:v>0.12</c:v>
                </c:pt>
                <c:pt idx="10686">
                  <c:v>0.21</c:v>
                </c:pt>
                <c:pt idx="10687">
                  <c:v>0.12</c:v>
                </c:pt>
                <c:pt idx="10688">
                  <c:v>0.21</c:v>
                </c:pt>
                <c:pt idx="10689">
                  <c:v>0.12</c:v>
                </c:pt>
                <c:pt idx="10690">
                  <c:v>0.21</c:v>
                </c:pt>
                <c:pt idx="10691">
                  <c:v>0.12</c:v>
                </c:pt>
                <c:pt idx="10692">
                  <c:v>0.21</c:v>
                </c:pt>
                <c:pt idx="10693">
                  <c:v>0.12</c:v>
                </c:pt>
                <c:pt idx="10694">
                  <c:v>0.21</c:v>
                </c:pt>
                <c:pt idx="10695">
                  <c:v>0.12</c:v>
                </c:pt>
                <c:pt idx="10696">
                  <c:v>0.21</c:v>
                </c:pt>
                <c:pt idx="10697">
                  <c:v>0.12</c:v>
                </c:pt>
                <c:pt idx="10698">
                  <c:v>0.21</c:v>
                </c:pt>
                <c:pt idx="10699">
                  <c:v>0.12</c:v>
                </c:pt>
                <c:pt idx="10700">
                  <c:v>0.21</c:v>
                </c:pt>
                <c:pt idx="10701">
                  <c:v>0.12</c:v>
                </c:pt>
                <c:pt idx="10702">
                  <c:v>0.21</c:v>
                </c:pt>
                <c:pt idx="10703">
                  <c:v>0.12</c:v>
                </c:pt>
                <c:pt idx="10704">
                  <c:v>0.21</c:v>
                </c:pt>
                <c:pt idx="10705">
                  <c:v>0.12</c:v>
                </c:pt>
                <c:pt idx="10706">
                  <c:v>0.21</c:v>
                </c:pt>
                <c:pt idx="10707">
                  <c:v>0.12</c:v>
                </c:pt>
                <c:pt idx="10708">
                  <c:v>0.21</c:v>
                </c:pt>
                <c:pt idx="10709">
                  <c:v>0.12</c:v>
                </c:pt>
                <c:pt idx="10710">
                  <c:v>0.21</c:v>
                </c:pt>
                <c:pt idx="10711">
                  <c:v>0.12</c:v>
                </c:pt>
                <c:pt idx="10712">
                  <c:v>0.21</c:v>
                </c:pt>
                <c:pt idx="10713">
                  <c:v>0.12</c:v>
                </c:pt>
                <c:pt idx="10714">
                  <c:v>0.21</c:v>
                </c:pt>
                <c:pt idx="10715">
                  <c:v>0.12</c:v>
                </c:pt>
                <c:pt idx="10716">
                  <c:v>0.21</c:v>
                </c:pt>
                <c:pt idx="10717">
                  <c:v>0.12</c:v>
                </c:pt>
                <c:pt idx="10718">
                  <c:v>0.21</c:v>
                </c:pt>
                <c:pt idx="10719">
                  <c:v>0.12</c:v>
                </c:pt>
                <c:pt idx="10720">
                  <c:v>0.21</c:v>
                </c:pt>
                <c:pt idx="10721">
                  <c:v>0.12</c:v>
                </c:pt>
                <c:pt idx="10722">
                  <c:v>0.21</c:v>
                </c:pt>
                <c:pt idx="10723">
                  <c:v>0.12</c:v>
                </c:pt>
                <c:pt idx="10724">
                  <c:v>0.21</c:v>
                </c:pt>
                <c:pt idx="10725">
                  <c:v>0.12</c:v>
                </c:pt>
                <c:pt idx="10726">
                  <c:v>0.21</c:v>
                </c:pt>
                <c:pt idx="10727">
                  <c:v>0.12</c:v>
                </c:pt>
                <c:pt idx="10728">
                  <c:v>0.21</c:v>
                </c:pt>
                <c:pt idx="10729">
                  <c:v>0.12</c:v>
                </c:pt>
                <c:pt idx="10730">
                  <c:v>0.21</c:v>
                </c:pt>
                <c:pt idx="10731">
                  <c:v>0.12</c:v>
                </c:pt>
                <c:pt idx="10732">
                  <c:v>0.21</c:v>
                </c:pt>
                <c:pt idx="10733">
                  <c:v>0.12</c:v>
                </c:pt>
                <c:pt idx="10734">
                  <c:v>0.18</c:v>
                </c:pt>
                <c:pt idx="10735">
                  <c:v>0.09</c:v>
                </c:pt>
                <c:pt idx="10736">
                  <c:v>0.21</c:v>
                </c:pt>
                <c:pt idx="10737">
                  <c:v>0.12</c:v>
                </c:pt>
                <c:pt idx="10738">
                  <c:v>0.21</c:v>
                </c:pt>
                <c:pt idx="10739">
                  <c:v>0.12</c:v>
                </c:pt>
                <c:pt idx="10740">
                  <c:v>0.21</c:v>
                </c:pt>
                <c:pt idx="10741">
                  <c:v>0.12</c:v>
                </c:pt>
                <c:pt idx="10742">
                  <c:v>0.21</c:v>
                </c:pt>
                <c:pt idx="10743">
                  <c:v>0.12</c:v>
                </c:pt>
                <c:pt idx="10744">
                  <c:v>0.21</c:v>
                </c:pt>
                <c:pt idx="10745">
                  <c:v>0.12</c:v>
                </c:pt>
                <c:pt idx="10746">
                  <c:v>0.21</c:v>
                </c:pt>
                <c:pt idx="10747">
                  <c:v>0.12</c:v>
                </c:pt>
                <c:pt idx="10748">
                  <c:v>0.21</c:v>
                </c:pt>
                <c:pt idx="10749">
                  <c:v>0.12</c:v>
                </c:pt>
                <c:pt idx="10750">
                  <c:v>0.21</c:v>
                </c:pt>
                <c:pt idx="10751">
                  <c:v>0.12</c:v>
                </c:pt>
                <c:pt idx="10752">
                  <c:v>0.21</c:v>
                </c:pt>
                <c:pt idx="10753">
                  <c:v>0.12</c:v>
                </c:pt>
                <c:pt idx="10754">
                  <c:v>0.21</c:v>
                </c:pt>
                <c:pt idx="10755">
                  <c:v>0.12</c:v>
                </c:pt>
                <c:pt idx="10756">
                  <c:v>0.21</c:v>
                </c:pt>
                <c:pt idx="10757">
                  <c:v>0.12</c:v>
                </c:pt>
                <c:pt idx="10758">
                  <c:v>0.21</c:v>
                </c:pt>
                <c:pt idx="10759">
                  <c:v>0.12</c:v>
                </c:pt>
                <c:pt idx="10760">
                  <c:v>0.21</c:v>
                </c:pt>
                <c:pt idx="10761">
                  <c:v>0.12</c:v>
                </c:pt>
                <c:pt idx="10762">
                  <c:v>0.21</c:v>
                </c:pt>
                <c:pt idx="10763">
                  <c:v>0.12</c:v>
                </c:pt>
                <c:pt idx="10764">
                  <c:v>0.21</c:v>
                </c:pt>
                <c:pt idx="10765">
                  <c:v>0.12</c:v>
                </c:pt>
                <c:pt idx="10766">
                  <c:v>0.21</c:v>
                </c:pt>
                <c:pt idx="10767">
                  <c:v>0.12</c:v>
                </c:pt>
                <c:pt idx="10768">
                  <c:v>0.21</c:v>
                </c:pt>
                <c:pt idx="10769">
                  <c:v>0.12</c:v>
                </c:pt>
                <c:pt idx="10770">
                  <c:v>0.21</c:v>
                </c:pt>
                <c:pt idx="10771">
                  <c:v>0.12</c:v>
                </c:pt>
                <c:pt idx="10772">
                  <c:v>0.21</c:v>
                </c:pt>
                <c:pt idx="10773">
                  <c:v>0.12</c:v>
                </c:pt>
                <c:pt idx="10774">
                  <c:v>0.21</c:v>
                </c:pt>
                <c:pt idx="10775">
                  <c:v>0.12</c:v>
                </c:pt>
                <c:pt idx="10776">
                  <c:v>0.21</c:v>
                </c:pt>
                <c:pt idx="10777">
                  <c:v>0.12</c:v>
                </c:pt>
                <c:pt idx="10778">
                  <c:v>0.21</c:v>
                </c:pt>
                <c:pt idx="10779">
                  <c:v>0.12</c:v>
                </c:pt>
                <c:pt idx="10780">
                  <c:v>0.21</c:v>
                </c:pt>
                <c:pt idx="10781">
                  <c:v>0.12</c:v>
                </c:pt>
                <c:pt idx="10782">
                  <c:v>0.21</c:v>
                </c:pt>
                <c:pt idx="10783">
                  <c:v>0.12</c:v>
                </c:pt>
                <c:pt idx="10784">
                  <c:v>0.21</c:v>
                </c:pt>
                <c:pt idx="10785">
                  <c:v>0.12</c:v>
                </c:pt>
                <c:pt idx="10786">
                  <c:v>0.21</c:v>
                </c:pt>
                <c:pt idx="10787">
                  <c:v>0.12</c:v>
                </c:pt>
                <c:pt idx="10788">
                  <c:v>0.21</c:v>
                </c:pt>
                <c:pt idx="10789">
                  <c:v>0.12</c:v>
                </c:pt>
                <c:pt idx="10790">
                  <c:v>0.21</c:v>
                </c:pt>
                <c:pt idx="10791">
                  <c:v>0.12</c:v>
                </c:pt>
                <c:pt idx="10792">
                  <c:v>0.21</c:v>
                </c:pt>
                <c:pt idx="10793">
                  <c:v>0.12</c:v>
                </c:pt>
                <c:pt idx="10794">
                  <c:v>0.21</c:v>
                </c:pt>
                <c:pt idx="10795">
                  <c:v>0.12</c:v>
                </c:pt>
                <c:pt idx="10796">
                  <c:v>0.21</c:v>
                </c:pt>
                <c:pt idx="10797">
                  <c:v>0.12</c:v>
                </c:pt>
                <c:pt idx="10798">
                  <c:v>0.21</c:v>
                </c:pt>
                <c:pt idx="10799">
                  <c:v>0.12</c:v>
                </c:pt>
                <c:pt idx="10800">
                  <c:v>0.21</c:v>
                </c:pt>
                <c:pt idx="10801">
                  <c:v>0.12</c:v>
                </c:pt>
                <c:pt idx="10802">
                  <c:v>0.21</c:v>
                </c:pt>
                <c:pt idx="10803">
                  <c:v>0.12</c:v>
                </c:pt>
                <c:pt idx="10804">
                  <c:v>0.21</c:v>
                </c:pt>
                <c:pt idx="10805">
                  <c:v>0.12</c:v>
                </c:pt>
                <c:pt idx="10806">
                  <c:v>0.21</c:v>
                </c:pt>
                <c:pt idx="10807">
                  <c:v>0.12</c:v>
                </c:pt>
                <c:pt idx="10808">
                  <c:v>0.21</c:v>
                </c:pt>
                <c:pt idx="10809">
                  <c:v>0.12</c:v>
                </c:pt>
                <c:pt idx="10810">
                  <c:v>0.21</c:v>
                </c:pt>
                <c:pt idx="10811">
                  <c:v>0.12</c:v>
                </c:pt>
                <c:pt idx="10812">
                  <c:v>0.18</c:v>
                </c:pt>
                <c:pt idx="10813">
                  <c:v>0.12</c:v>
                </c:pt>
                <c:pt idx="10814">
                  <c:v>0.21</c:v>
                </c:pt>
                <c:pt idx="10815">
                  <c:v>0.12</c:v>
                </c:pt>
                <c:pt idx="10816">
                  <c:v>0.21</c:v>
                </c:pt>
                <c:pt idx="10817">
                  <c:v>0.12</c:v>
                </c:pt>
                <c:pt idx="10818">
                  <c:v>0.21</c:v>
                </c:pt>
                <c:pt idx="10819">
                  <c:v>0.12</c:v>
                </c:pt>
                <c:pt idx="10820">
                  <c:v>0.21</c:v>
                </c:pt>
                <c:pt idx="10821">
                  <c:v>0.12</c:v>
                </c:pt>
                <c:pt idx="10822">
                  <c:v>0.21</c:v>
                </c:pt>
                <c:pt idx="10823">
                  <c:v>0.12</c:v>
                </c:pt>
                <c:pt idx="10824">
                  <c:v>0.21</c:v>
                </c:pt>
                <c:pt idx="10825">
                  <c:v>0.12</c:v>
                </c:pt>
                <c:pt idx="10826">
                  <c:v>0.21</c:v>
                </c:pt>
                <c:pt idx="10827">
                  <c:v>0.12</c:v>
                </c:pt>
                <c:pt idx="10828">
                  <c:v>0.21</c:v>
                </c:pt>
                <c:pt idx="10829">
                  <c:v>0.12</c:v>
                </c:pt>
                <c:pt idx="10830">
                  <c:v>0.21</c:v>
                </c:pt>
                <c:pt idx="10831">
                  <c:v>0.12</c:v>
                </c:pt>
                <c:pt idx="10832">
                  <c:v>0.21</c:v>
                </c:pt>
                <c:pt idx="10833">
                  <c:v>0.12</c:v>
                </c:pt>
                <c:pt idx="10834">
                  <c:v>0.21</c:v>
                </c:pt>
                <c:pt idx="10835">
                  <c:v>0.12</c:v>
                </c:pt>
                <c:pt idx="10836">
                  <c:v>0.21</c:v>
                </c:pt>
                <c:pt idx="10837">
                  <c:v>0.12</c:v>
                </c:pt>
                <c:pt idx="10838">
                  <c:v>0.21</c:v>
                </c:pt>
                <c:pt idx="10839">
                  <c:v>0.12</c:v>
                </c:pt>
                <c:pt idx="10840">
                  <c:v>0.21</c:v>
                </c:pt>
                <c:pt idx="10841">
                  <c:v>0.12</c:v>
                </c:pt>
                <c:pt idx="10842">
                  <c:v>0.21</c:v>
                </c:pt>
                <c:pt idx="10843">
                  <c:v>0.12</c:v>
                </c:pt>
                <c:pt idx="10844">
                  <c:v>0.21</c:v>
                </c:pt>
                <c:pt idx="10845">
                  <c:v>0.12</c:v>
                </c:pt>
                <c:pt idx="10846">
                  <c:v>0.21</c:v>
                </c:pt>
                <c:pt idx="10847">
                  <c:v>0.12</c:v>
                </c:pt>
                <c:pt idx="10848">
                  <c:v>0.21</c:v>
                </c:pt>
                <c:pt idx="10849">
                  <c:v>0.12</c:v>
                </c:pt>
                <c:pt idx="10850">
                  <c:v>0.21</c:v>
                </c:pt>
                <c:pt idx="10851">
                  <c:v>0.12</c:v>
                </c:pt>
                <c:pt idx="10852">
                  <c:v>0.21</c:v>
                </c:pt>
                <c:pt idx="10853">
                  <c:v>0.12</c:v>
                </c:pt>
                <c:pt idx="10854">
                  <c:v>0.21</c:v>
                </c:pt>
                <c:pt idx="10855">
                  <c:v>0.12</c:v>
                </c:pt>
                <c:pt idx="10856">
                  <c:v>0.21</c:v>
                </c:pt>
                <c:pt idx="10857">
                  <c:v>0.12</c:v>
                </c:pt>
                <c:pt idx="10858">
                  <c:v>0.21</c:v>
                </c:pt>
                <c:pt idx="10859">
                  <c:v>0.12</c:v>
                </c:pt>
                <c:pt idx="10860">
                  <c:v>0.21</c:v>
                </c:pt>
                <c:pt idx="10861">
                  <c:v>0.12</c:v>
                </c:pt>
                <c:pt idx="10862">
                  <c:v>0.21</c:v>
                </c:pt>
                <c:pt idx="10863">
                  <c:v>0.12</c:v>
                </c:pt>
                <c:pt idx="10864">
                  <c:v>0.21</c:v>
                </c:pt>
                <c:pt idx="10865">
                  <c:v>0.12</c:v>
                </c:pt>
                <c:pt idx="10866">
                  <c:v>0.21</c:v>
                </c:pt>
                <c:pt idx="10867">
                  <c:v>0.12</c:v>
                </c:pt>
                <c:pt idx="10868">
                  <c:v>0.21</c:v>
                </c:pt>
                <c:pt idx="10869">
                  <c:v>0.12</c:v>
                </c:pt>
                <c:pt idx="10870">
                  <c:v>0.21</c:v>
                </c:pt>
                <c:pt idx="10871">
                  <c:v>0.12</c:v>
                </c:pt>
                <c:pt idx="10872">
                  <c:v>0.21</c:v>
                </c:pt>
                <c:pt idx="10873">
                  <c:v>0.12</c:v>
                </c:pt>
                <c:pt idx="10874">
                  <c:v>0.21</c:v>
                </c:pt>
                <c:pt idx="10875">
                  <c:v>0.12</c:v>
                </c:pt>
                <c:pt idx="10876">
                  <c:v>0.21</c:v>
                </c:pt>
                <c:pt idx="10877">
                  <c:v>0.12</c:v>
                </c:pt>
                <c:pt idx="10878">
                  <c:v>0.21</c:v>
                </c:pt>
                <c:pt idx="10879">
                  <c:v>0.12</c:v>
                </c:pt>
                <c:pt idx="10880">
                  <c:v>0.21</c:v>
                </c:pt>
                <c:pt idx="10881">
                  <c:v>0.12</c:v>
                </c:pt>
                <c:pt idx="10882">
                  <c:v>0.21</c:v>
                </c:pt>
                <c:pt idx="10883">
                  <c:v>0.12</c:v>
                </c:pt>
                <c:pt idx="10884">
                  <c:v>0.18</c:v>
                </c:pt>
                <c:pt idx="10885">
                  <c:v>0.12</c:v>
                </c:pt>
                <c:pt idx="10886">
                  <c:v>0.21</c:v>
                </c:pt>
                <c:pt idx="10887">
                  <c:v>0.12</c:v>
                </c:pt>
                <c:pt idx="10888">
                  <c:v>0.21</c:v>
                </c:pt>
                <c:pt idx="10889">
                  <c:v>0.12</c:v>
                </c:pt>
                <c:pt idx="10890">
                  <c:v>0.21</c:v>
                </c:pt>
                <c:pt idx="10891">
                  <c:v>0.12</c:v>
                </c:pt>
                <c:pt idx="10892">
                  <c:v>0.21</c:v>
                </c:pt>
                <c:pt idx="10893">
                  <c:v>0.12</c:v>
                </c:pt>
                <c:pt idx="10894">
                  <c:v>0.21</c:v>
                </c:pt>
                <c:pt idx="10895">
                  <c:v>0.12</c:v>
                </c:pt>
                <c:pt idx="10896">
                  <c:v>0.21</c:v>
                </c:pt>
                <c:pt idx="10897">
                  <c:v>0.12</c:v>
                </c:pt>
                <c:pt idx="10898">
                  <c:v>0.21</c:v>
                </c:pt>
                <c:pt idx="10899">
                  <c:v>0.12</c:v>
                </c:pt>
                <c:pt idx="10900">
                  <c:v>0.21</c:v>
                </c:pt>
                <c:pt idx="10901">
                  <c:v>0.12</c:v>
                </c:pt>
                <c:pt idx="10902">
                  <c:v>0.21</c:v>
                </c:pt>
                <c:pt idx="10903">
                  <c:v>0.12</c:v>
                </c:pt>
                <c:pt idx="10904">
                  <c:v>0.21</c:v>
                </c:pt>
                <c:pt idx="10905">
                  <c:v>0.12</c:v>
                </c:pt>
                <c:pt idx="10906">
                  <c:v>0.21</c:v>
                </c:pt>
                <c:pt idx="10907">
                  <c:v>0.12</c:v>
                </c:pt>
                <c:pt idx="10908">
                  <c:v>0.21</c:v>
                </c:pt>
                <c:pt idx="10909">
                  <c:v>0.12</c:v>
                </c:pt>
                <c:pt idx="10910">
                  <c:v>0.21</c:v>
                </c:pt>
                <c:pt idx="10911">
                  <c:v>0.12</c:v>
                </c:pt>
                <c:pt idx="10912">
                  <c:v>0.21</c:v>
                </c:pt>
                <c:pt idx="10913">
                  <c:v>0.12</c:v>
                </c:pt>
                <c:pt idx="10914">
                  <c:v>0.21</c:v>
                </c:pt>
                <c:pt idx="10915">
                  <c:v>0.12</c:v>
                </c:pt>
                <c:pt idx="10916">
                  <c:v>0.21</c:v>
                </c:pt>
                <c:pt idx="10917">
                  <c:v>0.12</c:v>
                </c:pt>
                <c:pt idx="10918">
                  <c:v>0.21</c:v>
                </c:pt>
                <c:pt idx="10919">
                  <c:v>0.12</c:v>
                </c:pt>
                <c:pt idx="10920">
                  <c:v>0.21</c:v>
                </c:pt>
                <c:pt idx="10921">
                  <c:v>0.12</c:v>
                </c:pt>
                <c:pt idx="10922">
                  <c:v>0.21</c:v>
                </c:pt>
                <c:pt idx="10923">
                  <c:v>0.12</c:v>
                </c:pt>
                <c:pt idx="10924">
                  <c:v>0.21</c:v>
                </c:pt>
                <c:pt idx="10925">
                  <c:v>0.12</c:v>
                </c:pt>
                <c:pt idx="10926">
                  <c:v>0.21</c:v>
                </c:pt>
                <c:pt idx="10927">
                  <c:v>0.12</c:v>
                </c:pt>
                <c:pt idx="10928">
                  <c:v>0.21</c:v>
                </c:pt>
                <c:pt idx="10929">
                  <c:v>0.12</c:v>
                </c:pt>
                <c:pt idx="10930">
                  <c:v>0.21</c:v>
                </c:pt>
                <c:pt idx="10931">
                  <c:v>0.12</c:v>
                </c:pt>
                <c:pt idx="10932">
                  <c:v>0.21</c:v>
                </c:pt>
                <c:pt idx="10933">
                  <c:v>0.12</c:v>
                </c:pt>
                <c:pt idx="10934">
                  <c:v>0.21</c:v>
                </c:pt>
                <c:pt idx="10935">
                  <c:v>0.12</c:v>
                </c:pt>
                <c:pt idx="10936">
                  <c:v>0.21</c:v>
                </c:pt>
                <c:pt idx="10937">
                  <c:v>0.12</c:v>
                </c:pt>
                <c:pt idx="10938">
                  <c:v>0.21</c:v>
                </c:pt>
                <c:pt idx="10939">
                  <c:v>0.12</c:v>
                </c:pt>
                <c:pt idx="10940">
                  <c:v>0.21</c:v>
                </c:pt>
                <c:pt idx="10941">
                  <c:v>0.12</c:v>
                </c:pt>
                <c:pt idx="10942">
                  <c:v>0.21</c:v>
                </c:pt>
                <c:pt idx="10943">
                  <c:v>0.12</c:v>
                </c:pt>
                <c:pt idx="10944">
                  <c:v>0.21</c:v>
                </c:pt>
                <c:pt idx="10945">
                  <c:v>0.12</c:v>
                </c:pt>
                <c:pt idx="10946">
                  <c:v>0.21</c:v>
                </c:pt>
                <c:pt idx="10947">
                  <c:v>0.12</c:v>
                </c:pt>
                <c:pt idx="10948">
                  <c:v>0.21</c:v>
                </c:pt>
                <c:pt idx="10949">
                  <c:v>0.12</c:v>
                </c:pt>
                <c:pt idx="10950">
                  <c:v>0.21</c:v>
                </c:pt>
                <c:pt idx="10951">
                  <c:v>0.12</c:v>
                </c:pt>
                <c:pt idx="10952">
                  <c:v>0.21</c:v>
                </c:pt>
                <c:pt idx="10953">
                  <c:v>0.12</c:v>
                </c:pt>
                <c:pt idx="10954">
                  <c:v>0.21</c:v>
                </c:pt>
                <c:pt idx="10955">
                  <c:v>0.12</c:v>
                </c:pt>
                <c:pt idx="10956">
                  <c:v>0.21</c:v>
                </c:pt>
                <c:pt idx="10957">
                  <c:v>0.12</c:v>
                </c:pt>
                <c:pt idx="10958">
                  <c:v>0.21</c:v>
                </c:pt>
                <c:pt idx="10959">
                  <c:v>0.12</c:v>
                </c:pt>
                <c:pt idx="10960">
                  <c:v>0.21</c:v>
                </c:pt>
                <c:pt idx="10961">
                  <c:v>0.12</c:v>
                </c:pt>
                <c:pt idx="10962">
                  <c:v>0.21</c:v>
                </c:pt>
                <c:pt idx="10963">
                  <c:v>0.12</c:v>
                </c:pt>
                <c:pt idx="10964">
                  <c:v>0.21</c:v>
                </c:pt>
                <c:pt idx="10965">
                  <c:v>0.12</c:v>
                </c:pt>
                <c:pt idx="10966">
                  <c:v>0.21</c:v>
                </c:pt>
                <c:pt idx="10967">
                  <c:v>0.12</c:v>
                </c:pt>
                <c:pt idx="10968">
                  <c:v>0.21</c:v>
                </c:pt>
                <c:pt idx="10969">
                  <c:v>0.12</c:v>
                </c:pt>
                <c:pt idx="10970">
                  <c:v>0.21</c:v>
                </c:pt>
                <c:pt idx="10971">
                  <c:v>0.12</c:v>
                </c:pt>
                <c:pt idx="10972">
                  <c:v>0.21</c:v>
                </c:pt>
                <c:pt idx="10973">
                  <c:v>0.12</c:v>
                </c:pt>
                <c:pt idx="10974">
                  <c:v>0.18</c:v>
                </c:pt>
                <c:pt idx="10975">
                  <c:v>0.12</c:v>
                </c:pt>
                <c:pt idx="10976">
                  <c:v>0.21</c:v>
                </c:pt>
                <c:pt idx="10977">
                  <c:v>0.12</c:v>
                </c:pt>
                <c:pt idx="10978">
                  <c:v>0.21</c:v>
                </c:pt>
                <c:pt idx="10979">
                  <c:v>0.12</c:v>
                </c:pt>
                <c:pt idx="10980">
                  <c:v>0.21</c:v>
                </c:pt>
                <c:pt idx="10981">
                  <c:v>0.12</c:v>
                </c:pt>
                <c:pt idx="10982">
                  <c:v>0.21</c:v>
                </c:pt>
                <c:pt idx="10983">
                  <c:v>0.12</c:v>
                </c:pt>
                <c:pt idx="10984">
                  <c:v>0.21</c:v>
                </c:pt>
                <c:pt idx="10985">
                  <c:v>0.12</c:v>
                </c:pt>
                <c:pt idx="10986">
                  <c:v>0.21</c:v>
                </c:pt>
                <c:pt idx="10987">
                  <c:v>0.12</c:v>
                </c:pt>
                <c:pt idx="10988">
                  <c:v>0.21</c:v>
                </c:pt>
                <c:pt idx="10989">
                  <c:v>0.12</c:v>
                </c:pt>
                <c:pt idx="10990">
                  <c:v>0.21</c:v>
                </c:pt>
                <c:pt idx="10991">
                  <c:v>0.12</c:v>
                </c:pt>
                <c:pt idx="10992">
                  <c:v>0.21</c:v>
                </c:pt>
                <c:pt idx="10993">
                  <c:v>0.12</c:v>
                </c:pt>
                <c:pt idx="10994">
                  <c:v>0.21</c:v>
                </c:pt>
                <c:pt idx="10995">
                  <c:v>0.12</c:v>
                </c:pt>
                <c:pt idx="10996">
                  <c:v>0.21</c:v>
                </c:pt>
                <c:pt idx="10997">
                  <c:v>0.12</c:v>
                </c:pt>
                <c:pt idx="10998">
                  <c:v>0.21</c:v>
                </c:pt>
                <c:pt idx="10999">
                  <c:v>0.12</c:v>
                </c:pt>
                <c:pt idx="11000">
                  <c:v>0.21</c:v>
                </c:pt>
                <c:pt idx="11001">
                  <c:v>0.12</c:v>
                </c:pt>
                <c:pt idx="11002">
                  <c:v>0.21</c:v>
                </c:pt>
                <c:pt idx="11003">
                  <c:v>0.12</c:v>
                </c:pt>
                <c:pt idx="11004">
                  <c:v>0.21</c:v>
                </c:pt>
                <c:pt idx="11005">
                  <c:v>0.12</c:v>
                </c:pt>
                <c:pt idx="11006">
                  <c:v>0.21</c:v>
                </c:pt>
                <c:pt idx="11007">
                  <c:v>0.12</c:v>
                </c:pt>
                <c:pt idx="11008">
                  <c:v>0.21</c:v>
                </c:pt>
                <c:pt idx="11009">
                  <c:v>0.12</c:v>
                </c:pt>
                <c:pt idx="11010">
                  <c:v>0.21</c:v>
                </c:pt>
                <c:pt idx="11011">
                  <c:v>0.12</c:v>
                </c:pt>
                <c:pt idx="11012">
                  <c:v>0.21</c:v>
                </c:pt>
                <c:pt idx="11013">
                  <c:v>0.12</c:v>
                </c:pt>
                <c:pt idx="11014">
                  <c:v>0.21</c:v>
                </c:pt>
                <c:pt idx="11015">
                  <c:v>0.12</c:v>
                </c:pt>
                <c:pt idx="11016">
                  <c:v>0.21</c:v>
                </c:pt>
                <c:pt idx="11017">
                  <c:v>0.12</c:v>
                </c:pt>
                <c:pt idx="11018">
                  <c:v>0.21</c:v>
                </c:pt>
                <c:pt idx="11019">
                  <c:v>0.12</c:v>
                </c:pt>
                <c:pt idx="11020">
                  <c:v>0.21</c:v>
                </c:pt>
                <c:pt idx="11021">
                  <c:v>0.12</c:v>
                </c:pt>
                <c:pt idx="11022">
                  <c:v>0.21</c:v>
                </c:pt>
                <c:pt idx="11023">
                  <c:v>0.12</c:v>
                </c:pt>
                <c:pt idx="11024">
                  <c:v>0.21</c:v>
                </c:pt>
                <c:pt idx="11025">
                  <c:v>0.12</c:v>
                </c:pt>
                <c:pt idx="11026">
                  <c:v>0.21</c:v>
                </c:pt>
                <c:pt idx="11027">
                  <c:v>0.12</c:v>
                </c:pt>
                <c:pt idx="11028">
                  <c:v>0.21</c:v>
                </c:pt>
                <c:pt idx="11029">
                  <c:v>0.12</c:v>
                </c:pt>
                <c:pt idx="11030">
                  <c:v>0.21</c:v>
                </c:pt>
                <c:pt idx="11031">
                  <c:v>0.12</c:v>
                </c:pt>
                <c:pt idx="11032">
                  <c:v>0.18</c:v>
                </c:pt>
                <c:pt idx="11033">
                  <c:v>0.12</c:v>
                </c:pt>
                <c:pt idx="11034">
                  <c:v>0.21</c:v>
                </c:pt>
                <c:pt idx="11035">
                  <c:v>0.12</c:v>
                </c:pt>
                <c:pt idx="11036">
                  <c:v>0.21</c:v>
                </c:pt>
                <c:pt idx="11037">
                  <c:v>0.12</c:v>
                </c:pt>
                <c:pt idx="11038">
                  <c:v>0.21</c:v>
                </c:pt>
                <c:pt idx="11039">
                  <c:v>0.12</c:v>
                </c:pt>
                <c:pt idx="11040">
                  <c:v>0.21</c:v>
                </c:pt>
                <c:pt idx="11041">
                  <c:v>0.12</c:v>
                </c:pt>
                <c:pt idx="11042">
                  <c:v>0.21</c:v>
                </c:pt>
                <c:pt idx="11043">
                  <c:v>0.12</c:v>
                </c:pt>
                <c:pt idx="11044">
                  <c:v>0.21</c:v>
                </c:pt>
                <c:pt idx="11045">
                  <c:v>0.12</c:v>
                </c:pt>
                <c:pt idx="11046">
                  <c:v>0.21</c:v>
                </c:pt>
                <c:pt idx="11047">
                  <c:v>0.12</c:v>
                </c:pt>
                <c:pt idx="11048">
                  <c:v>0.21</c:v>
                </c:pt>
                <c:pt idx="11049">
                  <c:v>0.12</c:v>
                </c:pt>
                <c:pt idx="11050">
                  <c:v>0.21</c:v>
                </c:pt>
                <c:pt idx="11051">
                  <c:v>0.12</c:v>
                </c:pt>
                <c:pt idx="11052">
                  <c:v>0.21</c:v>
                </c:pt>
                <c:pt idx="11053">
                  <c:v>0.12</c:v>
                </c:pt>
                <c:pt idx="11054">
                  <c:v>0.21</c:v>
                </c:pt>
                <c:pt idx="11055">
                  <c:v>0.12</c:v>
                </c:pt>
                <c:pt idx="11056">
                  <c:v>0.21</c:v>
                </c:pt>
                <c:pt idx="11057">
                  <c:v>0.12</c:v>
                </c:pt>
                <c:pt idx="11058">
                  <c:v>0.21</c:v>
                </c:pt>
                <c:pt idx="11059">
                  <c:v>0.12</c:v>
                </c:pt>
                <c:pt idx="11060">
                  <c:v>0.21</c:v>
                </c:pt>
                <c:pt idx="11061">
                  <c:v>0.12</c:v>
                </c:pt>
                <c:pt idx="11062">
                  <c:v>0.21</c:v>
                </c:pt>
                <c:pt idx="11063">
                  <c:v>0.12</c:v>
                </c:pt>
                <c:pt idx="11064">
                  <c:v>0.21</c:v>
                </c:pt>
                <c:pt idx="11065">
                  <c:v>0.12</c:v>
                </c:pt>
                <c:pt idx="11066">
                  <c:v>0.21</c:v>
                </c:pt>
                <c:pt idx="11067">
                  <c:v>0.12</c:v>
                </c:pt>
                <c:pt idx="11068">
                  <c:v>0.21</c:v>
                </c:pt>
                <c:pt idx="11069">
                  <c:v>0.12</c:v>
                </c:pt>
                <c:pt idx="11070">
                  <c:v>0.21</c:v>
                </c:pt>
                <c:pt idx="11071">
                  <c:v>0.12</c:v>
                </c:pt>
                <c:pt idx="11072">
                  <c:v>0.21</c:v>
                </c:pt>
                <c:pt idx="11073">
                  <c:v>0.12</c:v>
                </c:pt>
                <c:pt idx="11074">
                  <c:v>0.21</c:v>
                </c:pt>
                <c:pt idx="11075">
                  <c:v>0.12</c:v>
                </c:pt>
                <c:pt idx="11076">
                  <c:v>0.21</c:v>
                </c:pt>
                <c:pt idx="11077">
                  <c:v>0.12</c:v>
                </c:pt>
                <c:pt idx="11078">
                  <c:v>0.21</c:v>
                </c:pt>
                <c:pt idx="11079">
                  <c:v>0.12</c:v>
                </c:pt>
                <c:pt idx="11080">
                  <c:v>0.21</c:v>
                </c:pt>
                <c:pt idx="11081">
                  <c:v>0.12</c:v>
                </c:pt>
                <c:pt idx="11082">
                  <c:v>0.21</c:v>
                </c:pt>
                <c:pt idx="11083">
                  <c:v>0.12</c:v>
                </c:pt>
                <c:pt idx="11084">
                  <c:v>0.21</c:v>
                </c:pt>
                <c:pt idx="11085">
                  <c:v>0.12</c:v>
                </c:pt>
                <c:pt idx="11086">
                  <c:v>0.21</c:v>
                </c:pt>
                <c:pt idx="11087">
                  <c:v>0.12</c:v>
                </c:pt>
                <c:pt idx="11088">
                  <c:v>0.21</c:v>
                </c:pt>
                <c:pt idx="11089">
                  <c:v>0.12</c:v>
                </c:pt>
                <c:pt idx="11090">
                  <c:v>0.21</c:v>
                </c:pt>
                <c:pt idx="11091">
                  <c:v>0.12</c:v>
                </c:pt>
                <c:pt idx="11092">
                  <c:v>0.21</c:v>
                </c:pt>
                <c:pt idx="11093">
                  <c:v>0.12</c:v>
                </c:pt>
                <c:pt idx="11094">
                  <c:v>0.21</c:v>
                </c:pt>
                <c:pt idx="11095">
                  <c:v>0.12</c:v>
                </c:pt>
                <c:pt idx="11096">
                  <c:v>0.21</c:v>
                </c:pt>
                <c:pt idx="11097">
                  <c:v>0.12</c:v>
                </c:pt>
                <c:pt idx="11098">
                  <c:v>0.21</c:v>
                </c:pt>
                <c:pt idx="11099">
                  <c:v>0.12</c:v>
                </c:pt>
                <c:pt idx="11100">
                  <c:v>0.21</c:v>
                </c:pt>
                <c:pt idx="11101">
                  <c:v>0.12</c:v>
                </c:pt>
                <c:pt idx="11102">
                  <c:v>0.21</c:v>
                </c:pt>
                <c:pt idx="11103">
                  <c:v>0.12</c:v>
                </c:pt>
                <c:pt idx="11104">
                  <c:v>0.21</c:v>
                </c:pt>
                <c:pt idx="11105">
                  <c:v>0.12</c:v>
                </c:pt>
                <c:pt idx="11106">
                  <c:v>0.21</c:v>
                </c:pt>
                <c:pt idx="11107">
                  <c:v>0.12</c:v>
                </c:pt>
                <c:pt idx="11108">
                  <c:v>0.21</c:v>
                </c:pt>
                <c:pt idx="11109">
                  <c:v>0.12</c:v>
                </c:pt>
                <c:pt idx="11110">
                  <c:v>0.18</c:v>
                </c:pt>
                <c:pt idx="11111">
                  <c:v>0.12</c:v>
                </c:pt>
                <c:pt idx="11112">
                  <c:v>0.21</c:v>
                </c:pt>
                <c:pt idx="11113">
                  <c:v>0.12</c:v>
                </c:pt>
                <c:pt idx="11114">
                  <c:v>0.18</c:v>
                </c:pt>
                <c:pt idx="11115">
                  <c:v>0.12</c:v>
                </c:pt>
                <c:pt idx="11116">
                  <c:v>0.21</c:v>
                </c:pt>
                <c:pt idx="11117">
                  <c:v>0.12</c:v>
                </c:pt>
                <c:pt idx="11118">
                  <c:v>0.21</c:v>
                </c:pt>
                <c:pt idx="11119">
                  <c:v>0.12</c:v>
                </c:pt>
                <c:pt idx="11120">
                  <c:v>0.21</c:v>
                </c:pt>
                <c:pt idx="11121">
                  <c:v>0.12</c:v>
                </c:pt>
                <c:pt idx="11122">
                  <c:v>0.21</c:v>
                </c:pt>
                <c:pt idx="11123">
                  <c:v>0.12</c:v>
                </c:pt>
                <c:pt idx="11124">
                  <c:v>0.21</c:v>
                </c:pt>
                <c:pt idx="11125">
                  <c:v>0.12</c:v>
                </c:pt>
                <c:pt idx="11126">
                  <c:v>0.21</c:v>
                </c:pt>
                <c:pt idx="11127">
                  <c:v>0.12</c:v>
                </c:pt>
                <c:pt idx="11128">
                  <c:v>0.21</c:v>
                </c:pt>
                <c:pt idx="11129">
                  <c:v>0.12</c:v>
                </c:pt>
                <c:pt idx="11130">
                  <c:v>0.21</c:v>
                </c:pt>
                <c:pt idx="11131">
                  <c:v>0.12</c:v>
                </c:pt>
                <c:pt idx="11132">
                  <c:v>0.21</c:v>
                </c:pt>
                <c:pt idx="11133">
                  <c:v>0.12</c:v>
                </c:pt>
                <c:pt idx="11134">
                  <c:v>0.21</c:v>
                </c:pt>
                <c:pt idx="11135">
                  <c:v>0.12</c:v>
                </c:pt>
                <c:pt idx="11136">
                  <c:v>0.21</c:v>
                </c:pt>
                <c:pt idx="11137">
                  <c:v>0.12</c:v>
                </c:pt>
                <c:pt idx="11138">
                  <c:v>0.21</c:v>
                </c:pt>
                <c:pt idx="11139">
                  <c:v>0.12</c:v>
                </c:pt>
                <c:pt idx="11140">
                  <c:v>0.21</c:v>
                </c:pt>
                <c:pt idx="11141">
                  <c:v>0.12</c:v>
                </c:pt>
                <c:pt idx="11142">
                  <c:v>0.21</c:v>
                </c:pt>
                <c:pt idx="11143">
                  <c:v>0.12</c:v>
                </c:pt>
                <c:pt idx="11144">
                  <c:v>0.21</c:v>
                </c:pt>
                <c:pt idx="11145">
                  <c:v>0.12</c:v>
                </c:pt>
                <c:pt idx="11146">
                  <c:v>0.21</c:v>
                </c:pt>
                <c:pt idx="11147">
                  <c:v>0.12</c:v>
                </c:pt>
                <c:pt idx="11148">
                  <c:v>0.21</c:v>
                </c:pt>
                <c:pt idx="11149">
                  <c:v>0.12</c:v>
                </c:pt>
                <c:pt idx="11150">
                  <c:v>0.21</c:v>
                </c:pt>
                <c:pt idx="11151">
                  <c:v>0.12</c:v>
                </c:pt>
                <c:pt idx="11152">
                  <c:v>0.21</c:v>
                </c:pt>
                <c:pt idx="11153">
                  <c:v>0.12</c:v>
                </c:pt>
                <c:pt idx="11154">
                  <c:v>0.21</c:v>
                </c:pt>
                <c:pt idx="11155">
                  <c:v>0.12</c:v>
                </c:pt>
                <c:pt idx="11156">
                  <c:v>0.21</c:v>
                </c:pt>
                <c:pt idx="11157">
                  <c:v>0.12</c:v>
                </c:pt>
                <c:pt idx="11158">
                  <c:v>0.21</c:v>
                </c:pt>
                <c:pt idx="11159">
                  <c:v>0.12</c:v>
                </c:pt>
                <c:pt idx="11160">
                  <c:v>0.21</c:v>
                </c:pt>
                <c:pt idx="11161">
                  <c:v>0.12</c:v>
                </c:pt>
                <c:pt idx="11162">
                  <c:v>0.18</c:v>
                </c:pt>
                <c:pt idx="11163">
                  <c:v>0.12</c:v>
                </c:pt>
                <c:pt idx="11164">
                  <c:v>0.21</c:v>
                </c:pt>
                <c:pt idx="11165">
                  <c:v>0.12</c:v>
                </c:pt>
                <c:pt idx="11166">
                  <c:v>0.21</c:v>
                </c:pt>
                <c:pt idx="11167">
                  <c:v>0.12</c:v>
                </c:pt>
                <c:pt idx="11168">
                  <c:v>0.21</c:v>
                </c:pt>
                <c:pt idx="11169">
                  <c:v>0.12</c:v>
                </c:pt>
                <c:pt idx="11170">
                  <c:v>0.21</c:v>
                </c:pt>
                <c:pt idx="11171">
                  <c:v>0.12</c:v>
                </c:pt>
                <c:pt idx="11172">
                  <c:v>0.21</c:v>
                </c:pt>
                <c:pt idx="11173">
                  <c:v>0.12</c:v>
                </c:pt>
                <c:pt idx="11174">
                  <c:v>0.21</c:v>
                </c:pt>
                <c:pt idx="11175">
                  <c:v>0.12</c:v>
                </c:pt>
                <c:pt idx="11176">
                  <c:v>0.21</c:v>
                </c:pt>
                <c:pt idx="11177">
                  <c:v>0.12</c:v>
                </c:pt>
                <c:pt idx="11178">
                  <c:v>0.21</c:v>
                </c:pt>
                <c:pt idx="11179">
                  <c:v>0.12</c:v>
                </c:pt>
                <c:pt idx="11180">
                  <c:v>0.21</c:v>
                </c:pt>
                <c:pt idx="11181">
                  <c:v>0.12</c:v>
                </c:pt>
                <c:pt idx="11182">
                  <c:v>0.21</c:v>
                </c:pt>
                <c:pt idx="11183">
                  <c:v>0.12</c:v>
                </c:pt>
                <c:pt idx="11184">
                  <c:v>0.21</c:v>
                </c:pt>
                <c:pt idx="11185">
                  <c:v>0.12</c:v>
                </c:pt>
                <c:pt idx="11186">
                  <c:v>0.21</c:v>
                </c:pt>
                <c:pt idx="11187">
                  <c:v>0.12</c:v>
                </c:pt>
                <c:pt idx="11188">
                  <c:v>0.21</c:v>
                </c:pt>
                <c:pt idx="11189">
                  <c:v>0.12</c:v>
                </c:pt>
                <c:pt idx="11190">
                  <c:v>0.21</c:v>
                </c:pt>
                <c:pt idx="11191">
                  <c:v>0.12</c:v>
                </c:pt>
                <c:pt idx="11192">
                  <c:v>0.21</c:v>
                </c:pt>
                <c:pt idx="11193">
                  <c:v>0.12</c:v>
                </c:pt>
                <c:pt idx="11194">
                  <c:v>0.21</c:v>
                </c:pt>
                <c:pt idx="11195">
                  <c:v>0.12</c:v>
                </c:pt>
                <c:pt idx="11196">
                  <c:v>0.21</c:v>
                </c:pt>
                <c:pt idx="11197">
                  <c:v>0.12</c:v>
                </c:pt>
                <c:pt idx="11198">
                  <c:v>0.21</c:v>
                </c:pt>
                <c:pt idx="11199">
                  <c:v>0.12</c:v>
                </c:pt>
                <c:pt idx="11200">
                  <c:v>0.21</c:v>
                </c:pt>
                <c:pt idx="11201">
                  <c:v>0.12</c:v>
                </c:pt>
                <c:pt idx="11202">
                  <c:v>0.21</c:v>
                </c:pt>
                <c:pt idx="11203">
                  <c:v>0.12</c:v>
                </c:pt>
                <c:pt idx="11204">
                  <c:v>0.21</c:v>
                </c:pt>
                <c:pt idx="11205">
                  <c:v>0.12</c:v>
                </c:pt>
                <c:pt idx="11206">
                  <c:v>0.21</c:v>
                </c:pt>
                <c:pt idx="11207">
                  <c:v>0.12</c:v>
                </c:pt>
                <c:pt idx="11208">
                  <c:v>0.21</c:v>
                </c:pt>
                <c:pt idx="11209">
                  <c:v>0.12</c:v>
                </c:pt>
                <c:pt idx="11210">
                  <c:v>0.21</c:v>
                </c:pt>
                <c:pt idx="11211">
                  <c:v>0.12</c:v>
                </c:pt>
                <c:pt idx="11212">
                  <c:v>0.21</c:v>
                </c:pt>
                <c:pt idx="11213">
                  <c:v>0.12</c:v>
                </c:pt>
                <c:pt idx="11214">
                  <c:v>0.18</c:v>
                </c:pt>
                <c:pt idx="11215">
                  <c:v>0.09</c:v>
                </c:pt>
                <c:pt idx="11216">
                  <c:v>0.21</c:v>
                </c:pt>
                <c:pt idx="11217">
                  <c:v>0.12</c:v>
                </c:pt>
                <c:pt idx="11218">
                  <c:v>0.21</c:v>
                </c:pt>
                <c:pt idx="11219">
                  <c:v>0.12</c:v>
                </c:pt>
                <c:pt idx="11220">
                  <c:v>0.21</c:v>
                </c:pt>
                <c:pt idx="11221">
                  <c:v>0.12</c:v>
                </c:pt>
                <c:pt idx="11222">
                  <c:v>0.21</c:v>
                </c:pt>
                <c:pt idx="11223">
                  <c:v>0.12</c:v>
                </c:pt>
                <c:pt idx="11224">
                  <c:v>0.21</c:v>
                </c:pt>
                <c:pt idx="11225">
                  <c:v>0.12</c:v>
                </c:pt>
                <c:pt idx="11226">
                  <c:v>0.21</c:v>
                </c:pt>
                <c:pt idx="11227">
                  <c:v>0.12</c:v>
                </c:pt>
                <c:pt idx="11228">
                  <c:v>0.21</c:v>
                </c:pt>
                <c:pt idx="11229">
                  <c:v>0.12</c:v>
                </c:pt>
                <c:pt idx="11230">
                  <c:v>0.21</c:v>
                </c:pt>
                <c:pt idx="11231">
                  <c:v>0.12</c:v>
                </c:pt>
                <c:pt idx="11232">
                  <c:v>0.21</c:v>
                </c:pt>
                <c:pt idx="11233">
                  <c:v>0.12</c:v>
                </c:pt>
                <c:pt idx="11234">
                  <c:v>0.21</c:v>
                </c:pt>
                <c:pt idx="11235">
                  <c:v>0.12</c:v>
                </c:pt>
                <c:pt idx="11236">
                  <c:v>0.21</c:v>
                </c:pt>
                <c:pt idx="11237">
                  <c:v>0.12</c:v>
                </c:pt>
                <c:pt idx="11238">
                  <c:v>0.21</c:v>
                </c:pt>
                <c:pt idx="11239">
                  <c:v>0.12</c:v>
                </c:pt>
                <c:pt idx="11240">
                  <c:v>0.21</c:v>
                </c:pt>
                <c:pt idx="11241">
                  <c:v>0.12</c:v>
                </c:pt>
                <c:pt idx="11242">
                  <c:v>0.21</c:v>
                </c:pt>
                <c:pt idx="11243">
                  <c:v>0.12</c:v>
                </c:pt>
                <c:pt idx="11244">
                  <c:v>0.21</c:v>
                </c:pt>
                <c:pt idx="11245">
                  <c:v>0.12</c:v>
                </c:pt>
                <c:pt idx="11246">
                  <c:v>0.21</c:v>
                </c:pt>
                <c:pt idx="11247">
                  <c:v>0.12</c:v>
                </c:pt>
                <c:pt idx="11248">
                  <c:v>0.21</c:v>
                </c:pt>
                <c:pt idx="11249">
                  <c:v>0.12</c:v>
                </c:pt>
                <c:pt idx="11250">
                  <c:v>0.21</c:v>
                </c:pt>
                <c:pt idx="11251">
                  <c:v>0.12</c:v>
                </c:pt>
                <c:pt idx="11252">
                  <c:v>0.21</c:v>
                </c:pt>
                <c:pt idx="11253">
                  <c:v>0.12</c:v>
                </c:pt>
                <c:pt idx="11254">
                  <c:v>0.21</c:v>
                </c:pt>
                <c:pt idx="11255">
                  <c:v>0.12</c:v>
                </c:pt>
                <c:pt idx="11256">
                  <c:v>0.21</c:v>
                </c:pt>
                <c:pt idx="11257">
                  <c:v>0.12</c:v>
                </c:pt>
                <c:pt idx="11258">
                  <c:v>0.21</c:v>
                </c:pt>
                <c:pt idx="11259">
                  <c:v>0.12</c:v>
                </c:pt>
                <c:pt idx="11260">
                  <c:v>0.21</c:v>
                </c:pt>
                <c:pt idx="11261">
                  <c:v>0.12</c:v>
                </c:pt>
                <c:pt idx="11262">
                  <c:v>0.21</c:v>
                </c:pt>
                <c:pt idx="11263">
                  <c:v>0.12</c:v>
                </c:pt>
                <c:pt idx="11264">
                  <c:v>0.21</c:v>
                </c:pt>
                <c:pt idx="11265">
                  <c:v>0.12</c:v>
                </c:pt>
                <c:pt idx="11266">
                  <c:v>0.21</c:v>
                </c:pt>
                <c:pt idx="11267">
                  <c:v>0.12</c:v>
                </c:pt>
                <c:pt idx="11268">
                  <c:v>0.21</c:v>
                </c:pt>
                <c:pt idx="11269">
                  <c:v>0.12</c:v>
                </c:pt>
                <c:pt idx="11270">
                  <c:v>0.21</c:v>
                </c:pt>
                <c:pt idx="11271">
                  <c:v>0.12</c:v>
                </c:pt>
                <c:pt idx="11272">
                  <c:v>0.21</c:v>
                </c:pt>
                <c:pt idx="11273">
                  <c:v>0.12</c:v>
                </c:pt>
                <c:pt idx="11274">
                  <c:v>0.21</c:v>
                </c:pt>
                <c:pt idx="11275">
                  <c:v>0.12</c:v>
                </c:pt>
                <c:pt idx="11276">
                  <c:v>0.21</c:v>
                </c:pt>
                <c:pt idx="11277">
                  <c:v>0.12</c:v>
                </c:pt>
                <c:pt idx="11278">
                  <c:v>0.21</c:v>
                </c:pt>
                <c:pt idx="11279">
                  <c:v>0.12</c:v>
                </c:pt>
                <c:pt idx="11280">
                  <c:v>0.21</c:v>
                </c:pt>
                <c:pt idx="11281">
                  <c:v>0.12</c:v>
                </c:pt>
                <c:pt idx="11282">
                  <c:v>0.21</c:v>
                </c:pt>
                <c:pt idx="11283">
                  <c:v>0.12</c:v>
                </c:pt>
                <c:pt idx="11284">
                  <c:v>0.21</c:v>
                </c:pt>
                <c:pt idx="11285">
                  <c:v>0.12</c:v>
                </c:pt>
                <c:pt idx="11286">
                  <c:v>0.21</c:v>
                </c:pt>
                <c:pt idx="11287">
                  <c:v>0.12</c:v>
                </c:pt>
                <c:pt idx="11288">
                  <c:v>0.21</c:v>
                </c:pt>
                <c:pt idx="11289">
                  <c:v>0.12</c:v>
                </c:pt>
                <c:pt idx="11290">
                  <c:v>0.21</c:v>
                </c:pt>
                <c:pt idx="11291">
                  <c:v>0.12</c:v>
                </c:pt>
                <c:pt idx="11292">
                  <c:v>0.21</c:v>
                </c:pt>
                <c:pt idx="11293">
                  <c:v>0.12</c:v>
                </c:pt>
                <c:pt idx="11294">
                  <c:v>0.21</c:v>
                </c:pt>
                <c:pt idx="11295">
                  <c:v>0.12</c:v>
                </c:pt>
                <c:pt idx="11296">
                  <c:v>0.21</c:v>
                </c:pt>
                <c:pt idx="11297">
                  <c:v>0.12</c:v>
                </c:pt>
                <c:pt idx="11298">
                  <c:v>0.21</c:v>
                </c:pt>
                <c:pt idx="11299">
                  <c:v>0.12</c:v>
                </c:pt>
                <c:pt idx="11300">
                  <c:v>0.21</c:v>
                </c:pt>
                <c:pt idx="11301">
                  <c:v>0.12</c:v>
                </c:pt>
                <c:pt idx="11302">
                  <c:v>0.21</c:v>
                </c:pt>
                <c:pt idx="11303">
                  <c:v>0.12</c:v>
                </c:pt>
                <c:pt idx="11304">
                  <c:v>0.21</c:v>
                </c:pt>
                <c:pt idx="11305">
                  <c:v>0.12</c:v>
                </c:pt>
                <c:pt idx="11306">
                  <c:v>0.21</c:v>
                </c:pt>
                <c:pt idx="11307">
                  <c:v>0.12</c:v>
                </c:pt>
                <c:pt idx="11308">
                  <c:v>0.21</c:v>
                </c:pt>
                <c:pt idx="11309">
                  <c:v>0.12</c:v>
                </c:pt>
                <c:pt idx="11310">
                  <c:v>0.21</c:v>
                </c:pt>
                <c:pt idx="11311">
                  <c:v>0.12</c:v>
                </c:pt>
                <c:pt idx="11312">
                  <c:v>0.21</c:v>
                </c:pt>
                <c:pt idx="11313">
                  <c:v>0.12</c:v>
                </c:pt>
                <c:pt idx="11314">
                  <c:v>0.21</c:v>
                </c:pt>
                <c:pt idx="11315">
                  <c:v>0.12</c:v>
                </c:pt>
                <c:pt idx="11316">
                  <c:v>0.21</c:v>
                </c:pt>
                <c:pt idx="11317">
                  <c:v>0.12</c:v>
                </c:pt>
                <c:pt idx="11318">
                  <c:v>0.21</c:v>
                </c:pt>
                <c:pt idx="11319">
                  <c:v>0.12</c:v>
                </c:pt>
                <c:pt idx="11320">
                  <c:v>0.21</c:v>
                </c:pt>
                <c:pt idx="11321">
                  <c:v>0.12</c:v>
                </c:pt>
                <c:pt idx="11322">
                  <c:v>0.21</c:v>
                </c:pt>
                <c:pt idx="11323">
                  <c:v>0.12</c:v>
                </c:pt>
                <c:pt idx="11324">
                  <c:v>0.21</c:v>
                </c:pt>
                <c:pt idx="11325">
                  <c:v>0.12</c:v>
                </c:pt>
                <c:pt idx="11326">
                  <c:v>0.21</c:v>
                </c:pt>
                <c:pt idx="11327">
                  <c:v>0.12</c:v>
                </c:pt>
                <c:pt idx="11328">
                  <c:v>0.21</c:v>
                </c:pt>
                <c:pt idx="11329">
                  <c:v>0.12</c:v>
                </c:pt>
                <c:pt idx="11330">
                  <c:v>0.21</c:v>
                </c:pt>
                <c:pt idx="11331">
                  <c:v>0.12</c:v>
                </c:pt>
                <c:pt idx="11332">
                  <c:v>0.21</c:v>
                </c:pt>
                <c:pt idx="11333">
                  <c:v>0.12</c:v>
                </c:pt>
                <c:pt idx="11334">
                  <c:v>0.21</c:v>
                </c:pt>
                <c:pt idx="11335">
                  <c:v>0.12</c:v>
                </c:pt>
                <c:pt idx="11336">
                  <c:v>0.21</c:v>
                </c:pt>
                <c:pt idx="11337">
                  <c:v>0.12</c:v>
                </c:pt>
                <c:pt idx="11338">
                  <c:v>0.21</c:v>
                </c:pt>
                <c:pt idx="11339">
                  <c:v>0.12</c:v>
                </c:pt>
                <c:pt idx="11340">
                  <c:v>0.21</c:v>
                </c:pt>
                <c:pt idx="11341">
                  <c:v>0.12</c:v>
                </c:pt>
                <c:pt idx="11342">
                  <c:v>0.21</c:v>
                </c:pt>
                <c:pt idx="11343">
                  <c:v>0.12</c:v>
                </c:pt>
                <c:pt idx="11344">
                  <c:v>0.21</c:v>
                </c:pt>
                <c:pt idx="11345">
                  <c:v>0.12</c:v>
                </c:pt>
                <c:pt idx="11346">
                  <c:v>0.18</c:v>
                </c:pt>
                <c:pt idx="11347">
                  <c:v>0.12</c:v>
                </c:pt>
                <c:pt idx="11348">
                  <c:v>0.21</c:v>
                </c:pt>
                <c:pt idx="11349">
                  <c:v>0.12</c:v>
                </c:pt>
                <c:pt idx="11350">
                  <c:v>0.21</c:v>
                </c:pt>
                <c:pt idx="11351">
                  <c:v>0.12</c:v>
                </c:pt>
                <c:pt idx="11352">
                  <c:v>0.21</c:v>
                </c:pt>
                <c:pt idx="11353">
                  <c:v>0.12</c:v>
                </c:pt>
                <c:pt idx="11354">
                  <c:v>0.21</c:v>
                </c:pt>
                <c:pt idx="11355">
                  <c:v>0.12</c:v>
                </c:pt>
                <c:pt idx="11356">
                  <c:v>0.21</c:v>
                </c:pt>
                <c:pt idx="11357">
                  <c:v>0.12</c:v>
                </c:pt>
                <c:pt idx="11358">
                  <c:v>0.21</c:v>
                </c:pt>
                <c:pt idx="11359">
                  <c:v>0.12</c:v>
                </c:pt>
                <c:pt idx="11360">
                  <c:v>0.21</c:v>
                </c:pt>
                <c:pt idx="11361">
                  <c:v>0.12</c:v>
                </c:pt>
                <c:pt idx="11362">
                  <c:v>0.21</c:v>
                </c:pt>
                <c:pt idx="11363">
                  <c:v>0.12</c:v>
                </c:pt>
                <c:pt idx="11364">
                  <c:v>0.21</c:v>
                </c:pt>
                <c:pt idx="11365">
                  <c:v>0.12</c:v>
                </c:pt>
                <c:pt idx="11366">
                  <c:v>0.21</c:v>
                </c:pt>
                <c:pt idx="11367">
                  <c:v>0.12</c:v>
                </c:pt>
                <c:pt idx="11368">
                  <c:v>0.21</c:v>
                </c:pt>
                <c:pt idx="11369">
                  <c:v>0.12</c:v>
                </c:pt>
                <c:pt idx="11370">
                  <c:v>0.21</c:v>
                </c:pt>
                <c:pt idx="11371">
                  <c:v>0.12</c:v>
                </c:pt>
                <c:pt idx="11372">
                  <c:v>0.21</c:v>
                </c:pt>
                <c:pt idx="11373">
                  <c:v>0.12</c:v>
                </c:pt>
                <c:pt idx="11374">
                  <c:v>0.21</c:v>
                </c:pt>
                <c:pt idx="11375">
                  <c:v>0.12</c:v>
                </c:pt>
                <c:pt idx="11376">
                  <c:v>0.21</c:v>
                </c:pt>
                <c:pt idx="11377">
                  <c:v>0.12</c:v>
                </c:pt>
                <c:pt idx="11378">
                  <c:v>0.21</c:v>
                </c:pt>
                <c:pt idx="11379">
                  <c:v>0.12</c:v>
                </c:pt>
                <c:pt idx="11380">
                  <c:v>0.21</c:v>
                </c:pt>
                <c:pt idx="11381">
                  <c:v>0.12</c:v>
                </c:pt>
                <c:pt idx="11382">
                  <c:v>0.21</c:v>
                </c:pt>
                <c:pt idx="11383">
                  <c:v>0.12</c:v>
                </c:pt>
                <c:pt idx="11384">
                  <c:v>0.21</c:v>
                </c:pt>
                <c:pt idx="11385">
                  <c:v>0.12</c:v>
                </c:pt>
                <c:pt idx="11386">
                  <c:v>0.21</c:v>
                </c:pt>
                <c:pt idx="11387">
                  <c:v>0.12</c:v>
                </c:pt>
                <c:pt idx="11388">
                  <c:v>0.21</c:v>
                </c:pt>
                <c:pt idx="11389">
                  <c:v>0.12</c:v>
                </c:pt>
                <c:pt idx="11390">
                  <c:v>0.21</c:v>
                </c:pt>
                <c:pt idx="11391">
                  <c:v>0.12</c:v>
                </c:pt>
                <c:pt idx="11392">
                  <c:v>0.21</c:v>
                </c:pt>
                <c:pt idx="11393">
                  <c:v>0.12</c:v>
                </c:pt>
                <c:pt idx="11394">
                  <c:v>0.21</c:v>
                </c:pt>
                <c:pt idx="11395">
                  <c:v>0.12</c:v>
                </c:pt>
                <c:pt idx="11396">
                  <c:v>0.21</c:v>
                </c:pt>
                <c:pt idx="11397">
                  <c:v>0.12</c:v>
                </c:pt>
                <c:pt idx="11398">
                  <c:v>0.21</c:v>
                </c:pt>
                <c:pt idx="11399">
                  <c:v>0.12</c:v>
                </c:pt>
                <c:pt idx="11400">
                  <c:v>0.21</c:v>
                </c:pt>
                <c:pt idx="11401">
                  <c:v>0.12</c:v>
                </c:pt>
                <c:pt idx="11402">
                  <c:v>0.21</c:v>
                </c:pt>
                <c:pt idx="11403">
                  <c:v>0.12</c:v>
                </c:pt>
                <c:pt idx="11404">
                  <c:v>0.21</c:v>
                </c:pt>
                <c:pt idx="11405">
                  <c:v>0.12</c:v>
                </c:pt>
                <c:pt idx="11406">
                  <c:v>0.21</c:v>
                </c:pt>
                <c:pt idx="11407">
                  <c:v>0.12</c:v>
                </c:pt>
                <c:pt idx="11408">
                  <c:v>0.21</c:v>
                </c:pt>
                <c:pt idx="11409">
                  <c:v>0.12</c:v>
                </c:pt>
                <c:pt idx="11410">
                  <c:v>0.21</c:v>
                </c:pt>
                <c:pt idx="11411">
                  <c:v>0.12</c:v>
                </c:pt>
                <c:pt idx="11412">
                  <c:v>0.21</c:v>
                </c:pt>
                <c:pt idx="11413">
                  <c:v>0.12</c:v>
                </c:pt>
                <c:pt idx="11414">
                  <c:v>0.21</c:v>
                </c:pt>
                <c:pt idx="11415">
                  <c:v>0.12</c:v>
                </c:pt>
                <c:pt idx="11416">
                  <c:v>0.21</c:v>
                </c:pt>
                <c:pt idx="11417">
                  <c:v>0.12</c:v>
                </c:pt>
                <c:pt idx="11418">
                  <c:v>0.21</c:v>
                </c:pt>
                <c:pt idx="11419">
                  <c:v>0.12</c:v>
                </c:pt>
                <c:pt idx="11420">
                  <c:v>0.21</c:v>
                </c:pt>
                <c:pt idx="11421">
                  <c:v>0.12</c:v>
                </c:pt>
                <c:pt idx="11422">
                  <c:v>0.21</c:v>
                </c:pt>
                <c:pt idx="11423">
                  <c:v>0.12</c:v>
                </c:pt>
                <c:pt idx="11424">
                  <c:v>0.21</c:v>
                </c:pt>
                <c:pt idx="11425">
                  <c:v>0.12</c:v>
                </c:pt>
                <c:pt idx="11426">
                  <c:v>0.21</c:v>
                </c:pt>
                <c:pt idx="11427">
                  <c:v>0.12</c:v>
                </c:pt>
                <c:pt idx="11428">
                  <c:v>0.21</c:v>
                </c:pt>
                <c:pt idx="11429">
                  <c:v>0.12</c:v>
                </c:pt>
                <c:pt idx="11430">
                  <c:v>0.18</c:v>
                </c:pt>
                <c:pt idx="11431">
                  <c:v>0.12</c:v>
                </c:pt>
                <c:pt idx="11432">
                  <c:v>0.21</c:v>
                </c:pt>
                <c:pt idx="11433">
                  <c:v>0.12</c:v>
                </c:pt>
                <c:pt idx="11434">
                  <c:v>0.21</c:v>
                </c:pt>
                <c:pt idx="11435">
                  <c:v>0.12</c:v>
                </c:pt>
                <c:pt idx="11436">
                  <c:v>0.21</c:v>
                </c:pt>
                <c:pt idx="11437">
                  <c:v>0.12</c:v>
                </c:pt>
                <c:pt idx="11438">
                  <c:v>0.21</c:v>
                </c:pt>
                <c:pt idx="11439">
                  <c:v>0.12</c:v>
                </c:pt>
                <c:pt idx="11440">
                  <c:v>0.21</c:v>
                </c:pt>
                <c:pt idx="11441">
                  <c:v>0.12</c:v>
                </c:pt>
                <c:pt idx="11442">
                  <c:v>0.21</c:v>
                </c:pt>
                <c:pt idx="11443">
                  <c:v>0.12</c:v>
                </c:pt>
                <c:pt idx="11444">
                  <c:v>0.21</c:v>
                </c:pt>
                <c:pt idx="11445">
                  <c:v>0.12</c:v>
                </c:pt>
                <c:pt idx="11446">
                  <c:v>0.21</c:v>
                </c:pt>
                <c:pt idx="11447">
                  <c:v>0.12</c:v>
                </c:pt>
                <c:pt idx="11448">
                  <c:v>0.21</c:v>
                </c:pt>
                <c:pt idx="11449">
                  <c:v>0.12</c:v>
                </c:pt>
                <c:pt idx="11450">
                  <c:v>0.21</c:v>
                </c:pt>
                <c:pt idx="11451">
                  <c:v>0.12</c:v>
                </c:pt>
                <c:pt idx="11452">
                  <c:v>0.21</c:v>
                </c:pt>
                <c:pt idx="11453">
                  <c:v>0.12</c:v>
                </c:pt>
                <c:pt idx="11454">
                  <c:v>0.21</c:v>
                </c:pt>
                <c:pt idx="11455">
                  <c:v>0.12</c:v>
                </c:pt>
                <c:pt idx="11456">
                  <c:v>0.21</c:v>
                </c:pt>
                <c:pt idx="11457">
                  <c:v>0.12</c:v>
                </c:pt>
                <c:pt idx="11458">
                  <c:v>0.21</c:v>
                </c:pt>
                <c:pt idx="11459">
                  <c:v>0.12</c:v>
                </c:pt>
                <c:pt idx="11460">
                  <c:v>0.21</c:v>
                </c:pt>
                <c:pt idx="11461">
                  <c:v>0.12</c:v>
                </c:pt>
                <c:pt idx="11462">
                  <c:v>0.21</c:v>
                </c:pt>
                <c:pt idx="11463">
                  <c:v>0.12</c:v>
                </c:pt>
                <c:pt idx="11464">
                  <c:v>0.21</c:v>
                </c:pt>
                <c:pt idx="11465">
                  <c:v>0.12</c:v>
                </c:pt>
                <c:pt idx="11466">
                  <c:v>0.21</c:v>
                </c:pt>
                <c:pt idx="11467">
                  <c:v>0.12</c:v>
                </c:pt>
                <c:pt idx="11468">
                  <c:v>0.21</c:v>
                </c:pt>
                <c:pt idx="11469">
                  <c:v>0.12</c:v>
                </c:pt>
                <c:pt idx="11470">
                  <c:v>0.21</c:v>
                </c:pt>
                <c:pt idx="11471">
                  <c:v>0.12</c:v>
                </c:pt>
                <c:pt idx="11472">
                  <c:v>0.21</c:v>
                </c:pt>
                <c:pt idx="11473">
                  <c:v>0.12</c:v>
                </c:pt>
                <c:pt idx="11474">
                  <c:v>0.21</c:v>
                </c:pt>
                <c:pt idx="11475">
                  <c:v>0.12</c:v>
                </c:pt>
                <c:pt idx="11476">
                  <c:v>0.21</c:v>
                </c:pt>
                <c:pt idx="11477">
                  <c:v>0.12</c:v>
                </c:pt>
                <c:pt idx="11478">
                  <c:v>0.21</c:v>
                </c:pt>
                <c:pt idx="11479">
                  <c:v>0.12</c:v>
                </c:pt>
                <c:pt idx="11480">
                  <c:v>0.21</c:v>
                </c:pt>
                <c:pt idx="11481">
                  <c:v>0.12</c:v>
                </c:pt>
                <c:pt idx="11482">
                  <c:v>0.21</c:v>
                </c:pt>
                <c:pt idx="11483">
                  <c:v>0.12</c:v>
                </c:pt>
                <c:pt idx="11484">
                  <c:v>0.21</c:v>
                </c:pt>
                <c:pt idx="11485">
                  <c:v>0.12</c:v>
                </c:pt>
                <c:pt idx="11486">
                  <c:v>0.21</c:v>
                </c:pt>
                <c:pt idx="11487">
                  <c:v>0.12</c:v>
                </c:pt>
                <c:pt idx="11488">
                  <c:v>0.21</c:v>
                </c:pt>
                <c:pt idx="11489">
                  <c:v>0.12</c:v>
                </c:pt>
                <c:pt idx="11490">
                  <c:v>0.18</c:v>
                </c:pt>
                <c:pt idx="11491">
                  <c:v>0.12</c:v>
                </c:pt>
                <c:pt idx="11492">
                  <c:v>0.21</c:v>
                </c:pt>
                <c:pt idx="11493">
                  <c:v>0.12</c:v>
                </c:pt>
                <c:pt idx="11494">
                  <c:v>0.21</c:v>
                </c:pt>
                <c:pt idx="11495">
                  <c:v>0.12</c:v>
                </c:pt>
                <c:pt idx="11496">
                  <c:v>0.21</c:v>
                </c:pt>
                <c:pt idx="11497">
                  <c:v>0.12</c:v>
                </c:pt>
                <c:pt idx="11498">
                  <c:v>0.21</c:v>
                </c:pt>
                <c:pt idx="11499">
                  <c:v>0.12</c:v>
                </c:pt>
                <c:pt idx="11500">
                  <c:v>0.18</c:v>
                </c:pt>
                <c:pt idx="11501">
                  <c:v>0.12</c:v>
                </c:pt>
                <c:pt idx="11502">
                  <c:v>0.21</c:v>
                </c:pt>
                <c:pt idx="11503">
                  <c:v>0.12</c:v>
                </c:pt>
                <c:pt idx="11504">
                  <c:v>0.21</c:v>
                </c:pt>
                <c:pt idx="11505">
                  <c:v>0.12</c:v>
                </c:pt>
                <c:pt idx="11506">
                  <c:v>0.21</c:v>
                </c:pt>
                <c:pt idx="11507">
                  <c:v>0.12</c:v>
                </c:pt>
                <c:pt idx="11508">
                  <c:v>0.21</c:v>
                </c:pt>
                <c:pt idx="11509">
                  <c:v>0.12</c:v>
                </c:pt>
                <c:pt idx="11510">
                  <c:v>0.21</c:v>
                </c:pt>
                <c:pt idx="11511">
                  <c:v>0.12</c:v>
                </c:pt>
                <c:pt idx="11512">
                  <c:v>0.21</c:v>
                </c:pt>
                <c:pt idx="11513">
                  <c:v>0.12</c:v>
                </c:pt>
                <c:pt idx="11514">
                  <c:v>0.21</c:v>
                </c:pt>
                <c:pt idx="11515">
                  <c:v>0.12</c:v>
                </c:pt>
                <c:pt idx="11516">
                  <c:v>0.21</c:v>
                </c:pt>
                <c:pt idx="11517">
                  <c:v>0.12</c:v>
                </c:pt>
                <c:pt idx="11518">
                  <c:v>0.21</c:v>
                </c:pt>
                <c:pt idx="11519">
                  <c:v>0.12</c:v>
                </c:pt>
                <c:pt idx="11520">
                  <c:v>0.21</c:v>
                </c:pt>
                <c:pt idx="11521">
                  <c:v>0.12</c:v>
                </c:pt>
                <c:pt idx="11522">
                  <c:v>0.21</c:v>
                </c:pt>
                <c:pt idx="11523">
                  <c:v>0.12</c:v>
                </c:pt>
                <c:pt idx="11524">
                  <c:v>0.21</c:v>
                </c:pt>
                <c:pt idx="11525">
                  <c:v>0.12</c:v>
                </c:pt>
                <c:pt idx="11526">
                  <c:v>0.21</c:v>
                </c:pt>
                <c:pt idx="11527">
                  <c:v>0.12</c:v>
                </c:pt>
                <c:pt idx="11528">
                  <c:v>0.21</c:v>
                </c:pt>
                <c:pt idx="11529">
                  <c:v>0.12</c:v>
                </c:pt>
                <c:pt idx="11530">
                  <c:v>0.21</c:v>
                </c:pt>
                <c:pt idx="11531">
                  <c:v>0.12</c:v>
                </c:pt>
                <c:pt idx="11532">
                  <c:v>0.21</c:v>
                </c:pt>
                <c:pt idx="11533">
                  <c:v>0.12</c:v>
                </c:pt>
                <c:pt idx="11534">
                  <c:v>0.21</c:v>
                </c:pt>
                <c:pt idx="11535">
                  <c:v>0.12</c:v>
                </c:pt>
                <c:pt idx="11536">
                  <c:v>0.21</c:v>
                </c:pt>
                <c:pt idx="11537">
                  <c:v>0.12</c:v>
                </c:pt>
                <c:pt idx="11538">
                  <c:v>0.21</c:v>
                </c:pt>
                <c:pt idx="11539">
                  <c:v>0.12</c:v>
                </c:pt>
                <c:pt idx="11540">
                  <c:v>0.21</c:v>
                </c:pt>
                <c:pt idx="11541">
                  <c:v>0.12</c:v>
                </c:pt>
                <c:pt idx="11542">
                  <c:v>0.21</c:v>
                </c:pt>
                <c:pt idx="11543">
                  <c:v>0.12</c:v>
                </c:pt>
                <c:pt idx="11544">
                  <c:v>0.21</c:v>
                </c:pt>
                <c:pt idx="11545">
                  <c:v>0.12</c:v>
                </c:pt>
                <c:pt idx="11546">
                  <c:v>0.21</c:v>
                </c:pt>
                <c:pt idx="11547">
                  <c:v>0.12</c:v>
                </c:pt>
                <c:pt idx="11548">
                  <c:v>0.21</c:v>
                </c:pt>
                <c:pt idx="11549">
                  <c:v>0.12</c:v>
                </c:pt>
                <c:pt idx="11550">
                  <c:v>0.21</c:v>
                </c:pt>
                <c:pt idx="11551">
                  <c:v>0.12</c:v>
                </c:pt>
                <c:pt idx="11552">
                  <c:v>0.21</c:v>
                </c:pt>
                <c:pt idx="11553">
                  <c:v>0.12</c:v>
                </c:pt>
                <c:pt idx="11554">
                  <c:v>0.21</c:v>
                </c:pt>
                <c:pt idx="11555">
                  <c:v>0.12</c:v>
                </c:pt>
                <c:pt idx="11556">
                  <c:v>0.21</c:v>
                </c:pt>
                <c:pt idx="11557">
                  <c:v>0.12</c:v>
                </c:pt>
                <c:pt idx="11558">
                  <c:v>0.21</c:v>
                </c:pt>
                <c:pt idx="11559">
                  <c:v>0.12</c:v>
                </c:pt>
                <c:pt idx="11560">
                  <c:v>0.21</c:v>
                </c:pt>
                <c:pt idx="11561">
                  <c:v>0.12</c:v>
                </c:pt>
                <c:pt idx="11562">
                  <c:v>0.21</c:v>
                </c:pt>
                <c:pt idx="11563">
                  <c:v>0.12</c:v>
                </c:pt>
                <c:pt idx="11564">
                  <c:v>0.21</c:v>
                </c:pt>
                <c:pt idx="11565">
                  <c:v>0.12</c:v>
                </c:pt>
                <c:pt idx="11566">
                  <c:v>0.21</c:v>
                </c:pt>
                <c:pt idx="11567">
                  <c:v>0.12</c:v>
                </c:pt>
                <c:pt idx="11568">
                  <c:v>0.21</c:v>
                </c:pt>
                <c:pt idx="11569">
                  <c:v>0.12</c:v>
                </c:pt>
                <c:pt idx="11570">
                  <c:v>0.21</c:v>
                </c:pt>
                <c:pt idx="11571">
                  <c:v>0.12</c:v>
                </c:pt>
                <c:pt idx="11572">
                  <c:v>0.21</c:v>
                </c:pt>
                <c:pt idx="11573">
                  <c:v>0.12</c:v>
                </c:pt>
                <c:pt idx="11574">
                  <c:v>0.18</c:v>
                </c:pt>
                <c:pt idx="11575">
                  <c:v>0.12</c:v>
                </c:pt>
                <c:pt idx="11576">
                  <c:v>0.21</c:v>
                </c:pt>
                <c:pt idx="11577">
                  <c:v>0.12</c:v>
                </c:pt>
                <c:pt idx="11578">
                  <c:v>0.21</c:v>
                </c:pt>
                <c:pt idx="11579">
                  <c:v>0.12</c:v>
                </c:pt>
                <c:pt idx="11580">
                  <c:v>0.21</c:v>
                </c:pt>
                <c:pt idx="11581">
                  <c:v>0.12</c:v>
                </c:pt>
                <c:pt idx="11582">
                  <c:v>0.21</c:v>
                </c:pt>
                <c:pt idx="11583">
                  <c:v>0.12</c:v>
                </c:pt>
                <c:pt idx="11584">
                  <c:v>0.21</c:v>
                </c:pt>
                <c:pt idx="11585">
                  <c:v>0.12</c:v>
                </c:pt>
                <c:pt idx="11586">
                  <c:v>0.21</c:v>
                </c:pt>
                <c:pt idx="11587">
                  <c:v>0.12</c:v>
                </c:pt>
                <c:pt idx="11588">
                  <c:v>0.21</c:v>
                </c:pt>
                <c:pt idx="11589">
                  <c:v>0.12</c:v>
                </c:pt>
                <c:pt idx="11590">
                  <c:v>0.21</c:v>
                </c:pt>
                <c:pt idx="11591">
                  <c:v>0.12</c:v>
                </c:pt>
                <c:pt idx="11592">
                  <c:v>0.18</c:v>
                </c:pt>
                <c:pt idx="11593">
                  <c:v>0.12</c:v>
                </c:pt>
                <c:pt idx="11594">
                  <c:v>0.21</c:v>
                </c:pt>
                <c:pt idx="11595">
                  <c:v>0.12</c:v>
                </c:pt>
                <c:pt idx="11596">
                  <c:v>0.21</c:v>
                </c:pt>
                <c:pt idx="11597">
                  <c:v>0.12</c:v>
                </c:pt>
                <c:pt idx="11598">
                  <c:v>0.21</c:v>
                </c:pt>
                <c:pt idx="11599">
                  <c:v>0.12</c:v>
                </c:pt>
                <c:pt idx="11600">
                  <c:v>0.21</c:v>
                </c:pt>
                <c:pt idx="11601">
                  <c:v>0.12</c:v>
                </c:pt>
                <c:pt idx="11602">
                  <c:v>0.21</c:v>
                </c:pt>
                <c:pt idx="11603">
                  <c:v>0.12</c:v>
                </c:pt>
                <c:pt idx="11604">
                  <c:v>0.21</c:v>
                </c:pt>
                <c:pt idx="11605">
                  <c:v>0.12</c:v>
                </c:pt>
                <c:pt idx="11606">
                  <c:v>0.21</c:v>
                </c:pt>
                <c:pt idx="11607">
                  <c:v>0.12</c:v>
                </c:pt>
                <c:pt idx="11608">
                  <c:v>0.21</c:v>
                </c:pt>
                <c:pt idx="11609">
                  <c:v>0.12</c:v>
                </c:pt>
                <c:pt idx="11610">
                  <c:v>0.21</c:v>
                </c:pt>
                <c:pt idx="11611">
                  <c:v>0.12</c:v>
                </c:pt>
                <c:pt idx="11612">
                  <c:v>0.21</c:v>
                </c:pt>
                <c:pt idx="11613">
                  <c:v>0.12</c:v>
                </c:pt>
                <c:pt idx="11614">
                  <c:v>0.21</c:v>
                </c:pt>
                <c:pt idx="11615">
                  <c:v>0.12</c:v>
                </c:pt>
                <c:pt idx="11616">
                  <c:v>0.21</c:v>
                </c:pt>
                <c:pt idx="11617">
                  <c:v>0.12</c:v>
                </c:pt>
                <c:pt idx="11618">
                  <c:v>0.21</c:v>
                </c:pt>
                <c:pt idx="11619">
                  <c:v>0.12</c:v>
                </c:pt>
                <c:pt idx="11620">
                  <c:v>0.21</c:v>
                </c:pt>
                <c:pt idx="11621">
                  <c:v>0.12</c:v>
                </c:pt>
                <c:pt idx="11622">
                  <c:v>0.21</c:v>
                </c:pt>
                <c:pt idx="11623">
                  <c:v>0.12</c:v>
                </c:pt>
                <c:pt idx="11624">
                  <c:v>0.21</c:v>
                </c:pt>
                <c:pt idx="11625">
                  <c:v>0.12</c:v>
                </c:pt>
                <c:pt idx="11626">
                  <c:v>0.21</c:v>
                </c:pt>
                <c:pt idx="11627">
                  <c:v>0.12</c:v>
                </c:pt>
                <c:pt idx="11628">
                  <c:v>0.21</c:v>
                </c:pt>
                <c:pt idx="11629">
                  <c:v>0.12</c:v>
                </c:pt>
                <c:pt idx="11630">
                  <c:v>0.21</c:v>
                </c:pt>
                <c:pt idx="11631">
                  <c:v>0.12</c:v>
                </c:pt>
                <c:pt idx="11632">
                  <c:v>0.21</c:v>
                </c:pt>
                <c:pt idx="11633">
                  <c:v>0.12</c:v>
                </c:pt>
                <c:pt idx="11634">
                  <c:v>0.18</c:v>
                </c:pt>
                <c:pt idx="11635">
                  <c:v>0.12</c:v>
                </c:pt>
                <c:pt idx="11636">
                  <c:v>0.21</c:v>
                </c:pt>
                <c:pt idx="11637">
                  <c:v>0.12</c:v>
                </c:pt>
                <c:pt idx="11638">
                  <c:v>0.21</c:v>
                </c:pt>
                <c:pt idx="11639">
                  <c:v>0.12</c:v>
                </c:pt>
                <c:pt idx="11640">
                  <c:v>0.21</c:v>
                </c:pt>
                <c:pt idx="11641">
                  <c:v>0.12</c:v>
                </c:pt>
                <c:pt idx="11642">
                  <c:v>0.21</c:v>
                </c:pt>
                <c:pt idx="11643">
                  <c:v>0.12</c:v>
                </c:pt>
                <c:pt idx="11644">
                  <c:v>0.21</c:v>
                </c:pt>
                <c:pt idx="11645">
                  <c:v>0.12</c:v>
                </c:pt>
                <c:pt idx="11646">
                  <c:v>0.21</c:v>
                </c:pt>
                <c:pt idx="11647">
                  <c:v>0.12</c:v>
                </c:pt>
                <c:pt idx="11648">
                  <c:v>0.21</c:v>
                </c:pt>
                <c:pt idx="11649">
                  <c:v>0.12</c:v>
                </c:pt>
                <c:pt idx="11650">
                  <c:v>0.21</c:v>
                </c:pt>
                <c:pt idx="11651">
                  <c:v>0.12</c:v>
                </c:pt>
                <c:pt idx="11652">
                  <c:v>0.21</c:v>
                </c:pt>
                <c:pt idx="11653">
                  <c:v>0.12</c:v>
                </c:pt>
                <c:pt idx="11654">
                  <c:v>0.21</c:v>
                </c:pt>
                <c:pt idx="11655">
                  <c:v>0.12</c:v>
                </c:pt>
                <c:pt idx="11656">
                  <c:v>0.21</c:v>
                </c:pt>
                <c:pt idx="11657">
                  <c:v>0.12</c:v>
                </c:pt>
                <c:pt idx="11658">
                  <c:v>0.21</c:v>
                </c:pt>
                <c:pt idx="11659">
                  <c:v>0.12</c:v>
                </c:pt>
                <c:pt idx="11660">
                  <c:v>0.21</c:v>
                </c:pt>
                <c:pt idx="11661">
                  <c:v>0.12</c:v>
                </c:pt>
                <c:pt idx="11662">
                  <c:v>0.21</c:v>
                </c:pt>
                <c:pt idx="11663">
                  <c:v>0.12</c:v>
                </c:pt>
                <c:pt idx="11664">
                  <c:v>0.21</c:v>
                </c:pt>
                <c:pt idx="11665">
                  <c:v>0.12</c:v>
                </c:pt>
                <c:pt idx="11666">
                  <c:v>0.21</c:v>
                </c:pt>
                <c:pt idx="11667">
                  <c:v>0.12</c:v>
                </c:pt>
                <c:pt idx="11668">
                  <c:v>0.21</c:v>
                </c:pt>
                <c:pt idx="11669">
                  <c:v>0.12</c:v>
                </c:pt>
                <c:pt idx="11670">
                  <c:v>0.21</c:v>
                </c:pt>
                <c:pt idx="11671">
                  <c:v>0.12</c:v>
                </c:pt>
                <c:pt idx="11672">
                  <c:v>0.21</c:v>
                </c:pt>
                <c:pt idx="11673">
                  <c:v>0.12</c:v>
                </c:pt>
                <c:pt idx="11674">
                  <c:v>0.21</c:v>
                </c:pt>
                <c:pt idx="11675">
                  <c:v>0.12</c:v>
                </c:pt>
                <c:pt idx="11676">
                  <c:v>0.21</c:v>
                </c:pt>
                <c:pt idx="11677">
                  <c:v>0.12</c:v>
                </c:pt>
                <c:pt idx="11678">
                  <c:v>0.21</c:v>
                </c:pt>
                <c:pt idx="11679">
                  <c:v>0.12</c:v>
                </c:pt>
                <c:pt idx="11680">
                  <c:v>0.21</c:v>
                </c:pt>
                <c:pt idx="11681">
                  <c:v>0.12</c:v>
                </c:pt>
                <c:pt idx="11682">
                  <c:v>0.21</c:v>
                </c:pt>
                <c:pt idx="11683">
                  <c:v>0.12</c:v>
                </c:pt>
                <c:pt idx="11684">
                  <c:v>0.21</c:v>
                </c:pt>
                <c:pt idx="11685">
                  <c:v>0.12</c:v>
                </c:pt>
                <c:pt idx="11686">
                  <c:v>0.21</c:v>
                </c:pt>
                <c:pt idx="11687">
                  <c:v>0.12</c:v>
                </c:pt>
                <c:pt idx="11688">
                  <c:v>0.21</c:v>
                </c:pt>
                <c:pt idx="11689">
                  <c:v>0.12</c:v>
                </c:pt>
                <c:pt idx="11690">
                  <c:v>0.21</c:v>
                </c:pt>
                <c:pt idx="11691">
                  <c:v>0.12</c:v>
                </c:pt>
                <c:pt idx="11692">
                  <c:v>0.21</c:v>
                </c:pt>
                <c:pt idx="11693">
                  <c:v>0.12</c:v>
                </c:pt>
                <c:pt idx="11694">
                  <c:v>0.21</c:v>
                </c:pt>
                <c:pt idx="11695">
                  <c:v>0.12</c:v>
                </c:pt>
                <c:pt idx="11696">
                  <c:v>0.21</c:v>
                </c:pt>
                <c:pt idx="11697">
                  <c:v>0.12</c:v>
                </c:pt>
                <c:pt idx="11698">
                  <c:v>0.21</c:v>
                </c:pt>
                <c:pt idx="11699">
                  <c:v>0.12</c:v>
                </c:pt>
                <c:pt idx="11700">
                  <c:v>0.21</c:v>
                </c:pt>
                <c:pt idx="11701">
                  <c:v>0.12</c:v>
                </c:pt>
                <c:pt idx="11702">
                  <c:v>0.21</c:v>
                </c:pt>
                <c:pt idx="11703">
                  <c:v>0.12</c:v>
                </c:pt>
                <c:pt idx="11704">
                  <c:v>0.21</c:v>
                </c:pt>
                <c:pt idx="11705">
                  <c:v>0.12</c:v>
                </c:pt>
                <c:pt idx="11706">
                  <c:v>0.21</c:v>
                </c:pt>
                <c:pt idx="11707">
                  <c:v>0.12</c:v>
                </c:pt>
                <c:pt idx="11708">
                  <c:v>0.21</c:v>
                </c:pt>
                <c:pt idx="11709">
                  <c:v>0.12</c:v>
                </c:pt>
                <c:pt idx="11710">
                  <c:v>0.21</c:v>
                </c:pt>
                <c:pt idx="11711">
                  <c:v>0.12</c:v>
                </c:pt>
                <c:pt idx="11712">
                  <c:v>0.21</c:v>
                </c:pt>
                <c:pt idx="11713">
                  <c:v>0.12</c:v>
                </c:pt>
                <c:pt idx="11714">
                  <c:v>0.21</c:v>
                </c:pt>
                <c:pt idx="11715">
                  <c:v>0.12</c:v>
                </c:pt>
                <c:pt idx="11716">
                  <c:v>0.21</c:v>
                </c:pt>
                <c:pt idx="11717">
                  <c:v>0.12</c:v>
                </c:pt>
                <c:pt idx="11718">
                  <c:v>0.21</c:v>
                </c:pt>
                <c:pt idx="11719">
                  <c:v>0.12</c:v>
                </c:pt>
                <c:pt idx="11720">
                  <c:v>0.21</c:v>
                </c:pt>
                <c:pt idx="11721">
                  <c:v>0.12</c:v>
                </c:pt>
                <c:pt idx="11722">
                  <c:v>0.21</c:v>
                </c:pt>
                <c:pt idx="11723">
                  <c:v>0.12</c:v>
                </c:pt>
                <c:pt idx="11724">
                  <c:v>0.21</c:v>
                </c:pt>
                <c:pt idx="11725">
                  <c:v>0.12</c:v>
                </c:pt>
                <c:pt idx="11726">
                  <c:v>0.21</c:v>
                </c:pt>
                <c:pt idx="11727">
                  <c:v>0.12</c:v>
                </c:pt>
                <c:pt idx="11728">
                  <c:v>0.21</c:v>
                </c:pt>
                <c:pt idx="11729">
                  <c:v>0.12</c:v>
                </c:pt>
                <c:pt idx="11730">
                  <c:v>0.21</c:v>
                </c:pt>
                <c:pt idx="11731">
                  <c:v>0.12</c:v>
                </c:pt>
                <c:pt idx="11732">
                  <c:v>0.21</c:v>
                </c:pt>
                <c:pt idx="11733">
                  <c:v>0.12</c:v>
                </c:pt>
                <c:pt idx="11734">
                  <c:v>0.21</c:v>
                </c:pt>
                <c:pt idx="11735">
                  <c:v>0.12</c:v>
                </c:pt>
                <c:pt idx="11736">
                  <c:v>0.21</c:v>
                </c:pt>
                <c:pt idx="11737">
                  <c:v>0.12</c:v>
                </c:pt>
                <c:pt idx="11738">
                  <c:v>0.21</c:v>
                </c:pt>
                <c:pt idx="11739">
                  <c:v>0.12</c:v>
                </c:pt>
                <c:pt idx="11740">
                  <c:v>0.21</c:v>
                </c:pt>
                <c:pt idx="11741">
                  <c:v>0.12</c:v>
                </c:pt>
                <c:pt idx="11742">
                  <c:v>0.21</c:v>
                </c:pt>
                <c:pt idx="11743">
                  <c:v>0.12</c:v>
                </c:pt>
                <c:pt idx="11744">
                  <c:v>0.21</c:v>
                </c:pt>
                <c:pt idx="11745">
                  <c:v>0.12</c:v>
                </c:pt>
                <c:pt idx="11746">
                  <c:v>0.21</c:v>
                </c:pt>
                <c:pt idx="11747">
                  <c:v>0.12</c:v>
                </c:pt>
                <c:pt idx="11748">
                  <c:v>0.21</c:v>
                </c:pt>
                <c:pt idx="11749">
                  <c:v>0.12</c:v>
                </c:pt>
                <c:pt idx="11750">
                  <c:v>0.21</c:v>
                </c:pt>
                <c:pt idx="11751">
                  <c:v>0.12</c:v>
                </c:pt>
                <c:pt idx="11752">
                  <c:v>0.21</c:v>
                </c:pt>
                <c:pt idx="11753">
                  <c:v>0.12</c:v>
                </c:pt>
                <c:pt idx="11754">
                  <c:v>0.21</c:v>
                </c:pt>
                <c:pt idx="11755">
                  <c:v>0.12</c:v>
                </c:pt>
                <c:pt idx="11756">
                  <c:v>0.21</c:v>
                </c:pt>
                <c:pt idx="11757">
                  <c:v>0.12</c:v>
                </c:pt>
                <c:pt idx="11758">
                  <c:v>0.21</c:v>
                </c:pt>
                <c:pt idx="11759">
                  <c:v>0.12</c:v>
                </c:pt>
                <c:pt idx="11760">
                  <c:v>0.21</c:v>
                </c:pt>
                <c:pt idx="11761">
                  <c:v>0.12</c:v>
                </c:pt>
                <c:pt idx="11762">
                  <c:v>0.18</c:v>
                </c:pt>
                <c:pt idx="11763">
                  <c:v>0.12</c:v>
                </c:pt>
                <c:pt idx="11764">
                  <c:v>0.21</c:v>
                </c:pt>
                <c:pt idx="11765">
                  <c:v>0.12</c:v>
                </c:pt>
                <c:pt idx="11766">
                  <c:v>0.21</c:v>
                </c:pt>
                <c:pt idx="11767">
                  <c:v>0.12</c:v>
                </c:pt>
                <c:pt idx="11768">
                  <c:v>0.21</c:v>
                </c:pt>
                <c:pt idx="11769">
                  <c:v>0.12</c:v>
                </c:pt>
                <c:pt idx="11770">
                  <c:v>0.21</c:v>
                </c:pt>
                <c:pt idx="11771">
                  <c:v>0.12</c:v>
                </c:pt>
                <c:pt idx="11772">
                  <c:v>0.21</c:v>
                </c:pt>
                <c:pt idx="11773">
                  <c:v>0.12</c:v>
                </c:pt>
                <c:pt idx="11774">
                  <c:v>0.21</c:v>
                </c:pt>
                <c:pt idx="11775">
                  <c:v>0.12</c:v>
                </c:pt>
                <c:pt idx="11776">
                  <c:v>0.21</c:v>
                </c:pt>
                <c:pt idx="11777">
                  <c:v>0.12</c:v>
                </c:pt>
                <c:pt idx="11778">
                  <c:v>0.21</c:v>
                </c:pt>
                <c:pt idx="11779">
                  <c:v>0.12</c:v>
                </c:pt>
                <c:pt idx="11780">
                  <c:v>0.21</c:v>
                </c:pt>
                <c:pt idx="11781">
                  <c:v>0.12</c:v>
                </c:pt>
                <c:pt idx="11782">
                  <c:v>0.21</c:v>
                </c:pt>
                <c:pt idx="11783">
                  <c:v>0.12</c:v>
                </c:pt>
                <c:pt idx="11784">
                  <c:v>0.21</c:v>
                </c:pt>
                <c:pt idx="11785">
                  <c:v>0.12</c:v>
                </c:pt>
                <c:pt idx="11786">
                  <c:v>0.21</c:v>
                </c:pt>
                <c:pt idx="11787">
                  <c:v>0.12</c:v>
                </c:pt>
                <c:pt idx="11788">
                  <c:v>0.21</c:v>
                </c:pt>
                <c:pt idx="11789">
                  <c:v>0.12</c:v>
                </c:pt>
                <c:pt idx="11790">
                  <c:v>0.21</c:v>
                </c:pt>
                <c:pt idx="11791">
                  <c:v>0.12</c:v>
                </c:pt>
                <c:pt idx="11792">
                  <c:v>0.21</c:v>
                </c:pt>
                <c:pt idx="11793">
                  <c:v>0.12</c:v>
                </c:pt>
                <c:pt idx="11794">
                  <c:v>0.21</c:v>
                </c:pt>
                <c:pt idx="11795">
                  <c:v>0.12</c:v>
                </c:pt>
                <c:pt idx="11796">
                  <c:v>0.21</c:v>
                </c:pt>
                <c:pt idx="11797">
                  <c:v>0.12</c:v>
                </c:pt>
                <c:pt idx="11798">
                  <c:v>0.21</c:v>
                </c:pt>
                <c:pt idx="11799">
                  <c:v>0.12</c:v>
                </c:pt>
                <c:pt idx="11800">
                  <c:v>0.21</c:v>
                </c:pt>
                <c:pt idx="11801">
                  <c:v>0.12</c:v>
                </c:pt>
                <c:pt idx="11802">
                  <c:v>0.21</c:v>
                </c:pt>
                <c:pt idx="11803">
                  <c:v>0.12</c:v>
                </c:pt>
                <c:pt idx="11804">
                  <c:v>0.21</c:v>
                </c:pt>
                <c:pt idx="11805">
                  <c:v>0.12</c:v>
                </c:pt>
                <c:pt idx="11806">
                  <c:v>0.21</c:v>
                </c:pt>
                <c:pt idx="11807">
                  <c:v>0.12</c:v>
                </c:pt>
                <c:pt idx="11808">
                  <c:v>0.21</c:v>
                </c:pt>
                <c:pt idx="11809">
                  <c:v>0.12</c:v>
                </c:pt>
                <c:pt idx="11810">
                  <c:v>0.21</c:v>
                </c:pt>
                <c:pt idx="11811">
                  <c:v>0.12</c:v>
                </c:pt>
                <c:pt idx="11812">
                  <c:v>0.21</c:v>
                </c:pt>
                <c:pt idx="11813">
                  <c:v>0.12</c:v>
                </c:pt>
                <c:pt idx="11814">
                  <c:v>0.21</c:v>
                </c:pt>
                <c:pt idx="11815">
                  <c:v>0.12</c:v>
                </c:pt>
                <c:pt idx="11816">
                  <c:v>0.21</c:v>
                </c:pt>
                <c:pt idx="11817">
                  <c:v>0.12</c:v>
                </c:pt>
                <c:pt idx="11818">
                  <c:v>0.21</c:v>
                </c:pt>
                <c:pt idx="11819">
                  <c:v>0.12</c:v>
                </c:pt>
                <c:pt idx="11820">
                  <c:v>0.21</c:v>
                </c:pt>
                <c:pt idx="11821">
                  <c:v>0.12</c:v>
                </c:pt>
                <c:pt idx="11822">
                  <c:v>0.21</c:v>
                </c:pt>
                <c:pt idx="11823">
                  <c:v>0.12</c:v>
                </c:pt>
                <c:pt idx="11824">
                  <c:v>0.21</c:v>
                </c:pt>
                <c:pt idx="11825">
                  <c:v>0.12</c:v>
                </c:pt>
                <c:pt idx="11826">
                  <c:v>0.21</c:v>
                </c:pt>
                <c:pt idx="11827">
                  <c:v>0.12</c:v>
                </c:pt>
                <c:pt idx="11828">
                  <c:v>0.21</c:v>
                </c:pt>
                <c:pt idx="11829">
                  <c:v>0.12</c:v>
                </c:pt>
                <c:pt idx="11830">
                  <c:v>0.21</c:v>
                </c:pt>
                <c:pt idx="11831">
                  <c:v>0.12</c:v>
                </c:pt>
                <c:pt idx="11832">
                  <c:v>0.21</c:v>
                </c:pt>
                <c:pt idx="11833">
                  <c:v>0.12</c:v>
                </c:pt>
                <c:pt idx="11834">
                  <c:v>0.21</c:v>
                </c:pt>
                <c:pt idx="11835">
                  <c:v>0.12</c:v>
                </c:pt>
                <c:pt idx="11836">
                  <c:v>0.21</c:v>
                </c:pt>
                <c:pt idx="11837">
                  <c:v>0.12</c:v>
                </c:pt>
                <c:pt idx="11838">
                  <c:v>0.21</c:v>
                </c:pt>
                <c:pt idx="11839">
                  <c:v>0.12</c:v>
                </c:pt>
                <c:pt idx="11840">
                  <c:v>0.21</c:v>
                </c:pt>
                <c:pt idx="11841">
                  <c:v>0.12</c:v>
                </c:pt>
                <c:pt idx="11842">
                  <c:v>0.21</c:v>
                </c:pt>
                <c:pt idx="11843">
                  <c:v>0.12</c:v>
                </c:pt>
                <c:pt idx="11844">
                  <c:v>0.21</c:v>
                </c:pt>
                <c:pt idx="11845">
                  <c:v>0.12</c:v>
                </c:pt>
                <c:pt idx="11846">
                  <c:v>0.21</c:v>
                </c:pt>
                <c:pt idx="11847">
                  <c:v>0.12</c:v>
                </c:pt>
                <c:pt idx="11848">
                  <c:v>0.21</c:v>
                </c:pt>
                <c:pt idx="11849">
                  <c:v>0.12</c:v>
                </c:pt>
                <c:pt idx="11850">
                  <c:v>0.21</c:v>
                </c:pt>
                <c:pt idx="11851">
                  <c:v>0.12</c:v>
                </c:pt>
                <c:pt idx="11852">
                  <c:v>0.21</c:v>
                </c:pt>
                <c:pt idx="11853">
                  <c:v>0.12</c:v>
                </c:pt>
                <c:pt idx="11854">
                  <c:v>0.21</c:v>
                </c:pt>
                <c:pt idx="11855">
                  <c:v>0.12</c:v>
                </c:pt>
                <c:pt idx="11856">
                  <c:v>0.21</c:v>
                </c:pt>
                <c:pt idx="11857">
                  <c:v>0.12</c:v>
                </c:pt>
                <c:pt idx="11858">
                  <c:v>0.21</c:v>
                </c:pt>
                <c:pt idx="11859">
                  <c:v>0.12</c:v>
                </c:pt>
                <c:pt idx="11860">
                  <c:v>0.21</c:v>
                </c:pt>
                <c:pt idx="11861">
                  <c:v>0.12</c:v>
                </c:pt>
                <c:pt idx="11862">
                  <c:v>0.21</c:v>
                </c:pt>
                <c:pt idx="11863">
                  <c:v>0.12</c:v>
                </c:pt>
                <c:pt idx="11864">
                  <c:v>0.21</c:v>
                </c:pt>
                <c:pt idx="11865">
                  <c:v>0.12</c:v>
                </c:pt>
                <c:pt idx="11866">
                  <c:v>0.21</c:v>
                </c:pt>
                <c:pt idx="11867">
                  <c:v>0.12</c:v>
                </c:pt>
                <c:pt idx="11868">
                  <c:v>0.21</c:v>
                </c:pt>
                <c:pt idx="11869">
                  <c:v>0.12</c:v>
                </c:pt>
                <c:pt idx="11870">
                  <c:v>0.21</c:v>
                </c:pt>
                <c:pt idx="11871">
                  <c:v>0.12</c:v>
                </c:pt>
                <c:pt idx="11872">
                  <c:v>0.21</c:v>
                </c:pt>
                <c:pt idx="11873">
                  <c:v>0.12</c:v>
                </c:pt>
                <c:pt idx="11874">
                  <c:v>0.21</c:v>
                </c:pt>
                <c:pt idx="11875">
                  <c:v>0.12</c:v>
                </c:pt>
                <c:pt idx="11876">
                  <c:v>0.21</c:v>
                </c:pt>
                <c:pt idx="11877">
                  <c:v>0.12</c:v>
                </c:pt>
                <c:pt idx="11878">
                  <c:v>0.21</c:v>
                </c:pt>
                <c:pt idx="11879">
                  <c:v>0.12</c:v>
                </c:pt>
                <c:pt idx="11880">
                  <c:v>0.21</c:v>
                </c:pt>
                <c:pt idx="11881">
                  <c:v>0.12</c:v>
                </c:pt>
                <c:pt idx="11882">
                  <c:v>0.21</c:v>
                </c:pt>
                <c:pt idx="11883">
                  <c:v>0.12</c:v>
                </c:pt>
                <c:pt idx="11884">
                  <c:v>0.21</c:v>
                </c:pt>
                <c:pt idx="11885">
                  <c:v>0.12</c:v>
                </c:pt>
                <c:pt idx="11886">
                  <c:v>0.21</c:v>
                </c:pt>
                <c:pt idx="11887">
                  <c:v>0.12</c:v>
                </c:pt>
                <c:pt idx="11888">
                  <c:v>0.21</c:v>
                </c:pt>
                <c:pt idx="11889">
                  <c:v>0.12</c:v>
                </c:pt>
                <c:pt idx="11890">
                  <c:v>0.21</c:v>
                </c:pt>
                <c:pt idx="11891">
                  <c:v>0.12</c:v>
                </c:pt>
                <c:pt idx="11892">
                  <c:v>0.21</c:v>
                </c:pt>
                <c:pt idx="11893">
                  <c:v>0.12</c:v>
                </c:pt>
                <c:pt idx="11894">
                  <c:v>0.21</c:v>
                </c:pt>
                <c:pt idx="11895">
                  <c:v>0.12</c:v>
                </c:pt>
                <c:pt idx="11896">
                  <c:v>0.21</c:v>
                </c:pt>
                <c:pt idx="11897">
                  <c:v>0.12</c:v>
                </c:pt>
                <c:pt idx="11898">
                  <c:v>0.21</c:v>
                </c:pt>
                <c:pt idx="11899">
                  <c:v>0.12</c:v>
                </c:pt>
                <c:pt idx="11900">
                  <c:v>0.21</c:v>
                </c:pt>
                <c:pt idx="11901">
                  <c:v>0.12</c:v>
                </c:pt>
                <c:pt idx="11902">
                  <c:v>0.21</c:v>
                </c:pt>
                <c:pt idx="11903">
                  <c:v>0.12</c:v>
                </c:pt>
                <c:pt idx="11904">
                  <c:v>0.21</c:v>
                </c:pt>
                <c:pt idx="11905">
                  <c:v>0.12</c:v>
                </c:pt>
                <c:pt idx="11906">
                  <c:v>0.21</c:v>
                </c:pt>
                <c:pt idx="11907">
                  <c:v>0.12</c:v>
                </c:pt>
                <c:pt idx="11908">
                  <c:v>0.21</c:v>
                </c:pt>
                <c:pt idx="11909">
                  <c:v>0.12</c:v>
                </c:pt>
                <c:pt idx="11910">
                  <c:v>0.21</c:v>
                </c:pt>
                <c:pt idx="11911">
                  <c:v>0.12</c:v>
                </c:pt>
                <c:pt idx="11912">
                  <c:v>0.21</c:v>
                </c:pt>
                <c:pt idx="11913">
                  <c:v>0.12</c:v>
                </c:pt>
                <c:pt idx="11914">
                  <c:v>0.21</c:v>
                </c:pt>
                <c:pt idx="11915">
                  <c:v>0.12</c:v>
                </c:pt>
                <c:pt idx="11916">
                  <c:v>0.21</c:v>
                </c:pt>
                <c:pt idx="11917">
                  <c:v>0.12</c:v>
                </c:pt>
                <c:pt idx="11918">
                  <c:v>0.21</c:v>
                </c:pt>
                <c:pt idx="11919">
                  <c:v>0.12</c:v>
                </c:pt>
                <c:pt idx="11920">
                  <c:v>0.21</c:v>
                </c:pt>
                <c:pt idx="11921">
                  <c:v>0.12</c:v>
                </c:pt>
                <c:pt idx="11922">
                  <c:v>0.21</c:v>
                </c:pt>
                <c:pt idx="11923">
                  <c:v>0.12</c:v>
                </c:pt>
                <c:pt idx="11924">
                  <c:v>0.21</c:v>
                </c:pt>
                <c:pt idx="11925">
                  <c:v>0.12</c:v>
                </c:pt>
                <c:pt idx="11926">
                  <c:v>0.21</c:v>
                </c:pt>
                <c:pt idx="11927">
                  <c:v>0.12</c:v>
                </c:pt>
                <c:pt idx="11928">
                  <c:v>0.21</c:v>
                </c:pt>
                <c:pt idx="11929">
                  <c:v>0.12</c:v>
                </c:pt>
                <c:pt idx="11930">
                  <c:v>0.21</c:v>
                </c:pt>
                <c:pt idx="11931">
                  <c:v>0.12</c:v>
                </c:pt>
                <c:pt idx="11932">
                  <c:v>0.21</c:v>
                </c:pt>
                <c:pt idx="11933">
                  <c:v>0.12</c:v>
                </c:pt>
                <c:pt idx="11934">
                  <c:v>0.21</c:v>
                </c:pt>
                <c:pt idx="11935">
                  <c:v>0.09</c:v>
                </c:pt>
                <c:pt idx="11936">
                  <c:v>0.21</c:v>
                </c:pt>
                <c:pt idx="11937">
                  <c:v>0.12</c:v>
                </c:pt>
                <c:pt idx="11938">
                  <c:v>0.21</c:v>
                </c:pt>
                <c:pt idx="11939">
                  <c:v>0.12</c:v>
                </c:pt>
                <c:pt idx="11940">
                  <c:v>0.21</c:v>
                </c:pt>
                <c:pt idx="11941">
                  <c:v>0.12</c:v>
                </c:pt>
                <c:pt idx="11942">
                  <c:v>0.21</c:v>
                </c:pt>
                <c:pt idx="11943">
                  <c:v>0.12</c:v>
                </c:pt>
                <c:pt idx="11944">
                  <c:v>0.21</c:v>
                </c:pt>
                <c:pt idx="11945">
                  <c:v>0.12</c:v>
                </c:pt>
                <c:pt idx="11946">
                  <c:v>0.21</c:v>
                </c:pt>
                <c:pt idx="11947">
                  <c:v>0.12</c:v>
                </c:pt>
                <c:pt idx="11948">
                  <c:v>0.21</c:v>
                </c:pt>
                <c:pt idx="11949">
                  <c:v>0.12</c:v>
                </c:pt>
                <c:pt idx="11950">
                  <c:v>0.21</c:v>
                </c:pt>
                <c:pt idx="11951">
                  <c:v>0.12</c:v>
                </c:pt>
                <c:pt idx="11952">
                  <c:v>0.21</c:v>
                </c:pt>
                <c:pt idx="11953">
                  <c:v>0.12</c:v>
                </c:pt>
                <c:pt idx="11954">
                  <c:v>0.21</c:v>
                </c:pt>
                <c:pt idx="11955">
                  <c:v>0.12</c:v>
                </c:pt>
                <c:pt idx="11956">
                  <c:v>0.21</c:v>
                </c:pt>
                <c:pt idx="11957">
                  <c:v>0.12</c:v>
                </c:pt>
                <c:pt idx="11958">
                  <c:v>0.21</c:v>
                </c:pt>
                <c:pt idx="11959">
                  <c:v>0.12</c:v>
                </c:pt>
                <c:pt idx="11960">
                  <c:v>0.21</c:v>
                </c:pt>
                <c:pt idx="11961">
                  <c:v>0.12</c:v>
                </c:pt>
                <c:pt idx="11962">
                  <c:v>0.21</c:v>
                </c:pt>
                <c:pt idx="11963">
                  <c:v>0.12</c:v>
                </c:pt>
                <c:pt idx="11964">
                  <c:v>0.21</c:v>
                </c:pt>
                <c:pt idx="11965">
                  <c:v>0.12</c:v>
                </c:pt>
                <c:pt idx="11966">
                  <c:v>0.21</c:v>
                </c:pt>
                <c:pt idx="11967">
                  <c:v>0.12</c:v>
                </c:pt>
                <c:pt idx="11968">
                  <c:v>0.21</c:v>
                </c:pt>
                <c:pt idx="11969">
                  <c:v>0.12</c:v>
                </c:pt>
                <c:pt idx="11970">
                  <c:v>0.21</c:v>
                </c:pt>
                <c:pt idx="11971">
                  <c:v>0.12</c:v>
                </c:pt>
                <c:pt idx="11972">
                  <c:v>0.21</c:v>
                </c:pt>
                <c:pt idx="11973">
                  <c:v>0.12</c:v>
                </c:pt>
                <c:pt idx="11974">
                  <c:v>0.21</c:v>
                </c:pt>
                <c:pt idx="11975">
                  <c:v>0.12</c:v>
                </c:pt>
                <c:pt idx="11976">
                  <c:v>0.21</c:v>
                </c:pt>
                <c:pt idx="11977">
                  <c:v>0.12</c:v>
                </c:pt>
                <c:pt idx="11978">
                  <c:v>0.21</c:v>
                </c:pt>
                <c:pt idx="11979">
                  <c:v>0.12</c:v>
                </c:pt>
                <c:pt idx="11980">
                  <c:v>0.21</c:v>
                </c:pt>
                <c:pt idx="11981">
                  <c:v>0.12</c:v>
                </c:pt>
                <c:pt idx="11982">
                  <c:v>0.21</c:v>
                </c:pt>
                <c:pt idx="11983">
                  <c:v>0.12</c:v>
                </c:pt>
                <c:pt idx="11984">
                  <c:v>0.21</c:v>
                </c:pt>
                <c:pt idx="11985">
                  <c:v>0.12</c:v>
                </c:pt>
                <c:pt idx="11986">
                  <c:v>0.21</c:v>
                </c:pt>
                <c:pt idx="11987">
                  <c:v>0.12</c:v>
                </c:pt>
                <c:pt idx="11988">
                  <c:v>0.21</c:v>
                </c:pt>
                <c:pt idx="11989">
                  <c:v>0.12</c:v>
                </c:pt>
                <c:pt idx="11990">
                  <c:v>0.21</c:v>
                </c:pt>
                <c:pt idx="11991">
                  <c:v>0.12</c:v>
                </c:pt>
                <c:pt idx="11992">
                  <c:v>0.21</c:v>
                </c:pt>
                <c:pt idx="11993">
                  <c:v>0.12</c:v>
                </c:pt>
                <c:pt idx="11994">
                  <c:v>0.21</c:v>
                </c:pt>
                <c:pt idx="11995">
                  <c:v>0.12</c:v>
                </c:pt>
                <c:pt idx="11996">
                  <c:v>0.21</c:v>
                </c:pt>
                <c:pt idx="11997">
                  <c:v>0.12</c:v>
                </c:pt>
                <c:pt idx="11998">
                  <c:v>0.21</c:v>
                </c:pt>
                <c:pt idx="11999">
                  <c:v>0.12</c:v>
                </c:pt>
                <c:pt idx="12000">
                  <c:v>0.21</c:v>
                </c:pt>
                <c:pt idx="12001">
                  <c:v>0.12</c:v>
                </c:pt>
                <c:pt idx="12002">
                  <c:v>0.21</c:v>
                </c:pt>
                <c:pt idx="12003">
                  <c:v>0.12</c:v>
                </c:pt>
                <c:pt idx="12004">
                  <c:v>0.21</c:v>
                </c:pt>
                <c:pt idx="12005">
                  <c:v>0.12</c:v>
                </c:pt>
                <c:pt idx="12006">
                  <c:v>0.21</c:v>
                </c:pt>
                <c:pt idx="12007">
                  <c:v>0.12</c:v>
                </c:pt>
                <c:pt idx="12008">
                  <c:v>0.21</c:v>
                </c:pt>
                <c:pt idx="12009">
                  <c:v>0.12</c:v>
                </c:pt>
                <c:pt idx="12010">
                  <c:v>0.21</c:v>
                </c:pt>
                <c:pt idx="12011">
                  <c:v>0.12</c:v>
                </c:pt>
                <c:pt idx="12012">
                  <c:v>0.21</c:v>
                </c:pt>
                <c:pt idx="12013">
                  <c:v>0.12</c:v>
                </c:pt>
                <c:pt idx="12014">
                  <c:v>0.21</c:v>
                </c:pt>
                <c:pt idx="12015">
                  <c:v>0.12</c:v>
                </c:pt>
                <c:pt idx="12016">
                  <c:v>0.21</c:v>
                </c:pt>
                <c:pt idx="12017">
                  <c:v>0.12</c:v>
                </c:pt>
                <c:pt idx="12018">
                  <c:v>0.21</c:v>
                </c:pt>
                <c:pt idx="12019">
                  <c:v>0.12</c:v>
                </c:pt>
                <c:pt idx="12020">
                  <c:v>0.21</c:v>
                </c:pt>
                <c:pt idx="12021">
                  <c:v>0.12</c:v>
                </c:pt>
                <c:pt idx="12022">
                  <c:v>0.21</c:v>
                </c:pt>
                <c:pt idx="12023">
                  <c:v>0.12</c:v>
                </c:pt>
                <c:pt idx="12024">
                  <c:v>0.21</c:v>
                </c:pt>
                <c:pt idx="12025">
                  <c:v>0.12</c:v>
                </c:pt>
                <c:pt idx="12026">
                  <c:v>0.21</c:v>
                </c:pt>
                <c:pt idx="12027">
                  <c:v>0.12</c:v>
                </c:pt>
                <c:pt idx="12028">
                  <c:v>0.21</c:v>
                </c:pt>
                <c:pt idx="12029">
                  <c:v>0.12</c:v>
                </c:pt>
                <c:pt idx="12030">
                  <c:v>0.21</c:v>
                </c:pt>
                <c:pt idx="12031">
                  <c:v>0.12</c:v>
                </c:pt>
                <c:pt idx="12032">
                  <c:v>0.21</c:v>
                </c:pt>
                <c:pt idx="12033">
                  <c:v>0.12</c:v>
                </c:pt>
                <c:pt idx="12034">
                  <c:v>0.21</c:v>
                </c:pt>
                <c:pt idx="12035">
                  <c:v>0.12</c:v>
                </c:pt>
                <c:pt idx="12036">
                  <c:v>0.21</c:v>
                </c:pt>
                <c:pt idx="12037">
                  <c:v>0.12</c:v>
                </c:pt>
                <c:pt idx="12038">
                  <c:v>0.21</c:v>
                </c:pt>
                <c:pt idx="12039">
                  <c:v>0.12</c:v>
                </c:pt>
                <c:pt idx="12040">
                  <c:v>0.21</c:v>
                </c:pt>
                <c:pt idx="12041">
                  <c:v>0.12</c:v>
                </c:pt>
                <c:pt idx="12042">
                  <c:v>0.21</c:v>
                </c:pt>
                <c:pt idx="12043">
                  <c:v>0.12</c:v>
                </c:pt>
                <c:pt idx="12044">
                  <c:v>0.21</c:v>
                </c:pt>
                <c:pt idx="12045">
                  <c:v>0.12</c:v>
                </c:pt>
                <c:pt idx="12046">
                  <c:v>0.21</c:v>
                </c:pt>
                <c:pt idx="12047">
                  <c:v>0.12</c:v>
                </c:pt>
                <c:pt idx="12048">
                  <c:v>0.21</c:v>
                </c:pt>
                <c:pt idx="12049">
                  <c:v>0.12</c:v>
                </c:pt>
                <c:pt idx="12050">
                  <c:v>0.21</c:v>
                </c:pt>
                <c:pt idx="12051">
                  <c:v>0.12</c:v>
                </c:pt>
                <c:pt idx="12052">
                  <c:v>0.21</c:v>
                </c:pt>
                <c:pt idx="12053">
                  <c:v>0.12</c:v>
                </c:pt>
                <c:pt idx="12054">
                  <c:v>0.21</c:v>
                </c:pt>
                <c:pt idx="12055">
                  <c:v>0.12</c:v>
                </c:pt>
                <c:pt idx="12056">
                  <c:v>0.21</c:v>
                </c:pt>
                <c:pt idx="12057">
                  <c:v>0.12</c:v>
                </c:pt>
                <c:pt idx="12058">
                  <c:v>0.21</c:v>
                </c:pt>
                <c:pt idx="12059">
                  <c:v>0.12</c:v>
                </c:pt>
                <c:pt idx="12060">
                  <c:v>0.21</c:v>
                </c:pt>
                <c:pt idx="12061">
                  <c:v>0.12</c:v>
                </c:pt>
                <c:pt idx="12062">
                  <c:v>0.21</c:v>
                </c:pt>
                <c:pt idx="12063">
                  <c:v>0.12</c:v>
                </c:pt>
                <c:pt idx="12064">
                  <c:v>0.21</c:v>
                </c:pt>
                <c:pt idx="12065">
                  <c:v>0.12</c:v>
                </c:pt>
                <c:pt idx="12066">
                  <c:v>0.21</c:v>
                </c:pt>
                <c:pt idx="12067">
                  <c:v>0.12</c:v>
                </c:pt>
                <c:pt idx="12068">
                  <c:v>0.21</c:v>
                </c:pt>
                <c:pt idx="12069">
                  <c:v>0.12</c:v>
                </c:pt>
                <c:pt idx="12070">
                  <c:v>0.21</c:v>
                </c:pt>
                <c:pt idx="12071">
                  <c:v>0.12</c:v>
                </c:pt>
                <c:pt idx="12072">
                  <c:v>0.21</c:v>
                </c:pt>
                <c:pt idx="12073">
                  <c:v>0.12</c:v>
                </c:pt>
                <c:pt idx="12074">
                  <c:v>0.21</c:v>
                </c:pt>
                <c:pt idx="12075">
                  <c:v>0.12</c:v>
                </c:pt>
                <c:pt idx="12076">
                  <c:v>0.21</c:v>
                </c:pt>
                <c:pt idx="12077">
                  <c:v>0.12</c:v>
                </c:pt>
                <c:pt idx="12078">
                  <c:v>0.21</c:v>
                </c:pt>
                <c:pt idx="12079">
                  <c:v>0.12</c:v>
                </c:pt>
                <c:pt idx="12080">
                  <c:v>0.21</c:v>
                </c:pt>
                <c:pt idx="12081">
                  <c:v>0.12</c:v>
                </c:pt>
                <c:pt idx="12082">
                  <c:v>0.21</c:v>
                </c:pt>
                <c:pt idx="12083">
                  <c:v>0.12</c:v>
                </c:pt>
                <c:pt idx="12084">
                  <c:v>0.21</c:v>
                </c:pt>
                <c:pt idx="12085">
                  <c:v>0.12</c:v>
                </c:pt>
                <c:pt idx="12086">
                  <c:v>0.21</c:v>
                </c:pt>
                <c:pt idx="12087">
                  <c:v>0.12</c:v>
                </c:pt>
                <c:pt idx="12088">
                  <c:v>0.21</c:v>
                </c:pt>
                <c:pt idx="12089">
                  <c:v>0.12</c:v>
                </c:pt>
                <c:pt idx="12090">
                  <c:v>0.21</c:v>
                </c:pt>
                <c:pt idx="12091">
                  <c:v>0.12</c:v>
                </c:pt>
                <c:pt idx="12092">
                  <c:v>0.21</c:v>
                </c:pt>
                <c:pt idx="12093">
                  <c:v>0.12</c:v>
                </c:pt>
                <c:pt idx="12094">
                  <c:v>0.21</c:v>
                </c:pt>
                <c:pt idx="12095">
                  <c:v>0.12</c:v>
                </c:pt>
                <c:pt idx="12096">
                  <c:v>0.21</c:v>
                </c:pt>
                <c:pt idx="12097">
                  <c:v>0.12</c:v>
                </c:pt>
                <c:pt idx="12098">
                  <c:v>0.21</c:v>
                </c:pt>
                <c:pt idx="12099">
                  <c:v>0.12</c:v>
                </c:pt>
                <c:pt idx="12100">
                  <c:v>0.21</c:v>
                </c:pt>
                <c:pt idx="12101">
                  <c:v>0.12</c:v>
                </c:pt>
                <c:pt idx="12102">
                  <c:v>0.21</c:v>
                </c:pt>
                <c:pt idx="12103">
                  <c:v>0.12</c:v>
                </c:pt>
                <c:pt idx="12104">
                  <c:v>0.21</c:v>
                </c:pt>
                <c:pt idx="12105">
                  <c:v>0.12</c:v>
                </c:pt>
                <c:pt idx="12106">
                  <c:v>0.21</c:v>
                </c:pt>
                <c:pt idx="12107">
                  <c:v>0.12</c:v>
                </c:pt>
                <c:pt idx="12108">
                  <c:v>0.21</c:v>
                </c:pt>
                <c:pt idx="12109">
                  <c:v>0.12</c:v>
                </c:pt>
                <c:pt idx="12110">
                  <c:v>0.21</c:v>
                </c:pt>
                <c:pt idx="12111">
                  <c:v>0.12</c:v>
                </c:pt>
                <c:pt idx="12112">
                  <c:v>0.21</c:v>
                </c:pt>
                <c:pt idx="12113">
                  <c:v>0.12</c:v>
                </c:pt>
                <c:pt idx="12114">
                  <c:v>0.21</c:v>
                </c:pt>
                <c:pt idx="12115">
                  <c:v>0.12</c:v>
                </c:pt>
                <c:pt idx="12116">
                  <c:v>0.21</c:v>
                </c:pt>
                <c:pt idx="12117">
                  <c:v>0.12</c:v>
                </c:pt>
                <c:pt idx="12118">
                  <c:v>0.21</c:v>
                </c:pt>
                <c:pt idx="12119">
                  <c:v>0.12</c:v>
                </c:pt>
                <c:pt idx="12120">
                  <c:v>0.21</c:v>
                </c:pt>
                <c:pt idx="12121">
                  <c:v>0.12</c:v>
                </c:pt>
                <c:pt idx="12122">
                  <c:v>0.21</c:v>
                </c:pt>
                <c:pt idx="12123">
                  <c:v>0.12</c:v>
                </c:pt>
                <c:pt idx="12124">
                  <c:v>0.21</c:v>
                </c:pt>
                <c:pt idx="12125">
                  <c:v>0.12</c:v>
                </c:pt>
                <c:pt idx="12126">
                  <c:v>0.21</c:v>
                </c:pt>
                <c:pt idx="12127">
                  <c:v>0.12</c:v>
                </c:pt>
                <c:pt idx="12128">
                  <c:v>0.21</c:v>
                </c:pt>
                <c:pt idx="12129">
                  <c:v>0.12</c:v>
                </c:pt>
                <c:pt idx="12130">
                  <c:v>0.21</c:v>
                </c:pt>
                <c:pt idx="12131">
                  <c:v>0.12</c:v>
                </c:pt>
                <c:pt idx="12132">
                  <c:v>0.21</c:v>
                </c:pt>
                <c:pt idx="12133">
                  <c:v>0.12</c:v>
                </c:pt>
                <c:pt idx="12134">
                  <c:v>0.21</c:v>
                </c:pt>
                <c:pt idx="12135">
                  <c:v>0.12</c:v>
                </c:pt>
                <c:pt idx="12136">
                  <c:v>0.21</c:v>
                </c:pt>
                <c:pt idx="12137">
                  <c:v>0.12</c:v>
                </c:pt>
                <c:pt idx="12138">
                  <c:v>0.21</c:v>
                </c:pt>
                <c:pt idx="12139">
                  <c:v>0.12</c:v>
                </c:pt>
                <c:pt idx="12140">
                  <c:v>0.21</c:v>
                </c:pt>
                <c:pt idx="12141">
                  <c:v>0.12</c:v>
                </c:pt>
                <c:pt idx="12142">
                  <c:v>0.21</c:v>
                </c:pt>
                <c:pt idx="12143">
                  <c:v>0.12</c:v>
                </c:pt>
                <c:pt idx="12144">
                  <c:v>0.21</c:v>
                </c:pt>
                <c:pt idx="12145">
                  <c:v>0.12</c:v>
                </c:pt>
                <c:pt idx="12146">
                  <c:v>0.21</c:v>
                </c:pt>
                <c:pt idx="12147">
                  <c:v>0.12</c:v>
                </c:pt>
                <c:pt idx="12148">
                  <c:v>0.21</c:v>
                </c:pt>
                <c:pt idx="12149">
                  <c:v>0.12</c:v>
                </c:pt>
                <c:pt idx="12150">
                  <c:v>0.21</c:v>
                </c:pt>
                <c:pt idx="12151">
                  <c:v>0.12</c:v>
                </c:pt>
                <c:pt idx="12152">
                  <c:v>0.21</c:v>
                </c:pt>
                <c:pt idx="12153">
                  <c:v>0.12</c:v>
                </c:pt>
                <c:pt idx="12154">
                  <c:v>0.21</c:v>
                </c:pt>
                <c:pt idx="12155">
                  <c:v>0.12</c:v>
                </c:pt>
                <c:pt idx="12156">
                  <c:v>0.21</c:v>
                </c:pt>
                <c:pt idx="12157">
                  <c:v>0.12</c:v>
                </c:pt>
                <c:pt idx="12158">
                  <c:v>0.21</c:v>
                </c:pt>
                <c:pt idx="12159">
                  <c:v>0.12</c:v>
                </c:pt>
                <c:pt idx="12160">
                  <c:v>0.21</c:v>
                </c:pt>
                <c:pt idx="12161">
                  <c:v>0.12</c:v>
                </c:pt>
                <c:pt idx="12162">
                  <c:v>0.21</c:v>
                </c:pt>
                <c:pt idx="12163">
                  <c:v>0.12</c:v>
                </c:pt>
                <c:pt idx="12164">
                  <c:v>0.21</c:v>
                </c:pt>
                <c:pt idx="12165">
                  <c:v>0.12</c:v>
                </c:pt>
                <c:pt idx="12166">
                  <c:v>0.21</c:v>
                </c:pt>
                <c:pt idx="12167">
                  <c:v>0.12</c:v>
                </c:pt>
                <c:pt idx="12168">
                  <c:v>0.21</c:v>
                </c:pt>
                <c:pt idx="12169">
                  <c:v>0.12</c:v>
                </c:pt>
                <c:pt idx="12170">
                  <c:v>0.21</c:v>
                </c:pt>
                <c:pt idx="12171">
                  <c:v>0.12</c:v>
                </c:pt>
                <c:pt idx="12172">
                  <c:v>0.21</c:v>
                </c:pt>
                <c:pt idx="12173">
                  <c:v>0.12</c:v>
                </c:pt>
                <c:pt idx="12174">
                  <c:v>0.21</c:v>
                </c:pt>
                <c:pt idx="12175">
                  <c:v>0.09</c:v>
                </c:pt>
                <c:pt idx="12176">
                  <c:v>0.21</c:v>
                </c:pt>
                <c:pt idx="12177">
                  <c:v>0.12</c:v>
                </c:pt>
                <c:pt idx="12178">
                  <c:v>0.21</c:v>
                </c:pt>
                <c:pt idx="12179">
                  <c:v>0.12</c:v>
                </c:pt>
                <c:pt idx="12180">
                  <c:v>0.21</c:v>
                </c:pt>
                <c:pt idx="12181">
                  <c:v>0.12</c:v>
                </c:pt>
                <c:pt idx="12182">
                  <c:v>0.21</c:v>
                </c:pt>
                <c:pt idx="12183">
                  <c:v>0.12</c:v>
                </c:pt>
                <c:pt idx="12184">
                  <c:v>0.21</c:v>
                </c:pt>
                <c:pt idx="12185">
                  <c:v>0.12</c:v>
                </c:pt>
                <c:pt idx="12186">
                  <c:v>0.21</c:v>
                </c:pt>
                <c:pt idx="12187">
                  <c:v>0.12</c:v>
                </c:pt>
                <c:pt idx="12188">
                  <c:v>0.21</c:v>
                </c:pt>
                <c:pt idx="12189">
                  <c:v>0.12</c:v>
                </c:pt>
                <c:pt idx="12190">
                  <c:v>0.21</c:v>
                </c:pt>
                <c:pt idx="12191">
                  <c:v>0.12</c:v>
                </c:pt>
                <c:pt idx="12192">
                  <c:v>0.21</c:v>
                </c:pt>
                <c:pt idx="12193">
                  <c:v>0.12</c:v>
                </c:pt>
                <c:pt idx="12194">
                  <c:v>0.21</c:v>
                </c:pt>
                <c:pt idx="12195">
                  <c:v>0.12</c:v>
                </c:pt>
                <c:pt idx="12196">
                  <c:v>0.21</c:v>
                </c:pt>
                <c:pt idx="12197">
                  <c:v>0.12</c:v>
                </c:pt>
                <c:pt idx="12198">
                  <c:v>0.21</c:v>
                </c:pt>
                <c:pt idx="12199">
                  <c:v>0.12</c:v>
                </c:pt>
                <c:pt idx="12200">
                  <c:v>0.21</c:v>
                </c:pt>
                <c:pt idx="12201">
                  <c:v>0.12</c:v>
                </c:pt>
                <c:pt idx="12202">
                  <c:v>0.21</c:v>
                </c:pt>
                <c:pt idx="12203">
                  <c:v>0.12</c:v>
                </c:pt>
                <c:pt idx="12204">
                  <c:v>0.21</c:v>
                </c:pt>
                <c:pt idx="12205">
                  <c:v>0.12</c:v>
                </c:pt>
                <c:pt idx="12206">
                  <c:v>0.21</c:v>
                </c:pt>
                <c:pt idx="12207">
                  <c:v>0.12</c:v>
                </c:pt>
                <c:pt idx="12208">
                  <c:v>0.21</c:v>
                </c:pt>
                <c:pt idx="12209">
                  <c:v>0.12</c:v>
                </c:pt>
                <c:pt idx="12210">
                  <c:v>0.21</c:v>
                </c:pt>
                <c:pt idx="12211">
                  <c:v>0.12</c:v>
                </c:pt>
                <c:pt idx="12212">
                  <c:v>0.21</c:v>
                </c:pt>
                <c:pt idx="12213">
                  <c:v>0.12</c:v>
                </c:pt>
                <c:pt idx="12214">
                  <c:v>0.21</c:v>
                </c:pt>
                <c:pt idx="12215">
                  <c:v>0.12</c:v>
                </c:pt>
                <c:pt idx="12216">
                  <c:v>0.21</c:v>
                </c:pt>
                <c:pt idx="12217">
                  <c:v>0.12</c:v>
                </c:pt>
                <c:pt idx="12218">
                  <c:v>0.21</c:v>
                </c:pt>
                <c:pt idx="12219">
                  <c:v>0.12</c:v>
                </c:pt>
                <c:pt idx="12220">
                  <c:v>0.21</c:v>
                </c:pt>
                <c:pt idx="12221">
                  <c:v>0.12</c:v>
                </c:pt>
                <c:pt idx="12222">
                  <c:v>0.21</c:v>
                </c:pt>
                <c:pt idx="12223">
                  <c:v>0.12</c:v>
                </c:pt>
                <c:pt idx="12224">
                  <c:v>0.21</c:v>
                </c:pt>
                <c:pt idx="12225">
                  <c:v>0.12</c:v>
                </c:pt>
                <c:pt idx="12226">
                  <c:v>0.21</c:v>
                </c:pt>
                <c:pt idx="12227">
                  <c:v>0.12</c:v>
                </c:pt>
                <c:pt idx="12228">
                  <c:v>0.21</c:v>
                </c:pt>
                <c:pt idx="12229">
                  <c:v>0.12</c:v>
                </c:pt>
                <c:pt idx="12230">
                  <c:v>0.21</c:v>
                </c:pt>
                <c:pt idx="12231">
                  <c:v>0.12</c:v>
                </c:pt>
                <c:pt idx="12232">
                  <c:v>0.21</c:v>
                </c:pt>
                <c:pt idx="12233">
                  <c:v>0.12</c:v>
                </c:pt>
                <c:pt idx="12234">
                  <c:v>0.21</c:v>
                </c:pt>
                <c:pt idx="12235">
                  <c:v>0.12</c:v>
                </c:pt>
                <c:pt idx="12236">
                  <c:v>0.21</c:v>
                </c:pt>
                <c:pt idx="12237">
                  <c:v>0.12</c:v>
                </c:pt>
                <c:pt idx="12238">
                  <c:v>0.21</c:v>
                </c:pt>
                <c:pt idx="12239">
                  <c:v>0.12</c:v>
                </c:pt>
                <c:pt idx="12240">
                  <c:v>0.21</c:v>
                </c:pt>
                <c:pt idx="12241">
                  <c:v>0.12</c:v>
                </c:pt>
                <c:pt idx="12242">
                  <c:v>0.21</c:v>
                </c:pt>
                <c:pt idx="12243">
                  <c:v>0.12</c:v>
                </c:pt>
                <c:pt idx="12244">
                  <c:v>0.21</c:v>
                </c:pt>
                <c:pt idx="12245">
                  <c:v>0.12</c:v>
                </c:pt>
                <c:pt idx="12246">
                  <c:v>0.21</c:v>
                </c:pt>
                <c:pt idx="12247">
                  <c:v>0.12</c:v>
                </c:pt>
                <c:pt idx="12248">
                  <c:v>0.21</c:v>
                </c:pt>
                <c:pt idx="12249">
                  <c:v>0.12</c:v>
                </c:pt>
                <c:pt idx="12250">
                  <c:v>0.21</c:v>
                </c:pt>
                <c:pt idx="12251">
                  <c:v>0.12</c:v>
                </c:pt>
                <c:pt idx="12252">
                  <c:v>0.21</c:v>
                </c:pt>
                <c:pt idx="12253">
                  <c:v>0.12</c:v>
                </c:pt>
                <c:pt idx="12254">
                  <c:v>0.21</c:v>
                </c:pt>
                <c:pt idx="12255">
                  <c:v>0.12</c:v>
                </c:pt>
                <c:pt idx="12256">
                  <c:v>0.21</c:v>
                </c:pt>
                <c:pt idx="12257">
                  <c:v>0.12</c:v>
                </c:pt>
                <c:pt idx="12258">
                  <c:v>0.21</c:v>
                </c:pt>
                <c:pt idx="12259">
                  <c:v>0.12</c:v>
                </c:pt>
                <c:pt idx="12260">
                  <c:v>0.21</c:v>
                </c:pt>
                <c:pt idx="12261">
                  <c:v>0.12</c:v>
                </c:pt>
                <c:pt idx="12262">
                  <c:v>0.21</c:v>
                </c:pt>
                <c:pt idx="12263">
                  <c:v>0.12</c:v>
                </c:pt>
                <c:pt idx="12264">
                  <c:v>0.21</c:v>
                </c:pt>
                <c:pt idx="12265">
                  <c:v>0.12</c:v>
                </c:pt>
                <c:pt idx="12266">
                  <c:v>0.21</c:v>
                </c:pt>
                <c:pt idx="12267">
                  <c:v>0.12</c:v>
                </c:pt>
                <c:pt idx="12268">
                  <c:v>0.21</c:v>
                </c:pt>
                <c:pt idx="12269">
                  <c:v>0.12</c:v>
                </c:pt>
                <c:pt idx="12270">
                  <c:v>0.21</c:v>
                </c:pt>
                <c:pt idx="12271">
                  <c:v>0.12</c:v>
                </c:pt>
                <c:pt idx="12272">
                  <c:v>0.21</c:v>
                </c:pt>
                <c:pt idx="12273">
                  <c:v>0.12</c:v>
                </c:pt>
                <c:pt idx="12274">
                  <c:v>0.21</c:v>
                </c:pt>
                <c:pt idx="12275">
                  <c:v>0.12</c:v>
                </c:pt>
                <c:pt idx="12276">
                  <c:v>0.21</c:v>
                </c:pt>
                <c:pt idx="12277">
                  <c:v>0.12</c:v>
                </c:pt>
                <c:pt idx="12278">
                  <c:v>0.21</c:v>
                </c:pt>
                <c:pt idx="12279">
                  <c:v>0.12</c:v>
                </c:pt>
                <c:pt idx="12280">
                  <c:v>0.21</c:v>
                </c:pt>
                <c:pt idx="12281">
                  <c:v>0.12</c:v>
                </c:pt>
                <c:pt idx="12282">
                  <c:v>0.21</c:v>
                </c:pt>
                <c:pt idx="12283">
                  <c:v>0.12</c:v>
                </c:pt>
                <c:pt idx="12284">
                  <c:v>0.21</c:v>
                </c:pt>
                <c:pt idx="12285">
                  <c:v>0.12</c:v>
                </c:pt>
                <c:pt idx="12286">
                  <c:v>0.21</c:v>
                </c:pt>
                <c:pt idx="12287">
                  <c:v>0.12</c:v>
                </c:pt>
                <c:pt idx="12288">
                  <c:v>0.21</c:v>
                </c:pt>
                <c:pt idx="12289">
                  <c:v>0.12</c:v>
                </c:pt>
                <c:pt idx="12290">
                  <c:v>0.21</c:v>
                </c:pt>
                <c:pt idx="12291">
                  <c:v>0.12</c:v>
                </c:pt>
                <c:pt idx="12292">
                  <c:v>0.21</c:v>
                </c:pt>
                <c:pt idx="12293">
                  <c:v>0.12</c:v>
                </c:pt>
                <c:pt idx="12294">
                  <c:v>0.21</c:v>
                </c:pt>
                <c:pt idx="12295">
                  <c:v>0.12</c:v>
                </c:pt>
                <c:pt idx="12296">
                  <c:v>0.18</c:v>
                </c:pt>
                <c:pt idx="12297">
                  <c:v>0.12</c:v>
                </c:pt>
                <c:pt idx="12298">
                  <c:v>0.21</c:v>
                </c:pt>
                <c:pt idx="12299">
                  <c:v>0.12</c:v>
                </c:pt>
                <c:pt idx="12300">
                  <c:v>0.21</c:v>
                </c:pt>
                <c:pt idx="12301">
                  <c:v>0.12</c:v>
                </c:pt>
                <c:pt idx="12302">
                  <c:v>0.21</c:v>
                </c:pt>
                <c:pt idx="12303">
                  <c:v>0.12</c:v>
                </c:pt>
                <c:pt idx="12304">
                  <c:v>0.21</c:v>
                </c:pt>
                <c:pt idx="12305">
                  <c:v>0.12</c:v>
                </c:pt>
                <c:pt idx="12306">
                  <c:v>0.21</c:v>
                </c:pt>
                <c:pt idx="12307">
                  <c:v>0.12</c:v>
                </c:pt>
                <c:pt idx="12308">
                  <c:v>0.21</c:v>
                </c:pt>
                <c:pt idx="12309">
                  <c:v>0.12</c:v>
                </c:pt>
                <c:pt idx="12310">
                  <c:v>0.21</c:v>
                </c:pt>
                <c:pt idx="12311">
                  <c:v>0.12</c:v>
                </c:pt>
                <c:pt idx="12312">
                  <c:v>0.21</c:v>
                </c:pt>
                <c:pt idx="12313">
                  <c:v>0.12</c:v>
                </c:pt>
                <c:pt idx="12314">
                  <c:v>0.21</c:v>
                </c:pt>
                <c:pt idx="12315">
                  <c:v>0.12</c:v>
                </c:pt>
                <c:pt idx="12316">
                  <c:v>0.21</c:v>
                </c:pt>
                <c:pt idx="12317">
                  <c:v>0.12</c:v>
                </c:pt>
                <c:pt idx="12318">
                  <c:v>0.21</c:v>
                </c:pt>
                <c:pt idx="12319">
                  <c:v>0.12</c:v>
                </c:pt>
                <c:pt idx="12320">
                  <c:v>0.21</c:v>
                </c:pt>
                <c:pt idx="12321">
                  <c:v>0.12</c:v>
                </c:pt>
                <c:pt idx="12322">
                  <c:v>0.21</c:v>
                </c:pt>
                <c:pt idx="12323">
                  <c:v>0.12</c:v>
                </c:pt>
                <c:pt idx="12324">
                  <c:v>0.21</c:v>
                </c:pt>
                <c:pt idx="12325">
                  <c:v>0.12</c:v>
                </c:pt>
                <c:pt idx="12326">
                  <c:v>0.21</c:v>
                </c:pt>
                <c:pt idx="12327">
                  <c:v>0.12</c:v>
                </c:pt>
                <c:pt idx="12328">
                  <c:v>0.21</c:v>
                </c:pt>
                <c:pt idx="12329">
                  <c:v>0.12</c:v>
                </c:pt>
                <c:pt idx="12330">
                  <c:v>0.21</c:v>
                </c:pt>
                <c:pt idx="12331">
                  <c:v>0.12</c:v>
                </c:pt>
                <c:pt idx="12332">
                  <c:v>0.21</c:v>
                </c:pt>
                <c:pt idx="12333">
                  <c:v>0.12</c:v>
                </c:pt>
                <c:pt idx="12334">
                  <c:v>0.21</c:v>
                </c:pt>
                <c:pt idx="12335">
                  <c:v>0.12</c:v>
                </c:pt>
                <c:pt idx="12336">
                  <c:v>0.21</c:v>
                </c:pt>
                <c:pt idx="12337">
                  <c:v>0.12</c:v>
                </c:pt>
                <c:pt idx="12338">
                  <c:v>0.21</c:v>
                </c:pt>
                <c:pt idx="12339">
                  <c:v>0.12</c:v>
                </c:pt>
                <c:pt idx="12340">
                  <c:v>0.21</c:v>
                </c:pt>
                <c:pt idx="12341">
                  <c:v>0.12</c:v>
                </c:pt>
                <c:pt idx="12342">
                  <c:v>0.21</c:v>
                </c:pt>
                <c:pt idx="12343">
                  <c:v>0.12</c:v>
                </c:pt>
                <c:pt idx="12344">
                  <c:v>0.21</c:v>
                </c:pt>
                <c:pt idx="12345">
                  <c:v>0.12</c:v>
                </c:pt>
                <c:pt idx="12346">
                  <c:v>0.21</c:v>
                </c:pt>
                <c:pt idx="12347">
                  <c:v>0.12</c:v>
                </c:pt>
                <c:pt idx="12348">
                  <c:v>0.21</c:v>
                </c:pt>
                <c:pt idx="12349">
                  <c:v>0.12</c:v>
                </c:pt>
                <c:pt idx="12350">
                  <c:v>0.21</c:v>
                </c:pt>
                <c:pt idx="12351">
                  <c:v>0.12</c:v>
                </c:pt>
                <c:pt idx="12352">
                  <c:v>0.21</c:v>
                </c:pt>
                <c:pt idx="12353">
                  <c:v>0.12</c:v>
                </c:pt>
                <c:pt idx="12354">
                  <c:v>0.21</c:v>
                </c:pt>
                <c:pt idx="12355">
                  <c:v>0.12</c:v>
                </c:pt>
                <c:pt idx="12356">
                  <c:v>0.21</c:v>
                </c:pt>
                <c:pt idx="12357">
                  <c:v>0.12</c:v>
                </c:pt>
                <c:pt idx="12358">
                  <c:v>0.21</c:v>
                </c:pt>
                <c:pt idx="12359">
                  <c:v>0.12</c:v>
                </c:pt>
                <c:pt idx="12360">
                  <c:v>0.21</c:v>
                </c:pt>
                <c:pt idx="12361">
                  <c:v>0.12</c:v>
                </c:pt>
                <c:pt idx="12362">
                  <c:v>0.21</c:v>
                </c:pt>
                <c:pt idx="12363">
                  <c:v>0.12</c:v>
                </c:pt>
                <c:pt idx="12364">
                  <c:v>0.21</c:v>
                </c:pt>
                <c:pt idx="12365">
                  <c:v>0.12</c:v>
                </c:pt>
                <c:pt idx="12366">
                  <c:v>0.21</c:v>
                </c:pt>
                <c:pt idx="12367">
                  <c:v>0.12</c:v>
                </c:pt>
                <c:pt idx="12368">
                  <c:v>0.21</c:v>
                </c:pt>
                <c:pt idx="12369">
                  <c:v>0.12</c:v>
                </c:pt>
                <c:pt idx="12370">
                  <c:v>0.21</c:v>
                </c:pt>
                <c:pt idx="12371">
                  <c:v>0.12</c:v>
                </c:pt>
                <c:pt idx="12372">
                  <c:v>0.21</c:v>
                </c:pt>
                <c:pt idx="12373">
                  <c:v>0.12</c:v>
                </c:pt>
                <c:pt idx="12374">
                  <c:v>0.21</c:v>
                </c:pt>
                <c:pt idx="12375">
                  <c:v>0.12</c:v>
                </c:pt>
                <c:pt idx="12376">
                  <c:v>0.21</c:v>
                </c:pt>
                <c:pt idx="12377">
                  <c:v>0.12</c:v>
                </c:pt>
                <c:pt idx="12378">
                  <c:v>0.21</c:v>
                </c:pt>
                <c:pt idx="12379">
                  <c:v>0.12</c:v>
                </c:pt>
                <c:pt idx="12380">
                  <c:v>0.21</c:v>
                </c:pt>
                <c:pt idx="12381">
                  <c:v>0.12</c:v>
                </c:pt>
                <c:pt idx="12382">
                  <c:v>0.21</c:v>
                </c:pt>
                <c:pt idx="12383">
                  <c:v>0.12</c:v>
                </c:pt>
                <c:pt idx="12384">
                  <c:v>0.21</c:v>
                </c:pt>
                <c:pt idx="12385">
                  <c:v>0.12</c:v>
                </c:pt>
                <c:pt idx="12386">
                  <c:v>0.21</c:v>
                </c:pt>
                <c:pt idx="12387">
                  <c:v>0.12</c:v>
                </c:pt>
                <c:pt idx="12388">
                  <c:v>0.21</c:v>
                </c:pt>
                <c:pt idx="12389">
                  <c:v>0.12</c:v>
                </c:pt>
                <c:pt idx="12390">
                  <c:v>0.21</c:v>
                </c:pt>
                <c:pt idx="12391">
                  <c:v>0.12</c:v>
                </c:pt>
                <c:pt idx="12392">
                  <c:v>0.21</c:v>
                </c:pt>
                <c:pt idx="12393">
                  <c:v>0.12</c:v>
                </c:pt>
                <c:pt idx="12394">
                  <c:v>0.21</c:v>
                </c:pt>
                <c:pt idx="12395">
                  <c:v>0.12</c:v>
                </c:pt>
                <c:pt idx="12396">
                  <c:v>0.21</c:v>
                </c:pt>
                <c:pt idx="12397">
                  <c:v>0.12</c:v>
                </c:pt>
                <c:pt idx="12398">
                  <c:v>0.21</c:v>
                </c:pt>
                <c:pt idx="12399">
                  <c:v>0.12</c:v>
                </c:pt>
                <c:pt idx="12400">
                  <c:v>0.21</c:v>
                </c:pt>
                <c:pt idx="12401">
                  <c:v>0.12</c:v>
                </c:pt>
                <c:pt idx="12402">
                  <c:v>0.21</c:v>
                </c:pt>
                <c:pt idx="12403">
                  <c:v>0.12</c:v>
                </c:pt>
                <c:pt idx="12404">
                  <c:v>0.21</c:v>
                </c:pt>
                <c:pt idx="12405">
                  <c:v>0.12</c:v>
                </c:pt>
                <c:pt idx="12406">
                  <c:v>0.21</c:v>
                </c:pt>
                <c:pt idx="12407">
                  <c:v>0.12</c:v>
                </c:pt>
                <c:pt idx="12408">
                  <c:v>0.21</c:v>
                </c:pt>
                <c:pt idx="12409">
                  <c:v>0.12</c:v>
                </c:pt>
                <c:pt idx="12410">
                  <c:v>0.21</c:v>
                </c:pt>
                <c:pt idx="12411">
                  <c:v>0.12</c:v>
                </c:pt>
                <c:pt idx="12412">
                  <c:v>0.21</c:v>
                </c:pt>
                <c:pt idx="12413">
                  <c:v>0.12</c:v>
                </c:pt>
                <c:pt idx="12414">
                  <c:v>0.21</c:v>
                </c:pt>
                <c:pt idx="12415">
                  <c:v>0.12</c:v>
                </c:pt>
                <c:pt idx="12416">
                  <c:v>0.18</c:v>
                </c:pt>
                <c:pt idx="12417">
                  <c:v>0.12</c:v>
                </c:pt>
                <c:pt idx="12418">
                  <c:v>0.21</c:v>
                </c:pt>
                <c:pt idx="12419">
                  <c:v>0.12</c:v>
                </c:pt>
                <c:pt idx="12420">
                  <c:v>0.21</c:v>
                </c:pt>
                <c:pt idx="12421">
                  <c:v>0.12</c:v>
                </c:pt>
                <c:pt idx="12422">
                  <c:v>0.21</c:v>
                </c:pt>
                <c:pt idx="12423">
                  <c:v>0.12</c:v>
                </c:pt>
                <c:pt idx="12424">
                  <c:v>0.21</c:v>
                </c:pt>
                <c:pt idx="12425">
                  <c:v>0.12</c:v>
                </c:pt>
                <c:pt idx="12426">
                  <c:v>0.21</c:v>
                </c:pt>
                <c:pt idx="12427">
                  <c:v>0.12</c:v>
                </c:pt>
                <c:pt idx="12428">
                  <c:v>0.21</c:v>
                </c:pt>
                <c:pt idx="12429">
                  <c:v>0.12</c:v>
                </c:pt>
                <c:pt idx="12430">
                  <c:v>0.21</c:v>
                </c:pt>
                <c:pt idx="12431">
                  <c:v>0.12</c:v>
                </c:pt>
                <c:pt idx="12432">
                  <c:v>0.21</c:v>
                </c:pt>
                <c:pt idx="12433">
                  <c:v>0.12</c:v>
                </c:pt>
                <c:pt idx="12434">
                  <c:v>0.21</c:v>
                </c:pt>
                <c:pt idx="12435">
                  <c:v>0.12</c:v>
                </c:pt>
                <c:pt idx="12436">
                  <c:v>0.21</c:v>
                </c:pt>
                <c:pt idx="12437">
                  <c:v>0.12</c:v>
                </c:pt>
                <c:pt idx="12438">
                  <c:v>0.21</c:v>
                </c:pt>
                <c:pt idx="12439">
                  <c:v>0.12</c:v>
                </c:pt>
                <c:pt idx="12440">
                  <c:v>0.21</c:v>
                </c:pt>
                <c:pt idx="12441">
                  <c:v>0.12</c:v>
                </c:pt>
                <c:pt idx="12442">
                  <c:v>0.21</c:v>
                </c:pt>
                <c:pt idx="12443">
                  <c:v>0.12</c:v>
                </c:pt>
                <c:pt idx="12444">
                  <c:v>0.21</c:v>
                </c:pt>
                <c:pt idx="12445">
                  <c:v>0.12</c:v>
                </c:pt>
                <c:pt idx="12446">
                  <c:v>0.21</c:v>
                </c:pt>
                <c:pt idx="12447">
                  <c:v>0.12</c:v>
                </c:pt>
                <c:pt idx="12448">
                  <c:v>0.21</c:v>
                </c:pt>
                <c:pt idx="12449">
                  <c:v>0.12</c:v>
                </c:pt>
                <c:pt idx="12450">
                  <c:v>0.21</c:v>
                </c:pt>
                <c:pt idx="12451">
                  <c:v>0.12</c:v>
                </c:pt>
                <c:pt idx="12452">
                  <c:v>0.21</c:v>
                </c:pt>
                <c:pt idx="12453">
                  <c:v>0.12</c:v>
                </c:pt>
                <c:pt idx="12454">
                  <c:v>0.21</c:v>
                </c:pt>
                <c:pt idx="12455">
                  <c:v>0.12</c:v>
                </c:pt>
                <c:pt idx="12456">
                  <c:v>0.21</c:v>
                </c:pt>
                <c:pt idx="12457">
                  <c:v>0.12</c:v>
                </c:pt>
                <c:pt idx="12458">
                  <c:v>0.21</c:v>
                </c:pt>
                <c:pt idx="12459">
                  <c:v>0.12</c:v>
                </c:pt>
                <c:pt idx="12460">
                  <c:v>0.21</c:v>
                </c:pt>
                <c:pt idx="12461">
                  <c:v>0.12</c:v>
                </c:pt>
                <c:pt idx="12462">
                  <c:v>0.21</c:v>
                </c:pt>
                <c:pt idx="12463">
                  <c:v>0.12</c:v>
                </c:pt>
                <c:pt idx="12464">
                  <c:v>0.21</c:v>
                </c:pt>
                <c:pt idx="12465">
                  <c:v>0.12</c:v>
                </c:pt>
                <c:pt idx="12466">
                  <c:v>0.21</c:v>
                </c:pt>
                <c:pt idx="12467">
                  <c:v>0.12</c:v>
                </c:pt>
                <c:pt idx="12468">
                  <c:v>0.21</c:v>
                </c:pt>
                <c:pt idx="12469">
                  <c:v>0.12</c:v>
                </c:pt>
                <c:pt idx="12470">
                  <c:v>0.21</c:v>
                </c:pt>
                <c:pt idx="12471">
                  <c:v>0.12</c:v>
                </c:pt>
                <c:pt idx="12472">
                  <c:v>0.21</c:v>
                </c:pt>
                <c:pt idx="12473">
                  <c:v>0.12</c:v>
                </c:pt>
                <c:pt idx="12474">
                  <c:v>0.21</c:v>
                </c:pt>
                <c:pt idx="12475">
                  <c:v>0.12</c:v>
                </c:pt>
                <c:pt idx="12476">
                  <c:v>0.21</c:v>
                </c:pt>
                <c:pt idx="12477">
                  <c:v>0.12</c:v>
                </c:pt>
                <c:pt idx="12478">
                  <c:v>0.21</c:v>
                </c:pt>
                <c:pt idx="12479">
                  <c:v>0.12</c:v>
                </c:pt>
                <c:pt idx="12480">
                  <c:v>0.21</c:v>
                </c:pt>
                <c:pt idx="12481">
                  <c:v>0.12</c:v>
                </c:pt>
                <c:pt idx="12482">
                  <c:v>0.21</c:v>
                </c:pt>
                <c:pt idx="12483">
                  <c:v>0.12</c:v>
                </c:pt>
                <c:pt idx="12484">
                  <c:v>0.21</c:v>
                </c:pt>
                <c:pt idx="12485">
                  <c:v>0.12</c:v>
                </c:pt>
                <c:pt idx="12486">
                  <c:v>0.21</c:v>
                </c:pt>
                <c:pt idx="12487">
                  <c:v>0.12</c:v>
                </c:pt>
                <c:pt idx="12488">
                  <c:v>0.21</c:v>
                </c:pt>
                <c:pt idx="12489">
                  <c:v>0.12</c:v>
                </c:pt>
                <c:pt idx="12490">
                  <c:v>0.21</c:v>
                </c:pt>
                <c:pt idx="12491">
                  <c:v>0.12</c:v>
                </c:pt>
                <c:pt idx="12492">
                  <c:v>0.21</c:v>
                </c:pt>
                <c:pt idx="12493">
                  <c:v>0.12</c:v>
                </c:pt>
                <c:pt idx="12494">
                  <c:v>0.21</c:v>
                </c:pt>
                <c:pt idx="12495">
                  <c:v>0.12</c:v>
                </c:pt>
                <c:pt idx="12496">
                  <c:v>0.21</c:v>
                </c:pt>
                <c:pt idx="12497">
                  <c:v>0.12</c:v>
                </c:pt>
                <c:pt idx="12498">
                  <c:v>0.21</c:v>
                </c:pt>
                <c:pt idx="12499">
                  <c:v>0.12</c:v>
                </c:pt>
                <c:pt idx="12500">
                  <c:v>0.21</c:v>
                </c:pt>
                <c:pt idx="12501">
                  <c:v>0.12</c:v>
                </c:pt>
                <c:pt idx="12502">
                  <c:v>0.21</c:v>
                </c:pt>
                <c:pt idx="12503">
                  <c:v>0.12</c:v>
                </c:pt>
                <c:pt idx="12504">
                  <c:v>0.21</c:v>
                </c:pt>
                <c:pt idx="12505">
                  <c:v>0.12</c:v>
                </c:pt>
                <c:pt idx="12506">
                  <c:v>0.21</c:v>
                </c:pt>
                <c:pt idx="12507">
                  <c:v>0.12</c:v>
                </c:pt>
                <c:pt idx="12508">
                  <c:v>0.21</c:v>
                </c:pt>
                <c:pt idx="12509">
                  <c:v>0.12</c:v>
                </c:pt>
                <c:pt idx="12510">
                  <c:v>0.21</c:v>
                </c:pt>
                <c:pt idx="12511">
                  <c:v>0.12</c:v>
                </c:pt>
                <c:pt idx="12512">
                  <c:v>0.18</c:v>
                </c:pt>
                <c:pt idx="12513">
                  <c:v>0.12</c:v>
                </c:pt>
                <c:pt idx="12514">
                  <c:v>0.21</c:v>
                </c:pt>
                <c:pt idx="12515">
                  <c:v>0.12</c:v>
                </c:pt>
                <c:pt idx="12516">
                  <c:v>0.21</c:v>
                </c:pt>
                <c:pt idx="12517">
                  <c:v>0.12</c:v>
                </c:pt>
                <c:pt idx="12518">
                  <c:v>0.21</c:v>
                </c:pt>
                <c:pt idx="12519">
                  <c:v>0.12</c:v>
                </c:pt>
                <c:pt idx="12520">
                  <c:v>0.21</c:v>
                </c:pt>
                <c:pt idx="12521">
                  <c:v>0.12</c:v>
                </c:pt>
                <c:pt idx="12522">
                  <c:v>0.21</c:v>
                </c:pt>
                <c:pt idx="12523">
                  <c:v>0.12</c:v>
                </c:pt>
                <c:pt idx="12524">
                  <c:v>0.21</c:v>
                </c:pt>
                <c:pt idx="12525">
                  <c:v>0.12</c:v>
                </c:pt>
                <c:pt idx="12526">
                  <c:v>0.21</c:v>
                </c:pt>
                <c:pt idx="12527">
                  <c:v>0.12</c:v>
                </c:pt>
                <c:pt idx="12528">
                  <c:v>0.21</c:v>
                </c:pt>
                <c:pt idx="12529">
                  <c:v>0.12</c:v>
                </c:pt>
                <c:pt idx="12530">
                  <c:v>0.21</c:v>
                </c:pt>
                <c:pt idx="12531">
                  <c:v>0.12</c:v>
                </c:pt>
                <c:pt idx="12532">
                  <c:v>0.21</c:v>
                </c:pt>
                <c:pt idx="12533">
                  <c:v>0.12</c:v>
                </c:pt>
                <c:pt idx="12534">
                  <c:v>0.18</c:v>
                </c:pt>
                <c:pt idx="12535">
                  <c:v>0.12</c:v>
                </c:pt>
                <c:pt idx="12536">
                  <c:v>0.21</c:v>
                </c:pt>
                <c:pt idx="12537">
                  <c:v>0.12</c:v>
                </c:pt>
                <c:pt idx="12538">
                  <c:v>0.21</c:v>
                </c:pt>
                <c:pt idx="12539">
                  <c:v>0.12</c:v>
                </c:pt>
                <c:pt idx="12540">
                  <c:v>0.21</c:v>
                </c:pt>
                <c:pt idx="12541">
                  <c:v>0.12</c:v>
                </c:pt>
                <c:pt idx="12542">
                  <c:v>0.21</c:v>
                </c:pt>
                <c:pt idx="12543">
                  <c:v>0.12</c:v>
                </c:pt>
                <c:pt idx="12544">
                  <c:v>0.21</c:v>
                </c:pt>
                <c:pt idx="12545">
                  <c:v>0.12</c:v>
                </c:pt>
                <c:pt idx="12546">
                  <c:v>0.21</c:v>
                </c:pt>
                <c:pt idx="12547">
                  <c:v>0.12</c:v>
                </c:pt>
                <c:pt idx="12548">
                  <c:v>0.21</c:v>
                </c:pt>
                <c:pt idx="12549">
                  <c:v>0.12</c:v>
                </c:pt>
                <c:pt idx="12550">
                  <c:v>0.21</c:v>
                </c:pt>
                <c:pt idx="12551">
                  <c:v>0.12</c:v>
                </c:pt>
                <c:pt idx="12552">
                  <c:v>0.21</c:v>
                </c:pt>
                <c:pt idx="12553">
                  <c:v>0.12</c:v>
                </c:pt>
                <c:pt idx="12554">
                  <c:v>0.21</c:v>
                </c:pt>
                <c:pt idx="12555">
                  <c:v>0.12</c:v>
                </c:pt>
                <c:pt idx="12556">
                  <c:v>0.21</c:v>
                </c:pt>
                <c:pt idx="12557">
                  <c:v>0.12</c:v>
                </c:pt>
                <c:pt idx="12558">
                  <c:v>0.21</c:v>
                </c:pt>
                <c:pt idx="12559">
                  <c:v>0.12</c:v>
                </c:pt>
                <c:pt idx="12560">
                  <c:v>0.21</c:v>
                </c:pt>
                <c:pt idx="12561">
                  <c:v>0.12</c:v>
                </c:pt>
                <c:pt idx="12562">
                  <c:v>0.21</c:v>
                </c:pt>
                <c:pt idx="12563">
                  <c:v>0.12</c:v>
                </c:pt>
                <c:pt idx="12564">
                  <c:v>0.21</c:v>
                </c:pt>
                <c:pt idx="12565">
                  <c:v>0.12</c:v>
                </c:pt>
                <c:pt idx="12566">
                  <c:v>0.21</c:v>
                </c:pt>
                <c:pt idx="12567">
                  <c:v>0.12</c:v>
                </c:pt>
                <c:pt idx="12568">
                  <c:v>0.21</c:v>
                </c:pt>
                <c:pt idx="12569">
                  <c:v>0.12</c:v>
                </c:pt>
                <c:pt idx="12570">
                  <c:v>0.21</c:v>
                </c:pt>
                <c:pt idx="12571">
                  <c:v>0.12</c:v>
                </c:pt>
                <c:pt idx="12572">
                  <c:v>0.18</c:v>
                </c:pt>
                <c:pt idx="12573">
                  <c:v>0.12</c:v>
                </c:pt>
                <c:pt idx="12574">
                  <c:v>0.21</c:v>
                </c:pt>
                <c:pt idx="12575">
                  <c:v>0.12</c:v>
                </c:pt>
                <c:pt idx="12576">
                  <c:v>0.21</c:v>
                </c:pt>
                <c:pt idx="12577">
                  <c:v>0.12</c:v>
                </c:pt>
                <c:pt idx="12578">
                  <c:v>0.21</c:v>
                </c:pt>
                <c:pt idx="12579">
                  <c:v>0.12</c:v>
                </c:pt>
                <c:pt idx="12580">
                  <c:v>0.21</c:v>
                </c:pt>
                <c:pt idx="12581">
                  <c:v>0.12</c:v>
                </c:pt>
                <c:pt idx="12582">
                  <c:v>0.21</c:v>
                </c:pt>
                <c:pt idx="12583">
                  <c:v>0.12</c:v>
                </c:pt>
                <c:pt idx="12584">
                  <c:v>0.21</c:v>
                </c:pt>
                <c:pt idx="12585">
                  <c:v>0.12</c:v>
                </c:pt>
                <c:pt idx="12586">
                  <c:v>0.21</c:v>
                </c:pt>
                <c:pt idx="12587">
                  <c:v>0.12</c:v>
                </c:pt>
                <c:pt idx="12588">
                  <c:v>0.21</c:v>
                </c:pt>
                <c:pt idx="12589">
                  <c:v>0.12</c:v>
                </c:pt>
                <c:pt idx="12590">
                  <c:v>0.21</c:v>
                </c:pt>
                <c:pt idx="12591">
                  <c:v>0.12</c:v>
                </c:pt>
                <c:pt idx="12592">
                  <c:v>0.21</c:v>
                </c:pt>
                <c:pt idx="12593">
                  <c:v>0.12</c:v>
                </c:pt>
                <c:pt idx="12594">
                  <c:v>0.21</c:v>
                </c:pt>
                <c:pt idx="12595">
                  <c:v>0.12</c:v>
                </c:pt>
                <c:pt idx="12596">
                  <c:v>0.21</c:v>
                </c:pt>
                <c:pt idx="12597">
                  <c:v>0.12</c:v>
                </c:pt>
                <c:pt idx="12598">
                  <c:v>0.21</c:v>
                </c:pt>
                <c:pt idx="12599">
                  <c:v>0.12</c:v>
                </c:pt>
                <c:pt idx="12600">
                  <c:v>0.21</c:v>
                </c:pt>
                <c:pt idx="12601">
                  <c:v>0.12</c:v>
                </c:pt>
                <c:pt idx="12602">
                  <c:v>0.21</c:v>
                </c:pt>
                <c:pt idx="12603">
                  <c:v>0.12</c:v>
                </c:pt>
                <c:pt idx="12604">
                  <c:v>0.21</c:v>
                </c:pt>
                <c:pt idx="12605">
                  <c:v>0.12</c:v>
                </c:pt>
                <c:pt idx="12606">
                  <c:v>0.21</c:v>
                </c:pt>
                <c:pt idx="12607">
                  <c:v>0.12</c:v>
                </c:pt>
                <c:pt idx="12608">
                  <c:v>0.18</c:v>
                </c:pt>
                <c:pt idx="12609">
                  <c:v>0.12</c:v>
                </c:pt>
                <c:pt idx="12610">
                  <c:v>0.21</c:v>
                </c:pt>
                <c:pt idx="12611">
                  <c:v>0.12</c:v>
                </c:pt>
                <c:pt idx="12612">
                  <c:v>0.21</c:v>
                </c:pt>
                <c:pt idx="12613">
                  <c:v>0.12</c:v>
                </c:pt>
                <c:pt idx="12614">
                  <c:v>0.21</c:v>
                </c:pt>
                <c:pt idx="12615">
                  <c:v>0.12</c:v>
                </c:pt>
                <c:pt idx="12616">
                  <c:v>0.21</c:v>
                </c:pt>
                <c:pt idx="12617">
                  <c:v>0.12</c:v>
                </c:pt>
                <c:pt idx="12618">
                  <c:v>0.21</c:v>
                </c:pt>
                <c:pt idx="12619">
                  <c:v>0.12</c:v>
                </c:pt>
                <c:pt idx="12620">
                  <c:v>0.21</c:v>
                </c:pt>
                <c:pt idx="12621">
                  <c:v>0.12</c:v>
                </c:pt>
                <c:pt idx="12622">
                  <c:v>0.21</c:v>
                </c:pt>
                <c:pt idx="12623">
                  <c:v>0.12</c:v>
                </c:pt>
                <c:pt idx="12624">
                  <c:v>0.18</c:v>
                </c:pt>
                <c:pt idx="12625">
                  <c:v>0.12</c:v>
                </c:pt>
                <c:pt idx="12626">
                  <c:v>0.21</c:v>
                </c:pt>
                <c:pt idx="12627">
                  <c:v>0.12</c:v>
                </c:pt>
                <c:pt idx="12628">
                  <c:v>0.21</c:v>
                </c:pt>
                <c:pt idx="12629">
                  <c:v>0.12</c:v>
                </c:pt>
                <c:pt idx="12630">
                  <c:v>0.21</c:v>
                </c:pt>
                <c:pt idx="12631">
                  <c:v>0.12</c:v>
                </c:pt>
                <c:pt idx="12632">
                  <c:v>0.21</c:v>
                </c:pt>
                <c:pt idx="12633">
                  <c:v>0.12</c:v>
                </c:pt>
                <c:pt idx="12634">
                  <c:v>0.21</c:v>
                </c:pt>
                <c:pt idx="12635">
                  <c:v>0.12</c:v>
                </c:pt>
                <c:pt idx="12636">
                  <c:v>0.21</c:v>
                </c:pt>
                <c:pt idx="12637">
                  <c:v>0.12</c:v>
                </c:pt>
                <c:pt idx="12638">
                  <c:v>0.21</c:v>
                </c:pt>
                <c:pt idx="12639">
                  <c:v>0.12</c:v>
                </c:pt>
                <c:pt idx="12640">
                  <c:v>0.21</c:v>
                </c:pt>
                <c:pt idx="12641">
                  <c:v>0.12</c:v>
                </c:pt>
                <c:pt idx="12642">
                  <c:v>0.21</c:v>
                </c:pt>
                <c:pt idx="12643">
                  <c:v>0.12</c:v>
                </c:pt>
                <c:pt idx="12644">
                  <c:v>0.21</c:v>
                </c:pt>
                <c:pt idx="12645">
                  <c:v>0.12</c:v>
                </c:pt>
                <c:pt idx="12646">
                  <c:v>0.21</c:v>
                </c:pt>
                <c:pt idx="12647">
                  <c:v>0.12</c:v>
                </c:pt>
                <c:pt idx="12648">
                  <c:v>0.18</c:v>
                </c:pt>
                <c:pt idx="12649">
                  <c:v>0.12</c:v>
                </c:pt>
                <c:pt idx="12650">
                  <c:v>0.21</c:v>
                </c:pt>
                <c:pt idx="12651">
                  <c:v>0.12</c:v>
                </c:pt>
                <c:pt idx="12652">
                  <c:v>0.21</c:v>
                </c:pt>
                <c:pt idx="12653">
                  <c:v>0.12</c:v>
                </c:pt>
                <c:pt idx="12654">
                  <c:v>0.21</c:v>
                </c:pt>
                <c:pt idx="12655">
                  <c:v>0.12</c:v>
                </c:pt>
                <c:pt idx="12656">
                  <c:v>0.21</c:v>
                </c:pt>
                <c:pt idx="12657">
                  <c:v>0.12</c:v>
                </c:pt>
                <c:pt idx="12658">
                  <c:v>0.21</c:v>
                </c:pt>
                <c:pt idx="12659">
                  <c:v>0.12</c:v>
                </c:pt>
                <c:pt idx="12660">
                  <c:v>0.21</c:v>
                </c:pt>
                <c:pt idx="12661">
                  <c:v>0.12</c:v>
                </c:pt>
                <c:pt idx="12662">
                  <c:v>0.21</c:v>
                </c:pt>
                <c:pt idx="12663">
                  <c:v>0.12</c:v>
                </c:pt>
                <c:pt idx="12664">
                  <c:v>0.21</c:v>
                </c:pt>
                <c:pt idx="12665">
                  <c:v>0.12</c:v>
                </c:pt>
                <c:pt idx="12666">
                  <c:v>0.21</c:v>
                </c:pt>
                <c:pt idx="12667">
                  <c:v>0.12</c:v>
                </c:pt>
                <c:pt idx="12668">
                  <c:v>0.21</c:v>
                </c:pt>
                <c:pt idx="12669">
                  <c:v>0.12</c:v>
                </c:pt>
                <c:pt idx="12670">
                  <c:v>0.21</c:v>
                </c:pt>
                <c:pt idx="12671">
                  <c:v>0.12</c:v>
                </c:pt>
                <c:pt idx="12672">
                  <c:v>0.21</c:v>
                </c:pt>
                <c:pt idx="12673">
                  <c:v>0.12</c:v>
                </c:pt>
                <c:pt idx="12674">
                  <c:v>0.21</c:v>
                </c:pt>
                <c:pt idx="12675">
                  <c:v>0.12</c:v>
                </c:pt>
                <c:pt idx="12676">
                  <c:v>0.21</c:v>
                </c:pt>
                <c:pt idx="12677">
                  <c:v>0.12</c:v>
                </c:pt>
                <c:pt idx="12678">
                  <c:v>0.21</c:v>
                </c:pt>
                <c:pt idx="12679">
                  <c:v>0.12</c:v>
                </c:pt>
                <c:pt idx="12680">
                  <c:v>0.21</c:v>
                </c:pt>
                <c:pt idx="12681">
                  <c:v>0.12</c:v>
                </c:pt>
                <c:pt idx="12682">
                  <c:v>0.21</c:v>
                </c:pt>
                <c:pt idx="12683">
                  <c:v>0.12</c:v>
                </c:pt>
                <c:pt idx="12684">
                  <c:v>0.21</c:v>
                </c:pt>
                <c:pt idx="12685">
                  <c:v>0.12</c:v>
                </c:pt>
                <c:pt idx="12686">
                  <c:v>0.21</c:v>
                </c:pt>
                <c:pt idx="12687">
                  <c:v>0.12</c:v>
                </c:pt>
                <c:pt idx="12688">
                  <c:v>0.21</c:v>
                </c:pt>
                <c:pt idx="12689">
                  <c:v>0.12</c:v>
                </c:pt>
                <c:pt idx="12690">
                  <c:v>0.21</c:v>
                </c:pt>
                <c:pt idx="12691">
                  <c:v>0.12</c:v>
                </c:pt>
                <c:pt idx="12692">
                  <c:v>0.21</c:v>
                </c:pt>
                <c:pt idx="12693">
                  <c:v>0.12</c:v>
                </c:pt>
                <c:pt idx="12694">
                  <c:v>0.21</c:v>
                </c:pt>
                <c:pt idx="12695">
                  <c:v>0.12</c:v>
                </c:pt>
                <c:pt idx="12696">
                  <c:v>0.21</c:v>
                </c:pt>
                <c:pt idx="12697">
                  <c:v>0.12</c:v>
                </c:pt>
                <c:pt idx="12698">
                  <c:v>0.21</c:v>
                </c:pt>
                <c:pt idx="12699">
                  <c:v>0.12</c:v>
                </c:pt>
                <c:pt idx="12700">
                  <c:v>0.21</c:v>
                </c:pt>
                <c:pt idx="12701">
                  <c:v>0.12</c:v>
                </c:pt>
                <c:pt idx="12702">
                  <c:v>0.21</c:v>
                </c:pt>
                <c:pt idx="12703">
                  <c:v>0.12</c:v>
                </c:pt>
                <c:pt idx="12704">
                  <c:v>0.21</c:v>
                </c:pt>
                <c:pt idx="12705">
                  <c:v>0.12</c:v>
                </c:pt>
                <c:pt idx="12706">
                  <c:v>0.21</c:v>
                </c:pt>
                <c:pt idx="12707">
                  <c:v>0.12</c:v>
                </c:pt>
                <c:pt idx="12708">
                  <c:v>0.21</c:v>
                </c:pt>
                <c:pt idx="12709">
                  <c:v>0.12</c:v>
                </c:pt>
                <c:pt idx="12710">
                  <c:v>0.21</c:v>
                </c:pt>
                <c:pt idx="12711">
                  <c:v>0.12</c:v>
                </c:pt>
                <c:pt idx="12712">
                  <c:v>0.21</c:v>
                </c:pt>
                <c:pt idx="12713">
                  <c:v>0.12</c:v>
                </c:pt>
                <c:pt idx="12714">
                  <c:v>0.21</c:v>
                </c:pt>
                <c:pt idx="12715">
                  <c:v>0.12</c:v>
                </c:pt>
                <c:pt idx="12716">
                  <c:v>0.21</c:v>
                </c:pt>
                <c:pt idx="12717">
                  <c:v>0.12</c:v>
                </c:pt>
                <c:pt idx="12718">
                  <c:v>0.21</c:v>
                </c:pt>
                <c:pt idx="12719">
                  <c:v>0.12</c:v>
                </c:pt>
                <c:pt idx="12720">
                  <c:v>0.21</c:v>
                </c:pt>
                <c:pt idx="12721">
                  <c:v>0.12</c:v>
                </c:pt>
                <c:pt idx="12722">
                  <c:v>0.21</c:v>
                </c:pt>
                <c:pt idx="12723">
                  <c:v>0.12</c:v>
                </c:pt>
                <c:pt idx="12724">
                  <c:v>0.21</c:v>
                </c:pt>
                <c:pt idx="12725">
                  <c:v>0.12</c:v>
                </c:pt>
                <c:pt idx="12726">
                  <c:v>0.21</c:v>
                </c:pt>
                <c:pt idx="12727">
                  <c:v>0.12</c:v>
                </c:pt>
                <c:pt idx="12728">
                  <c:v>0.21</c:v>
                </c:pt>
                <c:pt idx="12729">
                  <c:v>0.12</c:v>
                </c:pt>
                <c:pt idx="12730">
                  <c:v>0.21</c:v>
                </c:pt>
                <c:pt idx="12731">
                  <c:v>0.12</c:v>
                </c:pt>
                <c:pt idx="12732">
                  <c:v>0.21</c:v>
                </c:pt>
                <c:pt idx="12733">
                  <c:v>0.12</c:v>
                </c:pt>
                <c:pt idx="12734">
                  <c:v>0.21</c:v>
                </c:pt>
                <c:pt idx="12735">
                  <c:v>0.12</c:v>
                </c:pt>
                <c:pt idx="12736">
                  <c:v>0.21</c:v>
                </c:pt>
                <c:pt idx="12737">
                  <c:v>0.12</c:v>
                </c:pt>
                <c:pt idx="12738">
                  <c:v>0.21</c:v>
                </c:pt>
                <c:pt idx="12739">
                  <c:v>0.12</c:v>
                </c:pt>
                <c:pt idx="12740">
                  <c:v>0.21</c:v>
                </c:pt>
                <c:pt idx="12741">
                  <c:v>0.12</c:v>
                </c:pt>
                <c:pt idx="12742">
                  <c:v>0.18</c:v>
                </c:pt>
                <c:pt idx="12743">
                  <c:v>0.12</c:v>
                </c:pt>
                <c:pt idx="12744">
                  <c:v>0.21</c:v>
                </c:pt>
                <c:pt idx="12745">
                  <c:v>0.12</c:v>
                </c:pt>
                <c:pt idx="12746">
                  <c:v>0.21</c:v>
                </c:pt>
                <c:pt idx="12747">
                  <c:v>0.12</c:v>
                </c:pt>
                <c:pt idx="12748">
                  <c:v>0.21</c:v>
                </c:pt>
                <c:pt idx="12749">
                  <c:v>0.12</c:v>
                </c:pt>
                <c:pt idx="12750">
                  <c:v>0.21</c:v>
                </c:pt>
                <c:pt idx="12751">
                  <c:v>0.12</c:v>
                </c:pt>
                <c:pt idx="12752">
                  <c:v>0.21</c:v>
                </c:pt>
                <c:pt idx="12753">
                  <c:v>0.12</c:v>
                </c:pt>
                <c:pt idx="12754">
                  <c:v>0.21</c:v>
                </c:pt>
                <c:pt idx="12755">
                  <c:v>0.12</c:v>
                </c:pt>
                <c:pt idx="12756">
                  <c:v>0.21</c:v>
                </c:pt>
                <c:pt idx="12757">
                  <c:v>0.12</c:v>
                </c:pt>
                <c:pt idx="12758">
                  <c:v>0.21</c:v>
                </c:pt>
                <c:pt idx="12759">
                  <c:v>0.12</c:v>
                </c:pt>
                <c:pt idx="12760">
                  <c:v>0.21</c:v>
                </c:pt>
                <c:pt idx="12761">
                  <c:v>0.12</c:v>
                </c:pt>
                <c:pt idx="12762">
                  <c:v>0.21</c:v>
                </c:pt>
                <c:pt idx="12763">
                  <c:v>0.12</c:v>
                </c:pt>
                <c:pt idx="12764">
                  <c:v>0.21</c:v>
                </c:pt>
                <c:pt idx="12765">
                  <c:v>0.12</c:v>
                </c:pt>
                <c:pt idx="12766">
                  <c:v>0.21</c:v>
                </c:pt>
                <c:pt idx="12767">
                  <c:v>0.12</c:v>
                </c:pt>
                <c:pt idx="12768">
                  <c:v>0.21</c:v>
                </c:pt>
                <c:pt idx="12769">
                  <c:v>0.12</c:v>
                </c:pt>
                <c:pt idx="12770">
                  <c:v>0.21</c:v>
                </c:pt>
                <c:pt idx="12771">
                  <c:v>0.12</c:v>
                </c:pt>
                <c:pt idx="12772">
                  <c:v>0.21</c:v>
                </c:pt>
                <c:pt idx="12773">
                  <c:v>0.12</c:v>
                </c:pt>
                <c:pt idx="12774">
                  <c:v>0.18</c:v>
                </c:pt>
                <c:pt idx="12775">
                  <c:v>0.12</c:v>
                </c:pt>
                <c:pt idx="12776">
                  <c:v>0.21</c:v>
                </c:pt>
                <c:pt idx="12777">
                  <c:v>0.12</c:v>
                </c:pt>
                <c:pt idx="12778">
                  <c:v>0.21</c:v>
                </c:pt>
                <c:pt idx="12779">
                  <c:v>0.12</c:v>
                </c:pt>
                <c:pt idx="12780">
                  <c:v>0.21</c:v>
                </c:pt>
                <c:pt idx="12781">
                  <c:v>0.12</c:v>
                </c:pt>
                <c:pt idx="12782">
                  <c:v>0.21</c:v>
                </c:pt>
                <c:pt idx="12783">
                  <c:v>0.12</c:v>
                </c:pt>
                <c:pt idx="12784">
                  <c:v>0.21</c:v>
                </c:pt>
                <c:pt idx="12785">
                  <c:v>0.12</c:v>
                </c:pt>
                <c:pt idx="12786">
                  <c:v>0.21</c:v>
                </c:pt>
                <c:pt idx="12787">
                  <c:v>0.12</c:v>
                </c:pt>
                <c:pt idx="12788">
                  <c:v>0.21</c:v>
                </c:pt>
                <c:pt idx="12789">
                  <c:v>0.12</c:v>
                </c:pt>
                <c:pt idx="12790">
                  <c:v>0.21</c:v>
                </c:pt>
                <c:pt idx="12791">
                  <c:v>0.12</c:v>
                </c:pt>
                <c:pt idx="12792">
                  <c:v>0.21</c:v>
                </c:pt>
                <c:pt idx="12793">
                  <c:v>0.12</c:v>
                </c:pt>
                <c:pt idx="12794">
                  <c:v>0.21</c:v>
                </c:pt>
                <c:pt idx="12795">
                  <c:v>0.12</c:v>
                </c:pt>
                <c:pt idx="12796">
                  <c:v>0.21</c:v>
                </c:pt>
                <c:pt idx="12797">
                  <c:v>0.12</c:v>
                </c:pt>
                <c:pt idx="12798">
                  <c:v>0.21</c:v>
                </c:pt>
                <c:pt idx="12799">
                  <c:v>0.12</c:v>
                </c:pt>
                <c:pt idx="12800">
                  <c:v>0.21</c:v>
                </c:pt>
                <c:pt idx="12801">
                  <c:v>0.12</c:v>
                </c:pt>
                <c:pt idx="12802">
                  <c:v>0.21</c:v>
                </c:pt>
                <c:pt idx="12803">
                  <c:v>0.12</c:v>
                </c:pt>
                <c:pt idx="12804">
                  <c:v>0.21</c:v>
                </c:pt>
                <c:pt idx="12805">
                  <c:v>0.12</c:v>
                </c:pt>
                <c:pt idx="12806">
                  <c:v>0.21</c:v>
                </c:pt>
                <c:pt idx="12807">
                  <c:v>0.12</c:v>
                </c:pt>
                <c:pt idx="12808">
                  <c:v>0.21</c:v>
                </c:pt>
                <c:pt idx="12809">
                  <c:v>0.12</c:v>
                </c:pt>
                <c:pt idx="12810">
                  <c:v>0.21</c:v>
                </c:pt>
                <c:pt idx="12811">
                  <c:v>0.12</c:v>
                </c:pt>
                <c:pt idx="12812">
                  <c:v>0.21</c:v>
                </c:pt>
                <c:pt idx="12813">
                  <c:v>0.12</c:v>
                </c:pt>
                <c:pt idx="12814">
                  <c:v>0.21</c:v>
                </c:pt>
                <c:pt idx="12815">
                  <c:v>0.12</c:v>
                </c:pt>
                <c:pt idx="12816">
                  <c:v>0.21</c:v>
                </c:pt>
                <c:pt idx="12817">
                  <c:v>0.12</c:v>
                </c:pt>
                <c:pt idx="12818">
                  <c:v>0.21</c:v>
                </c:pt>
                <c:pt idx="12819">
                  <c:v>0.12</c:v>
                </c:pt>
                <c:pt idx="12820">
                  <c:v>0.21</c:v>
                </c:pt>
                <c:pt idx="12821">
                  <c:v>0.12</c:v>
                </c:pt>
                <c:pt idx="12822">
                  <c:v>0.21</c:v>
                </c:pt>
                <c:pt idx="12823">
                  <c:v>0.12</c:v>
                </c:pt>
                <c:pt idx="12824">
                  <c:v>0.21</c:v>
                </c:pt>
                <c:pt idx="12825">
                  <c:v>0.12</c:v>
                </c:pt>
                <c:pt idx="12826">
                  <c:v>0.21</c:v>
                </c:pt>
                <c:pt idx="12827">
                  <c:v>0.12</c:v>
                </c:pt>
                <c:pt idx="12828">
                  <c:v>0.21</c:v>
                </c:pt>
                <c:pt idx="12829">
                  <c:v>0.12</c:v>
                </c:pt>
                <c:pt idx="12830">
                  <c:v>0.21</c:v>
                </c:pt>
                <c:pt idx="12831">
                  <c:v>0.12</c:v>
                </c:pt>
                <c:pt idx="12832">
                  <c:v>0.21</c:v>
                </c:pt>
                <c:pt idx="12833">
                  <c:v>0.12</c:v>
                </c:pt>
                <c:pt idx="12834">
                  <c:v>0.21</c:v>
                </c:pt>
                <c:pt idx="12835">
                  <c:v>0.12</c:v>
                </c:pt>
                <c:pt idx="12836">
                  <c:v>0.21</c:v>
                </c:pt>
                <c:pt idx="12837">
                  <c:v>0.12</c:v>
                </c:pt>
                <c:pt idx="12838">
                  <c:v>0.21</c:v>
                </c:pt>
                <c:pt idx="12839">
                  <c:v>0.12</c:v>
                </c:pt>
                <c:pt idx="12840">
                  <c:v>0.21</c:v>
                </c:pt>
                <c:pt idx="12841">
                  <c:v>0.12</c:v>
                </c:pt>
                <c:pt idx="12842">
                  <c:v>0.21</c:v>
                </c:pt>
                <c:pt idx="12843">
                  <c:v>0.12</c:v>
                </c:pt>
                <c:pt idx="12844">
                  <c:v>0.21</c:v>
                </c:pt>
                <c:pt idx="12845">
                  <c:v>0.12</c:v>
                </c:pt>
                <c:pt idx="12846">
                  <c:v>0.21</c:v>
                </c:pt>
                <c:pt idx="12847">
                  <c:v>0.12</c:v>
                </c:pt>
                <c:pt idx="12848">
                  <c:v>0.21</c:v>
                </c:pt>
                <c:pt idx="12849">
                  <c:v>0.12</c:v>
                </c:pt>
                <c:pt idx="12850">
                  <c:v>0.21</c:v>
                </c:pt>
                <c:pt idx="12851">
                  <c:v>0.12</c:v>
                </c:pt>
                <c:pt idx="12852">
                  <c:v>0.21</c:v>
                </c:pt>
                <c:pt idx="12853">
                  <c:v>0.12</c:v>
                </c:pt>
                <c:pt idx="12854">
                  <c:v>0.21</c:v>
                </c:pt>
                <c:pt idx="12855">
                  <c:v>0.12</c:v>
                </c:pt>
                <c:pt idx="12856">
                  <c:v>0.21</c:v>
                </c:pt>
                <c:pt idx="12857">
                  <c:v>0.12</c:v>
                </c:pt>
                <c:pt idx="12858">
                  <c:v>0.21</c:v>
                </c:pt>
                <c:pt idx="12859">
                  <c:v>0.12</c:v>
                </c:pt>
                <c:pt idx="12860">
                  <c:v>0.21</c:v>
                </c:pt>
                <c:pt idx="12861">
                  <c:v>0.12</c:v>
                </c:pt>
                <c:pt idx="12862">
                  <c:v>0.21</c:v>
                </c:pt>
                <c:pt idx="12863">
                  <c:v>0.12</c:v>
                </c:pt>
                <c:pt idx="12864">
                  <c:v>0.21</c:v>
                </c:pt>
                <c:pt idx="12865">
                  <c:v>0.12</c:v>
                </c:pt>
                <c:pt idx="12866">
                  <c:v>0.21</c:v>
                </c:pt>
                <c:pt idx="12867">
                  <c:v>0.12</c:v>
                </c:pt>
                <c:pt idx="12868">
                  <c:v>0.21</c:v>
                </c:pt>
                <c:pt idx="12869">
                  <c:v>0.12</c:v>
                </c:pt>
                <c:pt idx="12870">
                  <c:v>0.21</c:v>
                </c:pt>
                <c:pt idx="12871">
                  <c:v>0.12</c:v>
                </c:pt>
                <c:pt idx="12872">
                  <c:v>0.21</c:v>
                </c:pt>
                <c:pt idx="12873">
                  <c:v>0.12</c:v>
                </c:pt>
                <c:pt idx="12874">
                  <c:v>0.21</c:v>
                </c:pt>
                <c:pt idx="12875">
                  <c:v>0.12</c:v>
                </c:pt>
                <c:pt idx="12876">
                  <c:v>0.21</c:v>
                </c:pt>
                <c:pt idx="12877">
                  <c:v>0.12</c:v>
                </c:pt>
                <c:pt idx="12878">
                  <c:v>0.21</c:v>
                </c:pt>
                <c:pt idx="12879">
                  <c:v>0.12</c:v>
                </c:pt>
                <c:pt idx="12880">
                  <c:v>0.21</c:v>
                </c:pt>
                <c:pt idx="12881">
                  <c:v>0.12</c:v>
                </c:pt>
                <c:pt idx="12882">
                  <c:v>0.21</c:v>
                </c:pt>
                <c:pt idx="12883">
                  <c:v>0.12</c:v>
                </c:pt>
                <c:pt idx="12884">
                  <c:v>0.21</c:v>
                </c:pt>
                <c:pt idx="12885">
                  <c:v>0.12</c:v>
                </c:pt>
                <c:pt idx="12886">
                  <c:v>0.21</c:v>
                </c:pt>
                <c:pt idx="12887">
                  <c:v>0.12</c:v>
                </c:pt>
                <c:pt idx="12888">
                  <c:v>0.21</c:v>
                </c:pt>
                <c:pt idx="12889">
                  <c:v>0.12</c:v>
                </c:pt>
                <c:pt idx="12890">
                  <c:v>0.21</c:v>
                </c:pt>
                <c:pt idx="12891">
                  <c:v>0.12</c:v>
                </c:pt>
                <c:pt idx="12892">
                  <c:v>0.21</c:v>
                </c:pt>
                <c:pt idx="12893">
                  <c:v>0.12</c:v>
                </c:pt>
                <c:pt idx="12894">
                  <c:v>0.21</c:v>
                </c:pt>
                <c:pt idx="12895">
                  <c:v>0.12</c:v>
                </c:pt>
                <c:pt idx="12896">
                  <c:v>0.21</c:v>
                </c:pt>
                <c:pt idx="12897">
                  <c:v>0.12</c:v>
                </c:pt>
                <c:pt idx="12898">
                  <c:v>0.21</c:v>
                </c:pt>
                <c:pt idx="12899">
                  <c:v>0.12</c:v>
                </c:pt>
                <c:pt idx="12900">
                  <c:v>0.21</c:v>
                </c:pt>
                <c:pt idx="12901">
                  <c:v>0.12</c:v>
                </c:pt>
                <c:pt idx="12902">
                  <c:v>0.21</c:v>
                </c:pt>
                <c:pt idx="12903">
                  <c:v>0.12</c:v>
                </c:pt>
                <c:pt idx="12904">
                  <c:v>0.21</c:v>
                </c:pt>
                <c:pt idx="12905">
                  <c:v>0.12</c:v>
                </c:pt>
                <c:pt idx="12906">
                  <c:v>0.21</c:v>
                </c:pt>
                <c:pt idx="12907">
                  <c:v>0.12</c:v>
                </c:pt>
                <c:pt idx="12908">
                  <c:v>0.21</c:v>
                </c:pt>
                <c:pt idx="12909">
                  <c:v>0.12</c:v>
                </c:pt>
                <c:pt idx="12910">
                  <c:v>0.21</c:v>
                </c:pt>
                <c:pt idx="12911">
                  <c:v>0.12</c:v>
                </c:pt>
                <c:pt idx="12912">
                  <c:v>0.21</c:v>
                </c:pt>
                <c:pt idx="12913">
                  <c:v>0.12</c:v>
                </c:pt>
                <c:pt idx="12914">
                  <c:v>0.21</c:v>
                </c:pt>
                <c:pt idx="12915">
                  <c:v>0.12</c:v>
                </c:pt>
                <c:pt idx="12916">
                  <c:v>0.21</c:v>
                </c:pt>
                <c:pt idx="12917">
                  <c:v>0.12</c:v>
                </c:pt>
                <c:pt idx="12918">
                  <c:v>0.21</c:v>
                </c:pt>
                <c:pt idx="12919">
                  <c:v>0.12</c:v>
                </c:pt>
                <c:pt idx="12920">
                  <c:v>0.21</c:v>
                </c:pt>
                <c:pt idx="12921">
                  <c:v>0.12</c:v>
                </c:pt>
                <c:pt idx="12922">
                  <c:v>0.21</c:v>
                </c:pt>
                <c:pt idx="12923">
                  <c:v>0.12</c:v>
                </c:pt>
                <c:pt idx="12924">
                  <c:v>0.21</c:v>
                </c:pt>
                <c:pt idx="12925">
                  <c:v>0.12</c:v>
                </c:pt>
                <c:pt idx="12926">
                  <c:v>0.21</c:v>
                </c:pt>
                <c:pt idx="12927">
                  <c:v>0.12</c:v>
                </c:pt>
                <c:pt idx="12928">
                  <c:v>0.21</c:v>
                </c:pt>
                <c:pt idx="12929">
                  <c:v>0.12</c:v>
                </c:pt>
                <c:pt idx="12930">
                  <c:v>0.21</c:v>
                </c:pt>
                <c:pt idx="12931">
                  <c:v>0.12</c:v>
                </c:pt>
                <c:pt idx="12932">
                  <c:v>0.21</c:v>
                </c:pt>
                <c:pt idx="12933">
                  <c:v>0.12</c:v>
                </c:pt>
                <c:pt idx="12934">
                  <c:v>0.21</c:v>
                </c:pt>
                <c:pt idx="12935">
                  <c:v>0.12</c:v>
                </c:pt>
                <c:pt idx="12936">
                  <c:v>0.21</c:v>
                </c:pt>
                <c:pt idx="12937">
                  <c:v>0.12</c:v>
                </c:pt>
                <c:pt idx="12938">
                  <c:v>0.21</c:v>
                </c:pt>
                <c:pt idx="12939">
                  <c:v>0.12</c:v>
                </c:pt>
                <c:pt idx="12940">
                  <c:v>0.21</c:v>
                </c:pt>
                <c:pt idx="12941">
                  <c:v>0.12</c:v>
                </c:pt>
                <c:pt idx="12942">
                  <c:v>0.21</c:v>
                </c:pt>
                <c:pt idx="12943">
                  <c:v>0.12</c:v>
                </c:pt>
                <c:pt idx="12944">
                  <c:v>0.21</c:v>
                </c:pt>
                <c:pt idx="12945">
                  <c:v>0.12</c:v>
                </c:pt>
                <c:pt idx="12946">
                  <c:v>0.21</c:v>
                </c:pt>
                <c:pt idx="12947">
                  <c:v>0.12</c:v>
                </c:pt>
                <c:pt idx="12948">
                  <c:v>0.21</c:v>
                </c:pt>
                <c:pt idx="12949">
                  <c:v>0.12</c:v>
                </c:pt>
                <c:pt idx="12950">
                  <c:v>0.21</c:v>
                </c:pt>
                <c:pt idx="12951">
                  <c:v>0.12</c:v>
                </c:pt>
                <c:pt idx="12952">
                  <c:v>0.21</c:v>
                </c:pt>
                <c:pt idx="12953">
                  <c:v>0.12</c:v>
                </c:pt>
                <c:pt idx="12954">
                  <c:v>0.21</c:v>
                </c:pt>
                <c:pt idx="12955">
                  <c:v>0.12</c:v>
                </c:pt>
                <c:pt idx="12956">
                  <c:v>0.21</c:v>
                </c:pt>
                <c:pt idx="12957">
                  <c:v>0.12</c:v>
                </c:pt>
                <c:pt idx="12958">
                  <c:v>0.21</c:v>
                </c:pt>
                <c:pt idx="12959">
                  <c:v>0.12</c:v>
                </c:pt>
                <c:pt idx="12960">
                  <c:v>0.21</c:v>
                </c:pt>
                <c:pt idx="12961">
                  <c:v>0.12</c:v>
                </c:pt>
                <c:pt idx="12962">
                  <c:v>0.21</c:v>
                </c:pt>
                <c:pt idx="12963">
                  <c:v>0.12</c:v>
                </c:pt>
                <c:pt idx="12964">
                  <c:v>0.21</c:v>
                </c:pt>
                <c:pt idx="12965">
                  <c:v>0.12</c:v>
                </c:pt>
                <c:pt idx="12966">
                  <c:v>0.21</c:v>
                </c:pt>
                <c:pt idx="12967">
                  <c:v>0.12</c:v>
                </c:pt>
                <c:pt idx="12968">
                  <c:v>0.21</c:v>
                </c:pt>
                <c:pt idx="12969">
                  <c:v>0.12</c:v>
                </c:pt>
                <c:pt idx="12970">
                  <c:v>0.21</c:v>
                </c:pt>
                <c:pt idx="12971">
                  <c:v>0.12</c:v>
                </c:pt>
                <c:pt idx="12972">
                  <c:v>0.21</c:v>
                </c:pt>
                <c:pt idx="12973">
                  <c:v>0.12</c:v>
                </c:pt>
                <c:pt idx="12974">
                  <c:v>0.21</c:v>
                </c:pt>
                <c:pt idx="12975">
                  <c:v>0.12</c:v>
                </c:pt>
                <c:pt idx="12976">
                  <c:v>0.21</c:v>
                </c:pt>
                <c:pt idx="12977">
                  <c:v>0.12</c:v>
                </c:pt>
                <c:pt idx="12978">
                  <c:v>0.21</c:v>
                </c:pt>
                <c:pt idx="12979">
                  <c:v>0.12</c:v>
                </c:pt>
                <c:pt idx="12980">
                  <c:v>0.21</c:v>
                </c:pt>
                <c:pt idx="12981">
                  <c:v>0.12</c:v>
                </c:pt>
                <c:pt idx="12982">
                  <c:v>0.21</c:v>
                </c:pt>
                <c:pt idx="12983">
                  <c:v>0.12</c:v>
                </c:pt>
                <c:pt idx="12984">
                  <c:v>0.21</c:v>
                </c:pt>
                <c:pt idx="12985">
                  <c:v>0.12</c:v>
                </c:pt>
                <c:pt idx="12986">
                  <c:v>0.21</c:v>
                </c:pt>
                <c:pt idx="12987">
                  <c:v>0.12</c:v>
                </c:pt>
                <c:pt idx="12988">
                  <c:v>0.21</c:v>
                </c:pt>
                <c:pt idx="12989">
                  <c:v>0.12</c:v>
                </c:pt>
                <c:pt idx="12990">
                  <c:v>0.21</c:v>
                </c:pt>
                <c:pt idx="12991">
                  <c:v>0.12</c:v>
                </c:pt>
                <c:pt idx="12992">
                  <c:v>0.21</c:v>
                </c:pt>
                <c:pt idx="12993">
                  <c:v>0.12</c:v>
                </c:pt>
                <c:pt idx="12994">
                  <c:v>0.21</c:v>
                </c:pt>
                <c:pt idx="12995">
                  <c:v>0.12</c:v>
                </c:pt>
                <c:pt idx="12996">
                  <c:v>0.21</c:v>
                </c:pt>
                <c:pt idx="12997">
                  <c:v>0.12</c:v>
                </c:pt>
                <c:pt idx="12998">
                  <c:v>0.21</c:v>
                </c:pt>
                <c:pt idx="12999">
                  <c:v>0.12</c:v>
                </c:pt>
                <c:pt idx="13000">
                  <c:v>0.21</c:v>
                </c:pt>
                <c:pt idx="13001">
                  <c:v>0.12</c:v>
                </c:pt>
                <c:pt idx="13002">
                  <c:v>0.21</c:v>
                </c:pt>
                <c:pt idx="13003">
                  <c:v>0.12</c:v>
                </c:pt>
                <c:pt idx="13004">
                  <c:v>0.21</c:v>
                </c:pt>
                <c:pt idx="13005">
                  <c:v>0.12</c:v>
                </c:pt>
                <c:pt idx="13006">
                  <c:v>0.21</c:v>
                </c:pt>
                <c:pt idx="13007">
                  <c:v>0.12</c:v>
                </c:pt>
                <c:pt idx="13008">
                  <c:v>0.21</c:v>
                </c:pt>
                <c:pt idx="13009">
                  <c:v>0.12</c:v>
                </c:pt>
                <c:pt idx="13010">
                  <c:v>0.21</c:v>
                </c:pt>
                <c:pt idx="13011">
                  <c:v>0.12</c:v>
                </c:pt>
                <c:pt idx="13012">
                  <c:v>0.18</c:v>
                </c:pt>
                <c:pt idx="13013">
                  <c:v>0.12</c:v>
                </c:pt>
                <c:pt idx="13014">
                  <c:v>0.18</c:v>
                </c:pt>
                <c:pt idx="13015">
                  <c:v>0.12</c:v>
                </c:pt>
                <c:pt idx="13016">
                  <c:v>0.21</c:v>
                </c:pt>
                <c:pt idx="13017">
                  <c:v>0.12</c:v>
                </c:pt>
                <c:pt idx="13018">
                  <c:v>0.21</c:v>
                </c:pt>
                <c:pt idx="13019">
                  <c:v>0.12</c:v>
                </c:pt>
                <c:pt idx="13020">
                  <c:v>0.21</c:v>
                </c:pt>
                <c:pt idx="13021">
                  <c:v>0.12</c:v>
                </c:pt>
                <c:pt idx="13022">
                  <c:v>0.21</c:v>
                </c:pt>
                <c:pt idx="13023">
                  <c:v>0.12</c:v>
                </c:pt>
                <c:pt idx="13024">
                  <c:v>0.21</c:v>
                </c:pt>
                <c:pt idx="13025">
                  <c:v>0.12</c:v>
                </c:pt>
                <c:pt idx="13026">
                  <c:v>0.21</c:v>
                </c:pt>
                <c:pt idx="13027">
                  <c:v>0.12</c:v>
                </c:pt>
                <c:pt idx="13028">
                  <c:v>0.21</c:v>
                </c:pt>
                <c:pt idx="13029">
                  <c:v>0.12</c:v>
                </c:pt>
                <c:pt idx="13030">
                  <c:v>0.21</c:v>
                </c:pt>
                <c:pt idx="13031">
                  <c:v>0.12</c:v>
                </c:pt>
                <c:pt idx="13032">
                  <c:v>0.21</c:v>
                </c:pt>
                <c:pt idx="13033">
                  <c:v>0.12</c:v>
                </c:pt>
                <c:pt idx="13034">
                  <c:v>0.21</c:v>
                </c:pt>
                <c:pt idx="13035">
                  <c:v>0.12</c:v>
                </c:pt>
                <c:pt idx="13036">
                  <c:v>0.21</c:v>
                </c:pt>
                <c:pt idx="13037">
                  <c:v>0.12</c:v>
                </c:pt>
                <c:pt idx="13038">
                  <c:v>0.18</c:v>
                </c:pt>
                <c:pt idx="13039">
                  <c:v>0.12</c:v>
                </c:pt>
                <c:pt idx="13040">
                  <c:v>0.21</c:v>
                </c:pt>
                <c:pt idx="13041">
                  <c:v>0.12</c:v>
                </c:pt>
                <c:pt idx="13042">
                  <c:v>0.21</c:v>
                </c:pt>
                <c:pt idx="13043">
                  <c:v>0.12</c:v>
                </c:pt>
                <c:pt idx="13044">
                  <c:v>0.21</c:v>
                </c:pt>
                <c:pt idx="13045">
                  <c:v>0.12</c:v>
                </c:pt>
                <c:pt idx="13046">
                  <c:v>0.21</c:v>
                </c:pt>
                <c:pt idx="13047">
                  <c:v>0.12</c:v>
                </c:pt>
                <c:pt idx="13048">
                  <c:v>0.21</c:v>
                </c:pt>
                <c:pt idx="13049">
                  <c:v>0.12</c:v>
                </c:pt>
                <c:pt idx="13050">
                  <c:v>0.21</c:v>
                </c:pt>
                <c:pt idx="13051">
                  <c:v>0.12</c:v>
                </c:pt>
                <c:pt idx="13052">
                  <c:v>0.21</c:v>
                </c:pt>
                <c:pt idx="13053">
                  <c:v>0.12</c:v>
                </c:pt>
                <c:pt idx="13054">
                  <c:v>0.21</c:v>
                </c:pt>
                <c:pt idx="13055">
                  <c:v>0.12</c:v>
                </c:pt>
                <c:pt idx="13056">
                  <c:v>0.21</c:v>
                </c:pt>
                <c:pt idx="13057">
                  <c:v>0.12</c:v>
                </c:pt>
                <c:pt idx="13058">
                  <c:v>0.21</c:v>
                </c:pt>
                <c:pt idx="13059">
                  <c:v>0.12</c:v>
                </c:pt>
                <c:pt idx="13060">
                  <c:v>0.21</c:v>
                </c:pt>
                <c:pt idx="13061">
                  <c:v>0.12</c:v>
                </c:pt>
                <c:pt idx="13062">
                  <c:v>0.21</c:v>
                </c:pt>
                <c:pt idx="13063">
                  <c:v>0.12</c:v>
                </c:pt>
                <c:pt idx="13064">
                  <c:v>0.21</c:v>
                </c:pt>
                <c:pt idx="13065">
                  <c:v>0.12</c:v>
                </c:pt>
                <c:pt idx="13066">
                  <c:v>0.21</c:v>
                </c:pt>
                <c:pt idx="13067">
                  <c:v>0.12</c:v>
                </c:pt>
                <c:pt idx="13068">
                  <c:v>0.21</c:v>
                </c:pt>
                <c:pt idx="13069">
                  <c:v>0.12</c:v>
                </c:pt>
                <c:pt idx="13070">
                  <c:v>0.21</c:v>
                </c:pt>
                <c:pt idx="13071">
                  <c:v>0.12</c:v>
                </c:pt>
                <c:pt idx="13072">
                  <c:v>0.21</c:v>
                </c:pt>
                <c:pt idx="13073">
                  <c:v>0.12</c:v>
                </c:pt>
                <c:pt idx="13074">
                  <c:v>0.21</c:v>
                </c:pt>
                <c:pt idx="13075">
                  <c:v>0.12</c:v>
                </c:pt>
                <c:pt idx="13076">
                  <c:v>0.21</c:v>
                </c:pt>
                <c:pt idx="13077">
                  <c:v>0.12</c:v>
                </c:pt>
                <c:pt idx="13078">
                  <c:v>0.21</c:v>
                </c:pt>
                <c:pt idx="13079">
                  <c:v>0.12</c:v>
                </c:pt>
                <c:pt idx="13080">
                  <c:v>0.21</c:v>
                </c:pt>
                <c:pt idx="13081">
                  <c:v>0.12</c:v>
                </c:pt>
                <c:pt idx="13082">
                  <c:v>0.21</c:v>
                </c:pt>
                <c:pt idx="13083">
                  <c:v>0.12</c:v>
                </c:pt>
                <c:pt idx="13084">
                  <c:v>0.21</c:v>
                </c:pt>
                <c:pt idx="13085">
                  <c:v>0.12</c:v>
                </c:pt>
                <c:pt idx="13086">
                  <c:v>0.21</c:v>
                </c:pt>
                <c:pt idx="13087">
                  <c:v>0.12</c:v>
                </c:pt>
                <c:pt idx="13088">
                  <c:v>0.21</c:v>
                </c:pt>
                <c:pt idx="13089">
                  <c:v>0.12</c:v>
                </c:pt>
                <c:pt idx="13090">
                  <c:v>0.21</c:v>
                </c:pt>
                <c:pt idx="13091">
                  <c:v>0.12</c:v>
                </c:pt>
                <c:pt idx="13092">
                  <c:v>0.21</c:v>
                </c:pt>
                <c:pt idx="13093">
                  <c:v>0.12</c:v>
                </c:pt>
                <c:pt idx="13094">
                  <c:v>0.21</c:v>
                </c:pt>
                <c:pt idx="13095">
                  <c:v>0.12</c:v>
                </c:pt>
                <c:pt idx="13096">
                  <c:v>0.21</c:v>
                </c:pt>
                <c:pt idx="13097">
                  <c:v>0.12</c:v>
                </c:pt>
                <c:pt idx="13098">
                  <c:v>0.21</c:v>
                </c:pt>
                <c:pt idx="13099">
                  <c:v>0.12</c:v>
                </c:pt>
                <c:pt idx="13100">
                  <c:v>0.21</c:v>
                </c:pt>
                <c:pt idx="13101">
                  <c:v>0.12</c:v>
                </c:pt>
                <c:pt idx="13102">
                  <c:v>0.21</c:v>
                </c:pt>
                <c:pt idx="13103">
                  <c:v>0.12</c:v>
                </c:pt>
                <c:pt idx="13104">
                  <c:v>0.21</c:v>
                </c:pt>
                <c:pt idx="13105">
                  <c:v>0.12</c:v>
                </c:pt>
                <c:pt idx="13106">
                  <c:v>0.21</c:v>
                </c:pt>
                <c:pt idx="13107">
                  <c:v>0.12</c:v>
                </c:pt>
                <c:pt idx="13108">
                  <c:v>0.21</c:v>
                </c:pt>
                <c:pt idx="13109">
                  <c:v>0.12</c:v>
                </c:pt>
                <c:pt idx="13110">
                  <c:v>0.21</c:v>
                </c:pt>
                <c:pt idx="13111">
                  <c:v>0.12</c:v>
                </c:pt>
                <c:pt idx="13112">
                  <c:v>0.21</c:v>
                </c:pt>
                <c:pt idx="13113">
                  <c:v>0.12</c:v>
                </c:pt>
                <c:pt idx="13114">
                  <c:v>0.21</c:v>
                </c:pt>
                <c:pt idx="13115">
                  <c:v>0.12</c:v>
                </c:pt>
                <c:pt idx="13116">
                  <c:v>0.21</c:v>
                </c:pt>
                <c:pt idx="13117">
                  <c:v>0.12</c:v>
                </c:pt>
                <c:pt idx="13118">
                  <c:v>0.21</c:v>
                </c:pt>
                <c:pt idx="13119">
                  <c:v>0.12</c:v>
                </c:pt>
                <c:pt idx="13120">
                  <c:v>0.21</c:v>
                </c:pt>
                <c:pt idx="13121">
                  <c:v>0.12</c:v>
                </c:pt>
                <c:pt idx="13122">
                  <c:v>0.21</c:v>
                </c:pt>
                <c:pt idx="13123">
                  <c:v>0.12</c:v>
                </c:pt>
                <c:pt idx="13124">
                  <c:v>0.21</c:v>
                </c:pt>
                <c:pt idx="13125">
                  <c:v>0.12</c:v>
                </c:pt>
                <c:pt idx="13126">
                  <c:v>0.21</c:v>
                </c:pt>
                <c:pt idx="13127">
                  <c:v>0.12</c:v>
                </c:pt>
                <c:pt idx="13128">
                  <c:v>0.21</c:v>
                </c:pt>
                <c:pt idx="13129">
                  <c:v>0.12</c:v>
                </c:pt>
                <c:pt idx="13130">
                  <c:v>0.21</c:v>
                </c:pt>
                <c:pt idx="13131">
                  <c:v>0.12</c:v>
                </c:pt>
                <c:pt idx="13132">
                  <c:v>0.21</c:v>
                </c:pt>
                <c:pt idx="13133">
                  <c:v>0.12</c:v>
                </c:pt>
                <c:pt idx="13134">
                  <c:v>0.21</c:v>
                </c:pt>
                <c:pt idx="13135">
                  <c:v>0.12</c:v>
                </c:pt>
                <c:pt idx="13136">
                  <c:v>0.21</c:v>
                </c:pt>
                <c:pt idx="13137">
                  <c:v>0.12</c:v>
                </c:pt>
                <c:pt idx="13138">
                  <c:v>0.21</c:v>
                </c:pt>
                <c:pt idx="13139">
                  <c:v>0.12</c:v>
                </c:pt>
                <c:pt idx="13140">
                  <c:v>0.21</c:v>
                </c:pt>
                <c:pt idx="13141">
                  <c:v>0.12</c:v>
                </c:pt>
                <c:pt idx="13142">
                  <c:v>0.21</c:v>
                </c:pt>
                <c:pt idx="13143">
                  <c:v>0.12</c:v>
                </c:pt>
                <c:pt idx="13144">
                  <c:v>0.21</c:v>
                </c:pt>
                <c:pt idx="13145">
                  <c:v>0.12</c:v>
                </c:pt>
                <c:pt idx="13146">
                  <c:v>0.21</c:v>
                </c:pt>
                <c:pt idx="13147">
                  <c:v>0.12</c:v>
                </c:pt>
                <c:pt idx="13148">
                  <c:v>0.21</c:v>
                </c:pt>
                <c:pt idx="13149">
                  <c:v>0.12</c:v>
                </c:pt>
                <c:pt idx="13150">
                  <c:v>0.21</c:v>
                </c:pt>
                <c:pt idx="13151">
                  <c:v>0.12</c:v>
                </c:pt>
                <c:pt idx="13152">
                  <c:v>0.21</c:v>
                </c:pt>
                <c:pt idx="13153">
                  <c:v>0.12</c:v>
                </c:pt>
                <c:pt idx="13154">
                  <c:v>0.18</c:v>
                </c:pt>
                <c:pt idx="13155">
                  <c:v>0.12</c:v>
                </c:pt>
                <c:pt idx="13156">
                  <c:v>0.21</c:v>
                </c:pt>
                <c:pt idx="13157">
                  <c:v>0.12</c:v>
                </c:pt>
                <c:pt idx="13158">
                  <c:v>0.21</c:v>
                </c:pt>
                <c:pt idx="13159">
                  <c:v>0.12</c:v>
                </c:pt>
                <c:pt idx="13160">
                  <c:v>0.21</c:v>
                </c:pt>
                <c:pt idx="13161">
                  <c:v>0.12</c:v>
                </c:pt>
                <c:pt idx="13162">
                  <c:v>0.21</c:v>
                </c:pt>
                <c:pt idx="13163">
                  <c:v>0.12</c:v>
                </c:pt>
                <c:pt idx="13164">
                  <c:v>0.21</c:v>
                </c:pt>
                <c:pt idx="13165">
                  <c:v>0.12</c:v>
                </c:pt>
                <c:pt idx="13166">
                  <c:v>0.21</c:v>
                </c:pt>
                <c:pt idx="13167">
                  <c:v>0.12</c:v>
                </c:pt>
                <c:pt idx="13168">
                  <c:v>0.21</c:v>
                </c:pt>
                <c:pt idx="13169">
                  <c:v>0.12</c:v>
                </c:pt>
                <c:pt idx="13170">
                  <c:v>0.21</c:v>
                </c:pt>
                <c:pt idx="13171">
                  <c:v>0.12</c:v>
                </c:pt>
                <c:pt idx="13172">
                  <c:v>0.21</c:v>
                </c:pt>
                <c:pt idx="13173">
                  <c:v>0.12</c:v>
                </c:pt>
                <c:pt idx="13174">
                  <c:v>0.21</c:v>
                </c:pt>
                <c:pt idx="13175">
                  <c:v>0.12</c:v>
                </c:pt>
                <c:pt idx="13176">
                  <c:v>0.21</c:v>
                </c:pt>
                <c:pt idx="13177">
                  <c:v>0.12</c:v>
                </c:pt>
                <c:pt idx="13178">
                  <c:v>0.21</c:v>
                </c:pt>
                <c:pt idx="13179">
                  <c:v>0.12</c:v>
                </c:pt>
                <c:pt idx="13180">
                  <c:v>0.21</c:v>
                </c:pt>
                <c:pt idx="13181">
                  <c:v>0.12</c:v>
                </c:pt>
                <c:pt idx="13182">
                  <c:v>0.21</c:v>
                </c:pt>
                <c:pt idx="13183">
                  <c:v>0.12</c:v>
                </c:pt>
                <c:pt idx="13184">
                  <c:v>0.21</c:v>
                </c:pt>
                <c:pt idx="13185">
                  <c:v>0.12</c:v>
                </c:pt>
                <c:pt idx="13186">
                  <c:v>0.21</c:v>
                </c:pt>
                <c:pt idx="13187">
                  <c:v>0.12</c:v>
                </c:pt>
                <c:pt idx="13188">
                  <c:v>0.21</c:v>
                </c:pt>
                <c:pt idx="13189">
                  <c:v>0.12</c:v>
                </c:pt>
                <c:pt idx="13190">
                  <c:v>0.21</c:v>
                </c:pt>
                <c:pt idx="13191">
                  <c:v>0.12</c:v>
                </c:pt>
                <c:pt idx="13192">
                  <c:v>0.21</c:v>
                </c:pt>
                <c:pt idx="13193">
                  <c:v>0.12</c:v>
                </c:pt>
                <c:pt idx="13194">
                  <c:v>0.21</c:v>
                </c:pt>
                <c:pt idx="13195">
                  <c:v>0.12</c:v>
                </c:pt>
                <c:pt idx="13196">
                  <c:v>0.21</c:v>
                </c:pt>
                <c:pt idx="13197">
                  <c:v>0.12</c:v>
                </c:pt>
                <c:pt idx="13198">
                  <c:v>0.21</c:v>
                </c:pt>
                <c:pt idx="13199">
                  <c:v>0.12</c:v>
                </c:pt>
                <c:pt idx="13200">
                  <c:v>0.21</c:v>
                </c:pt>
                <c:pt idx="13201">
                  <c:v>0.12</c:v>
                </c:pt>
                <c:pt idx="13202">
                  <c:v>0.21</c:v>
                </c:pt>
                <c:pt idx="13203">
                  <c:v>0.12</c:v>
                </c:pt>
                <c:pt idx="13204">
                  <c:v>0.21</c:v>
                </c:pt>
                <c:pt idx="13205">
                  <c:v>0.12</c:v>
                </c:pt>
                <c:pt idx="13206">
                  <c:v>0.21</c:v>
                </c:pt>
                <c:pt idx="13207">
                  <c:v>0.12</c:v>
                </c:pt>
                <c:pt idx="13208">
                  <c:v>0.21</c:v>
                </c:pt>
                <c:pt idx="13209">
                  <c:v>0.12</c:v>
                </c:pt>
                <c:pt idx="13210">
                  <c:v>0.21</c:v>
                </c:pt>
                <c:pt idx="13211">
                  <c:v>0.12</c:v>
                </c:pt>
                <c:pt idx="13212">
                  <c:v>0.21</c:v>
                </c:pt>
                <c:pt idx="13213">
                  <c:v>0.12</c:v>
                </c:pt>
                <c:pt idx="13214">
                  <c:v>0.21</c:v>
                </c:pt>
                <c:pt idx="13215">
                  <c:v>0.12</c:v>
                </c:pt>
                <c:pt idx="13216">
                  <c:v>0.21</c:v>
                </c:pt>
                <c:pt idx="13217">
                  <c:v>0.12</c:v>
                </c:pt>
                <c:pt idx="13218">
                  <c:v>0.21</c:v>
                </c:pt>
                <c:pt idx="13219">
                  <c:v>0.12</c:v>
                </c:pt>
                <c:pt idx="13220">
                  <c:v>0.21</c:v>
                </c:pt>
                <c:pt idx="13221">
                  <c:v>0.12</c:v>
                </c:pt>
                <c:pt idx="13222">
                  <c:v>0.21</c:v>
                </c:pt>
                <c:pt idx="13223">
                  <c:v>0.12</c:v>
                </c:pt>
                <c:pt idx="13224">
                  <c:v>0.21</c:v>
                </c:pt>
                <c:pt idx="13225">
                  <c:v>0.12</c:v>
                </c:pt>
                <c:pt idx="13226">
                  <c:v>0.21</c:v>
                </c:pt>
                <c:pt idx="13227">
                  <c:v>0.12</c:v>
                </c:pt>
                <c:pt idx="13228">
                  <c:v>0.21</c:v>
                </c:pt>
                <c:pt idx="13229">
                  <c:v>0.12</c:v>
                </c:pt>
                <c:pt idx="13230">
                  <c:v>0.21</c:v>
                </c:pt>
                <c:pt idx="13231">
                  <c:v>0.12</c:v>
                </c:pt>
                <c:pt idx="13232">
                  <c:v>0.21</c:v>
                </c:pt>
                <c:pt idx="13233">
                  <c:v>0.12</c:v>
                </c:pt>
                <c:pt idx="13234">
                  <c:v>0.21</c:v>
                </c:pt>
                <c:pt idx="13235">
                  <c:v>0.12</c:v>
                </c:pt>
                <c:pt idx="13236">
                  <c:v>0.21</c:v>
                </c:pt>
                <c:pt idx="13237">
                  <c:v>0.12</c:v>
                </c:pt>
                <c:pt idx="13238">
                  <c:v>0.21</c:v>
                </c:pt>
                <c:pt idx="13239">
                  <c:v>0.12</c:v>
                </c:pt>
                <c:pt idx="13240">
                  <c:v>0.21</c:v>
                </c:pt>
                <c:pt idx="13241">
                  <c:v>0.12</c:v>
                </c:pt>
                <c:pt idx="13242">
                  <c:v>0.21</c:v>
                </c:pt>
                <c:pt idx="13243">
                  <c:v>0.12</c:v>
                </c:pt>
                <c:pt idx="13244">
                  <c:v>0.21</c:v>
                </c:pt>
                <c:pt idx="13245">
                  <c:v>0.12</c:v>
                </c:pt>
                <c:pt idx="13246">
                  <c:v>0.21</c:v>
                </c:pt>
                <c:pt idx="13247">
                  <c:v>0.12</c:v>
                </c:pt>
                <c:pt idx="13248">
                  <c:v>0.21</c:v>
                </c:pt>
                <c:pt idx="13249">
                  <c:v>0.12</c:v>
                </c:pt>
                <c:pt idx="13250">
                  <c:v>0.21</c:v>
                </c:pt>
                <c:pt idx="13251">
                  <c:v>0.12</c:v>
                </c:pt>
                <c:pt idx="13252">
                  <c:v>0.21</c:v>
                </c:pt>
                <c:pt idx="13253">
                  <c:v>0.12</c:v>
                </c:pt>
                <c:pt idx="13254">
                  <c:v>0.21</c:v>
                </c:pt>
                <c:pt idx="13255">
                  <c:v>0.12</c:v>
                </c:pt>
                <c:pt idx="13256">
                  <c:v>0.21</c:v>
                </c:pt>
                <c:pt idx="13257">
                  <c:v>0.12</c:v>
                </c:pt>
                <c:pt idx="13258">
                  <c:v>0.21</c:v>
                </c:pt>
                <c:pt idx="13259">
                  <c:v>0.12</c:v>
                </c:pt>
                <c:pt idx="13260">
                  <c:v>0.21</c:v>
                </c:pt>
                <c:pt idx="13261">
                  <c:v>0.12</c:v>
                </c:pt>
                <c:pt idx="13262">
                  <c:v>0.21</c:v>
                </c:pt>
                <c:pt idx="13263">
                  <c:v>0.12</c:v>
                </c:pt>
                <c:pt idx="13264">
                  <c:v>0.21</c:v>
                </c:pt>
                <c:pt idx="13265">
                  <c:v>0.12</c:v>
                </c:pt>
                <c:pt idx="13266">
                  <c:v>0.21</c:v>
                </c:pt>
                <c:pt idx="13267">
                  <c:v>0.12</c:v>
                </c:pt>
                <c:pt idx="13268">
                  <c:v>0.21</c:v>
                </c:pt>
                <c:pt idx="13269">
                  <c:v>0.12</c:v>
                </c:pt>
                <c:pt idx="13270">
                  <c:v>0.21</c:v>
                </c:pt>
                <c:pt idx="13271">
                  <c:v>0.12</c:v>
                </c:pt>
                <c:pt idx="13272">
                  <c:v>0.21</c:v>
                </c:pt>
                <c:pt idx="13273">
                  <c:v>0.12</c:v>
                </c:pt>
                <c:pt idx="13274">
                  <c:v>0.21</c:v>
                </c:pt>
                <c:pt idx="13275">
                  <c:v>0.12</c:v>
                </c:pt>
                <c:pt idx="13276">
                  <c:v>0.21</c:v>
                </c:pt>
                <c:pt idx="13277">
                  <c:v>0.12</c:v>
                </c:pt>
                <c:pt idx="13278">
                  <c:v>0.21</c:v>
                </c:pt>
                <c:pt idx="13279">
                  <c:v>0.12</c:v>
                </c:pt>
                <c:pt idx="13280">
                  <c:v>0.21</c:v>
                </c:pt>
                <c:pt idx="13281">
                  <c:v>0.12</c:v>
                </c:pt>
                <c:pt idx="13282">
                  <c:v>0.21</c:v>
                </c:pt>
                <c:pt idx="13283">
                  <c:v>0.12</c:v>
                </c:pt>
                <c:pt idx="13284">
                  <c:v>0.21</c:v>
                </c:pt>
                <c:pt idx="13285">
                  <c:v>0.12</c:v>
                </c:pt>
                <c:pt idx="13286">
                  <c:v>0.21</c:v>
                </c:pt>
                <c:pt idx="13287">
                  <c:v>0.12</c:v>
                </c:pt>
                <c:pt idx="13288">
                  <c:v>0.21</c:v>
                </c:pt>
                <c:pt idx="13289">
                  <c:v>0.12</c:v>
                </c:pt>
                <c:pt idx="13290">
                  <c:v>0.21</c:v>
                </c:pt>
                <c:pt idx="13291">
                  <c:v>0.12</c:v>
                </c:pt>
                <c:pt idx="13292">
                  <c:v>0.21</c:v>
                </c:pt>
                <c:pt idx="13293">
                  <c:v>0.12</c:v>
                </c:pt>
                <c:pt idx="13294">
                  <c:v>0.21</c:v>
                </c:pt>
                <c:pt idx="13295">
                  <c:v>0.12</c:v>
                </c:pt>
                <c:pt idx="13296">
                  <c:v>0.21</c:v>
                </c:pt>
                <c:pt idx="13297">
                  <c:v>0.12</c:v>
                </c:pt>
                <c:pt idx="13298">
                  <c:v>0.21</c:v>
                </c:pt>
                <c:pt idx="13299">
                  <c:v>0.12</c:v>
                </c:pt>
                <c:pt idx="13300">
                  <c:v>0.21</c:v>
                </c:pt>
                <c:pt idx="13301">
                  <c:v>0.12</c:v>
                </c:pt>
                <c:pt idx="13302">
                  <c:v>0.21</c:v>
                </c:pt>
                <c:pt idx="13303">
                  <c:v>0.12</c:v>
                </c:pt>
                <c:pt idx="13304">
                  <c:v>0.21</c:v>
                </c:pt>
                <c:pt idx="13305">
                  <c:v>0.12</c:v>
                </c:pt>
                <c:pt idx="13306">
                  <c:v>0.21</c:v>
                </c:pt>
                <c:pt idx="13307">
                  <c:v>0.12</c:v>
                </c:pt>
                <c:pt idx="13308">
                  <c:v>0.21</c:v>
                </c:pt>
                <c:pt idx="13309">
                  <c:v>0.12</c:v>
                </c:pt>
                <c:pt idx="13310">
                  <c:v>0.21</c:v>
                </c:pt>
                <c:pt idx="13311">
                  <c:v>0.12</c:v>
                </c:pt>
                <c:pt idx="13312">
                  <c:v>0.21</c:v>
                </c:pt>
                <c:pt idx="13313">
                  <c:v>0.12</c:v>
                </c:pt>
                <c:pt idx="13314">
                  <c:v>0.21</c:v>
                </c:pt>
                <c:pt idx="13315">
                  <c:v>0.12</c:v>
                </c:pt>
                <c:pt idx="13316">
                  <c:v>0.21</c:v>
                </c:pt>
                <c:pt idx="13317">
                  <c:v>0.12</c:v>
                </c:pt>
                <c:pt idx="13318">
                  <c:v>0.21</c:v>
                </c:pt>
                <c:pt idx="13319">
                  <c:v>0.12</c:v>
                </c:pt>
                <c:pt idx="13320">
                  <c:v>0.21</c:v>
                </c:pt>
                <c:pt idx="13321">
                  <c:v>0.12</c:v>
                </c:pt>
                <c:pt idx="13322">
                  <c:v>0.21</c:v>
                </c:pt>
                <c:pt idx="13323">
                  <c:v>0.12</c:v>
                </c:pt>
                <c:pt idx="13324">
                  <c:v>0.21</c:v>
                </c:pt>
                <c:pt idx="13325">
                  <c:v>0.12</c:v>
                </c:pt>
                <c:pt idx="13326">
                  <c:v>0.21</c:v>
                </c:pt>
                <c:pt idx="13327">
                  <c:v>0.12</c:v>
                </c:pt>
                <c:pt idx="13328">
                  <c:v>0.21</c:v>
                </c:pt>
                <c:pt idx="13329">
                  <c:v>0.12</c:v>
                </c:pt>
                <c:pt idx="13330">
                  <c:v>0.21</c:v>
                </c:pt>
                <c:pt idx="13331">
                  <c:v>0.12</c:v>
                </c:pt>
                <c:pt idx="13332">
                  <c:v>0.21</c:v>
                </c:pt>
                <c:pt idx="13333">
                  <c:v>0.12</c:v>
                </c:pt>
                <c:pt idx="13334">
                  <c:v>0.21</c:v>
                </c:pt>
                <c:pt idx="13335">
                  <c:v>0.12</c:v>
                </c:pt>
                <c:pt idx="13336">
                  <c:v>0.21</c:v>
                </c:pt>
                <c:pt idx="13337">
                  <c:v>0.12</c:v>
                </c:pt>
                <c:pt idx="13338">
                  <c:v>0.21</c:v>
                </c:pt>
                <c:pt idx="13339">
                  <c:v>0.12</c:v>
                </c:pt>
                <c:pt idx="13340">
                  <c:v>0.21</c:v>
                </c:pt>
                <c:pt idx="13341">
                  <c:v>0.12</c:v>
                </c:pt>
                <c:pt idx="13342">
                  <c:v>0.21</c:v>
                </c:pt>
                <c:pt idx="13343">
                  <c:v>0.12</c:v>
                </c:pt>
                <c:pt idx="13344">
                  <c:v>0.21</c:v>
                </c:pt>
                <c:pt idx="13345">
                  <c:v>0.12</c:v>
                </c:pt>
                <c:pt idx="13346">
                  <c:v>0.21</c:v>
                </c:pt>
                <c:pt idx="13347">
                  <c:v>0.12</c:v>
                </c:pt>
                <c:pt idx="13348">
                  <c:v>0.21</c:v>
                </c:pt>
                <c:pt idx="13349">
                  <c:v>0.12</c:v>
                </c:pt>
                <c:pt idx="13350">
                  <c:v>0.21</c:v>
                </c:pt>
                <c:pt idx="13351">
                  <c:v>0.12</c:v>
                </c:pt>
                <c:pt idx="13352">
                  <c:v>0.21</c:v>
                </c:pt>
                <c:pt idx="13353">
                  <c:v>0.12</c:v>
                </c:pt>
                <c:pt idx="13354">
                  <c:v>0.21</c:v>
                </c:pt>
                <c:pt idx="13355">
                  <c:v>0.12</c:v>
                </c:pt>
                <c:pt idx="13356">
                  <c:v>0.21</c:v>
                </c:pt>
                <c:pt idx="13357">
                  <c:v>0.12</c:v>
                </c:pt>
                <c:pt idx="13358">
                  <c:v>0.21</c:v>
                </c:pt>
                <c:pt idx="13359">
                  <c:v>0.12</c:v>
                </c:pt>
                <c:pt idx="13360">
                  <c:v>0.21</c:v>
                </c:pt>
                <c:pt idx="13361">
                  <c:v>0.12</c:v>
                </c:pt>
                <c:pt idx="13362">
                  <c:v>0.21</c:v>
                </c:pt>
                <c:pt idx="13363">
                  <c:v>0.12</c:v>
                </c:pt>
                <c:pt idx="13364">
                  <c:v>0.21</c:v>
                </c:pt>
                <c:pt idx="13365">
                  <c:v>0.12</c:v>
                </c:pt>
                <c:pt idx="13366">
                  <c:v>0.21</c:v>
                </c:pt>
                <c:pt idx="13367">
                  <c:v>0.12</c:v>
                </c:pt>
                <c:pt idx="13368">
                  <c:v>0.21</c:v>
                </c:pt>
                <c:pt idx="13369">
                  <c:v>0.12</c:v>
                </c:pt>
                <c:pt idx="13370">
                  <c:v>0.21</c:v>
                </c:pt>
                <c:pt idx="13371">
                  <c:v>0.12</c:v>
                </c:pt>
                <c:pt idx="13372">
                  <c:v>0.21</c:v>
                </c:pt>
                <c:pt idx="13373">
                  <c:v>0.12</c:v>
                </c:pt>
                <c:pt idx="13374">
                  <c:v>0.21</c:v>
                </c:pt>
                <c:pt idx="13375">
                  <c:v>0.12</c:v>
                </c:pt>
                <c:pt idx="13376">
                  <c:v>0.21</c:v>
                </c:pt>
                <c:pt idx="13377">
                  <c:v>0.12</c:v>
                </c:pt>
                <c:pt idx="13378">
                  <c:v>0.21</c:v>
                </c:pt>
                <c:pt idx="13379">
                  <c:v>0.12</c:v>
                </c:pt>
                <c:pt idx="13380">
                  <c:v>0.21</c:v>
                </c:pt>
                <c:pt idx="13381">
                  <c:v>0.12</c:v>
                </c:pt>
                <c:pt idx="13382">
                  <c:v>0.21</c:v>
                </c:pt>
                <c:pt idx="13383">
                  <c:v>0.12</c:v>
                </c:pt>
                <c:pt idx="13384">
                  <c:v>0.21</c:v>
                </c:pt>
                <c:pt idx="13385">
                  <c:v>0.12</c:v>
                </c:pt>
                <c:pt idx="13386">
                  <c:v>0.21</c:v>
                </c:pt>
                <c:pt idx="13387">
                  <c:v>0.12</c:v>
                </c:pt>
                <c:pt idx="13388">
                  <c:v>0.21</c:v>
                </c:pt>
                <c:pt idx="13389">
                  <c:v>0.12</c:v>
                </c:pt>
                <c:pt idx="13390">
                  <c:v>0.21</c:v>
                </c:pt>
                <c:pt idx="13391">
                  <c:v>0.12</c:v>
                </c:pt>
                <c:pt idx="13392">
                  <c:v>0.21</c:v>
                </c:pt>
                <c:pt idx="13393">
                  <c:v>0.12</c:v>
                </c:pt>
                <c:pt idx="13394">
                  <c:v>0.21</c:v>
                </c:pt>
                <c:pt idx="13395">
                  <c:v>0.12</c:v>
                </c:pt>
                <c:pt idx="13396">
                  <c:v>0.21</c:v>
                </c:pt>
                <c:pt idx="13397">
                  <c:v>0.12</c:v>
                </c:pt>
                <c:pt idx="13398">
                  <c:v>0.21</c:v>
                </c:pt>
                <c:pt idx="13399">
                  <c:v>0.12</c:v>
                </c:pt>
                <c:pt idx="13400">
                  <c:v>0.21</c:v>
                </c:pt>
                <c:pt idx="13401">
                  <c:v>0.12</c:v>
                </c:pt>
                <c:pt idx="13402">
                  <c:v>0.21</c:v>
                </c:pt>
                <c:pt idx="13403">
                  <c:v>0.12</c:v>
                </c:pt>
                <c:pt idx="13404">
                  <c:v>0.21</c:v>
                </c:pt>
                <c:pt idx="13405">
                  <c:v>0.12</c:v>
                </c:pt>
                <c:pt idx="13406">
                  <c:v>0.21</c:v>
                </c:pt>
                <c:pt idx="13407">
                  <c:v>0.12</c:v>
                </c:pt>
                <c:pt idx="13408">
                  <c:v>0.21</c:v>
                </c:pt>
                <c:pt idx="13409">
                  <c:v>0.12</c:v>
                </c:pt>
                <c:pt idx="13410">
                  <c:v>0.21</c:v>
                </c:pt>
                <c:pt idx="13411">
                  <c:v>0.12</c:v>
                </c:pt>
                <c:pt idx="13412">
                  <c:v>0.21</c:v>
                </c:pt>
                <c:pt idx="13413">
                  <c:v>0.12</c:v>
                </c:pt>
                <c:pt idx="13414">
                  <c:v>0.21</c:v>
                </c:pt>
                <c:pt idx="13415">
                  <c:v>0.12</c:v>
                </c:pt>
                <c:pt idx="13416">
                  <c:v>0.21</c:v>
                </c:pt>
                <c:pt idx="13417">
                  <c:v>0.12</c:v>
                </c:pt>
                <c:pt idx="13418">
                  <c:v>0.21</c:v>
                </c:pt>
                <c:pt idx="13419">
                  <c:v>0.12</c:v>
                </c:pt>
                <c:pt idx="13420">
                  <c:v>0.21</c:v>
                </c:pt>
                <c:pt idx="13421">
                  <c:v>0.12</c:v>
                </c:pt>
                <c:pt idx="13422">
                  <c:v>0.21</c:v>
                </c:pt>
                <c:pt idx="13423">
                  <c:v>0.12</c:v>
                </c:pt>
                <c:pt idx="13424">
                  <c:v>0.21</c:v>
                </c:pt>
                <c:pt idx="13425">
                  <c:v>0.12</c:v>
                </c:pt>
                <c:pt idx="13426">
                  <c:v>0.21</c:v>
                </c:pt>
                <c:pt idx="13427">
                  <c:v>0.12</c:v>
                </c:pt>
                <c:pt idx="13428">
                  <c:v>0.21</c:v>
                </c:pt>
                <c:pt idx="13429">
                  <c:v>0.12</c:v>
                </c:pt>
                <c:pt idx="13430">
                  <c:v>0.21</c:v>
                </c:pt>
                <c:pt idx="13431">
                  <c:v>0.12</c:v>
                </c:pt>
                <c:pt idx="13432">
                  <c:v>0.21</c:v>
                </c:pt>
                <c:pt idx="13433">
                  <c:v>0.12</c:v>
                </c:pt>
                <c:pt idx="13434">
                  <c:v>0.21</c:v>
                </c:pt>
                <c:pt idx="13435">
                  <c:v>0.12</c:v>
                </c:pt>
                <c:pt idx="13436">
                  <c:v>0.21</c:v>
                </c:pt>
                <c:pt idx="13437">
                  <c:v>0.12</c:v>
                </c:pt>
                <c:pt idx="13438">
                  <c:v>0.21</c:v>
                </c:pt>
                <c:pt idx="13439">
                  <c:v>0.12</c:v>
                </c:pt>
                <c:pt idx="13440">
                  <c:v>0.21</c:v>
                </c:pt>
                <c:pt idx="13441">
                  <c:v>0.12</c:v>
                </c:pt>
                <c:pt idx="13442">
                  <c:v>0.21</c:v>
                </c:pt>
                <c:pt idx="13443">
                  <c:v>0.12</c:v>
                </c:pt>
                <c:pt idx="13444">
                  <c:v>0.21</c:v>
                </c:pt>
                <c:pt idx="13445">
                  <c:v>0.12</c:v>
                </c:pt>
                <c:pt idx="13446">
                  <c:v>0.21</c:v>
                </c:pt>
                <c:pt idx="13447">
                  <c:v>0.12</c:v>
                </c:pt>
                <c:pt idx="13448">
                  <c:v>0.21</c:v>
                </c:pt>
                <c:pt idx="13449">
                  <c:v>0.12</c:v>
                </c:pt>
                <c:pt idx="13450">
                  <c:v>0.21</c:v>
                </c:pt>
                <c:pt idx="13451">
                  <c:v>0.12</c:v>
                </c:pt>
                <c:pt idx="13452">
                  <c:v>0.21</c:v>
                </c:pt>
                <c:pt idx="13453">
                  <c:v>0.12</c:v>
                </c:pt>
                <c:pt idx="13454">
                  <c:v>0.21</c:v>
                </c:pt>
                <c:pt idx="13455">
                  <c:v>0.12</c:v>
                </c:pt>
                <c:pt idx="13456">
                  <c:v>0.21</c:v>
                </c:pt>
                <c:pt idx="13457">
                  <c:v>0.12</c:v>
                </c:pt>
                <c:pt idx="13458">
                  <c:v>0.21</c:v>
                </c:pt>
                <c:pt idx="13459">
                  <c:v>0.12</c:v>
                </c:pt>
                <c:pt idx="13460">
                  <c:v>0.21</c:v>
                </c:pt>
                <c:pt idx="13461">
                  <c:v>0.12</c:v>
                </c:pt>
                <c:pt idx="13462">
                  <c:v>0.21</c:v>
                </c:pt>
                <c:pt idx="13463">
                  <c:v>0.12</c:v>
                </c:pt>
                <c:pt idx="13464">
                  <c:v>0.21</c:v>
                </c:pt>
                <c:pt idx="13465">
                  <c:v>0.12</c:v>
                </c:pt>
                <c:pt idx="13466">
                  <c:v>0.21</c:v>
                </c:pt>
                <c:pt idx="13467">
                  <c:v>0.12</c:v>
                </c:pt>
                <c:pt idx="13468">
                  <c:v>0.21</c:v>
                </c:pt>
                <c:pt idx="13469">
                  <c:v>0.12</c:v>
                </c:pt>
                <c:pt idx="13470">
                  <c:v>0.21</c:v>
                </c:pt>
                <c:pt idx="13471">
                  <c:v>0.12</c:v>
                </c:pt>
                <c:pt idx="13472">
                  <c:v>0.21</c:v>
                </c:pt>
                <c:pt idx="13473">
                  <c:v>0.12</c:v>
                </c:pt>
                <c:pt idx="13474">
                  <c:v>0.21</c:v>
                </c:pt>
                <c:pt idx="13475">
                  <c:v>0.12</c:v>
                </c:pt>
                <c:pt idx="13476">
                  <c:v>0.21</c:v>
                </c:pt>
                <c:pt idx="13477">
                  <c:v>0.12</c:v>
                </c:pt>
                <c:pt idx="13478">
                  <c:v>0.21</c:v>
                </c:pt>
                <c:pt idx="13479">
                  <c:v>0.12</c:v>
                </c:pt>
                <c:pt idx="13480">
                  <c:v>0.21</c:v>
                </c:pt>
                <c:pt idx="13481">
                  <c:v>0.12</c:v>
                </c:pt>
                <c:pt idx="13482">
                  <c:v>0.21</c:v>
                </c:pt>
                <c:pt idx="13483">
                  <c:v>0.12</c:v>
                </c:pt>
                <c:pt idx="13484">
                  <c:v>0.21</c:v>
                </c:pt>
                <c:pt idx="13485">
                  <c:v>0.12</c:v>
                </c:pt>
                <c:pt idx="13486">
                  <c:v>0.21</c:v>
                </c:pt>
                <c:pt idx="13487">
                  <c:v>0.12</c:v>
                </c:pt>
                <c:pt idx="13488">
                  <c:v>0.21</c:v>
                </c:pt>
                <c:pt idx="13489">
                  <c:v>0.12</c:v>
                </c:pt>
                <c:pt idx="13490">
                  <c:v>0.21</c:v>
                </c:pt>
                <c:pt idx="13491">
                  <c:v>0.12</c:v>
                </c:pt>
                <c:pt idx="13492">
                  <c:v>0.21</c:v>
                </c:pt>
                <c:pt idx="13493">
                  <c:v>0.12</c:v>
                </c:pt>
                <c:pt idx="13494">
                  <c:v>0.18</c:v>
                </c:pt>
                <c:pt idx="13495">
                  <c:v>0.09</c:v>
                </c:pt>
                <c:pt idx="13496">
                  <c:v>0.21</c:v>
                </c:pt>
                <c:pt idx="13497">
                  <c:v>0.12</c:v>
                </c:pt>
                <c:pt idx="13498">
                  <c:v>0.21</c:v>
                </c:pt>
                <c:pt idx="13499">
                  <c:v>0.12</c:v>
                </c:pt>
                <c:pt idx="13500">
                  <c:v>0.21</c:v>
                </c:pt>
                <c:pt idx="13501">
                  <c:v>0.12</c:v>
                </c:pt>
                <c:pt idx="13502">
                  <c:v>0.21</c:v>
                </c:pt>
                <c:pt idx="13503">
                  <c:v>0.12</c:v>
                </c:pt>
                <c:pt idx="13504">
                  <c:v>0.21</c:v>
                </c:pt>
                <c:pt idx="13505">
                  <c:v>0.12</c:v>
                </c:pt>
                <c:pt idx="13506">
                  <c:v>0.21</c:v>
                </c:pt>
                <c:pt idx="13507">
                  <c:v>0.12</c:v>
                </c:pt>
                <c:pt idx="13508">
                  <c:v>0.18</c:v>
                </c:pt>
                <c:pt idx="13509">
                  <c:v>0.12</c:v>
                </c:pt>
                <c:pt idx="13510">
                  <c:v>0.21</c:v>
                </c:pt>
                <c:pt idx="13511">
                  <c:v>0.12</c:v>
                </c:pt>
                <c:pt idx="13512">
                  <c:v>0.21</c:v>
                </c:pt>
                <c:pt idx="13513">
                  <c:v>0.12</c:v>
                </c:pt>
                <c:pt idx="13514">
                  <c:v>0.21</c:v>
                </c:pt>
                <c:pt idx="13515">
                  <c:v>0.12</c:v>
                </c:pt>
                <c:pt idx="13516">
                  <c:v>0.21</c:v>
                </c:pt>
                <c:pt idx="13517">
                  <c:v>0.12</c:v>
                </c:pt>
                <c:pt idx="13518">
                  <c:v>0.21</c:v>
                </c:pt>
                <c:pt idx="13519">
                  <c:v>0.12</c:v>
                </c:pt>
                <c:pt idx="13520">
                  <c:v>0.21</c:v>
                </c:pt>
                <c:pt idx="13521">
                  <c:v>0.12</c:v>
                </c:pt>
                <c:pt idx="13522">
                  <c:v>0.21</c:v>
                </c:pt>
                <c:pt idx="13523">
                  <c:v>0.12</c:v>
                </c:pt>
                <c:pt idx="13524">
                  <c:v>0.21</c:v>
                </c:pt>
                <c:pt idx="13525">
                  <c:v>0.12</c:v>
                </c:pt>
                <c:pt idx="13526">
                  <c:v>0.21</c:v>
                </c:pt>
                <c:pt idx="13527">
                  <c:v>0.12</c:v>
                </c:pt>
                <c:pt idx="13528">
                  <c:v>0.21</c:v>
                </c:pt>
                <c:pt idx="13529">
                  <c:v>0.12</c:v>
                </c:pt>
                <c:pt idx="13530">
                  <c:v>0.21</c:v>
                </c:pt>
                <c:pt idx="13531">
                  <c:v>0.12</c:v>
                </c:pt>
                <c:pt idx="13532">
                  <c:v>0.21</c:v>
                </c:pt>
                <c:pt idx="13533">
                  <c:v>0.12</c:v>
                </c:pt>
                <c:pt idx="13534">
                  <c:v>0.21</c:v>
                </c:pt>
                <c:pt idx="13535">
                  <c:v>0.12</c:v>
                </c:pt>
                <c:pt idx="13536">
                  <c:v>0.21</c:v>
                </c:pt>
                <c:pt idx="13537">
                  <c:v>0.12</c:v>
                </c:pt>
                <c:pt idx="13538">
                  <c:v>0.21</c:v>
                </c:pt>
                <c:pt idx="13539">
                  <c:v>0.12</c:v>
                </c:pt>
                <c:pt idx="13540">
                  <c:v>0.21</c:v>
                </c:pt>
                <c:pt idx="13541">
                  <c:v>0.12</c:v>
                </c:pt>
                <c:pt idx="13542">
                  <c:v>0.18</c:v>
                </c:pt>
                <c:pt idx="13543">
                  <c:v>0.12</c:v>
                </c:pt>
                <c:pt idx="13544">
                  <c:v>0.21</c:v>
                </c:pt>
                <c:pt idx="13545">
                  <c:v>0.12</c:v>
                </c:pt>
                <c:pt idx="13546">
                  <c:v>0.21</c:v>
                </c:pt>
                <c:pt idx="13547">
                  <c:v>0.12</c:v>
                </c:pt>
                <c:pt idx="13548">
                  <c:v>0.21</c:v>
                </c:pt>
                <c:pt idx="13549">
                  <c:v>0.12</c:v>
                </c:pt>
                <c:pt idx="13550">
                  <c:v>0.21</c:v>
                </c:pt>
                <c:pt idx="13551">
                  <c:v>0.12</c:v>
                </c:pt>
                <c:pt idx="13552">
                  <c:v>0.21</c:v>
                </c:pt>
                <c:pt idx="13553">
                  <c:v>0.12</c:v>
                </c:pt>
                <c:pt idx="13554">
                  <c:v>0.21</c:v>
                </c:pt>
                <c:pt idx="13555">
                  <c:v>0.12</c:v>
                </c:pt>
                <c:pt idx="13556">
                  <c:v>0.21</c:v>
                </c:pt>
                <c:pt idx="13557">
                  <c:v>0.12</c:v>
                </c:pt>
                <c:pt idx="13558">
                  <c:v>0.21</c:v>
                </c:pt>
                <c:pt idx="13559">
                  <c:v>0.12</c:v>
                </c:pt>
                <c:pt idx="13560">
                  <c:v>0.21</c:v>
                </c:pt>
                <c:pt idx="13561">
                  <c:v>0.12</c:v>
                </c:pt>
                <c:pt idx="13562">
                  <c:v>0.21</c:v>
                </c:pt>
                <c:pt idx="13563">
                  <c:v>0.12</c:v>
                </c:pt>
                <c:pt idx="13564">
                  <c:v>0.21</c:v>
                </c:pt>
                <c:pt idx="13565">
                  <c:v>0.12</c:v>
                </c:pt>
                <c:pt idx="13566">
                  <c:v>0.21</c:v>
                </c:pt>
                <c:pt idx="13567">
                  <c:v>0.12</c:v>
                </c:pt>
                <c:pt idx="13568">
                  <c:v>0.21</c:v>
                </c:pt>
                <c:pt idx="13569">
                  <c:v>0.12</c:v>
                </c:pt>
                <c:pt idx="13570">
                  <c:v>0.21</c:v>
                </c:pt>
                <c:pt idx="13571">
                  <c:v>0.12</c:v>
                </c:pt>
                <c:pt idx="13572">
                  <c:v>0.21</c:v>
                </c:pt>
                <c:pt idx="13573">
                  <c:v>0.12</c:v>
                </c:pt>
                <c:pt idx="13574">
                  <c:v>0.21</c:v>
                </c:pt>
                <c:pt idx="13575">
                  <c:v>0.12</c:v>
                </c:pt>
                <c:pt idx="13576">
                  <c:v>0.21</c:v>
                </c:pt>
                <c:pt idx="13577">
                  <c:v>0.12</c:v>
                </c:pt>
                <c:pt idx="13578">
                  <c:v>0.21</c:v>
                </c:pt>
                <c:pt idx="13579">
                  <c:v>0.12</c:v>
                </c:pt>
                <c:pt idx="13580">
                  <c:v>0.21</c:v>
                </c:pt>
                <c:pt idx="13581">
                  <c:v>0.12</c:v>
                </c:pt>
                <c:pt idx="13582">
                  <c:v>0.21</c:v>
                </c:pt>
                <c:pt idx="13583">
                  <c:v>0.12</c:v>
                </c:pt>
                <c:pt idx="13584">
                  <c:v>0.21</c:v>
                </c:pt>
                <c:pt idx="13585">
                  <c:v>0.12</c:v>
                </c:pt>
                <c:pt idx="13586">
                  <c:v>0.21</c:v>
                </c:pt>
                <c:pt idx="13587">
                  <c:v>0.12</c:v>
                </c:pt>
                <c:pt idx="13588">
                  <c:v>0.21</c:v>
                </c:pt>
                <c:pt idx="13589">
                  <c:v>0.12</c:v>
                </c:pt>
                <c:pt idx="13590">
                  <c:v>0.21</c:v>
                </c:pt>
                <c:pt idx="13591">
                  <c:v>0.12</c:v>
                </c:pt>
                <c:pt idx="13592">
                  <c:v>0.21</c:v>
                </c:pt>
                <c:pt idx="13593">
                  <c:v>0.12</c:v>
                </c:pt>
                <c:pt idx="13594">
                  <c:v>0.21</c:v>
                </c:pt>
                <c:pt idx="13595">
                  <c:v>0.12</c:v>
                </c:pt>
                <c:pt idx="13596">
                  <c:v>0.21</c:v>
                </c:pt>
                <c:pt idx="13597">
                  <c:v>0.12</c:v>
                </c:pt>
                <c:pt idx="13598">
                  <c:v>0.21</c:v>
                </c:pt>
                <c:pt idx="13599">
                  <c:v>0.12</c:v>
                </c:pt>
                <c:pt idx="13600">
                  <c:v>0.21</c:v>
                </c:pt>
                <c:pt idx="13601">
                  <c:v>0.12</c:v>
                </c:pt>
                <c:pt idx="13602">
                  <c:v>0.21</c:v>
                </c:pt>
                <c:pt idx="13603">
                  <c:v>0.12</c:v>
                </c:pt>
                <c:pt idx="13604">
                  <c:v>0.21</c:v>
                </c:pt>
                <c:pt idx="13605">
                  <c:v>0.12</c:v>
                </c:pt>
                <c:pt idx="13606">
                  <c:v>0.21</c:v>
                </c:pt>
                <c:pt idx="13607">
                  <c:v>0.12</c:v>
                </c:pt>
                <c:pt idx="13608">
                  <c:v>0.21</c:v>
                </c:pt>
                <c:pt idx="13609">
                  <c:v>0.12</c:v>
                </c:pt>
                <c:pt idx="13610">
                  <c:v>0.21</c:v>
                </c:pt>
                <c:pt idx="13611">
                  <c:v>0.12</c:v>
                </c:pt>
                <c:pt idx="13612">
                  <c:v>0.21</c:v>
                </c:pt>
                <c:pt idx="13613">
                  <c:v>0.12</c:v>
                </c:pt>
                <c:pt idx="13614">
                  <c:v>0.18</c:v>
                </c:pt>
                <c:pt idx="13615">
                  <c:v>0.12</c:v>
                </c:pt>
                <c:pt idx="13616">
                  <c:v>0.21</c:v>
                </c:pt>
                <c:pt idx="13617">
                  <c:v>0.12</c:v>
                </c:pt>
                <c:pt idx="13618">
                  <c:v>0.21</c:v>
                </c:pt>
                <c:pt idx="13619">
                  <c:v>0.12</c:v>
                </c:pt>
                <c:pt idx="13620">
                  <c:v>0.21</c:v>
                </c:pt>
                <c:pt idx="13621">
                  <c:v>0.12</c:v>
                </c:pt>
                <c:pt idx="13622">
                  <c:v>0.21</c:v>
                </c:pt>
                <c:pt idx="13623">
                  <c:v>0.12</c:v>
                </c:pt>
                <c:pt idx="13624">
                  <c:v>0.21</c:v>
                </c:pt>
                <c:pt idx="13625">
                  <c:v>0.12</c:v>
                </c:pt>
                <c:pt idx="13626">
                  <c:v>0.21</c:v>
                </c:pt>
                <c:pt idx="13627">
                  <c:v>0.12</c:v>
                </c:pt>
                <c:pt idx="13628">
                  <c:v>0.21</c:v>
                </c:pt>
                <c:pt idx="13629">
                  <c:v>0.12</c:v>
                </c:pt>
                <c:pt idx="13630">
                  <c:v>0.21</c:v>
                </c:pt>
                <c:pt idx="13631">
                  <c:v>0.12</c:v>
                </c:pt>
                <c:pt idx="13632">
                  <c:v>0.21</c:v>
                </c:pt>
                <c:pt idx="13633">
                  <c:v>0.12</c:v>
                </c:pt>
                <c:pt idx="13634">
                  <c:v>0.21</c:v>
                </c:pt>
                <c:pt idx="13635">
                  <c:v>0.12</c:v>
                </c:pt>
                <c:pt idx="13636">
                  <c:v>0.21</c:v>
                </c:pt>
                <c:pt idx="13637">
                  <c:v>0.12</c:v>
                </c:pt>
                <c:pt idx="13638">
                  <c:v>0.21</c:v>
                </c:pt>
                <c:pt idx="13639">
                  <c:v>0.12</c:v>
                </c:pt>
                <c:pt idx="13640">
                  <c:v>0.21</c:v>
                </c:pt>
                <c:pt idx="13641">
                  <c:v>0.12</c:v>
                </c:pt>
                <c:pt idx="13642">
                  <c:v>0.21</c:v>
                </c:pt>
                <c:pt idx="13643">
                  <c:v>0.12</c:v>
                </c:pt>
                <c:pt idx="13644">
                  <c:v>0.21</c:v>
                </c:pt>
                <c:pt idx="13645">
                  <c:v>0.12</c:v>
                </c:pt>
                <c:pt idx="13646">
                  <c:v>0.21</c:v>
                </c:pt>
                <c:pt idx="13647">
                  <c:v>0.12</c:v>
                </c:pt>
                <c:pt idx="13648">
                  <c:v>0.21</c:v>
                </c:pt>
                <c:pt idx="13649">
                  <c:v>0.12</c:v>
                </c:pt>
                <c:pt idx="13650">
                  <c:v>0.21</c:v>
                </c:pt>
                <c:pt idx="13651">
                  <c:v>0.12</c:v>
                </c:pt>
                <c:pt idx="13652">
                  <c:v>0.21</c:v>
                </c:pt>
                <c:pt idx="13653">
                  <c:v>0.12</c:v>
                </c:pt>
                <c:pt idx="13654">
                  <c:v>0.21</c:v>
                </c:pt>
                <c:pt idx="13655">
                  <c:v>0.12</c:v>
                </c:pt>
                <c:pt idx="13656">
                  <c:v>0.21</c:v>
                </c:pt>
                <c:pt idx="13657">
                  <c:v>0.12</c:v>
                </c:pt>
                <c:pt idx="13658">
                  <c:v>0.21</c:v>
                </c:pt>
                <c:pt idx="13659">
                  <c:v>0.12</c:v>
                </c:pt>
                <c:pt idx="13660">
                  <c:v>0.21</c:v>
                </c:pt>
                <c:pt idx="13661">
                  <c:v>0.12</c:v>
                </c:pt>
                <c:pt idx="13662">
                  <c:v>0.21</c:v>
                </c:pt>
                <c:pt idx="13663">
                  <c:v>0.12</c:v>
                </c:pt>
                <c:pt idx="13664">
                  <c:v>0.21</c:v>
                </c:pt>
                <c:pt idx="13665">
                  <c:v>0.12</c:v>
                </c:pt>
                <c:pt idx="13666">
                  <c:v>0.21</c:v>
                </c:pt>
                <c:pt idx="13667">
                  <c:v>0.12</c:v>
                </c:pt>
                <c:pt idx="13668">
                  <c:v>0.21</c:v>
                </c:pt>
                <c:pt idx="13669">
                  <c:v>0.12</c:v>
                </c:pt>
                <c:pt idx="13670">
                  <c:v>0.21</c:v>
                </c:pt>
                <c:pt idx="13671">
                  <c:v>0.12</c:v>
                </c:pt>
                <c:pt idx="13672">
                  <c:v>0.21</c:v>
                </c:pt>
                <c:pt idx="13673">
                  <c:v>0.12</c:v>
                </c:pt>
                <c:pt idx="13674">
                  <c:v>0.21</c:v>
                </c:pt>
                <c:pt idx="13675">
                  <c:v>0.12</c:v>
                </c:pt>
                <c:pt idx="13676">
                  <c:v>0.21</c:v>
                </c:pt>
                <c:pt idx="13677">
                  <c:v>0.12</c:v>
                </c:pt>
                <c:pt idx="13678">
                  <c:v>0.21</c:v>
                </c:pt>
                <c:pt idx="13679">
                  <c:v>0.12</c:v>
                </c:pt>
                <c:pt idx="13680">
                  <c:v>0.18</c:v>
                </c:pt>
                <c:pt idx="13681">
                  <c:v>0.12</c:v>
                </c:pt>
                <c:pt idx="13682">
                  <c:v>0.21</c:v>
                </c:pt>
                <c:pt idx="13683">
                  <c:v>0.12</c:v>
                </c:pt>
                <c:pt idx="13684">
                  <c:v>0.21</c:v>
                </c:pt>
                <c:pt idx="13685">
                  <c:v>0.12</c:v>
                </c:pt>
                <c:pt idx="13686">
                  <c:v>0.21</c:v>
                </c:pt>
                <c:pt idx="13687">
                  <c:v>0.12</c:v>
                </c:pt>
                <c:pt idx="13688">
                  <c:v>0.21</c:v>
                </c:pt>
                <c:pt idx="13689">
                  <c:v>0.12</c:v>
                </c:pt>
                <c:pt idx="13690">
                  <c:v>0.21</c:v>
                </c:pt>
                <c:pt idx="13691">
                  <c:v>0.12</c:v>
                </c:pt>
                <c:pt idx="13692">
                  <c:v>0.21</c:v>
                </c:pt>
                <c:pt idx="13693">
                  <c:v>0.12</c:v>
                </c:pt>
                <c:pt idx="13694">
                  <c:v>0.21</c:v>
                </c:pt>
                <c:pt idx="13695">
                  <c:v>0.12</c:v>
                </c:pt>
                <c:pt idx="13696">
                  <c:v>0.18</c:v>
                </c:pt>
                <c:pt idx="13697">
                  <c:v>0.12</c:v>
                </c:pt>
                <c:pt idx="13698">
                  <c:v>0.21</c:v>
                </c:pt>
                <c:pt idx="13699">
                  <c:v>0.12</c:v>
                </c:pt>
                <c:pt idx="13700">
                  <c:v>0.21</c:v>
                </c:pt>
                <c:pt idx="13701">
                  <c:v>0.12</c:v>
                </c:pt>
                <c:pt idx="13702">
                  <c:v>0.21</c:v>
                </c:pt>
                <c:pt idx="13703">
                  <c:v>0.12</c:v>
                </c:pt>
                <c:pt idx="13704">
                  <c:v>0.21</c:v>
                </c:pt>
                <c:pt idx="13705">
                  <c:v>0.12</c:v>
                </c:pt>
                <c:pt idx="13706">
                  <c:v>0.21</c:v>
                </c:pt>
                <c:pt idx="13707">
                  <c:v>0.12</c:v>
                </c:pt>
                <c:pt idx="13708">
                  <c:v>0.21</c:v>
                </c:pt>
                <c:pt idx="13709">
                  <c:v>0.12</c:v>
                </c:pt>
                <c:pt idx="13710">
                  <c:v>0.21</c:v>
                </c:pt>
                <c:pt idx="13711">
                  <c:v>0.12</c:v>
                </c:pt>
                <c:pt idx="13712">
                  <c:v>0.21</c:v>
                </c:pt>
                <c:pt idx="13713">
                  <c:v>0.12</c:v>
                </c:pt>
                <c:pt idx="13714">
                  <c:v>0.21</c:v>
                </c:pt>
                <c:pt idx="13715">
                  <c:v>0.12</c:v>
                </c:pt>
                <c:pt idx="13716">
                  <c:v>0.21</c:v>
                </c:pt>
                <c:pt idx="13717">
                  <c:v>0.12</c:v>
                </c:pt>
                <c:pt idx="13718">
                  <c:v>0.21</c:v>
                </c:pt>
                <c:pt idx="13719">
                  <c:v>0.12</c:v>
                </c:pt>
                <c:pt idx="13720">
                  <c:v>0.21</c:v>
                </c:pt>
                <c:pt idx="13721">
                  <c:v>0.12</c:v>
                </c:pt>
                <c:pt idx="13722">
                  <c:v>0.21</c:v>
                </c:pt>
                <c:pt idx="13723">
                  <c:v>0.12</c:v>
                </c:pt>
                <c:pt idx="13724">
                  <c:v>0.21</c:v>
                </c:pt>
                <c:pt idx="13725">
                  <c:v>0.12</c:v>
                </c:pt>
                <c:pt idx="13726">
                  <c:v>0.21</c:v>
                </c:pt>
                <c:pt idx="13727">
                  <c:v>0.12</c:v>
                </c:pt>
                <c:pt idx="13728">
                  <c:v>0.21</c:v>
                </c:pt>
                <c:pt idx="13729">
                  <c:v>0.12</c:v>
                </c:pt>
                <c:pt idx="13730">
                  <c:v>0.21</c:v>
                </c:pt>
                <c:pt idx="13731">
                  <c:v>0.12</c:v>
                </c:pt>
                <c:pt idx="13732">
                  <c:v>0.21</c:v>
                </c:pt>
                <c:pt idx="13733">
                  <c:v>0.12</c:v>
                </c:pt>
                <c:pt idx="13734">
                  <c:v>0.21</c:v>
                </c:pt>
                <c:pt idx="13735">
                  <c:v>0.12</c:v>
                </c:pt>
                <c:pt idx="13736">
                  <c:v>0.21</c:v>
                </c:pt>
                <c:pt idx="13737">
                  <c:v>0.12</c:v>
                </c:pt>
                <c:pt idx="13738">
                  <c:v>0.21</c:v>
                </c:pt>
                <c:pt idx="13739">
                  <c:v>0.12</c:v>
                </c:pt>
                <c:pt idx="13740">
                  <c:v>0.21</c:v>
                </c:pt>
                <c:pt idx="13741">
                  <c:v>0.12</c:v>
                </c:pt>
                <c:pt idx="13742">
                  <c:v>0.21</c:v>
                </c:pt>
                <c:pt idx="13743">
                  <c:v>0.12</c:v>
                </c:pt>
                <c:pt idx="13744">
                  <c:v>0.21</c:v>
                </c:pt>
                <c:pt idx="13745">
                  <c:v>0.12</c:v>
                </c:pt>
                <c:pt idx="13746">
                  <c:v>0.21</c:v>
                </c:pt>
                <c:pt idx="13747">
                  <c:v>0.12</c:v>
                </c:pt>
                <c:pt idx="13748">
                  <c:v>0.21</c:v>
                </c:pt>
                <c:pt idx="13749">
                  <c:v>0.12</c:v>
                </c:pt>
                <c:pt idx="13750">
                  <c:v>0.18</c:v>
                </c:pt>
                <c:pt idx="13751">
                  <c:v>0.12</c:v>
                </c:pt>
                <c:pt idx="13752">
                  <c:v>0.21</c:v>
                </c:pt>
                <c:pt idx="13753">
                  <c:v>0.12</c:v>
                </c:pt>
                <c:pt idx="13754">
                  <c:v>0.21</c:v>
                </c:pt>
                <c:pt idx="13755">
                  <c:v>0.12</c:v>
                </c:pt>
                <c:pt idx="13756">
                  <c:v>0.21</c:v>
                </c:pt>
                <c:pt idx="13757">
                  <c:v>0.12</c:v>
                </c:pt>
                <c:pt idx="13758">
                  <c:v>0.21</c:v>
                </c:pt>
                <c:pt idx="13759">
                  <c:v>0.12</c:v>
                </c:pt>
                <c:pt idx="13760">
                  <c:v>0.21</c:v>
                </c:pt>
                <c:pt idx="13761">
                  <c:v>0.12</c:v>
                </c:pt>
                <c:pt idx="13762">
                  <c:v>0.21</c:v>
                </c:pt>
                <c:pt idx="13763">
                  <c:v>0.12</c:v>
                </c:pt>
                <c:pt idx="13764">
                  <c:v>0.21</c:v>
                </c:pt>
                <c:pt idx="13765">
                  <c:v>0.12</c:v>
                </c:pt>
                <c:pt idx="13766">
                  <c:v>0.21</c:v>
                </c:pt>
                <c:pt idx="13767">
                  <c:v>0.12</c:v>
                </c:pt>
                <c:pt idx="13768">
                  <c:v>0.21</c:v>
                </c:pt>
                <c:pt idx="13769">
                  <c:v>0.12</c:v>
                </c:pt>
                <c:pt idx="13770">
                  <c:v>0.21</c:v>
                </c:pt>
                <c:pt idx="13771">
                  <c:v>0.12</c:v>
                </c:pt>
                <c:pt idx="13772">
                  <c:v>0.21</c:v>
                </c:pt>
                <c:pt idx="13773">
                  <c:v>0.12</c:v>
                </c:pt>
                <c:pt idx="13774">
                  <c:v>0.21</c:v>
                </c:pt>
                <c:pt idx="13775">
                  <c:v>0.12</c:v>
                </c:pt>
                <c:pt idx="13776">
                  <c:v>0.21</c:v>
                </c:pt>
                <c:pt idx="13777">
                  <c:v>0.12</c:v>
                </c:pt>
                <c:pt idx="13778">
                  <c:v>0.21</c:v>
                </c:pt>
                <c:pt idx="13779">
                  <c:v>0.12</c:v>
                </c:pt>
                <c:pt idx="13780">
                  <c:v>0.21</c:v>
                </c:pt>
                <c:pt idx="13781">
                  <c:v>0.12</c:v>
                </c:pt>
                <c:pt idx="13782">
                  <c:v>0.21</c:v>
                </c:pt>
                <c:pt idx="13783">
                  <c:v>0.12</c:v>
                </c:pt>
                <c:pt idx="13784">
                  <c:v>0.21</c:v>
                </c:pt>
                <c:pt idx="13785">
                  <c:v>0.12</c:v>
                </c:pt>
                <c:pt idx="13786">
                  <c:v>0.21</c:v>
                </c:pt>
                <c:pt idx="13787">
                  <c:v>0.12</c:v>
                </c:pt>
                <c:pt idx="13788">
                  <c:v>0.21</c:v>
                </c:pt>
                <c:pt idx="13789">
                  <c:v>0.12</c:v>
                </c:pt>
                <c:pt idx="13790">
                  <c:v>0.21</c:v>
                </c:pt>
                <c:pt idx="13791">
                  <c:v>0.12</c:v>
                </c:pt>
                <c:pt idx="13792">
                  <c:v>0.21</c:v>
                </c:pt>
                <c:pt idx="13793">
                  <c:v>0.12</c:v>
                </c:pt>
                <c:pt idx="13794">
                  <c:v>0.21</c:v>
                </c:pt>
                <c:pt idx="13795">
                  <c:v>0.12</c:v>
                </c:pt>
                <c:pt idx="13796">
                  <c:v>0.21</c:v>
                </c:pt>
                <c:pt idx="13797">
                  <c:v>0.12</c:v>
                </c:pt>
                <c:pt idx="13798">
                  <c:v>0.21</c:v>
                </c:pt>
                <c:pt idx="13799">
                  <c:v>0.12</c:v>
                </c:pt>
                <c:pt idx="13800">
                  <c:v>0.21</c:v>
                </c:pt>
                <c:pt idx="13801">
                  <c:v>0.12</c:v>
                </c:pt>
                <c:pt idx="13802">
                  <c:v>0.21</c:v>
                </c:pt>
                <c:pt idx="13803">
                  <c:v>0.12</c:v>
                </c:pt>
                <c:pt idx="13804">
                  <c:v>0.21</c:v>
                </c:pt>
                <c:pt idx="13805">
                  <c:v>0.12</c:v>
                </c:pt>
                <c:pt idx="13806">
                  <c:v>0.21</c:v>
                </c:pt>
                <c:pt idx="13807">
                  <c:v>0.12</c:v>
                </c:pt>
                <c:pt idx="13808">
                  <c:v>0.21</c:v>
                </c:pt>
                <c:pt idx="13809">
                  <c:v>0.12</c:v>
                </c:pt>
                <c:pt idx="13810">
                  <c:v>0.21</c:v>
                </c:pt>
                <c:pt idx="13811">
                  <c:v>0.12</c:v>
                </c:pt>
                <c:pt idx="13812">
                  <c:v>0.21</c:v>
                </c:pt>
                <c:pt idx="13813">
                  <c:v>0.12</c:v>
                </c:pt>
                <c:pt idx="13814">
                  <c:v>0.21</c:v>
                </c:pt>
                <c:pt idx="13815">
                  <c:v>0.12</c:v>
                </c:pt>
                <c:pt idx="13816">
                  <c:v>0.21</c:v>
                </c:pt>
                <c:pt idx="13817">
                  <c:v>0.12</c:v>
                </c:pt>
                <c:pt idx="13818">
                  <c:v>0.21</c:v>
                </c:pt>
                <c:pt idx="13819">
                  <c:v>0.12</c:v>
                </c:pt>
                <c:pt idx="13820">
                  <c:v>0.21</c:v>
                </c:pt>
                <c:pt idx="13821">
                  <c:v>0.12</c:v>
                </c:pt>
                <c:pt idx="13822">
                  <c:v>0.21</c:v>
                </c:pt>
                <c:pt idx="13823">
                  <c:v>0.12</c:v>
                </c:pt>
                <c:pt idx="13824">
                  <c:v>0.21</c:v>
                </c:pt>
                <c:pt idx="13825">
                  <c:v>0.12</c:v>
                </c:pt>
                <c:pt idx="13826">
                  <c:v>0.21</c:v>
                </c:pt>
                <c:pt idx="13827">
                  <c:v>0.12</c:v>
                </c:pt>
                <c:pt idx="13828">
                  <c:v>0.21</c:v>
                </c:pt>
                <c:pt idx="13829">
                  <c:v>0.12</c:v>
                </c:pt>
                <c:pt idx="13830">
                  <c:v>0.21</c:v>
                </c:pt>
                <c:pt idx="13831">
                  <c:v>0.12</c:v>
                </c:pt>
                <c:pt idx="13832">
                  <c:v>0.21</c:v>
                </c:pt>
                <c:pt idx="13833">
                  <c:v>0.12</c:v>
                </c:pt>
                <c:pt idx="13834">
                  <c:v>0.21</c:v>
                </c:pt>
                <c:pt idx="13835">
                  <c:v>0.12</c:v>
                </c:pt>
                <c:pt idx="13836">
                  <c:v>0.21</c:v>
                </c:pt>
                <c:pt idx="13837">
                  <c:v>0.12</c:v>
                </c:pt>
                <c:pt idx="13838">
                  <c:v>0.21</c:v>
                </c:pt>
                <c:pt idx="13839">
                  <c:v>0.12</c:v>
                </c:pt>
                <c:pt idx="13840">
                  <c:v>0.21</c:v>
                </c:pt>
                <c:pt idx="13841">
                  <c:v>0.12</c:v>
                </c:pt>
                <c:pt idx="13842">
                  <c:v>0.21</c:v>
                </c:pt>
                <c:pt idx="13843">
                  <c:v>0.12</c:v>
                </c:pt>
                <c:pt idx="13844">
                  <c:v>0.21</c:v>
                </c:pt>
                <c:pt idx="13845">
                  <c:v>0.12</c:v>
                </c:pt>
                <c:pt idx="13846">
                  <c:v>0.21</c:v>
                </c:pt>
                <c:pt idx="13847">
                  <c:v>0.12</c:v>
                </c:pt>
                <c:pt idx="13848">
                  <c:v>0.21</c:v>
                </c:pt>
                <c:pt idx="13849">
                  <c:v>0.12</c:v>
                </c:pt>
                <c:pt idx="13850">
                  <c:v>0.18</c:v>
                </c:pt>
                <c:pt idx="13851">
                  <c:v>0.12</c:v>
                </c:pt>
                <c:pt idx="13852">
                  <c:v>0.21</c:v>
                </c:pt>
                <c:pt idx="13853">
                  <c:v>0.12</c:v>
                </c:pt>
                <c:pt idx="13854">
                  <c:v>0.21</c:v>
                </c:pt>
                <c:pt idx="13855">
                  <c:v>0.12</c:v>
                </c:pt>
                <c:pt idx="13856">
                  <c:v>0.21</c:v>
                </c:pt>
                <c:pt idx="13857">
                  <c:v>0.12</c:v>
                </c:pt>
                <c:pt idx="13858">
                  <c:v>0.21</c:v>
                </c:pt>
                <c:pt idx="13859">
                  <c:v>0.12</c:v>
                </c:pt>
                <c:pt idx="13860">
                  <c:v>0.21</c:v>
                </c:pt>
                <c:pt idx="13861">
                  <c:v>0.12</c:v>
                </c:pt>
                <c:pt idx="13862">
                  <c:v>0.21</c:v>
                </c:pt>
                <c:pt idx="13863">
                  <c:v>0.12</c:v>
                </c:pt>
                <c:pt idx="13864">
                  <c:v>0.18</c:v>
                </c:pt>
                <c:pt idx="13865">
                  <c:v>0.12</c:v>
                </c:pt>
                <c:pt idx="13866">
                  <c:v>0.21</c:v>
                </c:pt>
                <c:pt idx="13867">
                  <c:v>0.12</c:v>
                </c:pt>
                <c:pt idx="13868">
                  <c:v>0.21</c:v>
                </c:pt>
                <c:pt idx="13869">
                  <c:v>0.12</c:v>
                </c:pt>
                <c:pt idx="13870">
                  <c:v>0.21</c:v>
                </c:pt>
                <c:pt idx="13871">
                  <c:v>0.12</c:v>
                </c:pt>
                <c:pt idx="13872">
                  <c:v>0.21</c:v>
                </c:pt>
                <c:pt idx="13873">
                  <c:v>0.12</c:v>
                </c:pt>
                <c:pt idx="13874">
                  <c:v>0.21</c:v>
                </c:pt>
                <c:pt idx="13875">
                  <c:v>0.12</c:v>
                </c:pt>
                <c:pt idx="13876">
                  <c:v>0.21</c:v>
                </c:pt>
                <c:pt idx="13877">
                  <c:v>0.12</c:v>
                </c:pt>
                <c:pt idx="13878">
                  <c:v>0.21</c:v>
                </c:pt>
                <c:pt idx="13879">
                  <c:v>0.12</c:v>
                </c:pt>
                <c:pt idx="13880">
                  <c:v>0.21</c:v>
                </c:pt>
                <c:pt idx="13881">
                  <c:v>0.12</c:v>
                </c:pt>
                <c:pt idx="13882">
                  <c:v>0.21</c:v>
                </c:pt>
                <c:pt idx="13883">
                  <c:v>0.12</c:v>
                </c:pt>
                <c:pt idx="13884">
                  <c:v>0.21</c:v>
                </c:pt>
                <c:pt idx="13885">
                  <c:v>0.12</c:v>
                </c:pt>
                <c:pt idx="13886">
                  <c:v>0.21</c:v>
                </c:pt>
                <c:pt idx="13887">
                  <c:v>0.12</c:v>
                </c:pt>
                <c:pt idx="13888">
                  <c:v>0.21</c:v>
                </c:pt>
                <c:pt idx="13889">
                  <c:v>0.12</c:v>
                </c:pt>
                <c:pt idx="13890">
                  <c:v>0.21</c:v>
                </c:pt>
                <c:pt idx="13891">
                  <c:v>0.12</c:v>
                </c:pt>
                <c:pt idx="13892">
                  <c:v>0.21</c:v>
                </c:pt>
                <c:pt idx="13893">
                  <c:v>0.12</c:v>
                </c:pt>
                <c:pt idx="13894">
                  <c:v>0.21</c:v>
                </c:pt>
                <c:pt idx="13895">
                  <c:v>0.12</c:v>
                </c:pt>
                <c:pt idx="13896">
                  <c:v>0.21</c:v>
                </c:pt>
                <c:pt idx="13897">
                  <c:v>0.12</c:v>
                </c:pt>
                <c:pt idx="13898">
                  <c:v>0.21</c:v>
                </c:pt>
                <c:pt idx="13899">
                  <c:v>0.12</c:v>
                </c:pt>
                <c:pt idx="13900">
                  <c:v>0.21</c:v>
                </c:pt>
                <c:pt idx="13901">
                  <c:v>0.12</c:v>
                </c:pt>
                <c:pt idx="13902">
                  <c:v>0.21</c:v>
                </c:pt>
                <c:pt idx="13903">
                  <c:v>0.12</c:v>
                </c:pt>
                <c:pt idx="13904">
                  <c:v>0.21</c:v>
                </c:pt>
                <c:pt idx="13905">
                  <c:v>0.12</c:v>
                </c:pt>
                <c:pt idx="13906">
                  <c:v>0.21</c:v>
                </c:pt>
                <c:pt idx="13907">
                  <c:v>0.12</c:v>
                </c:pt>
                <c:pt idx="13908">
                  <c:v>0.21</c:v>
                </c:pt>
                <c:pt idx="13909">
                  <c:v>0.12</c:v>
                </c:pt>
                <c:pt idx="13910">
                  <c:v>0.21</c:v>
                </c:pt>
                <c:pt idx="13911">
                  <c:v>0.12</c:v>
                </c:pt>
                <c:pt idx="13912">
                  <c:v>0.21</c:v>
                </c:pt>
                <c:pt idx="13913">
                  <c:v>0.12</c:v>
                </c:pt>
                <c:pt idx="13914">
                  <c:v>0.21</c:v>
                </c:pt>
                <c:pt idx="13915">
                  <c:v>0.12</c:v>
                </c:pt>
                <c:pt idx="13916">
                  <c:v>0.21</c:v>
                </c:pt>
                <c:pt idx="13917">
                  <c:v>0.12</c:v>
                </c:pt>
                <c:pt idx="13918">
                  <c:v>0.21</c:v>
                </c:pt>
                <c:pt idx="13919">
                  <c:v>0.12</c:v>
                </c:pt>
                <c:pt idx="13920">
                  <c:v>0.21</c:v>
                </c:pt>
                <c:pt idx="13921">
                  <c:v>0.12</c:v>
                </c:pt>
                <c:pt idx="13922">
                  <c:v>0.21</c:v>
                </c:pt>
                <c:pt idx="13923">
                  <c:v>0.12</c:v>
                </c:pt>
                <c:pt idx="13924">
                  <c:v>0.21</c:v>
                </c:pt>
                <c:pt idx="13925">
                  <c:v>0.12</c:v>
                </c:pt>
                <c:pt idx="13926">
                  <c:v>0.21</c:v>
                </c:pt>
                <c:pt idx="13927">
                  <c:v>0.12</c:v>
                </c:pt>
                <c:pt idx="13928">
                  <c:v>0.21</c:v>
                </c:pt>
                <c:pt idx="13929">
                  <c:v>0.12</c:v>
                </c:pt>
                <c:pt idx="13930">
                  <c:v>0.21</c:v>
                </c:pt>
                <c:pt idx="13931">
                  <c:v>0.12</c:v>
                </c:pt>
                <c:pt idx="13932">
                  <c:v>0.21</c:v>
                </c:pt>
                <c:pt idx="13933">
                  <c:v>0.12</c:v>
                </c:pt>
                <c:pt idx="13934">
                  <c:v>0.21</c:v>
                </c:pt>
                <c:pt idx="13935">
                  <c:v>0.12</c:v>
                </c:pt>
                <c:pt idx="13936">
                  <c:v>0.21</c:v>
                </c:pt>
                <c:pt idx="13937">
                  <c:v>0.12</c:v>
                </c:pt>
                <c:pt idx="13938">
                  <c:v>0.21</c:v>
                </c:pt>
                <c:pt idx="13939">
                  <c:v>0.12</c:v>
                </c:pt>
                <c:pt idx="13940">
                  <c:v>0.21</c:v>
                </c:pt>
                <c:pt idx="13941">
                  <c:v>0.12</c:v>
                </c:pt>
                <c:pt idx="13942">
                  <c:v>0.21</c:v>
                </c:pt>
                <c:pt idx="13943">
                  <c:v>0.12</c:v>
                </c:pt>
                <c:pt idx="13944">
                  <c:v>0.21</c:v>
                </c:pt>
                <c:pt idx="13945">
                  <c:v>0.12</c:v>
                </c:pt>
                <c:pt idx="13946">
                  <c:v>0.21</c:v>
                </c:pt>
                <c:pt idx="13947">
                  <c:v>0.12</c:v>
                </c:pt>
                <c:pt idx="13948">
                  <c:v>0.21</c:v>
                </c:pt>
                <c:pt idx="13949">
                  <c:v>0.12</c:v>
                </c:pt>
                <c:pt idx="13950">
                  <c:v>0.21</c:v>
                </c:pt>
                <c:pt idx="13951">
                  <c:v>0.12</c:v>
                </c:pt>
                <c:pt idx="13952">
                  <c:v>0.21</c:v>
                </c:pt>
                <c:pt idx="13953">
                  <c:v>0.12</c:v>
                </c:pt>
                <c:pt idx="13954">
                  <c:v>0.21</c:v>
                </c:pt>
                <c:pt idx="13955">
                  <c:v>0.12</c:v>
                </c:pt>
                <c:pt idx="13956">
                  <c:v>0.21</c:v>
                </c:pt>
                <c:pt idx="13957">
                  <c:v>0.12</c:v>
                </c:pt>
                <c:pt idx="13958">
                  <c:v>0.21</c:v>
                </c:pt>
                <c:pt idx="13959">
                  <c:v>0.12</c:v>
                </c:pt>
                <c:pt idx="13960">
                  <c:v>0.21</c:v>
                </c:pt>
                <c:pt idx="13961">
                  <c:v>0.12</c:v>
                </c:pt>
                <c:pt idx="13962">
                  <c:v>0.21</c:v>
                </c:pt>
                <c:pt idx="13963">
                  <c:v>0.12</c:v>
                </c:pt>
                <c:pt idx="13964">
                  <c:v>0.21</c:v>
                </c:pt>
                <c:pt idx="13965">
                  <c:v>0.12</c:v>
                </c:pt>
                <c:pt idx="13966">
                  <c:v>0.21</c:v>
                </c:pt>
                <c:pt idx="13967">
                  <c:v>0.12</c:v>
                </c:pt>
                <c:pt idx="13968">
                  <c:v>0.21</c:v>
                </c:pt>
                <c:pt idx="13969">
                  <c:v>0.12</c:v>
                </c:pt>
                <c:pt idx="13970">
                  <c:v>0.21</c:v>
                </c:pt>
                <c:pt idx="13971">
                  <c:v>0.12</c:v>
                </c:pt>
                <c:pt idx="13972">
                  <c:v>0.21</c:v>
                </c:pt>
                <c:pt idx="13973">
                  <c:v>0.12</c:v>
                </c:pt>
                <c:pt idx="13974">
                  <c:v>0.21</c:v>
                </c:pt>
                <c:pt idx="13975">
                  <c:v>0.12</c:v>
                </c:pt>
                <c:pt idx="13976">
                  <c:v>0.21</c:v>
                </c:pt>
                <c:pt idx="13977">
                  <c:v>0.12</c:v>
                </c:pt>
                <c:pt idx="13978">
                  <c:v>0.21</c:v>
                </c:pt>
                <c:pt idx="13979">
                  <c:v>0.12</c:v>
                </c:pt>
                <c:pt idx="13980">
                  <c:v>0.21</c:v>
                </c:pt>
                <c:pt idx="13981">
                  <c:v>0.12</c:v>
                </c:pt>
                <c:pt idx="13982">
                  <c:v>0.21</c:v>
                </c:pt>
                <c:pt idx="13983">
                  <c:v>0.12</c:v>
                </c:pt>
                <c:pt idx="13984">
                  <c:v>0.21</c:v>
                </c:pt>
                <c:pt idx="13985">
                  <c:v>0.12</c:v>
                </c:pt>
                <c:pt idx="13986">
                  <c:v>0.21</c:v>
                </c:pt>
                <c:pt idx="13987">
                  <c:v>0.12</c:v>
                </c:pt>
                <c:pt idx="13988">
                  <c:v>0.21</c:v>
                </c:pt>
                <c:pt idx="13989">
                  <c:v>0.12</c:v>
                </c:pt>
                <c:pt idx="13990">
                  <c:v>0.21</c:v>
                </c:pt>
                <c:pt idx="13991">
                  <c:v>0.12</c:v>
                </c:pt>
                <c:pt idx="13992">
                  <c:v>0.21</c:v>
                </c:pt>
                <c:pt idx="13993">
                  <c:v>0.12</c:v>
                </c:pt>
                <c:pt idx="13994">
                  <c:v>0.21</c:v>
                </c:pt>
                <c:pt idx="13995">
                  <c:v>0.12</c:v>
                </c:pt>
                <c:pt idx="13996">
                  <c:v>0.21</c:v>
                </c:pt>
                <c:pt idx="13997">
                  <c:v>0.12</c:v>
                </c:pt>
                <c:pt idx="13998">
                  <c:v>0.21</c:v>
                </c:pt>
                <c:pt idx="13999">
                  <c:v>0.12</c:v>
                </c:pt>
                <c:pt idx="14000">
                  <c:v>0.21</c:v>
                </c:pt>
                <c:pt idx="14001">
                  <c:v>0.12</c:v>
                </c:pt>
                <c:pt idx="14002">
                  <c:v>0.21</c:v>
                </c:pt>
                <c:pt idx="14003">
                  <c:v>0.12</c:v>
                </c:pt>
                <c:pt idx="14004">
                  <c:v>0.21</c:v>
                </c:pt>
                <c:pt idx="14005">
                  <c:v>0.12</c:v>
                </c:pt>
                <c:pt idx="14006">
                  <c:v>0.21</c:v>
                </c:pt>
                <c:pt idx="14007">
                  <c:v>0.12</c:v>
                </c:pt>
                <c:pt idx="14008">
                  <c:v>0.21</c:v>
                </c:pt>
                <c:pt idx="14009">
                  <c:v>0.12</c:v>
                </c:pt>
                <c:pt idx="14010">
                  <c:v>0.21</c:v>
                </c:pt>
                <c:pt idx="14011">
                  <c:v>0.12</c:v>
                </c:pt>
                <c:pt idx="14012">
                  <c:v>0.21</c:v>
                </c:pt>
                <c:pt idx="14013">
                  <c:v>0.12</c:v>
                </c:pt>
                <c:pt idx="14014">
                  <c:v>0.21</c:v>
                </c:pt>
                <c:pt idx="14015">
                  <c:v>0.12</c:v>
                </c:pt>
                <c:pt idx="14016">
                  <c:v>0.21</c:v>
                </c:pt>
                <c:pt idx="14017">
                  <c:v>0.12</c:v>
                </c:pt>
                <c:pt idx="14018">
                  <c:v>0.21</c:v>
                </c:pt>
                <c:pt idx="14019">
                  <c:v>0.12</c:v>
                </c:pt>
                <c:pt idx="14020">
                  <c:v>0.21</c:v>
                </c:pt>
                <c:pt idx="14021">
                  <c:v>0.12</c:v>
                </c:pt>
                <c:pt idx="14022">
                  <c:v>0.21</c:v>
                </c:pt>
                <c:pt idx="14023">
                  <c:v>0.12</c:v>
                </c:pt>
                <c:pt idx="14024">
                  <c:v>0.21</c:v>
                </c:pt>
                <c:pt idx="14025">
                  <c:v>0.12</c:v>
                </c:pt>
                <c:pt idx="14026">
                  <c:v>0.21</c:v>
                </c:pt>
                <c:pt idx="14027">
                  <c:v>0.12</c:v>
                </c:pt>
                <c:pt idx="14028">
                  <c:v>0.21</c:v>
                </c:pt>
                <c:pt idx="14029">
                  <c:v>0.12</c:v>
                </c:pt>
                <c:pt idx="14030">
                  <c:v>0.21</c:v>
                </c:pt>
                <c:pt idx="14031">
                  <c:v>0.12</c:v>
                </c:pt>
                <c:pt idx="14032">
                  <c:v>0.21</c:v>
                </c:pt>
                <c:pt idx="14033">
                  <c:v>0.12</c:v>
                </c:pt>
                <c:pt idx="14034">
                  <c:v>0.21</c:v>
                </c:pt>
                <c:pt idx="14035">
                  <c:v>0.12</c:v>
                </c:pt>
                <c:pt idx="14036">
                  <c:v>0.21</c:v>
                </c:pt>
                <c:pt idx="14037">
                  <c:v>0.12</c:v>
                </c:pt>
                <c:pt idx="14038">
                  <c:v>0.21</c:v>
                </c:pt>
                <c:pt idx="14039">
                  <c:v>0.12</c:v>
                </c:pt>
                <c:pt idx="14040">
                  <c:v>0.21</c:v>
                </c:pt>
                <c:pt idx="14041">
                  <c:v>0.12</c:v>
                </c:pt>
                <c:pt idx="14042">
                  <c:v>0.21</c:v>
                </c:pt>
                <c:pt idx="14043">
                  <c:v>0.12</c:v>
                </c:pt>
                <c:pt idx="14044">
                  <c:v>0.21</c:v>
                </c:pt>
                <c:pt idx="14045">
                  <c:v>0.12</c:v>
                </c:pt>
                <c:pt idx="14046">
                  <c:v>0.21</c:v>
                </c:pt>
                <c:pt idx="14047">
                  <c:v>0.12</c:v>
                </c:pt>
                <c:pt idx="14048">
                  <c:v>0.21</c:v>
                </c:pt>
                <c:pt idx="14049">
                  <c:v>0.12</c:v>
                </c:pt>
                <c:pt idx="14050">
                  <c:v>0.21</c:v>
                </c:pt>
                <c:pt idx="14051">
                  <c:v>0.12</c:v>
                </c:pt>
                <c:pt idx="14052">
                  <c:v>0.21</c:v>
                </c:pt>
                <c:pt idx="14053">
                  <c:v>0.12</c:v>
                </c:pt>
                <c:pt idx="14054">
                  <c:v>0.21</c:v>
                </c:pt>
                <c:pt idx="14055">
                  <c:v>0.12</c:v>
                </c:pt>
                <c:pt idx="14056">
                  <c:v>0.21</c:v>
                </c:pt>
                <c:pt idx="14057">
                  <c:v>0.12</c:v>
                </c:pt>
                <c:pt idx="14058">
                  <c:v>0.21</c:v>
                </c:pt>
                <c:pt idx="14059">
                  <c:v>0.12</c:v>
                </c:pt>
                <c:pt idx="14060">
                  <c:v>0.21</c:v>
                </c:pt>
                <c:pt idx="14061">
                  <c:v>0.12</c:v>
                </c:pt>
                <c:pt idx="14062">
                  <c:v>0.21</c:v>
                </c:pt>
                <c:pt idx="14063">
                  <c:v>0.12</c:v>
                </c:pt>
                <c:pt idx="14064">
                  <c:v>0.21</c:v>
                </c:pt>
                <c:pt idx="14065">
                  <c:v>0.12</c:v>
                </c:pt>
                <c:pt idx="14066">
                  <c:v>0.21</c:v>
                </c:pt>
                <c:pt idx="14067">
                  <c:v>0.12</c:v>
                </c:pt>
                <c:pt idx="14068">
                  <c:v>0.21</c:v>
                </c:pt>
                <c:pt idx="14069">
                  <c:v>0.12</c:v>
                </c:pt>
                <c:pt idx="14070">
                  <c:v>0.21</c:v>
                </c:pt>
                <c:pt idx="14071">
                  <c:v>0.12</c:v>
                </c:pt>
                <c:pt idx="14072">
                  <c:v>0.21</c:v>
                </c:pt>
                <c:pt idx="14073">
                  <c:v>0.12</c:v>
                </c:pt>
                <c:pt idx="14074">
                  <c:v>0.21</c:v>
                </c:pt>
                <c:pt idx="14075">
                  <c:v>0.12</c:v>
                </c:pt>
                <c:pt idx="14076">
                  <c:v>0.21</c:v>
                </c:pt>
                <c:pt idx="14077">
                  <c:v>0.12</c:v>
                </c:pt>
                <c:pt idx="14078">
                  <c:v>0.21</c:v>
                </c:pt>
                <c:pt idx="14079">
                  <c:v>0.12</c:v>
                </c:pt>
                <c:pt idx="14080">
                  <c:v>0.21</c:v>
                </c:pt>
                <c:pt idx="14081">
                  <c:v>0.12</c:v>
                </c:pt>
                <c:pt idx="14082">
                  <c:v>0.21</c:v>
                </c:pt>
                <c:pt idx="14083">
                  <c:v>0.12</c:v>
                </c:pt>
                <c:pt idx="14084">
                  <c:v>0.21</c:v>
                </c:pt>
                <c:pt idx="14085">
                  <c:v>0.12</c:v>
                </c:pt>
                <c:pt idx="14086">
                  <c:v>0.21</c:v>
                </c:pt>
                <c:pt idx="14087">
                  <c:v>0.12</c:v>
                </c:pt>
                <c:pt idx="14088">
                  <c:v>0.21</c:v>
                </c:pt>
                <c:pt idx="14089">
                  <c:v>0.12</c:v>
                </c:pt>
                <c:pt idx="14090">
                  <c:v>0.21</c:v>
                </c:pt>
                <c:pt idx="14091">
                  <c:v>0.12</c:v>
                </c:pt>
                <c:pt idx="14092">
                  <c:v>0.21</c:v>
                </c:pt>
                <c:pt idx="14093">
                  <c:v>0.12</c:v>
                </c:pt>
                <c:pt idx="14094">
                  <c:v>0.21</c:v>
                </c:pt>
                <c:pt idx="14095">
                  <c:v>0.09</c:v>
                </c:pt>
                <c:pt idx="14096">
                  <c:v>0.21</c:v>
                </c:pt>
                <c:pt idx="14097">
                  <c:v>0.12</c:v>
                </c:pt>
                <c:pt idx="14098">
                  <c:v>0.21</c:v>
                </c:pt>
                <c:pt idx="14099">
                  <c:v>0.12</c:v>
                </c:pt>
                <c:pt idx="14100">
                  <c:v>0.21</c:v>
                </c:pt>
                <c:pt idx="14101">
                  <c:v>0.12</c:v>
                </c:pt>
                <c:pt idx="14102">
                  <c:v>0.21</c:v>
                </c:pt>
                <c:pt idx="14103">
                  <c:v>0.12</c:v>
                </c:pt>
                <c:pt idx="14104">
                  <c:v>0.21</c:v>
                </c:pt>
                <c:pt idx="14105">
                  <c:v>0.12</c:v>
                </c:pt>
                <c:pt idx="14106">
                  <c:v>0.21</c:v>
                </c:pt>
                <c:pt idx="14107">
                  <c:v>0.12</c:v>
                </c:pt>
                <c:pt idx="14108">
                  <c:v>0.21</c:v>
                </c:pt>
                <c:pt idx="14109">
                  <c:v>0.12</c:v>
                </c:pt>
                <c:pt idx="14110">
                  <c:v>0.21</c:v>
                </c:pt>
                <c:pt idx="14111">
                  <c:v>0.12</c:v>
                </c:pt>
                <c:pt idx="14112">
                  <c:v>0.21</c:v>
                </c:pt>
                <c:pt idx="14113">
                  <c:v>0.12</c:v>
                </c:pt>
                <c:pt idx="14114">
                  <c:v>0.21</c:v>
                </c:pt>
                <c:pt idx="14115">
                  <c:v>0.12</c:v>
                </c:pt>
                <c:pt idx="14116">
                  <c:v>0.21</c:v>
                </c:pt>
                <c:pt idx="14117">
                  <c:v>0.12</c:v>
                </c:pt>
                <c:pt idx="14118">
                  <c:v>0.21</c:v>
                </c:pt>
                <c:pt idx="14119">
                  <c:v>0.12</c:v>
                </c:pt>
                <c:pt idx="14120">
                  <c:v>0.21</c:v>
                </c:pt>
                <c:pt idx="14121">
                  <c:v>0.12</c:v>
                </c:pt>
                <c:pt idx="14122">
                  <c:v>0.18</c:v>
                </c:pt>
                <c:pt idx="14123">
                  <c:v>0.12</c:v>
                </c:pt>
                <c:pt idx="14124">
                  <c:v>0.21</c:v>
                </c:pt>
                <c:pt idx="14125">
                  <c:v>0.12</c:v>
                </c:pt>
                <c:pt idx="14126">
                  <c:v>0.21</c:v>
                </c:pt>
                <c:pt idx="14127">
                  <c:v>0.12</c:v>
                </c:pt>
                <c:pt idx="14128">
                  <c:v>0.21</c:v>
                </c:pt>
                <c:pt idx="14129">
                  <c:v>0.12</c:v>
                </c:pt>
                <c:pt idx="14130">
                  <c:v>0.21</c:v>
                </c:pt>
                <c:pt idx="14131">
                  <c:v>0.12</c:v>
                </c:pt>
                <c:pt idx="14132">
                  <c:v>0.21</c:v>
                </c:pt>
                <c:pt idx="14133">
                  <c:v>0.12</c:v>
                </c:pt>
                <c:pt idx="14134">
                  <c:v>0.21</c:v>
                </c:pt>
                <c:pt idx="14135">
                  <c:v>0.12</c:v>
                </c:pt>
                <c:pt idx="14136">
                  <c:v>0.21</c:v>
                </c:pt>
                <c:pt idx="14137">
                  <c:v>0.12</c:v>
                </c:pt>
                <c:pt idx="14138">
                  <c:v>0.21</c:v>
                </c:pt>
                <c:pt idx="14139">
                  <c:v>0.12</c:v>
                </c:pt>
                <c:pt idx="14140">
                  <c:v>0.21</c:v>
                </c:pt>
                <c:pt idx="14141">
                  <c:v>0.12</c:v>
                </c:pt>
                <c:pt idx="14142">
                  <c:v>0.21</c:v>
                </c:pt>
                <c:pt idx="14143">
                  <c:v>0.12</c:v>
                </c:pt>
                <c:pt idx="14144">
                  <c:v>0.21</c:v>
                </c:pt>
                <c:pt idx="14145">
                  <c:v>0.12</c:v>
                </c:pt>
                <c:pt idx="14146">
                  <c:v>0.21</c:v>
                </c:pt>
                <c:pt idx="14147">
                  <c:v>0.12</c:v>
                </c:pt>
                <c:pt idx="14148">
                  <c:v>0.21</c:v>
                </c:pt>
                <c:pt idx="14149">
                  <c:v>0.12</c:v>
                </c:pt>
                <c:pt idx="14150">
                  <c:v>0.21</c:v>
                </c:pt>
                <c:pt idx="14151">
                  <c:v>0.12</c:v>
                </c:pt>
                <c:pt idx="14152">
                  <c:v>0.21</c:v>
                </c:pt>
                <c:pt idx="14153">
                  <c:v>0.12</c:v>
                </c:pt>
                <c:pt idx="14154">
                  <c:v>0.21</c:v>
                </c:pt>
                <c:pt idx="14155">
                  <c:v>0.12</c:v>
                </c:pt>
                <c:pt idx="14156">
                  <c:v>0.21</c:v>
                </c:pt>
                <c:pt idx="14157">
                  <c:v>0.12</c:v>
                </c:pt>
                <c:pt idx="14158">
                  <c:v>0.21</c:v>
                </c:pt>
                <c:pt idx="14159">
                  <c:v>0.12</c:v>
                </c:pt>
                <c:pt idx="14160">
                  <c:v>0.21</c:v>
                </c:pt>
                <c:pt idx="14161">
                  <c:v>0.12</c:v>
                </c:pt>
                <c:pt idx="14162">
                  <c:v>0.21</c:v>
                </c:pt>
                <c:pt idx="14163">
                  <c:v>0.12</c:v>
                </c:pt>
                <c:pt idx="14164">
                  <c:v>0.21</c:v>
                </c:pt>
                <c:pt idx="14165">
                  <c:v>0.12</c:v>
                </c:pt>
                <c:pt idx="14166">
                  <c:v>0.21</c:v>
                </c:pt>
                <c:pt idx="14167">
                  <c:v>0.12</c:v>
                </c:pt>
                <c:pt idx="14168">
                  <c:v>0.21</c:v>
                </c:pt>
                <c:pt idx="14169">
                  <c:v>0.12</c:v>
                </c:pt>
                <c:pt idx="14170">
                  <c:v>0.18</c:v>
                </c:pt>
                <c:pt idx="14171">
                  <c:v>0.12</c:v>
                </c:pt>
                <c:pt idx="14172">
                  <c:v>0.21</c:v>
                </c:pt>
                <c:pt idx="14173">
                  <c:v>0.12</c:v>
                </c:pt>
                <c:pt idx="14174">
                  <c:v>0.21</c:v>
                </c:pt>
                <c:pt idx="14175">
                  <c:v>0.12</c:v>
                </c:pt>
                <c:pt idx="14176">
                  <c:v>0.21</c:v>
                </c:pt>
                <c:pt idx="14177">
                  <c:v>0.12</c:v>
                </c:pt>
                <c:pt idx="14178">
                  <c:v>0.21</c:v>
                </c:pt>
                <c:pt idx="14179">
                  <c:v>0.12</c:v>
                </c:pt>
                <c:pt idx="14180">
                  <c:v>0.21</c:v>
                </c:pt>
                <c:pt idx="14181">
                  <c:v>0.12</c:v>
                </c:pt>
                <c:pt idx="14182">
                  <c:v>0.21</c:v>
                </c:pt>
                <c:pt idx="14183">
                  <c:v>0.12</c:v>
                </c:pt>
                <c:pt idx="14184">
                  <c:v>0.21</c:v>
                </c:pt>
                <c:pt idx="14185">
                  <c:v>0.12</c:v>
                </c:pt>
                <c:pt idx="14186">
                  <c:v>0.21</c:v>
                </c:pt>
                <c:pt idx="14187">
                  <c:v>0.12</c:v>
                </c:pt>
                <c:pt idx="14188">
                  <c:v>0.21</c:v>
                </c:pt>
                <c:pt idx="14189">
                  <c:v>0.12</c:v>
                </c:pt>
                <c:pt idx="14190">
                  <c:v>0.21</c:v>
                </c:pt>
                <c:pt idx="14191">
                  <c:v>0.12</c:v>
                </c:pt>
                <c:pt idx="14192">
                  <c:v>0.21</c:v>
                </c:pt>
                <c:pt idx="14193">
                  <c:v>0.12</c:v>
                </c:pt>
                <c:pt idx="14194">
                  <c:v>0.21</c:v>
                </c:pt>
                <c:pt idx="14195">
                  <c:v>0.12</c:v>
                </c:pt>
                <c:pt idx="14196">
                  <c:v>0.21</c:v>
                </c:pt>
                <c:pt idx="14197">
                  <c:v>0.12</c:v>
                </c:pt>
                <c:pt idx="14198">
                  <c:v>0.21</c:v>
                </c:pt>
                <c:pt idx="14199">
                  <c:v>0.12</c:v>
                </c:pt>
                <c:pt idx="14200">
                  <c:v>0.21</c:v>
                </c:pt>
                <c:pt idx="14201">
                  <c:v>0.12</c:v>
                </c:pt>
                <c:pt idx="14202">
                  <c:v>0.21</c:v>
                </c:pt>
                <c:pt idx="14203">
                  <c:v>0.12</c:v>
                </c:pt>
                <c:pt idx="14204">
                  <c:v>0.21</c:v>
                </c:pt>
                <c:pt idx="14205">
                  <c:v>0.12</c:v>
                </c:pt>
                <c:pt idx="14206">
                  <c:v>0.21</c:v>
                </c:pt>
                <c:pt idx="14207">
                  <c:v>0.12</c:v>
                </c:pt>
                <c:pt idx="14208">
                  <c:v>0.21</c:v>
                </c:pt>
                <c:pt idx="14209">
                  <c:v>0.12</c:v>
                </c:pt>
                <c:pt idx="14210">
                  <c:v>0.21</c:v>
                </c:pt>
                <c:pt idx="14211">
                  <c:v>0.12</c:v>
                </c:pt>
                <c:pt idx="14212">
                  <c:v>0.21</c:v>
                </c:pt>
                <c:pt idx="14213">
                  <c:v>0.12</c:v>
                </c:pt>
                <c:pt idx="14214">
                  <c:v>0.18</c:v>
                </c:pt>
                <c:pt idx="14215">
                  <c:v>0.27</c:v>
                </c:pt>
                <c:pt idx="14216">
                  <c:v>0.21</c:v>
                </c:pt>
                <c:pt idx="14217">
                  <c:v>0.27</c:v>
                </c:pt>
                <c:pt idx="14218">
                  <c:v>0.18</c:v>
                </c:pt>
                <c:pt idx="14219">
                  <c:v>0.12</c:v>
                </c:pt>
                <c:pt idx="14220">
                  <c:v>0.18</c:v>
                </c:pt>
                <c:pt idx="14221">
                  <c:v>0.12</c:v>
                </c:pt>
                <c:pt idx="14222">
                  <c:v>0.18</c:v>
                </c:pt>
                <c:pt idx="14223">
                  <c:v>0.12</c:v>
                </c:pt>
                <c:pt idx="14224">
                  <c:v>0.21</c:v>
                </c:pt>
                <c:pt idx="14225">
                  <c:v>0.12</c:v>
                </c:pt>
                <c:pt idx="14226">
                  <c:v>0.18</c:v>
                </c:pt>
                <c:pt idx="14227">
                  <c:v>0.12</c:v>
                </c:pt>
                <c:pt idx="14228">
                  <c:v>0.21</c:v>
                </c:pt>
                <c:pt idx="14229">
                  <c:v>0.12</c:v>
                </c:pt>
                <c:pt idx="14230">
                  <c:v>0.21</c:v>
                </c:pt>
                <c:pt idx="14231">
                  <c:v>0.12</c:v>
                </c:pt>
                <c:pt idx="14232">
                  <c:v>0.24</c:v>
                </c:pt>
                <c:pt idx="14233">
                  <c:v>0.12</c:v>
                </c:pt>
                <c:pt idx="14234">
                  <c:v>0.51</c:v>
                </c:pt>
                <c:pt idx="14235">
                  <c:v>0.12</c:v>
                </c:pt>
                <c:pt idx="14236">
                  <c:v>0.18</c:v>
                </c:pt>
                <c:pt idx="14237">
                  <c:v>0.12</c:v>
                </c:pt>
                <c:pt idx="14238">
                  <c:v>0.21</c:v>
                </c:pt>
                <c:pt idx="14239">
                  <c:v>0.51</c:v>
                </c:pt>
                <c:pt idx="14240">
                  <c:v>0.18</c:v>
                </c:pt>
                <c:pt idx="14241">
                  <c:v>0.15</c:v>
                </c:pt>
                <c:pt idx="14242">
                  <c:v>0.21</c:v>
                </c:pt>
                <c:pt idx="14243">
                  <c:v>0.12</c:v>
                </c:pt>
                <c:pt idx="14244">
                  <c:v>0.18</c:v>
                </c:pt>
                <c:pt idx="14245">
                  <c:v>0.12</c:v>
                </c:pt>
                <c:pt idx="14246">
                  <c:v>0.18</c:v>
                </c:pt>
                <c:pt idx="14247">
                  <c:v>0.12</c:v>
                </c:pt>
                <c:pt idx="14248">
                  <c:v>0.21</c:v>
                </c:pt>
                <c:pt idx="14249">
                  <c:v>0.12</c:v>
                </c:pt>
                <c:pt idx="14250">
                  <c:v>0.18</c:v>
                </c:pt>
                <c:pt idx="14251">
                  <c:v>0.12</c:v>
                </c:pt>
                <c:pt idx="14252">
                  <c:v>0.21</c:v>
                </c:pt>
                <c:pt idx="14253">
                  <c:v>0.21</c:v>
                </c:pt>
                <c:pt idx="14254">
                  <c:v>0.42</c:v>
                </c:pt>
                <c:pt idx="14255">
                  <c:v>0.27</c:v>
                </c:pt>
                <c:pt idx="14256">
                  <c:v>0.42</c:v>
                </c:pt>
                <c:pt idx="14257">
                  <c:v>0.12</c:v>
                </c:pt>
                <c:pt idx="14258">
                  <c:v>0.21</c:v>
                </c:pt>
                <c:pt idx="14259">
                  <c:v>0.12</c:v>
                </c:pt>
                <c:pt idx="14260">
                  <c:v>0.18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13-43B1-910E-7861AF902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719248"/>
        <c:axId val="294849856"/>
      </c:scatterChart>
      <c:valAx>
        <c:axId val="208719248"/>
        <c:scaling>
          <c:orientation val="minMax"/>
          <c:max val="7000"/>
          <c:min val="1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94849856"/>
        <c:crosses val="autoZero"/>
        <c:crossBetween val="midCat"/>
      </c:valAx>
      <c:valAx>
        <c:axId val="29484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8719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898186257387046"/>
          <c:y val="0.15449553224244925"/>
          <c:w val="0.51625826378862594"/>
          <c:h val="8.61800743922789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fr-FR" sz="1600" dirty="0">
                <a:solidFill>
                  <a:schemeClr val="tx2"/>
                </a:solidFill>
              </a:rPr>
              <a:t>Max Peak = f (Times)</a:t>
            </a:r>
          </a:p>
        </c:rich>
      </c:tx>
      <c:layout>
        <c:manualLayout>
          <c:xMode val="edge"/>
          <c:yMode val="edge"/>
          <c:x val="0.3315857817721209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title>
    <c:autoTitleDeleted val="0"/>
    <c:plotArea>
      <c:layout>
        <c:manualLayout>
          <c:layoutTarget val="inner"/>
          <c:xMode val="edge"/>
          <c:yMode val="edge"/>
          <c:x val="5.7793756276843522E-2"/>
          <c:y val="7.6154633612138339E-2"/>
          <c:w val="0.94198744658496913"/>
          <c:h val="0.80938986064131813"/>
        </c:manualLayout>
      </c:layout>
      <c:scatterChart>
        <c:scatterStyle val="lineMarker"/>
        <c:varyColors val="0"/>
        <c:ser>
          <c:idx val="0"/>
          <c:order val="0"/>
          <c:tx>
            <c:strRef>
              <c:f>'Full_transport_Slot_Blue Frame'!$B$1</c:f>
              <c:strCache>
                <c:ptCount val="1"/>
                <c:pt idx="0">
                  <c:v>MaxPkX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Frame'!$B$2:$B$14262</c:f>
              <c:numCache>
                <c:formatCode>General</c:formatCode>
                <c:ptCount val="14261"/>
                <c:pt idx="0">
                  <c:v>0.15</c:v>
                </c:pt>
                <c:pt idx="1">
                  <c:v>0.03</c:v>
                </c:pt>
                <c:pt idx="2">
                  <c:v>0.09</c:v>
                </c:pt>
                <c:pt idx="3">
                  <c:v>0.03</c:v>
                </c:pt>
                <c:pt idx="4">
                  <c:v>0.03</c:v>
                </c:pt>
                <c:pt idx="5">
                  <c:v>0</c:v>
                </c:pt>
                <c:pt idx="6">
                  <c:v>0.09</c:v>
                </c:pt>
                <c:pt idx="7">
                  <c:v>0</c:v>
                </c:pt>
                <c:pt idx="8">
                  <c:v>1.92</c:v>
                </c:pt>
                <c:pt idx="9">
                  <c:v>2.88</c:v>
                </c:pt>
                <c:pt idx="10">
                  <c:v>3.66</c:v>
                </c:pt>
                <c:pt idx="11">
                  <c:v>0.06</c:v>
                </c:pt>
                <c:pt idx="12">
                  <c:v>0.06</c:v>
                </c:pt>
                <c:pt idx="13">
                  <c:v>0</c:v>
                </c:pt>
                <c:pt idx="14">
                  <c:v>0.09</c:v>
                </c:pt>
                <c:pt idx="15">
                  <c:v>0</c:v>
                </c:pt>
                <c:pt idx="16">
                  <c:v>0.12</c:v>
                </c:pt>
                <c:pt idx="17">
                  <c:v>0</c:v>
                </c:pt>
                <c:pt idx="18">
                  <c:v>0.09</c:v>
                </c:pt>
                <c:pt idx="19">
                  <c:v>0</c:v>
                </c:pt>
                <c:pt idx="20">
                  <c:v>0.09</c:v>
                </c:pt>
                <c:pt idx="21">
                  <c:v>0</c:v>
                </c:pt>
                <c:pt idx="22">
                  <c:v>0.06</c:v>
                </c:pt>
                <c:pt idx="23">
                  <c:v>0</c:v>
                </c:pt>
                <c:pt idx="24">
                  <c:v>0.12</c:v>
                </c:pt>
                <c:pt idx="25">
                  <c:v>0</c:v>
                </c:pt>
                <c:pt idx="26">
                  <c:v>0.09</c:v>
                </c:pt>
                <c:pt idx="27">
                  <c:v>0</c:v>
                </c:pt>
                <c:pt idx="28">
                  <c:v>0.09</c:v>
                </c:pt>
                <c:pt idx="29">
                  <c:v>0</c:v>
                </c:pt>
                <c:pt idx="30">
                  <c:v>0.09</c:v>
                </c:pt>
                <c:pt idx="31">
                  <c:v>0</c:v>
                </c:pt>
                <c:pt idx="32">
                  <c:v>0.09</c:v>
                </c:pt>
                <c:pt idx="33">
                  <c:v>0</c:v>
                </c:pt>
                <c:pt idx="34">
                  <c:v>0.09</c:v>
                </c:pt>
                <c:pt idx="35">
                  <c:v>0</c:v>
                </c:pt>
                <c:pt idx="36">
                  <c:v>0.09</c:v>
                </c:pt>
                <c:pt idx="37">
                  <c:v>0</c:v>
                </c:pt>
                <c:pt idx="38">
                  <c:v>0.09</c:v>
                </c:pt>
                <c:pt idx="39">
                  <c:v>0</c:v>
                </c:pt>
                <c:pt idx="40">
                  <c:v>0.09</c:v>
                </c:pt>
                <c:pt idx="41">
                  <c:v>0</c:v>
                </c:pt>
                <c:pt idx="42">
                  <c:v>0.12</c:v>
                </c:pt>
                <c:pt idx="43">
                  <c:v>0</c:v>
                </c:pt>
                <c:pt idx="44">
                  <c:v>0.09</c:v>
                </c:pt>
                <c:pt idx="45">
                  <c:v>0</c:v>
                </c:pt>
                <c:pt idx="46">
                  <c:v>0.09</c:v>
                </c:pt>
                <c:pt idx="47">
                  <c:v>0</c:v>
                </c:pt>
                <c:pt idx="48">
                  <c:v>0.12</c:v>
                </c:pt>
                <c:pt idx="49">
                  <c:v>0.03</c:v>
                </c:pt>
                <c:pt idx="50">
                  <c:v>0.12</c:v>
                </c:pt>
                <c:pt idx="51">
                  <c:v>0</c:v>
                </c:pt>
                <c:pt idx="52">
                  <c:v>0.12</c:v>
                </c:pt>
                <c:pt idx="53">
                  <c:v>0.03</c:v>
                </c:pt>
                <c:pt idx="54">
                  <c:v>0.12</c:v>
                </c:pt>
                <c:pt idx="55">
                  <c:v>0</c:v>
                </c:pt>
                <c:pt idx="56">
                  <c:v>0.12</c:v>
                </c:pt>
                <c:pt idx="57">
                  <c:v>0</c:v>
                </c:pt>
                <c:pt idx="58">
                  <c:v>0.09</c:v>
                </c:pt>
                <c:pt idx="59">
                  <c:v>0.03</c:v>
                </c:pt>
                <c:pt idx="60">
                  <c:v>0.12</c:v>
                </c:pt>
                <c:pt idx="61">
                  <c:v>0.03</c:v>
                </c:pt>
                <c:pt idx="62">
                  <c:v>0.12</c:v>
                </c:pt>
                <c:pt idx="63">
                  <c:v>0</c:v>
                </c:pt>
                <c:pt idx="64">
                  <c:v>0.12</c:v>
                </c:pt>
                <c:pt idx="65">
                  <c:v>0</c:v>
                </c:pt>
                <c:pt idx="66">
                  <c:v>0.09</c:v>
                </c:pt>
                <c:pt idx="67">
                  <c:v>0</c:v>
                </c:pt>
                <c:pt idx="68">
                  <c:v>0.09</c:v>
                </c:pt>
                <c:pt idx="69">
                  <c:v>0</c:v>
                </c:pt>
                <c:pt idx="70">
                  <c:v>0.09</c:v>
                </c:pt>
                <c:pt idx="71">
                  <c:v>0.03</c:v>
                </c:pt>
                <c:pt idx="72">
                  <c:v>0.12</c:v>
                </c:pt>
                <c:pt idx="73">
                  <c:v>0</c:v>
                </c:pt>
                <c:pt idx="74">
                  <c:v>0.12</c:v>
                </c:pt>
                <c:pt idx="75">
                  <c:v>0</c:v>
                </c:pt>
                <c:pt idx="76">
                  <c:v>0.12</c:v>
                </c:pt>
                <c:pt idx="77">
                  <c:v>0</c:v>
                </c:pt>
                <c:pt idx="78">
                  <c:v>0.09</c:v>
                </c:pt>
                <c:pt idx="79">
                  <c:v>0.03</c:v>
                </c:pt>
                <c:pt idx="80">
                  <c:v>0.12</c:v>
                </c:pt>
                <c:pt idx="81">
                  <c:v>0</c:v>
                </c:pt>
                <c:pt idx="82">
                  <c:v>0.09</c:v>
                </c:pt>
                <c:pt idx="83">
                  <c:v>0</c:v>
                </c:pt>
                <c:pt idx="84">
                  <c:v>0.09</c:v>
                </c:pt>
                <c:pt idx="85">
                  <c:v>0</c:v>
                </c:pt>
                <c:pt idx="86">
                  <c:v>0.09</c:v>
                </c:pt>
                <c:pt idx="87">
                  <c:v>0.03</c:v>
                </c:pt>
                <c:pt idx="88">
                  <c:v>0.12</c:v>
                </c:pt>
                <c:pt idx="89">
                  <c:v>0</c:v>
                </c:pt>
                <c:pt idx="90">
                  <c:v>0.12</c:v>
                </c:pt>
                <c:pt idx="91">
                  <c:v>0</c:v>
                </c:pt>
                <c:pt idx="92">
                  <c:v>0.12</c:v>
                </c:pt>
                <c:pt idx="93">
                  <c:v>0</c:v>
                </c:pt>
                <c:pt idx="94">
                  <c:v>0.09</c:v>
                </c:pt>
                <c:pt idx="95">
                  <c:v>0</c:v>
                </c:pt>
                <c:pt idx="96">
                  <c:v>0.12</c:v>
                </c:pt>
                <c:pt idx="97">
                  <c:v>0</c:v>
                </c:pt>
                <c:pt idx="98">
                  <c:v>0.12</c:v>
                </c:pt>
                <c:pt idx="99">
                  <c:v>0.03</c:v>
                </c:pt>
                <c:pt idx="100">
                  <c:v>0.12</c:v>
                </c:pt>
                <c:pt idx="101">
                  <c:v>0</c:v>
                </c:pt>
                <c:pt idx="102">
                  <c:v>0.09</c:v>
                </c:pt>
                <c:pt idx="103">
                  <c:v>0</c:v>
                </c:pt>
                <c:pt idx="104">
                  <c:v>0.12</c:v>
                </c:pt>
                <c:pt idx="105">
                  <c:v>0</c:v>
                </c:pt>
                <c:pt idx="106">
                  <c:v>0.09</c:v>
                </c:pt>
                <c:pt idx="107">
                  <c:v>0.03</c:v>
                </c:pt>
                <c:pt idx="108">
                  <c:v>0.09</c:v>
                </c:pt>
                <c:pt idx="109">
                  <c:v>0</c:v>
                </c:pt>
                <c:pt idx="110">
                  <c:v>0.09</c:v>
                </c:pt>
                <c:pt idx="111">
                  <c:v>0</c:v>
                </c:pt>
                <c:pt idx="112">
                  <c:v>0.09</c:v>
                </c:pt>
                <c:pt idx="113">
                  <c:v>0.03</c:v>
                </c:pt>
                <c:pt idx="114">
                  <c:v>0.12</c:v>
                </c:pt>
                <c:pt idx="115">
                  <c:v>0</c:v>
                </c:pt>
                <c:pt idx="116">
                  <c:v>0.09</c:v>
                </c:pt>
                <c:pt idx="117">
                  <c:v>0</c:v>
                </c:pt>
                <c:pt idx="118">
                  <c:v>0.09</c:v>
                </c:pt>
                <c:pt idx="119">
                  <c:v>2.4900000000000002</c:v>
                </c:pt>
                <c:pt idx="120">
                  <c:v>0.06</c:v>
                </c:pt>
                <c:pt idx="121">
                  <c:v>0.03</c:v>
                </c:pt>
                <c:pt idx="122">
                  <c:v>0.09</c:v>
                </c:pt>
                <c:pt idx="123">
                  <c:v>0</c:v>
                </c:pt>
                <c:pt idx="124">
                  <c:v>0.12</c:v>
                </c:pt>
                <c:pt idx="125">
                  <c:v>0</c:v>
                </c:pt>
                <c:pt idx="126">
                  <c:v>0.09</c:v>
                </c:pt>
                <c:pt idx="127">
                  <c:v>0</c:v>
                </c:pt>
                <c:pt idx="128">
                  <c:v>0.12</c:v>
                </c:pt>
                <c:pt idx="129">
                  <c:v>0.03</c:v>
                </c:pt>
                <c:pt idx="130">
                  <c:v>0.09</c:v>
                </c:pt>
                <c:pt idx="131">
                  <c:v>0.03</c:v>
                </c:pt>
                <c:pt idx="132">
                  <c:v>0.09</c:v>
                </c:pt>
                <c:pt idx="133">
                  <c:v>0</c:v>
                </c:pt>
                <c:pt idx="134">
                  <c:v>0.09</c:v>
                </c:pt>
                <c:pt idx="135">
                  <c:v>0</c:v>
                </c:pt>
                <c:pt idx="136">
                  <c:v>0.09</c:v>
                </c:pt>
                <c:pt idx="137">
                  <c:v>0</c:v>
                </c:pt>
                <c:pt idx="138">
                  <c:v>0.09</c:v>
                </c:pt>
                <c:pt idx="139">
                  <c:v>0.03</c:v>
                </c:pt>
                <c:pt idx="140">
                  <c:v>0.09</c:v>
                </c:pt>
                <c:pt idx="141">
                  <c:v>0.09</c:v>
                </c:pt>
                <c:pt idx="142">
                  <c:v>0.12</c:v>
                </c:pt>
                <c:pt idx="143">
                  <c:v>0</c:v>
                </c:pt>
                <c:pt idx="144">
                  <c:v>0.09</c:v>
                </c:pt>
                <c:pt idx="145">
                  <c:v>0</c:v>
                </c:pt>
                <c:pt idx="146">
                  <c:v>0.09</c:v>
                </c:pt>
                <c:pt idx="147">
                  <c:v>0</c:v>
                </c:pt>
                <c:pt idx="148">
                  <c:v>0.09</c:v>
                </c:pt>
                <c:pt idx="149">
                  <c:v>0</c:v>
                </c:pt>
                <c:pt idx="150">
                  <c:v>0.09</c:v>
                </c:pt>
                <c:pt idx="151">
                  <c:v>0.18</c:v>
                </c:pt>
                <c:pt idx="152">
                  <c:v>0.09</c:v>
                </c:pt>
                <c:pt idx="153">
                  <c:v>0</c:v>
                </c:pt>
                <c:pt idx="154">
                  <c:v>0.09</c:v>
                </c:pt>
                <c:pt idx="155">
                  <c:v>0</c:v>
                </c:pt>
                <c:pt idx="156">
                  <c:v>0.09</c:v>
                </c:pt>
                <c:pt idx="157">
                  <c:v>0</c:v>
                </c:pt>
                <c:pt idx="158">
                  <c:v>0.12</c:v>
                </c:pt>
                <c:pt idx="159">
                  <c:v>0.03</c:v>
                </c:pt>
                <c:pt idx="160">
                  <c:v>0.12</c:v>
                </c:pt>
                <c:pt idx="161">
                  <c:v>0</c:v>
                </c:pt>
                <c:pt idx="162">
                  <c:v>0.12</c:v>
                </c:pt>
                <c:pt idx="163">
                  <c:v>0</c:v>
                </c:pt>
                <c:pt idx="164">
                  <c:v>0.12</c:v>
                </c:pt>
                <c:pt idx="165">
                  <c:v>0</c:v>
                </c:pt>
                <c:pt idx="166">
                  <c:v>0.12</c:v>
                </c:pt>
                <c:pt idx="167">
                  <c:v>0</c:v>
                </c:pt>
                <c:pt idx="168">
                  <c:v>0.09</c:v>
                </c:pt>
                <c:pt idx="169">
                  <c:v>0.03</c:v>
                </c:pt>
                <c:pt idx="170">
                  <c:v>0.09</c:v>
                </c:pt>
                <c:pt idx="171">
                  <c:v>0</c:v>
                </c:pt>
                <c:pt idx="172">
                  <c:v>0.09</c:v>
                </c:pt>
                <c:pt idx="173">
                  <c:v>0.03</c:v>
                </c:pt>
                <c:pt idx="174">
                  <c:v>0.09</c:v>
                </c:pt>
                <c:pt idx="175">
                  <c:v>0</c:v>
                </c:pt>
                <c:pt idx="176">
                  <c:v>0.09</c:v>
                </c:pt>
                <c:pt idx="177">
                  <c:v>0</c:v>
                </c:pt>
                <c:pt idx="178">
                  <c:v>0.09</c:v>
                </c:pt>
                <c:pt idx="179">
                  <c:v>0</c:v>
                </c:pt>
                <c:pt idx="180">
                  <c:v>0.12</c:v>
                </c:pt>
                <c:pt idx="181">
                  <c:v>0</c:v>
                </c:pt>
                <c:pt idx="182">
                  <c:v>0.09</c:v>
                </c:pt>
                <c:pt idx="183">
                  <c:v>0</c:v>
                </c:pt>
                <c:pt idx="184">
                  <c:v>0.09</c:v>
                </c:pt>
                <c:pt idx="185">
                  <c:v>0</c:v>
                </c:pt>
                <c:pt idx="186">
                  <c:v>0.12</c:v>
                </c:pt>
                <c:pt idx="187">
                  <c:v>0</c:v>
                </c:pt>
                <c:pt idx="188">
                  <c:v>0.12</c:v>
                </c:pt>
                <c:pt idx="189">
                  <c:v>0</c:v>
                </c:pt>
                <c:pt idx="190">
                  <c:v>0.12</c:v>
                </c:pt>
                <c:pt idx="191">
                  <c:v>0</c:v>
                </c:pt>
                <c:pt idx="192">
                  <c:v>0.09</c:v>
                </c:pt>
                <c:pt idx="193">
                  <c:v>0</c:v>
                </c:pt>
                <c:pt idx="194">
                  <c:v>0.12</c:v>
                </c:pt>
                <c:pt idx="195">
                  <c:v>0</c:v>
                </c:pt>
                <c:pt idx="196">
                  <c:v>0.09</c:v>
                </c:pt>
                <c:pt idx="197">
                  <c:v>0.03</c:v>
                </c:pt>
                <c:pt idx="198">
                  <c:v>0.12</c:v>
                </c:pt>
                <c:pt idx="199">
                  <c:v>0</c:v>
                </c:pt>
                <c:pt idx="200">
                  <c:v>0.09</c:v>
                </c:pt>
                <c:pt idx="201">
                  <c:v>0</c:v>
                </c:pt>
                <c:pt idx="202">
                  <c:v>0.06</c:v>
                </c:pt>
                <c:pt idx="203">
                  <c:v>0</c:v>
                </c:pt>
                <c:pt idx="204">
                  <c:v>0.12</c:v>
                </c:pt>
                <c:pt idx="205">
                  <c:v>0</c:v>
                </c:pt>
                <c:pt idx="206">
                  <c:v>0.09</c:v>
                </c:pt>
                <c:pt idx="207">
                  <c:v>0</c:v>
                </c:pt>
                <c:pt idx="208">
                  <c:v>0.12</c:v>
                </c:pt>
                <c:pt idx="209">
                  <c:v>0</c:v>
                </c:pt>
                <c:pt idx="210">
                  <c:v>0.09</c:v>
                </c:pt>
                <c:pt idx="211">
                  <c:v>0</c:v>
                </c:pt>
                <c:pt idx="212">
                  <c:v>0.09</c:v>
                </c:pt>
                <c:pt idx="213">
                  <c:v>0</c:v>
                </c:pt>
                <c:pt idx="214">
                  <c:v>0.09</c:v>
                </c:pt>
                <c:pt idx="215">
                  <c:v>0</c:v>
                </c:pt>
                <c:pt idx="216">
                  <c:v>0.12</c:v>
                </c:pt>
                <c:pt idx="217">
                  <c:v>0.03</c:v>
                </c:pt>
                <c:pt idx="218">
                  <c:v>0.09</c:v>
                </c:pt>
                <c:pt idx="219">
                  <c:v>0</c:v>
                </c:pt>
                <c:pt idx="220">
                  <c:v>0.12</c:v>
                </c:pt>
                <c:pt idx="221">
                  <c:v>0.03</c:v>
                </c:pt>
                <c:pt idx="222">
                  <c:v>0.12</c:v>
                </c:pt>
                <c:pt idx="223">
                  <c:v>0.03</c:v>
                </c:pt>
                <c:pt idx="224">
                  <c:v>0.09</c:v>
                </c:pt>
                <c:pt idx="225">
                  <c:v>0</c:v>
                </c:pt>
                <c:pt idx="226">
                  <c:v>0.09</c:v>
                </c:pt>
                <c:pt idx="227">
                  <c:v>0</c:v>
                </c:pt>
                <c:pt idx="228">
                  <c:v>0.12</c:v>
                </c:pt>
                <c:pt idx="229">
                  <c:v>0</c:v>
                </c:pt>
                <c:pt idx="230">
                  <c:v>0.09</c:v>
                </c:pt>
                <c:pt idx="231">
                  <c:v>0</c:v>
                </c:pt>
                <c:pt idx="232">
                  <c:v>0.12</c:v>
                </c:pt>
                <c:pt idx="233">
                  <c:v>0</c:v>
                </c:pt>
                <c:pt idx="234">
                  <c:v>0.09</c:v>
                </c:pt>
                <c:pt idx="235">
                  <c:v>0.03</c:v>
                </c:pt>
                <c:pt idx="236">
                  <c:v>0.09</c:v>
                </c:pt>
                <c:pt idx="237">
                  <c:v>0.03</c:v>
                </c:pt>
                <c:pt idx="238">
                  <c:v>0.09</c:v>
                </c:pt>
                <c:pt idx="239">
                  <c:v>0</c:v>
                </c:pt>
                <c:pt idx="240">
                  <c:v>0.12</c:v>
                </c:pt>
                <c:pt idx="241">
                  <c:v>0.03</c:v>
                </c:pt>
                <c:pt idx="242">
                  <c:v>0.09</c:v>
                </c:pt>
                <c:pt idx="243">
                  <c:v>0</c:v>
                </c:pt>
                <c:pt idx="244">
                  <c:v>0.09</c:v>
                </c:pt>
                <c:pt idx="245">
                  <c:v>0</c:v>
                </c:pt>
                <c:pt idx="246">
                  <c:v>0.12</c:v>
                </c:pt>
                <c:pt idx="247">
                  <c:v>0.03</c:v>
                </c:pt>
                <c:pt idx="248">
                  <c:v>0.12</c:v>
                </c:pt>
                <c:pt idx="249">
                  <c:v>0</c:v>
                </c:pt>
                <c:pt idx="250">
                  <c:v>0.09</c:v>
                </c:pt>
                <c:pt idx="251">
                  <c:v>0.03</c:v>
                </c:pt>
                <c:pt idx="252">
                  <c:v>0.09</c:v>
                </c:pt>
                <c:pt idx="253">
                  <c:v>0</c:v>
                </c:pt>
                <c:pt idx="254">
                  <c:v>0.09</c:v>
                </c:pt>
                <c:pt idx="255">
                  <c:v>0.03</c:v>
                </c:pt>
                <c:pt idx="256">
                  <c:v>0.09</c:v>
                </c:pt>
                <c:pt idx="257">
                  <c:v>0.03</c:v>
                </c:pt>
                <c:pt idx="258">
                  <c:v>0.09</c:v>
                </c:pt>
                <c:pt idx="259">
                  <c:v>0</c:v>
                </c:pt>
                <c:pt idx="260">
                  <c:v>0.12</c:v>
                </c:pt>
                <c:pt idx="261">
                  <c:v>0</c:v>
                </c:pt>
                <c:pt idx="262">
                  <c:v>0.09</c:v>
                </c:pt>
                <c:pt idx="263">
                  <c:v>0.03</c:v>
                </c:pt>
                <c:pt idx="264">
                  <c:v>0.09</c:v>
                </c:pt>
                <c:pt idx="265">
                  <c:v>0</c:v>
                </c:pt>
                <c:pt idx="266">
                  <c:v>0.12</c:v>
                </c:pt>
                <c:pt idx="267">
                  <c:v>0</c:v>
                </c:pt>
                <c:pt idx="268">
                  <c:v>0.09</c:v>
                </c:pt>
                <c:pt idx="269">
                  <c:v>0</c:v>
                </c:pt>
                <c:pt idx="270">
                  <c:v>0.09</c:v>
                </c:pt>
                <c:pt idx="271">
                  <c:v>0</c:v>
                </c:pt>
                <c:pt idx="272">
                  <c:v>0.09</c:v>
                </c:pt>
                <c:pt idx="273">
                  <c:v>0</c:v>
                </c:pt>
                <c:pt idx="274">
                  <c:v>0.06</c:v>
                </c:pt>
                <c:pt idx="275">
                  <c:v>0.03</c:v>
                </c:pt>
                <c:pt idx="276">
                  <c:v>0.12</c:v>
                </c:pt>
                <c:pt idx="277">
                  <c:v>0.06</c:v>
                </c:pt>
                <c:pt idx="278">
                  <c:v>0.09</c:v>
                </c:pt>
                <c:pt idx="279">
                  <c:v>0</c:v>
                </c:pt>
                <c:pt idx="280">
                  <c:v>0.09</c:v>
                </c:pt>
                <c:pt idx="281">
                  <c:v>0</c:v>
                </c:pt>
                <c:pt idx="282">
                  <c:v>0.09</c:v>
                </c:pt>
                <c:pt idx="283">
                  <c:v>0</c:v>
                </c:pt>
                <c:pt idx="284">
                  <c:v>0.09</c:v>
                </c:pt>
                <c:pt idx="285">
                  <c:v>0</c:v>
                </c:pt>
                <c:pt idx="286">
                  <c:v>0.09</c:v>
                </c:pt>
                <c:pt idx="287">
                  <c:v>0</c:v>
                </c:pt>
                <c:pt idx="288">
                  <c:v>0.09</c:v>
                </c:pt>
                <c:pt idx="289">
                  <c:v>0</c:v>
                </c:pt>
                <c:pt idx="290">
                  <c:v>0.09</c:v>
                </c:pt>
                <c:pt idx="291">
                  <c:v>0</c:v>
                </c:pt>
                <c:pt idx="292">
                  <c:v>0.09</c:v>
                </c:pt>
                <c:pt idx="293">
                  <c:v>0</c:v>
                </c:pt>
                <c:pt idx="294">
                  <c:v>0.09</c:v>
                </c:pt>
                <c:pt idx="295">
                  <c:v>0</c:v>
                </c:pt>
                <c:pt idx="296">
                  <c:v>0.09</c:v>
                </c:pt>
                <c:pt idx="297">
                  <c:v>0</c:v>
                </c:pt>
                <c:pt idx="298">
                  <c:v>0.12</c:v>
                </c:pt>
                <c:pt idx="299">
                  <c:v>0</c:v>
                </c:pt>
                <c:pt idx="300">
                  <c:v>0.09</c:v>
                </c:pt>
                <c:pt idx="301">
                  <c:v>0</c:v>
                </c:pt>
                <c:pt idx="302">
                  <c:v>0.09</c:v>
                </c:pt>
                <c:pt idx="303">
                  <c:v>0.03</c:v>
                </c:pt>
                <c:pt idx="304">
                  <c:v>0.09</c:v>
                </c:pt>
                <c:pt idx="305">
                  <c:v>0</c:v>
                </c:pt>
                <c:pt idx="306">
                  <c:v>0.12</c:v>
                </c:pt>
                <c:pt idx="307">
                  <c:v>0.03</c:v>
                </c:pt>
                <c:pt idx="308">
                  <c:v>0.06</c:v>
                </c:pt>
                <c:pt idx="309">
                  <c:v>0.06</c:v>
                </c:pt>
                <c:pt idx="310">
                  <c:v>0.12</c:v>
                </c:pt>
                <c:pt idx="311">
                  <c:v>0.03</c:v>
                </c:pt>
                <c:pt idx="312">
                  <c:v>0.06</c:v>
                </c:pt>
                <c:pt idx="313">
                  <c:v>0.09</c:v>
                </c:pt>
                <c:pt idx="314">
                  <c:v>0.09</c:v>
                </c:pt>
                <c:pt idx="315">
                  <c:v>0.03</c:v>
                </c:pt>
                <c:pt idx="316">
                  <c:v>0.06</c:v>
                </c:pt>
                <c:pt idx="317">
                  <c:v>0.03</c:v>
                </c:pt>
                <c:pt idx="318">
                  <c:v>0.09</c:v>
                </c:pt>
                <c:pt idx="319">
                  <c:v>0.03</c:v>
                </c:pt>
                <c:pt idx="320">
                  <c:v>0.09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0.06</c:v>
                </c:pt>
                <c:pt idx="325">
                  <c:v>0.03</c:v>
                </c:pt>
                <c:pt idx="326">
                  <c:v>0.06</c:v>
                </c:pt>
                <c:pt idx="327">
                  <c:v>0</c:v>
                </c:pt>
                <c:pt idx="328">
                  <c:v>0.09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0.09</c:v>
                </c:pt>
                <c:pt idx="333">
                  <c:v>0.03</c:v>
                </c:pt>
                <c:pt idx="334">
                  <c:v>0.09</c:v>
                </c:pt>
                <c:pt idx="335">
                  <c:v>0.09</c:v>
                </c:pt>
                <c:pt idx="336">
                  <c:v>0.09</c:v>
                </c:pt>
                <c:pt idx="337">
                  <c:v>0.09</c:v>
                </c:pt>
                <c:pt idx="338">
                  <c:v>0.06</c:v>
                </c:pt>
                <c:pt idx="339">
                  <c:v>0.06</c:v>
                </c:pt>
                <c:pt idx="340">
                  <c:v>0.06</c:v>
                </c:pt>
                <c:pt idx="341">
                  <c:v>0.36</c:v>
                </c:pt>
                <c:pt idx="342">
                  <c:v>0.18</c:v>
                </c:pt>
                <c:pt idx="343">
                  <c:v>0.36</c:v>
                </c:pt>
                <c:pt idx="344">
                  <c:v>0.33</c:v>
                </c:pt>
                <c:pt idx="345">
                  <c:v>0.21</c:v>
                </c:pt>
                <c:pt idx="346">
                  <c:v>0.18</c:v>
                </c:pt>
                <c:pt idx="347">
                  <c:v>0.39</c:v>
                </c:pt>
                <c:pt idx="348">
                  <c:v>0.21</c:v>
                </c:pt>
                <c:pt idx="349">
                  <c:v>0.09</c:v>
                </c:pt>
                <c:pt idx="350">
                  <c:v>0.27</c:v>
                </c:pt>
                <c:pt idx="351">
                  <c:v>0.33</c:v>
                </c:pt>
                <c:pt idx="352">
                  <c:v>0.15</c:v>
                </c:pt>
                <c:pt idx="353">
                  <c:v>0.15</c:v>
                </c:pt>
                <c:pt idx="354">
                  <c:v>0.15</c:v>
                </c:pt>
                <c:pt idx="355">
                  <c:v>0.12</c:v>
                </c:pt>
                <c:pt idx="356">
                  <c:v>0.09</c:v>
                </c:pt>
                <c:pt idx="357">
                  <c:v>0.18</c:v>
                </c:pt>
                <c:pt idx="358">
                  <c:v>0.15</c:v>
                </c:pt>
                <c:pt idx="359">
                  <c:v>0.15</c:v>
                </c:pt>
                <c:pt idx="360">
                  <c:v>0.56999999999999995</c:v>
                </c:pt>
                <c:pt idx="361">
                  <c:v>0.12</c:v>
                </c:pt>
                <c:pt idx="362">
                  <c:v>0.15</c:v>
                </c:pt>
                <c:pt idx="363">
                  <c:v>0.09</c:v>
                </c:pt>
                <c:pt idx="364">
                  <c:v>0.12</c:v>
                </c:pt>
                <c:pt idx="365">
                  <c:v>0.06</c:v>
                </c:pt>
                <c:pt idx="366">
                  <c:v>0.06</c:v>
                </c:pt>
                <c:pt idx="367">
                  <c:v>0.06</c:v>
                </c:pt>
                <c:pt idx="368">
                  <c:v>0.09</c:v>
                </c:pt>
                <c:pt idx="369">
                  <c:v>0.12</c:v>
                </c:pt>
                <c:pt idx="370">
                  <c:v>0.06</c:v>
                </c:pt>
                <c:pt idx="371">
                  <c:v>0.09</c:v>
                </c:pt>
                <c:pt idx="372">
                  <c:v>0</c:v>
                </c:pt>
                <c:pt idx="373">
                  <c:v>0.03</c:v>
                </c:pt>
                <c:pt idx="374">
                  <c:v>0.06</c:v>
                </c:pt>
                <c:pt idx="375">
                  <c:v>0.03</c:v>
                </c:pt>
                <c:pt idx="376">
                  <c:v>0.15</c:v>
                </c:pt>
                <c:pt idx="377">
                  <c:v>0.03</c:v>
                </c:pt>
                <c:pt idx="378">
                  <c:v>0.42</c:v>
                </c:pt>
                <c:pt idx="379">
                  <c:v>0.18</c:v>
                </c:pt>
                <c:pt idx="380">
                  <c:v>0.03</c:v>
                </c:pt>
                <c:pt idx="381">
                  <c:v>0.03</c:v>
                </c:pt>
                <c:pt idx="382">
                  <c:v>0.12</c:v>
                </c:pt>
                <c:pt idx="383">
                  <c:v>0.21</c:v>
                </c:pt>
                <c:pt idx="384">
                  <c:v>0.15</c:v>
                </c:pt>
                <c:pt idx="385">
                  <c:v>0.15</c:v>
                </c:pt>
                <c:pt idx="386">
                  <c:v>0.33</c:v>
                </c:pt>
                <c:pt idx="387">
                  <c:v>0.12</c:v>
                </c:pt>
                <c:pt idx="388">
                  <c:v>0.15</c:v>
                </c:pt>
                <c:pt idx="389">
                  <c:v>0.03</c:v>
                </c:pt>
                <c:pt idx="390">
                  <c:v>0.03</c:v>
                </c:pt>
                <c:pt idx="391">
                  <c:v>0.09</c:v>
                </c:pt>
                <c:pt idx="392">
                  <c:v>0.03</c:v>
                </c:pt>
                <c:pt idx="393">
                  <c:v>0</c:v>
                </c:pt>
                <c:pt idx="394">
                  <c:v>0.09</c:v>
                </c:pt>
                <c:pt idx="395">
                  <c:v>0.21</c:v>
                </c:pt>
                <c:pt idx="396">
                  <c:v>0.56999999999999995</c:v>
                </c:pt>
                <c:pt idx="397">
                  <c:v>0.21</c:v>
                </c:pt>
                <c:pt idx="398">
                  <c:v>0.12</c:v>
                </c:pt>
                <c:pt idx="399">
                  <c:v>0.12</c:v>
                </c:pt>
                <c:pt idx="400">
                  <c:v>0.6</c:v>
                </c:pt>
                <c:pt idx="401">
                  <c:v>0.99</c:v>
                </c:pt>
                <c:pt idx="402">
                  <c:v>0.12</c:v>
                </c:pt>
                <c:pt idx="403">
                  <c:v>0.03</c:v>
                </c:pt>
                <c:pt idx="404">
                  <c:v>0.51</c:v>
                </c:pt>
                <c:pt idx="405">
                  <c:v>0</c:v>
                </c:pt>
                <c:pt idx="406">
                  <c:v>0.12</c:v>
                </c:pt>
                <c:pt idx="407">
                  <c:v>0.09</c:v>
                </c:pt>
                <c:pt idx="408">
                  <c:v>0.15</c:v>
                </c:pt>
                <c:pt idx="409">
                  <c:v>0.27</c:v>
                </c:pt>
                <c:pt idx="410">
                  <c:v>0.27</c:v>
                </c:pt>
                <c:pt idx="411">
                  <c:v>0.09</c:v>
                </c:pt>
                <c:pt idx="412">
                  <c:v>0</c:v>
                </c:pt>
                <c:pt idx="413">
                  <c:v>0.12</c:v>
                </c:pt>
                <c:pt idx="414">
                  <c:v>0.09</c:v>
                </c:pt>
                <c:pt idx="415">
                  <c:v>0.03</c:v>
                </c:pt>
                <c:pt idx="416">
                  <c:v>0</c:v>
                </c:pt>
                <c:pt idx="417">
                  <c:v>0.06</c:v>
                </c:pt>
                <c:pt idx="418">
                  <c:v>0.09</c:v>
                </c:pt>
                <c:pt idx="419">
                  <c:v>0.15</c:v>
                </c:pt>
                <c:pt idx="420">
                  <c:v>0.03</c:v>
                </c:pt>
                <c:pt idx="421">
                  <c:v>0.03</c:v>
                </c:pt>
                <c:pt idx="422">
                  <c:v>0.03</c:v>
                </c:pt>
                <c:pt idx="423">
                  <c:v>0.03</c:v>
                </c:pt>
                <c:pt idx="424">
                  <c:v>0.03</c:v>
                </c:pt>
                <c:pt idx="425">
                  <c:v>0.06</c:v>
                </c:pt>
                <c:pt idx="426">
                  <c:v>0.03</c:v>
                </c:pt>
                <c:pt idx="427">
                  <c:v>0.09</c:v>
                </c:pt>
                <c:pt idx="428">
                  <c:v>0.12</c:v>
                </c:pt>
                <c:pt idx="429">
                  <c:v>0.24</c:v>
                </c:pt>
                <c:pt idx="430">
                  <c:v>0</c:v>
                </c:pt>
                <c:pt idx="431">
                  <c:v>0.06</c:v>
                </c:pt>
                <c:pt idx="432">
                  <c:v>0.12</c:v>
                </c:pt>
                <c:pt idx="433">
                  <c:v>0.09</c:v>
                </c:pt>
                <c:pt idx="434">
                  <c:v>0.09</c:v>
                </c:pt>
                <c:pt idx="435">
                  <c:v>0</c:v>
                </c:pt>
                <c:pt idx="436">
                  <c:v>0</c:v>
                </c:pt>
                <c:pt idx="437">
                  <c:v>0.09</c:v>
                </c:pt>
                <c:pt idx="438">
                  <c:v>0.12</c:v>
                </c:pt>
                <c:pt idx="439">
                  <c:v>0.03</c:v>
                </c:pt>
                <c:pt idx="440">
                  <c:v>0.03</c:v>
                </c:pt>
                <c:pt idx="441">
                  <c:v>0.06</c:v>
                </c:pt>
                <c:pt idx="442">
                  <c:v>0.09</c:v>
                </c:pt>
                <c:pt idx="443">
                  <c:v>0.03</c:v>
                </c:pt>
                <c:pt idx="444">
                  <c:v>0.03</c:v>
                </c:pt>
                <c:pt idx="445">
                  <c:v>0.12</c:v>
                </c:pt>
                <c:pt idx="446">
                  <c:v>0.06</c:v>
                </c:pt>
                <c:pt idx="447">
                  <c:v>0.03</c:v>
                </c:pt>
                <c:pt idx="448">
                  <c:v>0.27</c:v>
                </c:pt>
                <c:pt idx="449">
                  <c:v>0.09</c:v>
                </c:pt>
                <c:pt idx="450">
                  <c:v>0.03</c:v>
                </c:pt>
                <c:pt idx="451">
                  <c:v>0.09</c:v>
                </c:pt>
                <c:pt idx="452">
                  <c:v>0.06</c:v>
                </c:pt>
                <c:pt idx="453">
                  <c:v>0.06</c:v>
                </c:pt>
                <c:pt idx="454">
                  <c:v>0.27</c:v>
                </c:pt>
                <c:pt idx="455">
                  <c:v>0.24</c:v>
                </c:pt>
                <c:pt idx="456">
                  <c:v>0.12</c:v>
                </c:pt>
                <c:pt idx="457">
                  <c:v>0.15</c:v>
                </c:pt>
                <c:pt idx="458">
                  <c:v>0.09</c:v>
                </c:pt>
                <c:pt idx="459">
                  <c:v>0.12</c:v>
                </c:pt>
                <c:pt idx="460">
                  <c:v>0</c:v>
                </c:pt>
                <c:pt idx="461">
                  <c:v>0.27</c:v>
                </c:pt>
                <c:pt idx="462">
                  <c:v>0.09</c:v>
                </c:pt>
                <c:pt idx="463">
                  <c:v>0.09</c:v>
                </c:pt>
                <c:pt idx="464">
                  <c:v>0.3</c:v>
                </c:pt>
                <c:pt idx="465">
                  <c:v>0.24</c:v>
                </c:pt>
                <c:pt idx="466">
                  <c:v>0.15</c:v>
                </c:pt>
                <c:pt idx="467">
                  <c:v>0.12</c:v>
                </c:pt>
                <c:pt idx="468">
                  <c:v>0.18</c:v>
                </c:pt>
                <c:pt idx="469">
                  <c:v>0.36</c:v>
                </c:pt>
                <c:pt idx="470">
                  <c:v>0.21</c:v>
                </c:pt>
                <c:pt idx="471">
                  <c:v>0.3</c:v>
                </c:pt>
                <c:pt idx="472">
                  <c:v>0.18</c:v>
                </c:pt>
                <c:pt idx="473">
                  <c:v>0.09</c:v>
                </c:pt>
                <c:pt idx="474">
                  <c:v>0.15</c:v>
                </c:pt>
                <c:pt idx="475">
                  <c:v>0.09</c:v>
                </c:pt>
                <c:pt idx="476">
                  <c:v>0.12</c:v>
                </c:pt>
                <c:pt idx="477">
                  <c:v>0.06</c:v>
                </c:pt>
                <c:pt idx="478">
                  <c:v>0.12</c:v>
                </c:pt>
                <c:pt idx="479">
                  <c:v>0.24</c:v>
                </c:pt>
                <c:pt idx="480">
                  <c:v>0.06</c:v>
                </c:pt>
                <c:pt idx="481">
                  <c:v>0.21</c:v>
                </c:pt>
                <c:pt idx="482">
                  <c:v>0.33</c:v>
                </c:pt>
                <c:pt idx="483">
                  <c:v>0.03</c:v>
                </c:pt>
                <c:pt idx="484">
                  <c:v>0.21</c:v>
                </c:pt>
                <c:pt idx="485">
                  <c:v>0.15</c:v>
                </c:pt>
                <c:pt idx="486">
                  <c:v>0.12</c:v>
                </c:pt>
                <c:pt idx="487">
                  <c:v>0.03</c:v>
                </c:pt>
                <c:pt idx="488">
                  <c:v>0.12</c:v>
                </c:pt>
                <c:pt idx="489">
                  <c:v>0.12</c:v>
                </c:pt>
                <c:pt idx="490">
                  <c:v>0.03</c:v>
                </c:pt>
                <c:pt idx="491">
                  <c:v>0.03</c:v>
                </c:pt>
                <c:pt idx="492">
                  <c:v>0.03</c:v>
                </c:pt>
                <c:pt idx="493">
                  <c:v>0.09</c:v>
                </c:pt>
                <c:pt idx="494">
                  <c:v>0.06</c:v>
                </c:pt>
                <c:pt idx="495">
                  <c:v>0.09</c:v>
                </c:pt>
                <c:pt idx="496">
                  <c:v>0.18</c:v>
                </c:pt>
                <c:pt idx="497">
                  <c:v>0</c:v>
                </c:pt>
                <c:pt idx="498">
                  <c:v>0.06</c:v>
                </c:pt>
                <c:pt idx="499">
                  <c:v>0.21</c:v>
                </c:pt>
                <c:pt idx="500">
                  <c:v>0.03</c:v>
                </c:pt>
                <c:pt idx="501">
                  <c:v>0</c:v>
                </c:pt>
                <c:pt idx="502">
                  <c:v>0.18</c:v>
                </c:pt>
                <c:pt idx="503">
                  <c:v>0.15</c:v>
                </c:pt>
                <c:pt idx="504">
                  <c:v>0.06</c:v>
                </c:pt>
                <c:pt idx="505">
                  <c:v>0.09</c:v>
                </c:pt>
                <c:pt idx="506">
                  <c:v>0.42</c:v>
                </c:pt>
                <c:pt idx="507">
                  <c:v>0.51</c:v>
                </c:pt>
                <c:pt idx="508">
                  <c:v>0.84</c:v>
                </c:pt>
                <c:pt idx="509">
                  <c:v>0.56999999999999995</c:v>
                </c:pt>
                <c:pt idx="510">
                  <c:v>0.42</c:v>
                </c:pt>
                <c:pt idx="511">
                  <c:v>0.42</c:v>
                </c:pt>
                <c:pt idx="512">
                  <c:v>0.12</c:v>
                </c:pt>
                <c:pt idx="513">
                  <c:v>0.09</c:v>
                </c:pt>
                <c:pt idx="514">
                  <c:v>0.45</c:v>
                </c:pt>
                <c:pt idx="515">
                  <c:v>0.6</c:v>
                </c:pt>
                <c:pt idx="516">
                  <c:v>0.42</c:v>
                </c:pt>
                <c:pt idx="517">
                  <c:v>0.15</c:v>
                </c:pt>
                <c:pt idx="518">
                  <c:v>0.27</c:v>
                </c:pt>
                <c:pt idx="519">
                  <c:v>0.21</c:v>
                </c:pt>
                <c:pt idx="520">
                  <c:v>0.3</c:v>
                </c:pt>
                <c:pt idx="521">
                  <c:v>0.18</c:v>
                </c:pt>
                <c:pt idx="522">
                  <c:v>0.51</c:v>
                </c:pt>
                <c:pt idx="523">
                  <c:v>0.18</c:v>
                </c:pt>
                <c:pt idx="524">
                  <c:v>0.56999999999999995</c:v>
                </c:pt>
                <c:pt idx="525">
                  <c:v>0.24</c:v>
                </c:pt>
                <c:pt idx="526">
                  <c:v>0.45</c:v>
                </c:pt>
                <c:pt idx="527">
                  <c:v>0.48</c:v>
                </c:pt>
                <c:pt idx="528">
                  <c:v>0.54</c:v>
                </c:pt>
                <c:pt idx="529">
                  <c:v>0.42</c:v>
                </c:pt>
                <c:pt idx="530">
                  <c:v>0.27</c:v>
                </c:pt>
                <c:pt idx="531">
                  <c:v>0.63</c:v>
                </c:pt>
                <c:pt idx="532">
                  <c:v>0.56999999999999995</c:v>
                </c:pt>
                <c:pt idx="533">
                  <c:v>0.12</c:v>
                </c:pt>
                <c:pt idx="534">
                  <c:v>0.15</c:v>
                </c:pt>
                <c:pt idx="535">
                  <c:v>0.06</c:v>
                </c:pt>
                <c:pt idx="536">
                  <c:v>0.03</c:v>
                </c:pt>
                <c:pt idx="537">
                  <c:v>0.54</c:v>
                </c:pt>
                <c:pt idx="538">
                  <c:v>0.03</c:v>
                </c:pt>
                <c:pt idx="539">
                  <c:v>0.06</c:v>
                </c:pt>
                <c:pt idx="540">
                  <c:v>0.15</c:v>
                </c:pt>
                <c:pt idx="541">
                  <c:v>0.09</c:v>
                </c:pt>
                <c:pt idx="542">
                  <c:v>0.33</c:v>
                </c:pt>
                <c:pt idx="543">
                  <c:v>0.12</c:v>
                </c:pt>
                <c:pt idx="544">
                  <c:v>0.21</c:v>
                </c:pt>
                <c:pt idx="545">
                  <c:v>0.45</c:v>
                </c:pt>
                <c:pt idx="546">
                  <c:v>0.12</c:v>
                </c:pt>
                <c:pt idx="547">
                  <c:v>0.06</c:v>
                </c:pt>
                <c:pt idx="548">
                  <c:v>0.03</c:v>
                </c:pt>
                <c:pt idx="549">
                  <c:v>0.03</c:v>
                </c:pt>
                <c:pt idx="550">
                  <c:v>0.09</c:v>
                </c:pt>
                <c:pt idx="551">
                  <c:v>0.09</c:v>
                </c:pt>
                <c:pt idx="552">
                  <c:v>0</c:v>
                </c:pt>
                <c:pt idx="553">
                  <c:v>0.09</c:v>
                </c:pt>
                <c:pt idx="554">
                  <c:v>0.06</c:v>
                </c:pt>
                <c:pt idx="555">
                  <c:v>0.15</c:v>
                </c:pt>
                <c:pt idx="556">
                  <c:v>0.03</c:v>
                </c:pt>
                <c:pt idx="557">
                  <c:v>0.24</c:v>
                </c:pt>
                <c:pt idx="558">
                  <c:v>0.06</c:v>
                </c:pt>
                <c:pt idx="559">
                  <c:v>0.12</c:v>
                </c:pt>
                <c:pt idx="560">
                  <c:v>0.18</c:v>
                </c:pt>
                <c:pt idx="561">
                  <c:v>0.12</c:v>
                </c:pt>
                <c:pt idx="562">
                  <c:v>0.18</c:v>
                </c:pt>
                <c:pt idx="563">
                  <c:v>0.18</c:v>
                </c:pt>
                <c:pt idx="564">
                  <c:v>0.33</c:v>
                </c:pt>
                <c:pt idx="565">
                  <c:v>0.18</c:v>
                </c:pt>
                <c:pt idx="566">
                  <c:v>0.18</c:v>
                </c:pt>
                <c:pt idx="567">
                  <c:v>0.18</c:v>
                </c:pt>
                <c:pt idx="568">
                  <c:v>0.27</c:v>
                </c:pt>
                <c:pt idx="569">
                  <c:v>0.18</c:v>
                </c:pt>
                <c:pt idx="570">
                  <c:v>0.15</c:v>
                </c:pt>
                <c:pt idx="571">
                  <c:v>0.09</c:v>
                </c:pt>
                <c:pt idx="572">
                  <c:v>0.15</c:v>
                </c:pt>
                <c:pt idx="573">
                  <c:v>0.03</c:v>
                </c:pt>
                <c:pt idx="574">
                  <c:v>0.18</c:v>
                </c:pt>
                <c:pt idx="575">
                  <c:v>0.18</c:v>
                </c:pt>
                <c:pt idx="576">
                  <c:v>0.39</c:v>
                </c:pt>
                <c:pt idx="577">
                  <c:v>0.42</c:v>
                </c:pt>
                <c:pt idx="578">
                  <c:v>0.21</c:v>
                </c:pt>
                <c:pt idx="579">
                  <c:v>0.15</c:v>
                </c:pt>
                <c:pt idx="580">
                  <c:v>0.12</c:v>
                </c:pt>
                <c:pt idx="581">
                  <c:v>0.21</c:v>
                </c:pt>
                <c:pt idx="582">
                  <c:v>0.12</c:v>
                </c:pt>
                <c:pt idx="583">
                  <c:v>0</c:v>
                </c:pt>
                <c:pt idx="584">
                  <c:v>0.12</c:v>
                </c:pt>
                <c:pt idx="585">
                  <c:v>0.12</c:v>
                </c:pt>
                <c:pt idx="586">
                  <c:v>0.27</c:v>
                </c:pt>
                <c:pt idx="587">
                  <c:v>0.81</c:v>
                </c:pt>
                <c:pt idx="588">
                  <c:v>0.15</c:v>
                </c:pt>
                <c:pt idx="589">
                  <c:v>0.03</c:v>
                </c:pt>
                <c:pt idx="590">
                  <c:v>0.12</c:v>
                </c:pt>
                <c:pt idx="591">
                  <c:v>0.12</c:v>
                </c:pt>
                <c:pt idx="592">
                  <c:v>0.03</c:v>
                </c:pt>
                <c:pt idx="593">
                  <c:v>0.12</c:v>
                </c:pt>
                <c:pt idx="594">
                  <c:v>0</c:v>
                </c:pt>
                <c:pt idx="595">
                  <c:v>0.3</c:v>
                </c:pt>
                <c:pt idx="596">
                  <c:v>0.24</c:v>
                </c:pt>
                <c:pt idx="597">
                  <c:v>0.06</c:v>
                </c:pt>
                <c:pt idx="598">
                  <c:v>0.15</c:v>
                </c:pt>
                <c:pt idx="599">
                  <c:v>0</c:v>
                </c:pt>
                <c:pt idx="600">
                  <c:v>0</c:v>
                </c:pt>
                <c:pt idx="601">
                  <c:v>0.12</c:v>
                </c:pt>
                <c:pt idx="602">
                  <c:v>0.15</c:v>
                </c:pt>
                <c:pt idx="603">
                  <c:v>0.03</c:v>
                </c:pt>
                <c:pt idx="604">
                  <c:v>0.15</c:v>
                </c:pt>
                <c:pt idx="605">
                  <c:v>0.03</c:v>
                </c:pt>
                <c:pt idx="606">
                  <c:v>0.09</c:v>
                </c:pt>
                <c:pt idx="607">
                  <c:v>0.36</c:v>
                </c:pt>
                <c:pt idx="608">
                  <c:v>0.21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0.03</c:v>
                </c:pt>
                <c:pt idx="622">
                  <c:v>0</c:v>
                </c:pt>
                <c:pt idx="623">
                  <c:v>0.03</c:v>
                </c:pt>
                <c:pt idx="624">
                  <c:v>0</c:v>
                </c:pt>
                <c:pt idx="625">
                  <c:v>0.03</c:v>
                </c:pt>
                <c:pt idx="626">
                  <c:v>0</c:v>
                </c:pt>
                <c:pt idx="627">
                  <c:v>0.03</c:v>
                </c:pt>
                <c:pt idx="628">
                  <c:v>0</c:v>
                </c:pt>
                <c:pt idx="629">
                  <c:v>0.03</c:v>
                </c:pt>
                <c:pt idx="630">
                  <c:v>0</c:v>
                </c:pt>
                <c:pt idx="631">
                  <c:v>0.06</c:v>
                </c:pt>
                <c:pt idx="632">
                  <c:v>0</c:v>
                </c:pt>
                <c:pt idx="633">
                  <c:v>0.03</c:v>
                </c:pt>
                <c:pt idx="634">
                  <c:v>0</c:v>
                </c:pt>
                <c:pt idx="635">
                  <c:v>0.06</c:v>
                </c:pt>
                <c:pt idx="636">
                  <c:v>0</c:v>
                </c:pt>
                <c:pt idx="637">
                  <c:v>0.03</c:v>
                </c:pt>
                <c:pt idx="638">
                  <c:v>0</c:v>
                </c:pt>
                <c:pt idx="639">
                  <c:v>0.06</c:v>
                </c:pt>
                <c:pt idx="640">
                  <c:v>0</c:v>
                </c:pt>
                <c:pt idx="641">
                  <c:v>0.06</c:v>
                </c:pt>
                <c:pt idx="642">
                  <c:v>0</c:v>
                </c:pt>
                <c:pt idx="643">
                  <c:v>0.06</c:v>
                </c:pt>
                <c:pt idx="644">
                  <c:v>0.03</c:v>
                </c:pt>
                <c:pt idx="645">
                  <c:v>0.06</c:v>
                </c:pt>
                <c:pt idx="646">
                  <c:v>0</c:v>
                </c:pt>
                <c:pt idx="647">
                  <c:v>0.06</c:v>
                </c:pt>
                <c:pt idx="648">
                  <c:v>0.03</c:v>
                </c:pt>
                <c:pt idx="649">
                  <c:v>0.09</c:v>
                </c:pt>
                <c:pt idx="650">
                  <c:v>0.03</c:v>
                </c:pt>
                <c:pt idx="651">
                  <c:v>0.09</c:v>
                </c:pt>
                <c:pt idx="652">
                  <c:v>0.03</c:v>
                </c:pt>
                <c:pt idx="653">
                  <c:v>0.09</c:v>
                </c:pt>
                <c:pt idx="654">
                  <c:v>0.03</c:v>
                </c:pt>
                <c:pt idx="655">
                  <c:v>0.06</c:v>
                </c:pt>
                <c:pt idx="656">
                  <c:v>0.06</c:v>
                </c:pt>
                <c:pt idx="657">
                  <c:v>0.06</c:v>
                </c:pt>
                <c:pt idx="658">
                  <c:v>0.06</c:v>
                </c:pt>
                <c:pt idx="659">
                  <c:v>0.03</c:v>
                </c:pt>
                <c:pt idx="660">
                  <c:v>0.03</c:v>
                </c:pt>
                <c:pt idx="661">
                  <c:v>0.03</c:v>
                </c:pt>
                <c:pt idx="662">
                  <c:v>0.03</c:v>
                </c:pt>
                <c:pt idx="663">
                  <c:v>0.09</c:v>
                </c:pt>
                <c:pt idx="664">
                  <c:v>0.03</c:v>
                </c:pt>
                <c:pt idx="665">
                  <c:v>0.09</c:v>
                </c:pt>
                <c:pt idx="666">
                  <c:v>0.03</c:v>
                </c:pt>
                <c:pt idx="667">
                  <c:v>0.06</c:v>
                </c:pt>
                <c:pt idx="668">
                  <c:v>0.03</c:v>
                </c:pt>
                <c:pt idx="669">
                  <c:v>0.09</c:v>
                </c:pt>
                <c:pt idx="670">
                  <c:v>0.06</c:v>
                </c:pt>
                <c:pt idx="671">
                  <c:v>0.09</c:v>
                </c:pt>
                <c:pt idx="672">
                  <c:v>0.03</c:v>
                </c:pt>
                <c:pt idx="673">
                  <c:v>0.09</c:v>
                </c:pt>
                <c:pt idx="674">
                  <c:v>0.03</c:v>
                </c:pt>
                <c:pt idx="675">
                  <c:v>0.09</c:v>
                </c:pt>
                <c:pt idx="676">
                  <c:v>0.03</c:v>
                </c:pt>
                <c:pt idx="677">
                  <c:v>0.09</c:v>
                </c:pt>
                <c:pt idx="678">
                  <c:v>0.06</c:v>
                </c:pt>
                <c:pt idx="679">
                  <c:v>0.09</c:v>
                </c:pt>
                <c:pt idx="680">
                  <c:v>0.03</c:v>
                </c:pt>
                <c:pt idx="681">
                  <c:v>0.09</c:v>
                </c:pt>
                <c:pt idx="682">
                  <c:v>0.03</c:v>
                </c:pt>
                <c:pt idx="683">
                  <c:v>0.09</c:v>
                </c:pt>
                <c:pt idx="684">
                  <c:v>0.03</c:v>
                </c:pt>
                <c:pt idx="685">
                  <c:v>0.03</c:v>
                </c:pt>
                <c:pt idx="686">
                  <c:v>0.03</c:v>
                </c:pt>
                <c:pt idx="687">
                  <c:v>0.09</c:v>
                </c:pt>
                <c:pt idx="688">
                  <c:v>0.03</c:v>
                </c:pt>
                <c:pt idx="689">
                  <c:v>0.06</c:v>
                </c:pt>
                <c:pt idx="690">
                  <c:v>0.06</c:v>
                </c:pt>
                <c:pt idx="691">
                  <c:v>0.09</c:v>
                </c:pt>
                <c:pt idx="692">
                  <c:v>0.06</c:v>
                </c:pt>
                <c:pt idx="693">
                  <c:v>0.09</c:v>
                </c:pt>
                <c:pt idx="694">
                  <c:v>0.03</c:v>
                </c:pt>
                <c:pt idx="695">
                  <c:v>0.06</c:v>
                </c:pt>
                <c:pt idx="696">
                  <c:v>0.03</c:v>
                </c:pt>
                <c:pt idx="697">
                  <c:v>0.06</c:v>
                </c:pt>
                <c:pt idx="698">
                  <c:v>0.03</c:v>
                </c:pt>
                <c:pt idx="699">
                  <c:v>0.09</c:v>
                </c:pt>
                <c:pt idx="700">
                  <c:v>0.03</c:v>
                </c:pt>
                <c:pt idx="701">
                  <c:v>0.12</c:v>
                </c:pt>
                <c:pt idx="702">
                  <c:v>0.03</c:v>
                </c:pt>
                <c:pt idx="703">
                  <c:v>0.09</c:v>
                </c:pt>
                <c:pt idx="704">
                  <c:v>0.03</c:v>
                </c:pt>
                <c:pt idx="705">
                  <c:v>0.06</c:v>
                </c:pt>
                <c:pt idx="706">
                  <c:v>0.03</c:v>
                </c:pt>
                <c:pt idx="707">
                  <c:v>0.12</c:v>
                </c:pt>
                <c:pt idx="708">
                  <c:v>0.06</c:v>
                </c:pt>
                <c:pt idx="709">
                  <c:v>0.09</c:v>
                </c:pt>
                <c:pt idx="710">
                  <c:v>0.06</c:v>
                </c:pt>
                <c:pt idx="711">
                  <c:v>0.09</c:v>
                </c:pt>
                <c:pt idx="712">
                  <c:v>0.03</c:v>
                </c:pt>
                <c:pt idx="713">
                  <c:v>0.09</c:v>
                </c:pt>
                <c:pt idx="714">
                  <c:v>0.03</c:v>
                </c:pt>
                <c:pt idx="715">
                  <c:v>0.06</c:v>
                </c:pt>
                <c:pt idx="716">
                  <c:v>0.03</c:v>
                </c:pt>
                <c:pt idx="717">
                  <c:v>0.12</c:v>
                </c:pt>
                <c:pt idx="718">
                  <c:v>0.03</c:v>
                </c:pt>
                <c:pt idx="719">
                  <c:v>0.09</c:v>
                </c:pt>
                <c:pt idx="720">
                  <c:v>0.06</c:v>
                </c:pt>
                <c:pt idx="721">
                  <c:v>0.09</c:v>
                </c:pt>
                <c:pt idx="722">
                  <c:v>0.03</c:v>
                </c:pt>
                <c:pt idx="723">
                  <c:v>0.06</c:v>
                </c:pt>
                <c:pt idx="724">
                  <c:v>0.03</c:v>
                </c:pt>
                <c:pt idx="725">
                  <c:v>0.03</c:v>
                </c:pt>
                <c:pt idx="726">
                  <c:v>0.03</c:v>
                </c:pt>
                <c:pt idx="727">
                  <c:v>0.12</c:v>
                </c:pt>
                <c:pt idx="728">
                  <c:v>0.03</c:v>
                </c:pt>
                <c:pt idx="729">
                  <c:v>0.12</c:v>
                </c:pt>
                <c:pt idx="730">
                  <c:v>0.03</c:v>
                </c:pt>
                <c:pt idx="731">
                  <c:v>0.12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0.03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0.54</c:v>
                </c:pt>
                <c:pt idx="741">
                  <c:v>0.45</c:v>
                </c:pt>
                <c:pt idx="742">
                  <c:v>0.18</c:v>
                </c:pt>
                <c:pt idx="743">
                  <c:v>0.15</c:v>
                </c:pt>
                <c:pt idx="744">
                  <c:v>0.12</c:v>
                </c:pt>
                <c:pt idx="745">
                  <c:v>0.21</c:v>
                </c:pt>
                <c:pt idx="746">
                  <c:v>0.27</c:v>
                </c:pt>
                <c:pt idx="747">
                  <c:v>0.15</c:v>
                </c:pt>
                <c:pt idx="748">
                  <c:v>0.21</c:v>
                </c:pt>
                <c:pt idx="749">
                  <c:v>0.18</c:v>
                </c:pt>
                <c:pt idx="750">
                  <c:v>0.3</c:v>
                </c:pt>
                <c:pt idx="751">
                  <c:v>0.36</c:v>
                </c:pt>
                <c:pt idx="752">
                  <c:v>0.06</c:v>
                </c:pt>
                <c:pt idx="753">
                  <c:v>0.3</c:v>
                </c:pt>
                <c:pt idx="754">
                  <c:v>0.93</c:v>
                </c:pt>
                <c:pt idx="755">
                  <c:v>0.21</c:v>
                </c:pt>
                <c:pt idx="756">
                  <c:v>0.3</c:v>
                </c:pt>
                <c:pt idx="757">
                  <c:v>0.18</c:v>
                </c:pt>
                <c:pt idx="758">
                  <c:v>0.15</c:v>
                </c:pt>
                <c:pt idx="759">
                  <c:v>0.06</c:v>
                </c:pt>
                <c:pt idx="760">
                  <c:v>0.18</c:v>
                </c:pt>
                <c:pt idx="761">
                  <c:v>0.42</c:v>
                </c:pt>
                <c:pt idx="762">
                  <c:v>0.15</c:v>
                </c:pt>
                <c:pt idx="763">
                  <c:v>0.15</c:v>
                </c:pt>
                <c:pt idx="764">
                  <c:v>0.06</c:v>
                </c:pt>
                <c:pt idx="765">
                  <c:v>0.06</c:v>
                </c:pt>
                <c:pt idx="766">
                  <c:v>0.06</c:v>
                </c:pt>
                <c:pt idx="767">
                  <c:v>0.06</c:v>
                </c:pt>
                <c:pt idx="768">
                  <c:v>0.36</c:v>
                </c:pt>
                <c:pt idx="769">
                  <c:v>0.15</c:v>
                </c:pt>
                <c:pt idx="770">
                  <c:v>0.24</c:v>
                </c:pt>
                <c:pt idx="771">
                  <c:v>0.15</c:v>
                </c:pt>
                <c:pt idx="772">
                  <c:v>0.09</c:v>
                </c:pt>
                <c:pt idx="773">
                  <c:v>0.24</c:v>
                </c:pt>
                <c:pt idx="774">
                  <c:v>0.18</c:v>
                </c:pt>
                <c:pt idx="775">
                  <c:v>0.54</c:v>
                </c:pt>
                <c:pt idx="776">
                  <c:v>0.06</c:v>
                </c:pt>
                <c:pt idx="777">
                  <c:v>0.03</c:v>
                </c:pt>
                <c:pt idx="778">
                  <c:v>0.06</c:v>
                </c:pt>
                <c:pt idx="779">
                  <c:v>0.06</c:v>
                </c:pt>
                <c:pt idx="780">
                  <c:v>0.03</c:v>
                </c:pt>
                <c:pt idx="781">
                  <c:v>0.09</c:v>
                </c:pt>
                <c:pt idx="782">
                  <c:v>0.45</c:v>
                </c:pt>
                <c:pt idx="783">
                  <c:v>0.15</c:v>
                </c:pt>
                <c:pt idx="784">
                  <c:v>0.27</c:v>
                </c:pt>
                <c:pt idx="785">
                  <c:v>0.12</c:v>
                </c:pt>
                <c:pt idx="786">
                  <c:v>0.36</c:v>
                </c:pt>
                <c:pt idx="787">
                  <c:v>0.03</c:v>
                </c:pt>
                <c:pt idx="788">
                  <c:v>0.3</c:v>
                </c:pt>
                <c:pt idx="789">
                  <c:v>0.27</c:v>
                </c:pt>
                <c:pt idx="790">
                  <c:v>0.03</c:v>
                </c:pt>
                <c:pt idx="791">
                  <c:v>0.09</c:v>
                </c:pt>
                <c:pt idx="792">
                  <c:v>0.24</c:v>
                </c:pt>
                <c:pt idx="793">
                  <c:v>0.06</c:v>
                </c:pt>
                <c:pt idx="794">
                  <c:v>0.03</c:v>
                </c:pt>
                <c:pt idx="795">
                  <c:v>0.12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0.03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0.03</c:v>
                </c:pt>
                <c:pt idx="810">
                  <c:v>0.03</c:v>
                </c:pt>
                <c:pt idx="811">
                  <c:v>0</c:v>
                </c:pt>
                <c:pt idx="812">
                  <c:v>0</c:v>
                </c:pt>
                <c:pt idx="813">
                  <c:v>0.03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0.09</c:v>
                </c:pt>
                <c:pt idx="818">
                  <c:v>0</c:v>
                </c:pt>
                <c:pt idx="819">
                  <c:v>0.06</c:v>
                </c:pt>
                <c:pt idx="820">
                  <c:v>0</c:v>
                </c:pt>
                <c:pt idx="821">
                  <c:v>0.03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0.03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0.03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0.03</c:v>
                </c:pt>
                <c:pt idx="834">
                  <c:v>0</c:v>
                </c:pt>
                <c:pt idx="835">
                  <c:v>0.06</c:v>
                </c:pt>
                <c:pt idx="836">
                  <c:v>0</c:v>
                </c:pt>
                <c:pt idx="837">
                  <c:v>0.06</c:v>
                </c:pt>
                <c:pt idx="838">
                  <c:v>0.03</c:v>
                </c:pt>
                <c:pt idx="839">
                  <c:v>0.24</c:v>
                </c:pt>
                <c:pt idx="840">
                  <c:v>0.18</c:v>
                </c:pt>
                <c:pt idx="841">
                  <c:v>0.03</c:v>
                </c:pt>
                <c:pt idx="842">
                  <c:v>0.12</c:v>
                </c:pt>
                <c:pt idx="843">
                  <c:v>0.12</c:v>
                </c:pt>
                <c:pt idx="844">
                  <c:v>0.03</c:v>
                </c:pt>
                <c:pt idx="845">
                  <c:v>0.12</c:v>
                </c:pt>
                <c:pt idx="846">
                  <c:v>0.09</c:v>
                </c:pt>
                <c:pt idx="847">
                  <c:v>0.09</c:v>
                </c:pt>
                <c:pt idx="848">
                  <c:v>0.06</c:v>
                </c:pt>
                <c:pt idx="849">
                  <c:v>0.09</c:v>
                </c:pt>
                <c:pt idx="850">
                  <c:v>0</c:v>
                </c:pt>
                <c:pt idx="851">
                  <c:v>0.06</c:v>
                </c:pt>
                <c:pt idx="852">
                  <c:v>0</c:v>
                </c:pt>
                <c:pt idx="853">
                  <c:v>0.03</c:v>
                </c:pt>
                <c:pt idx="854">
                  <c:v>0.03</c:v>
                </c:pt>
                <c:pt idx="855">
                  <c:v>0.06</c:v>
                </c:pt>
                <c:pt idx="856">
                  <c:v>0.09</c:v>
                </c:pt>
                <c:pt idx="857">
                  <c:v>0.15</c:v>
                </c:pt>
                <c:pt idx="858">
                  <c:v>0.03</c:v>
                </c:pt>
                <c:pt idx="859">
                  <c:v>0.06</c:v>
                </c:pt>
                <c:pt idx="860">
                  <c:v>0.06</c:v>
                </c:pt>
                <c:pt idx="861">
                  <c:v>0.12</c:v>
                </c:pt>
                <c:pt idx="862">
                  <c:v>0.39</c:v>
                </c:pt>
                <c:pt idx="863">
                  <c:v>0.42</c:v>
                </c:pt>
                <c:pt idx="864">
                  <c:v>0.27</c:v>
                </c:pt>
                <c:pt idx="865">
                  <c:v>0.15</c:v>
                </c:pt>
                <c:pt idx="866">
                  <c:v>0.21</c:v>
                </c:pt>
                <c:pt idx="867">
                  <c:v>0.3</c:v>
                </c:pt>
                <c:pt idx="868">
                  <c:v>0.27</c:v>
                </c:pt>
                <c:pt idx="869">
                  <c:v>0.24</c:v>
                </c:pt>
                <c:pt idx="870">
                  <c:v>0.12</c:v>
                </c:pt>
                <c:pt idx="871">
                  <c:v>0.09</c:v>
                </c:pt>
                <c:pt idx="872">
                  <c:v>0.27</c:v>
                </c:pt>
                <c:pt idx="873">
                  <c:v>0.48</c:v>
                </c:pt>
                <c:pt idx="874">
                  <c:v>0.03</c:v>
                </c:pt>
                <c:pt idx="875">
                  <c:v>0.51</c:v>
                </c:pt>
                <c:pt idx="876">
                  <c:v>0.36</c:v>
                </c:pt>
                <c:pt idx="877">
                  <c:v>0.24</c:v>
                </c:pt>
                <c:pt idx="878">
                  <c:v>0.33</c:v>
                </c:pt>
                <c:pt idx="879">
                  <c:v>0.18</c:v>
                </c:pt>
                <c:pt idx="880">
                  <c:v>0.36</c:v>
                </c:pt>
                <c:pt idx="881">
                  <c:v>0.33</c:v>
                </c:pt>
                <c:pt idx="882">
                  <c:v>0.3</c:v>
                </c:pt>
                <c:pt idx="883">
                  <c:v>0.24</c:v>
                </c:pt>
                <c:pt idx="884">
                  <c:v>0.51</c:v>
                </c:pt>
                <c:pt idx="885">
                  <c:v>0.21</c:v>
                </c:pt>
                <c:pt idx="886">
                  <c:v>0.21</c:v>
                </c:pt>
                <c:pt idx="887">
                  <c:v>0.72</c:v>
                </c:pt>
                <c:pt idx="888">
                  <c:v>0.51</c:v>
                </c:pt>
                <c:pt idx="889">
                  <c:v>0.54</c:v>
                </c:pt>
                <c:pt idx="890">
                  <c:v>0.12</c:v>
                </c:pt>
                <c:pt idx="891">
                  <c:v>0</c:v>
                </c:pt>
                <c:pt idx="892">
                  <c:v>0.03</c:v>
                </c:pt>
                <c:pt idx="893">
                  <c:v>0.15</c:v>
                </c:pt>
                <c:pt idx="894">
                  <c:v>0.15</c:v>
                </c:pt>
                <c:pt idx="895">
                  <c:v>0</c:v>
                </c:pt>
                <c:pt idx="896">
                  <c:v>0.18</c:v>
                </c:pt>
                <c:pt idx="897">
                  <c:v>0.18</c:v>
                </c:pt>
                <c:pt idx="898">
                  <c:v>0.3</c:v>
                </c:pt>
                <c:pt idx="899">
                  <c:v>0</c:v>
                </c:pt>
                <c:pt idx="900">
                  <c:v>0.12</c:v>
                </c:pt>
                <c:pt idx="901">
                  <c:v>0.18</c:v>
                </c:pt>
                <c:pt idx="902">
                  <c:v>0.45</c:v>
                </c:pt>
                <c:pt idx="903">
                  <c:v>0.12</c:v>
                </c:pt>
                <c:pt idx="904">
                  <c:v>0.33</c:v>
                </c:pt>
                <c:pt idx="905">
                  <c:v>0.06</c:v>
                </c:pt>
                <c:pt idx="906">
                  <c:v>0.09</c:v>
                </c:pt>
                <c:pt idx="907">
                  <c:v>0.24</c:v>
                </c:pt>
                <c:pt idx="908">
                  <c:v>0.09</c:v>
                </c:pt>
                <c:pt idx="909">
                  <c:v>0.56999999999999995</c:v>
                </c:pt>
                <c:pt idx="910">
                  <c:v>0.56999999999999995</c:v>
                </c:pt>
                <c:pt idx="911">
                  <c:v>0.09</c:v>
                </c:pt>
                <c:pt idx="912">
                  <c:v>0.09</c:v>
                </c:pt>
                <c:pt idx="913">
                  <c:v>0.03</c:v>
                </c:pt>
                <c:pt idx="914">
                  <c:v>0.09</c:v>
                </c:pt>
                <c:pt idx="915">
                  <c:v>0</c:v>
                </c:pt>
                <c:pt idx="916">
                  <c:v>0.03</c:v>
                </c:pt>
                <c:pt idx="917">
                  <c:v>0.06</c:v>
                </c:pt>
                <c:pt idx="918">
                  <c:v>0.06</c:v>
                </c:pt>
                <c:pt idx="919">
                  <c:v>0.09</c:v>
                </c:pt>
                <c:pt idx="920">
                  <c:v>0.09</c:v>
                </c:pt>
                <c:pt idx="921">
                  <c:v>0.24</c:v>
                </c:pt>
                <c:pt idx="922">
                  <c:v>0.54</c:v>
                </c:pt>
                <c:pt idx="923">
                  <c:v>0.09</c:v>
                </c:pt>
                <c:pt idx="924">
                  <c:v>0</c:v>
                </c:pt>
                <c:pt idx="925">
                  <c:v>0.09</c:v>
                </c:pt>
                <c:pt idx="926">
                  <c:v>0.06</c:v>
                </c:pt>
                <c:pt idx="927">
                  <c:v>0.09</c:v>
                </c:pt>
                <c:pt idx="928">
                  <c:v>0.21</c:v>
                </c:pt>
                <c:pt idx="929">
                  <c:v>0.15</c:v>
                </c:pt>
                <c:pt idx="930">
                  <c:v>0.36</c:v>
                </c:pt>
                <c:pt idx="931">
                  <c:v>0.3</c:v>
                </c:pt>
                <c:pt idx="932">
                  <c:v>0.36</c:v>
                </c:pt>
                <c:pt idx="933">
                  <c:v>0.48</c:v>
                </c:pt>
                <c:pt idx="934">
                  <c:v>0.15</c:v>
                </c:pt>
                <c:pt idx="935">
                  <c:v>0.09</c:v>
                </c:pt>
                <c:pt idx="936">
                  <c:v>0.06</c:v>
                </c:pt>
                <c:pt idx="937">
                  <c:v>0</c:v>
                </c:pt>
                <c:pt idx="938">
                  <c:v>0.09</c:v>
                </c:pt>
                <c:pt idx="939">
                  <c:v>0.09</c:v>
                </c:pt>
                <c:pt idx="940">
                  <c:v>0.15</c:v>
                </c:pt>
                <c:pt idx="941">
                  <c:v>0.21</c:v>
                </c:pt>
                <c:pt idx="942">
                  <c:v>0.3</c:v>
                </c:pt>
                <c:pt idx="943">
                  <c:v>0.3</c:v>
                </c:pt>
                <c:pt idx="944">
                  <c:v>0.12</c:v>
                </c:pt>
                <c:pt idx="945">
                  <c:v>0.18</c:v>
                </c:pt>
                <c:pt idx="946">
                  <c:v>0.12</c:v>
                </c:pt>
                <c:pt idx="947">
                  <c:v>0.3</c:v>
                </c:pt>
                <c:pt idx="948">
                  <c:v>0.18</c:v>
                </c:pt>
                <c:pt idx="949">
                  <c:v>0.18</c:v>
                </c:pt>
                <c:pt idx="950">
                  <c:v>0.12</c:v>
                </c:pt>
                <c:pt idx="951">
                  <c:v>0.36</c:v>
                </c:pt>
                <c:pt idx="952">
                  <c:v>0.18</c:v>
                </c:pt>
                <c:pt idx="953">
                  <c:v>0.21</c:v>
                </c:pt>
                <c:pt idx="954">
                  <c:v>0.09</c:v>
                </c:pt>
                <c:pt idx="955">
                  <c:v>0.09</c:v>
                </c:pt>
                <c:pt idx="956">
                  <c:v>0.06</c:v>
                </c:pt>
                <c:pt idx="957">
                  <c:v>0.03</c:v>
                </c:pt>
                <c:pt idx="958">
                  <c:v>0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0.33</c:v>
                </c:pt>
                <c:pt idx="963">
                  <c:v>0.15</c:v>
                </c:pt>
                <c:pt idx="964">
                  <c:v>0.15</c:v>
                </c:pt>
                <c:pt idx="965">
                  <c:v>0.18</c:v>
                </c:pt>
                <c:pt idx="966">
                  <c:v>0.18</c:v>
                </c:pt>
                <c:pt idx="967">
                  <c:v>0.12</c:v>
                </c:pt>
                <c:pt idx="968">
                  <c:v>0.3</c:v>
                </c:pt>
                <c:pt idx="969">
                  <c:v>0.18</c:v>
                </c:pt>
                <c:pt idx="970">
                  <c:v>0.18</c:v>
                </c:pt>
                <c:pt idx="971">
                  <c:v>0.21</c:v>
                </c:pt>
                <c:pt idx="972">
                  <c:v>0.12</c:v>
                </c:pt>
                <c:pt idx="973">
                  <c:v>0.09</c:v>
                </c:pt>
                <c:pt idx="974">
                  <c:v>0</c:v>
                </c:pt>
                <c:pt idx="975">
                  <c:v>0.12</c:v>
                </c:pt>
                <c:pt idx="976">
                  <c:v>0.09</c:v>
                </c:pt>
                <c:pt idx="977">
                  <c:v>0.12</c:v>
                </c:pt>
                <c:pt idx="978">
                  <c:v>0.06</c:v>
                </c:pt>
                <c:pt idx="979">
                  <c:v>0.03</c:v>
                </c:pt>
                <c:pt idx="980">
                  <c:v>0.03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0.09</c:v>
                </c:pt>
                <c:pt idx="986">
                  <c:v>0.03</c:v>
                </c:pt>
                <c:pt idx="987">
                  <c:v>0.03</c:v>
                </c:pt>
                <c:pt idx="988">
                  <c:v>0.03</c:v>
                </c:pt>
                <c:pt idx="989">
                  <c:v>0.15</c:v>
                </c:pt>
                <c:pt idx="990">
                  <c:v>0.51</c:v>
                </c:pt>
                <c:pt idx="991">
                  <c:v>0.39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0.06</c:v>
                </c:pt>
                <c:pt idx="996">
                  <c:v>0</c:v>
                </c:pt>
                <c:pt idx="997">
                  <c:v>0</c:v>
                </c:pt>
                <c:pt idx="998">
                  <c:v>0.15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0.03</c:v>
                </c:pt>
                <c:pt idx="1005">
                  <c:v>0.06</c:v>
                </c:pt>
                <c:pt idx="1006">
                  <c:v>0.06</c:v>
                </c:pt>
                <c:pt idx="1007">
                  <c:v>0.06</c:v>
                </c:pt>
                <c:pt idx="1008">
                  <c:v>0.06</c:v>
                </c:pt>
                <c:pt idx="1009">
                  <c:v>0.15</c:v>
                </c:pt>
                <c:pt idx="1010">
                  <c:v>0.12</c:v>
                </c:pt>
                <c:pt idx="1011">
                  <c:v>0.15</c:v>
                </c:pt>
                <c:pt idx="1012">
                  <c:v>0</c:v>
                </c:pt>
                <c:pt idx="1013">
                  <c:v>0.03</c:v>
                </c:pt>
                <c:pt idx="1014">
                  <c:v>0.06</c:v>
                </c:pt>
                <c:pt idx="1015">
                  <c:v>0.06</c:v>
                </c:pt>
                <c:pt idx="1016">
                  <c:v>0.06</c:v>
                </c:pt>
                <c:pt idx="1017">
                  <c:v>0</c:v>
                </c:pt>
                <c:pt idx="1018">
                  <c:v>0.03</c:v>
                </c:pt>
                <c:pt idx="1019">
                  <c:v>0.09</c:v>
                </c:pt>
                <c:pt idx="1020">
                  <c:v>0.36</c:v>
                </c:pt>
                <c:pt idx="1021">
                  <c:v>0.12</c:v>
                </c:pt>
                <c:pt idx="1022">
                  <c:v>0.27</c:v>
                </c:pt>
                <c:pt idx="1023">
                  <c:v>0.09</c:v>
                </c:pt>
                <c:pt idx="1024">
                  <c:v>0.06</c:v>
                </c:pt>
                <c:pt idx="1025">
                  <c:v>0.27</c:v>
                </c:pt>
                <c:pt idx="1026">
                  <c:v>0.36</c:v>
                </c:pt>
                <c:pt idx="1027">
                  <c:v>0.24</c:v>
                </c:pt>
                <c:pt idx="1028">
                  <c:v>0.3</c:v>
                </c:pt>
                <c:pt idx="1029">
                  <c:v>0.18</c:v>
                </c:pt>
                <c:pt idx="1030">
                  <c:v>0.24</c:v>
                </c:pt>
                <c:pt idx="1031">
                  <c:v>0.3</c:v>
                </c:pt>
                <c:pt idx="1032">
                  <c:v>0.54</c:v>
                </c:pt>
                <c:pt idx="1033">
                  <c:v>0.33</c:v>
                </c:pt>
                <c:pt idx="1034">
                  <c:v>0.24</c:v>
                </c:pt>
                <c:pt idx="1035">
                  <c:v>0.21</c:v>
                </c:pt>
                <c:pt idx="1036">
                  <c:v>0.3</c:v>
                </c:pt>
                <c:pt idx="1037">
                  <c:v>0.39</c:v>
                </c:pt>
                <c:pt idx="1038">
                  <c:v>0.12</c:v>
                </c:pt>
                <c:pt idx="1039">
                  <c:v>0.15</c:v>
                </c:pt>
                <c:pt idx="1040">
                  <c:v>0.21</c:v>
                </c:pt>
                <c:pt idx="1041">
                  <c:v>0.21</c:v>
                </c:pt>
                <c:pt idx="1042">
                  <c:v>0.3</c:v>
                </c:pt>
                <c:pt idx="1043">
                  <c:v>0.24</c:v>
                </c:pt>
                <c:pt idx="1044">
                  <c:v>0.21</c:v>
                </c:pt>
                <c:pt idx="1045">
                  <c:v>0.21</c:v>
                </c:pt>
                <c:pt idx="1046">
                  <c:v>0.03</c:v>
                </c:pt>
                <c:pt idx="1047">
                  <c:v>0.09</c:v>
                </c:pt>
                <c:pt idx="1048">
                  <c:v>0</c:v>
                </c:pt>
                <c:pt idx="1049">
                  <c:v>0.06</c:v>
                </c:pt>
                <c:pt idx="1050">
                  <c:v>0.48</c:v>
                </c:pt>
                <c:pt idx="1051">
                  <c:v>0.39</c:v>
                </c:pt>
                <c:pt idx="1052">
                  <c:v>0.75</c:v>
                </c:pt>
                <c:pt idx="1053">
                  <c:v>0.75</c:v>
                </c:pt>
                <c:pt idx="1054">
                  <c:v>0.3</c:v>
                </c:pt>
                <c:pt idx="1055">
                  <c:v>0.6</c:v>
                </c:pt>
                <c:pt idx="1056">
                  <c:v>0.36</c:v>
                </c:pt>
                <c:pt idx="1057">
                  <c:v>0.21</c:v>
                </c:pt>
                <c:pt idx="1058">
                  <c:v>0.51</c:v>
                </c:pt>
                <c:pt idx="1059">
                  <c:v>0.6</c:v>
                </c:pt>
                <c:pt idx="1060">
                  <c:v>0.3</c:v>
                </c:pt>
                <c:pt idx="1061">
                  <c:v>0.45</c:v>
                </c:pt>
                <c:pt idx="1062">
                  <c:v>0.15</c:v>
                </c:pt>
                <c:pt idx="1063">
                  <c:v>0.06</c:v>
                </c:pt>
                <c:pt idx="1064">
                  <c:v>0.06</c:v>
                </c:pt>
                <c:pt idx="1065">
                  <c:v>0.24</c:v>
                </c:pt>
                <c:pt idx="1066">
                  <c:v>0.18</c:v>
                </c:pt>
                <c:pt idx="1067">
                  <c:v>0.15</c:v>
                </c:pt>
                <c:pt idx="1068">
                  <c:v>0.33</c:v>
                </c:pt>
                <c:pt idx="1069">
                  <c:v>0.06</c:v>
                </c:pt>
                <c:pt idx="1070">
                  <c:v>0.09</c:v>
                </c:pt>
                <c:pt idx="1071">
                  <c:v>0.33</c:v>
                </c:pt>
                <c:pt idx="1072">
                  <c:v>0.24</c:v>
                </c:pt>
                <c:pt idx="1073">
                  <c:v>0</c:v>
                </c:pt>
                <c:pt idx="1074">
                  <c:v>0.15</c:v>
                </c:pt>
                <c:pt idx="1075">
                  <c:v>0.42</c:v>
                </c:pt>
                <c:pt idx="1076">
                  <c:v>0.45</c:v>
                </c:pt>
                <c:pt idx="1077">
                  <c:v>0.27</c:v>
                </c:pt>
                <c:pt idx="1078">
                  <c:v>0.42</c:v>
                </c:pt>
                <c:pt idx="1079">
                  <c:v>0.21</c:v>
                </c:pt>
                <c:pt idx="1080">
                  <c:v>0.15</c:v>
                </c:pt>
                <c:pt idx="1081">
                  <c:v>0.36</c:v>
                </c:pt>
                <c:pt idx="1082">
                  <c:v>0.36</c:v>
                </c:pt>
                <c:pt idx="1083">
                  <c:v>0.39</c:v>
                </c:pt>
                <c:pt idx="1084">
                  <c:v>0.54</c:v>
                </c:pt>
                <c:pt idx="1085">
                  <c:v>0.36</c:v>
                </c:pt>
                <c:pt idx="1086">
                  <c:v>0.27</c:v>
                </c:pt>
                <c:pt idx="1087">
                  <c:v>0.24</c:v>
                </c:pt>
                <c:pt idx="1088">
                  <c:v>0.48</c:v>
                </c:pt>
                <c:pt idx="1089">
                  <c:v>0.6</c:v>
                </c:pt>
                <c:pt idx="1090">
                  <c:v>0.12</c:v>
                </c:pt>
                <c:pt idx="1091">
                  <c:v>0.12</c:v>
                </c:pt>
                <c:pt idx="1092">
                  <c:v>0.03</c:v>
                </c:pt>
                <c:pt idx="1093">
                  <c:v>0</c:v>
                </c:pt>
                <c:pt idx="1094">
                  <c:v>0.09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0.03</c:v>
                </c:pt>
                <c:pt idx="1100">
                  <c:v>0.03</c:v>
                </c:pt>
                <c:pt idx="1101">
                  <c:v>0.06</c:v>
                </c:pt>
                <c:pt idx="1102">
                  <c:v>0.06</c:v>
                </c:pt>
                <c:pt idx="1103">
                  <c:v>0.06</c:v>
                </c:pt>
                <c:pt idx="1104">
                  <c:v>0</c:v>
                </c:pt>
                <c:pt idx="1105">
                  <c:v>0</c:v>
                </c:pt>
                <c:pt idx="1106">
                  <c:v>0</c:v>
                </c:pt>
                <c:pt idx="1107">
                  <c:v>0.09</c:v>
                </c:pt>
                <c:pt idx="1108">
                  <c:v>0</c:v>
                </c:pt>
                <c:pt idx="1109">
                  <c:v>0.06</c:v>
                </c:pt>
                <c:pt idx="1110">
                  <c:v>0</c:v>
                </c:pt>
                <c:pt idx="1111">
                  <c:v>0.06</c:v>
                </c:pt>
                <c:pt idx="1112">
                  <c:v>0.12</c:v>
                </c:pt>
                <c:pt idx="1113">
                  <c:v>0.03</c:v>
                </c:pt>
                <c:pt idx="1114">
                  <c:v>0.03</c:v>
                </c:pt>
                <c:pt idx="1115">
                  <c:v>0</c:v>
                </c:pt>
                <c:pt idx="1116">
                  <c:v>0.12</c:v>
                </c:pt>
                <c:pt idx="1117">
                  <c:v>0.18</c:v>
                </c:pt>
                <c:pt idx="1118">
                  <c:v>0</c:v>
                </c:pt>
                <c:pt idx="1119">
                  <c:v>0.09</c:v>
                </c:pt>
                <c:pt idx="1120">
                  <c:v>0.06</c:v>
                </c:pt>
                <c:pt idx="1121">
                  <c:v>0.03</c:v>
                </c:pt>
                <c:pt idx="1122">
                  <c:v>0.27</c:v>
                </c:pt>
                <c:pt idx="1123">
                  <c:v>0.15</c:v>
                </c:pt>
                <c:pt idx="1124">
                  <c:v>0.24</c:v>
                </c:pt>
                <c:pt idx="1125">
                  <c:v>0</c:v>
                </c:pt>
                <c:pt idx="1126">
                  <c:v>0.18</c:v>
                </c:pt>
                <c:pt idx="1127">
                  <c:v>0.06</c:v>
                </c:pt>
                <c:pt idx="1128">
                  <c:v>0.12</c:v>
                </c:pt>
                <c:pt idx="1129">
                  <c:v>0.03</c:v>
                </c:pt>
                <c:pt idx="1130">
                  <c:v>0.3</c:v>
                </c:pt>
                <c:pt idx="1131">
                  <c:v>0.12</c:v>
                </c:pt>
                <c:pt idx="1132">
                  <c:v>0.15</c:v>
                </c:pt>
                <c:pt idx="1133">
                  <c:v>0.09</c:v>
                </c:pt>
                <c:pt idx="1134">
                  <c:v>0.24</c:v>
                </c:pt>
                <c:pt idx="1135">
                  <c:v>0.06</c:v>
                </c:pt>
                <c:pt idx="1136">
                  <c:v>0.06</c:v>
                </c:pt>
                <c:pt idx="1137">
                  <c:v>0.15</c:v>
                </c:pt>
                <c:pt idx="1138">
                  <c:v>0.33</c:v>
                </c:pt>
                <c:pt idx="1139">
                  <c:v>0.33</c:v>
                </c:pt>
                <c:pt idx="1140">
                  <c:v>0.09</c:v>
                </c:pt>
                <c:pt idx="1141">
                  <c:v>0.12</c:v>
                </c:pt>
                <c:pt idx="1142">
                  <c:v>0.21</c:v>
                </c:pt>
                <c:pt idx="1143">
                  <c:v>0.18</c:v>
                </c:pt>
                <c:pt idx="1144">
                  <c:v>0.12</c:v>
                </c:pt>
                <c:pt idx="1145">
                  <c:v>0.18</c:v>
                </c:pt>
                <c:pt idx="1146">
                  <c:v>0.06</c:v>
                </c:pt>
                <c:pt idx="1147">
                  <c:v>0.33</c:v>
                </c:pt>
                <c:pt idx="1148">
                  <c:v>0.15</c:v>
                </c:pt>
                <c:pt idx="1149">
                  <c:v>0.3</c:v>
                </c:pt>
                <c:pt idx="1150">
                  <c:v>0.24</c:v>
                </c:pt>
                <c:pt idx="1151">
                  <c:v>0.21</c:v>
                </c:pt>
                <c:pt idx="1152">
                  <c:v>0.39</c:v>
                </c:pt>
                <c:pt idx="1153">
                  <c:v>0.48</c:v>
                </c:pt>
                <c:pt idx="1154">
                  <c:v>0.09</c:v>
                </c:pt>
                <c:pt idx="1155">
                  <c:v>0.03</c:v>
                </c:pt>
                <c:pt idx="1156">
                  <c:v>0</c:v>
                </c:pt>
                <c:pt idx="1157">
                  <c:v>0.09</c:v>
                </c:pt>
                <c:pt idx="1158">
                  <c:v>0.03</c:v>
                </c:pt>
                <c:pt idx="1159">
                  <c:v>0.18</c:v>
                </c:pt>
                <c:pt idx="1160">
                  <c:v>0.54</c:v>
                </c:pt>
                <c:pt idx="1161">
                  <c:v>0.12</c:v>
                </c:pt>
                <c:pt idx="1162">
                  <c:v>0.06</c:v>
                </c:pt>
                <c:pt idx="1163">
                  <c:v>0.09</c:v>
                </c:pt>
                <c:pt idx="1164">
                  <c:v>0.03</c:v>
                </c:pt>
                <c:pt idx="1165">
                  <c:v>0.09</c:v>
                </c:pt>
                <c:pt idx="1166">
                  <c:v>0.06</c:v>
                </c:pt>
                <c:pt idx="1167">
                  <c:v>0.09</c:v>
                </c:pt>
                <c:pt idx="1168">
                  <c:v>0.03</c:v>
                </c:pt>
                <c:pt idx="1169">
                  <c:v>0.18</c:v>
                </c:pt>
                <c:pt idx="1170">
                  <c:v>0.09</c:v>
                </c:pt>
                <c:pt idx="1171">
                  <c:v>0.09</c:v>
                </c:pt>
                <c:pt idx="1172">
                  <c:v>0.33</c:v>
                </c:pt>
                <c:pt idx="1173">
                  <c:v>0.06</c:v>
                </c:pt>
                <c:pt idx="1174">
                  <c:v>0.06</c:v>
                </c:pt>
                <c:pt idx="1175">
                  <c:v>0.12</c:v>
                </c:pt>
                <c:pt idx="1176">
                  <c:v>0.03</c:v>
                </c:pt>
                <c:pt idx="1177">
                  <c:v>0.15</c:v>
                </c:pt>
                <c:pt idx="1178">
                  <c:v>0.09</c:v>
                </c:pt>
                <c:pt idx="1179">
                  <c:v>0.06</c:v>
                </c:pt>
                <c:pt idx="1180">
                  <c:v>0.06</c:v>
                </c:pt>
                <c:pt idx="1181">
                  <c:v>0.24</c:v>
                </c:pt>
                <c:pt idx="1182">
                  <c:v>0.09</c:v>
                </c:pt>
                <c:pt idx="1183">
                  <c:v>0.06</c:v>
                </c:pt>
                <c:pt idx="1184">
                  <c:v>0.06</c:v>
                </c:pt>
                <c:pt idx="1185">
                  <c:v>0.12</c:v>
                </c:pt>
                <c:pt idx="1186">
                  <c:v>0.12</c:v>
                </c:pt>
                <c:pt idx="1187">
                  <c:v>0.03</c:v>
                </c:pt>
                <c:pt idx="1188">
                  <c:v>0.24</c:v>
                </c:pt>
                <c:pt idx="1189">
                  <c:v>0.09</c:v>
                </c:pt>
                <c:pt idx="1190">
                  <c:v>0.42</c:v>
                </c:pt>
                <c:pt idx="1191">
                  <c:v>0.45</c:v>
                </c:pt>
                <c:pt idx="1192">
                  <c:v>0.48</c:v>
                </c:pt>
                <c:pt idx="1193">
                  <c:v>0.27</c:v>
                </c:pt>
                <c:pt idx="1194">
                  <c:v>0.03</c:v>
                </c:pt>
                <c:pt idx="1195">
                  <c:v>0.06</c:v>
                </c:pt>
                <c:pt idx="1196">
                  <c:v>0.3</c:v>
                </c:pt>
                <c:pt idx="1197">
                  <c:v>0</c:v>
                </c:pt>
                <c:pt idx="1198">
                  <c:v>0.12</c:v>
                </c:pt>
                <c:pt idx="1199">
                  <c:v>0.03</c:v>
                </c:pt>
                <c:pt idx="1200">
                  <c:v>0.21</c:v>
                </c:pt>
                <c:pt idx="1201">
                  <c:v>0.24</c:v>
                </c:pt>
                <c:pt idx="1202">
                  <c:v>0.03</c:v>
                </c:pt>
                <c:pt idx="1203">
                  <c:v>0.18</c:v>
                </c:pt>
                <c:pt idx="1204">
                  <c:v>0.24</c:v>
                </c:pt>
                <c:pt idx="1205">
                  <c:v>0.09</c:v>
                </c:pt>
                <c:pt idx="1206">
                  <c:v>0.33</c:v>
                </c:pt>
                <c:pt idx="1207">
                  <c:v>0.15</c:v>
                </c:pt>
                <c:pt idx="1208">
                  <c:v>0.42</c:v>
                </c:pt>
                <c:pt idx="1209">
                  <c:v>0.33</c:v>
                </c:pt>
                <c:pt idx="1210">
                  <c:v>0.39</c:v>
                </c:pt>
                <c:pt idx="1211">
                  <c:v>0.27</c:v>
                </c:pt>
                <c:pt idx="1212">
                  <c:v>0.42</c:v>
                </c:pt>
                <c:pt idx="1213">
                  <c:v>0.42</c:v>
                </c:pt>
                <c:pt idx="1214">
                  <c:v>0.27</c:v>
                </c:pt>
                <c:pt idx="1215">
                  <c:v>0.21</c:v>
                </c:pt>
                <c:pt idx="1216">
                  <c:v>0.27</c:v>
                </c:pt>
                <c:pt idx="1217">
                  <c:v>0.15</c:v>
                </c:pt>
                <c:pt idx="1218">
                  <c:v>0.18</c:v>
                </c:pt>
                <c:pt idx="1219">
                  <c:v>0.24</c:v>
                </c:pt>
                <c:pt idx="1220">
                  <c:v>0.33</c:v>
                </c:pt>
                <c:pt idx="1221">
                  <c:v>0.27</c:v>
                </c:pt>
                <c:pt idx="1222">
                  <c:v>0.21</c:v>
                </c:pt>
                <c:pt idx="1223">
                  <c:v>0.36</c:v>
                </c:pt>
                <c:pt idx="1224">
                  <c:v>0.42</c:v>
                </c:pt>
                <c:pt idx="1225">
                  <c:v>0.15</c:v>
                </c:pt>
                <c:pt idx="1226">
                  <c:v>0.33</c:v>
                </c:pt>
                <c:pt idx="1227">
                  <c:v>0.33</c:v>
                </c:pt>
                <c:pt idx="1228">
                  <c:v>0.36</c:v>
                </c:pt>
                <c:pt idx="1229">
                  <c:v>0.06</c:v>
                </c:pt>
                <c:pt idx="1230">
                  <c:v>0.18</c:v>
                </c:pt>
                <c:pt idx="1231">
                  <c:v>0.27</c:v>
                </c:pt>
                <c:pt idx="1232">
                  <c:v>0.15</c:v>
                </c:pt>
                <c:pt idx="1233">
                  <c:v>0.42</c:v>
                </c:pt>
                <c:pt idx="1234">
                  <c:v>0.42</c:v>
                </c:pt>
                <c:pt idx="1235">
                  <c:v>0.39</c:v>
                </c:pt>
                <c:pt idx="1236">
                  <c:v>0.39</c:v>
                </c:pt>
                <c:pt idx="1237">
                  <c:v>0.15</c:v>
                </c:pt>
                <c:pt idx="1238">
                  <c:v>0.12</c:v>
                </c:pt>
                <c:pt idx="1239">
                  <c:v>0.15</c:v>
                </c:pt>
                <c:pt idx="1240">
                  <c:v>0.36</c:v>
                </c:pt>
                <c:pt idx="1241">
                  <c:v>0.21</c:v>
                </c:pt>
                <c:pt idx="1242">
                  <c:v>0</c:v>
                </c:pt>
                <c:pt idx="1243">
                  <c:v>0.33</c:v>
                </c:pt>
                <c:pt idx="1244">
                  <c:v>0.24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</c:v>
                </c:pt>
                <c:pt idx="1249">
                  <c:v>0</c:v>
                </c:pt>
                <c:pt idx="1250">
                  <c:v>0.03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0.03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0.03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0.03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0.06</c:v>
                </c:pt>
                <c:pt idx="1278">
                  <c:v>0</c:v>
                </c:pt>
                <c:pt idx="1279">
                  <c:v>0.03</c:v>
                </c:pt>
                <c:pt idx="1280">
                  <c:v>0</c:v>
                </c:pt>
                <c:pt idx="1281">
                  <c:v>0.09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0.06</c:v>
                </c:pt>
                <c:pt idx="1286">
                  <c:v>0</c:v>
                </c:pt>
                <c:pt idx="1287">
                  <c:v>0.09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0.03</c:v>
                </c:pt>
                <c:pt idx="1292">
                  <c:v>0</c:v>
                </c:pt>
                <c:pt idx="1293">
                  <c:v>0.09</c:v>
                </c:pt>
                <c:pt idx="1294">
                  <c:v>0</c:v>
                </c:pt>
                <c:pt idx="1295">
                  <c:v>0.09</c:v>
                </c:pt>
                <c:pt idx="1296">
                  <c:v>0</c:v>
                </c:pt>
                <c:pt idx="1297">
                  <c:v>0.09</c:v>
                </c:pt>
                <c:pt idx="1298">
                  <c:v>0</c:v>
                </c:pt>
                <c:pt idx="1299">
                  <c:v>0.09</c:v>
                </c:pt>
                <c:pt idx="1300">
                  <c:v>0</c:v>
                </c:pt>
                <c:pt idx="1301">
                  <c:v>0.09</c:v>
                </c:pt>
                <c:pt idx="1302">
                  <c:v>0</c:v>
                </c:pt>
                <c:pt idx="1303">
                  <c:v>0.09</c:v>
                </c:pt>
                <c:pt idx="1304">
                  <c:v>0</c:v>
                </c:pt>
                <c:pt idx="1305">
                  <c:v>0.09</c:v>
                </c:pt>
                <c:pt idx="1306">
                  <c:v>0</c:v>
                </c:pt>
                <c:pt idx="1307">
                  <c:v>0.09</c:v>
                </c:pt>
                <c:pt idx="1308">
                  <c:v>0.03</c:v>
                </c:pt>
                <c:pt idx="1309">
                  <c:v>0.09</c:v>
                </c:pt>
                <c:pt idx="1310">
                  <c:v>0</c:v>
                </c:pt>
                <c:pt idx="1311">
                  <c:v>0.12</c:v>
                </c:pt>
                <c:pt idx="1312">
                  <c:v>0</c:v>
                </c:pt>
                <c:pt idx="1313">
                  <c:v>0.12</c:v>
                </c:pt>
                <c:pt idx="1314">
                  <c:v>0.03</c:v>
                </c:pt>
                <c:pt idx="1315">
                  <c:v>0.09</c:v>
                </c:pt>
                <c:pt idx="1316">
                  <c:v>0</c:v>
                </c:pt>
                <c:pt idx="1317">
                  <c:v>0.09</c:v>
                </c:pt>
                <c:pt idx="1318">
                  <c:v>0.03</c:v>
                </c:pt>
                <c:pt idx="1319">
                  <c:v>0.09</c:v>
                </c:pt>
                <c:pt idx="1320">
                  <c:v>0</c:v>
                </c:pt>
                <c:pt idx="1321">
                  <c:v>0.09</c:v>
                </c:pt>
                <c:pt idx="1322">
                  <c:v>0</c:v>
                </c:pt>
                <c:pt idx="1323">
                  <c:v>0.09</c:v>
                </c:pt>
                <c:pt idx="1324">
                  <c:v>0</c:v>
                </c:pt>
                <c:pt idx="1325">
                  <c:v>0.09</c:v>
                </c:pt>
                <c:pt idx="1326">
                  <c:v>0</c:v>
                </c:pt>
                <c:pt idx="1327">
                  <c:v>0.06</c:v>
                </c:pt>
                <c:pt idx="1328">
                  <c:v>0.03</c:v>
                </c:pt>
                <c:pt idx="1329">
                  <c:v>0.06</c:v>
                </c:pt>
                <c:pt idx="1330">
                  <c:v>0</c:v>
                </c:pt>
                <c:pt idx="1331">
                  <c:v>0.09</c:v>
                </c:pt>
                <c:pt idx="1332">
                  <c:v>0</c:v>
                </c:pt>
                <c:pt idx="1333">
                  <c:v>0.09</c:v>
                </c:pt>
                <c:pt idx="1334">
                  <c:v>0</c:v>
                </c:pt>
                <c:pt idx="1335">
                  <c:v>0.06</c:v>
                </c:pt>
                <c:pt idx="1336">
                  <c:v>0.03</c:v>
                </c:pt>
                <c:pt idx="1337">
                  <c:v>0.06</c:v>
                </c:pt>
                <c:pt idx="1338">
                  <c:v>0</c:v>
                </c:pt>
                <c:pt idx="1339">
                  <c:v>0.06</c:v>
                </c:pt>
                <c:pt idx="1340">
                  <c:v>0.03</c:v>
                </c:pt>
                <c:pt idx="1341">
                  <c:v>0.06</c:v>
                </c:pt>
                <c:pt idx="1342">
                  <c:v>0</c:v>
                </c:pt>
                <c:pt idx="1343">
                  <c:v>0.09</c:v>
                </c:pt>
                <c:pt idx="1344">
                  <c:v>0.03</c:v>
                </c:pt>
                <c:pt idx="1345">
                  <c:v>0.09</c:v>
                </c:pt>
                <c:pt idx="1346">
                  <c:v>0.03</c:v>
                </c:pt>
                <c:pt idx="1347">
                  <c:v>0.09</c:v>
                </c:pt>
                <c:pt idx="1348">
                  <c:v>0.03</c:v>
                </c:pt>
                <c:pt idx="1349">
                  <c:v>0.06</c:v>
                </c:pt>
                <c:pt idx="1350">
                  <c:v>0.03</c:v>
                </c:pt>
                <c:pt idx="1351">
                  <c:v>0.09</c:v>
                </c:pt>
                <c:pt idx="1352">
                  <c:v>0</c:v>
                </c:pt>
                <c:pt idx="1353">
                  <c:v>0.09</c:v>
                </c:pt>
                <c:pt idx="1354">
                  <c:v>0.03</c:v>
                </c:pt>
                <c:pt idx="1355">
                  <c:v>0.09</c:v>
                </c:pt>
                <c:pt idx="1356">
                  <c:v>0.03</c:v>
                </c:pt>
                <c:pt idx="1357">
                  <c:v>0.09</c:v>
                </c:pt>
                <c:pt idx="1358">
                  <c:v>0.03</c:v>
                </c:pt>
                <c:pt idx="1359">
                  <c:v>0.09</c:v>
                </c:pt>
                <c:pt idx="1360">
                  <c:v>0.03</c:v>
                </c:pt>
                <c:pt idx="1361">
                  <c:v>0.09</c:v>
                </c:pt>
                <c:pt idx="1362">
                  <c:v>0</c:v>
                </c:pt>
                <c:pt idx="1363">
                  <c:v>0.09</c:v>
                </c:pt>
                <c:pt idx="1364">
                  <c:v>0.03</c:v>
                </c:pt>
                <c:pt idx="1365">
                  <c:v>0.12</c:v>
                </c:pt>
                <c:pt idx="1366">
                  <c:v>0.03</c:v>
                </c:pt>
                <c:pt idx="1367">
                  <c:v>0.12</c:v>
                </c:pt>
                <c:pt idx="1368">
                  <c:v>0</c:v>
                </c:pt>
                <c:pt idx="1369">
                  <c:v>0.09</c:v>
                </c:pt>
                <c:pt idx="1370">
                  <c:v>0.03</c:v>
                </c:pt>
                <c:pt idx="1371">
                  <c:v>0.09</c:v>
                </c:pt>
                <c:pt idx="1372">
                  <c:v>0.03</c:v>
                </c:pt>
                <c:pt idx="1373">
                  <c:v>0.09</c:v>
                </c:pt>
                <c:pt idx="1374">
                  <c:v>0.03</c:v>
                </c:pt>
                <c:pt idx="1375">
                  <c:v>0.09</c:v>
                </c:pt>
                <c:pt idx="1376">
                  <c:v>0</c:v>
                </c:pt>
                <c:pt idx="1377">
                  <c:v>0.09</c:v>
                </c:pt>
                <c:pt idx="1378">
                  <c:v>0.03</c:v>
                </c:pt>
                <c:pt idx="1379">
                  <c:v>0.12</c:v>
                </c:pt>
                <c:pt idx="1380">
                  <c:v>0.03</c:v>
                </c:pt>
                <c:pt idx="1381">
                  <c:v>0.12</c:v>
                </c:pt>
                <c:pt idx="1382">
                  <c:v>0.03</c:v>
                </c:pt>
                <c:pt idx="1383">
                  <c:v>0.09</c:v>
                </c:pt>
                <c:pt idx="1384">
                  <c:v>0.03</c:v>
                </c:pt>
                <c:pt idx="1385">
                  <c:v>0.09</c:v>
                </c:pt>
                <c:pt idx="1386">
                  <c:v>0.03</c:v>
                </c:pt>
                <c:pt idx="1387">
                  <c:v>0.09</c:v>
                </c:pt>
                <c:pt idx="1388">
                  <c:v>0</c:v>
                </c:pt>
                <c:pt idx="1389">
                  <c:v>0.09</c:v>
                </c:pt>
                <c:pt idx="1390">
                  <c:v>0.03</c:v>
                </c:pt>
                <c:pt idx="1391">
                  <c:v>0.06</c:v>
                </c:pt>
                <c:pt idx="1392">
                  <c:v>0</c:v>
                </c:pt>
                <c:pt idx="1393">
                  <c:v>0.12</c:v>
                </c:pt>
                <c:pt idx="1394">
                  <c:v>0</c:v>
                </c:pt>
                <c:pt idx="1395">
                  <c:v>0.06</c:v>
                </c:pt>
                <c:pt idx="1396">
                  <c:v>0.03</c:v>
                </c:pt>
                <c:pt idx="1397">
                  <c:v>0.09</c:v>
                </c:pt>
                <c:pt idx="1398">
                  <c:v>0.03</c:v>
                </c:pt>
                <c:pt idx="1399">
                  <c:v>0.09</c:v>
                </c:pt>
                <c:pt idx="1400">
                  <c:v>0</c:v>
                </c:pt>
                <c:pt idx="1401">
                  <c:v>0.06</c:v>
                </c:pt>
                <c:pt idx="1402">
                  <c:v>0</c:v>
                </c:pt>
                <c:pt idx="1403">
                  <c:v>0.09</c:v>
                </c:pt>
                <c:pt idx="1404">
                  <c:v>0.03</c:v>
                </c:pt>
                <c:pt idx="1405">
                  <c:v>0.09</c:v>
                </c:pt>
                <c:pt idx="1406">
                  <c:v>0.03</c:v>
                </c:pt>
                <c:pt idx="1407">
                  <c:v>0.03</c:v>
                </c:pt>
                <c:pt idx="1408">
                  <c:v>0</c:v>
                </c:pt>
                <c:pt idx="1409">
                  <c:v>0.12</c:v>
                </c:pt>
                <c:pt idx="1410">
                  <c:v>0</c:v>
                </c:pt>
                <c:pt idx="1411">
                  <c:v>0.12</c:v>
                </c:pt>
                <c:pt idx="1412">
                  <c:v>0.03</c:v>
                </c:pt>
                <c:pt idx="1413">
                  <c:v>0.12</c:v>
                </c:pt>
                <c:pt idx="1414">
                  <c:v>0.03</c:v>
                </c:pt>
                <c:pt idx="1415">
                  <c:v>0.12</c:v>
                </c:pt>
                <c:pt idx="1416">
                  <c:v>0</c:v>
                </c:pt>
                <c:pt idx="1417">
                  <c:v>0.12</c:v>
                </c:pt>
                <c:pt idx="1418">
                  <c:v>0</c:v>
                </c:pt>
                <c:pt idx="1419">
                  <c:v>0.12</c:v>
                </c:pt>
                <c:pt idx="1420">
                  <c:v>0.03</c:v>
                </c:pt>
                <c:pt idx="1421">
                  <c:v>0.09</c:v>
                </c:pt>
                <c:pt idx="1422">
                  <c:v>0.03</c:v>
                </c:pt>
                <c:pt idx="1423">
                  <c:v>0.09</c:v>
                </c:pt>
                <c:pt idx="1424">
                  <c:v>0.03</c:v>
                </c:pt>
                <c:pt idx="1425">
                  <c:v>0.09</c:v>
                </c:pt>
                <c:pt idx="1426">
                  <c:v>0.03</c:v>
                </c:pt>
                <c:pt idx="1427">
                  <c:v>0.06</c:v>
                </c:pt>
                <c:pt idx="1428">
                  <c:v>0</c:v>
                </c:pt>
                <c:pt idx="1429">
                  <c:v>0.12</c:v>
                </c:pt>
                <c:pt idx="1430">
                  <c:v>0.03</c:v>
                </c:pt>
                <c:pt idx="1431">
                  <c:v>0.09</c:v>
                </c:pt>
                <c:pt idx="1432">
                  <c:v>0</c:v>
                </c:pt>
                <c:pt idx="1433">
                  <c:v>0.12</c:v>
                </c:pt>
                <c:pt idx="1434">
                  <c:v>0.03</c:v>
                </c:pt>
                <c:pt idx="1435">
                  <c:v>0.12</c:v>
                </c:pt>
                <c:pt idx="1436">
                  <c:v>0.03</c:v>
                </c:pt>
                <c:pt idx="1437">
                  <c:v>0.12</c:v>
                </c:pt>
                <c:pt idx="1438">
                  <c:v>0</c:v>
                </c:pt>
                <c:pt idx="1439">
                  <c:v>0.12</c:v>
                </c:pt>
                <c:pt idx="1440">
                  <c:v>0.03</c:v>
                </c:pt>
                <c:pt idx="1441">
                  <c:v>0.06</c:v>
                </c:pt>
                <c:pt idx="1442">
                  <c:v>0.03</c:v>
                </c:pt>
                <c:pt idx="1443">
                  <c:v>0.06</c:v>
                </c:pt>
                <c:pt idx="1444">
                  <c:v>0.03</c:v>
                </c:pt>
                <c:pt idx="1445">
                  <c:v>0.06</c:v>
                </c:pt>
                <c:pt idx="1446">
                  <c:v>0.03</c:v>
                </c:pt>
                <c:pt idx="1447">
                  <c:v>0.12</c:v>
                </c:pt>
                <c:pt idx="1448">
                  <c:v>0.03</c:v>
                </c:pt>
                <c:pt idx="1449">
                  <c:v>0.09</c:v>
                </c:pt>
                <c:pt idx="1450">
                  <c:v>0.03</c:v>
                </c:pt>
                <c:pt idx="1451">
                  <c:v>0.09</c:v>
                </c:pt>
                <c:pt idx="1452">
                  <c:v>0</c:v>
                </c:pt>
                <c:pt idx="1453">
                  <c:v>0.12</c:v>
                </c:pt>
                <c:pt idx="1454">
                  <c:v>0.03</c:v>
                </c:pt>
                <c:pt idx="1455">
                  <c:v>0.06</c:v>
                </c:pt>
                <c:pt idx="1456">
                  <c:v>0</c:v>
                </c:pt>
                <c:pt idx="1457">
                  <c:v>0.09</c:v>
                </c:pt>
                <c:pt idx="1458">
                  <c:v>0.03</c:v>
                </c:pt>
                <c:pt idx="1459">
                  <c:v>0.12</c:v>
                </c:pt>
                <c:pt idx="1460">
                  <c:v>0.03</c:v>
                </c:pt>
                <c:pt idx="1461">
                  <c:v>0.06</c:v>
                </c:pt>
                <c:pt idx="1462">
                  <c:v>0.03</c:v>
                </c:pt>
                <c:pt idx="1463">
                  <c:v>0.09</c:v>
                </c:pt>
                <c:pt idx="1464">
                  <c:v>0.03</c:v>
                </c:pt>
                <c:pt idx="1465">
                  <c:v>0.09</c:v>
                </c:pt>
                <c:pt idx="1466">
                  <c:v>0.03</c:v>
                </c:pt>
                <c:pt idx="1467">
                  <c:v>0.09</c:v>
                </c:pt>
                <c:pt idx="1468">
                  <c:v>0.03</c:v>
                </c:pt>
                <c:pt idx="1469">
                  <c:v>0.06</c:v>
                </c:pt>
                <c:pt idx="1470">
                  <c:v>0</c:v>
                </c:pt>
                <c:pt idx="1471">
                  <c:v>0.06</c:v>
                </c:pt>
                <c:pt idx="1472">
                  <c:v>0</c:v>
                </c:pt>
                <c:pt idx="1473">
                  <c:v>0.12</c:v>
                </c:pt>
                <c:pt idx="1474">
                  <c:v>0.03</c:v>
                </c:pt>
                <c:pt idx="1475">
                  <c:v>0.09</c:v>
                </c:pt>
                <c:pt idx="1476">
                  <c:v>0.03</c:v>
                </c:pt>
                <c:pt idx="1477">
                  <c:v>0.06</c:v>
                </c:pt>
                <c:pt idx="1478">
                  <c:v>0.03</c:v>
                </c:pt>
                <c:pt idx="1479">
                  <c:v>0.12</c:v>
                </c:pt>
                <c:pt idx="1480">
                  <c:v>0.03</c:v>
                </c:pt>
                <c:pt idx="1481">
                  <c:v>0.06</c:v>
                </c:pt>
                <c:pt idx="1482">
                  <c:v>0.03</c:v>
                </c:pt>
                <c:pt idx="1483">
                  <c:v>0.06</c:v>
                </c:pt>
                <c:pt idx="1484">
                  <c:v>0</c:v>
                </c:pt>
                <c:pt idx="1485">
                  <c:v>0.06</c:v>
                </c:pt>
                <c:pt idx="1486">
                  <c:v>0.03</c:v>
                </c:pt>
                <c:pt idx="1487">
                  <c:v>0.09</c:v>
                </c:pt>
                <c:pt idx="1488">
                  <c:v>0.03</c:v>
                </c:pt>
                <c:pt idx="1489">
                  <c:v>0.12</c:v>
                </c:pt>
                <c:pt idx="1490">
                  <c:v>0.03</c:v>
                </c:pt>
                <c:pt idx="1491">
                  <c:v>0.12</c:v>
                </c:pt>
                <c:pt idx="1492">
                  <c:v>0.03</c:v>
                </c:pt>
                <c:pt idx="1493">
                  <c:v>0.09</c:v>
                </c:pt>
                <c:pt idx="1494">
                  <c:v>0.03</c:v>
                </c:pt>
                <c:pt idx="1495">
                  <c:v>0.09</c:v>
                </c:pt>
                <c:pt idx="1496">
                  <c:v>0.03</c:v>
                </c:pt>
                <c:pt idx="1497">
                  <c:v>0.09</c:v>
                </c:pt>
                <c:pt idx="1498">
                  <c:v>0.03</c:v>
                </c:pt>
                <c:pt idx="1499">
                  <c:v>0.09</c:v>
                </c:pt>
                <c:pt idx="1500">
                  <c:v>0.03</c:v>
                </c:pt>
                <c:pt idx="1501">
                  <c:v>0.09</c:v>
                </c:pt>
                <c:pt idx="1502">
                  <c:v>0.03</c:v>
                </c:pt>
                <c:pt idx="1503">
                  <c:v>0.09</c:v>
                </c:pt>
                <c:pt idx="1504">
                  <c:v>0.03</c:v>
                </c:pt>
                <c:pt idx="1505">
                  <c:v>0.09</c:v>
                </c:pt>
                <c:pt idx="1506">
                  <c:v>0.03</c:v>
                </c:pt>
                <c:pt idx="1507">
                  <c:v>0.09</c:v>
                </c:pt>
                <c:pt idx="1508">
                  <c:v>0.03</c:v>
                </c:pt>
                <c:pt idx="1509">
                  <c:v>0.09</c:v>
                </c:pt>
                <c:pt idx="1510">
                  <c:v>0.03</c:v>
                </c:pt>
                <c:pt idx="1511">
                  <c:v>0.09</c:v>
                </c:pt>
                <c:pt idx="1512">
                  <c:v>0.03</c:v>
                </c:pt>
                <c:pt idx="1513">
                  <c:v>0.12</c:v>
                </c:pt>
                <c:pt idx="1514">
                  <c:v>0.03</c:v>
                </c:pt>
                <c:pt idx="1515">
                  <c:v>0.12</c:v>
                </c:pt>
                <c:pt idx="1516">
                  <c:v>0.15</c:v>
                </c:pt>
                <c:pt idx="1517">
                  <c:v>0.09</c:v>
                </c:pt>
                <c:pt idx="1518">
                  <c:v>0.21</c:v>
                </c:pt>
                <c:pt idx="1519">
                  <c:v>0.12</c:v>
                </c:pt>
                <c:pt idx="1520">
                  <c:v>0.21</c:v>
                </c:pt>
                <c:pt idx="1521">
                  <c:v>0.48</c:v>
                </c:pt>
                <c:pt idx="1522">
                  <c:v>0.18</c:v>
                </c:pt>
                <c:pt idx="1523">
                  <c:v>0.33</c:v>
                </c:pt>
                <c:pt idx="1524">
                  <c:v>0.27</c:v>
                </c:pt>
                <c:pt idx="1525">
                  <c:v>0.18</c:v>
                </c:pt>
                <c:pt idx="1526">
                  <c:v>0.12</c:v>
                </c:pt>
                <c:pt idx="1527">
                  <c:v>0.6</c:v>
                </c:pt>
                <c:pt idx="1528">
                  <c:v>0.09</c:v>
                </c:pt>
                <c:pt idx="1529">
                  <c:v>0.33</c:v>
                </c:pt>
                <c:pt idx="1530">
                  <c:v>0.12</c:v>
                </c:pt>
                <c:pt idx="1531">
                  <c:v>0.15</c:v>
                </c:pt>
                <c:pt idx="1532">
                  <c:v>0.18</c:v>
                </c:pt>
                <c:pt idx="1533">
                  <c:v>0.24</c:v>
                </c:pt>
                <c:pt idx="1534">
                  <c:v>0.15</c:v>
                </c:pt>
                <c:pt idx="1535">
                  <c:v>0.15</c:v>
                </c:pt>
                <c:pt idx="1536">
                  <c:v>0.18</c:v>
                </c:pt>
                <c:pt idx="1537">
                  <c:v>0.21</c:v>
                </c:pt>
                <c:pt idx="1538">
                  <c:v>0.24</c:v>
                </c:pt>
                <c:pt idx="1539">
                  <c:v>0.18</c:v>
                </c:pt>
                <c:pt idx="1540">
                  <c:v>0.21</c:v>
                </c:pt>
                <c:pt idx="1541">
                  <c:v>0.33</c:v>
                </c:pt>
                <c:pt idx="1542">
                  <c:v>0.15</c:v>
                </c:pt>
                <c:pt idx="1543">
                  <c:v>0.03</c:v>
                </c:pt>
                <c:pt idx="1544">
                  <c:v>0.36</c:v>
                </c:pt>
                <c:pt idx="1545">
                  <c:v>0.51</c:v>
                </c:pt>
                <c:pt idx="1546">
                  <c:v>0.33</c:v>
                </c:pt>
                <c:pt idx="1547">
                  <c:v>0.03</c:v>
                </c:pt>
                <c:pt idx="1548">
                  <c:v>0</c:v>
                </c:pt>
                <c:pt idx="1549">
                  <c:v>0.03</c:v>
                </c:pt>
                <c:pt idx="1550">
                  <c:v>0.15</c:v>
                </c:pt>
                <c:pt idx="1551">
                  <c:v>0.21</c:v>
                </c:pt>
                <c:pt idx="1552">
                  <c:v>0.27</c:v>
                </c:pt>
                <c:pt idx="1553">
                  <c:v>0</c:v>
                </c:pt>
                <c:pt idx="1554">
                  <c:v>0.12</c:v>
                </c:pt>
                <c:pt idx="1555">
                  <c:v>0.06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</c:v>
                </c:pt>
                <c:pt idx="1560">
                  <c:v>0.15</c:v>
                </c:pt>
                <c:pt idx="1561">
                  <c:v>0.06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0.03</c:v>
                </c:pt>
                <c:pt idx="1566">
                  <c:v>0.03</c:v>
                </c:pt>
                <c:pt idx="1567">
                  <c:v>0.48</c:v>
                </c:pt>
                <c:pt idx="1568">
                  <c:v>0.06</c:v>
                </c:pt>
                <c:pt idx="1569">
                  <c:v>0</c:v>
                </c:pt>
                <c:pt idx="1570">
                  <c:v>0</c:v>
                </c:pt>
                <c:pt idx="1571">
                  <c:v>0.06</c:v>
                </c:pt>
                <c:pt idx="1572">
                  <c:v>0</c:v>
                </c:pt>
                <c:pt idx="1573">
                  <c:v>0.06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0.06</c:v>
                </c:pt>
                <c:pt idx="1578">
                  <c:v>0</c:v>
                </c:pt>
                <c:pt idx="1579">
                  <c:v>0.06</c:v>
                </c:pt>
                <c:pt idx="1580">
                  <c:v>0</c:v>
                </c:pt>
                <c:pt idx="1581">
                  <c:v>0.06</c:v>
                </c:pt>
                <c:pt idx="1582">
                  <c:v>0</c:v>
                </c:pt>
                <c:pt idx="1583">
                  <c:v>0.06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0.09</c:v>
                </c:pt>
                <c:pt idx="1588">
                  <c:v>0</c:v>
                </c:pt>
                <c:pt idx="1589">
                  <c:v>0.09</c:v>
                </c:pt>
                <c:pt idx="1590">
                  <c:v>0</c:v>
                </c:pt>
                <c:pt idx="1591">
                  <c:v>0.06</c:v>
                </c:pt>
                <c:pt idx="1592">
                  <c:v>0</c:v>
                </c:pt>
                <c:pt idx="1593">
                  <c:v>0.06</c:v>
                </c:pt>
                <c:pt idx="1594">
                  <c:v>0</c:v>
                </c:pt>
                <c:pt idx="1595">
                  <c:v>0.09</c:v>
                </c:pt>
                <c:pt idx="1596">
                  <c:v>0</c:v>
                </c:pt>
                <c:pt idx="1597">
                  <c:v>0.06</c:v>
                </c:pt>
                <c:pt idx="1598">
                  <c:v>0</c:v>
                </c:pt>
                <c:pt idx="1599">
                  <c:v>0.09</c:v>
                </c:pt>
                <c:pt idx="1600">
                  <c:v>0</c:v>
                </c:pt>
                <c:pt idx="1601">
                  <c:v>0.09</c:v>
                </c:pt>
                <c:pt idx="1602">
                  <c:v>0</c:v>
                </c:pt>
                <c:pt idx="1603">
                  <c:v>0.06</c:v>
                </c:pt>
                <c:pt idx="1604">
                  <c:v>0</c:v>
                </c:pt>
                <c:pt idx="1605">
                  <c:v>0.09</c:v>
                </c:pt>
                <c:pt idx="1606">
                  <c:v>0</c:v>
                </c:pt>
                <c:pt idx="1607">
                  <c:v>0.09</c:v>
                </c:pt>
                <c:pt idx="1608">
                  <c:v>0</c:v>
                </c:pt>
                <c:pt idx="1609">
                  <c:v>0.09</c:v>
                </c:pt>
                <c:pt idx="1610">
                  <c:v>0</c:v>
                </c:pt>
                <c:pt idx="1611">
                  <c:v>0.06</c:v>
                </c:pt>
                <c:pt idx="1612">
                  <c:v>0</c:v>
                </c:pt>
                <c:pt idx="1613">
                  <c:v>0.09</c:v>
                </c:pt>
                <c:pt idx="1614">
                  <c:v>0.03</c:v>
                </c:pt>
                <c:pt idx="1615">
                  <c:v>0.03</c:v>
                </c:pt>
                <c:pt idx="1616">
                  <c:v>0</c:v>
                </c:pt>
                <c:pt idx="1617">
                  <c:v>0.09</c:v>
                </c:pt>
                <c:pt idx="1618">
                  <c:v>0.03</c:v>
                </c:pt>
                <c:pt idx="1619">
                  <c:v>0.03</c:v>
                </c:pt>
                <c:pt idx="1620">
                  <c:v>0</c:v>
                </c:pt>
                <c:pt idx="1621">
                  <c:v>0.12</c:v>
                </c:pt>
                <c:pt idx="1622">
                  <c:v>0.03</c:v>
                </c:pt>
                <c:pt idx="1623">
                  <c:v>0.09</c:v>
                </c:pt>
                <c:pt idx="1624">
                  <c:v>0</c:v>
                </c:pt>
                <c:pt idx="1625">
                  <c:v>0.09</c:v>
                </c:pt>
                <c:pt idx="1626">
                  <c:v>0.03</c:v>
                </c:pt>
                <c:pt idx="1627">
                  <c:v>0.09</c:v>
                </c:pt>
                <c:pt idx="1628">
                  <c:v>0.03</c:v>
                </c:pt>
                <c:pt idx="1629">
                  <c:v>0.09</c:v>
                </c:pt>
                <c:pt idx="1630">
                  <c:v>0.03</c:v>
                </c:pt>
                <c:pt idx="1631">
                  <c:v>0.09</c:v>
                </c:pt>
                <c:pt idx="1632">
                  <c:v>0</c:v>
                </c:pt>
                <c:pt idx="1633">
                  <c:v>0.09</c:v>
                </c:pt>
                <c:pt idx="1634">
                  <c:v>0.03</c:v>
                </c:pt>
                <c:pt idx="1635">
                  <c:v>0.12</c:v>
                </c:pt>
                <c:pt idx="1636">
                  <c:v>0.03</c:v>
                </c:pt>
                <c:pt idx="1637">
                  <c:v>0.09</c:v>
                </c:pt>
                <c:pt idx="1638">
                  <c:v>0.03</c:v>
                </c:pt>
                <c:pt idx="1639">
                  <c:v>0.12</c:v>
                </c:pt>
                <c:pt idx="1640">
                  <c:v>0.03</c:v>
                </c:pt>
                <c:pt idx="1641">
                  <c:v>0.12</c:v>
                </c:pt>
                <c:pt idx="1642">
                  <c:v>0.03</c:v>
                </c:pt>
                <c:pt idx="1643">
                  <c:v>0.09</c:v>
                </c:pt>
                <c:pt idx="1644">
                  <c:v>0</c:v>
                </c:pt>
                <c:pt idx="1645">
                  <c:v>0.09</c:v>
                </c:pt>
                <c:pt idx="1646">
                  <c:v>0.03</c:v>
                </c:pt>
                <c:pt idx="1647">
                  <c:v>0.06</c:v>
                </c:pt>
                <c:pt idx="1648">
                  <c:v>0.03</c:v>
                </c:pt>
                <c:pt idx="1649">
                  <c:v>0.12</c:v>
                </c:pt>
                <c:pt idx="1650">
                  <c:v>0</c:v>
                </c:pt>
                <c:pt idx="1651">
                  <c:v>0.09</c:v>
                </c:pt>
                <c:pt idx="1652">
                  <c:v>0</c:v>
                </c:pt>
                <c:pt idx="1653">
                  <c:v>0.09</c:v>
                </c:pt>
                <c:pt idx="1654">
                  <c:v>0.03</c:v>
                </c:pt>
                <c:pt idx="1655">
                  <c:v>0.12</c:v>
                </c:pt>
                <c:pt idx="1656">
                  <c:v>0.03</c:v>
                </c:pt>
                <c:pt idx="1657">
                  <c:v>0.06</c:v>
                </c:pt>
                <c:pt idx="1658">
                  <c:v>0.09</c:v>
                </c:pt>
                <c:pt idx="1659">
                  <c:v>0.45</c:v>
                </c:pt>
                <c:pt idx="1660">
                  <c:v>0.84</c:v>
                </c:pt>
                <c:pt idx="1661">
                  <c:v>0.15</c:v>
                </c:pt>
                <c:pt idx="1662">
                  <c:v>0.06</c:v>
                </c:pt>
                <c:pt idx="1663">
                  <c:v>0.06</c:v>
                </c:pt>
                <c:pt idx="1664">
                  <c:v>0.03</c:v>
                </c:pt>
                <c:pt idx="1665">
                  <c:v>0.06</c:v>
                </c:pt>
                <c:pt idx="1666">
                  <c:v>0.06</c:v>
                </c:pt>
                <c:pt idx="1667">
                  <c:v>0.06</c:v>
                </c:pt>
                <c:pt idx="1668">
                  <c:v>0.03</c:v>
                </c:pt>
                <c:pt idx="1669">
                  <c:v>0.12</c:v>
                </c:pt>
                <c:pt idx="1670">
                  <c:v>0</c:v>
                </c:pt>
                <c:pt idx="1671">
                  <c:v>0.06</c:v>
                </c:pt>
                <c:pt idx="1672">
                  <c:v>0.03</c:v>
                </c:pt>
                <c:pt idx="1673">
                  <c:v>0.09</c:v>
                </c:pt>
                <c:pt idx="1674">
                  <c:v>0</c:v>
                </c:pt>
                <c:pt idx="1675">
                  <c:v>0.09</c:v>
                </c:pt>
                <c:pt idx="1676">
                  <c:v>0</c:v>
                </c:pt>
                <c:pt idx="1677">
                  <c:v>0.09</c:v>
                </c:pt>
                <c:pt idx="1678">
                  <c:v>0</c:v>
                </c:pt>
                <c:pt idx="1679">
                  <c:v>0.09</c:v>
                </c:pt>
                <c:pt idx="1680">
                  <c:v>0.06</c:v>
                </c:pt>
                <c:pt idx="1681">
                  <c:v>0.09</c:v>
                </c:pt>
                <c:pt idx="1682">
                  <c:v>0</c:v>
                </c:pt>
                <c:pt idx="1683">
                  <c:v>0.06</c:v>
                </c:pt>
                <c:pt idx="1684">
                  <c:v>0</c:v>
                </c:pt>
                <c:pt idx="1685">
                  <c:v>0.09</c:v>
                </c:pt>
                <c:pt idx="1686">
                  <c:v>0.03</c:v>
                </c:pt>
                <c:pt idx="1687">
                  <c:v>0.09</c:v>
                </c:pt>
                <c:pt idx="1688">
                  <c:v>0</c:v>
                </c:pt>
                <c:pt idx="1689">
                  <c:v>0.06</c:v>
                </c:pt>
                <c:pt idx="1690">
                  <c:v>0</c:v>
                </c:pt>
                <c:pt idx="1691">
                  <c:v>0.09</c:v>
                </c:pt>
                <c:pt idx="1692">
                  <c:v>0</c:v>
                </c:pt>
                <c:pt idx="1693">
                  <c:v>0.09</c:v>
                </c:pt>
                <c:pt idx="1694">
                  <c:v>0</c:v>
                </c:pt>
                <c:pt idx="1695">
                  <c:v>0.06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0.03</c:v>
                </c:pt>
                <c:pt idx="1702">
                  <c:v>0.03</c:v>
                </c:pt>
                <c:pt idx="1703">
                  <c:v>0.09</c:v>
                </c:pt>
                <c:pt idx="1704">
                  <c:v>0.03</c:v>
                </c:pt>
                <c:pt idx="1705">
                  <c:v>0.09</c:v>
                </c:pt>
                <c:pt idx="1706">
                  <c:v>0.12</c:v>
                </c:pt>
                <c:pt idx="1707">
                  <c:v>0.03</c:v>
                </c:pt>
                <c:pt idx="1708">
                  <c:v>0.03</c:v>
                </c:pt>
                <c:pt idx="1709">
                  <c:v>0.09</c:v>
                </c:pt>
                <c:pt idx="1710">
                  <c:v>0.09</c:v>
                </c:pt>
                <c:pt idx="1711">
                  <c:v>0.12</c:v>
                </c:pt>
                <c:pt idx="1712">
                  <c:v>0.09</c:v>
                </c:pt>
                <c:pt idx="1713">
                  <c:v>0.06</c:v>
                </c:pt>
                <c:pt idx="1714">
                  <c:v>0.03</c:v>
                </c:pt>
                <c:pt idx="1715">
                  <c:v>0.03</c:v>
                </c:pt>
                <c:pt idx="1716">
                  <c:v>0.03</c:v>
                </c:pt>
                <c:pt idx="1717">
                  <c:v>0.12</c:v>
                </c:pt>
                <c:pt idx="1718">
                  <c:v>0.03</c:v>
                </c:pt>
                <c:pt idx="1719">
                  <c:v>0.06</c:v>
                </c:pt>
                <c:pt idx="1720">
                  <c:v>0.03</c:v>
                </c:pt>
                <c:pt idx="1721">
                  <c:v>0.03</c:v>
                </c:pt>
                <c:pt idx="1722">
                  <c:v>0.03</c:v>
                </c:pt>
                <c:pt idx="1723">
                  <c:v>0.03</c:v>
                </c:pt>
                <c:pt idx="1724">
                  <c:v>0.03</c:v>
                </c:pt>
                <c:pt idx="1725">
                  <c:v>0.06</c:v>
                </c:pt>
                <c:pt idx="1726">
                  <c:v>0.03</c:v>
                </c:pt>
                <c:pt idx="1727">
                  <c:v>0.03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0.03</c:v>
                </c:pt>
                <c:pt idx="1733">
                  <c:v>0.12</c:v>
                </c:pt>
                <c:pt idx="1734">
                  <c:v>0.03</c:v>
                </c:pt>
                <c:pt idx="1735">
                  <c:v>0.03</c:v>
                </c:pt>
                <c:pt idx="1736">
                  <c:v>0</c:v>
                </c:pt>
                <c:pt idx="1737">
                  <c:v>0.12</c:v>
                </c:pt>
                <c:pt idx="1738">
                  <c:v>0.03</c:v>
                </c:pt>
                <c:pt idx="1739">
                  <c:v>0.03</c:v>
                </c:pt>
                <c:pt idx="1740">
                  <c:v>0.03</c:v>
                </c:pt>
                <c:pt idx="1741">
                  <c:v>0.09</c:v>
                </c:pt>
                <c:pt idx="1742">
                  <c:v>0.03</c:v>
                </c:pt>
                <c:pt idx="1743">
                  <c:v>0.06</c:v>
                </c:pt>
                <c:pt idx="1744">
                  <c:v>0.09</c:v>
                </c:pt>
                <c:pt idx="1745">
                  <c:v>0.06</c:v>
                </c:pt>
                <c:pt idx="1746">
                  <c:v>0.03</c:v>
                </c:pt>
                <c:pt idx="1747">
                  <c:v>0.12</c:v>
                </c:pt>
                <c:pt idx="1748">
                  <c:v>0.03</c:v>
                </c:pt>
                <c:pt idx="1749">
                  <c:v>0</c:v>
                </c:pt>
                <c:pt idx="1750">
                  <c:v>0</c:v>
                </c:pt>
                <c:pt idx="1751">
                  <c:v>0.03</c:v>
                </c:pt>
                <c:pt idx="1752">
                  <c:v>0.09</c:v>
                </c:pt>
                <c:pt idx="1753">
                  <c:v>0.03</c:v>
                </c:pt>
                <c:pt idx="1754">
                  <c:v>0</c:v>
                </c:pt>
                <c:pt idx="1755">
                  <c:v>0.09</c:v>
                </c:pt>
                <c:pt idx="1756">
                  <c:v>0.03</c:v>
                </c:pt>
                <c:pt idx="1757">
                  <c:v>0.06</c:v>
                </c:pt>
                <c:pt idx="1758">
                  <c:v>0</c:v>
                </c:pt>
                <c:pt idx="1759">
                  <c:v>0.06</c:v>
                </c:pt>
                <c:pt idx="1760">
                  <c:v>0</c:v>
                </c:pt>
                <c:pt idx="1761">
                  <c:v>0.09</c:v>
                </c:pt>
                <c:pt idx="1762">
                  <c:v>0</c:v>
                </c:pt>
                <c:pt idx="1763">
                  <c:v>0.12</c:v>
                </c:pt>
                <c:pt idx="1764">
                  <c:v>0</c:v>
                </c:pt>
                <c:pt idx="1765">
                  <c:v>0.09</c:v>
                </c:pt>
                <c:pt idx="1766">
                  <c:v>0</c:v>
                </c:pt>
                <c:pt idx="1767">
                  <c:v>0</c:v>
                </c:pt>
                <c:pt idx="1768">
                  <c:v>0</c:v>
                </c:pt>
                <c:pt idx="1769">
                  <c:v>0.06</c:v>
                </c:pt>
                <c:pt idx="1770">
                  <c:v>0</c:v>
                </c:pt>
                <c:pt idx="1771">
                  <c:v>0.06</c:v>
                </c:pt>
                <c:pt idx="1772">
                  <c:v>0</c:v>
                </c:pt>
                <c:pt idx="1773">
                  <c:v>0.06</c:v>
                </c:pt>
                <c:pt idx="1774">
                  <c:v>0</c:v>
                </c:pt>
                <c:pt idx="1775">
                  <c:v>0.09</c:v>
                </c:pt>
                <c:pt idx="1776">
                  <c:v>0.03</c:v>
                </c:pt>
                <c:pt idx="1777">
                  <c:v>0.12</c:v>
                </c:pt>
                <c:pt idx="1778">
                  <c:v>0</c:v>
                </c:pt>
                <c:pt idx="1779">
                  <c:v>0.09</c:v>
                </c:pt>
                <c:pt idx="1780">
                  <c:v>0</c:v>
                </c:pt>
                <c:pt idx="1781">
                  <c:v>0.09</c:v>
                </c:pt>
                <c:pt idx="1782">
                  <c:v>0</c:v>
                </c:pt>
                <c:pt idx="1783">
                  <c:v>0.06</c:v>
                </c:pt>
                <c:pt idx="1784">
                  <c:v>0</c:v>
                </c:pt>
                <c:pt idx="1785">
                  <c:v>0.09</c:v>
                </c:pt>
                <c:pt idx="1786">
                  <c:v>0.03</c:v>
                </c:pt>
                <c:pt idx="1787">
                  <c:v>0.09</c:v>
                </c:pt>
                <c:pt idx="1788">
                  <c:v>0</c:v>
                </c:pt>
                <c:pt idx="1789">
                  <c:v>0.09</c:v>
                </c:pt>
                <c:pt idx="1790">
                  <c:v>0.09</c:v>
                </c:pt>
                <c:pt idx="1791">
                  <c:v>0.03</c:v>
                </c:pt>
                <c:pt idx="1792">
                  <c:v>0.06</c:v>
                </c:pt>
                <c:pt idx="1793">
                  <c:v>0.09</c:v>
                </c:pt>
                <c:pt idx="1794">
                  <c:v>0.12</c:v>
                </c:pt>
                <c:pt idx="1795">
                  <c:v>0.15</c:v>
                </c:pt>
                <c:pt idx="1796">
                  <c:v>0.21</c:v>
                </c:pt>
                <c:pt idx="1797">
                  <c:v>0.15</c:v>
                </c:pt>
                <c:pt idx="1798">
                  <c:v>0.6</c:v>
                </c:pt>
                <c:pt idx="1799">
                  <c:v>0.39</c:v>
                </c:pt>
                <c:pt idx="1800">
                  <c:v>0.09</c:v>
                </c:pt>
                <c:pt idx="1801">
                  <c:v>0.03</c:v>
                </c:pt>
                <c:pt idx="1802">
                  <c:v>0.03</c:v>
                </c:pt>
                <c:pt idx="1803">
                  <c:v>0.12</c:v>
                </c:pt>
                <c:pt idx="1804">
                  <c:v>0.09</c:v>
                </c:pt>
                <c:pt idx="1805">
                  <c:v>0.09</c:v>
                </c:pt>
                <c:pt idx="1806">
                  <c:v>0.06</c:v>
                </c:pt>
                <c:pt idx="1807">
                  <c:v>0.36</c:v>
                </c:pt>
                <c:pt idx="1808">
                  <c:v>0.6</c:v>
                </c:pt>
                <c:pt idx="1809">
                  <c:v>0.45</c:v>
                </c:pt>
                <c:pt idx="1810">
                  <c:v>0.75</c:v>
                </c:pt>
                <c:pt idx="1811">
                  <c:v>0.12</c:v>
                </c:pt>
                <c:pt idx="1812">
                  <c:v>0.06</c:v>
                </c:pt>
                <c:pt idx="1813">
                  <c:v>0.12</c:v>
                </c:pt>
                <c:pt idx="1814">
                  <c:v>0.09</c:v>
                </c:pt>
                <c:pt idx="1815">
                  <c:v>0.06</c:v>
                </c:pt>
                <c:pt idx="1816">
                  <c:v>0.12</c:v>
                </c:pt>
                <c:pt idx="1817">
                  <c:v>0.09</c:v>
                </c:pt>
                <c:pt idx="1818">
                  <c:v>0</c:v>
                </c:pt>
                <c:pt idx="1819">
                  <c:v>0.03</c:v>
                </c:pt>
                <c:pt idx="1820">
                  <c:v>0.15</c:v>
                </c:pt>
                <c:pt idx="1821">
                  <c:v>0.06</c:v>
                </c:pt>
                <c:pt idx="1822">
                  <c:v>0</c:v>
                </c:pt>
                <c:pt idx="1823">
                  <c:v>0.12</c:v>
                </c:pt>
                <c:pt idx="1824">
                  <c:v>0.06</c:v>
                </c:pt>
                <c:pt idx="1825">
                  <c:v>0.06</c:v>
                </c:pt>
                <c:pt idx="1826">
                  <c:v>0</c:v>
                </c:pt>
                <c:pt idx="1827">
                  <c:v>0.06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0.06</c:v>
                </c:pt>
                <c:pt idx="1832">
                  <c:v>0</c:v>
                </c:pt>
                <c:pt idx="1833">
                  <c:v>0.03</c:v>
                </c:pt>
                <c:pt idx="1834">
                  <c:v>0</c:v>
                </c:pt>
                <c:pt idx="1835">
                  <c:v>0.03</c:v>
                </c:pt>
                <c:pt idx="1836">
                  <c:v>0</c:v>
                </c:pt>
                <c:pt idx="1837">
                  <c:v>0.06</c:v>
                </c:pt>
                <c:pt idx="1838">
                  <c:v>0</c:v>
                </c:pt>
                <c:pt idx="1839">
                  <c:v>0.06</c:v>
                </c:pt>
                <c:pt idx="1840">
                  <c:v>0</c:v>
                </c:pt>
                <c:pt idx="1841">
                  <c:v>0.06</c:v>
                </c:pt>
                <c:pt idx="1842">
                  <c:v>0</c:v>
                </c:pt>
                <c:pt idx="1843">
                  <c:v>0.06</c:v>
                </c:pt>
                <c:pt idx="1844">
                  <c:v>0</c:v>
                </c:pt>
                <c:pt idx="1845">
                  <c:v>0.03</c:v>
                </c:pt>
                <c:pt idx="1846">
                  <c:v>0</c:v>
                </c:pt>
                <c:pt idx="1847">
                  <c:v>0.09</c:v>
                </c:pt>
                <c:pt idx="1848">
                  <c:v>0</c:v>
                </c:pt>
                <c:pt idx="1849">
                  <c:v>0.09</c:v>
                </c:pt>
                <c:pt idx="1850">
                  <c:v>0</c:v>
                </c:pt>
                <c:pt idx="1851">
                  <c:v>0.03</c:v>
                </c:pt>
                <c:pt idx="1852">
                  <c:v>0</c:v>
                </c:pt>
                <c:pt idx="1853">
                  <c:v>0.06</c:v>
                </c:pt>
                <c:pt idx="1854">
                  <c:v>0</c:v>
                </c:pt>
                <c:pt idx="1855">
                  <c:v>0.09</c:v>
                </c:pt>
                <c:pt idx="1856">
                  <c:v>0</c:v>
                </c:pt>
                <c:pt idx="1857">
                  <c:v>0.03</c:v>
                </c:pt>
                <c:pt idx="1858">
                  <c:v>0</c:v>
                </c:pt>
                <c:pt idx="1859">
                  <c:v>0.09</c:v>
                </c:pt>
                <c:pt idx="1860">
                  <c:v>0</c:v>
                </c:pt>
                <c:pt idx="1861">
                  <c:v>0.06</c:v>
                </c:pt>
                <c:pt idx="1862">
                  <c:v>0</c:v>
                </c:pt>
                <c:pt idx="1863">
                  <c:v>0.09</c:v>
                </c:pt>
                <c:pt idx="1864">
                  <c:v>0</c:v>
                </c:pt>
                <c:pt idx="1865">
                  <c:v>0.09</c:v>
                </c:pt>
                <c:pt idx="1866">
                  <c:v>0</c:v>
                </c:pt>
                <c:pt idx="1867">
                  <c:v>0.09</c:v>
                </c:pt>
                <c:pt idx="1868">
                  <c:v>0</c:v>
                </c:pt>
                <c:pt idx="1869">
                  <c:v>0.09</c:v>
                </c:pt>
                <c:pt idx="1870">
                  <c:v>0</c:v>
                </c:pt>
                <c:pt idx="1871">
                  <c:v>0.09</c:v>
                </c:pt>
                <c:pt idx="1872">
                  <c:v>0.03</c:v>
                </c:pt>
                <c:pt idx="1873">
                  <c:v>0.09</c:v>
                </c:pt>
                <c:pt idx="1874">
                  <c:v>0</c:v>
                </c:pt>
                <c:pt idx="1875">
                  <c:v>0.09</c:v>
                </c:pt>
                <c:pt idx="1876">
                  <c:v>0</c:v>
                </c:pt>
                <c:pt idx="1877">
                  <c:v>0.09</c:v>
                </c:pt>
                <c:pt idx="1878">
                  <c:v>0.03</c:v>
                </c:pt>
                <c:pt idx="1879">
                  <c:v>0.09</c:v>
                </c:pt>
                <c:pt idx="1880">
                  <c:v>0</c:v>
                </c:pt>
                <c:pt idx="1881">
                  <c:v>0.09</c:v>
                </c:pt>
                <c:pt idx="1882">
                  <c:v>0</c:v>
                </c:pt>
                <c:pt idx="1883">
                  <c:v>0.09</c:v>
                </c:pt>
                <c:pt idx="1884">
                  <c:v>0.03</c:v>
                </c:pt>
                <c:pt idx="1885">
                  <c:v>0.09</c:v>
                </c:pt>
                <c:pt idx="1886">
                  <c:v>0.03</c:v>
                </c:pt>
                <c:pt idx="1887">
                  <c:v>0.06</c:v>
                </c:pt>
                <c:pt idx="1888">
                  <c:v>0.03</c:v>
                </c:pt>
                <c:pt idx="1889">
                  <c:v>0.09</c:v>
                </c:pt>
                <c:pt idx="1890">
                  <c:v>0</c:v>
                </c:pt>
                <c:pt idx="1891">
                  <c:v>0.09</c:v>
                </c:pt>
                <c:pt idx="1892">
                  <c:v>0</c:v>
                </c:pt>
                <c:pt idx="1893">
                  <c:v>0.12</c:v>
                </c:pt>
                <c:pt idx="1894">
                  <c:v>0.03</c:v>
                </c:pt>
                <c:pt idx="1895">
                  <c:v>0.09</c:v>
                </c:pt>
                <c:pt idx="1896">
                  <c:v>0</c:v>
                </c:pt>
                <c:pt idx="1897">
                  <c:v>0.09</c:v>
                </c:pt>
                <c:pt idx="1898">
                  <c:v>0</c:v>
                </c:pt>
                <c:pt idx="1899">
                  <c:v>0.09</c:v>
                </c:pt>
                <c:pt idx="1900">
                  <c:v>0.03</c:v>
                </c:pt>
                <c:pt idx="1901">
                  <c:v>0.12</c:v>
                </c:pt>
                <c:pt idx="1902">
                  <c:v>0</c:v>
                </c:pt>
                <c:pt idx="1903">
                  <c:v>0.09</c:v>
                </c:pt>
                <c:pt idx="1904">
                  <c:v>0.03</c:v>
                </c:pt>
                <c:pt idx="1905">
                  <c:v>0.09</c:v>
                </c:pt>
                <c:pt idx="1906">
                  <c:v>0.03</c:v>
                </c:pt>
                <c:pt idx="1907">
                  <c:v>0.09</c:v>
                </c:pt>
                <c:pt idx="1908">
                  <c:v>0</c:v>
                </c:pt>
                <c:pt idx="1909">
                  <c:v>0.12</c:v>
                </c:pt>
                <c:pt idx="1910">
                  <c:v>0</c:v>
                </c:pt>
                <c:pt idx="1911">
                  <c:v>0.09</c:v>
                </c:pt>
                <c:pt idx="1912">
                  <c:v>0.03</c:v>
                </c:pt>
                <c:pt idx="1913">
                  <c:v>0.09</c:v>
                </c:pt>
                <c:pt idx="1914">
                  <c:v>0.03</c:v>
                </c:pt>
                <c:pt idx="1915">
                  <c:v>0.12</c:v>
                </c:pt>
                <c:pt idx="1916">
                  <c:v>0</c:v>
                </c:pt>
                <c:pt idx="1917">
                  <c:v>0.09</c:v>
                </c:pt>
                <c:pt idx="1918">
                  <c:v>0.03</c:v>
                </c:pt>
                <c:pt idx="1919">
                  <c:v>0.12</c:v>
                </c:pt>
                <c:pt idx="1920">
                  <c:v>0.03</c:v>
                </c:pt>
                <c:pt idx="1921">
                  <c:v>0.06</c:v>
                </c:pt>
                <c:pt idx="1922">
                  <c:v>0.03</c:v>
                </c:pt>
                <c:pt idx="1923">
                  <c:v>0.09</c:v>
                </c:pt>
                <c:pt idx="1924">
                  <c:v>0.03</c:v>
                </c:pt>
                <c:pt idx="1925">
                  <c:v>0.06</c:v>
                </c:pt>
                <c:pt idx="1926">
                  <c:v>0.03</c:v>
                </c:pt>
                <c:pt idx="1927">
                  <c:v>0.09</c:v>
                </c:pt>
                <c:pt idx="1928">
                  <c:v>0.03</c:v>
                </c:pt>
                <c:pt idx="1929">
                  <c:v>0.12</c:v>
                </c:pt>
                <c:pt idx="1930">
                  <c:v>0</c:v>
                </c:pt>
                <c:pt idx="1931">
                  <c:v>0.12</c:v>
                </c:pt>
                <c:pt idx="1932">
                  <c:v>0.03</c:v>
                </c:pt>
                <c:pt idx="1933">
                  <c:v>0.06</c:v>
                </c:pt>
                <c:pt idx="1934">
                  <c:v>0</c:v>
                </c:pt>
                <c:pt idx="1935">
                  <c:v>0.09</c:v>
                </c:pt>
                <c:pt idx="1936">
                  <c:v>0.03</c:v>
                </c:pt>
                <c:pt idx="1937">
                  <c:v>0.12</c:v>
                </c:pt>
                <c:pt idx="1938">
                  <c:v>0.03</c:v>
                </c:pt>
                <c:pt idx="1939">
                  <c:v>0.09</c:v>
                </c:pt>
                <c:pt idx="1940">
                  <c:v>0.03</c:v>
                </c:pt>
                <c:pt idx="1941">
                  <c:v>0.09</c:v>
                </c:pt>
                <c:pt idx="1942">
                  <c:v>0</c:v>
                </c:pt>
                <c:pt idx="1943">
                  <c:v>0.09</c:v>
                </c:pt>
                <c:pt idx="1944">
                  <c:v>0</c:v>
                </c:pt>
                <c:pt idx="1945">
                  <c:v>0.09</c:v>
                </c:pt>
                <c:pt idx="1946">
                  <c:v>0.03</c:v>
                </c:pt>
                <c:pt idx="1947">
                  <c:v>0.09</c:v>
                </c:pt>
                <c:pt idx="1948">
                  <c:v>0.03</c:v>
                </c:pt>
                <c:pt idx="1949">
                  <c:v>0.12</c:v>
                </c:pt>
                <c:pt idx="1950">
                  <c:v>0.03</c:v>
                </c:pt>
                <c:pt idx="1951">
                  <c:v>0.09</c:v>
                </c:pt>
                <c:pt idx="1952">
                  <c:v>0.03</c:v>
                </c:pt>
                <c:pt idx="1953">
                  <c:v>0.06</c:v>
                </c:pt>
                <c:pt idx="1954">
                  <c:v>0.03</c:v>
                </c:pt>
                <c:pt idx="1955">
                  <c:v>0.12</c:v>
                </c:pt>
                <c:pt idx="1956">
                  <c:v>0.03</c:v>
                </c:pt>
                <c:pt idx="1957">
                  <c:v>0.09</c:v>
                </c:pt>
                <c:pt idx="1958">
                  <c:v>0.03</c:v>
                </c:pt>
                <c:pt idx="1959">
                  <c:v>0.03</c:v>
                </c:pt>
                <c:pt idx="1960">
                  <c:v>0.03</c:v>
                </c:pt>
                <c:pt idx="1961">
                  <c:v>0.12</c:v>
                </c:pt>
                <c:pt idx="1962">
                  <c:v>0.03</c:v>
                </c:pt>
                <c:pt idx="1963">
                  <c:v>0.12</c:v>
                </c:pt>
                <c:pt idx="1964">
                  <c:v>0</c:v>
                </c:pt>
                <c:pt idx="1965">
                  <c:v>0.12</c:v>
                </c:pt>
                <c:pt idx="1966">
                  <c:v>0</c:v>
                </c:pt>
                <c:pt idx="1967">
                  <c:v>0.12</c:v>
                </c:pt>
                <c:pt idx="1968">
                  <c:v>0.03</c:v>
                </c:pt>
                <c:pt idx="1969">
                  <c:v>0.09</c:v>
                </c:pt>
                <c:pt idx="1970">
                  <c:v>0.03</c:v>
                </c:pt>
                <c:pt idx="1971">
                  <c:v>0.06</c:v>
                </c:pt>
                <c:pt idx="1972">
                  <c:v>0</c:v>
                </c:pt>
                <c:pt idx="1973">
                  <c:v>0.09</c:v>
                </c:pt>
                <c:pt idx="1974">
                  <c:v>0.03</c:v>
                </c:pt>
                <c:pt idx="1975">
                  <c:v>0.09</c:v>
                </c:pt>
                <c:pt idx="1976">
                  <c:v>0.03</c:v>
                </c:pt>
                <c:pt idx="1977">
                  <c:v>0.09</c:v>
                </c:pt>
                <c:pt idx="1978">
                  <c:v>0.03</c:v>
                </c:pt>
                <c:pt idx="1979">
                  <c:v>0.09</c:v>
                </c:pt>
                <c:pt idx="1980">
                  <c:v>0</c:v>
                </c:pt>
                <c:pt idx="1981">
                  <c:v>0.12</c:v>
                </c:pt>
                <c:pt idx="1982">
                  <c:v>0.03</c:v>
                </c:pt>
                <c:pt idx="1983">
                  <c:v>0.09</c:v>
                </c:pt>
                <c:pt idx="1984">
                  <c:v>0</c:v>
                </c:pt>
                <c:pt idx="1985">
                  <c:v>0.09</c:v>
                </c:pt>
                <c:pt idx="1986">
                  <c:v>0.03</c:v>
                </c:pt>
                <c:pt idx="1987">
                  <c:v>0.12</c:v>
                </c:pt>
                <c:pt idx="1988">
                  <c:v>0.03</c:v>
                </c:pt>
                <c:pt idx="1989">
                  <c:v>0.12</c:v>
                </c:pt>
                <c:pt idx="1990">
                  <c:v>0.03</c:v>
                </c:pt>
                <c:pt idx="1991">
                  <c:v>0.09</c:v>
                </c:pt>
                <c:pt idx="1992">
                  <c:v>0.03</c:v>
                </c:pt>
                <c:pt idx="1993">
                  <c:v>0.09</c:v>
                </c:pt>
                <c:pt idx="1994">
                  <c:v>0.03</c:v>
                </c:pt>
                <c:pt idx="1995">
                  <c:v>0.12</c:v>
                </c:pt>
                <c:pt idx="1996">
                  <c:v>0.03</c:v>
                </c:pt>
                <c:pt idx="1997">
                  <c:v>0.09</c:v>
                </c:pt>
                <c:pt idx="1998">
                  <c:v>0.03</c:v>
                </c:pt>
                <c:pt idx="1999">
                  <c:v>0.12</c:v>
                </c:pt>
                <c:pt idx="2000">
                  <c:v>0.03</c:v>
                </c:pt>
                <c:pt idx="2001">
                  <c:v>0.09</c:v>
                </c:pt>
                <c:pt idx="2002">
                  <c:v>0</c:v>
                </c:pt>
                <c:pt idx="2003">
                  <c:v>0.09</c:v>
                </c:pt>
                <c:pt idx="2004">
                  <c:v>0.03</c:v>
                </c:pt>
                <c:pt idx="2005">
                  <c:v>0.09</c:v>
                </c:pt>
                <c:pt idx="2006">
                  <c:v>0.03</c:v>
                </c:pt>
                <c:pt idx="2007">
                  <c:v>0.12</c:v>
                </c:pt>
                <c:pt idx="2008">
                  <c:v>0.03</c:v>
                </c:pt>
                <c:pt idx="2009">
                  <c:v>0.09</c:v>
                </c:pt>
                <c:pt idx="2010">
                  <c:v>0.03</c:v>
                </c:pt>
                <c:pt idx="2011">
                  <c:v>0.09</c:v>
                </c:pt>
                <c:pt idx="2012">
                  <c:v>0</c:v>
                </c:pt>
                <c:pt idx="2013">
                  <c:v>0.06</c:v>
                </c:pt>
                <c:pt idx="2014">
                  <c:v>0.03</c:v>
                </c:pt>
                <c:pt idx="2015">
                  <c:v>0.12</c:v>
                </c:pt>
                <c:pt idx="2016">
                  <c:v>0.03</c:v>
                </c:pt>
                <c:pt idx="2017">
                  <c:v>0.12</c:v>
                </c:pt>
                <c:pt idx="2018">
                  <c:v>0.03</c:v>
                </c:pt>
                <c:pt idx="2019">
                  <c:v>0.09</c:v>
                </c:pt>
                <c:pt idx="2020">
                  <c:v>0.03</c:v>
                </c:pt>
                <c:pt idx="2021">
                  <c:v>0.09</c:v>
                </c:pt>
                <c:pt idx="2022">
                  <c:v>0.03</c:v>
                </c:pt>
                <c:pt idx="2023">
                  <c:v>0.06</c:v>
                </c:pt>
                <c:pt idx="2024">
                  <c:v>0.03</c:v>
                </c:pt>
                <c:pt idx="2025">
                  <c:v>0.09</c:v>
                </c:pt>
                <c:pt idx="2026">
                  <c:v>0.03</c:v>
                </c:pt>
                <c:pt idx="2027">
                  <c:v>0.06</c:v>
                </c:pt>
                <c:pt idx="2028">
                  <c:v>0.03</c:v>
                </c:pt>
                <c:pt idx="2029">
                  <c:v>0.09</c:v>
                </c:pt>
                <c:pt idx="2030">
                  <c:v>0</c:v>
                </c:pt>
                <c:pt idx="2031">
                  <c:v>0.09</c:v>
                </c:pt>
                <c:pt idx="2032">
                  <c:v>0</c:v>
                </c:pt>
                <c:pt idx="2033">
                  <c:v>0.09</c:v>
                </c:pt>
                <c:pt idx="2034">
                  <c:v>0.03</c:v>
                </c:pt>
                <c:pt idx="2035">
                  <c:v>0.06</c:v>
                </c:pt>
                <c:pt idx="2036">
                  <c:v>0.03</c:v>
                </c:pt>
                <c:pt idx="2037">
                  <c:v>0.09</c:v>
                </c:pt>
                <c:pt idx="2038">
                  <c:v>0</c:v>
                </c:pt>
                <c:pt idx="2039">
                  <c:v>0.09</c:v>
                </c:pt>
                <c:pt idx="2040">
                  <c:v>0.03</c:v>
                </c:pt>
                <c:pt idx="2041">
                  <c:v>0.06</c:v>
                </c:pt>
                <c:pt idx="2042">
                  <c:v>0.03</c:v>
                </c:pt>
                <c:pt idx="2043">
                  <c:v>0.09</c:v>
                </c:pt>
                <c:pt idx="2044">
                  <c:v>0</c:v>
                </c:pt>
                <c:pt idx="2045">
                  <c:v>0.12</c:v>
                </c:pt>
                <c:pt idx="2046">
                  <c:v>0.03</c:v>
                </c:pt>
                <c:pt idx="2047">
                  <c:v>0.06</c:v>
                </c:pt>
                <c:pt idx="2048">
                  <c:v>0</c:v>
                </c:pt>
                <c:pt idx="2049">
                  <c:v>0.12</c:v>
                </c:pt>
                <c:pt idx="2050">
                  <c:v>0.03</c:v>
                </c:pt>
                <c:pt idx="2051">
                  <c:v>0.09</c:v>
                </c:pt>
                <c:pt idx="2052">
                  <c:v>0.03</c:v>
                </c:pt>
                <c:pt idx="2053">
                  <c:v>0.09</c:v>
                </c:pt>
                <c:pt idx="2054">
                  <c:v>0.03</c:v>
                </c:pt>
                <c:pt idx="2055">
                  <c:v>0.12</c:v>
                </c:pt>
                <c:pt idx="2056">
                  <c:v>0.03</c:v>
                </c:pt>
                <c:pt idx="2057">
                  <c:v>0.12</c:v>
                </c:pt>
                <c:pt idx="2058">
                  <c:v>0.03</c:v>
                </c:pt>
                <c:pt idx="2059">
                  <c:v>0.06</c:v>
                </c:pt>
                <c:pt idx="2060">
                  <c:v>0.03</c:v>
                </c:pt>
                <c:pt idx="2061">
                  <c:v>0.06</c:v>
                </c:pt>
                <c:pt idx="2062">
                  <c:v>0.03</c:v>
                </c:pt>
                <c:pt idx="2063">
                  <c:v>0.09</c:v>
                </c:pt>
                <c:pt idx="2064">
                  <c:v>0.03</c:v>
                </c:pt>
                <c:pt idx="2065">
                  <c:v>0.09</c:v>
                </c:pt>
                <c:pt idx="2066">
                  <c:v>0.03</c:v>
                </c:pt>
                <c:pt idx="2067">
                  <c:v>0.12</c:v>
                </c:pt>
                <c:pt idx="2068">
                  <c:v>0.03</c:v>
                </c:pt>
                <c:pt idx="2069">
                  <c:v>0.09</c:v>
                </c:pt>
                <c:pt idx="2070">
                  <c:v>0</c:v>
                </c:pt>
                <c:pt idx="2071">
                  <c:v>0.12</c:v>
                </c:pt>
                <c:pt idx="2072">
                  <c:v>0.03</c:v>
                </c:pt>
                <c:pt idx="2073">
                  <c:v>0.09</c:v>
                </c:pt>
                <c:pt idx="2074">
                  <c:v>0.03</c:v>
                </c:pt>
                <c:pt idx="2075">
                  <c:v>0.12</c:v>
                </c:pt>
                <c:pt idx="2076">
                  <c:v>0</c:v>
                </c:pt>
                <c:pt idx="2077">
                  <c:v>0.12</c:v>
                </c:pt>
                <c:pt idx="2078">
                  <c:v>0.03</c:v>
                </c:pt>
                <c:pt idx="2079">
                  <c:v>0.09</c:v>
                </c:pt>
                <c:pt idx="2080">
                  <c:v>0.03</c:v>
                </c:pt>
                <c:pt idx="2081">
                  <c:v>0.09</c:v>
                </c:pt>
                <c:pt idx="2082">
                  <c:v>0</c:v>
                </c:pt>
                <c:pt idx="2083">
                  <c:v>0.09</c:v>
                </c:pt>
                <c:pt idx="2084">
                  <c:v>0.03</c:v>
                </c:pt>
                <c:pt idx="2085">
                  <c:v>0.12</c:v>
                </c:pt>
                <c:pt idx="2086">
                  <c:v>0.03</c:v>
                </c:pt>
                <c:pt idx="2087">
                  <c:v>0.06</c:v>
                </c:pt>
                <c:pt idx="2088">
                  <c:v>0.03</c:v>
                </c:pt>
                <c:pt idx="2089">
                  <c:v>0.09</c:v>
                </c:pt>
                <c:pt idx="2090">
                  <c:v>0.03</c:v>
                </c:pt>
                <c:pt idx="2091">
                  <c:v>0.09</c:v>
                </c:pt>
                <c:pt idx="2092">
                  <c:v>0</c:v>
                </c:pt>
                <c:pt idx="2093">
                  <c:v>0.09</c:v>
                </c:pt>
                <c:pt idx="2094">
                  <c:v>0</c:v>
                </c:pt>
                <c:pt idx="2095">
                  <c:v>0.09</c:v>
                </c:pt>
                <c:pt idx="2096">
                  <c:v>0.03</c:v>
                </c:pt>
                <c:pt idx="2097">
                  <c:v>0.06</c:v>
                </c:pt>
                <c:pt idx="2098">
                  <c:v>0.03</c:v>
                </c:pt>
                <c:pt idx="2099">
                  <c:v>0.09</c:v>
                </c:pt>
                <c:pt idx="2100">
                  <c:v>0.03</c:v>
                </c:pt>
                <c:pt idx="2101">
                  <c:v>0.09</c:v>
                </c:pt>
                <c:pt idx="2102">
                  <c:v>0.03</c:v>
                </c:pt>
                <c:pt idx="2103">
                  <c:v>0.12</c:v>
                </c:pt>
                <c:pt idx="2104">
                  <c:v>0</c:v>
                </c:pt>
                <c:pt idx="2105">
                  <c:v>0.12</c:v>
                </c:pt>
                <c:pt idx="2106">
                  <c:v>0.03</c:v>
                </c:pt>
                <c:pt idx="2107">
                  <c:v>0.09</c:v>
                </c:pt>
                <c:pt idx="2108">
                  <c:v>0.03</c:v>
                </c:pt>
                <c:pt idx="2109">
                  <c:v>0.09</c:v>
                </c:pt>
                <c:pt idx="2110">
                  <c:v>0</c:v>
                </c:pt>
                <c:pt idx="2111">
                  <c:v>0.09</c:v>
                </c:pt>
                <c:pt idx="2112">
                  <c:v>0.03</c:v>
                </c:pt>
                <c:pt idx="2113">
                  <c:v>0.09</c:v>
                </c:pt>
                <c:pt idx="2114">
                  <c:v>0.03</c:v>
                </c:pt>
                <c:pt idx="2115">
                  <c:v>0.12</c:v>
                </c:pt>
                <c:pt idx="2116">
                  <c:v>0</c:v>
                </c:pt>
                <c:pt idx="2117">
                  <c:v>0.09</c:v>
                </c:pt>
                <c:pt idx="2118">
                  <c:v>0.03</c:v>
                </c:pt>
                <c:pt idx="2119">
                  <c:v>0.12</c:v>
                </c:pt>
                <c:pt idx="2120">
                  <c:v>0</c:v>
                </c:pt>
                <c:pt idx="2121">
                  <c:v>0.09</c:v>
                </c:pt>
                <c:pt idx="2122">
                  <c:v>0.03</c:v>
                </c:pt>
                <c:pt idx="2123">
                  <c:v>0.12</c:v>
                </c:pt>
                <c:pt idx="2124">
                  <c:v>0</c:v>
                </c:pt>
                <c:pt idx="2125">
                  <c:v>0.06</c:v>
                </c:pt>
                <c:pt idx="2126">
                  <c:v>0.03</c:v>
                </c:pt>
                <c:pt idx="2127">
                  <c:v>0.12</c:v>
                </c:pt>
                <c:pt idx="2128">
                  <c:v>0</c:v>
                </c:pt>
                <c:pt idx="2129">
                  <c:v>0.06</c:v>
                </c:pt>
                <c:pt idx="2130">
                  <c:v>0.03</c:v>
                </c:pt>
                <c:pt idx="2131">
                  <c:v>0.09</c:v>
                </c:pt>
                <c:pt idx="2132">
                  <c:v>0.03</c:v>
                </c:pt>
                <c:pt idx="2133">
                  <c:v>0.09</c:v>
                </c:pt>
                <c:pt idx="2134">
                  <c:v>0</c:v>
                </c:pt>
                <c:pt idx="2135">
                  <c:v>0.12</c:v>
                </c:pt>
                <c:pt idx="2136">
                  <c:v>0.03</c:v>
                </c:pt>
                <c:pt idx="2137">
                  <c:v>0.12</c:v>
                </c:pt>
                <c:pt idx="2138">
                  <c:v>0</c:v>
                </c:pt>
                <c:pt idx="2139">
                  <c:v>0.09</c:v>
                </c:pt>
                <c:pt idx="2140">
                  <c:v>0.03</c:v>
                </c:pt>
                <c:pt idx="2141">
                  <c:v>0.09</c:v>
                </c:pt>
                <c:pt idx="2142">
                  <c:v>0.03</c:v>
                </c:pt>
                <c:pt idx="2143">
                  <c:v>0.09</c:v>
                </c:pt>
                <c:pt idx="2144">
                  <c:v>0.03</c:v>
                </c:pt>
                <c:pt idx="2145">
                  <c:v>0.12</c:v>
                </c:pt>
                <c:pt idx="2146">
                  <c:v>0.03</c:v>
                </c:pt>
                <c:pt idx="2147">
                  <c:v>0.09</c:v>
                </c:pt>
                <c:pt idx="2148">
                  <c:v>0.03</c:v>
                </c:pt>
                <c:pt idx="2149">
                  <c:v>0.09</c:v>
                </c:pt>
                <c:pt idx="2150">
                  <c:v>0</c:v>
                </c:pt>
                <c:pt idx="2151">
                  <c:v>0.09</c:v>
                </c:pt>
                <c:pt idx="2152">
                  <c:v>0</c:v>
                </c:pt>
                <c:pt idx="2153">
                  <c:v>0.12</c:v>
                </c:pt>
                <c:pt idx="2154">
                  <c:v>0.03</c:v>
                </c:pt>
                <c:pt idx="2155">
                  <c:v>0.09</c:v>
                </c:pt>
                <c:pt idx="2156">
                  <c:v>0.03</c:v>
                </c:pt>
                <c:pt idx="2157">
                  <c:v>0.09</c:v>
                </c:pt>
                <c:pt idx="2158">
                  <c:v>0.03</c:v>
                </c:pt>
                <c:pt idx="2159">
                  <c:v>0.12</c:v>
                </c:pt>
                <c:pt idx="2160">
                  <c:v>0.03</c:v>
                </c:pt>
                <c:pt idx="2161">
                  <c:v>0.06</c:v>
                </c:pt>
                <c:pt idx="2162">
                  <c:v>0</c:v>
                </c:pt>
                <c:pt idx="2163">
                  <c:v>0.06</c:v>
                </c:pt>
                <c:pt idx="2164">
                  <c:v>0.03</c:v>
                </c:pt>
                <c:pt idx="2165">
                  <c:v>0.09</c:v>
                </c:pt>
                <c:pt idx="2166">
                  <c:v>0</c:v>
                </c:pt>
                <c:pt idx="2167">
                  <c:v>0.06</c:v>
                </c:pt>
                <c:pt idx="2168">
                  <c:v>0.03</c:v>
                </c:pt>
                <c:pt idx="2169">
                  <c:v>0.12</c:v>
                </c:pt>
                <c:pt idx="2170">
                  <c:v>0.03</c:v>
                </c:pt>
                <c:pt idx="2171">
                  <c:v>0.09</c:v>
                </c:pt>
                <c:pt idx="2172">
                  <c:v>0</c:v>
                </c:pt>
                <c:pt idx="2173">
                  <c:v>0.12</c:v>
                </c:pt>
                <c:pt idx="2174">
                  <c:v>0.03</c:v>
                </c:pt>
                <c:pt idx="2175">
                  <c:v>0.09</c:v>
                </c:pt>
                <c:pt idx="2176">
                  <c:v>0.03</c:v>
                </c:pt>
                <c:pt idx="2177">
                  <c:v>0.09</c:v>
                </c:pt>
                <c:pt idx="2178">
                  <c:v>0</c:v>
                </c:pt>
                <c:pt idx="2179">
                  <c:v>0.09</c:v>
                </c:pt>
                <c:pt idx="2180">
                  <c:v>0.03</c:v>
                </c:pt>
                <c:pt idx="2181">
                  <c:v>0.12</c:v>
                </c:pt>
                <c:pt idx="2182">
                  <c:v>0.03</c:v>
                </c:pt>
                <c:pt idx="2183">
                  <c:v>0.06</c:v>
                </c:pt>
                <c:pt idx="2184">
                  <c:v>0.03</c:v>
                </c:pt>
                <c:pt idx="2185">
                  <c:v>0.12</c:v>
                </c:pt>
                <c:pt idx="2186">
                  <c:v>0</c:v>
                </c:pt>
                <c:pt idx="2187">
                  <c:v>0.09</c:v>
                </c:pt>
                <c:pt idx="2188">
                  <c:v>0.03</c:v>
                </c:pt>
                <c:pt idx="2189">
                  <c:v>0.12</c:v>
                </c:pt>
                <c:pt idx="2190">
                  <c:v>0.03</c:v>
                </c:pt>
                <c:pt idx="2191">
                  <c:v>0.09</c:v>
                </c:pt>
                <c:pt idx="2192">
                  <c:v>0.03</c:v>
                </c:pt>
                <c:pt idx="2193">
                  <c:v>0.09</c:v>
                </c:pt>
                <c:pt idx="2194">
                  <c:v>0.03</c:v>
                </c:pt>
                <c:pt idx="2195">
                  <c:v>0.12</c:v>
                </c:pt>
                <c:pt idx="2196">
                  <c:v>0.03</c:v>
                </c:pt>
                <c:pt idx="2197">
                  <c:v>0.12</c:v>
                </c:pt>
                <c:pt idx="2198">
                  <c:v>0.03</c:v>
                </c:pt>
                <c:pt idx="2199">
                  <c:v>0.09</c:v>
                </c:pt>
                <c:pt idx="2200">
                  <c:v>0.03</c:v>
                </c:pt>
                <c:pt idx="2201">
                  <c:v>0.09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0.06</c:v>
                </c:pt>
                <c:pt idx="2206">
                  <c:v>0.03</c:v>
                </c:pt>
                <c:pt idx="2207">
                  <c:v>0.12</c:v>
                </c:pt>
                <c:pt idx="2208">
                  <c:v>0.03</c:v>
                </c:pt>
                <c:pt idx="2209">
                  <c:v>0.09</c:v>
                </c:pt>
                <c:pt idx="2210">
                  <c:v>0.03</c:v>
                </c:pt>
                <c:pt idx="2211">
                  <c:v>0.12</c:v>
                </c:pt>
                <c:pt idx="2212">
                  <c:v>0.03</c:v>
                </c:pt>
                <c:pt idx="2213">
                  <c:v>0.09</c:v>
                </c:pt>
                <c:pt idx="2214">
                  <c:v>0.03</c:v>
                </c:pt>
                <c:pt idx="2215">
                  <c:v>0.09</c:v>
                </c:pt>
                <c:pt idx="2216">
                  <c:v>0.03</c:v>
                </c:pt>
                <c:pt idx="2217">
                  <c:v>0.12</c:v>
                </c:pt>
                <c:pt idx="2218">
                  <c:v>0</c:v>
                </c:pt>
                <c:pt idx="2219">
                  <c:v>0.09</c:v>
                </c:pt>
                <c:pt idx="2220">
                  <c:v>0.03</c:v>
                </c:pt>
                <c:pt idx="2221">
                  <c:v>0.12</c:v>
                </c:pt>
                <c:pt idx="2222">
                  <c:v>0.03</c:v>
                </c:pt>
                <c:pt idx="2223">
                  <c:v>0.12</c:v>
                </c:pt>
                <c:pt idx="2224">
                  <c:v>0</c:v>
                </c:pt>
                <c:pt idx="2225">
                  <c:v>0.09</c:v>
                </c:pt>
                <c:pt idx="2226">
                  <c:v>0.03</c:v>
                </c:pt>
                <c:pt idx="2227">
                  <c:v>0.12</c:v>
                </c:pt>
                <c:pt idx="2228">
                  <c:v>0.03</c:v>
                </c:pt>
                <c:pt idx="2229">
                  <c:v>0.09</c:v>
                </c:pt>
                <c:pt idx="2230">
                  <c:v>0.03</c:v>
                </c:pt>
                <c:pt idx="2231">
                  <c:v>0.09</c:v>
                </c:pt>
                <c:pt idx="2232">
                  <c:v>0</c:v>
                </c:pt>
                <c:pt idx="2233">
                  <c:v>0.12</c:v>
                </c:pt>
                <c:pt idx="2234">
                  <c:v>0.03</c:v>
                </c:pt>
                <c:pt idx="2235">
                  <c:v>0.06</c:v>
                </c:pt>
                <c:pt idx="2236">
                  <c:v>0</c:v>
                </c:pt>
                <c:pt idx="2237">
                  <c:v>0.12</c:v>
                </c:pt>
                <c:pt idx="2238">
                  <c:v>0.03</c:v>
                </c:pt>
                <c:pt idx="2239">
                  <c:v>0.12</c:v>
                </c:pt>
                <c:pt idx="2240">
                  <c:v>0</c:v>
                </c:pt>
                <c:pt idx="2241">
                  <c:v>0.09</c:v>
                </c:pt>
                <c:pt idx="2242">
                  <c:v>0.03</c:v>
                </c:pt>
                <c:pt idx="2243">
                  <c:v>0.12</c:v>
                </c:pt>
                <c:pt idx="2244">
                  <c:v>0.03</c:v>
                </c:pt>
                <c:pt idx="2245">
                  <c:v>0.12</c:v>
                </c:pt>
                <c:pt idx="2246">
                  <c:v>0.03</c:v>
                </c:pt>
                <c:pt idx="2247">
                  <c:v>0.06</c:v>
                </c:pt>
                <c:pt idx="2248">
                  <c:v>0.03</c:v>
                </c:pt>
                <c:pt idx="2249">
                  <c:v>0.09</c:v>
                </c:pt>
                <c:pt idx="2250">
                  <c:v>0</c:v>
                </c:pt>
                <c:pt idx="2251">
                  <c:v>0.09</c:v>
                </c:pt>
                <c:pt idx="2252">
                  <c:v>0.03</c:v>
                </c:pt>
                <c:pt idx="2253">
                  <c:v>0.09</c:v>
                </c:pt>
                <c:pt idx="2254">
                  <c:v>0.03</c:v>
                </c:pt>
                <c:pt idx="2255">
                  <c:v>0.09</c:v>
                </c:pt>
                <c:pt idx="2256">
                  <c:v>0.03</c:v>
                </c:pt>
                <c:pt idx="2257">
                  <c:v>0.09</c:v>
                </c:pt>
                <c:pt idx="2258">
                  <c:v>0.03</c:v>
                </c:pt>
                <c:pt idx="2259">
                  <c:v>0.09</c:v>
                </c:pt>
                <c:pt idx="2260">
                  <c:v>0</c:v>
                </c:pt>
                <c:pt idx="2261">
                  <c:v>0.09</c:v>
                </c:pt>
                <c:pt idx="2262">
                  <c:v>0.03</c:v>
                </c:pt>
                <c:pt idx="2263">
                  <c:v>0.09</c:v>
                </c:pt>
                <c:pt idx="2264">
                  <c:v>0.03</c:v>
                </c:pt>
                <c:pt idx="2265">
                  <c:v>0.09</c:v>
                </c:pt>
                <c:pt idx="2266">
                  <c:v>0.03</c:v>
                </c:pt>
                <c:pt idx="2267">
                  <c:v>0.12</c:v>
                </c:pt>
                <c:pt idx="2268">
                  <c:v>0</c:v>
                </c:pt>
                <c:pt idx="2269">
                  <c:v>0.09</c:v>
                </c:pt>
                <c:pt idx="2270">
                  <c:v>0</c:v>
                </c:pt>
                <c:pt idx="2271">
                  <c:v>0.09</c:v>
                </c:pt>
                <c:pt idx="2272">
                  <c:v>0.03</c:v>
                </c:pt>
                <c:pt idx="2273">
                  <c:v>0.06</c:v>
                </c:pt>
                <c:pt idx="2274">
                  <c:v>0</c:v>
                </c:pt>
                <c:pt idx="2275">
                  <c:v>0.12</c:v>
                </c:pt>
                <c:pt idx="2276">
                  <c:v>0</c:v>
                </c:pt>
                <c:pt idx="2277">
                  <c:v>0.12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0.12</c:v>
                </c:pt>
                <c:pt idx="2282">
                  <c:v>0.03</c:v>
                </c:pt>
                <c:pt idx="2283">
                  <c:v>0.09</c:v>
                </c:pt>
                <c:pt idx="2284">
                  <c:v>0.03</c:v>
                </c:pt>
                <c:pt idx="2285">
                  <c:v>0.09</c:v>
                </c:pt>
                <c:pt idx="2286">
                  <c:v>0.03</c:v>
                </c:pt>
                <c:pt idx="2287">
                  <c:v>0.09</c:v>
                </c:pt>
                <c:pt idx="2288">
                  <c:v>0.03</c:v>
                </c:pt>
                <c:pt idx="2289">
                  <c:v>0.09</c:v>
                </c:pt>
                <c:pt idx="2290">
                  <c:v>0.03</c:v>
                </c:pt>
                <c:pt idx="2291">
                  <c:v>0.09</c:v>
                </c:pt>
                <c:pt idx="2292">
                  <c:v>0.03</c:v>
                </c:pt>
                <c:pt idx="2293">
                  <c:v>0.06</c:v>
                </c:pt>
                <c:pt idx="2294">
                  <c:v>0</c:v>
                </c:pt>
                <c:pt idx="2295">
                  <c:v>0.06</c:v>
                </c:pt>
                <c:pt idx="2296">
                  <c:v>0.03</c:v>
                </c:pt>
                <c:pt idx="2297">
                  <c:v>0.09</c:v>
                </c:pt>
                <c:pt idx="2298">
                  <c:v>0</c:v>
                </c:pt>
                <c:pt idx="2299">
                  <c:v>0.09</c:v>
                </c:pt>
                <c:pt idx="2300">
                  <c:v>0.03</c:v>
                </c:pt>
                <c:pt idx="2301">
                  <c:v>0.09</c:v>
                </c:pt>
                <c:pt idx="2302">
                  <c:v>0</c:v>
                </c:pt>
                <c:pt idx="2303">
                  <c:v>0.09</c:v>
                </c:pt>
                <c:pt idx="2304">
                  <c:v>0.03</c:v>
                </c:pt>
                <c:pt idx="2305">
                  <c:v>0.09</c:v>
                </c:pt>
                <c:pt idx="2306">
                  <c:v>0</c:v>
                </c:pt>
                <c:pt idx="2307">
                  <c:v>0.12</c:v>
                </c:pt>
                <c:pt idx="2308">
                  <c:v>0.03</c:v>
                </c:pt>
                <c:pt idx="2309">
                  <c:v>0.09</c:v>
                </c:pt>
                <c:pt idx="2310">
                  <c:v>0</c:v>
                </c:pt>
                <c:pt idx="2311">
                  <c:v>0.12</c:v>
                </c:pt>
                <c:pt idx="2312">
                  <c:v>0.03</c:v>
                </c:pt>
                <c:pt idx="2313">
                  <c:v>0.09</c:v>
                </c:pt>
                <c:pt idx="2314">
                  <c:v>0.03</c:v>
                </c:pt>
                <c:pt idx="2315">
                  <c:v>0.12</c:v>
                </c:pt>
                <c:pt idx="2316">
                  <c:v>0</c:v>
                </c:pt>
                <c:pt idx="2317">
                  <c:v>0.09</c:v>
                </c:pt>
                <c:pt idx="2318">
                  <c:v>0</c:v>
                </c:pt>
                <c:pt idx="2319">
                  <c:v>0.09</c:v>
                </c:pt>
                <c:pt idx="2320">
                  <c:v>0.03</c:v>
                </c:pt>
                <c:pt idx="2321">
                  <c:v>0.12</c:v>
                </c:pt>
                <c:pt idx="2322">
                  <c:v>0.03</c:v>
                </c:pt>
                <c:pt idx="2323">
                  <c:v>0.09</c:v>
                </c:pt>
                <c:pt idx="2324">
                  <c:v>0.03</c:v>
                </c:pt>
                <c:pt idx="2325">
                  <c:v>0.12</c:v>
                </c:pt>
                <c:pt idx="2326">
                  <c:v>0</c:v>
                </c:pt>
                <c:pt idx="2327">
                  <c:v>0.12</c:v>
                </c:pt>
                <c:pt idx="2328">
                  <c:v>0.03</c:v>
                </c:pt>
                <c:pt idx="2329">
                  <c:v>0.09</c:v>
                </c:pt>
                <c:pt idx="2330">
                  <c:v>0.03</c:v>
                </c:pt>
                <c:pt idx="2331">
                  <c:v>0.09</c:v>
                </c:pt>
                <c:pt idx="2332">
                  <c:v>0</c:v>
                </c:pt>
                <c:pt idx="2333">
                  <c:v>0.12</c:v>
                </c:pt>
                <c:pt idx="2334">
                  <c:v>0.03</c:v>
                </c:pt>
                <c:pt idx="2335">
                  <c:v>0.09</c:v>
                </c:pt>
                <c:pt idx="2336">
                  <c:v>0.03</c:v>
                </c:pt>
                <c:pt idx="2337">
                  <c:v>0.09</c:v>
                </c:pt>
                <c:pt idx="2338">
                  <c:v>0.03</c:v>
                </c:pt>
                <c:pt idx="2339">
                  <c:v>0.09</c:v>
                </c:pt>
                <c:pt idx="2340">
                  <c:v>0.03</c:v>
                </c:pt>
                <c:pt idx="2341">
                  <c:v>0.12</c:v>
                </c:pt>
                <c:pt idx="2342">
                  <c:v>0.03</c:v>
                </c:pt>
                <c:pt idx="2343">
                  <c:v>0.09</c:v>
                </c:pt>
                <c:pt idx="2344">
                  <c:v>0.03</c:v>
                </c:pt>
                <c:pt idx="2345">
                  <c:v>0.09</c:v>
                </c:pt>
                <c:pt idx="2346">
                  <c:v>0.03</c:v>
                </c:pt>
                <c:pt idx="2347">
                  <c:v>0.06</c:v>
                </c:pt>
                <c:pt idx="2348">
                  <c:v>0.03</c:v>
                </c:pt>
                <c:pt idx="2349">
                  <c:v>0.09</c:v>
                </c:pt>
                <c:pt idx="2350">
                  <c:v>0.03</c:v>
                </c:pt>
                <c:pt idx="2351">
                  <c:v>0.09</c:v>
                </c:pt>
                <c:pt idx="2352">
                  <c:v>0</c:v>
                </c:pt>
                <c:pt idx="2353">
                  <c:v>0.09</c:v>
                </c:pt>
                <c:pt idx="2354">
                  <c:v>0.03</c:v>
                </c:pt>
                <c:pt idx="2355">
                  <c:v>0.12</c:v>
                </c:pt>
                <c:pt idx="2356">
                  <c:v>0.03</c:v>
                </c:pt>
                <c:pt idx="2357">
                  <c:v>0.09</c:v>
                </c:pt>
                <c:pt idx="2358">
                  <c:v>0.03</c:v>
                </c:pt>
                <c:pt idx="2359">
                  <c:v>0.09</c:v>
                </c:pt>
                <c:pt idx="2360">
                  <c:v>0.03</c:v>
                </c:pt>
                <c:pt idx="2361">
                  <c:v>0.09</c:v>
                </c:pt>
                <c:pt idx="2362">
                  <c:v>0.03</c:v>
                </c:pt>
                <c:pt idx="2363">
                  <c:v>0.09</c:v>
                </c:pt>
                <c:pt idx="2364">
                  <c:v>0</c:v>
                </c:pt>
                <c:pt idx="2365">
                  <c:v>0.09</c:v>
                </c:pt>
                <c:pt idx="2366">
                  <c:v>0.03</c:v>
                </c:pt>
                <c:pt idx="2367">
                  <c:v>0.12</c:v>
                </c:pt>
                <c:pt idx="2368">
                  <c:v>0.03</c:v>
                </c:pt>
                <c:pt idx="2369">
                  <c:v>0.06</c:v>
                </c:pt>
                <c:pt idx="2370">
                  <c:v>0.03</c:v>
                </c:pt>
                <c:pt idx="2371">
                  <c:v>0.09</c:v>
                </c:pt>
                <c:pt idx="2372">
                  <c:v>0.03</c:v>
                </c:pt>
                <c:pt idx="2373">
                  <c:v>0.09</c:v>
                </c:pt>
                <c:pt idx="2374">
                  <c:v>0.03</c:v>
                </c:pt>
                <c:pt idx="2375">
                  <c:v>0.09</c:v>
                </c:pt>
                <c:pt idx="2376">
                  <c:v>0</c:v>
                </c:pt>
                <c:pt idx="2377">
                  <c:v>0.09</c:v>
                </c:pt>
                <c:pt idx="2378">
                  <c:v>0.03</c:v>
                </c:pt>
                <c:pt idx="2379">
                  <c:v>0.12</c:v>
                </c:pt>
                <c:pt idx="2380">
                  <c:v>0.03</c:v>
                </c:pt>
                <c:pt idx="2381">
                  <c:v>0.09</c:v>
                </c:pt>
                <c:pt idx="2382">
                  <c:v>0</c:v>
                </c:pt>
                <c:pt idx="2383">
                  <c:v>0.12</c:v>
                </c:pt>
                <c:pt idx="2384">
                  <c:v>0.03</c:v>
                </c:pt>
                <c:pt idx="2385">
                  <c:v>0.12</c:v>
                </c:pt>
                <c:pt idx="2386">
                  <c:v>0.03</c:v>
                </c:pt>
                <c:pt idx="2387">
                  <c:v>0.09</c:v>
                </c:pt>
                <c:pt idx="2388">
                  <c:v>0.03</c:v>
                </c:pt>
                <c:pt idx="2389">
                  <c:v>0.12</c:v>
                </c:pt>
                <c:pt idx="2390">
                  <c:v>0.03</c:v>
                </c:pt>
                <c:pt idx="2391">
                  <c:v>0.03</c:v>
                </c:pt>
                <c:pt idx="2392">
                  <c:v>0.03</c:v>
                </c:pt>
                <c:pt idx="2393">
                  <c:v>0.12</c:v>
                </c:pt>
                <c:pt idx="2394">
                  <c:v>0.03</c:v>
                </c:pt>
                <c:pt idx="2395">
                  <c:v>0.06</c:v>
                </c:pt>
                <c:pt idx="2396">
                  <c:v>0.03</c:v>
                </c:pt>
                <c:pt idx="2397">
                  <c:v>0.09</c:v>
                </c:pt>
                <c:pt idx="2398">
                  <c:v>0.03</c:v>
                </c:pt>
                <c:pt idx="2399">
                  <c:v>0.12</c:v>
                </c:pt>
                <c:pt idx="2400">
                  <c:v>0.03</c:v>
                </c:pt>
                <c:pt idx="2401">
                  <c:v>0.09</c:v>
                </c:pt>
                <c:pt idx="2402">
                  <c:v>0.03</c:v>
                </c:pt>
                <c:pt idx="2403">
                  <c:v>0.09</c:v>
                </c:pt>
                <c:pt idx="2404">
                  <c:v>0.03</c:v>
                </c:pt>
                <c:pt idx="2405">
                  <c:v>0.09</c:v>
                </c:pt>
                <c:pt idx="2406">
                  <c:v>0.03</c:v>
                </c:pt>
                <c:pt idx="2407">
                  <c:v>0.12</c:v>
                </c:pt>
                <c:pt idx="2408">
                  <c:v>0.03</c:v>
                </c:pt>
                <c:pt idx="2409">
                  <c:v>0.06</c:v>
                </c:pt>
                <c:pt idx="2410">
                  <c:v>0.03</c:v>
                </c:pt>
                <c:pt idx="2411">
                  <c:v>0.09</c:v>
                </c:pt>
                <c:pt idx="2412">
                  <c:v>0</c:v>
                </c:pt>
                <c:pt idx="2413">
                  <c:v>0.09</c:v>
                </c:pt>
                <c:pt idx="2414">
                  <c:v>0.03</c:v>
                </c:pt>
                <c:pt idx="2415">
                  <c:v>0.12</c:v>
                </c:pt>
                <c:pt idx="2416">
                  <c:v>0.03</c:v>
                </c:pt>
                <c:pt idx="2417">
                  <c:v>0.09</c:v>
                </c:pt>
                <c:pt idx="2418">
                  <c:v>0</c:v>
                </c:pt>
                <c:pt idx="2419">
                  <c:v>0.09</c:v>
                </c:pt>
                <c:pt idx="2420">
                  <c:v>0.03</c:v>
                </c:pt>
                <c:pt idx="2421">
                  <c:v>0.12</c:v>
                </c:pt>
                <c:pt idx="2422">
                  <c:v>0</c:v>
                </c:pt>
                <c:pt idx="2423">
                  <c:v>0.06</c:v>
                </c:pt>
                <c:pt idx="2424">
                  <c:v>0.03</c:v>
                </c:pt>
                <c:pt idx="2425">
                  <c:v>0.06</c:v>
                </c:pt>
                <c:pt idx="2426">
                  <c:v>0</c:v>
                </c:pt>
                <c:pt idx="2427">
                  <c:v>0.06</c:v>
                </c:pt>
                <c:pt idx="2428">
                  <c:v>0.03</c:v>
                </c:pt>
                <c:pt idx="2429">
                  <c:v>0.09</c:v>
                </c:pt>
                <c:pt idx="2430">
                  <c:v>0.03</c:v>
                </c:pt>
                <c:pt idx="2431">
                  <c:v>0.09</c:v>
                </c:pt>
                <c:pt idx="2432">
                  <c:v>0.03</c:v>
                </c:pt>
                <c:pt idx="2433">
                  <c:v>0.12</c:v>
                </c:pt>
                <c:pt idx="2434">
                  <c:v>0</c:v>
                </c:pt>
                <c:pt idx="2435">
                  <c:v>0.09</c:v>
                </c:pt>
                <c:pt idx="2436">
                  <c:v>0.03</c:v>
                </c:pt>
                <c:pt idx="2437">
                  <c:v>0.09</c:v>
                </c:pt>
                <c:pt idx="2438">
                  <c:v>0</c:v>
                </c:pt>
                <c:pt idx="2439">
                  <c:v>0.09</c:v>
                </c:pt>
                <c:pt idx="2440">
                  <c:v>0</c:v>
                </c:pt>
                <c:pt idx="2441">
                  <c:v>0.09</c:v>
                </c:pt>
                <c:pt idx="2442">
                  <c:v>0.03</c:v>
                </c:pt>
                <c:pt idx="2443">
                  <c:v>0.06</c:v>
                </c:pt>
                <c:pt idx="2444">
                  <c:v>0.03</c:v>
                </c:pt>
                <c:pt idx="2445">
                  <c:v>0.12</c:v>
                </c:pt>
                <c:pt idx="2446">
                  <c:v>0.03</c:v>
                </c:pt>
                <c:pt idx="2447">
                  <c:v>0.09</c:v>
                </c:pt>
                <c:pt idx="2448">
                  <c:v>0.03</c:v>
                </c:pt>
                <c:pt idx="2449">
                  <c:v>0.09</c:v>
                </c:pt>
                <c:pt idx="2450">
                  <c:v>0.03</c:v>
                </c:pt>
                <c:pt idx="2451">
                  <c:v>0.12</c:v>
                </c:pt>
                <c:pt idx="2452">
                  <c:v>0.03</c:v>
                </c:pt>
                <c:pt idx="2453">
                  <c:v>0.09</c:v>
                </c:pt>
                <c:pt idx="2454">
                  <c:v>0.03</c:v>
                </c:pt>
                <c:pt idx="2455">
                  <c:v>0.09</c:v>
                </c:pt>
                <c:pt idx="2456">
                  <c:v>0</c:v>
                </c:pt>
                <c:pt idx="2457">
                  <c:v>0.12</c:v>
                </c:pt>
                <c:pt idx="2458">
                  <c:v>0</c:v>
                </c:pt>
                <c:pt idx="2459">
                  <c:v>0.09</c:v>
                </c:pt>
                <c:pt idx="2460">
                  <c:v>0.03</c:v>
                </c:pt>
                <c:pt idx="2461">
                  <c:v>0.09</c:v>
                </c:pt>
                <c:pt idx="2462">
                  <c:v>0</c:v>
                </c:pt>
                <c:pt idx="2463">
                  <c:v>0.09</c:v>
                </c:pt>
                <c:pt idx="2464">
                  <c:v>0</c:v>
                </c:pt>
                <c:pt idx="2465">
                  <c:v>0.09</c:v>
                </c:pt>
                <c:pt idx="2466">
                  <c:v>0.03</c:v>
                </c:pt>
                <c:pt idx="2467">
                  <c:v>0.09</c:v>
                </c:pt>
                <c:pt idx="2468">
                  <c:v>0.03</c:v>
                </c:pt>
                <c:pt idx="2469">
                  <c:v>0.09</c:v>
                </c:pt>
                <c:pt idx="2470">
                  <c:v>0.03</c:v>
                </c:pt>
                <c:pt idx="2471">
                  <c:v>0.09</c:v>
                </c:pt>
                <c:pt idx="2472">
                  <c:v>0.03</c:v>
                </c:pt>
                <c:pt idx="2473">
                  <c:v>0.09</c:v>
                </c:pt>
                <c:pt idx="2474">
                  <c:v>0.03</c:v>
                </c:pt>
                <c:pt idx="2475">
                  <c:v>0.09</c:v>
                </c:pt>
                <c:pt idx="2476">
                  <c:v>0</c:v>
                </c:pt>
                <c:pt idx="2477">
                  <c:v>0.09</c:v>
                </c:pt>
                <c:pt idx="2478">
                  <c:v>0.03</c:v>
                </c:pt>
                <c:pt idx="2479">
                  <c:v>0.09</c:v>
                </c:pt>
                <c:pt idx="2480">
                  <c:v>0.03</c:v>
                </c:pt>
                <c:pt idx="2481">
                  <c:v>0.09</c:v>
                </c:pt>
                <c:pt idx="2482">
                  <c:v>0.03</c:v>
                </c:pt>
                <c:pt idx="2483">
                  <c:v>0.09</c:v>
                </c:pt>
                <c:pt idx="2484">
                  <c:v>0.03</c:v>
                </c:pt>
                <c:pt idx="2485">
                  <c:v>0.09</c:v>
                </c:pt>
                <c:pt idx="2486">
                  <c:v>0.03</c:v>
                </c:pt>
                <c:pt idx="2487">
                  <c:v>0.09</c:v>
                </c:pt>
                <c:pt idx="2488">
                  <c:v>0</c:v>
                </c:pt>
                <c:pt idx="2489">
                  <c:v>0.09</c:v>
                </c:pt>
                <c:pt idx="2490">
                  <c:v>0.03</c:v>
                </c:pt>
                <c:pt idx="2491">
                  <c:v>0.09</c:v>
                </c:pt>
                <c:pt idx="2492">
                  <c:v>0.03</c:v>
                </c:pt>
                <c:pt idx="2493">
                  <c:v>0.03</c:v>
                </c:pt>
                <c:pt idx="2494">
                  <c:v>0</c:v>
                </c:pt>
                <c:pt idx="2495">
                  <c:v>0.12</c:v>
                </c:pt>
                <c:pt idx="2496">
                  <c:v>0.03</c:v>
                </c:pt>
                <c:pt idx="2497">
                  <c:v>0.09</c:v>
                </c:pt>
                <c:pt idx="2498">
                  <c:v>0.03</c:v>
                </c:pt>
                <c:pt idx="2499">
                  <c:v>0.09</c:v>
                </c:pt>
                <c:pt idx="2500">
                  <c:v>0</c:v>
                </c:pt>
                <c:pt idx="2501">
                  <c:v>0.09</c:v>
                </c:pt>
                <c:pt idx="2502">
                  <c:v>0.03</c:v>
                </c:pt>
                <c:pt idx="2503">
                  <c:v>0.06</c:v>
                </c:pt>
                <c:pt idx="2504">
                  <c:v>0.03</c:v>
                </c:pt>
                <c:pt idx="2505">
                  <c:v>0.09</c:v>
                </c:pt>
                <c:pt idx="2506">
                  <c:v>0.03</c:v>
                </c:pt>
                <c:pt idx="2507">
                  <c:v>0.09</c:v>
                </c:pt>
                <c:pt idx="2508">
                  <c:v>0.03</c:v>
                </c:pt>
                <c:pt idx="2509">
                  <c:v>0.09</c:v>
                </c:pt>
                <c:pt idx="2510">
                  <c:v>0</c:v>
                </c:pt>
                <c:pt idx="2511">
                  <c:v>0.09</c:v>
                </c:pt>
                <c:pt idx="2512">
                  <c:v>0.03</c:v>
                </c:pt>
                <c:pt idx="2513">
                  <c:v>0.09</c:v>
                </c:pt>
                <c:pt idx="2514">
                  <c:v>0.03</c:v>
                </c:pt>
                <c:pt idx="2515">
                  <c:v>0.09</c:v>
                </c:pt>
                <c:pt idx="2516">
                  <c:v>0.03</c:v>
                </c:pt>
                <c:pt idx="2517">
                  <c:v>0.09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0.09</c:v>
                </c:pt>
                <c:pt idx="2522">
                  <c:v>0.03</c:v>
                </c:pt>
                <c:pt idx="2523">
                  <c:v>0.09</c:v>
                </c:pt>
                <c:pt idx="2524">
                  <c:v>0</c:v>
                </c:pt>
                <c:pt idx="2525">
                  <c:v>0.12</c:v>
                </c:pt>
                <c:pt idx="2526">
                  <c:v>0.03</c:v>
                </c:pt>
                <c:pt idx="2527">
                  <c:v>0.06</c:v>
                </c:pt>
                <c:pt idx="2528">
                  <c:v>0.03</c:v>
                </c:pt>
                <c:pt idx="2529">
                  <c:v>0.09</c:v>
                </c:pt>
                <c:pt idx="2530">
                  <c:v>0.03</c:v>
                </c:pt>
                <c:pt idx="2531">
                  <c:v>0.09</c:v>
                </c:pt>
                <c:pt idx="2532">
                  <c:v>0.03</c:v>
                </c:pt>
                <c:pt idx="2533">
                  <c:v>0.09</c:v>
                </c:pt>
                <c:pt idx="2534">
                  <c:v>0.03</c:v>
                </c:pt>
                <c:pt idx="2535">
                  <c:v>0.09</c:v>
                </c:pt>
                <c:pt idx="2536">
                  <c:v>0.03</c:v>
                </c:pt>
                <c:pt idx="2537">
                  <c:v>0.09</c:v>
                </c:pt>
                <c:pt idx="2538">
                  <c:v>0</c:v>
                </c:pt>
                <c:pt idx="2539">
                  <c:v>0.09</c:v>
                </c:pt>
                <c:pt idx="2540">
                  <c:v>0</c:v>
                </c:pt>
                <c:pt idx="2541">
                  <c:v>0.12</c:v>
                </c:pt>
                <c:pt idx="2542">
                  <c:v>0</c:v>
                </c:pt>
                <c:pt idx="2543">
                  <c:v>0.09</c:v>
                </c:pt>
                <c:pt idx="2544">
                  <c:v>0</c:v>
                </c:pt>
                <c:pt idx="2545">
                  <c:v>0.09</c:v>
                </c:pt>
                <c:pt idx="2546">
                  <c:v>0.03</c:v>
                </c:pt>
                <c:pt idx="2547">
                  <c:v>0.09</c:v>
                </c:pt>
                <c:pt idx="2548">
                  <c:v>0</c:v>
                </c:pt>
                <c:pt idx="2549">
                  <c:v>0.12</c:v>
                </c:pt>
                <c:pt idx="2550">
                  <c:v>0.03</c:v>
                </c:pt>
                <c:pt idx="2551">
                  <c:v>0.06</c:v>
                </c:pt>
                <c:pt idx="2552">
                  <c:v>0</c:v>
                </c:pt>
                <c:pt idx="2553">
                  <c:v>0.06</c:v>
                </c:pt>
                <c:pt idx="2554">
                  <c:v>0</c:v>
                </c:pt>
                <c:pt idx="2555">
                  <c:v>0.09</c:v>
                </c:pt>
                <c:pt idx="2556">
                  <c:v>0.03</c:v>
                </c:pt>
                <c:pt idx="2557">
                  <c:v>0.12</c:v>
                </c:pt>
                <c:pt idx="2558">
                  <c:v>0.03</c:v>
                </c:pt>
                <c:pt idx="2559">
                  <c:v>0.12</c:v>
                </c:pt>
                <c:pt idx="2560">
                  <c:v>0.03</c:v>
                </c:pt>
                <c:pt idx="2561">
                  <c:v>0.09</c:v>
                </c:pt>
                <c:pt idx="2562">
                  <c:v>0.03</c:v>
                </c:pt>
                <c:pt idx="2563">
                  <c:v>0.09</c:v>
                </c:pt>
                <c:pt idx="2564">
                  <c:v>0.03</c:v>
                </c:pt>
                <c:pt idx="2565">
                  <c:v>0.09</c:v>
                </c:pt>
                <c:pt idx="2566">
                  <c:v>0</c:v>
                </c:pt>
                <c:pt idx="2567">
                  <c:v>0.12</c:v>
                </c:pt>
                <c:pt idx="2568">
                  <c:v>0.03</c:v>
                </c:pt>
                <c:pt idx="2569">
                  <c:v>0.09</c:v>
                </c:pt>
                <c:pt idx="2570">
                  <c:v>0.03</c:v>
                </c:pt>
                <c:pt idx="2571">
                  <c:v>0.09</c:v>
                </c:pt>
                <c:pt idx="2572">
                  <c:v>0.03</c:v>
                </c:pt>
                <c:pt idx="2573">
                  <c:v>0.09</c:v>
                </c:pt>
                <c:pt idx="2574">
                  <c:v>0.03</c:v>
                </c:pt>
                <c:pt idx="2575">
                  <c:v>0.09</c:v>
                </c:pt>
                <c:pt idx="2576">
                  <c:v>0</c:v>
                </c:pt>
                <c:pt idx="2577">
                  <c:v>0.09</c:v>
                </c:pt>
                <c:pt idx="2578">
                  <c:v>0.03</c:v>
                </c:pt>
                <c:pt idx="2579">
                  <c:v>0.09</c:v>
                </c:pt>
                <c:pt idx="2580">
                  <c:v>0.03</c:v>
                </c:pt>
                <c:pt idx="2581">
                  <c:v>0.09</c:v>
                </c:pt>
                <c:pt idx="2582">
                  <c:v>0.03</c:v>
                </c:pt>
                <c:pt idx="2583">
                  <c:v>0.12</c:v>
                </c:pt>
                <c:pt idx="2584">
                  <c:v>0</c:v>
                </c:pt>
                <c:pt idx="2585">
                  <c:v>0.09</c:v>
                </c:pt>
                <c:pt idx="2586">
                  <c:v>0.03</c:v>
                </c:pt>
                <c:pt idx="2587">
                  <c:v>0.09</c:v>
                </c:pt>
                <c:pt idx="2588">
                  <c:v>0.03</c:v>
                </c:pt>
                <c:pt idx="2589">
                  <c:v>0.12</c:v>
                </c:pt>
                <c:pt idx="2590">
                  <c:v>0.03</c:v>
                </c:pt>
                <c:pt idx="2591">
                  <c:v>0.12</c:v>
                </c:pt>
                <c:pt idx="2592">
                  <c:v>0.03</c:v>
                </c:pt>
                <c:pt idx="2593">
                  <c:v>0.06</c:v>
                </c:pt>
                <c:pt idx="2594">
                  <c:v>0.03</c:v>
                </c:pt>
                <c:pt idx="2595">
                  <c:v>0.12</c:v>
                </c:pt>
                <c:pt idx="2596">
                  <c:v>0.03</c:v>
                </c:pt>
                <c:pt idx="2597">
                  <c:v>0.09</c:v>
                </c:pt>
                <c:pt idx="2598">
                  <c:v>0.03</c:v>
                </c:pt>
                <c:pt idx="2599">
                  <c:v>0.09</c:v>
                </c:pt>
                <c:pt idx="2600">
                  <c:v>0</c:v>
                </c:pt>
                <c:pt idx="2601">
                  <c:v>0.09</c:v>
                </c:pt>
                <c:pt idx="2602">
                  <c:v>0.03</c:v>
                </c:pt>
                <c:pt idx="2603">
                  <c:v>0.12</c:v>
                </c:pt>
                <c:pt idx="2604">
                  <c:v>0.03</c:v>
                </c:pt>
                <c:pt idx="2605">
                  <c:v>0.09</c:v>
                </c:pt>
                <c:pt idx="2606">
                  <c:v>0.03</c:v>
                </c:pt>
                <c:pt idx="2607">
                  <c:v>0.09</c:v>
                </c:pt>
                <c:pt idx="2608">
                  <c:v>0</c:v>
                </c:pt>
                <c:pt idx="2609">
                  <c:v>0.09</c:v>
                </c:pt>
                <c:pt idx="2610">
                  <c:v>0</c:v>
                </c:pt>
                <c:pt idx="2611">
                  <c:v>0.12</c:v>
                </c:pt>
                <c:pt idx="2612">
                  <c:v>0.03</c:v>
                </c:pt>
                <c:pt idx="2613">
                  <c:v>0.12</c:v>
                </c:pt>
                <c:pt idx="2614">
                  <c:v>0.03</c:v>
                </c:pt>
                <c:pt idx="2615">
                  <c:v>0.09</c:v>
                </c:pt>
                <c:pt idx="2616">
                  <c:v>0.03</c:v>
                </c:pt>
                <c:pt idx="2617">
                  <c:v>0.12</c:v>
                </c:pt>
                <c:pt idx="2618">
                  <c:v>0.03</c:v>
                </c:pt>
                <c:pt idx="2619">
                  <c:v>0.09</c:v>
                </c:pt>
                <c:pt idx="2620">
                  <c:v>0</c:v>
                </c:pt>
                <c:pt idx="2621">
                  <c:v>0.09</c:v>
                </c:pt>
                <c:pt idx="2622">
                  <c:v>0</c:v>
                </c:pt>
                <c:pt idx="2623">
                  <c:v>0.12</c:v>
                </c:pt>
                <c:pt idx="2624">
                  <c:v>0.03</c:v>
                </c:pt>
                <c:pt idx="2625">
                  <c:v>0.09</c:v>
                </c:pt>
                <c:pt idx="2626">
                  <c:v>0.03</c:v>
                </c:pt>
                <c:pt idx="2627">
                  <c:v>0.09</c:v>
                </c:pt>
                <c:pt idx="2628">
                  <c:v>0.03</c:v>
                </c:pt>
                <c:pt idx="2629">
                  <c:v>0.09</c:v>
                </c:pt>
                <c:pt idx="2630">
                  <c:v>0.03</c:v>
                </c:pt>
                <c:pt idx="2631">
                  <c:v>0.09</c:v>
                </c:pt>
                <c:pt idx="2632">
                  <c:v>0</c:v>
                </c:pt>
                <c:pt idx="2633">
                  <c:v>0.12</c:v>
                </c:pt>
                <c:pt idx="2634">
                  <c:v>0.03</c:v>
                </c:pt>
                <c:pt idx="2635">
                  <c:v>0.09</c:v>
                </c:pt>
                <c:pt idx="2636">
                  <c:v>0.03</c:v>
                </c:pt>
                <c:pt idx="2637">
                  <c:v>0.12</c:v>
                </c:pt>
                <c:pt idx="2638">
                  <c:v>0</c:v>
                </c:pt>
                <c:pt idx="2639">
                  <c:v>0.12</c:v>
                </c:pt>
                <c:pt idx="2640">
                  <c:v>0.03</c:v>
                </c:pt>
                <c:pt idx="2641">
                  <c:v>0.09</c:v>
                </c:pt>
                <c:pt idx="2642">
                  <c:v>0</c:v>
                </c:pt>
                <c:pt idx="2643">
                  <c:v>0.09</c:v>
                </c:pt>
                <c:pt idx="2644">
                  <c:v>0.03</c:v>
                </c:pt>
                <c:pt idx="2645">
                  <c:v>0.12</c:v>
                </c:pt>
                <c:pt idx="2646">
                  <c:v>0.03</c:v>
                </c:pt>
                <c:pt idx="2647">
                  <c:v>0.12</c:v>
                </c:pt>
                <c:pt idx="2648">
                  <c:v>0.03</c:v>
                </c:pt>
                <c:pt idx="2649">
                  <c:v>0.09</c:v>
                </c:pt>
                <c:pt idx="2650">
                  <c:v>0</c:v>
                </c:pt>
                <c:pt idx="2651">
                  <c:v>0.12</c:v>
                </c:pt>
                <c:pt idx="2652">
                  <c:v>0.03</c:v>
                </c:pt>
                <c:pt idx="2653">
                  <c:v>0.09</c:v>
                </c:pt>
                <c:pt idx="2654">
                  <c:v>0.03</c:v>
                </c:pt>
                <c:pt idx="2655">
                  <c:v>0.06</c:v>
                </c:pt>
                <c:pt idx="2656">
                  <c:v>0.03</c:v>
                </c:pt>
                <c:pt idx="2657">
                  <c:v>0.06</c:v>
                </c:pt>
                <c:pt idx="2658">
                  <c:v>0.03</c:v>
                </c:pt>
                <c:pt idx="2659">
                  <c:v>0.06</c:v>
                </c:pt>
                <c:pt idx="2660">
                  <c:v>0</c:v>
                </c:pt>
                <c:pt idx="2661">
                  <c:v>0.09</c:v>
                </c:pt>
                <c:pt idx="2662">
                  <c:v>0.03</c:v>
                </c:pt>
                <c:pt idx="2663">
                  <c:v>0.06</c:v>
                </c:pt>
                <c:pt idx="2664">
                  <c:v>0.03</c:v>
                </c:pt>
                <c:pt idx="2665">
                  <c:v>0.09</c:v>
                </c:pt>
                <c:pt idx="2666">
                  <c:v>0</c:v>
                </c:pt>
                <c:pt idx="2667">
                  <c:v>0.12</c:v>
                </c:pt>
                <c:pt idx="2668">
                  <c:v>0.03</c:v>
                </c:pt>
                <c:pt idx="2669">
                  <c:v>0.12</c:v>
                </c:pt>
                <c:pt idx="2670">
                  <c:v>0.03</c:v>
                </c:pt>
                <c:pt idx="2671">
                  <c:v>0.09</c:v>
                </c:pt>
                <c:pt idx="2672">
                  <c:v>0.03</c:v>
                </c:pt>
                <c:pt idx="2673">
                  <c:v>0.09</c:v>
                </c:pt>
                <c:pt idx="2674">
                  <c:v>0.03</c:v>
                </c:pt>
                <c:pt idx="2675">
                  <c:v>0.06</c:v>
                </c:pt>
                <c:pt idx="2676">
                  <c:v>0</c:v>
                </c:pt>
                <c:pt idx="2677">
                  <c:v>0.09</c:v>
                </c:pt>
                <c:pt idx="2678">
                  <c:v>0.03</c:v>
                </c:pt>
                <c:pt idx="2679">
                  <c:v>0.09</c:v>
                </c:pt>
                <c:pt idx="2680">
                  <c:v>0.03</c:v>
                </c:pt>
                <c:pt idx="2681">
                  <c:v>0.09</c:v>
                </c:pt>
                <c:pt idx="2682">
                  <c:v>0.03</c:v>
                </c:pt>
                <c:pt idx="2683">
                  <c:v>0.09</c:v>
                </c:pt>
                <c:pt idx="2684">
                  <c:v>0.03</c:v>
                </c:pt>
                <c:pt idx="2685">
                  <c:v>0.09</c:v>
                </c:pt>
                <c:pt idx="2686">
                  <c:v>0.03</c:v>
                </c:pt>
                <c:pt idx="2687">
                  <c:v>0.06</c:v>
                </c:pt>
                <c:pt idx="2688">
                  <c:v>0.03</c:v>
                </c:pt>
                <c:pt idx="2689">
                  <c:v>0.12</c:v>
                </c:pt>
                <c:pt idx="2690">
                  <c:v>0.03</c:v>
                </c:pt>
                <c:pt idx="2691">
                  <c:v>0.09</c:v>
                </c:pt>
                <c:pt idx="2692">
                  <c:v>0.03</c:v>
                </c:pt>
                <c:pt idx="2693">
                  <c:v>0.09</c:v>
                </c:pt>
                <c:pt idx="2694">
                  <c:v>0</c:v>
                </c:pt>
                <c:pt idx="2695">
                  <c:v>0.03</c:v>
                </c:pt>
                <c:pt idx="2696">
                  <c:v>0.03</c:v>
                </c:pt>
                <c:pt idx="2697">
                  <c:v>0.06</c:v>
                </c:pt>
                <c:pt idx="2698">
                  <c:v>0.03</c:v>
                </c:pt>
                <c:pt idx="2699">
                  <c:v>0.09</c:v>
                </c:pt>
                <c:pt idx="2700">
                  <c:v>0.03</c:v>
                </c:pt>
                <c:pt idx="2701">
                  <c:v>0.09</c:v>
                </c:pt>
                <c:pt idx="2702">
                  <c:v>0.03</c:v>
                </c:pt>
                <c:pt idx="2703">
                  <c:v>0.12</c:v>
                </c:pt>
                <c:pt idx="2704">
                  <c:v>0.03</c:v>
                </c:pt>
                <c:pt idx="2705">
                  <c:v>0.12</c:v>
                </c:pt>
                <c:pt idx="2706">
                  <c:v>0.03</c:v>
                </c:pt>
                <c:pt idx="2707">
                  <c:v>0.09</c:v>
                </c:pt>
                <c:pt idx="2708">
                  <c:v>0.03</c:v>
                </c:pt>
                <c:pt idx="2709">
                  <c:v>0.09</c:v>
                </c:pt>
                <c:pt idx="2710">
                  <c:v>0.03</c:v>
                </c:pt>
                <c:pt idx="2711">
                  <c:v>0.12</c:v>
                </c:pt>
                <c:pt idx="2712">
                  <c:v>0.03</c:v>
                </c:pt>
                <c:pt idx="2713">
                  <c:v>0.09</c:v>
                </c:pt>
                <c:pt idx="2714">
                  <c:v>0.03</c:v>
                </c:pt>
                <c:pt idx="2715">
                  <c:v>0.09</c:v>
                </c:pt>
                <c:pt idx="2716">
                  <c:v>0</c:v>
                </c:pt>
                <c:pt idx="2717">
                  <c:v>0.09</c:v>
                </c:pt>
                <c:pt idx="2718">
                  <c:v>0.03</c:v>
                </c:pt>
                <c:pt idx="2719">
                  <c:v>0.06</c:v>
                </c:pt>
                <c:pt idx="2720">
                  <c:v>0.03</c:v>
                </c:pt>
                <c:pt idx="2721">
                  <c:v>0.12</c:v>
                </c:pt>
                <c:pt idx="2722">
                  <c:v>0.03</c:v>
                </c:pt>
                <c:pt idx="2723">
                  <c:v>0.09</c:v>
                </c:pt>
                <c:pt idx="2724">
                  <c:v>0.03</c:v>
                </c:pt>
                <c:pt idx="2725">
                  <c:v>0.06</c:v>
                </c:pt>
                <c:pt idx="2726">
                  <c:v>0.03</c:v>
                </c:pt>
                <c:pt idx="2727">
                  <c:v>0.09</c:v>
                </c:pt>
                <c:pt idx="2728">
                  <c:v>0</c:v>
                </c:pt>
                <c:pt idx="2729">
                  <c:v>0.12</c:v>
                </c:pt>
                <c:pt idx="2730">
                  <c:v>0.03</c:v>
                </c:pt>
                <c:pt idx="2731">
                  <c:v>0.09</c:v>
                </c:pt>
                <c:pt idx="2732">
                  <c:v>0.03</c:v>
                </c:pt>
                <c:pt idx="2733">
                  <c:v>0.09</c:v>
                </c:pt>
                <c:pt idx="2734">
                  <c:v>0</c:v>
                </c:pt>
                <c:pt idx="2735">
                  <c:v>0.09</c:v>
                </c:pt>
                <c:pt idx="2736">
                  <c:v>0.03</c:v>
                </c:pt>
                <c:pt idx="2737">
                  <c:v>0.09</c:v>
                </c:pt>
                <c:pt idx="2738">
                  <c:v>0.03</c:v>
                </c:pt>
                <c:pt idx="2739">
                  <c:v>0.09</c:v>
                </c:pt>
                <c:pt idx="2740">
                  <c:v>0</c:v>
                </c:pt>
                <c:pt idx="2741">
                  <c:v>0.12</c:v>
                </c:pt>
                <c:pt idx="2742">
                  <c:v>0.03</c:v>
                </c:pt>
                <c:pt idx="2743">
                  <c:v>0.12</c:v>
                </c:pt>
                <c:pt idx="2744">
                  <c:v>0</c:v>
                </c:pt>
                <c:pt idx="2745">
                  <c:v>0.06</c:v>
                </c:pt>
                <c:pt idx="2746">
                  <c:v>0.03</c:v>
                </c:pt>
                <c:pt idx="2747">
                  <c:v>0.12</c:v>
                </c:pt>
                <c:pt idx="2748">
                  <c:v>0.03</c:v>
                </c:pt>
                <c:pt idx="2749">
                  <c:v>0.09</c:v>
                </c:pt>
                <c:pt idx="2750">
                  <c:v>0.03</c:v>
                </c:pt>
                <c:pt idx="2751">
                  <c:v>0.12</c:v>
                </c:pt>
                <c:pt idx="2752">
                  <c:v>0.03</c:v>
                </c:pt>
                <c:pt idx="2753">
                  <c:v>0.09</c:v>
                </c:pt>
                <c:pt idx="2754">
                  <c:v>0.03</c:v>
                </c:pt>
                <c:pt idx="2755">
                  <c:v>0.09</c:v>
                </c:pt>
                <c:pt idx="2756">
                  <c:v>0.03</c:v>
                </c:pt>
                <c:pt idx="2757">
                  <c:v>0.09</c:v>
                </c:pt>
                <c:pt idx="2758">
                  <c:v>0</c:v>
                </c:pt>
                <c:pt idx="2759">
                  <c:v>0.12</c:v>
                </c:pt>
                <c:pt idx="2760">
                  <c:v>0.03</c:v>
                </c:pt>
                <c:pt idx="2761">
                  <c:v>0.06</c:v>
                </c:pt>
                <c:pt idx="2762">
                  <c:v>0.03</c:v>
                </c:pt>
                <c:pt idx="2763">
                  <c:v>0.12</c:v>
                </c:pt>
                <c:pt idx="2764">
                  <c:v>0.03</c:v>
                </c:pt>
                <c:pt idx="2765">
                  <c:v>0.09</c:v>
                </c:pt>
                <c:pt idx="2766">
                  <c:v>0</c:v>
                </c:pt>
                <c:pt idx="2767">
                  <c:v>0.09</c:v>
                </c:pt>
                <c:pt idx="2768">
                  <c:v>0.03</c:v>
                </c:pt>
                <c:pt idx="2769">
                  <c:v>0.12</c:v>
                </c:pt>
                <c:pt idx="2770">
                  <c:v>0</c:v>
                </c:pt>
                <c:pt idx="2771">
                  <c:v>0.09</c:v>
                </c:pt>
                <c:pt idx="2772">
                  <c:v>0</c:v>
                </c:pt>
                <c:pt idx="2773">
                  <c:v>0.09</c:v>
                </c:pt>
                <c:pt idx="2774">
                  <c:v>0</c:v>
                </c:pt>
                <c:pt idx="2775">
                  <c:v>0.12</c:v>
                </c:pt>
                <c:pt idx="2776">
                  <c:v>0</c:v>
                </c:pt>
                <c:pt idx="2777">
                  <c:v>0.12</c:v>
                </c:pt>
                <c:pt idx="2778">
                  <c:v>0.03</c:v>
                </c:pt>
                <c:pt idx="2779">
                  <c:v>0.12</c:v>
                </c:pt>
                <c:pt idx="2780">
                  <c:v>0.03</c:v>
                </c:pt>
                <c:pt idx="2781">
                  <c:v>0.09</c:v>
                </c:pt>
                <c:pt idx="2782">
                  <c:v>0.03</c:v>
                </c:pt>
                <c:pt idx="2783">
                  <c:v>0.09</c:v>
                </c:pt>
                <c:pt idx="2784">
                  <c:v>0</c:v>
                </c:pt>
                <c:pt idx="2785">
                  <c:v>0.12</c:v>
                </c:pt>
                <c:pt idx="2786">
                  <c:v>0</c:v>
                </c:pt>
                <c:pt idx="2787">
                  <c:v>0.09</c:v>
                </c:pt>
                <c:pt idx="2788">
                  <c:v>0</c:v>
                </c:pt>
                <c:pt idx="2789">
                  <c:v>0.12</c:v>
                </c:pt>
                <c:pt idx="2790">
                  <c:v>0.03</c:v>
                </c:pt>
                <c:pt idx="2791">
                  <c:v>0.06</c:v>
                </c:pt>
                <c:pt idx="2792">
                  <c:v>0</c:v>
                </c:pt>
                <c:pt idx="2793">
                  <c:v>0.06</c:v>
                </c:pt>
                <c:pt idx="2794">
                  <c:v>0</c:v>
                </c:pt>
                <c:pt idx="2795">
                  <c:v>0.12</c:v>
                </c:pt>
                <c:pt idx="2796">
                  <c:v>0.03</c:v>
                </c:pt>
                <c:pt idx="2797">
                  <c:v>0.09</c:v>
                </c:pt>
                <c:pt idx="2798">
                  <c:v>0.03</c:v>
                </c:pt>
                <c:pt idx="2799">
                  <c:v>0.09</c:v>
                </c:pt>
                <c:pt idx="2800">
                  <c:v>0.03</c:v>
                </c:pt>
                <c:pt idx="2801">
                  <c:v>0.12</c:v>
                </c:pt>
                <c:pt idx="2802">
                  <c:v>0.03</c:v>
                </c:pt>
                <c:pt idx="2803">
                  <c:v>0.09</c:v>
                </c:pt>
                <c:pt idx="2804">
                  <c:v>0</c:v>
                </c:pt>
                <c:pt idx="2805">
                  <c:v>0.09</c:v>
                </c:pt>
                <c:pt idx="2806">
                  <c:v>0</c:v>
                </c:pt>
                <c:pt idx="2807">
                  <c:v>0.09</c:v>
                </c:pt>
                <c:pt idx="2808">
                  <c:v>0.03</c:v>
                </c:pt>
                <c:pt idx="2809">
                  <c:v>0.12</c:v>
                </c:pt>
                <c:pt idx="2810">
                  <c:v>0.03</c:v>
                </c:pt>
                <c:pt idx="2811">
                  <c:v>0.09</c:v>
                </c:pt>
                <c:pt idx="2812">
                  <c:v>0.03</c:v>
                </c:pt>
                <c:pt idx="2813">
                  <c:v>0.09</c:v>
                </c:pt>
                <c:pt idx="2814">
                  <c:v>0.03</c:v>
                </c:pt>
                <c:pt idx="2815">
                  <c:v>0.09</c:v>
                </c:pt>
                <c:pt idx="2816">
                  <c:v>0.03</c:v>
                </c:pt>
                <c:pt idx="2817">
                  <c:v>0.12</c:v>
                </c:pt>
                <c:pt idx="2818">
                  <c:v>0</c:v>
                </c:pt>
                <c:pt idx="2819">
                  <c:v>0.09</c:v>
                </c:pt>
                <c:pt idx="2820">
                  <c:v>0</c:v>
                </c:pt>
                <c:pt idx="2821">
                  <c:v>0.09</c:v>
                </c:pt>
                <c:pt idx="2822">
                  <c:v>0.03</c:v>
                </c:pt>
                <c:pt idx="2823">
                  <c:v>0.12</c:v>
                </c:pt>
                <c:pt idx="2824">
                  <c:v>0.03</c:v>
                </c:pt>
                <c:pt idx="2825">
                  <c:v>0.09</c:v>
                </c:pt>
                <c:pt idx="2826">
                  <c:v>0.03</c:v>
                </c:pt>
                <c:pt idx="2827">
                  <c:v>0.12</c:v>
                </c:pt>
                <c:pt idx="2828">
                  <c:v>0.03</c:v>
                </c:pt>
                <c:pt idx="2829">
                  <c:v>0.09</c:v>
                </c:pt>
                <c:pt idx="2830">
                  <c:v>0.03</c:v>
                </c:pt>
                <c:pt idx="2831">
                  <c:v>0.09</c:v>
                </c:pt>
                <c:pt idx="2832">
                  <c:v>0.03</c:v>
                </c:pt>
                <c:pt idx="2833">
                  <c:v>0.12</c:v>
                </c:pt>
                <c:pt idx="2834">
                  <c:v>0.03</c:v>
                </c:pt>
                <c:pt idx="2835">
                  <c:v>0.09</c:v>
                </c:pt>
                <c:pt idx="2836">
                  <c:v>0.03</c:v>
                </c:pt>
                <c:pt idx="2837">
                  <c:v>0.09</c:v>
                </c:pt>
                <c:pt idx="2838">
                  <c:v>0</c:v>
                </c:pt>
                <c:pt idx="2839">
                  <c:v>0.12</c:v>
                </c:pt>
                <c:pt idx="2840">
                  <c:v>0</c:v>
                </c:pt>
                <c:pt idx="2841">
                  <c:v>0.09</c:v>
                </c:pt>
                <c:pt idx="2842">
                  <c:v>0.03</c:v>
                </c:pt>
                <c:pt idx="2843">
                  <c:v>0.06</c:v>
                </c:pt>
                <c:pt idx="2844">
                  <c:v>0.03</c:v>
                </c:pt>
                <c:pt idx="2845">
                  <c:v>0.12</c:v>
                </c:pt>
                <c:pt idx="2846">
                  <c:v>0.03</c:v>
                </c:pt>
                <c:pt idx="2847">
                  <c:v>0.09</c:v>
                </c:pt>
                <c:pt idx="2848">
                  <c:v>0.03</c:v>
                </c:pt>
                <c:pt idx="2849">
                  <c:v>0.12</c:v>
                </c:pt>
                <c:pt idx="2850">
                  <c:v>0</c:v>
                </c:pt>
                <c:pt idx="2851">
                  <c:v>0.12</c:v>
                </c:pt>
                <c:pt idx="2852">
                  <c:v>0.03</c:v>
                </c:pt>
                <c:pt idx="2853">
                  <c:v>0.09</c:v>
                </c:pt>
                <c:pt idx="2854">
                  <c:v>0</c:v>
                </c:pt>
                <c:pt idx="2855">
                  <c:v>0.09</c:v>
                </c:pt>
                <c:pt idx="2856">
                  <c:v>0</c:v>
                </c:pt>
                <c:pt idx="2857">
                  <c:v>0.12</c:v>
                </c:pt>
                <c:pt idx="2858">
                  <c:v>0.03</c:v>
                </c:pt>
                <c:pt idx="2859">
                  <c:v>0.09</c:v>
                </c:pt>
                <c:pt idx="2860">
                  <c:v>0.03</c:v>
                </c:pt>
                <c:pt idx="2861">
                  <c:v>0.09</c:v>
                </c:pt>
                <c:pt idx="2862">
                  <c:v>0.03</c:v>
                </c:pt>
                <c:pt idx="2863">
                  <c:v>0.06</c:v>
                </c:pt>
                <c:pt idx="2864">
                  <c:v>0.03</c:v>
                </c:pt>
                <c:pt idx="2865">
                  <c:v>0.09</c:v>
                </c:pt>
                <c:pt idx="2866">
                  <c:v>0.03</c:v>
                </c:pt>
                <c:pt idx="2867">
                  <c:v>0.09</c:v>
                </c:pt>
                <c:pt idx="2868">
                  <c:v>0.03</c:v>
                </c:pt>
                <c:pt idx="2869">
                  <c:v>0.12</c:v>
                </c:pt>
                <c:pt idx="2870">
                  <c:v>0.03</c:v>
                </c:pt>
                <c:pt idx="2871">
                  <c:v>0.09</c:v>
                </c:pt>
                <c:pt idx="2872">
                  <c:v>0.03</c:v>
                </c:pt>
                <c:pt idx="2873">
                  <c:v>0.09</c:v>
                </c:pt>
                <c:pt idx="2874">
                  <c:v>0.03</c:v>
                </c:pt>
                <c:pt idx="2875">
                  <c:v>0.12</c:v>
                </c:pt>
                <c:pt idx="2876">
                  <c:v>0.03</c:v>
                </c:pt>
                <c:pt idx="2877">
                  <c:v>0.09</c:v>
                </c:pt>
                <c:pt idx="2878">
                  <c:v>0.03</c:v>
                </c:pt>
                <c:pt idx="2879">
                  <c:v>0.12</c:v>
                </c:pt>
                <c:pt idx="2880">
                  <c:v>0.03</c:v>
                </c:pt>
                <c:pt idx="2881">
                  <c:v>0.12</c:v>
                </c:pt>
                <c:pt idx="2882">
                  <c:v>0.03</c:v>
                </c:pt>
                <c:pt idx="2883">
                  <c:v>0.09</c:v>
                </c:pt>
                <c:pt idx="2884">
                  <c:v>0.03</c:v>
                </c:pt>
                <c:pt idx="2885">
                  <c:v>0.06</c:v>
                </c:pt>
                <c:pt idx="2886">
                  <c:v>0.03</c:v>
                </c:pt>
                <c:pt idx="2887">
                  <c:v>0.09</c:v>
                </c:pt>
                <c:pt idx="2888">
                  <c:v>0.03</c:v>
                </c:pt>
                <c:pt idx="2889">
                  <c:v>0.12</c:v>
                </c:pt>
                <c:pt idx="2890">
                  <c:v>0</c:v>
                </c:pt>
                <c:pt idx="2891">
                  <c:v>0.09</c:v>
                </c:pt>
                <c:pt idx="2892">
                  <c:v>0</c:v>
                </c:pt>
                <c:pt idx="2893">
                  <c:v>0.12</c:v>
                </c:pt>
                <c:pt idx="2894">
                  <c:v>0</c:v>
                </c:pt>
                <c:pt idx="2895">
                  <c:v>0.06</c:v>
                </c:pt>
                <c:pt idx="2896">
                  <c:v>0.03</c:v>
                </c:pt>
                <c:pt idx="2897">
                  <c:v>0.06</c:v>
                </c:pt>
                <c:pt idx="2898">
                  <c:v>0.03</c:v>
                </c:pt>
                <c:pt idx="2899">
                  <c:v>0.09</c:v>
                </c:pt>
                <c:pt idx="2900">
                  <c:v>0.03</c:v>
                </c:pt>
                <c:pt idx="2901">
                  <c:v>0.09</c:v>
                </c:pt>
                <c:pt idx="2902">
                  <c:v>0.03</c:v>
                </c:pt>
                <c:pt idx="2903">
                  <c:v>0.12</c:v>
                </c:pt>
                <c:pt idx="2904">
                  <c:v>0.03</c:v>
                </c:pt>
                <c:pt idx="2905">
                  <c:v>0.09</c:v>
                </c:pt>
                <c:pt idx="2906">
                  <c:v>0</c:v>
                </c:pt>
                <c:pt idx="2907">
                  <c:v>0.12</c:v>
                </c:pt>
                <c:pt idx="2908">
                  <c:v>0.03</c:v>
                </c:pt>
                <c:pt idx="2909">
                  <c:v>0.12</c:v>
                </c:pt>
                <c:pt idx="2910">
                  <c:v>0</c:v>
                </c:pt>
                <c:pt idx="2911">
                  <c:v>0.15</c:v>
                </c:pt>
                <c:pt idx="2912">
                  <c:v>0.21</c:v>
                </c:pt>
                <c:pt idx="2913">
                  <c:v>0.09</c:v>
                </c:pt>
                <c:pt idx="2914">
                  <c:v>0</c:v>
                </c:pt>
                <c:pt idx="2915">
                  <c:v>0.09</c:v>
                </c:pt>
                <c:pt idx="2916">
                  <c:v>0.03</c:v>
                </c:pt>
                <c:pt idx="2917">
                  <c:v>0.03</c:v>
                </c:pt>
                <c:pt idx="2918">
                  <c:v>0.15</c:v>
                </c:pt>
                <c:pt idx="2919">
                  <c:v>0.06</c:v>
                </c:pt>
                <c:pt idx="2920">
                  <c:v>0.12</c:v>
                </c:pt>
                <c:pt idx="2921">
                  <c:v>0.18</c:v>
                </c:pt>
                <c:pt idx="2922">
                  <c:v>0.12</c:v>
                </c:pt>
                <c:pt idx="2923">
                  <c:v>0.09</c:v>
                </c:pt>
                <c:pt idx="2924">
                  <c:v>0.09</c:v>
                </c:pt>
                <c:pt idx="2925">
                  <c:v>0.03</c:v>
                </c:pt>
                <c:pt idx="2926">
                  <c:v>0.09</c:v>
                </c:pt>
                <c:pt idx="2927">
                  <c:v>0.03</c:v>
                </c:pt>
                <c:pt idx="2928">
                  <c:v>0.12</c:v>
                </c:pt>
                <c:pt idx="2929">
                  <c:v>0</c:v>
                </c:pt>
                <c:pt idx="2930">
                  <c:v>0.09</c:v>
                </c:pt>
                <c:pt idx="2931">
                  <c:v>0</c:v>
                </c:pt>
                <c:pt idx="2932">
                  <c:v>0.09</c:v>
                </c:pt>
                <c:pt idx="2933">
                  <c:v>0.03</c:v>
                </c:pt>
                <c:pt idx="2934">
                  <c:v>0.09</c:v>
                </c:pt>
                <c:pt idx="2935">
                  <c:v>0</c:v>
                </c:pt>
                <c:pt idx="2936">
                  <c:v>0</c:v>
                </c:pt>
                <c:pt idx="2937">
                  <c:v>0</c:v>
                </c:pt>
                <c:pt idx="2938">
                  <c:v>0.12</c:v>
                </c:pt>
                <c:pt idx="2939">
                  <c:v>0.03</c:v>
                </c:pt>
                <c:pt idx="2940">
                  <c:v>0.03</c:v>
                </c:pt>
                <c:pt idx="2941">
                  <c:v>0</c:v>
                </c:pt>
                <c:pt idx="2942">
                  <c:v>0.06</c:v>
                </c:pt>
                <c:pt idx="2943">
                  <c:v>0</c:v>
                </c:pt>
                <c:pt idx="2944">
                  <c:v>0.12</c:v>
                </c:pt>
                <c:pt idx="2945">
                  <c:v>0.03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0.09</c:v>
                </c:pt>
                <c:pt idx="2950">
                  <c:v>0.12</c:v>
                </c:pt>
                <c:pt idx="2951">
                  <c:v>0</c:v>
                </c:pt>
                <c:pt idx="2952">
                  <c:v>0.06</c:v>
                </c:pt>
                <c:pt idx="2953">
                  <c:v>0</c:v>
                </c:pt>
                <c:pt idx="2954">
                  <c:v>0.09</c:v>
                </c:pt>
                <c:pt idx="2955">
                  <c:v>0</c:v>
                </c:pt>
                <c:pt idx="2956">
                  <c:v>0.09</c:v>
                </c:pt>
                <c:pt idx="2957">
                  <c:v>0</c:v>
                </c:pt>
                <c:pt idx="2958">
                  <c:v>0.09</c:v>
                </c:pt>
                <c:pt idx="2959">
                  <c:v>0</c:v>
                </c:pt>
                <c:pt idx="2960">
                  <c:v>0.09</c:v>
                </c:pt>
                <c:pt idx="2961">
                  <c:v>0</c:v>
                </c:pt>
                <c:pt idx="2962">
                  <c:v>0.09</c:v>
                </c:pt>
                <c:pt idx="2963">
                  <c:v>0.03</c:v>
                </c:pt>
                <c:pt idx="2964">
                  <c:v>0.03</c:v>
                </c:pt>
                <c:pt idx="2965">
                  <c:v>0</c:v>
                </c:pt>
                <c:pt idx="2966">
                  <c:v>0.03</c:v>
                </c:pt>
                <c:pt idx="2967">
                  <c:v>0</c:v>
                </c:pt>
                <c:pt idx="2968">
                  <c:v>0.09</c:v>
                </c:pt>
                <c:pt idx="2969">
                  <c:v>0.03</c:v>
                </c:pt>
                <c:pt idx="2970">
                  <c:v>0.06</c:v>
                </c:pt>
                <c:pt idx="2971">
                  <c:v>0</c:v>
                </c:pt>
                <c:pt idx="2972">
                  <c:v>0</c:v>
                </c:pt>
                <c:pt idx="2973">
                  <c:v>0.06</c:v>
                </c:pt>
                <c:pt idx="2974">
                  <c:v>0.09</c:v>
                </c:pt>
                <c:pt idx="2975">
                  <c:v>0.06</c:v>
                </c:pt>
                <c:pt idx="2976">
                  <c:v>0.06</c:v>
                </c:pt>
                <c:pt idx="2977">
                  <c:v>0.09</c:v>
                </c:pt>
                <c:pt idx="2978">
                  <c:v>0.12</c:v>
                </c:pt>
                <c:pt idx="2979">
                  <c:v>0.06</c:v>
                </c:pt>
                <c:pt idx="2980">
                  <c:v>0.15</c:v>
                </c:pt>
                <c:pt idx="2981">
                  <c:v>0.15</c:v>
                </c:pt>
                <c:pt idx="2982">
                  <c:v>0.12</c:v>
                </c:pt>
                <c:pt idx="2983">
                  <c:v>0.18</c:v>
                </c:pt>
                <c:pt idx="2984">
                  <c:v>0.12</c:v>
                </c:pt>
                <c:pt idx="2985">
                  <c:v>0.18</c:v>
                </c:pt>
                <c:pt idx="2986">
                  <c:v>0.33</c:v>
                </c:pt>
                <c:pt idx="2987">
                  <c:v>0.15</c:v>
                </c:pt>
                <c:pt idx="2988">
                  <c:v>0.3</c:v>
                </c:pt>
                <c:pt idx="2989">
                  <c:v>0.15</c:v>
                </c:pt>
                <c:pt idx="2990">
                  <c:v>0.06</c:v>
                </c:pt>
                <c:pt idx="2991">
                  <c:v>0.03</c:v>
                </c:pt>
                <c:pt idx="2992">
                  <c:v>0.18</c:v>
                </c:pt>
                <c:pt idx="2993">
                  <c:v>0.12</c:v>
                </c:pt>
                <c:pt idx="2994">
                  <c:v>0.24</c:v>
                </c:pt>
                <c:pt idx="2995">
                  <c:v>0.12</c:v>
                </c:pt>
                <c:pt idx="2996">
                  <c:v>0.12</c:v>
                </c:pt>
                <c:pt idx="2997">
                  <c:v>0.06</c:v>
                </c:pt>
                <c:pt idx="2998">
                  <c:v>0.12</c:v>
                </c:pt>
                <c:pt idx="2999">
                  <c:v>0.06</c:v>
                </c:pt>
                <c:pt idx="3000">
                  <c:v>0.3</c:v>
                </c:pt>
                <c:pt idx="3001">
                  <c:v>0.03</c:v>
                </c:pt>
                <c:pt idx="3002">
                  <c:v>0.24</c:v>
                </c:pt>
                <c:pt idx="3003">
                  <c:v>0.12</c:v>
                </c:pt>
                <c:pt idx="3004">
                  <c:v>0.36</c:v>
                </c:pt>
                <c:pt idx="3005">
                  <c:v>0.09</c:v>
                </c:pt>
                <c:pt idx="3006">
                  <c:v>0.09</c:v>
                </c:pt>
                <c:pt idx="3007">
                  <c:v>0.21</c:v>
                </c:pt>
                <c:pt idx="3008">
                  <c:v>0.27</c:v>
                </c:pt>
                <c:pt idx="3009">
                  <c:v>0.21</c:v>
                </c:pt>
                <c:pt idx="3010">
                  <c:v>0.03</c:v>
                </c:pt>
                <c:pt idx="3011">
                  <c:v>0.03</c:v>
                </c:pt>
                <c:pt idx="3012">
                  <c:v>0.06</c:v>
                </c:pt>
                <c:pt idx="3013">
                  <c:v>0.03</c:v>
                </c:pt>
                <c:pt idx="3014">
                  <c:v>0.06</c:v>
                </c:pt>
                <c:pt idx="3015">
                  <c:v>0</c:v>
                </c:pt>
                <c:pt idx="3016">
                  <c:v>0.03</c:v>
                </c:pt>
                <c:pt idx="3017">
                  <c:v>0.09</c:v>
                </c:pt>
                <c:pt idx="3018">
                  <c:v>0.18</c:v>
                </c:pt>
                <c:pt idx="3019">
                  <c:v>0.15</c:v>
                </c:pt>
                <c:pt idx="3020">
                  <c:v>0.06</c:v>
                </c:pt>
                <c:pt idx="3021">
                  <c:v>0</c:v>
                </c:pt>
                <c:pt idx="3022">
                  <c:v>0.03</c:v>
                </c:pt>
                <c:pt idx="3023">
                  <c:v>0.06</c:v>
                </c:pt>
                <c:pt idx="3024">
                  <c:v>0</c:v>
                </c:pt>
                <c:pt idx="3025">
                  <c:v>0.03</c:v>
                </c:pt>
                <c:pt idx="3026">
                  <c:v>0.24</c:v>
                </c:pt>
                <c:pt idx="3027">
                  <c:v>0.03</c:v>
                </c:pt>
                <c:pt idx="3028">
                  <c:v>0</c:v>
                </c:pt>
                <c:pt idx="3029">
                  <c:v>0</c:v>
                </c:pt>
                <c:pt idx="3030">
                  <c:v>0</c:v>
                </c:pt>
                <c:pt idx="3031">
                  <c:v>0.24</c:v>
                </c:pt>
                <c:pt idx="3032">
                  <c:v>0.03</c:v>
                </c:pt>
                <c:pt idx="3033">
                  <c:v>0.03</c:v>
                </c:pt>
                <c:pt idx="3034">
                  <c:v>0.06</c:v>
                </c:pt>
                <c:pt idx="3035">
                  <c:v>0.03</c:v>
                </c:pt>
                <c:pt idx="3036">
                  <c:v>0.09</c:v>
                </c:pt>
                <c:pt idx="3037">
                  <c:v>0.06</c:v>
                </c:pt>
                <c:pt idx="3038">
                  <c:v>0.69</c:v>
                </c:pt>
                <c:pt idx="3039">
                  <c:v>0.09</c:v>
                </c:pt>
                <c:pt idx="3040">
                  <c:v>0.15</c:v>
                </c:pt>
                <c:pt idx="3041">
                  <c:v>0.15</c:v>
                </c:pt>
                <c:pt idx="3042">
                  <c:v>0.03</c:v>
                </c:pt>
                <c:pt idx="3043">
                  <c:v>0.12</c:v>
                </c:pt>
                <c:pt idx="3044">
                  <c:v>0.21</c:v>
                </c:pt>
                <c:pt idx="3045">
                  <c:v>0.03</c:v>
                </c:pt>
                <c:pt idx="3046">
                  <c:v>0.48</c:v>
                </c:pt>
                <c:pt idx="3047">
                  <c:v>0.15</c:v>
                </c:pt>
                <c:pt idx="3048">
                  <c:v>0.15</c:v>
                </c:pt>
                <c:pt idx="3049">
                  <c:v>0.03</c:v>
                </c:pt>
                <c:pt idx="3050">
                  <c:v>0.12</c:v>
                </c:pt>
                <c:pt idx="3051">
                  <c:v>0</c:v>
                </c:pt>
                <c:pt idx="3052">
                  <c:v>0.06</c:v>
                </c:pt>
                <c:pt idx="3053">
                  <c:v>0.09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0.09</c:v>
                </c:pt>
                <c:pt idx="3058">
                  <c:v>0.15</c:v>
                </c:pt>
                <c:pt idx="3059">
                  <c:v>0.03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</c:v>
                </c:pt>
                <c:pt idx="3064">
                  <c:v>0.03</c:v>
                </c:pt>
                <c:pt idx="3065">
                  <c:v>0</c:v>
                </c:pt>
                <c:pt idx="3066">
                  <c:v>0.09</c:v>
                </c:pt>
                <c:pt idx="3067">
                  <c:v>0.03</c:v>
                </c:pt>
                <c:pt idx="3068">
                  <c:v>0</c:v>
                </c:pt>
                <c:pt idx="3069">
                  <c:v>0.12</c:v>
                </c:pt>
                <c:pt idx="3070">
                  <c:v>0.09</c:v>
                </c:pt>
                <c:pt idx="3071">
                  <c:v>0</c:v>
                </c:pt>
                <c:pt idx="3072">
                  <c:v>0.03</c:v>
                </c:pt>
                <c:pt idx="3073">
                  <c:v>0.09</c:v>
                </c:pt>
                <c:pt idx="3074">
                  <c:v>0.24</c:v>
                </c:pt>
                <c:pt idx="3075">
                  <c:v>0.09</c:v>
                </c:pt>
                <c:pt idx="3076">
                  <c:v>0.15</c:v>
                </c:pt>
                <c:pt idx="3077">
                  <c:v>0.15</c:v>
                </c:pt>
                <c:pt idx="3078">
                  <c:v>0.03</c:v>
                </c:pt>
                <c:pt idx="3079">
                  <c:v>0</c:v>
                </c:pt>
                <c:pt idx="3080">
                  <c:v>0</c:v>
                </c:pt>
                <c:pt idx="3081">
                  <c:v>0.12</c:v>
                </c:pt>
                <c:pt idx="3082">
                  <c:v>0.12</c:v>
                </c:pt>
                <c:pt idx="3083">
                  <c:v>0.03</c:v>
                </c:pt>
                <c:pt idx="3084">
                  <c:v>0.06</c:v>
                </c:pt>
                <c:pt idx="3085">
                  <c:v>0</c:v>
                </c:pt>
                <c:pt idx="3086">
                  <c:v>0.03</c:v>
                </c:pt>
                <c:pt idx="3087">
                  <c:v>0.12</c:v>
                </c:pt>
                <c:pt idx="3088">
                  <c:v>0.12</c:v>
                </c:pt>
                <c:pt idx="3089">
                  <c:v>0.24</c:v>
                </c:pt>
                <c:pt idx="3090">
                  <c:v>0.06</c:v>
                </c:pt>
                <c:pt idx="3091">
                  <c:v>0.06</c:v>
                </c:pt>
                <c:pt idx="3092">
                  <c:v>0.06</c:v>
                </c:pt>
                <c:pt idx="3093">
                  <c:v>0</c:v>
                </c:pt>
                <c:pt idx="3094">
                  <c:v>0.06</c:v>
                </c:pt>
                <c:pt idx="3095">
                  <c:v>0.03</c:v>
                </c:pt>
                <c:pt idx="3096">
                  <c:v>0.09</c:v>
                </c:pt>
                <c:pt idx="3097">
                  <c:v>0.15</c:v>
                </c:pt>
                <c:pt idx="3098">
                  <c:v>0.12</c:v>
                </c:pt>
                <c:pt idx="3099">
                  <c:v>0</c:v>
                </c:pt>
                <c:pt idx="3100">
                  <c:v>0.06</c:v>
                </c:pt>
                <c:pt idx="3101">
                  <c:v>0.09</c:v>
                </c:pt>
                <c:pt idx="3102">
                  <c:v>0.12</c:v>
                </c:pt>
                <c:pt idx="3103">
                  <c:v>0.09</c:v>
                </c:pt>
                <c:pt idx="3104">
                  <c:v>0.03</c:v>
                </c:pt>
                <c:pt idx="3105">
                  <c:v>0</c:v>
                </c:pt>
                <c:pt idx="3106">
                  <c:v>0</c:v>
                </c:pt>
                <c:pt idx="3107">
                  <c:v>0</c:v>
                </c:pt>
                <c:pt idx="3108">
                  <c:v>0.21</c:v>
                </c:pt>
                <c:pt idx="3109">
                  <c:v>0.03</c:v>
                </c:pt>
                <c:pt idx="3110">
                  <c:v>0.12</c:v>
                </c:pt>
                <c:pt idx="3111">
                  <c:v>0.03</c:v>
                </c:pt>
                <c:pt idx="3112">
                  <c:v>0</c:v>
                </c:pt>
                <c:pt idx="3113">
                  <c:v>0.03</c:v>
                </c:pt>
                <c:pt idx="3114">
                  <c:v>0</c:v>
                </c:pt>
                <c:pt idx="3115">
                  <c:v>0.06</c:v>
                </c:pt>
                <c:pt idx="3116">
                  <c:v>0</c:v>
                </c:pt>
                <c:pt idx="3117">
                  <c:v>0.03</c:v>
                </c:pt>
                <c:pt idx="3118">
                  <c:v>0.03</c:v>
                </c:pt>
                <c:pt idx="3119">
                  <c:v>0.03</c:v>
                </c:pt>
                <c:pt idx="3120">
                  <c:v>0.03</c:v>
                </c:pt>
                <c:pt idx="3121">
                  <c:v>0.15</c:v>
                </c:pt>
                <c:pt idx="3122">
                  <c:v>0.21</c:v>
                </c:pt>
                <c:pt idx="3123">
                  <c:v>0.18</c:v>
                </c:pt>
                <c:pt idx="3124">
                  <c:v>0.03</c:v>
                </c:pt>
                <c:pt idx="3125">
                  <c:v>0.06</c:v>
                </c:pt>
                <c:pt idx="3126">
                  <c:v>0.18</c:v>
                </c:pt>
                <c:pt idx="3127">
                  <c:v>0</c:v>
                </c:pt>
                <c:pt idx="3128">
                  <c:v>0.21</c:v>
                </c:pt>
                <c:pt idx="3129">
                  <c:v>0.12</c:v>
                </c:pt>
                <c:pt idx="3130">
                  <c:v>0.12</c:v>
                </c:pt>
                <c:pt idx="3131">
                  <c:v>0.15</c:v>
                </c:pt>
                <c:pt idx="3132">
                  <c:v>0.06</c:v>
                </c:pt>
                <c:pt idx="3133">
                  <c:v>0.03</c:v>
                </c:pt>
                <c:pt idx="3134">
                  <c:v>0.03</c:v>
                </c:pt>
                <c:pt idx="3135">
                  <c:v>0.03</c:v>
                </c:pt>
                <c:pt idx="3136">
                  <c:v>0.06</c:v>
                </c:pt>
                <c:pt idx="3137">
                  <c:v>0.09</c:v>
                </c:pt>
                <c:pt idx="3138">
                  <c:v>0.03</c:v>
                </c:pt>
                <c:pt idx="3139">
                  <c:v>0.09</c:v>
                </c:pt>
                <c:pt idx="3140">
                  <c:v>0.03</c:v>
                </c:pt>
                <c:pt idx="3141">
                  <c:v>0.21</c:v>
                </c:pt>
                <c:pt idx="3142">
                  <c:v>0.03</c:v>
                </c:pt>
                <c:pt idx="3143">
                  <c:v>0.18</c:v>
                </c:pt>
                <c:pt idx="3144">
                  <c:v>0.15</c:v>
                </c:pt>
                <c:pt idx="3145">
                  <c:v>0.39</c:v>
                </c:pt>
                <c:pt idx="3146">
                  <c:v>0</c:v>
                </c:pt>
                <c:pt idx="3147">
                  <c:v>0.09</c:v>
                </c:pt>
                <c:pt idx="3148">
                  <c:v>0.06</c:v>
                </c:pt>
                <c:pt idx="3149">
                  <c:v>0.24</c:v>
                </c:pt>
                <c:pt idx="3150">
                  <c:v>0.03</c:v>
                </c:pt>
                <c:pt idx="3151">
                  <c:v>0.12</c:v>
                </c:pt>
                <c:pt idx="3152">
                  <c:v>0.03</c:v>
                </c:pt>
                <c:pt idx="3153">
                  <c:v>0.03</c:v>
                </c:pt>
                <c:pt idx="3154">
                  <c:v>0.03</c:v>
                </c:pt>
                <c:pt idx="3155">
                  <c:v>0.03</c:v>
                </c:pt>
                <c:pt idx="3156">
                  <c:v>0</c:v>
                </c:pt>
                <c:pt idx="3157">
                  <c:v>0.06</c:v>
                </c:pt>
                <c:pt idx="3158">
                  <c:v>0.12</c:v>
                </c:pt>
                <c:pt idx="3159">
                  <c:v>0.12</c:v>
                </c:pt>
                <c:pt idx="3160">
                  <c:v>0.03</c:v>
                </c:pt>
                <c:pt idx="3161">
                  <c:v>0.12</c:v>
                </c:pt>
                <c:pt idx="3162">
                  <c:v>0.09</c:v>
                </c:pt>
                <c:pt idx="3163">
                  <c:v>0.21</c:v>
                </c:pt>
                <c:pt idx="3164">
                  <c:v>0.36</c:v>
                </c:pt>
                <c:pt idx="3165">
                  <c:v>0.3</c:v>
                </c:pt>
                <c:pt idx="3166">
                  <c:v>0.18</c:v>
                </c:pt>
                <c:pt idx="3167">
                  <c:v>0.06</c:v>
                </c:pt>
                <c:pt idx="3168">
                  <c:v>0.06</c:v>
                </c:pt>
                <c:pt idx="3169">
                  <c:v>0.03</c:v>
                </c:pt>
                <c:pt idx="3170">
                  <c:v>0</c:v>
                </c:pt>
                <c:pt idx="3171">
                  <c:v>0.21</c:v>
                </c:pt>
                <c:pt idx="3172">
                  <c:v>0.33</c:v>
                </c:pt>
                <c:pt idx="3173">
                  <c:v>0</c:v>
                </c:pt>
                <c:pt idx="3174">
                  <c:v>0.18</c:v>
                </c:pt>
                <c:pt idx="3175">
                  <c:v>0.3</c:v>
                </c:pt>
                <c:pt idx="3176">
                  <c:v>0.06</c:v>
                </c:pt>
                <c:pt idx="3177">
                  <c:v>0.03</c:v>
                </c:pt>
                <c:pt idx="3178">
                  <c:v>0</c:v>
                </c:pt>
                <c:pt idx="3179">
                  <c:v>0.24</c:v>
                </c:pt>
                <c:pt idx="3180">
                  <c:v>0.12</c:v>
                </c:pt>
                <c:pt idx="3181">
                  <c:v>0.06</c:v>
                </c:pt>
                <c:pt idx="3182">
                  <c:v>0.03</c:v>
                </c:pt>
                <c:pt idx="3183">
                  <c:v>0.36</c:v>
                </c:pt>
                <c:pt idx="3184">
                  <c:v>0.36</c:v>
                </c:pt>
                <c:pt idx="3185">
                  <c:v>0.15</c:v>
                </c:pt>
                <c:pt idx="3186">
                  <c:v>0.03</c:v>
                </c:pt>
                <c:pt idx="3187">
                  <c:v>0.03</c:v>
                </c:pt>
                <c:pt idx="3188">
                  <c:v>0</c:v>
                </c:pt>
                <c:pt idx="3189">
                  <c:v>0.09</c:v>
                </c:pt>
                <c:pt idx="3190">
                  <c:v>0.12</c:v>
                </c:pt>
                <c:pt idx="3191">
                  <c:v>0.06</c:v>
                </c:pt>
                <c:pt idx="3192">
                  <c:v>0.15</c:v>
                </c:pt>
                <c:pt idx="3193">
                  <c:v>0.15</c:v>
                </c:pt>
                <c:pt idx="3194">
                  <c:v>0.15</c:v>
                </c:pt>
                <c:pt idx="3195">
                  <c:v>0.12</c:v>
                </c:pt>
                <c:pt idx="3196">
                  <c:v>0.03</c:v>
                </c:pt>
                <c:pt idx="3197">
                  <c:v>0.27</c:v>
                </c:pt>
                <c:pt idx="3198">
                  <c:v>0.12</c:v>
                </c:pt>
                <c:pt idx="3199">
                  <c:v>0.21</c:v>
                </c:pt>
                <c:pt idx="3200">
                  <c:v>0.18</c:v>
                </c:pt>
                <c:pt idx="3201">
                  <c:v>0.06</c:v>
                </c:pt>
                <c:pt idx="3202">
                  <c:v>0.09</c:v>
                </c:pt>
                <c:pt idx="3203">
                  <c:v>0.09</c:v>
                </c:pt>
                <c:pt idx="3204">
                  <c:v>0.03</c:v>
                </c:pt>
                <c:pt idx="3205">
                  <c:v>0.12</c:v>
                </c:pt>
                <c:pt idx="3206">
                  <c:v>0.09</c:v>
                </c:pt>
                <c:pt idx="3207">
                  <c:v>0.15</c:v>
                </c:pt>
                <c:pt idx="3208">
                  <c:v>0.03</c:v>
                </c:pt>
                <c:pt idx="3209">
                  <c:v>0.03</c:v>
                </c:pt>
                <c:pt idx="3210">
                  <c:v>0.12</c:v>
                </c:pt>
                <c:pt idx="3211">
                  <c:v>0.15</c:v>
                </c:pt>
                <c:pt idx="3212">
                  <c:v>0</c:v>
                </c:pt>
                <c:pt idx="3213">
                  <c:v>0.12</c:v>
                </c:pt>
                <c:pt idx="3214">
                  <c:v>0.12</c:v>
                </c:pt>
                <c:pt idx="3215">
                  <c:v>0.03</c:v>
                </c:pt>
                <c:pt idx="3216">
                  <c:v>0.09</c:v>
                </c:pt>
                <c:pt idx="3217">
                  <c:v>0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0.21</c:v>
                </c:pt>
                <c:pt idx="3222">
                  <c:v>0.09</c:v>
                </c:pt>
                <c:pt idx="3223">
                  <c:v>0.15</c:v>
                </c:pt>
                <c:pt idx="3224">
                  <c:v>0.21</c:v>
                </c:pt>
                <c:pt idx="3225">
                  <c:v>0.12</c:v>
                </c:pt>
                <c:pt idx="3226">
                  <c:v>0</c:v>
                </c:pt>
                <c:pt idx="3227">
                  <c:v>0.15</c:v>
                </c:pt>
                <c:pt idx="3228">
                  <c:v>0.54</c:v>
                </c:pt>
                <c:pt idx="3229">
                  <c:v>0.03</c:v>
                </c:pt>
                <c:pt idx="3230">
                  <c:v>0.48</c:v>
                </c:pt>
                <c:pt idx="3231">
                  <c:v>0.39</c:v>
                </c:pt>
                <c:pt idx="3232">
                  <c:v>0.15</c:v>
                </c:pt>
                <c:pt idx="3233">
                  <c:v>0.21</c:v>
                </c:pt>
                <c:pt idx="3234">
                  <c:v>0.09</c:v>
                </c:pt>
                <c:pt idx="3235">
                  <c:v>0.06</c:v>
                </c:pt>
                <c:pt idx="3236">
                  <c:v>0.06</c:v>
                </c:pt>
                <c:pt idx="3237">
                  <c:v>0.03</c:v>
                </c:pt>
                <c:pt idx="3238">
                  <c:v>0.03</c:v>
                </c:pt>
                <c:pt idx="3239">
                  <c:v>0.15</c:v>
                </c:pt>
                <c:pt idx="3240">
                  <c:v>0.06</c:v>
                </c:pt>
                <c:pt idx="3241">
                  <c:v>0.12</c:v>
                </c:pt>
                <c:pt idx="3242">
                  <c:v>0.09</c:v>
                </c:pt>
                <c:pt idx="3243">
                  <c:v>0</c:v>
                </c:pt>
                <c:pt idx="3244">
                  <c:v>0.03</c:v>
                </c:pt>
                <c:pt idx="3245">
                  <c:v>0.03</c:v>
                </c:pt>
                <c:pt idx="3246">
                  <c:v>0.12</c:v>
                </c:pt>
                <c:pt idx="3247">
                  <c:v>0.33</c:v>
                </c:pt>
                <c:pt idx="3248">
                  <c:v>0.15</c:v>
                </c:pt>
                <c:pt idx="3249">
                  <c:v>0.06</c:v>
                </c:pt>
                <c:pt idx="3250">
                  <c:v>0.03</c:v>
                </c:pt>
                <c:pt idx="3251">
                  <c:v>0.15</c:v>
                </c:pt>
                <c:pt idx="3252">
                  <c:v>0</c:v>
                </c:pt>
                <c:pt idx="3253">
                  <c:v>0.03</c:v>
                </c:pt>
                <c:pt idx="3254">
                  <c:v>0.06</c:v>
                </c:pt>
                <c:pt idx="3255">
                  <c:v>0.03</c:v>
                </c:pt>
                <c:pt idx="3256">
                  <c:v>0.03</c:v>
                </c:pt>
                <c:pt idx="3257">
                  <c:v>0.12</c:v>
                </c:pt>
                <c:pt idx="3258">
                  <c:v>0.12</c:v>
                </c:pt>
                <c:pt idx="3259">
                  <c:v>0.21</c:v>
                </c:pt>
                <c:pt idx="3260">
                  <c:v>0.12</c:v>
                </c:pt>
                <c:pt idx="3261">
                  <c:v>0.12</c:v>
                </c:pt>
                <c:pt idx="3262">
                  <c:v>0.09</c:v>
                </c:pt>
                <c:pt idx="3263">
                  <c:v>0.03</c:v>
                </c:pt>
                <c:pt idx="3264">
                  <c:v>0.18</c:v>
                </c:pt>
                <c:pt idx="3265">
                  <c:v>0.09</c:v>
                </c:pt>
                <c:pt idx="3266">
                  <c:v>0.03</c:v>
                </c:pt>
                <c:pt idx="3267">
                  <c:v>0.03</c:v>
                </c:pt>
                <c:pt idx="3268">
                  <c:v>0.12</c:v>
                </c:pt>
                <c:pt idx="3269">
                  <c:v>0.03</c:v>
                </c:pt>
                <c:pt idx="3270">
                  <c:v>0</c:v>
                </c:pt>
                <c:pt idx="3271">
                  <c:v>0.15</c:v>
                </c:pt>
                <c:pt idx="3272">
                  <c:v>0.12</c:v>
                </c:pt>
                <c:pt idx="3273">
                  <c:v>0.03</c:v>
                </c:pt>
                <c:pt idx="3274">
                  <c:v>0.03</c:v>
                </c:pt>
                <c:pt idx="3275">
                  <c:v>0.03</c:v>
                </c:pt>
                <c:pt idx="3276">
                  <c:v>0.03</c:v>
                </c:pt>
                <c:pt idx="3277">
                  <c:v>0</c:v>
                </c:pt>
                <c:pt idx="3278">
                  <c:v>0.03</c:v>
                </c:pt>
                <c:pt idx="3279">
                  <c:v>0.15</c:v>
                </c:pt>
                <c:pt idx="3280">
                  <c:v>0.15</c:v>
                </c:pt>
                <c:pt idx="3281">
                  <c:v>0.03</c:v>
                </c:pt>
                <c:pt idx="3282">
                  <c:v>0.12</c:v>
                </c:pt>
                <c:pt idx="3283">
                  <c:v>0.18</c:v>
                </c:pt>
                <c:pt idx="3284">
                  <c:v>0.09</c:v>
                </c:pt>
                <c:pt idx="3285">
                  <c:v>0</c:v>
                </c:pt>
                <c:pt idx="3286">
                  <c:v>0.03</c:v>
                </c:pt>
                <c:pt idx="3287">
                  <c:v>0</c:v>
                </c:pt>
                <c:pt idx="3288">
                  <c:v>0.12</c:v>
                </c:pt>
                <c:pt idx="3289">
                  <c:v>0.09</c:v>
                </c:pt>
                <c:pt idx="3290">
                  <c:v>0.12</c:v>
                </c:pt>
                <c:pt idx="3291">
                  <c:v>0.12</c:v>
                </c:pt>
                <c:pt idx="3292">
                  <c:v>0.03</c:v>
                </c:pt>
                <c:pt idx="3293">
                  <c:v>0.03</c:v>
                </c:pt>
                <c:pt idx="3294">
                  <c:v>0.03</c:v>
                </c:pt>
                <c:pt idx="3295">
                  <c:v>0</c:v>
                </c:pt>
                <c:pt idx="3296">
                  <c:v>0.03</c:v>
                </c:pt>
                <c:pt idx="3297">
                  <c:v>0.18</c:v>
                </c:pt>
                <c:pt idx="3298">
                  <c:v>0.03</c:v>
                </c:pt>
                <c:pt idx="3299">
                  <c:v>0</c:v>
                </c:pt>
                <c:pt idx="3300">
                  <c:v>0.03</c:v>
                </c:pt>
                <c:pt idx="3301">
                  <c:v>0.06</c:v>
                </c:pt>
                <c:pt idx="3302">
                  <c:v>0.36</c:v>
                </c:pt>
                <c:pt idx="3303">
                  <c:v>0.03</c:v>
                </c:pt>
                <c:pt idx="3304">
                  <c:v>0.09</c:v>
                </c:pt>
                <c:pt idx="3305">
                  <c:v>0</c:v>
                </c:pt>
                <c:pt idx="3306">
                  <c:v>0.06</c:v>
                </c:pt>
                <c:pt idx="3307">
                  <c:v>0.09</c:v>
                </c:pt>
                <c:pt idx="3308">
                  <c:v>0</c:v>
                </c:pt>
                <c:pt idx="3309">
                  <c:v>0</c:v>
                </c:pt>
                <c:pt idx="3310">
                  <c:v>0.18</c:v>
                </c:pt>
                <c:pt idx="3311">
                  <c:v>0.12</c:v>
                </c:pt>
                <c:pt idx="3312">
                  <c:v>0.03</c:v>
                </c:pt>
                <c:pt idx="3313">
                  <c:v>0.12</c:v>
                </c:pt>
                <c:pt idx="3314">
                  <c:v>0.03</c:v>
                </c:pt>
                <c:pt idx="3315">
                  <c:v>0.06</c:v>
                </c:pt>
                <c:pt idx="3316">
                  <c:v>0.09</c:v>
                </c:pt>
                <c:pt idx="3317">
                  <c:v>0.03</c:v>
                </c:pt>
                <c:pt idx="3318">
                  <c:v>0</c:v>
                </c:pt>
                <c:pt idx="3319">
                  <c:v>0.06</c:v>
                </c:pt>
                <c:pt idx="3320">
                  <c:v>0.12</c:v>
                </c:pt>
                <c:pt idx="3321">
                  <c:v>0.12</c:v>
                </c:pt>
                <c:pt idx="3322">
                  <c:v>0.06</c:v>
                </c:pt>
                <c:pt idx="3323">
                  <c:v>0.15</c:v>
                </c:pt>
                <c:pt idx="3324">
                  <c:v>0.33</c:v>
                </c:pt>
                <c:pt idx="3325">
                  <c:v>0.33</c:v>
                </c:pt>
                <c:pt idx="3326">
                  <c:v>0.24</c:v>
                </c:pt>
                <c:pt idx="3327">
                  <c:v>0.36</c:v>
                </c:pt>
                <c:pt idx="3328">
                  <c:v>0.15</c:v>
                </c:pt>
                <c:pt idx="3329">
                  <c:v>0.15</c:v>
                </c:pt>
                <c:pt idx="3330">
                  <c:v>0.06</c:v>
                </c:pt>
                <c:pt idx="3331">
                  <c:v>0.06</c:v>
                </c:pt>
                <c:pt idx="3332">
                  <c:v>0.06</c:v>
                </c:pt>
                <c:pt idx="3333">
                  <c:v>0.09</c:v>
                </c:pt>
                <c:pt idx="3334">
                  <c:v>0.24</c:v>
                </c:pt>
                <c:pt idx="3335">
                  <c:v>0.54</c:v>
                </c:pt>
                <c:pt idx="3336">
                  <c:v>0.12</c:v>
                </c:pt>
                <c:pt idx="3337">
                  <c:v>0</c:v>
                </c:pt>
                <c:pt idx="3338">
                  <c:v>0.12</c:v>
                </c:pt>
                <c:pt idx="3339">
                  <c:v>0.12</c:v>
                </c:pt>
                <c:pt idx="3340">
                  <c:v>0.24</c:v>
                </c:pt>
                <c:pt idx="3341">
                  <c:v>0.42</c:v>
                </c:pt>
                <c:pt idx="3342">
                  <c:v>0</c:v>
                </c:pt>
                <c:pt idx="3343">
                  <c:v>0.06</c:v>
                </c:pt>
                <c:pt idx="3344">
                  <c:v>0.12</c:v>
                </c:pt>
                <c:pt idx="3345">
                  <c:v>0.27</c:v>
                </c:pt>
                <c:pt idx="3346">
                  <c:v>0.33</c:v>
                </c:pt>
                <c:pt idx="3347">
                  <c:v>0.15</c:v>
                </c:pt>
                <c:pt idx="3348">
                  <c:v>0.21</c:v>
                </c:pt>
                <c:pt idx="3349">
                  <c:v>0.21</c:v>
                </c:pt>
                <c:pt idx="3350">
                  <c:v>0.09</c:v>
                </c:pt>
                <c:pt idx="3351">
                  <c:v>0</c:v>
                </c:pt>
                <c:pt idx="3352">
                  <c:v>0.06</c:v>
                </c:pt>
                <c:pt idx="3353">
                  <c:v>0.33</c:v>
                </c:pt>
                <c:pt idx="3354">
                  <c:v>0.54</c:v>
                </c:pt>
                <c:pt idx="3355">
                  <c:v>0.24</c:v>
                </c:pt>
                <c:pt idx="3356">
                  <c:v>0.15</c:v>
                </c:pt>
                <c:pt idx="3357">
                  <c:v>0.51</c:v>
                </c:pt>
                <c:pt idx="3358">
                  <c:v>0.33</c:v>
                </c:pt>
                <c:pt idx="3359">
                  <c:v>0.12</c:v>
                </c:pt>
                <c:pt idx="3360">
                  <c:v>0.06</c:v>
                </c:pt>
                <c:pt idx="3361">
                  <c:v>0.12</c:v>
                </c:pt>
                <c:pt idx="3362">
                  <c:v>0.09</c:v>
                </c:pt>
                <c:pt idx="3363">
                  <c:v>0</c:v>
                </c:pt>
                <c:pt idx="3364">
                  <c:v>0</c:v>
                </c:pt>
                <c:pt idx="3365">
                  <c:v>0</c:v>
                </c:pt>
                <c:pt idx="3366">
                  <c:v>0.09</c:v>
                </c:pt>
                <c:pt idx="3367">
                  <c:v>0.03</c:v>
                </c:pt>
                <c:pt idx="3368">
                  <c:v>0.09</c:v>
                </c:pt>
                <c:pt idx="3369">
                  <c:v>0.15</c:v>
                </c:pt>
                <c:pt idx="3370">
                  <c:v>0</c:v>
                </c:pt>
                <c:pt idx="3371">
                  <c:v>0.03</c:v>
                </c:pt>
                <c:pt idx="3372">
                  <c:v>0.03</c:v>
                </c:pt>
                <c:pt idx="3373">
                  <c:v>0.09</c:v>
                </c:pt>
                <c:pt idx="3374">
                  <c:v>0.12</c:v>
                </c:pt>
                <c:pt idx="3375">
                  <c:v>0.15</c:v>
                </c:pt>
                <c:pt idx="3376">
                  <c:v>0.12</c:v>
                </c:pt>
                <c:pt idx="3377">
                  <c:v>0.03</c:v>
                </c:pt>
                <c:pt idx="3378">
                  <c:v>0.06</c:v>
                </c:pt>
                <c:pt idx="3379">
                  <c:v>0.12</c:v>
                </c:pt>
                <c:pt idx="3380">
                  <c:v>0.03</c:v>
                </c:pt>
                <c:pt idx="3381">
                  <c:v>0</c:v>
                </c:pt>
                <c:pt idx="3382">
                  <c:v>0.12</c:v>
                </c:pt>
                <c:pt idx="3383">
                  <c:v>0.12</c:v>
                </c:pt>
                <c:pt idx="3384">
                  <c:v>0.09</c:v>
                </c:pt>
                <c:pt idx="3385">
                  <c:v>0.03</c:v>
                </c:pt>
                <c:pt idx="3386">
                  <c:v>0.09</c:v>
                </c:pt>
                <c:pt idx="3387">
                  <c:v>0.03</c:v>
                </c:pt>
                <c:pt idx="3388">
                  <c:v>0</c:v>
                </c:pt>
                <c:pt idx="3389">
                  <c:v>0.12</c:v>
                </c:pt>
                <c:pt idx="3390">
                  <c:v>0.03</c:v>
                </c:pt>
                <c:pt idx="3391">
                  <c:v>0.03</c:v>
                </c:pt>
                <c:pt idx="3392">
                  <c:v>0.03</c:v>
                </c:pt>
                <c:pt idx="3393">
                  <c:v>0.09</c:v>
                </c:pt>
                <c:pt idx="3394">
                  <c:v>0.03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0.03</c:v>
                </c:pt>
                <c:pt idx="3399">
                  <c:v>0.12</c:v>
                </c:pt>
                <c:pt idx="3400">
                  <c:v>0.21</c:v>
                </c:pt>
                <c:pt idx="3401">
                  <c:v>0.06</c:v>
                </c:pt>
                <c:pt idx="3402">
                  <c:v>0.03</c:v>
                </c:pt>
                <c:pt idx="3403">
                  <c:v>0.06</c:v>
                </c:pt>
                <c:pt idx="3404">
                  <c:v>0</c:v>
                </c:pt>
                <c:pt idx="3405">
                  <c:v>0</c:v>
                </c:pt>
                <c:pt idx="3406">
                  <c:v>0.06</c:v>
                </c:pt>
                <c:pt idx="3407">
                  <c:v>0</c:v>
                </c:pt>
                <c:pt idx="3408">
                  <c:v>0.03</c:v>
                </c:pt>
                <c:pt idx="3409">
                  <c:v>0</c:v>
                </c:pt>
                <c:pt idx="3410">
                  <c:v>0.06</c:v>
                </c:pt>
                <c:pt idx="3411">
                  <c:v>0</c:v>
                </c:pt>
                <c:pt idx="3412">
                  <c:v>0.06</c:v>
                </c:pt>
                <c:pt idx="3413">
                  <c:v>0</c:v>
                </c:pt>
                <c:pt idx="3414">
                  <c:v>0.06</c:v>
                </c:pt>
                <c:pt idx="3415">
                  <c:v>0</c:v>
                </c:pt>
                <c:pt idx="3416">
                  <c:v>0.06</c:v>
                </c:pt>
                <c:pt idx="3417">
                  <c:v>0</c:v>
                </c:pt>
                <c:pt idx="3418">
                  <c:v>0.09</c:v>
                </c:pt>
                <c:pt idx="3419">
                  <c:v>0</c:v>
                </c:pt>
                <c:pt idx="3420">
                  <c:v>0.06</c:v>
                </c:pt>
                <c:pt idx="3421">
                  <c:v>0</c:v>
                </c:pt>
                <c:pt idx="3422">
                  <c:v>0.06</c:v>
                </c:pt>
                <c:pt idx="3423">
                  <c:v>0</c:v>
                </c:pt>
                <c:pt idx="3424">
                  <c:v>0.06</c:v>
                </c:pt>
                <c:pt idx="3425">
                  <c:v>0</c:v>
                </c:pt>
                <c:pt idx="3426">
                  <c:v>0.09</c:v>
                </c:pt>
                <c:pt idx="3427">
                  <c:v>0</c:v>
                </c:pt>
                <c:pt idx="3428">
                  <c:v>0.09</c:v>
                </c:pt>
                <c:pt idx="3429">
                  <c:v>0</c:v>
                </c:pt>
                <c:pt idx="3430">
                  <c:v>0.06</c:v>
                </c:pt>
                <c:pt idx="3431">
                  <c:v>0</c:v>
                </c:pt>
                <c:pt idx="3432">
                  <c:v>0.09</c:v>
                </c:pt>
                <c:pt idx="3433">
                  <c:v>0</c:v>
                </c:pt>
                <c:pt idx="3434">
                  <c:v>0.09</c:v>
                </c:pt>
                <c:pt idx="3435">
                  <c:v>0</c:v>
                </c:pt>
                <c:pt idx="3436">
                  <c:v>0.12</c:v>
                </c:pt>
                <c:pt idx="3437">
                  <c:v>0</c:v>
                </c:pt>
                <c:pt idx="3438">
                  <c:v>0.12</c:v>
                </c:pt>
                <c:pt idx="3439">
                  <c:v>0</c:v>
                </c:pt>
                <c:pt idx="3440">
                  <c:v>0.09</c:v>
                </c:pt>
                <c:pt idx="3441">
                  <c:v>0</c:v>
                </c:pt>
                <c:pt idx="3442">
                  <c:v>0.09</c:v>
                </c:pt>
                <c:pt idx="3443">
                  <c:v>0</c:v>
                </c:pt>
                <c:pt idx="3444">
                  <c:v>0.12</c:v>
                </c:pt>
                <c:pt idx="3445">
                  <c:v>0</c:v>
                </c:pt>
                <c:pt idx="3446">
                  <c:v>0.09</c:v>
                </c:pt>
                <c:pt idx="3447">
                  <c:v>0</c:v>
                </c:pt>
                <c:pt idx="3448">
                  <c:v>0.09</c:v>
                </c:pt>
                <c:pt idx="3449">
                  <c:v>0</c:v>
                </c:pt>
                <c:pt idx="3450">
                  <c:v>0.06</c:v>
                </c:pt>
                <c:pt idx="3451">
                  <c:v>0</c:v>
                </c:pt>
                <c:pt idx="3452">
                  <c:v>0.09</c:v>
                </c:pt>
                <c:pt idx="3453">
                  <c:v>0</c:v>
                </c:pt>
                <c:pt idx="3454">
                  <c:v>0.09</c:v>
                </c:pt>
                <c:pt idx="3455">
                  <c:v>0</c:v>
                </c:pt>
                <c:pt idx="3456">
                  <c:v>0.09</c:v>
                </c:pt>
                <c:pt idx="3457">
                  <c:v>0</c:v>
                </c:pt>
                <c:pt idx="3458">
                  <c:v>0.12</c:v>
                </c:pt>
                <c:pt idx="3459">
                  <c:v>0</c:v>
                </c:pt>
                <c:pt idx="3460">
                  <c:v>0.12</c:v>
                </c:pt>
                <c:pt idx="3461">
                  <c:v>0</c:v>
                </c:pt>
                <c:pt idx="3462">
                  <c:v>0.09</c:v>
                </c:pt>
                <c:pt idx="3463">
                  <c:v>0.03</c:v>
                </c:pt>
                <c:pt idx="3464">
                  <c:v>0.09</c:v>
                </c:pt>
                <c:pt idx="3465">
                  <c:v>0</c:v>
                </c:pt>
                <c:pt idx="3466">
                  <c:v>0.12</c:v>
                </c:pt>
                <c:pt idx="3467">
                  <c:v>0</c:v>
                </c:pt>
                <c:pt idx="3468">
                  <c:v>0.09</c:v>
                </c:pt>
                <c:pt idx="3469">
                  <c:v>0</c:v>
                </c:pt>
                <c:pt idx="3470">
                  <c:v>0.12</c:v>
                </c:pt>
                <c:pt idx="3471">
                  <c:v>0</c:v>
                </c:pt>
                <c:pt idx="3472">
                  <c:v>0.12</c:v>
                </c:pt>
                <c:pt idx="3473">
                  <c:v>0</c:v>
                </c:pt>
                <c:pt idx="3474">
                  <c:v>0.12</c:v>
                </c:pt>
                <c:pt idx="3475">
                  <c:v>0</c:v>
                </c:pt>
                <c:pt idx="3476">
                  <c:v>0.12</c:v>
                </c:pt>
                <c:pt idx="3477">
                  <c:v>0</c:v>
                </c:pt>
                <c:pt idx="3478">
                  <c:v>0.12</c:v>
                </c:pt>
                <c:pt idx="3479">
                  <c:v>0</c:v>
                </c:pt>
                <c:pt idx="3480">
                  <c:v>0.09</c:v>
                </c:pt>
                <c:pt idx="3481">
                  <c:v>0</c:v>
                </c:pt>
                <c:pt idx="3482">
                  <c:v>0.12</c:v>
                </c:pt>
                <c:pt idx="3483">
                  <c:v>0</c:v>
                </c:pt>
                <c:pt idx="3484">
                  <c:v>0.09</c:v>
                </c:pt>
                <c:pt idx="3485">
                  <c:v>0</c:v>
                </c:pt>
                <c:pt idx="3486">
                  <c:v>0.12</c:v>
                </c:pt>
                <c:pt idx="3487">
                  <c:v>0</c:v>
                </c:pt>
                <c:pt idx="3488">
                  <c:v>0.12</c:v>
                </c:pt>
                <c:pt idx="3489">
                  <c:v>0</c:v>
                </c:pt>
                <c:pt idx="3490">
                  <c:v>0.09</c:v>
                </c:pt>
                <c:pt idx="3491">
                  <c:v>0</c:v>
                </c:pt>
                <c:pt idx="3492">
                  <c:v>0.09</c:v>
                </c:pt>
                <c:pt idx="3493">
                  <c:v>0</c:v>
                </c:pt>
                <c:pt idx="3494">
                  <c:v>0.12</c:v>
                </c:pt>
                <c:pt idx="3495">
                  <c:v>0.03</c:v>
                </c:pt>
                <c:pt idx="3496">
                  <c:v>0.09</c:v>
                </c:pt>
                <c:pt idx="3497">
                  <c:v>0</c:v>
                </c:pt>
                <c:pt idx="3498">
                  <c:v>0.09</c:v>
                </c:pt>
                <c:pt idx="3499">
                  <c:v>0</c:v>
                </c:pt>
                <c:pt idx="3500">
                  <c:v>0.09</c:v>
                </c:pt>
                <c:pt idx="3501">
                  <c:v>0.06</c:v>
                </c:pt>
                <c:pt idx="3502">
                  <c:v>0.09</c:v>
                </c:pt>
                <c:pt idx="3503">
                  <c:v>0.03</c:v>
                </c:pt>
                <c:pt idx="3504">
                  <c:v>0.12</c:v>
                </c:pt>
                <c:pt idx="3505">
                  <c:v>0</c:v>
                </c:pt>
                <c:pt idx="3506">
                  <c:v>0.06</c:v>
                </c:pt>
                <c:pt idx="3507">
                  <c:v>0.03</c:v>
                </c:pt>
                <c:pt idx="3508">
                  <c:v>0.06</c:v>
                </c:pt>
                <c:pt idx="3509">
                  <c:v>0.18</c:v>
                </c:pt>
                <c:pt idx="3510">
                  <c:v>0.45</c:v>
                </c:pt>
                <c:pt idx="3511">
                  <c:v>0.15</c:v>
                </c:pt>
                <c:pt idx="3512">
                  <c:v>0.18</c:v>
                </c:pt>
                <c:pt idx="3513">
                  <c:v>0.24</c:v>
                </c:pt>
                <c:pt idx="3514">
                  <c:v>0.12</c:v>
                </c:pt>
                <c:pt idx="3515">
                  <c:v>0.24</c:v>
                </c:pt>
                <c:pt idx="3516">
                  <c:v>0.15</c:v>
                </c:pt>
                <c:pt idx="3517">
                  <c:v>0.15</c:v>
                </c:pt>
                <c:pt idx="3518">
                  <c:v>0.18</c:v>
                </c:pt>
                <c:pt idx="3519">
                  <c:v>0.15</c:v>
                </c:pt>
                <c:pt idx="3520">
                  <c:v>0.18</c:v>
                </c:pt>
                <c:pt idx="3521">
                  <c:v>0.21</c:v>
                </c:pt>
                <c:pt idx="3522">
                  <c:v>0.18</c:v>
                </c:pt>
                <c:pt idx="3523">
                  <c:v>0.15</c:v>
                </c:pt>
                <c:pt idx="3524">
                  <c:v>0.15</c:v>
                </c:pt>
                <c:pt idx="3525">
                  <c:v>0.18</c:v>
                </c:pt>
                <c:pt idx="3526">
                  <c:v>0.21</c:v>
                </c:pt>
                <c:pt idx="3527">
                  <c:v>0.3</c:v>
                </c:pt>
                <c:pt idx="3528">
                  <c:v>0.21</c:v>
                </c:pt>
                <c:pt idx="3529">
                  <c:v>0.15</c:v>
                </c:pt>
                <c:pt idx="3530">
                  <c:v>0.24</c:v>
                </c:pt>
                <c:pt idx="3531">
                  <c:v>0.36</c:v>
                </c:pt>
                <c:pt idx="3532">
                  <c:v>0.51</c:v>
                </c:pt>
                <c:pt idx="3533">
                  <c:v>0.24</c:v>
                </c:pt>
                <c:pt idx="3534">
                  <c:v>0.15</c:v>
                </c:pt>
                <c:pt idx="3535">
                  <c:v>0.06</c:v>
                </c:pt>
                <c:pt idx="3536">
                  <c:v>0.21</c:v>
                </c:pt>
                <c:pt idx="3537">
                  <c:v>0.03</c:v>
                </c:pt>
                <c:pt idx="3538">
                  <c:v>0.03</c:v>
                </c:pt>
                <c:pt idx="3539">
                  <c:v>0.15</c:v>
                </c:pt>
                <c:pt idx="3540">
                  <c:v>0.06</c:v>
                </c:pt>
                <c:pt idx="3541">
                  <c:v>0.21</c:v>
                </c:pt>
                <c:pt idx="3542">
                  <c:v>0.03</c:v>
                </c:pt>
                <c:pt idx="3543">
                  <c:v>0.03</c:v>
                </c:pt>
                <c:pt idx="3544">
                  <c:v>0.03</c:v>
                </c:pt>
                <c:pt idx="3545">
                  <c:v>0</c:v>
                </c:pt>
                <c:pt idx="3546">
                  <c:v>0.03</c:v>
                </c:pt>
                <c:pt idx="3547">
                  <c:v>0.06</c:v>
                </c:pt>
                <c:pt idx="3548">
                  <c:v>0.03</c:v>
                </c:pt>
                <c:pt idx="3549">
                  <c:v>0.06</c:v>
                </c:pt>
                <c:pt idx="3550">
                  <c:v>0.09</c:v>
                </c:pt>
                <c:pt idx="3551">
                  <c:v>0</c:v>
                </c:pt>
                <c:pt idx="3552">
                  <c:v>0.06</c:v>
                </c:pt>
                <c:pt idx="3553">
                  <c:v>0.18</c:v>
                </c:pt>
                <c:pt idx="3554">
                  <c:v>0.12</c:v>
                </c:pt>
                <c:pt idx="3555">
                  <c:v>0.03</c:v>
                </c:pt>
                <c:pt idx="3556">
                  <c:v>0.06</c:v>
                </c:pt>
                <c:pt idx="3557">
                  <c:v>0.03</c:v>
                </c:pt>
                <c:pt idx="3558">
                  <c:v>0.09</c:v>
                </c:pt>
                <c:pt idx="3559">
                  <c:v>0.15</c:v>
                </c:pt>
                <c:pt idx="3560">
                  <c:v>0</c:v>
                </c:pt>
                <c:pt idx="3561">
                  <c:v>0.33</c:v>
                </c:pt>
                <c:pt idx="3562">
                  <c:v>0.15</c:v>
                </c:pt>
                <c:pt idx="3563">
                  <c:v>0.33</c:v>
                </c:pt>
                <c:pt idx="3564">
                  <c:v>0.09</c:v>
                </c:pt>
                <c:pt idx="3565">
                  <c:v>0.12</c:v>
                </c:pt>
                <c:pt idx="3566">
                  <c:v>0.24</c:v>
                </c:pt>
                <c:pt idx="3567">
                  <c:v>0.06</c:v>
                </c:pt>
                <c:pt idx="3568">
                  <c:v>0.03</c:v>
                </c:pt>
                <c:pt idx="3569">
                  <c:v>0.06</c:v>
                </c:pt>
                <c:pt idx="3570">
                  <c:v>0.03</c:v>
                </c:pt>
                <c:pt idx="3571">
                  <c:v>0.03</c:v>
                </c:pt>
                <c:pt idx="3572">
                  <c:v>0.03</c:v>
                </c:pt>
                <c:pt idx="3573">
                  <c:v>0.03</c:v>
                </c:pt>
                <c:pt idx="3574">
                  <c:v>0.03</c:v>
                </c:pt>
                <c:pt idx="3575">
                  <c:v>0.21</c:v>
                </c:pt>
                <c:pt idx="3576">
                  <c:v>0.06</c:v>
                </c:pt>
                <c:pt idx="3577">
                  <c:v>0.06</c:v>
                </c:pt>
                <c:pt idx="3578">
                  <c:v>0.06</c:v>
                </c:pt>
                <c:pt idx="3579">
                  <c:v>0.06</c:v>
                </c:pt>
                <c:pt idx="3580">
                  <c:v>0.06</c:v>
                </c:pt>
                <c:pt idx="3581">
                  <c:v>0.12</c:v>
                </c:pt>
                <c:pt idx="3582">
                  <c:v>0</c:v>
                </c:pt>
                <c:pt idx="3583">
                  <c:v>0.03</c:v>
                </c:pt>
                <c:pt idx="3584">
                  <c:v>0.21</c:v>
                </c:pt>
                <c:pt idx="3585">
                  <c:v>0.15</c:v>
                </c:pt>
                <c:pt idx="3586">
                  <c:v>0.09</c:v>
                </c:pt>
                <c:pt idx="3587">
                  <c:v>0</c:v>
                </c:pt>
                <c:pt idx="3588">
                  <c:v>0.03</c:v>
                </c:pt>
                <c:pt idx="3589">
                  <c:v>0.03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0.03</c:v>
                </c:pt>
                <c:pt idx="3594">
                  <c:v>0.03</c:v>
                </c:pt>
                <c:pt idx="3595">
                  <c:v>0.12</c:v>
                </c:pt>
                <c:pt idx="3596">
                  <c:v>0</c:v>
                </c:pt>
                <c:pt idx="3597">
                  <c:v>0.12</c:v>
                </c:pt>
                <c:pt idx="3598">
                  <c:v>0</c:v>
                </c:pt>
                <c:pt idx="3599">
                  <c:v>0.03</c:v>
                </c:pt>
                <c:pt idx="3600">
                  <c:v>0.03</c:v>
                </c:pt>
                <c:pt idx="3601">
                  <c:v>0.03</c:v>
                </c:pt>
                <c:pt idx="3602">
                  <c:v>0.15</c:v>
                </c:pt>
                <c:pt idx="3603">
                  <c:v>0.45</c:v>
                </c:pt>
                <c:pt idx="3604">
                  <c:v>0.33</c:v>
                </c:pt>
                <c:pt idx="3605">
                  <c:v>0.12</c:v>
                </c:pt>
                <c:pt idx="3606">
                  <c:v>0.15</c:v>
                </c:pt>
                <c:pt idx="3607">
                  <c:v>0.09</c:v>
                </c:pt>
                <c:pt idx="3608">
                  <c:v>0.09</c:v>
                </c:pt>
                <c:pt idx="3609">
                  <c:v>0.15</c:v>
                </c:pt>
                <c:pt idx="3610">
                  <c:v>0.12</c:v>
                </c:pt>
                <c:pt idx="3611">
                  <c:v>0.15</c:v>
                </c:pt>
                <c:pt idx="3612">
                  <c:v>0.12</c:v>
                </c:pt>
                <c:pt idx="3613">
                  <c:v>0.06</c:v>
                </c:pt>
                <c:pt idx="3614">
                  <c:v>0.15</c:v>
                </c:pt>
                <c:pt idx="3615">
                  <c:v>0.03</c:v>
                </c:pt>
                <c:pt idx="3616">
                  <c:v>0.12</c:v>
                </c:pt>
                <c:pt idx="3617">
                  <c:v>0.15</c:v>
                </c:pt>
                <c:pt idx="3618">
                  <c:v>0</c:v>
                </c:pt>
                <c:pt idx="3619">
                  <c:v>0.03</c:v>
                </c:pt>
                <c:pt idx="3620">
                  <c:v>0.06</c:v>
                </c:pt>
                <c:pt idx="3621">
                  <c:v>0.36</c:v>
                </c:pt>
                <c:pt idx="3622">
                  <c:v>0.33</c:v>
                </c:pt>
                <c:pt idx="3623">
                  <c:v>0.21</c:v>
                </c:pt>
                <c:pt idx="3624">
                  <c:v>0.3</c:v>
                </c:pt>
                <c:pt idx="3625">
                  <c:v>0.03</c:v>
                </c:pt>
                <c:pt idx="3626">
                  <c:v>0.09</c:v>
                </c:pt>
                <c:pt idx="3627">
                  <c:v>0.12</c:v>
                </c:pt>
                <c:pt idx="3628">
                  <c:v>0.09</c:v>
                </c:pt>
                <c:pt idx="3629">
                  <c:v>0.06</c:v>
                </c:pt>
                <c:pt idx="3630">
                  <c:v>0.21</c:v>
                </c:pt>
                <c:pt idx="3631">
                  <c:v>0.15</c:v>
                </c:pt>
                <c:pt idx="3632">
                  <c:v>0.03</c:v>
                </c:pt>
                <c:pt idx="3633">
                  <c:v>0.12</c:v>
                </c:pt>
                <c:pt idx="3634">
                  <c:v>0.72</c:v>
                </c:pt>
                <c:pt idx="3635">
                  <c:v>0</c:v>
                </c:pt>
                <c:pt idx="3636">
                  <c:v>0.09</c:v>
                </c:pt>
                <c:pt idx="3637">
                  <c:v>0.03</c:v>
                </c:pt>
                <c:pt idx="3638">
                  <c:v>0.09</c:v>
                </c:pt>
                <c:pt idx="3639">
                  <c:v>0.12</c:v>
                </c:pt>
                <c:pt idx="3640">
                  <c:v>0.06</c:v>
                </c:pt>
                <c:pt idx="3641">
                  <c:v>0.15</c:v>
                </c:pt>
                <c:pt idx="3642">
                  <c:v>0.18</c:v>
                </c:pt>
                <c:pt idx="3643">
                  <c:v>0.12</c:v>
                </c:pt>
                <c:pt idx="3644">
                  <c:v>0.15</c:v>
                </c:pt>
                <c:pt idx="3645">
                  <c:v>0.56999999999999995</c:v>
                </c:pt>
                <c:pt idx="3646">
                  <c:v>0.06</c:v>
                </c:pt>
                <c:pt idx="3647">
                  <c:v>0.03</c:v>
                </c:pt>
                <c:pt idx="3648">
                  <c:v>0.21</c:v>
                </c:pt>
                <c:pt idx="3649">
                  <c:v>0</c:v>
                </c:pt>
                <c:pt idx="3650">
                  <c:v>0.15</c:v>
                </c:pt>
                <c:pt idx="3651">
                  <c:v>0.27</c:v>
                </c:pt>
                <c:pt idx="3652">
                  <c:v>0.21</c:v>
                </c:pt>
                <c:pt idx="3653">
                  <c:v>0</c:v>
                </c:pt>
                <c:pt idx="3654">
                  <c:v>0.09</c:v>
                </c:pt>
                <c:pt idx="3655">
                  <c:v>0.09</c:v>
                </c:pt>
                <c:pt idx="3656">
                  <c:v>0.09</c:v>
                </c:pt>
                <c:pt idx="3657">
                  <c:v>0.03</c:v>
                </c:pt>
                <c:pt idx="3658">
                  <c:v>0</c:v>
                </c:pt>
                <c:pt idx="3659">
                  <c:v>0.03</c:v>
                </c:pt>
                <c:pt idx="3660">
                  <c:v>0.06</c:v>
                </c:pt>
                <c:pt idx="3661">
                  <c:v>0.09</c:v>
                </c:pt>
                <c:pt idx="3662">
                  <c:v>0.03</c:v>
                </c:pt>
                <c:pt idx="3663">
                  <c:v>0.12</c:v>
                </c:pt>
                <c:pt idx="3664">
                  <c:v>0</c:v>
                </c:pt>
                <c:pt idx="3665">
                  <c:v>0.03</c:v>
                </c:pt>
                <c:pt idx="3666">
                  <c:v>0.06</c:v>
                </c:pt>
                <c:pt idx="3667">
                  <c:v>0.12</c:v>
                </c:pt>
                <c:pt idx="3668">
                  <c:v>0</c:v>
                </c:pt>
                <c:pt idx="3669">
                  <c:v>0</c:v>
                </c:pt>
                <c:pt idx="3670">
                  <c:v>0</c:v>
                </c:pt>
                <c:pt idx="3671">
                  <c:v>0</c:v>
                </c:pt>
                <c:pt idx="3672">
                  <c:v>0.06</c:v>
                </c:pt>
                <c:pt idx="3673">
                  <c:v>0.27</c:v>
                </c:pt>
                <c:pt idx="3674">
                  <c:v>0.09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0.06</c:v>
                </c:pt>
                <c:pt idx="3679">
                  <c:v>0.12</c:v>
                </c:pt>
                <c:pt idx="3680">
                  <c:v>0.03</c:v>
                </c:pt>
                <c:pt idx="3681">
                  <c:v>0.18</c:v>
                </c:pt>
                <c:pt idx="3682">
                  <c:v>0</c:v>
                </c:pt>
                <c:pt idx="3683">
                  <c:v>0.03</c:v>
                </c:pt>
                <c:pt idx="3684">
                  <c:v>0.03</c:v>
                </c:pt>
                <c:pt idx="3685">
                  <c:v>0.15</c:v>
                </c:pt>
                <c:pt idx="3686">
                  <c:v>0.12</c:v>
                </c:pt>
                <c:pt idx="3687">
                  <c:v>0.03</c:v>
                </c:pt>
                <c:pt idx="3688">
                  <c:v>0</c:v>
                </c:pt>
                <c:pt idx="3689">
                  <c:v>0.03</c:v>
                </c:pt>
                <c:pt idx="3690">
                  <c:v>0.15</c:v>
                </c:pt>
                <c:pt idx="3691">
                  <c:v>0.03</c:v>
                </c:pt>
                <c:pt idx="3692">
                  <c:v>0</c:v>
                </c:pt>
                <c:pt idx="3693">
                  <c:v>0.15</c:v>
                </c:pt>
                <c:pt idx="3694">
                  <c:v>0.09</c:v>
                </c:pt>
                <c:pt idx="3695">
                  <c:v>0</c:v>
                </c:pt>
                <c:pt idx="3696">
                  <c:v>0.06</c:v>
                </c:pt>
                <c:pt idx="3697">
                  <c:v>0.03</c:v>
                </c:pt>
                <c:pt idx="3698">
                  <c:v>0.06</c:v>
                </c:pt>
                <c:pt idx="3699">
                  <c:v>0.03</c:v>
                </c:pt>
                <c:pt idx="3700">
                  <c:v>0.15</c:v>
                </c:pt>
                <c:pt idx="3701">
                  <c:v>0</c:v>
                </c:pt>
                <c:pt idx="3702">
                  <c:v>0.12</c:v>
                </c:pt>
                <c:pt idx="3703">
                  <c:v>0.12</c:v>
                </c:pt>
                <c:pt idx="3704">
                  <c:v>0.03</c:v>
                </c:pt>
                <c:pt idx="3705">
                  <c:v>0</c:v>
                </c:pt>
                <c:pt idx="3706">
                  <c:v>0.24</c:v>
                </c:pt>
                <c:pt idx="3707">
                  <c:v>0.33</c:v>
                </c:pt>
                <c:pt idx="3708">
                  <c:v>0.3</c:v>
                </c:pt>
                <c:pt idx="3709">
                  <c:v>0.06</c:v>
                </c:pt>
                <c:pt idx="3710">
                  <c:v>0.09</c:v>
                </c:pt>
                <c:pt idx="3711">
                  <c:v>0.12</c:v>
                </c:pt>
                <c:pt idx="3712">
                  <c:v>0.03</c:v>
                </c:pt>
                <c:pt idx="3713">
                  <c:v>0.27</c:v>
                </c:pt>
                <c:pt idx="3714">
                  <c:v>0.06</c:v>
                </c:pt>
                <c:pt idx="3715">
                  <c:v>0.15</c:v>
                </c:pt>
                <c:pt idx="3716">
                  <c:v>0.09</c:v>
                </c:pt>
                <c:pt idx="3717">
                  <c:v>0.12</c:v>
                </c:pt>
                <c:pt idx="3718">
                  <c:v>0.03</c:v>
                </c:pt>
                <c:pt idx="3719">
                  <c:v>0.09</c:v>
                </c:pt>
                <c:pt idx="3720">
                  <c:v>0.12</c:v>
                </c:pt>
                <c:pt idx="3721">
                  <c:v>0</c:v>
                </c:pt>
                <c:pt idx="3722">
                  <c:v>0.03</c:v>
                </c:pt>
                <c:pt idx="3723">
                  <c:v>0.03</c:v>
                </c:pt>
                <c:pt idx="3724">
                  <c:v>0.03</c:v>
                </c:pt>
                <c:pt idx="3725">
                  <c:v>0</c:v>
                </c:pt>
                <c:pt idx="3726">
                  <c:v>0</c:v>
                </c:pt>
                <c:pt idx="3727">
                  <c:v>0.03</c:v>
                </c:pt>
                <c:pt idx="3728">
                  <c:v>0.12</c:v>
                </c:pt>
                <c:pt idx="3729">
                  <c:v>0.03</c:v>
                </c:pt>
                <c:pt idx="3730">
                  <c:v>0.09</c:v>
                </c:pt>
                <c:pt idx="3731">
                  <c:v>0.12</c:v>
                </c:pt>
                <c:pt idx="3732">
                  <c:v>0.09</c:v>
                </c:pt>
                <c:pt idx="3733">
                  <c:v>0</c:v>
                </c:pt>
                <c:pt idx="3734">
                  <c:v>0.09</c:v>
                </c:pt>
                <c:pt idx="3735">
                  <c:v>0.12</c:v>
                </c:pt>
                <c:pt idx="3736">
                  <c:v>0.03</c:v>
                </c:pt>
                <c:pt idx="3737">
                  <c:v>0.06</c:v>
                </c:pt>
                <c:pt idx="3738">
                  <c:v>0.03</c:v>
                </c:pt>
                <c:pt idx="3739">
                  <c:v>0.27</c:v>
                </c:pt>
                <c:pt idx="3740">
                  <c:v>0.48</c:v>
                </c:pt>
                <c:pt idx="3741">
                  <c:v>0.03</c:v>
                </c:pt>
                <c:pt idx="3742">
                  <c:v>0.03</c:v>
                </c:pt>
                <c:pt idx="3743">
                  <c:v>0.03</c:v>
                </c:pt>
                <c:pt idx="3744">
                  <c:v>0.09</c:v>
                </c:pt>
                <c:pt idx="3745">
                  <c:v>0.15</c:v>
                </c:pt>
                <c:pt idx="3746">
                  <c:v>0.06</c:v>
                </c:pt>
                <c:pt idx="3747">
                  <c:v>0.03</c:v>
                </c:pt>
                <c:pt idx="3748">
                  <c:v>0.09</c:v>
                </c:pt>
                <c:pt idx="3749">
                  <c:v>0.15</c:v>
                </c:pt>
                <c:pt idx="3750">
                  <c:v>0.33</c:v>
                </c:pt>
                <c:pt idx="3751">
                  <c:v>0.3</c:v>
                </c:pt>
                <c:pt idx="3752">
                  <c:v>0.12</c:v>
                </c:pt>
                <c:pt idx="3753">
                  <c:v>0.42</c:v>
                </c:pt>
                <c:pt idx="3754">
                  <c:v>0.12</c:v>
                </c:pt>
                <c:pt idx="3755">
                  <c:v>0.09</c:v>
                </c:pt>
                <c:pt idx="3756">
                  <c:v>0.12</c:v>
                </c:pt>
                <c:pt idx="3757">
                  <c:v>0.12</c:v>
                </c:pt>
                <c:pt idx="3758">
                  <c:v>0.12</c:v>
                </c:pt>
                <c:pt idx="3759">
                  <c:v>0.33</c:v>
                </c:pt>
                <c:pt idx="3760">
                  <c:v>0.48</c:v>
                </c:pt>
                <c:pt idx="3761">
                  <c:v>0.51</c:v>
                </c:pt>
                <c:pt idx="3762">
                  <c:v>0</c:v>
                </c:pt>
                <c:pt idx="3763">
                  <c:v>0.09</c:v>
                </c:pt>
                <c:pt idx="3764">
                  <c:v>0.09</c:v>
                </c:pt>
                <c:pt idx="3765">
                  <c:v>0.48</c:v>
                </c:pt>
                <c:pt idx="3766">
                  <c:v>0.3</c:v>
                </c:pt>
                <c:pt idx="3767">
                  <c:v>0.42</c:v>
                </c:pt>
                <c:pt idx="3768">
                  <c:v>0.33</c:v>
                </c:pt>
                <c:pt idx="3769">
                  <c:v>0.3</c:v>
                </c:pt>
                <c:pt idx="3770">
                  <c:v>0.24</c:v>
                </c:pt>
                <c:pt idx="3771">
                  <c:v>0.33</c:v>
                </c:pt>
                <c:pt idx="3772">
                  <c:v>0.3</c:v>
                </c:pt>
                <c:pt idx="3773">
                  <c:v>0.12</c:v>
                </c:pt>
                <c:pt idx="3774">
                  <c:v>0.39</c:v>
                </c:pt>
                <c:pt idx="3775">
                  <c:v>0.09</c:v>
                </c:pt>
                <c:pt idx="3776">
                  <c:v>0.06</c:v>
                </c:pt>
                <c:pt idx="3777">
                  <c:v>0.09</c:v>
                </c:pt>
                <c:pt idx="3778">
                  <c:v>0.03</c:v>
                </c:pt>
                <c:pt idx="3779">
                  <c:v>0</c:v>
                </c:pt>
                <c:pt idx="3780">
                  <c:v>0</c:v>
                </c:pt>
                <c:pt idx="3781">
                  <c:v>0</c:v>
                </c:pt>
                <c:pt idx="3782">
                  <c:v>0</c:v>
                </c:pt>
                <c:pt idx="3783">
                  <c:v>0.12</c:v>
                </c:pt>
                <c:pt idx="3784">
                  <c:v>0</c:v>
                </c:pt>
                <c:pt idx="3785">
                  <c:v>0.36</c:v>
                </c:pt>
                <c:pt idx="3786">
                  <c:v>0.21</c:v>
                </c:pt>
                <c:pt idx="3787">
                  <c:v>0.09</c:v>
                </c:pt>
                <c:pt idx="3788">
                  <c:v>0.21</c:v>
                </c:pt>
                <c:pt idx="3789">
                  <c:v>0.33</c:v>
                </c:pt>
                <c:pt idx="3790">
                  <c:v>0.18</c:v>
                </c:pt>
                <c:pt idx="3791">
                  <c:v>0.12</c:v>
                </c:pt>
                <c:pt idx="3792">
                  <c:v>0.18</c:v>
                </c:pt>
                <c:pt idx="3793">
                  <c:v>0</c:v>
                </c:pt>
                <c:pt idx="3794">
                  <c:v>0.03</c:v>
                </c:pt>
                <c:pt idx="3795">
                  <c:v>0.42</c:v>
                </c:pt>
                <c:pt idx="3796">
                  <c:v>0.18</c:v>
                </c:pt>
                <c:pt idx="3797">
                  <c:v>0.12</c:v>
                </c:pt>
                <c:pt idx="3798">
                  <c:v>0.36</c:v>
                </c:pt>
                <c:pt idx="3799">
                  <c:v>0.06</c:v>
                </c:pt>
                <c:pt idx="3800">
                  <c:v>0.06</c:v>
                </c:pt>
                <c:pt idx="3801">
                  <c:v>0.03</c:v>
                </c:pt>
                <c:pt idx="3802">
                  <c:v>0.12</c:v>
                </c:pt>
                <c:pt idx="3803">
                  <c:v>0.12</c:v>
                </c:pt>
                <c:pt idx="3804">
                  <c:v>0.09</c:v>
                </c:pt>
                <c:pt idx="3805">
                  <c:v>0.24</c:v>
                </c:pt>
                <c:pt idx="3806">
                  <c:v>0.21</c:v>
                </c:pt>
                <c:pt idx="3807">
                  <c:v>0.03</c:v>
                </c:pt>
                <c:pt idx="3808">
                  <c:v>0</c:v>
                </c:pt>
                <c:pt idx="3809">
                  <c:v>0.18</c:v>
                </c:pt>
                <c:pt idx="3810">
                  <c:v>0.12</c:v>
                </c:pt>
                <c:pt idx="3811">
                  <c:v>0.15</c:v>
                </c:pt>
                <c:pt idx="3812">
                  <c:v>0.51</c:v>
                </c:pt>
                <c:pt idx="3813">
                  <c:v>0.12</c:v>
                </c:pt>
                <c:pt idx="3814">
                  <c:v>0.03</c:v>
                </c:pt>
                <c:pt idx="3815">
                  <c:v>0.12</c:v>
                </c:pt>
                <c:pt idx="3816">
                  <c:v>0.09</c:v>
                </c:pt>
                <c:pt idx="3817">
                  <c:v>0.3</c:v>
                </c:pt>
                <c:pt idx="3818">
                  <c:v>0.09</c:v>
                </c:pt>
                <c:pt idx="3819">
                  <c:v>0.12</c:v>
                </c:pt>
                <c:pt idx="3820">
                  <c:v>0.12</c:v>
                </c:pt>
                <c:pt idx="3821">
                  <c:v>0.12</c:v>
                </c:pt>
                <c:pt idx="3822">
                  <c:v>0.12</c:v>
                </c:pt>
                <c:pt idx="3823">
                  <c:v>0.15</c:v>
                </c:pt>
                <c:pt idx="3824">
                  <c:v>0.15</c:v>
                </c:pt>
                <c:pt idx="3825">
                  <c:v>0.18</c:v>
                </c:pt>
                <c:pt idx="3826">
                  <c:v>0.12</c:v>
                </c:pt>
                <c:pt idx="3827">
                  <c:v>0.12</c:v>
                </c:pt>
                <c:pt idx="3828">
                  <c:v>0.33</c:v>
                </c:pt>
                <c:pt idx="3829">
                  <c:v>0.12</c:v>
                </c:pt>
                <c:pt idx="3830">
                  <c:v>0.15</c:v>
                </c:pt>
                <c:pt idx="3831">
                  <c:v>0.06</c:v>
                </c:pt>
                <c:pt idx="3832">
                  <c:v>0.12</c:v>
                </c:pt>
                <c:pt idx="3833">
                  <c:v>0.45</c:v>
                </c:pt>
                <c:pt idx="3834">
                  <c:v>0.36</c:v>
                </c:pt>
                <c:pt idx="3835">
                  <c:v>0.12</c:v>
                </c:pt>
                <c:pt idx="3836">
                  <c:v>0.36</c:v>
                </c:pt>
                <c:pt idx="3837">
                  <c:v>0</c:v>
                </c:pt>
                <c:pt idx="3838">
                  <c:v>0.15</c:v>
                </c:pt>
                <c:pt idx="3839">
                  <c:v>0.12</c:v>
                </c:pt>
                <c:pt idx="3840">
                  <c:v>0.12</c:v>
                </c:pt>
                <c:pt idx="3841">
                  <c:v>0.03</c:v>
                </c:pt>
                <c:pt idx="3842">
                  <c:v>0</c:v>
                </c:pt>
                <c:pt idx="3843">
                  <c:v>0.03</c:v>
                </c:pt>
                <c:pt idx="3844">
                  <c:v>0.03</c:v>
                </c:pt>
                <c:pt idx="3845">
                  <c:v>0.03</c:v>
                </c:pt>
                <c:pt idx="3846">
                  <c:v>0.06</c:v>
                </c:pt>
                <c:pt idx="3847">
                  <c:v>0.06</c:v>
                </c:pt>
                <c:pt idx="3848">
                  <c:v>0.06</c:v>
                </c:pt>
                <c:pt idx="3849">
                  <c:v>0.09</c:v>
                </c:pt>
                <c:pt idx="3850">
                  <c:v>0.03</c:v>
                </c:pt>
                <c:pt idx="3851">
                  <c:v>0.06</c:v>
                </c:pt>
                <c:pt idx="3852">
                  <c:v>0.03</c:v>
                </c:pt>
                <c:pt idx="3853">
                  <c:v>0</c:v>
                </c:pt>
                <c:pt idx="3854">
                  <c:v>0.12</c:v>
                </c:pt>
                <c:pt idx="3855">
                  <c:v>0.18</c:v>
                </c:pt>
                <c:pt idx="3856">
                  <c:v>0.03</c:v>
                </c:pt>
                <c:pt idx="3857">
                  <c:v>0.09</c:v>
                </c:pt>
                <c:pt idx="3858">
                  <c:v>0.09</c:v>
                </c:pt>
                <c:pt idx="3859">
                  <c:v>0.03</c:v>
                </c:pt>
                <c:pt idx="3860">
                  <c:v>0.18</c:v>
                </c:pt>
                <c:pt idx="3861">
                  <c:v>0.03</c:v>
                </c:pt>
                <c:pt idx="3862">
                  <c:v>0.15</c:v>
                </c:pt>
                <c:pt idx="3863">
                  <c:v>0.09</c:v>
                </c:pt>
                <c:pt idx="3864">
                  <c:v>0.12</c:v>
                </c:pt>
                <c:pt idx="3865">
                  <c:v>0.03</c:v>
                </c:pt>
                <c:pt idx="3866">
                  <c:v>0</c:v>
                </c:pt>
                <c:pt idx="3867">
                  <c:v>0.03</c:v>
                </c:pt>
                <c:pt idx="3868">
                  <c:v>0.09</c:v>
                </c:pt>
                <c:pt idx="3869">
                  <c:v>0.09</c:v>
                </c:pt>
                <c:pt idx="3870">
                  <c:v>0.12</c:v>
                </c:pt>
                <c:pt idx="3871">
                  <c:v>0</c:v>
                </c:pt>
                <c:pt idx="3872">
                  <c:v>0.18</c:v>
                </c:pt>
                <c:pt idx="3873">
                  <c:v>0.03</c:v>
                </c:pt>
                <c:pt idx="3874">
                  <c:v>0.27</c:v>
                </c:pt>
                <c:pt idx="3875">
                  <c:v>0.18</c:v>
                </c:pt>
                <c:pt idx="3876">
                  <c:v>0.15</c:v>
                </c:pt>
                <c:pt idx="3877">
                  <c:v>0.48</c:v>
                </c:pt>
                <c:pt idx="3878">
                  <c:v>0.18</c:v>
                </c:pt>
                <c:pt idx="3879">
                  <c:v>0.06</c:v>
                </c:pt>
                <c:pt idx="3880">
                  <c:v>0.03</c:v>
                </c:pt>
                <c:pt idx="3881">
                  <c:v>0.12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0.09</c:v>
                </c:pt>
                <c:pt idx="3887">
                  <c:v>0</c:v>
                </c:pt>
                <c:pt idx="3888">
                  <c:v>0.03</c:v>
                </c:pt>
                <c:pt idx="3889">
                  <c:v>0.09</c:v>
                </c:pt>
                <c:pt idx="3890">
                  <c:v>0.03</c:v>
                </c:pt>
                <c:pt idx="3891">
                  <c:v>0</c:v>
                </c:pt>
                <c:pt idx="3892">
                  <c:v>0.12</c:v>
                </c:pt>
                <c:pt idx="3893">
                  <c:v>0.09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</c:v>
                </c:pt>
                <c:pt idx="3898">
                  <c:v>0.06</c:v>
                </c:pt>
                <c:pt idx="3899">
                  <c:v>0.03</c:v>
                </c:pt>
                <c:pt idx="3900">
                  <c:v>0</c:v>
                </c:pt>
                <c:pt idx="3901">
                  <c:v>0</c:v>
                </c:pt>
                <c:pt idx="3902">
                  <c:v>0.03</c:v>
                </c:pt>
                <c:pt idx="3903">
                  <c:v>0.15</c:v>
                </c:pt>
                <c:pt idx="3904">
                  <c:v>0.06</c:v>
                </c:pt>
                <c:pt idx="3905">
                  <c:v>0.39</c:v>
                </c:pt>
                <c:pt idx="3906">
                  <c:v>0.15</c:v>
                </c:pt>
                <c:pt idx="3907">
                  <c:v>0.12</c:v>
                </c:pt>
                <c:pt idx="3908">
                  <c:v>0</c:v>
                </c:pt>
                <c:pt idx="3909">
                  <c:v>0.12</c:v>
                </c:pt>
                <c:pt idx="3910">
                  <c:v>0.03</c:v>
                </c:pt>
                <c:pt idx="3911">
                  <c:v>0.03</c:v>
                </c:pt>
                <c:pt idx="3912">
                  <c:v>0</c:v>
                </c:pt>
                <c:pt idx="3913">
                  <c:v>0.06</c:v>
                </c:pt>
                <c:pt idx="3914">
                  <c:v>0.12</c:v>
                </c:pt>
                <c:pt idx="3915">
                  <c:v>0.18</c:v>
                </c:pt>
                <c:pt idx="3916">
                  <c:v>0.18</c:v>
                </c:pt>
                <c:pt idx="3917">
                  <c:v>0.03</c:v>
                </c:pt>
                <c:pt idx="3918">
                  <c:v>0.09</c:v>
                </c:pt>
                <c:pt idx="3919">
                  <c:v>0.06</c:v>
                </c:pt>
                <c:pt idx="3920">
                  <c:v>0.03</c:v>
                </c:pt>
                <c:pt idx="3921">
                  <c:v>0.03</c:v>
                </c:pt>
                <c:pt idx="3922">
                  <c:v>0.03</c:v>
                </c:pt>
                <c:pt idx="3923">
                  <c:v>0.03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0.06</c:v>
                </c:pt>
                <c:pt idx="3928">
                  <c:v>0.03</c:v>
                </c:pt>
                <c:pt idx="3929">
                  <c:v>0.06</c:v>
                </c:pt>
                <c:pt idx="3930">
                  <c:v>0.09</c:v>
                </c:pt>
                <c:pt idx="3931">
                  <c:v>0.09</c:v>
                </c:pt>
                <c:pt idx="3932">
                  <c:v>0.12</c:v>
                </c:pt>
                <c:pt idx="3933">
                  <c:v>0.18</c:v>
                </c:pt>
                <c:pt idx="3934">
                  <c:v>0.36</c:v>
                </c:pt>
                <c:pt idx="3935">
                  <c:v>0.12</c:v>
                </c:pt>
                <c:pt idx="3936">
                  <c:v>0.06</c:v>
                </c:pt>
                <c:pt idx="3937">
                  <c:v>0.03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0.06</c:v>
                </c:pt>
                <c:pt idx="3946">
                  <c:v>0</c:v>
                </c:pt>
                <c:pt idx="3947">
                  <c:v>0</c:v>
                </c:pt>
                <c:pt idx="3948">
                  <c:v>0.09</c:v>
                </c:pt>
                <c:pt idx="3949">
                  <c:v>0.06</c:v>
                </c:pt>
                <c:pt idx="3950">
                  <c:v>0.06</c:v>
                </c:pt>
                <c:pt idx="3951">
                  <c:v>0.03</c:v>
                </c:pt>
                <c:pt idx="3952">
                  <c:v>0</c:v>
                </c:pt>
                <c:pt idx="3953">
                  <c:v>0.06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0.06</c:v>
                </c:pt>
                <c:pt idx="3958">
                  <c:v>0.06</c:v>
                </c:pt>
                <c:pt idx="3959">
                  <c:v>0</c:v>
                </c:pt>
                <c:pt idx="3960">
                  <c:v>0.03</c:v>
                </c:pt>
                <c:pt idx="3961">
                  <c:v>0.09</c:v>
                </c:pt>
                <c:pt idx="3962">
                  <c:v>0</c:v>
                </c:pt>
                <c:pt idx="3963">
                  <c:v>0.09</c:v>
                </c:pt>
                <c:pt idx="3964">
                  <c:v>0</c:v>
                </c:pt>
                <c:pt idx="3965">
                  <c:v>0.09</c:v>
                </c:pt>
                <c:pt idx="3966">
                  <c:v>0</c:v>
                </c:pt>
                <c:pt idx="3967">
                  <c:v>0.06</c:v>
                </c:pt>
                <c:pt idx="3968">
                  <c:v>0</c:v>
                </c:pt>
                <c:pt idx="3969">
                  <c:v>0.12</c:v>
                </c:pt>
                <c:pt idx="3970">
                  <c:v>0</c:v>
                </c:pt>
                <c:pt idx="3971">
                  <c:v>0</c:v>
                </c:pt>
                <c:pt idx="3972">
                  <c:v>0.03</c:v>
                </c:pt>
                <c:pt idx="3973">
                  <c:v>0.06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0.06</c:v>
                </c:pt>
                <c:pt idx="3978">
                  <c:v>0</c:v>
                </c:pt>
                <c:pt idx="3979">
                  <c:v>0.09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0.09</c:v>
                </c:pt>
                <c:pt idx="3984">
                  <c:v>0</c:v>
                </c:pt>
                <c:pt idx="3985">
                  <c:v>0.03</c:v>
                </c:pt>
                <c:pt idx="3986">
                  <c:v>0.03</c:v>
                </c:pt>
                <c:pt idx="3987">
                  <c:v>0.09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0.09</c:v>
                </c:pt>
                <c:pt idx="3992">
                  <c:v>0</c:v>
                </c:pt>
                <c:pt idx="3993">
                  <c:v>0.09</c:v>
                </c:pt>
                <c:pt idx="3994">
                  <c:v>0</c:v>
                </c:pt>
                <c:pt idx="3995">
                  <c:v>0.09</c:v>
                </c:pt>
                <c:pt idx="3996">
                  <c:v>0</c:v>
                </c:pt>
                <c:pt idx="3997">
                  <c:v>0.09</c:v>
                </c:pt>
                <c:pt idx="3998">
                  <c:v>0</c:v>
                </c:pt>
                <c:pt idx="3999">
                  <c:v>0.09</c:v>
                </c:pt>
                <c:pt idx="4000">
                  <c:v>0</c:v>
                </c:pt>
                <c:pt idx="4001">
                  <c:v>0.09</c:v>
                </c:pt>
                <c:pt idx="4002">
                  <c:v>0</c:v>
                </c:pt>
                <c:pt idx="4003">
                  <c:v>0.06</c:v>
                </c:pt>
                <c:pt idx="4004">
                  <c:v>0</c:v>
                </c:pt>
                <c:pt idx="4005">
                  <c:v>0.06</c:v>
                </c:pt>
                <c:pt idx="4006">
                  <c:v>0</c:v>
                </c:pt>
                <c:pt idx="4007">
                  <c:v>0.09</c:v>
                </c:pt>
                <c:pt idx="4008">
                  <c:v>0</c:v>
                </c:pt>
                <c:pt idx="4009">
                  <c:v>0.06</c:v>
                </c:pt>
                <c:pt idx="4010">
                  <c:v>0</c:v>
                </c:pt>
                <c:pt idx="4011">
                  <c:v>0.03</c:v>
                </c:pt>
                <c:pt idx="4012">
                  <c:v>0</c:v>
                </c:pt>
                <c:pt idx="4013">
                  <c:v>0.09</c:v>
                </c:pt>
                <c:pt idx="4014">
                  <c:v>0.03</c:v>
                </c:pt>
                <c:pt idx="4015">
                  <c:v>0.09</c:v>
                </c:pt>
                <c:pt idx="4016">
                  <c:v>0.03</c:v>
                </c:pt>
                <c:pt idx="4017">
                  <c:v>0.09</c:v>
                </c:pt>
                <c:pt idx="4018">
                  <c:v>0.03</c:v>
                </c:pt>
                <c:pt idx="4019">
                  <c:v>0.09</c:v>
                </c:pt>
                <c:pt idx="4020">
                  <c:v>0</c:v>
                </c:pt>
                <c:pt idx="4021">
                  <c:v>0.09</c:v>
                </c:pt>
                <c:pt idx="4022">
                  <c:v>0.03</c:v>
                </c:pt>
                <c:pt idx="4023">
                  <c:v>0.03</c:v>
                </c:pt>
                <c:pt idx="4024">
                  <c:v>0.03</c:v>
                </c:pt>
                <c:pt idx="4025">
                  <c:v>0.09</c:v>
                </c:pt>
                <c:pt idx="4026">
                  <c:v>0.03</c:v>
                </c:pt>
                <c:pt idx="4027">
                  <c:v>0.09</c:v>
                </c:pt>
                <c:pt idx="4028">
                  <c:v>0</c:v>
                </c:pt>
                <c:pt idx="4029">
                  <c:v>0.09</c:v>
                </c:pt>
                <c:pt idx="4030">
                  <c:v>0</c:v>
                </c:pt>
                <c:pt idx="4031">
                  <c:v>0.06</c:v>
                </c:pt>
                <c:pt idx="4032">
                  <c:v>0</c:v>
                </c:pt>
                <c:pt idx="4033">
                  <c:v>0.12</c:v>
                </c:pt>
                <c:pt idx="4034">
                  <c:v>0</c:v>
                </c:pt>
                <c:pt idx="4035">
                  <c:v>0.09</c:v>
                </c:pt>
                <c:pt idx="4036">
                  <c:v>0.03</c:v>
                </c:pt>
                <c:pt idx="4037">
                  <c:v>0.06</c:v>
                </c:pt>
                <c:pt idx="4038">
                  <c:v>0</c:v>
                </c:pt>
                <c:pt idx="4039">
                  <c:v>0.09</c:v>
                </c:pt>
                <c:pt idx="4040">
                  <c:v>0</c:v>
                </c:pt>
                <c:pt idx="4041">
                  <c:v>0.09</c:v>
                </c:pt>
                <c:pt idx="4042">
                  <c:v>0.03</c:v>
                </c:pt>
                <c:pt idx="4043">
                  <c:v>0.12</c:v>
                </c:pt>
                <c:pt idx="4044">
                  <c:v>0</c:v>
                </c:pt>
                <c:pt idx="4045">
                  <c:v>0.09</c:v>
                </c:pt>
                <c:pt idx="4046">
                  <c:v>0.03</c:v>
                </c:pt>
                <c:pt idx="4047">
                  <c:v>0.09</c:v>
                </c:pt>
                <c:pt idx="4048">
                  <c:v>0</c:v>
                </c:pt>
                <c:pt idx="4049">
                  <c:v>0.09</c:v>
                </c:pt>
                <c:pt idx="4050">
                  <c:v>0.03</c:v>
                </c:pt>
                <c:pt idx="4051">
                  <c:v>0.03</c:v>
                </c:pt>
                <c:pt idx="4052">
                  <c:v>0.03</c:v>
                </c:pt>
                <c:pt idx="4053">
                  <c:v>0.06</c:v>
                </c:pt>
                <c:pt idx="4054">
                  <c:v>0.03</c:v>
                </c:pt>
                <c:pt idx="4055">
                  <c:v>0.09</c:v>
                </c:pt>
                <c:pt idx="4056">
                  <c:v>0</c:v>
                </c:pt>
                <c:pt idx="4057">
                  <c:v>0.09</c:v>
                </c:pt>
                <c:pt idx="4058">
                  <c:v>0.03</c:v>
                </c:pt>
                <c:pt idx="4059">
                  <c:v>0.12</c:v>
                </c:pt>
                <c:pt idx="4060">
                  <c:v>0.03</c:v>
                </c:pt>
                <c:pt idx="4061">
                  <c:v>0.12</c:v>
                </c:pt>
                <c:pt idx="4062">
                  <c:v>0.03</c:v>
                </c:pt>
                <c:pt idx="4063">
                  <c:v>0.06</c:v>
                </c:pt>
                <c:pt idx="4064">
                  <c:v>0.03</c:v>
                </c:pt>
                <c:pt idx="4065">
                  <c:v>0.12</c:v>
                </c:pt>
                <c:pt idx="4066">
                  <c:v>0.03</c:v>
                </c:pt>
                <c:pt idx="4067">
                  <c:v>0.09</c:v>
                </c:pt>
                <c:pt idx="4068">
                  <c:v>0.03</c:v>
                </c:pt>
                <c:pt idx="4069">
                  <c:v>0.09</c:v>
                </c:pt>
                <c:pt idx="4070">
                  <c:v>0.03</c:v>
                </c:pt>
                <c:pt idx="4071">
                  <c:v>0.06</c:v>
                </c:pt>
                <c:pt idx="4072">
                  <c:v>0</c:v>
                </c:pt>
                <c:pt idx="4073">
                  <c:v>0.09</c:v>
                </c:pt>
                <c:pt idx="4074">
                  <c:v>0.03</c:v>
                </c:pt>
                <c:pt idx="4075">
                  <c:v>0.09</c:v>
                </c:pt>
                <c:pt idx="4076">
                  <c:v>0.03</c:v>
                </c:pt>
                <c:pt idx="4077">
                  <c:v>0.09</c:v>
                </c:pt>
                <c:pt idx="4078">
                  <c:v>0</c:v>
                </c:pt>
                <c:pt idx="4079">
                  <c:v>0.12</c:v>
                </c:pt>
                <c:pt idx="4080">
                  <c:v>0.03</c:v>
                </c:pt>
                <c:pt idx="4081">
                  <c:v>0.09</c:v>
                </c:pt>
                <c:pt idx="4082">
                  <c:v>0.03</c:v>
                </c:pt>
                <c:pt idx="4083">
                  <c:v>0.12</c:v>
                </c:pt>
                <c:pt idx="4084">
                  <c:v>0</c:v>
                </c:pt>
                <c:pt idx="4085">
                  <c:v>0.12</c:v>
                </c:pt>
                <c:pt idx="4086">
                  <c:v>0.03</c:v>
                </c:pt>
                <c:pt idx="4087">
                  <c:v>0.12</c:v>
                </c:pt>
                <c:pt idx="4088">
                  <c:v>0</c:v>
                </c:pt>
                <c:pt idx="4089">
                  <c:v>0.06</c:v>
                </c:pt>
                <c:pt idx="4090">
                  <c:v>0.03</c:v>
                </c:pt>
                <c:pt idx="4091">
                  <c:v>0.12</c:v>
                </c:pt>
                <c:pt idx="4092">
                  <c:v>0</c:v>
                </c:pt>
                <c:pt idx="4093">
                  <c:v>0.12</c:v>
                </c:pt>
                <c:pt idx="4094">
                  <c:v>0.03</c:v>
                </c:pt>
                <c:pt idx="4095">
                  <c:v>0.06</c:v>
                </c:pt>
                <c:pt idx="4096">
                  <c:v>0</c:v>
                </c:pt>
                <c:pt idx="4097">
                  <c:v>0.09</c:v>
                </c:pt>
                <c:pt idx="4098">
                  <c:v>0.03</c:v>
                </c:pt>
                <c:pt idx="4099">
                  <c:v>0.12</c:v>
                </c:pt>
                <c:pt idx="4100">
                  <c:v>0.03</c:v>
                </c:pt>
                <c:pt idx="4101">
                  <c:v>0.12</c:v>
                </c:pt>
                <c:pt idx="4102">
                  <c:v>0</c:v>
                </c:pt>
                <c:pt idx="4103">
                  <c:v>0.12</c:v>
                </c:pt>
                <c:pt idx="4104">
                  <c:v>0.03</c:v>
                </c:pt>
                <c:pt idx="4105">
                  <c:v>0.06</c:v>
                </c:pt>
                <c:pt idx="4106">
                  <c:v>0</c:v>
                </c:pt>
                <c:pt idx="4107">
                  <c:v>0.09</c:v>
                </c:pt>
                <c:pt idx="4108">
                  <c:v>0.03</c:v>
                </c:pt>
                <c:pt idx="4109">
                  <c:v>0.09</c:v>
                </c:pt>
                <c:pt idx="4110">
                  <c:v>0</c:v>
                </c:pt>
                <c:pt idx="4111">
                  <c:v>0.12</c:v>
                </c:pt>
                <c:pt idx="4112">
                  <c:v>0.03</c:v>
                </c:pt>
                <c:pt idx="4113">
                  <c:v>0.09</c:v>
                </c:pt>
                <c:pt idx="4114">
                  <c:v>0.03</c:v>
                </c:pt>
                <c:pt idx="4115">
                  <c:v>0.12</c:v>
                </c:pt>
                <c:pt idx="4116">
                  <c:v>0</c:v>
                </c:pt>
                <c:pt idx="4117">
                  <c:v>0.09</c:v>
                </c:pt>
                <c:pt idx="4118">
                  <c:v>0.03</c:v>
                </c:pt>
                <c:pt idx="4119">
                  <c:v>0.12</c:v>
                </c:pt>
                <c:pt idx="4120">
                  <c:v>0.03</c:v>
                </c:pt>
                <c:pt idx="4121">
                  <c:v>0.09</c:v>
                </c:pt>
                <c:pt idx="4122">
                  <c:v>0</c:v>
                </c:pt>
                <c:pt idx="4123">
                  <c:v>0.09</c:v>
                </c:pt>
                <c:pt idx="4124">
                  <c:v>0.03</c:v>
                </c:pt>
                <c:pt idx="4125">
                  <c:v>0.06</c:v>
                </c:pt>
                <c:pt idx="4126">
                  <c:v>0.03</c:v>
                </c:pt>
                <c:pt idx="4127">
                  <c:v>0.12</c:v>
                </c:pt>
                <c:pt idx="4128">
                  <c:v>0.03</c:v>
                </c:pt>
                <c:pt idx="4129">
                  <c:v>0.12</c:v>
                </c:pt>
                <c:pt idx="4130">
                  <c:v>0.03</c:v>
                </c:pt>
                <c:pt idx="4131">
                  <c:v>0.09</c:v>
                </c:pt>
                <c:pt idx="4132">
                  <c:v>0.03</c:v>
                </c:pt>
                <c:pt idx="4133">
                  <c:v>0.09</c:v>
                </c:pt>
                <c:pt idx="4134">
                  <c:v>0</c:v>
                </c:pt>
                <c:pt idx="4135">
                  <c:v>0.12</c:v>
                </c:pt>
                <c:pt idx="4136">
                  <c:v>0</c:v>
                </c:pt>
                <c:pt idx="4137">
                  <c:v>0.06</c:v>
                </c:pt>
                <c:pt idx="4138">
                  <c:v>0.03</c:v>
                </c:pt>
                <c:pt idx="4139">
                  <c:v>0.12</c:v>
                </c:pt>
                <c:pt idx="4140">
                  <c:v>0.03</c:v>
                </c:pt>
                <c:pt idx="4141">
                  <c:v>0.09</c:v>
                </c:pt>
                <c:pt idx="4142">
                  <c:v>0.03</c:v>
                </c:pt>
                <c:pt idx="4143">
                  <c:v>0.12</c:v>
                </c:pt>
                <c:pt idx="4144">
                  <c:v>0.03</c:v>
                </c:pt>
                <c:pt idx="4145">
                  <c:v>0.12</c:v>
                </c:pt>
                <c:pt idx="4146">
                  <c:v>0.03</c:v>
                </c:pt>
                <c:pt idx="4147">
                  <c:v>0.06</c:v>
                </c:pt>
                <c:pt idx="4148">
                  <c:v>0.03</c:v>
                </c:pt>
                <c:pt idx="4149">
                  <c:v>0.09</c:v>
                </c:pt>
                <c:pt idx="4150">
                  <c:v>0.03</c:v>
                </c:pt>
                <c:pt idx="4151">
                  <c:v>0.09</c:v>
                </c:pt>
                <c:pt idx="4152">
                  <c:v>0</c:v>
                </c:pt>
                <c:pt idx="4153">
                  <c:v>0.09</c:v>
                </c:pt>
                <c:pt idx="4154">
                  <c:v>0.03</c:v>
                </c:pt>
                <c:pt idx="4155">
                  <c:v>0.12</c:v>
                </c:pt>
                <c:pt idx="4156">
                  <c:v>0.03</c:v>
                </c:pt>
                <c:pt idx="4157">
                  <c:v>0.09</c:v>
                </c:pt>
                <c:pt idx="4158">
                  <c:v>0.03</c:v>
                </c:pt>
                <c:pt idx="4159">
                  <c:v>0.12</c:v>
                </c:pt>
                <c:pt idx="4160">
                  <c:v>0</c:v>
                </c:pt>
                <c:pt idx="4161">
                  <c:v>0.09</c:v>
                </c:pt>
                <c:pt idx="4162">
                  <c:v>0.03</c:v>
                </c:pt>
                <c:pt idx="4163">
                  <c:v>0.09</c:v>
                </c:pt>
                <c:pt idx="4164">
                  <c:v>0.03</c:v>
                </c:pt>
                <c:pt idx="4165">
                  <c:v>0.09</c:v>
                </c:pt>
                <c:pt idx="4166">
                  <c:v>0.03</c:v>
                </c:pt>
                <c:pt idx="4167">
                  <c:v>0.12</c:v>
                </c:pt>
                <c:pt idx="4168">
                  <c:v>0.03</c:v>
                </c:pt>
                <c:pt idx="4169">
                  <c:v>0.09</c:v>
                </c:pt>
                <c:pt idx="4170">
                  <c:v>0.03</c:v>
                </c:pt>
                <c:pt idx="4171">
                  <c:v>0.09</c:v>
                </c:pt>
                <c:pt idx="4172">
                  <c:v>0</c:v>
                </c:pt>
                <c:pt idx="4173">
                  <c:v>0.12</c:v>
                </c:pt>
                <c:pt idx="4174">
                  <c:v>0</c:v>
                </c:pt>
                <c:pt idx="4175">
                  <c:v>0.12</c:v>
                </c:pt>
                <c:pt idx="4176">
                  <c:v>0.03</c:v>
                </c:pt>
                <c:pt idx="4177">
                  <c:v>0.12</c:v>
                </c:pt>
                <c:pt idx="4178">
                  <c:v>0</c:v>
                </c:pt>
                <c:pt idx="4179">
                  <c:v>0.12</c:v>
                </c:pt>
                <c:pt idx="4180">
                  <c:v>0.03</c:v>
                </c:pt>
                <c:pt idx="4181">
                  <c:v>0.09</c:v>
                </c:pt>
                <c:pt idx="4182">
                  <c:v>0.03</c:v>
                </c:pt>
                <c:pt idx="4183">
                  <c:v>0.12</c:v>
                </c:pt>
                <c:pt idx="4184">
                  <c:v>0</c:v>
                </c:pt>
                <c:pt idx="4185">
                  <c:v>0.09</c:v>
                </c:pt>
                <c:pt idx="4186">
                  <c:v>0.03</c:v>
                </c:pt>
                <c:pt idx="4187">
                  <c:v>0.12</c:v>
                </c:pt>
                <c:pt idx="4188">
                  <c:v>0.03</c:v>
                </c:pt>
                <c:pt idx="4189">
                  <c:v>0.12</c:v>
                </c:pt>
                <c:pt idx="4190">
                  <c:v>0.03</c:v>
                </c:pt>
                <c:pt idx="4191">
                  <c:v>0.09</c:v>
                </c:pt>
                <c:pt idx="4192">
                  <c:v>0.03</c:v>
                </c:pt>
                <c:pt idx="4193">
                  <c:v>0.12</c:v>
                </c:pt>
                <c:pt idx="4194">
                  <c:v>0.03</c:v>
                </c:pt>
                <c:pt idx="4195">
                  <c:v>0.09</c:v>
                </c:pt>
                <c:pt idx="4196">
                  <c:v>0.03</c:v>
                </c:pt>
                <c:pt idx="4197">
                  <c:v>0.12</c:v>
                </c:pt>
                <c:pt idx="4198">
                  <c:v>0.03</c:v>
                </c:pt>
                <c:pt idx="4199">
                  <c:v>0.12</c:v>
                </c:pt>
                <c:pt idx="4200">
                  <c:v>0.03</c:v>
                </c:pt>
                <c:pt idx="4201">
                  <c:v>0.12</c:v>
                </c:pt>
                <c:pt idx="4202">
                  <c:v>0.03</c:v>
                </c:pt>
                <c:pt idx="4203">
                  <c:v>0.09</c:v>
                </c:pt>
                <c:pt idx="4204">
                  <c:v>0.03</c:v>
                </c:pt>
                <c:pt idx="4205">
                  <c:v>0.12</c:v>
                </c:pt>
                <c:pt idx="4206">
                  <c:v>0.03</c:v>
                </c:pt>
                <c:pt idx="4207">
                  <c:v>0.09</c:v>
                </c:pt>
                <c:pt idx="4208">
                  <c:v>0.03</c:v>
                </c:pt>
                <c:pt idx="4209">
                  <c:v>0.09</c:v>
                </c:pt>
                <c:pt idx="4210">
                  <c:v>0.03</c:v>
                </c:pt>
                <c:pt idx="4211">
                  <c:v>0.09</c:v>
                </c:pt>
                <c:pt idx="4212">
                  <c:v>0.03</c:v>
                </c:pt>
                <c:pt idx="4213">
                  <c:v>0.12</c:v>
                </c:pt>
                <c:pt idx="4214">
                  <c:v>0</c:v>
                </c:pt>
                <c:pt idx="4215">
                  <c:v>0.12</c:v>
                </c:pt>
                <c:pt idx="4216">
                  <c:v>0.03</c:v>
                </c:pt>
                <c:pt idx="4217">
                  <c:v>0.12</c:v>
                </c:pt>
                <c:pt idx="4218">
                  <c:v>0.03</c:v>
                </c:pt>
                <c:pt idx="4219">
                  <c:v>0.12</c:v>
                </c:pt>
                <c:pt idx="4220">
                  <c:v>0</c:v>
                </c:pt>
                <c:pt idx="4221">
                  <c:v>0.09</c:v>
                </c:pt>
                <c:pt idx="4222">
                  <c:v>0.03</c:v>
                </c:pt>
                <c:pt idx="4223">
                  <c:v>0.09</c:v>
                </c:pt>
                <c:pt idx="4224">
                  <c:v>0</c:v>
                </c:pt>
                <c:pt idx="4225">
                  <c:v>0.09</c:v>
                </c:pt>
                <c:pt idx="4226">
                  <c:v>0.03</c:v>
                </c:pt>
                <c:pt idx="4227">
                  <c:v>0.09</c:v>
                </c:pt>
                <c:pt idx="4228">
                  <c:v>0.03</c:v>
                </c:pt>
                <c:pt idx="4229">
                  <c:v>0.09</c:v>
                </c:pt>
                <c:pt idx="4230">
                  <c:v>0.03</c:v>
                </c:pt>
                <c:pt idx="4231">
                  <c:v>0.09</c:v>
                </c:pt>
                <c:pt idx="4232">
                  <c:v>0</c:v>
                </c:pt>
                <c:pt idx="4233">
                  <c:v>0.09</c:v>
                </c:pt>
                <c:pt idx="4234">
                  <c:v>0.03</c:v>
                </c:pt>
                <c:pt idx="4235">
                  <c:v>0.12</c:v>
                </c:pt>
                <c:pt idx="4236">
                  <c:v>0</c:v>
                </c:pt>
                <c:pt idx="4237">
                  <c:v>0.09</c:v>
                </c:pt>
                <c:pt idx="4238">
                  <c:v>0.03</c:v>
                </c:pt>
                <c:pt idx="4239">
                  <c:v>0.09</c:v>
                </c:pt>
                <c:pt idx="4240">
                  <c:v>0.03</c:v>
                </c:pt>
                <c:pt idx="4241">
                  <c:v>0.06</c:v>
                </c:pt>
                <c:pt idx="4242">
                  <c:v>0.03</c:v>
                </c:pt>
                <c:pt idx="4243">
                  <c:v>0.12</c:v>
                </c:pt>
                <c:pt idx="4244">
                  <c:v>0</c:v>
                </c:pt>
                <c:pt idx="4245">
                  <c:v>0.12</c:v>
                </c:pt>
                <c:pt idx="4246">
                  <c:v>0.03</c:v>
                </c:pt>
                <c:pt idx="4247">
                  <c:v>0.06</c:v>
                </c:pt>
                <c:pt idx="4248">
                  <c:v>0</c:v>
                </c:pt>
                <c:pt idx="4249">
                  <c:v>0.09</c:v>
                </c:pt>
                <c:pt idx="4250">
                  <c:v>0.03</c:v>
                </c:pt>
                <c:pt idx="4251">
                  <c:v>0.09</c:v>
                </c:pt>
                <c:pt idx="4252">
                  <c:v>0.03</c:v>
                </c:pt>
                <c:pt idx="4253">
                  <c:v>0.09</c:v>
                </c:pt>
                <c:pt idx="4254">
                  <c:v>0</c:v>
                </c:pt>
                <c:pt idx="4255">
                  <c:v>0.12</c:v>
                </c:pt>
                <c:pt idx="4256">
                  <c:v>0</c:v>
                </c:pt>
                <c:pt idx="4257">
                  <c:v>0.09</c:v>
                </c:pt>
                <c:pt idx="4258">
                  <c:v>0.03</c:v>
                </c:pt>
                <c:pt idx="4259">
                  <c:v>0.09</c:v>
                </c:pt>
                <c:pt idx="4260">
                  <c:v>0.03</c:v>
                </c:pt>
                <c:pt idx="4261">
                  <c:v>0.09</c:v>
                </c:pt>
                <c:pt idx="4262">
                  <c:v>0.03</c:v>
                </c:pt>
                <c:pt idx="4263">
                  <c:v>0.09</c:v>
                </c:pt>
                <c:pt idx="4264">
                  <c:v>0.03</c:v>
                </c:pt>
                <c:pt idx="4265">
                  <c:v>0.09</c:v>
                </c:pt>
                <c:pt idx="4266">
                  <c:v>0</c:v>
                </c:pt>
                <c:pt idx="4267">
                  <c:v>0.12</c:v>
                </c:pt>
                <c:pt idx="4268">
                  <c:v>0.03</c:v>
                </c:pt>
                <c:pt idx="4269">
                  <c:v>0.12</c:v>
                </c:pt>
                <c:pt idx="4270">
                  <c:v>0.03</c:v>
                </c:pt>
                <c:pt idx="4271">
                  <c:v>0.12</c:v>
                </c:pt>
                <c:pt idx="4272">
                  <c:v>0.03</c:v>
                </c:pt>
                <c:pt idx="4273">
                  <c:v>0.12</c:v>
                </c:pt>
                <c:pt idx="4274">
                  <c:v>0</c:v>
                </c:pt>
                <c:pt idx="4275">
                  <c:v>0.06</c:v>
                </c:pt>
                <c:pt idx="4276">
                  <c:v>0.03</c:v>
                </c:pt>
                <c:pt idx="4277">
                  <c:v>0.12</c:v>
                </c:pt>
                <c:pt idx="4278">
                  <c:v>0.03</c:v>
                </c:pt>
                <c:pt idx="4279">
                  <c:v>0.09</c:v>
                </c:pt>
                <c:pt idx="4280">
                  <c:v>0.03</c:v>
                </c:pt>
                <c:pt idx="4281">
                  <c:v>0.09</c:v>
                </c:pt>
                <c:pt idx="4282">
                  <c:v>0.03</c:v>
                </c:pt>
                <c:pt idx="4283">
                  <c:v>0.09</c:v>
                </c:pt>
                <c:pt idx="4284">
                  <c:v>0.03</c:v>
                </c:pt>
                <c:pt idx="4285">
                  <c:v>0.09</c:v>
                </c:pt>
                <c:pt idx="4286">
                  <c:v>0</c:v>
                </c:pt>
                <c:pt idx="4287">
                  <c:v>0.12</c:v>
                </c:pt>
                <c:pt idx="4288">
                  <c:v>0</c:v>
                </c:pt>
                <c:pt idx="4289">
                  <c:v>0.09</c:v>
                </c:pt>
                <c:pt idx="4290">
                  <c:v>0.03</c:v>
                </c:pt>
                <c:pt idx="4291">
                  <c:v>0.09</c:v>
                </c:pt>
                <c:pt idx="4292">
                  <c:v>0.03</c:v>
                </c:pt>
                <c:pt idx="4293">
                  <c:v>0.12</c:v>
                </c:pt>
                <c:pt idx="4294">
                  <c:v>0</c:v>
                </c:pt>
                <c:pt idx="4295">
                  <c:v>0.12</c:v>
                </c:pt>
                <c:pt idx="4296">
                  <c:v>0.03</c:v>
                </c:pt>
                <c:pt idx="4297">
                  <c:v>0.09</c:v>
                </c:pt>
                <c:pt idx="4298">
                  <c:v>0.03</c:v>
                </c:pt>
                <c:pt idx="4299">
                  <c:v>0.09</c:v>
                </c:pt>
                <c:pt idx="4300">
                  <c:v>0.03</c:v>
                </c:pt>
                <c:pt idx="4301">
                  <c:v>0.09</c:v>
                </c:pt>
                <c:pt idx="4302">
                  <c:v>0.03</c:v>
                </c:pt>
                <c:pt idx="4303">
                  <c:v>0.12</c:v>
                </c:pt>
                <c:pt idx="4304">
                  <c:v>0.03</c:v>
                </c:pt>
                <c:pt idx="4305">
                  <c:v>0.09</c:v>
                </c:pt>
                <c:pt idx="4306">
                  <c:v>0.03</c:v>
                </c:pt>
                <c:pt idx="4307">
                  <c:v>0.09</c:v>
                </c:pt>
                <c:pt idx="4308">
                  <c:v>0.03</c:v>
                </c:pt>
                <c:pt idx="4309">
                  <c:v>0.09</c:v>
                </c:pt>
                <c:pt idx="4310">
                  <c:v>0.03</c:v>
                </c:pt>
                <c:pt idx="4311">
                  <c:v>0.12</c:v>
                </c:pt>
                <c:pt idx="4312">
                  <c:v>0</c:v>
                </c:pt>
                <c:pt idx="4313">
                  <c:v>0.09</c:v>
                </c:pt>
                <c:pt idx="4314">
                  <c:v>0.03</c:v>
                </c:pt>
                <c:pt idx="4315">
                  <c:v>0.09</c:v>
                </c:pt>
                <c:pt idx="4316">
                  <c:v>0.03</c:v>
                </c:pt>
                <c:pt idx="4317">
                  <c:v>0.12</c:v>
                </c:pt>
                <c:pt idx="4318">
                  <c:v>0.03</c:v>
                </c:pt>
                <c:pt idx="4319">
                  <c:v>0.06</c:v>
                </c:pt>
                <c:pt idx="4320">
                  <c:v>0.03</c:v>
                </c:pt>
                <c:pt idx="4321">
                  <c:v>0.12</c:v>
                </c:pt>
                <c:pt idx="4322">
                  <c:v>0.03</c:v>
                </c:pt>
                <c:pt idx="4323">
                  <c:v>0.06</c:v>
                </c:pt>
                <c:pt idx="4324">
                  <c:v>0.03</c:v>
                </c:pt>
                <c:pt idx="4325">
                  <c:v>0.12</c:v>
                </c:pt>
                <c:pt idx="4326">
                  <c:v>0.03</c:v>
                </c:pt>
                <c:pt idx="4327">
                  <c:v>0.09</c:v>
                </c:pt>
                <c:pt idx="4328">
                  <c:v>0</c:v>
                </c:pt>
                <c:pt idx="4329">
                  <c:v>0.09</c:v>
                </c:pt>
                <c:pt idx="4330">
                  <c:v>0.03</c:v>
                </c:pt>
                <c:pt idx="4331">
                  <c:v>0.09</c:v>
                </c:pt>
                <c:pt idx="4332">
                  <c:v>0.03</c:v>
                </c:pt>
                <c:pt idx="4333">
                  <c:v>0.06</c:v>
                </c:pt>
                <c:pt idx="4334">
                  <c:v>0.03</c:v>
                </c:pt>
                <c:pt idx="4335">
                  <c:v>0.12</c:v>
                </c:pt>
                <c:pt idx="4336">
                  <c:v>0.03</c:v>
                </c:pt>
                <c:pt idx="4337">
                  <c:v>0.12</c:v>
                </c:pt>
                <c:pt idx="4338">
                  <c:v>0</c:v>
                </c:pt>
                <c:pt idx="4339">
                  <c:v>0.09</c:v>
                </c:pt>
                <c:pt idx="4340">
                  <c:v>0</c:v>
                </c:pt>
                <c:pt idx="4341">
                  <c:v>0.09</c:v>
                </c:pt>
                <c:pt idx="4342">
                  <c:v>0.03</c:v>
                </c:pt>
                <c:pt idx="4343">
                  <c:v>0.09</c:v>
                </c:pt>
                <c:pt idx="4344">
                  <c:v>0.03</c:v>
                </c:pt>
                <c:pt idx="4345">
                  <c:v>0.09</c:v>
                </c:pt>
                <c:pt idx="4346">
                  <c:v>0.03</c:v>
                </c:pt>
                <c:pt idx="4347">
                  <c:v>0.09</c:v>
                </c:pt>
                <c:pt idx="4348">
                  <c:v>0.03</c:v>
                </c:pt>
                <c:pt idx="4349">
                  <c:v>0.06</c:v>
                </c:pt>
                <c:pt idx="4350">
                  <c:v>0.03</c:v>
                </c:pt>
                <c:pt idx="4351">
                  <c:v>0.12</c:v>
                </c:pt>
                <c:pt idx="4352">
                  <c:v>0.03</c:v>
                </c:pt>
                <c:pt idx="4353">
                  <c:v>0.09</c:v>
                </c:pt>
                <c:pt idx="4354">
                  <c:v>0.03</c:v>
                </c:pt>
                <c:pt idx="4355">
                  <c:v>0.12</c:v>
                </c:pt>
                <c:pt idx="4356">
                  <c:v>0.03</c:v>
                </c:pt>
                <c:pt idx="4357">
                  <c:v>0.09</c:v>
                </c:pt>
                <c:pt idx="4358">
                  <c:v>0.03</c:v>
                </c:pt>
                <c:pt idx="4359">
                  <c:v>0.12</c:v>
                </c:pt>
                <c:pt idx="4360">
                  <c:v>0</c:v>
                </c:pt>
                <c:pt idx="4361">
                  <c:v>0.06</c:v>
                </c:pt>
                <c:pt idx="4362">
                  <c:v>0.03</c:v>
                </c:pt>
                <c:pt idx="4363">
                  <c:v>0.09</c:v>
                </c:pt>
                <c:pt idx="4364">
                  <c:v>0.03</c:v>
                </c:pt>
                <c:pt idx="4365">
                  <c:v>0.06</c:v>
                </c:pt>
                <c:pt idx="4366">
                  <c:v>0.03</c:v>
                </c:pt>
                <c:pt idx="4367">
                  <c:v>0.12</c:v>
                </c:pt>
                <c:pt idx="4368">
                  <c:v>0.03</c:v>
                </c:pt>
                <c:pt idx="4369">
                  <c:v>0.09</c:v>
                </c:pt>
                <c:pt idx="4370">
                  <c:v>0.03</c:v>
                </c:pt>
                <c:pt idx="4371">
                  <c:v>0.12</c:v>
                </c:pt>
                <c:pt idx="4372">
                  <c:v>0.03</c:v>
                </c:pt>
                <c:pt idx="4373">
                  <c:v>0.09</c:v>
                </c:pt>
                <c:pt idx="4374">
                  <c:v>0.03</c:v>
                </c:pt>
                <c:pt idx="4375">
                  <c:v>0.09</c:v>
                </c:pt>
                <c:pt idx="4376">
                  <c:v>0.03</c:v>
                </c:pt>
                <c:pt idx="4377">
                  <c:v>0.09</c:v>
                </c:pt>
                <c:pt idx="4378">
                  <c:v>0.03</c:v>
                </c:pt>
                <c:pt idx="4379">
                  <c:v>0.12</c:v>
                </c:pt>
                <c:pt idx="4380">
                  <c:v>0</c:v>
                </c:pt>
                <c:pt idx="4381">
                  <c:v>0.09</c:v>
                </c:pt>
                <c:pt idx="4382">
                  <c:v>0.03</c:v>
                </c:pt>
                <c:pt idx="4383">
                  <c:v>0.09</c:v>
                </c:pt>
                <c:pt idx="4384">
                  <c:v>0.03</c:v>
                </c:pt>
                <c:pt idx="4385">
                  <c:v>0.12</c:v>
                </c:pt>
                <c:pt idx="4386">
                  <c:v>0.03</c:v>
                </c:pt>
                <c:pt idx="4387">
                  <c:v>0.09</c:v>
                </c:pt>
                <c:pt idx="4388">
                  <c:v>0.03</c:v>
                </c:pt>
                <c:pt idx="4389">
                  <c:v>0.12</c:v>
                </c:pt>
                <c:pt idx="4390">
                  <c:v>0.03</c:v>
                </c:pt>
                <c:pt idx="4391">
                  <c:v>0.12</c:v>
                </c:pt>
                <c:pt idx="4392">
                  <c:v>0.03</c:v>
                </c:pt>
                <c:pt idx="4393">
                  <c:v>0.12</c:v>
                </c:pt>
                <c:pt idx="4394">
                  <c:v>0.03</c:v>
                </c:pt>
                <c:pt idx="4395">
                  <c:v>0.09</c:v>
                </c:pt>
                <c:pt idx="4396">
                  <c:v>0</c:v>
                </c:pt>
                <c:pt idx="4397">
                  <c:v>0.09</c:v>
                </c:pt>
                <c:pt idx="4398">
                  <c:v>0</c:v>
                </c:pt>
                <c:pt idx="4399">
                  <c:v>0.09</c:v>
                </c:pt>
                <c:pt idx="4400">
                  <c:v>0.03</c:v>
                </c:pt>
                <c:pt idx="4401">
                  <c:v>0.09</c:v>
                </c:pt>
                <c:pt idx="4402">
                  <c:v>0.03</c:v>
                </c:pt>
                <c:pt idx="4403">
                  <c:v>0.09</c:v>
                </c:pt>
                <c:pt idx="4404">
                  <c:v>0.03</c:v>
                </c:pt>
                <c:pt idx="4405">
                  <c:v>0.09</c:v>
                </c:pt>
                <c:pt idx="4406">
                  <c:v>0.03</c:v>
                </c:pt>
                <c:pt idx="4407">
                  <c:v>0.09</c:v>
                </c:pt>
                <c:pt idx="4408">
                  <c:v>0.03</c:v>
                </c:pt>
                <c:pt idx="4409">
                  <c:v>0.12</c:v>
                </c:pt>
                <c:pt idx="4410">
                  <c:v>0</c:v>
                </c:pt>
                <c:pt idx="4411">
                  <c:v>0.09</c:v>
                </c:pt>
                <c:pt idx="4412">
                  <c:v>0.03</c:v>
                </c:pt>
                <c:pt idx="4413">
                  <c:v>0.09</c:v>
                </c:pt>
                <c:pt idx="4414">
                  <c:v>0.03</c:v>
                </c:pt>
                <c:pt idx="4415">
                  <c:v>0.09</c:v>
                </c:pt>
                <c:pt idx="4416">
                  <c:v>0.03</c:v>
                </c:pt>
                <c:pt idx="4417">
                  <c:v>0.12</c:v>
                </c:pt>
                <c:pt idx="4418">
                  <c:v>0.03</c:v>
                </c:pt>
                <c:pt idx="4419">
                  <c:v>0.12</c:v>
                </c:pt>
                <c:pt idx="4420">
                  <c:v>0.03</c:v>
                </c:pt>
                <c:pt idx="4421">
                  <c:v>0.09</c:v>
                </c:pt>
                <c:pt idx="4422">
                  <c:v>0.03</c:v>
                </c:pt>
                <c:pt idx="4423">
                  <c:v>0.06</c:v>
                </c:pt>
                <c:pt idx="4424">
                  <c:v>0.03</c:v>
                </c:pt>
                <c:pt idx="4425">
                  <c:v>0.03</c:v>
                </c:pt>
                <c:pt idx="4426">
                  <c:v>0.03</c:v>
                </c:pt>
                <c:pt idx="4427">
                  <c:v>0.06</c:v>
                </c:pt>
                <c:pt idx="4428">
                  <c:v>0.03</c:v>
                </c:pt>
                <c:pt idx="4429">
                  <c:v>0.09</c:v>
                </c:pt>
                <c:pt idx="4430">
                  <c:v>0.03</c:v>
                </c:pt>
                <c:pt idx="4431">
                  <c:v>0.09</c:v>
                </c:pt>
                <c:pt idx="4432">
                  <c:v>0.03</c:v>
                </c:pt>
                <c:pt idx="4433">
                  <c:v>0.12</c:v>
                </c:pt>
                <c:pt idx="4434">
                  <c:v>0.03</c:v>
                </c:pt>
                <c:pt idx="4435">
                  <c:v>0.12</c:v>
                </c:pt>
                <c:pt idx="4436">
                  <c:v>0.03</c:v>
                </c:pt>
                <c:pt idx="4437">
                  <c:v>0.09</c:v>
                </c:pt>
                <c:pt idx="4438">
                  <c:v>0.03</c:v>
                </c:pt>
                <c:pt idx="4439">
                  <c:v>0.09</c:v>
                </c:pt>
                <c:pt idx="4440">
                  <c:v>0.03</c:v>
                </c:pt>
                <c:pt idx="4441">
                  <c:v>0.09</c:v>
                </c:pt>
                <c:pt idx="4442">
                  <c:v>0.03</c:v>
                </c:pt>
                <c:pt idx="4443">
                  <c:v>0.06</c:v>
                </c:pt>
                <c:pt idx="4444">
                  <c:v>0.03</c:v>
                </c:pt>
                <c:pt idx="4445">
                  <c:v>0.06</c:v>
                </c:pt>
                <c:pt idx="4446">
                  <c:v>0</c:v>
                </c:pt>
                <c:pt idx="4447">
                  <c:v>0.09</c:v>
                </c:pt>
                <c:pt idx="4448">
                  <c:v>0.03</c:v>
                </c:pt>
                <c:pt idx="4449">
                  <c:v>0.12</c:v>
                </c:pt>
                <c:pt idx="4450">
                  <c:v>0.03</c:v>
                </c:pt>
                <c:pt idx="4451">
                  <c:v>0.09</c:v>
                </c:pt>
                <c:pt idx="4452">
                  <c:v>0</c:v>
                </c:pt>
                <c:pt idx="4453">
                  <c:v>0.09</c:v>
                </c:pt>
                <c:pt idx="4454">
                  <c:v>0.03</c:v>
                </c:pt>
                <c:pt idx="4455">
                  <c:v>0.09</c:v>
                </c:pt>
                <c:pt idx="4456">
                  <c:v>0</c:v>
                </c:pt>
                <c:pt idx="4457">
                  <c:v>0.09</c:v>
                </c:pt>
                <c:pt idx="4458">
                  <c:v>0.03</c:v>
                </c:pt>
                <c:pt idx="4459">
                  <c:v>0.09</c:v>
                </c:pt>
                <c:pt idx="4460">
                  <c:v>0.03</c:v>
                </c:pt>
                <c:pt idx="4461">
                  <c:v>0.12</c:v>
                </c:pt>
                <c:pt idx="4462">
                  <c:v>0.03</c:v>
                </c:pt>
                <c:pt idx="4463">
                  <c:v>0.12</c:v>
                </c:pt>
                <c:pt idx="4464">
                  <c:v>0</c:v>
                </c:pt>
                <c:pt idx="4465">
                  <c:v>0.09</c:v>
                </c:pt>
                <c:pt idx="4466">
                  <c:v>0.03</c:v>
                </c:pt>
                <c:pt idx="4467">
                  <c:v>0.09</c:v>
                </c:pt>
                <c:pt idx="4468">
                  <c:v>0</c:v>
                </c:pt>
                <c:pt idx="4469">
                  <c:v>0.12</c:v>
                </c:pt>
                <c:pt idx="4470">
                  <c:v>0.03</c:v>
                </c:pt>
                <c:pt idx="4471">
                  <c:v>0.09</c:v>
                </c:pt>
                <c:pt idx="4472">
                  <c:v>0.03</c:v>
                </c:pt>
                <c:pt idx="4473">
                  <c:v>0.12</c:v>
                </c:pt>
                <c:pt idx="4474">
                  <c:v>0.03</c:v>
                </c:pt>
                <c:pt idx="4475">
                  <c:v>0.06</c:v>
                </c:pt>
                <c:pt idx="4476">
                  <c:v>0.03</c:v>
                </c:pt>
                <c:pt idx="4477">
                  <c:v>0.09</c:v>
                </c:pt>
                <c:pt idx="4478">
                  <c:v>0.03</c:v>
                </c:pt>
                <c:pt idx="4479">
                  <c:v>0.12</c:v>
                </c:pt>
                <c:pt idx="4480">
                  <c:v>0.03</c:v>
                </c:pt>
                <c:pt idx="4481">
                  <c:v>0.09</c:v>
                </c:pt>
                <c:pt idx="4482">
                  <c:v>0.03</c:v>
                </c:pt>
                <c:pt idx="4483">
                  <c:v>0.09</c:v>
                </c:pt>
                <c:pt idx="4484">
                  <c:v>0.03</c:v>
                </c:pt>
                <c:pt idx="4485">
                  <c:v>0.09</c:v>
                </c:pt>
                <c:pt idx="4486">
                  <c:v>0</c:v>
                </c:pt>
                <c:pt idx="4487">
                  <c:v>0.09</c:v>
                </c:pt>
                <c:pt idx="4488">
                  <c:v>0.03</c:v>
                </c:pt>
                <c:pt idx="4489">
                  <c:v>0.09</c:v>
                </c:pt>
                <c:pt idx="4490">
                  <c:v>0.03</c:v>
                </c:pt>
                <c:pt idx="4491">
                  <c:v>0.09</c:v>
                </c:pt>
                <c:pt idx="4492">
                  <c:v>0.03</c:v>
                </c:pt>
                <c:pt idx="4493">
                  <c:v>0.12</c:v>
                </c:pt>
                <c:pt idx="4494">
                  <c:v>0.03</c:v>
                </c:pt>
                <c:pt idx="4495">
                  <c:v>0.12</c:v>
                </c:pt>
                <c:pt idx="4496">
                  <c:v>0</c:v>
                </c:pt>
                <c:pt idx="4497">
                  <c:v>0.12</c:v>
                </c:pt>
                <c:pt idx="4498">
                  <c:v>0</c:v>
                </c:pt>
                <c:pt idx="4499">
                  <c:v>0.12</c:v>
                </c:pt>
                <c:pt idx="4500">
                  <c:v>0</c:v>
                </c:pt>
                <c:pt idx="4501">
                  <c:v>0.06</c:v>
                </c:pt>
                <c:pt idx="4502">
                  <c:v>0.03</c:v>
                </c:pt>
                <c:pt idx="4503">
                  <c:v>0.09</c:v>
                </c:pt>
                <c:pt idx="4504">
                  <c:v>0.03</c:v>
                </c:pt>
                <c:pt idx="4505">
                  <c:v>0.06</c:v>
                </c:pt>
                <c:pt idx="4506">
                  <c:v>0</c:v>
                </c:pt>
                <c:pt idx="4507">
                  <c:v>0.09</c:v>
                </c:pt>
                <c:pt idx="4508">
                  <c:v>0.03</c:v>
                </c:pt>
                <c:pt idx="4509">
                  <c:v>0.09</c:v>
                </c:pt>
                <c:pt idx="4510">
                  <c:v>0.03</c:v>
                </c:pt>
                <c:pt idx="4511">
                  <c:v>0.09</c:v>
                </c:pt>
                <c:pt idx="4512">
                  <c:v>0.03</c:v>
                </c:pt>
                <c:pt idx="4513">
                  <c:v>0.06</c:v>
                </c:pt>
                <c:pt idx="4514">
                  <c:v>0</c:v>
                </c:pt>
                <c:pt idx="4515">
                  <c:v>0.09</c:v>
                </c:pt>
                <c:pt idx="4516">
                  <c:v>0.03</c:v>
                </c:pt>
                <c:pt idx="4517">
                  <c:v>0.12</c:v>
                </c:pt>
                <c:pt idx="4518">
                  <c:v>0.03</c:v>
                </c:pt>
                <c:pt idx="4519">
                  <c:v>0.09</c:v>
                </c:pt>
                <c:pt idx="4520">
                  <c:v>0.03</c:v>
                </c:pt>
                <c:pt idx="4521">
                  <c:v>0.09</c:v>
                </c:pt>
                <c:pt idx="4522">
                  <c:v>0.03</c:v>
                </c:pt>
                <c:pt idx="4523">
                  <c:v>0.09</c:v>
                </c:pt>
                <c:pt idx="4524">
                  <c:v>0.03</c:v>
                </c:pt>
                <c:pt idx="4525">
                  <c:v>0.09</c:v>
                </c:pt>
                <c:pt idx="4526">
                  <c:v>0.03</c:v>
                </c:pt>
                <c:pt idx="4527">
                  <c:v>0.09</c:v>
                </c:pt>
                <c:pt idx="4528">
                  <c:v>0.03</c:v>
                </c:pt>
                <c:pt idx="4529">
                  <c:v>0.09</c:v>
                </c:pt>
                <c:pt idx="4530">
                  <c:v>0.03</c:v>
                </c:pt>
                <c:pt idx="4531">
                  <c:v>0.09</c:v>
                </c:pt>
                <c:pt idx="4532">
                  <c:v>0</c:v>
                </c:pt>
                <c:pt idx="4533">
                  <c:v>0.09</c:v>
                </c:pt>
                <c:pt idx="4534">
                  <c:v>0.03</c:v>
                </c:pt>
                <c:pt idx="4535">
                  <c:v>0.09</c:v>
                </c:pt>
                <c:pt idx="4536">
                  <c:v>0</c:v>
                </c:pt>
                <c:pt idx="4537">
                  <c:v>0.12</c:v>
                </c:pt>
                <c:pt idx="4538">
                  <c:v>0.03</c:v>
                </c:pt>
                <c:pt idx="4539">
                  <c:v>0.12</c:v>
                </c:pt>
                <c:pt idx="4540">
                  <c:v>0.03</c:v>
                </c:pt>
                <c:pt idx="4541">
                  <c:v>0.06</c:v>
                </c:pt>
                <c:pt idx="4542">
                  <c:v>0</c:v>
                </c:pt>
                <c:pt idx="4543">
                  <c:v>0.12</c:v>
                </c:pt>
                <c:pt idx="4544">
                  <c:v>0</c:v>
                </c:pt>
                <c:pt idx="4545">
                  <c:v>0.09</c:v>
                </c:pt>
                <c:pt idx="4546">
                  <c:v>0.03</c:v>
                </c:pt>
                <c:pt idx="4547">
                  <c:v>0.12</c:v>
                </c:pt>
                <c:pt idx="4548">
                  <c:v>0.03</c:v>
                </c:pt>
                <c:pt idx="4549">
                  <c:v>0.12</c:v>
                </c:pt>
                <c:pt idx="4550">
                  <c:v>0</c:v>
                </c:pt>
                <c:pt idx="4551">
                  <c:v>0.12</c:v>
                </c:pt>
                <c:pt idx="4552">
                  <c:v>0.03</c:v>
                </c:pt>
                <c:pt idx="4553">
                  <c:v>0.09</c:v>
                </c:pt>
                <c:pt idx="4554">
                  <c:v>0.03</c:v>
                </c:pt>
                <c:pt idx="4555">
                  <c:v>0.12</c:v>
                </c:pt>
                <c:pt idx="4556">
                  <c:v>0</c:v>
                </c:pt>
                <c:pt idx="4557">
                  <c:v>0.12</c:v>
                </c:pt>
                <c:pt idx="4558">
                  <c:v>0.03</c:v>
                </c:pt>
                <c:pt idx="4559">
                  <c:v>0.09</c:v>
                </c:pt>
                <c:pt idx="4560">
                  <c:v>0.03</c:v>
                </c:pt>
                <c:pt idx="4561">
                  <c:v>0.09</c:v>
                </c:pt>
                <c:pt idx="4562">
                  <c:v>0</c:v>
                </c:pt>
                <c:pt idx="4563">
                  <c:v>0.12</c:v>
                </c:pt>
                <c:pt idx="4564">
                  <c:v>0.03</c:v>
                </c:pt>
                <c:pt idx="4565">
                  <c:v>0.09</c:v>
                </c:pt>
                <c:pt idx="4566">
                  <c:v>0.03</c:v>
                </c:pt>
                <c:pt idx="4567">
                  <c:v>0.12</c:v>
                </c:pt>
                <c:pt idx="4568">
                  <c:v>0.03</c:v>
                </c:pt>
                <c:pt idx="4569">
                  <c:v>0.09</c:v>
                </c:pt>
                <c:pt idx="4570">
                  <c:v>0.03</c:v>
                </c:pt>
                <c:pt idx="4571">
                  <c:v>0.09</c:v>
                </c:pt>
                <c:pt idx="4572">
                  <c:v>0</c:v>
                </c:pt>
                <c:pt idx="4573">
                  <c:v>0.09</c:v>
                </c:pt>
                <c:pt idx="4574">
                  <c:v>0.03</c:v>
                </c:pt>
                <c:pt idx="4575">
                  <c:v>0.09</c:v>
                </c:pt>
                <c:pt idx="4576">
                  <c:v>0</c:v>
                </c:pt>
                <c:pt idx="4577">
                  <c:v>0.09</c:v>
                </c:pt>
                <c:pt idx="4578">
                  <c:v>0.03</c:v>
                </c:pt>
                <c:pt idx="4579">
                  <c:v>0.12</c:v>
                </c:pt>
                <c:pt idx="4580">
                  <c:v>0.03</c:v>
                </c:pt>
                <c:pt idx="4581">
                  <c:v>0.06</c:v>
                </c:pt>
                <c:pt idx="4582">
                  <c:v>0</c:v>
                </c:pt>
                <c:pt idx="4583">
                  <c:v>0.06</c:v>
                </c:pt>
                <c:pt idx="4584">
                  <c:v>0.03</c:v>
                </c:pt>
                <c:pt idx="4585">
                  <c:v>0.12</c:v>
                </c:pt>
                <c:pt idx="4586">
                  <c:v>0.03</c:v>
                </c:pt>
                <c:pt idx="4587">
                  <c:v>0.12</c:v>
                </c:pt>
                <c:pt idx="4588">
                  <c:v>0.03</c:v>
                </c:pt>
                <c:pt idx="4589">
                  <c:v>0.12</c:v>
                </c:pt>
                <c:pt idx="4590">
                  <c:v>0.03</c:v>
                </c:pt>
                <c:pt idx="4591">
                  <c:v>0.12</c:v>
                </c:pt>
                <c:pt idx="4592">
                  <c:v>0.03</c:v>
                </c:pt>
                <c:pt idx="4593">
                  <c:v>0.09</c:v>
                </c:pt>
                <c:pt idx="4594">
                  <c:v>0</c:v>
                </c:pt>
                <c:pt idx="4595">
                  <c:v>0.09</c:v>
                </c:pt>
                <c:pt idx="4596">
                  <c:v>0.03</c:v>
                </c:pt>
                <c:pt idx="4597">
                  <c:v>0.09</c:v>
                </c:pt>
                <c:pt idx="4598">
                  <c:v>0.03</c:v>
                </c:pt>
                <c:pt idx="4599">
                  <c:v>0.12</c:v>
                </c:pt>
                <c:pt idx="4600">
                  <c:v>0</c:v>
                </c:pt>
                <c:pt idx="4601">
                  <c:v>0.12</c:v>
                </c:pt>
                <c:pt idx="4602">
                  <c:v>0.03</c:v>
                </c:pt>
                <c:pt idx="4603">
                  <c:v>0.09</c:v>
                </c:pt>
                <c:pt idx="4604">
                  <c:v>0.03</c:v>
                </c:pt>
                <c:pt idx="4605">
                  <c:v>0.12</c:v>
                </c:pt>
                <c:pt idx="4606">
                  <c:v>0.03</c:v>
                </c:pt>
                <c:pt idx="4607">
                  <c:v>0.09</c:v>
                </c:pt>
                <c:pt idx="4608">
                  <c:v>0.03</c:v>
                </c:pt>
                <c:pt idx="4609">
                  <c:v>0.06</c:v>
                </c:pt>
                <c:pt idx="4610">
                  <c:v>0.03</c:v>
                </c:pt>
                <c:pt idx="4611">
                  <c:v>0.09</c:v>
                </c:pt>
                <c:pt idx="4612">
                  <c:v>0</c:v>
                </c:pt>
                <c:pt idx="4613">
                  <c:v>0.12</c:v>
                </c:pt>
                <c:pt idx="4614">
                  <c:v>0.03</c:v>
                </c:pt>
                <c:pt idx="4615">
                  <c:v>0.12</c:v>
                </c:pt>
                <c:pt idx="4616">
                  <c:v>0</c:v>
                </c:pt>
                <c:pt idx="4617">
                  <c:v>0.09</c:v>
                </c:pt>
                <c:pt idx="4618">
                  <c:v>0</c:v>
                </c:pt>
                <c:pt idx="4619">
                  <c:v>0.09</c:v>
                </c:pt>
                <c:pt idx="4620">
                  <c:v>0.03</c:v>
                </c:pt>
                <c:pt idx="4621">
                  <c:v>0.09</c:v>
                </c:pt>
                <c:pt idx="4622">
                  <c:v>0.03</c:v>
                </c:pt>
                <c:pt idx="4623">
                  <c:v>0.12</c:v>
                </c:pt>
                <c:pt idx="4624">
                  <c:v>0.03</c:v>
                </c:pt>
                <c:pt idx="4625">
                  <c:v>0.12</c:v>
                </c:pt>
                <c:pt idx="4626">
                  <c:v>0</c:v>
                </c:pt>
                <c:pt idx="4627">
                  <c:v>0.03</c:v>
                </c:pt>
                <c:pt idx="4628">
                  <c:v>0</c:v>
                </c:pt>
                <c:pt idx="4629">
                  <c:v>0.09</c:v>
                </c:pt>
                <c:pt idx="4630">
                  <c:v>0.03</c:v>
                </c:pt>
                <c:pt idx="4631">
                  <c:v>0.09</c:v>
                </c:pt>
                <c:pt idx="4632">
                  <c:v>0</c:v>
                </c:pt>
                <c:pt idx="4633">
                  <c:v>0.06</c:v>
                </c:pt>
                <c:pt idx="4634">
                  <c:v>0.03</c:v>
                </c:pt>
                <c:pt idx="4635">
                  <c:v>0.09</c:v>
                </c:pt>
                <c:pt idx="4636">
                  <c:v>0.03</c:v>
                </c:pt>
                <c:pt idx="4637">
                  <c:v>0.09</c:v>
                </c:pt>
                <c:pt idx="4638">
                  <c:v>0.03</c:v>
                </c:pt>
                <c:pt idx="4639">
                  <c:v>0.09</c:v>
                </c:pt>
                <c:pt idx="4640">
                  <c:v>0.03</c:v>
                </c:pt>
                <c:pt idx="4641">
                  <c:v>0.09</c:v>
                </c:pt>
                <c:pt idx="4642">
                  <c:v>0</c:v>
                </c:pt>
                <c:pt idx="4643">
                  <c:v>0.03</c:v>
                </c:pt>
                <c:pt idx="4644">
                  <c:v>0.03</c:v>
                </c:pt>
                <c:pt idx="4645">
                  <c:v>0.09</c:v>
                </c:pt>
                <c:pt idx="4646">
                  <c:v>0.03</c:v>
                </c:pt>
                <c:pt idx="4647">
                  <c:v>0.09</c:v>
                </c:pt>
                <c:pt idx="4648">
                  <c:v>0.03</c:v>
                </c:pt>
                <c:pt idx="4649">
                  <c:v>0.12</c:v>
                </c:pt>
                <c:pt idx="4650">
                  <c:v>0.03</c:v>
                </c:pt>
                <c:pt idx="4651">
                  <c:v>0.12</c:v>
                </c:pt>
                <c:pt idx="4652">
                  <c:v>0.03</c:v>
                </c:pt>
                <c:pt idx="4653">
                  <c:v>0.09</c:v>
                </c:pt>
                <c:pt idx="4654">
                  <c:v>0.03</c:v>
                </c:pt>
                <c:pt idx="4655">
                  <c:v>0.12</c:v>
                </c:pt>
                <c:pt idx="4656">
                  <c:v>0.03</c:v>
                </c:pt>
                <c:pt idx="4657">
                  <c:v>0.12</c:v>
                </c:pt>
                <c:pt idx="4658">
                  <c:v>0.03</c:v>
                </c:pt>
                <c:pt idx="4659">
                  <c:v>0.06</c:v>
                </c:pt>
                <c:pt idx="4660">
                  <c:v>0</c:v>
                </c:pt>
                <c:pt idx="4661">
                  <c:v>0.12</c:v>
                </c:pt>
                <c:pt idx="4662">
                  <c:v>0.03</c:v>
                </c:pt>
                <c:pt idx="4663">
                  <c:v>0.09</c:v>
                </c:pt>
                <c:pt idx="4664">
                  <c:v>0.03</c:v>
                </c:pt>
                <c:pt idx="4665">
                  <c:v>0.09</c:v>
                </c:pt>
                <c:pt idx="4666">
                  <c:v>0.03</c:v>
                </c:pt>
                <c:pt idx="4667">
                  <c:v>0.12</c:v>
                </c:pt>
                <c:pt idx="4668">
                  <c:v>0.03</c:v>
                </c:pt>
                <c:pt idx="4669">
                  <c:v>0.12</c:v>
                </c:pt>
                <c:pt idx="4670">
                  <c:v>0.03</c:v>
                </c:pt>
                <c:pt idx="4671">
                  <c:v>0.09</c:v>
                </c:pt>
                <c:pt idx="4672">
                  <c:v>0</c:v>
                </c:pt>
                <c:pt idx="4673">
                  <c:v>0.12</c:v>
                </c:pt>
                <c:pt idx="4674">
                  <c:v>0</c:v>
                </c:pt>
                <c:pt idx="4675">
                  <c:v>0.09</c:v>
                </c:pt>
                <c:pt idx="4676">
                  <c:v>0.03</c:v>
                </c:pt>
                <c:pt idx="4677">
                  <c:v>0.09</c:v>
                </c:pt>
                <c:pt idx="4678">
                  <c:v>0.03</c:v>
                </c:pt>
                <c:pt idx="4679">
                  <c:v>0.12</c:v>
                </c:pt>
                <c:pt idx="4680">
                  <c:v>0</c:v>
                </c:pt>
                <c:pt idx="4681">
                  <c:v>0.12</c:v>
                </c:pt>
                <c:pt idx="4682">
                  <c:v>0.03</c:v>
                </c:pt>
                <c:pt idx="4683">
                  <c:v>0.12</c:v>
                </c:pt>
                <c:pt idx="4684">
                  <c:v>0.03</c:v>
                </c:pt>
                <c:pt idx="4685">
                  <c:v>0.09</c:v>
                </c:pt>
                <c:pt idx="4686">
                  <c:v>0</c:v>
                </c:pt>
                <c:pt idx="4687">
                  <c:v>0.12</c:v>
                </c:pt>
                <c:pt idx="4688">
                  <c:v>0.03</c:v>
                </c:pt>
                <c:pt idx="4689">
                  <c:v>0.09</c:v>
                </c:pt>
                <c:pt idx="4690">
                  <c:v>0.03</c:v>
                </c:pt>
                <c:pt idx="4691">
                  <c:v>0.12</c:v>
                </c:pt>
                <c:pt idx="4692">
                  <c:v>0</c:v>
                </c:pt>
                <c:pt idx="4693">
                  <c:v>0.12</c:v>
                </c:pt>
                <c:pt idx="4694">
                  <c:v>0.03</c:v>
                </c:pt>
                <c:pt idx="4695">
                  <c:v>0.09</c:v>
                </c:pt>
                <c:pt idx="4696">
                  <c:v>0.03</c:v>
                </c:pt>
                <c:pt idx="4697">
                  <c:v>0.12</c:v>
                </c:pt>
                <c:pt idx="4698">
                  <c:v>0.03</c:v>
                </c:pt>
                <c:pt idx="4699">
                  <c:v>0.09</c:v>
                </c:pt>
                <c:pt idx="4700">
                  <c:v>0.03</c:v>
                </c:pt>
                <c:pt idx="4701">
                  <c:v>0.09</c:v>
                </c:pt>
                <c:pt idx="4702">
                  <c:v>0.03</c:v>
                </c:pt>
                <c:pt idx="4703">
                  <c:v>0.12</c:v>
                </c:pt>
                <c:pt idx="4704">
                  <c:v>0.03</c:v>
                </c:pt>
                <c:pt idx="4705">
                  <c:v>0.09</c:v>
                </c:pt>
                <c:pt idx="4706">
                  <c:v>0.03</c:v>
                </c:pt>
                <c:pt idx="4707">
                  <c:v>0.06</c:v>
                </c:pt>
                <c:pt idx="4708">
                  <c:v>0</c:v>
                </c:pt>
                <c:pt idx="4709">
                  <c:v>0.06</c:v>
                </c:pt>
                <c:pt idx="4710">
                  <c:v>0.03</c:v>
                </c:pt>
                <c:pt idx="4711">
                  <c:v>0.12</c:v>
                </c:pt>
                <c:pt idx="4712">
                  <c:v>0</c:v>
                </c:pt>
                <c:pt idx="4713">
                  <c:v>0.09</c:v>
                </c:pt>
                <c:pt idx="4714">
                  <c:v>0.03</c:v>
                </c:pt>
                <c:pt idx="4715">
                  <c:v>0.12</c:v>
                </c:pt>
                <c:pt idx="4716">
                  <c:v>0.03</c:v>
                </c:pt>
                <c:pt idx="4717">
                  <c:v>0.09</c:v>
                </c:pt>
                <c:pt idx="4718">
                  <c:v>0.03</c:v>
                </c:pt>
                <c:pt idx="4719">
                  <c:v>0.12</c:v>
                </c:pt>
                <c:pt idx="4720">
                  <c:v>0.03</c:v>
                </c:pt>
                <c:pt idx="4721">
                  <c:v>0.09</c:v>
                </c:pt>
                <c:pt idx="4722">
                  <c:v>0</c:v>
                </c:pt>
                <c:pt idx="4723">
                  <c:v>0.09</c:v>
                </c:pt>
                <c:pt idx="4724">
                  <c:v>0.03</c:v>
                </c:pt>
                <c:pt idx="4725">
                  <c:v>0.09</c:v>
                </c:pt>
                <c:pt idx="4726">
                  <c:v>0.03</c:v>
                </c:pt>
                <c:pt idx="4727">
                  <c:v>0.12</c:v>
                </c:pt>
                <c:pt idx="4728">
                  <c:v>0.03</c:v>
                </c:pt>
                <c:pt idx="4729">
                  <c:v>0.09</c:v>
                </c:pt>
                <c:pt idx="4730">
                  <c:v>0.03</c:v>
                </c:pt>
                <c:pt idx="4731">
                  <c:v>0.06</c:v>
                </c:pt>
                <c:pt idx="4732">
                  <c:v>0.03</c:v>
                </c:pt>
                <c:pt idx="4733">
                  <c:v>0.12</c:v>
                </c:pt>
                <c:pt idx="4734">
                  <c:v>0.03</c:v>
                </c:pt>
                <c:pt idx="4735">
                  <c:v>0.09</c:v>
                </c:pt>
                <c:pt idx="4736">
                  <c:v>0</c:v>
                </c:pt>
                <c:pt idx="4737">
                  <c:v>0.12</c:v>
                </c:pt>
                <c:pt idx="4738">
                  <c:v>0</c:v>
                </c:pt>
                <c:pt idx="4739">
                  <c:v>0.09</c:v>
                </c:pt>
                <c:pt idx="4740">
                  <c:v>0</c:v>
                </c:pt>
                <c:pt idx="4741">
                  <c:v>0.09</c:v>
                </c:pt>
                <c:pt idx="4742">
                  <c:v>0.03</c:v>
                </c:pt>
                <c:pt idx="4743">
                  <c:v>0.09</c:v>
                </c:pt>
                <c:pt idx="4744">
                  <c:v>0</c:v>
                </c:pt>
                <c:pt idx="4745">
                  <c:v>0.12</c:v>
                </c:pt>
                <c:pt idx="4746">
                  <c:v>0.03</c:v>
                </c:pt>
                <c:pt idx="4747">
                  <c:v>0.09</c:v>
                </c:pt>
                <c:pt idx="4748">
                  <c:v>0</c:v>
                </c:pt>
                <c:pt idx="4749">
                  <c:v>0.12</c:v>
                </c:pt>
                <c:pt idx="4750">
                  <c:v>0.03</c:v>
                </c:pt>
                <c:pt idx="4751">
                  <c:v>0.09</c:v>
                </c:pt>
                <c:pt idx="4752">
                  <c:v>0.03</c:v>
                </c:pt>
                <c:pt idx="4753">
                  <c:v>0.12</c:v>
                </c:pt>
                <c:pt idx="4754">
                  <c:v>0.03</c:v>
                </c:pt>
                <c:pt idx="4755">
                  <c:v>0.09</c:v>
                </c:pt>
                <c:pt idx="4756">
                  <c:v>0.03</c:v>
                </c:pt>
                <c:pt idx="4757">
                  <c:v>0.06</c:v>
                </c:pt>
                <c:pt idx="4758">
                  <c:v>0.03</c:v>
                </c:pt>
                <c:pt idx="4759">
                  <c:v>0.09</c:v>
                </c:pt>
                <c:pt idx="4760">
                  <c:v>0</c:v>
                </c:pt>
                <c:pt idx="4761">
                  <c:v>0.09</c:v>
                </c:pt>
                <c:pt idx="4762">
                  <c:v>0.03</c:v>
                </c:pt>
                <c:pt idx="4763">
                  <c:v>0.06</c:v>
                </c:pt>
                <c:pt idx="4764">
                  <c:v>0</c:v>
                </c:pt>
                <c:pt idx="4765">
                  <c:v>0.09</c:v>
                </c:pt>
                <c:pt idx="4766">
                  <c:v>0.03</c:v>
                </c:pt>
                <c:pt idx="4767">
                  <c:v>0.09</c:v>
                </c:pt>
                <c:pt idx="4768">
                  <c:v>0.03</c:v>
                </c:pt>
                <c:pt idx="4769">
                  <c:v>0.12</c:v>
                </c:pt>
                <c:pt idx="4770">
                  <c:v>0</c:v>
                </c:pt>
                <c:pt idx="4771">
                  <c:v>0.09</c:v>
                </c:pt>
                <c:pt idx="4772">
                  <c:v>0.03</c:v>
                </c:pt>
                <c:pt idx="4773">
                  <c:v>0.12</c:v>
                </c:pt>
                <c:pt idx="4774">
                  <c:v>0.03</c:v>
                </c:pt>
                <c:pt idx="4775">
                  <c:v>0.09</c:v>
                </c:pt>
                <c:pt idx="4776">
                  <c:v>0.03</c:v>
                </c:pt>
                <c:pt idx="4777">
                  <c:v>0.06</c:v>
                </c:pt>
                <c:pt idx="4778">
                  <c:v>0.03</c:v>
                </c:pt>
                <c:pt idx="4779">
                  <c:v>0.12</c:v>
                </c:pt>
                <c:pt idx="4780">
                  <c:v>0.03</c:v>
                </c:pt>
                <c:pt idx="4781">
                  <c:v>0.12</c:v>
                </c:pt>
                <c:pt idx="4782">
                  <c:v>0</c:v>
                </c:pt>
                <c:pt idx="4783">
                  <c:v>0.09</c:v>
                </c:pt>
                <c:pt idx="4784">
                  <c:v>0.03</c:v>
                </c:pt>
                <c:pt idx="4785">
                  <c:v>0.09</c:v>
                </c:pt>
                <c:pt idx="4786">
                  <c:v>0.03</c:v>
                </c:pt>
                <c:pt idx="4787">
                  <c:v>0.12</c:v>
                </c:pt>
                <c:pt idx="4788">
                  <c:v>0.03</c:v>
                </c:pt>
                <c:pt idx="4789">
                  <c:v>0.12</c:v>
                </c:pt>
                <c:pt idx="4790">
                  <c:v>0.03</c:v>
                </c:pt>
                <c:pt idx="4791">
                  <c:v>0.09</c:v>
                </c:pt>
                <c:pt idx="4792">
                  <c:v>0</c:v>
                </c:pt>
                <c:pt idx="4793">
                  <c:v>0.09</c:v>
                </c:pt>
                <c:pt idx="4794">
                  <c:v>0</c:v>
                </c:pt>
                <c:pt idx="4795">
                  <c:v>0.09</c:v>
                </c:pt>
                <c:pt idx="4796">
                  <c:v>0.03</c:v>
                </c:pt>
                <c:pt idx="4797">
                  <c:v>0.12</c:v>
                </c:pt>
                <c:pt idx="4798">
                  <c:v>0</c:v>
                </c:pt>
                <c:pt idx="4799">
                  <c:v>0.09</c:v>
                </c:pt>
                <c:pt idx="4800">
                  <c:v>0.03</c:v>
                </c:pt>
                <c:pt idx="4801">
                  <c:v>0.06</c:v>
                </c:pt>
                <c:pt idx="4802">
                  <c:v>0.03</c:v>
                </c:pt>
                <c:pt idx="4803">
                  <c:v>0.12</c:v>
                </c:pt>
                <c:pt idx="4804">
                  <c:v>0.03</c:v>
                </c:pt>
                <c:pt idx="4805">
                  <c:v>0.12</c:v>
                </c:pt>
                <c:pt idx="4806">
                  <c:v>0</c:v>
                </c:pt>
                <c:pt idx="4807">
                  <c:v>0.09</c:v>
                </c:pt>
                <c:pt idx="4808">
                  <c:v>0.03</c:v>
                </c:pt>
                <c:pt idx="4809">
                  <c:v>0.12</c:v>
                </c:pt>
                <c:pt idx="4810">
                  <c:v>0.03</c:v>
                </c:pt>
                <c:pt idx="4811">
                  <c:v>0.09</c:v>
                </c:pt>
                <c:pt idx="4812">
                  <c:v>0.03</c:v>
                </c:pt>
                <c:pt idx="4813">
                  <c:v>0.09</c:v>
                </c:pt>
                <c:pt idx="4814">
                  <c:v>0.03</c:v>
                </c:pt>
                <c:pt idx="4815">
                  <c:v>0.12</c:v>
                </c:pt>
                <c:pt idx="4816">
                  <c:v>0.03</c:v>
                </c:pt>
                <c:pt idx="4817">
                  <c:v>0.12</c:v>
                </c:pt>
                <c:pt idx="4818">
                  <c:v>0.03</c:v>
                </c:pt>
                <c:pt idx="4819">
                  <c:v>0.09</c:v>
                </c:pt>
                <c:pt idx="4820">
                  <c:v>0.03</c:v>
                </c:pt>
                <c:pt idx="4821">
                  <c:v>0.12</c:v>
                </c:pt>
                <c:pt idx="4822">
                  <c:v>0</c:v>
                </c:pt>
                <c:pt idx="4823">
                  <c:v>0.09</c:v>
                </c:pt>
                <c:pt idx="4824">
                  <c:v>0.03</c:v>
                </c:pt>
                <c:pt idx="4825">
                  <c:v>0.12</c:v>
                </c:pt>
                <c:pt idx="4826">
                  <c:v>0</c:v>
                </c:pt>
                <c:pt idx="4827">
                  <c:v>0.09</c:v>
                </c:pt>
                <c:pt idx="4828">
                  <c:v>0</c:v>
                </c:pt>
                <c:pt idx="4829">
                  <c:v>0.12</c:v>
                </c:pt>
                <c:pt idx="4830">
                  <c:v>0.03</c:v>
                </c:pt>
                <c:pt idx="4831">
                  <c:v>0.09</c:v>
                </c:pt>
                <c:pt idx="4832">
                  <c:v>0</c:v>
                </c:pt>
                <c:pt idx="4833">
                  <c:v>0.09</c:v>
                </c:pt>
                <c:pt idx="4834">
                  <c:v>0.03</c:v>
                </c:pt>
                <c:pt idx="4835">
                  <c:v>0.12</c:v>
                </c:pt>
                <c:pt idx="4836">
                  <c:v>0.03</c:v>
                </c:pt>
                <c:pt idx="4837">
                  <c:v>0.09</c:v>
                </c:pt>
                <c:pt idx="4838">
                  <c:v>0.03</c:v>
                </c:pt>
                <c:pt idx="4839">
                  <c:v>0.09</c:v>
                </c:pt>
                <c:pt idx="4840">
                  <c:v>0.03</c:v>
                </c:pt>
                <c:pt idx="4841">
                  <c:v>0.09</c:v>
                </c:pt>
                <c:pt idx="4842">
                  <c:v>0.03</c:v>
                </c:pt>
                <c:pt idx="4843">
                  <c:v>0.09</c:v>
                </c:pt>
                <c:pt idx="4844">
                  <c:v>0.03</c:v>
                </c:pt>
                <c:pt idx="4845">
                  <c:v>0.09</c:v>
                </c:pt>
                <c:pt idx="4846">
                  <c:v>0.03</c:v>
                </c:pt>
                <c:pt idx="4847">
                  <c:v>0.09</c:v>
                </c:pt>
                <c:pt idx="4848">
                  <c:v>0</c:v>
                </c:pt>
                <c:pt idx="4849">
                  <c:v>0.06</c:v>
                </c:pt>
                <c:pt idx="4850">
                  <c:v>0.03</c:v>
                </c:pt>
                <c:pt idx="4851">
                  <c:v>0.06</c:v>
                </c:pt>
                <c:pt idx="4852">
                  <c:v>0.03</c:v>
                </c:pt>
                <c:pt idx="4853">
                  <c:v>0.06</c:v>
                </c:pt>
                <c:pt idx="4854">
                  <c:v>0.03</c:v>
                </c:pt>
                <c:pt idx="4855">
                  <c:v>0.12</c:v>
                </c:pt>
                <c:pt idx="4856">
                  <c:v>0.03</c:v>
                </c:pt>
                <c:pt idx="4857">
                  <c:v>0.12</c:v>
                </c:pt>
                <c:pt idx="4858">
                  <c:v>0</c:v>
                </c:pt>
                <c:pt idx="4859">
                  <c:v>0.09</c:v>
                </c:pt>
                <c:pt idx="4860">
                  <c:v>0.03</c:v>
                </c:pt>
                <c:pt idx="4861">
                  <c:v>0.09</c:v>
                </c:pt>
                <c:pt idx="4862">
                  <c:v>0.03</c:v>
                </c:pt>
                <c:pt idx="4863">
                  <c:v>0.09</c:v>
                </c:pt>
                <c:pt idx="4864">
                  <c:v>0.03</c:v>
                </c:pt>
                <c:pt idx="4865">
                  <c:v>0.09</c:v>
                </c:pt>
                <c:pt idx="4866">
                  <c:v>0.03</c:v>
                </c:pt>
                <c:pt idx="4867">
                  <c:v>0.09</c:v>
                </c:pt>
                <c:pt idx="4868">
                  <c:v>0</c:v>
                </c:pt>
                <c:pt idx="4869">
                  <c:v>0.09</c:v>
                </c:pt>
                <c:pt idx="4870">
                  <c:v>0.03</c:v>
                </c:pt>
                <c:pt idx="4871">
                  <c:v>0.09</c:v>
                </c:pt>
                <c:pt idx="4872">
                  <c:v>0.03</c:v>
                </c:pt>
                <c:pt idx="4873">
                  <c:v>0.09</c:v>
                </c:pt>
                <c:pt idx="4874">
                  <c:v>0</c:v>
                </c:pt>
                <c:pt idx="4875">
                  <c:v>0.09</c:v>
                </c:pt>
                <c:pt idx="4876">
                  <c:v>0.03</c:v>
                </c:pt>
                <c:pt idx="4877">
                  <c:v>0.09</c:v>
                </c:pt>
                <c:pt idx="4878">
                  <c:v>0.03</c:v>
                </c:pt>
                <c:pt idx="4879">
                  <c:v>0.09</c:v>
                </c:pt>
                <c:pt idx="4880">
                  <c:v>0.03</c:v>
                </c:pt>
                <c:pt idx="4881">
                  <c:v>0.09</c:v>
                </c:pt>
                <c:pt idx="4882">
                  <c:v>0.03</c:v>
                </c:pt>
                <c:pt idx="4883">
                  <c:v>0.09</c:v>
                </c:pt>
                <c:pt idx="4884">
                  <c:v>0.03</c:v>
                </c:pt>
                <c:pt idx="4885">
                  <c:v>0.12</c:v>
                </c:pt>
                <c:pt idx="4886">
                  <c:v>0.03</c:v>
                </c:pt>
                <c:pt idx="4887">
                  <c:v>0.09</c:v>
                </c:pt>
                <c:pt idx="4888">
                  <c:v>0.03</c:v>
                </c:pt>
                <c:pt idx="4889">
                  <c:v>0.09</c:v>
                </c:pt>
                <c:pt idx="4890">
                  <c:v>0.03</c:v>
                </c:pt>
                <c:pt idx="4891">
                  <c:v>0.09</c:v>
                </c:pt>
                <c:pt idx="4892">
                  <c:v>0.03</c:v>
                </c:pt>
                <c:pt idx="4893">
                  <c:v>0.12</c:v>
                </c:pt>
                <c:pt idx="4894">
                  <c:v>0.03</c:v>
                </c:pt>
                <c:pt idx="4895">
                  <c:v>0.09</c:v>
                </c:pt>
                <c:pt idx="4896">
                  <c:v>0.03</c:v>
                </c:pt>
                <c:pt idx="4897">
                  <c:v>0.09</c:v>
                </c:pt>
                <c:pt idx="4898">
                  <c:v>0.03</c:v>
                </c:pt>
                <c:pt idx="4899">
                  <c:v>0.09</c:v>
                </c:pt>
                <c:pt idx="4900">
                  <c:v>0.03</c:v>
                </c:pt>
                <c:pt idx="4901">
                  <c:v>0.09</c:v>
                </c:pt>
                <c:pt idx="4902">
                  <c:v>0</c:v>
                </c:pt>
                <c:pt idx="4903">
                  <c:v>0.06</c:v>
                </c:pt>
                <c:pt idx="4904">
                  <c:v>0.03</c:v>
                </c:pt>
                <c:pt idx="4905">
                  <c:v>0.09</c:v>
                </c:pt>
                <c:pt idx="4906">
                  <c:v>0.03</c:v>
                </c:pt>
                <c:pt idx="4907">
                  <c:v>0.09</c:v>
                </c:pt>
                <c:pt idx="4908">
                  <c:v>0.03</c:v>
                </c:pt>
                <c:pt idx="4909">
                  <c:v>0.12</c:v>
                </c:pt>
                <c:pt idx="4910">
                  <c:v>0.03</c:v>
                </c:pt>
                <c:pt idx="4911">
                  <c:v>0.09</c:v>
                </c:pt>
                <c:pt idx="4912">
                  <c:v>0.03</c:v>
                </c:pt>
                <c:pt idx="4913">
                  <c:v>0.12</c:v>
                </c:pt>
                <c:pt idx="4914">
                  <c:v>0.03</c:v>
                </c:pt>
                <c:pt idx="4915">
                  <c:v>0.12</c:v>
                </c:pt>
                <c:pt idx="4916">
                  <c:v>0.03</c:v>
                </c:pt>
                <c:pt idx="4917">
                  <c:v>0.09</c:v>
                </c:pt>
                <c:pt idx="4918">
                  <c:v>0.03</c:v>
                </c:pt>
                <c:pt idx="4919">
                  <c:v>0.09</c:v>
                </c:pt>
                <c:pt idx="4920">
                  <c:v>0.03</c:v>
                </c:pt>
                <c:pt idx="4921">
                  <c:v>0.09</c:v>
                </c:pt>
                <c:pt idx="4922">
                  <c:v>0.03</c:v>
                </c:pt>
                <c:pt idx="4923">
                  <c:v>0.09</c:v>
                </c:pt>
                <c:pt idx="4924">
                  <c:v>0.03</c:v>
                </c:pt>
                <c:pt idx="4925">
                  <c:v>0.12</c:v>
                </c:pt>
                <c:pt idx="4926">
                  <c:v>0.03</c:v>
                </c:pt>
                <c:pt idx="4927">
                  <c:v>0.12</c:v>
                </c:pt>
                <c:pt idx="4928">
                  <c:v>0</c:v>
                </c:pt>
                <c:pt idx="4929">
                  <c:v>0.09</c:v>
                </c:pt>
                <c:pt idx="4930">
                  <c:v>0.03</c:v>
                </c:pt>
                <c:pt idx="4931">
                  <c:v>0.09</c:v>
                </c:pt>
                <c:pt idx="4932">
                  <c:v>0</c:v>
                </c:pt>
                <c:pt idx="4933">
                  <c:v>0.12</c:v>
                </c:pt>
                <c:pt idx="4934">
                  <c:v>0</c:v>
                </c:pt>
                <c:pt idx="4935">
                  <c:v>0.12</c:v>
                </c:pt>
                <c:pt idx="4936">
                  <c:v>0.03</c:v>
                </c:pt>
                <c:pt idx="4937">
                  <c:v>0.09</c:v>
                </c:pt>
                <c:pt idx="4938">
                  <c:v>0</c:v>
                </c:pt>
                <c:pt idx="4939">
                  <c:v>0.09</c:v>
                </c:pt>
                <c:pt idx="4940">
                  <c:v>0.03</c:v>
                </c:pt>
                <c:pt idx="4941">
                  <c:v>0.09</c:v>
                </c:pt>
                <c:pt idx="4942">
                  <c:v>0</c:v>
                </c:pt>
                <c:pt idx="4943">
                  <c:v>0.06</c:v>
                </c:pt>
                <c:pt idx="4944">
                  <c:v>0.03</c:v>
                </c:pt>
                <c:pt idx="4945">
                  <c:v>0.12</c:v>
                </c:pt>
                <c:pt idx="4946">
                  <c:v>0.03</c:v>
                </c:pt>
                <c:pt idx="4947">
                  <c:v>0.09</c:v>
                </c:pt>
                <c:pt idx="4948">
                  <c:v>0.03</c:v>
                </c:pt>
                <c:pt idx="4949">
                  <c:v>0.06</c:v>
                </c:pt>
                <c:pt idx="4950">
                  <c:v>0.03</c:v>
                </c:pt>
                <c:pt idx="4951">
                  <c:v>0.09</c:v>
                </c:pt>
                <c:pt idx="4952">
                  <c:v>0.03</c:v>
                </c:pt>
                <c:pt idx="4953">
                  <c:v>0.12</c:v>
                </c:pt>
                <c:pt idx="4954">
                  <c:v>0.03</c:v>
                </c:pt>
                <c:pt idx="4955">
                  <c:v>0.12</c:v>
                </c:pt>
                <c:pt idx="4956">
                  <c:v>0.03</c:v>
                </c:pt>
                <c:pt idx="4957">
                  <c:v>0.06</c:v>
                </c:pt>
                <c:pt idx="4958">
                  <c:v>0</c:v>
                </c:pt>
                <c:pt idx="4959">
                  <c:v>0.12</c:v>
                </c:pt>
                <c:pt idx="4960">
                  <c:v>0.03</c:v>
                </c:pt>
                <c:pt idx="4961">
                  <c:v>0.06</c:v>
                </c:pt>
                <c:pt idx="4962">
                  <c:v>0</c:v>
                </c:pt>
                <c:pt idx="4963">
                  <c:v>0.06</c:v>
                </c:pt>
                <c:pt idx="4964">
                  <c:v>0</c:v>
                </c:pt>
                <c:pt idx="4965">
                  <c:v>0.09</c:v>
                </c:pt>
                <c:pt idx="4966">
                  <c:v>0.03</c:v>
                </c:pt>
                <c:pt idx="4967">
                  <c:v>0.06</c:v>
                </c:pt>
                <c:pt idx="4968">
                  <c:v>0</c:v>
                </c:pt>
                <c:pt idx="4969">
                  <c:v>0.09</c:v>
                </c:pt>
                <c:pt idx="4970">
                  <c:v>0.03</c:v>
                </c:pt>
                <c:pt idx="4971">
                  <c:v>0.12</c:v>
                </c:pt>
                <c:pt idx="4972">
                  <c:v>0.03</c:v>
                </c:pt>
                <c:pt idx="4973">
                  <c:v>0.09</c:v>
                </c:pt>
                <c:pt idx="4974">
                  <c:v>0.03</c:v>
                </c:pt>
                <c:pt idx="4975">
                  <c:v>0.09</c:v>
                </c:pt>
                <c:pt idx="4976">
                  <c:v>0.03</c:v>
                </c:pt>
                <c:pt idx="4977">
                  <c:v>0.09</c:v>
                </c:pt>
                <c:pt idx="4978">
                  <c:v>0.03</c:v>
                </c:pt>
                <c:pt idx="4979">
                  <c:v>0.09</c:v>
                </c:pt>
                <c:pt idx="4980">
                  <c:v>0.03</c:v>
                </c:pt>
                <c:pt idx="4981">
                  <c:v>0.09</c:v>
                </c:pt>
                <c:pt idx="4982">
                  <c:v>0.03</c:v>
                </c:pt>
                <c:pt idx="4983">
                  <c:v>0.09</c:v>
                </c:pt>
                <c:pt idx="4984">
                  <c:v>0.03</c:v>
                </c:pt>
                <c:pt idx="4985">
                  <c:v>0.09</c:v>
                </c:pt>
                <c:pt idx="4986">
                  <c:v>0.03</c:v>
                </c:pt>
                <c:pt idx="4987">
                  <c:v>0.09</c:v>
                </c:pt>
                <c:pt idx="4988">
                  <c:v>0.03</c:v>
                </c:pt>
                <c:pt idx="4989">
                  <c:v>0.12</c:v>
                </c:pt>
                <c:pt idx="4990">
                  <c:v>0</c:v>
                </c:pt>
                <c:pt idx="4991">
                  <c:v>0.09</c:v>
                </c:pt>
                <c:pt idx="4992">
                  <c:v>0</c:v>
                </c:pt>
                <c:pt idx="4993">
                  <c:v>0.12</c:v>
                </c:pt>
                <c:pt idx="4994">
                  <c:v>0</c:v>
                </c:pt>
                <c:pt idx="4995">
                  <c:v>0.09</c:v>
                </c:pt>
                <c:pt idx="4996">
                  <c:v>0</c:v>
                </c:pt>
                <c:pt idx="4997">
                  <c:v>0.09</c:v>
                </c:pt>
                <c:pt idx="4998">
                  <c:v>0.03</c:v>
                </c:pt>
                <c:pt idx="4999">
                  <c:v>0.09</c:v>
                </c:pt>
                <c:pt idx="5000">
                  <c:v>0.03</c:v>
                </c:pt>
                <c:pt idx="5001">
                  <c:v>0.12</c:v>
                </c:pt>
                <c:pt idx="5002">
                  <c:v>0</c:v>
                </c:pt>
                <c:pt idx="5003">
                  <c:v>0.09</c:v>
                </c:pt>
                <c:pt idx="5004">
                  <c:v>0.03</c:v>
                </c:pt>
                <c:pt idx="5005">
                  <c:v>0.12</c:v>
                </c:pt>
                <c:pt idx="5006">
                  <c:v>0.03</c:v>
                </c:pt>
                <c:pt idx="5007">
                  <c:v>0.09</c:v>
                </c:pt>
                <c:pt idx="5008">
                  <c:v>0.03</c:v>
                </c:pt>
                <c:pt idx="5009">
                  <c:v>0.12</c:v>
                </c:pt>
                <c:pt idx="5010">
                  <c:v>0.03</c:v>
                </c:pt>
                <c:pt idx="5011">
                  <c:v>0.09</c:v>
                </c:pt>
                <c:pt idx="5012">
                  <c:v>0.03</c:v>
                </c:pt>
                <c:pt idx="5013">
                  <c:v>0.12</c:v>
                </c:pt>
                <c:pt idx="5014">
                  <c:v>0</c:v>
                </c:pt>
                <c:pt idx="5015">
                  <c:v>0.09</c:v>
                </c:pt>
                <c:pt idx="5016">
                  <c:v>0</c:v>
                </c:pt>
                <c:pt idx="5017">
                  <c:v>0.12</c:v>
                </c:pt>
                <c:pt idx="5018">
                  <c:v>0.03</c:v>
                </c:pt>
                <c:pt idx="5019">
                  <c:v>0.12</c:v>
                </c:pt>
                <c:pt idx="5020">
                  <c:v>0.03</c:v>
                </c:pt>
                <c:pt idx="5021">
                  <c:v>0.09</c:v>
                </c:pt>
                <c:pt idx="5022">
                  <c:v>0.03</c:v>
                </c:pt>
                <c:pt idx="5023">
                  <c:v>0.09</c:v>
                </c:pt>
                <c:pt idx="5024">
                  <c:v>0</c:v>
                </c:pt>
                <c:pt idx="5025">
                  <c:v>0.09</c:v>
                </c:pt>
                <c:pt idx="5026">
                  <c:v>0</c:v>
                </c:pt>
                <c:pt idx="5027">
                  <c:v>0.06</c:v>
                </c:pt>
                <c:pt idx="5028">
                  <c:v>0.03</c:v>
                </c:pt>
                <c:pt idx="5029">
                  <c:v>0.09</c:v>
                </c:pt>
                <c:pt idx="5030">
                  <c:v>0.03</c:v>
                </c:pt>
                <c:pt idx="5031">
                  <c:v>0.12</c:v>
                </c:pt>
                <c:pt idx="5032">
                  <c:v>0</c:v>
                </c:pt>
                <c:pt idx="5033">
                  <c:v>0.03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0.12</c:v>
                </c:pt>
                <c:pt idx="5038">
                  <c:v>0.03</c:v>
                </c:pt>
                <c:pt idx="5039">
                  <c:v>0.12</c:v>
                </c:pt>
                <c:pt idx="5040">
                  <c:v>0.03</c:v>
                </c:pt>
                <c:pt idx="5041">
                  <c:v>0.09</c:v>
                </c:pt>
                <c:pt idx="5042">
                  <c:v>0.03</c:v>
                </c:pt>
                <c:pt idx="5043">
                  <c:v>0.09</c:v>
                </c:pt>
                <c:pt idx="5044">
                  <c:v>0</c:v>
                </c:pt>
                <c:pt idx="5045">
                  <c:v>0.09</c:v>
                </c:pt>
                <c:pt idx="5046">
                  <c:v>0</c:v>
                </c:pt>
                <c:pt idx="5047">
                  <c:v>0.09</c:v>
                </c:pt>
                <c:pt idx="5048">
                  <c:v>0</c:v>
                </c:pt>
                <c:pt idx="5049">
                  <c:v>0.06</c:v>
                </c:pt>
                <c:pt idx="5050">
                  <c:v>0</c:v>
                </c:pt>
                <c:pt idx="5051">
                  <c:v>0.09</c:v>
                </c:pt>
                <c:pt idx="5052">
                  <c:v>0.03</c:v>
                </c:pt>
                <c:pt idx="5053">
                  <c:v>0.09</c:v>
                </c:pt>
                <c:pt idx="5054">
                  <c:v>0.03</c:v>
                </c:pt>
                <c:pt idx="5055">
                  <c:v>0.12</c:v>
                </c:pt>
                <c:pt idx="5056">
                  <c:v>0.03</c:v>
                </c:pt>
                <c:pt idx="5057">
                  <c:v>0.09</c:v>
                </c:pt>
                <c:pt idx="5058">
                  <c:v>0.03</c:v>
                </c:pt>
                <c:pt idx="5059">
                  <c:v>0.09</c:v>
                </c:pt>
                <c:pt idx="5060">
                  <c:v>0</c:v>
                </c:pt>
                <c:pt idx="5061">
                  <c:v>0.12</c:v>
                </c:pt>
                <c:pt idx="5062">
                  <c:v>0.03</c:v>
                </c:pt>
                <c:pt idx="5063">
                  <c:v>0.12</c:v>
                </c:pt>
                <c:pt idx="5064">
                  <c:v>0.03</c:v>
                </c:pt>
                <c:pt idx="5065">
                  <c:v>0.12</c:v>
                </c:pt>
                <c:pt idx="5066">
                  <c:v>0</c:v>
                </c:pt>
                <c:pt idx="5067">
                  <c:v>0.06</c:v>
                </c:pt>
                <c:pt idx="5068">
                  <c:v>0.03</c:v>
                </c:pt>
                <c:pt idx="5069">
                  <c:v>0.09</c:v>
                </c:pt>
                <c:pt idx="5070">
                  <c:v>0</c:v>
                </c:pt>
                <c:pt idx="5071">
                  <c:v>0.09</c:v>
                </c:pt>
                <c:pt idx="5072">
                  <c:v>0.03</c:v>
                </c:pt>
                <c:pt idx="5073">
                  <c:v>0.12</c:v>
                </c:pt>
                <c:pt idx="5074">
                  <c:v>0.03</c:v>
                </c:pt>
                <c:pt idx="5075">
                  <c:v>0.12</c:v>
                </c:pt>
                <c:pt idx="5076">
                  <c:v>0.03</c:v>
                </c:pt>
                <c:pt idx="5077">
                  <c:v>0.09</c:v>
                </c:pt>
                <c:pt idx="5078">
                  <c:v>0.03</c:v>
                </c:pt>
                <c:pt idx="5079">
                  <c:v>0.09</c:v>
                </c:pt>
                <c:pt idx="5080">
                  <c:v>0.03</c:v>
                </c:pt>
                <c:pt idx="5081">
                  <c:v>0.09</c:v>
                </c:pt>
                <c:pt idx="5082">
                  <c:v>0.03</c:v>
                </c:pt>
                <c:pt idx="5083">
                  <c:v>0.03</c:v>
                </c:pt>
                <c:pt idx="5084">
                  <c:v>0.03</c:v>
                </c:pt>
                <c:pt idx="5085">
                  <c:v>0.09</c:v>
                </c:pt>
                <c:pt idx="5086">
                  <c:v>0</c:v>
                </c:pt>
                <c:pt idx="5087">
                  <c:v>0.06</c:v>
                </c:pt>
                <c:pt idx="5088">
                  <c:v>0.03</c:v>
                </c:pt>
                <c:pt idx="5089">
                  <c:v>0.09</c:v>
                </c:pt>
                <c:pt idx="5090">
                  <c:v>0.03</c:v>
                </c:pt>
                <c:pt idx="5091">
                  <c:v>0.09</c:v>
                </c:pt>
                <c:pt idx="5092">
                  <c:v>0.03</c:v>
                </c:pt>
                <c:pt idx="5093">
                  <c:v>0.06</c:v>
                </c:pt>
                <c:pt idx="5094">
                  <c:v>0.03</c:v>
                </c:pt>
                <c:pt idx="5095">
                  <c:v>0.09</c:v>
                </c:pt>
                <c:pt idx="5096">
                  <c:v>0</c:v>
                </c:pt>
                <c:pt idx="5097">
                  <c:v>0.09</c:v>
                </c:pt>
                <c:pt idx="5098">
                  <c:v>0.03</c:v>
                </c:pt>
                <c:pt idx="5099">
                  <c:v>0.09</c:v>
                </c:pt>
                <c:pt idx="5100">
                  <c:v>0.03</c:v>
                </c:pt>
                <c:pt idx="5101">
                  <c:v>0.09</c:v>
                </c:pt>
                <c:pt idx="5102">
                  <c:v>0.03</c:v>
                </c:pt>
                <c:pt idx="5103">
                  <c:v>0.09</c:v>
                </c:pt>
                <c:pt idx="5104">
                  <c:v>0.03</c:v>
                </c:pt>
                <c:pt idx="5105">
                  <c:v>0.09</c:v>
                </c:pt>
                <c:pt idx="5106">
                  <c:v>0.03</c:v>
                </c:pt>
                <c:pt idx="5107">
                  <c:v>0.06</c:v>
                </c:pt>
                <c:pt idx="5108">
                  <c:v>0</c:v>
                </c:pt>
                <c:pt idx="5109">
                  <c:v>0.12</c:v>
                </c:pt>
                <c:pt idx="5110">
                  <c:v>0</c:v>
                </c:pt>
                <c:pt idx="5111">
                  <c:v>0.09</c:v>
                </c:pt>
                <c:pt idx="5112">
                  <c:v>0.03</c:v>
                </c:pt>
                <c:pt idx="5113">
                  <c:v>0.12</c:v>
                </c:pt>
                <c:pt idx="5114">
                  <c:v>0.03</c:v>
                </c:pt>
                <c:pt idx="5115">
                  <c:v>0.09</c:v>
                </c:pt>
                <c:pt idx="5116">
                  <c:v>0.03</c:v>
                </c:pt>
                <c:pt idx="5117">
                  <c:v>0.09</c:v>
                </c:pt>
                <c:pt idx="5118">
                  <c:v>0.03</c:v>
                </c:pt>
                <c:pt idx="5119">
                  <c:v>0.09</c:v>
                </c:pt>
                <c:pt idx="5120">
                  <c:v>0.03</c:v>
                </c:pt>
                <c:pt idx="5121">
                  <c:v>0.09</c:v>
                </c:pt>
                <c:pt idx="5122">
                  <c:v>0.03</c:v>
                </c:pt>
                <c:pt idx="5123">
                  <c:v>0.09</c:v>
                </c:pt>
                <c:pt idx="5124">
                  <c:v>0.03</c:v>
                </c:pt>
                <c:pt idx="5125">
                  <c:v>0.12</c:v>
                </c:pt>
                <c:pt idx="5126">
                  <c:v>0</c:v>
                </c:pt>
                <c:pt idx="5127">
                  <c:v>0.09</c:v>
                </c:pt>
                <c:pt idx="5128">
                  <c:v>0</c:v>
                </c:pt>
                <c:pt idx="5129">
                  <c:v>0.06</c:v>
                </c:pt>
                <c:pt idx="5130">
                  <c:v>0</c:v>
                </c:pt>
                <c:pt idx="5131">
                  <c:v>0.09</c:v>
                </c:pt>
                <c:pt idx="5132">
                  <c:v>0.03</c:v>
                </c:pt>
                <c:pt idx="5133">
                  <c:v>0.09</c:v>
                </c:pt>
                <c:pt idx="5134">
                  <c:v>0.03</c:v>
                </c:pt>
                <c:pt idx="5135">
                  <c:v>0.06</c:v>
                </c:pt>
                <c:pt idx="5136">
                  <c:v>0.03</c:v>
                </c:pt>
                <c:pt idx="5137">
                  <c:v>0.06</c:v>
                </c:pt>
                <c:pt idx="5138">
                  <c:v>0</c:v>
                </c:pt>
                <c:pt idx="5139">
                  <c:v>0.12</c:v>
                </c:pt>
                <c:pt idx="5140">
                  <c:v>0.03</c:v>
                </c:pt>
                <c:pt idx="5141">
                  <c:v>0.09</c:v>
                </c:pt>
                <c:pt idx="5142">
                  <c:v>0.03</c:v>
                </c:pt>
                <c:pt idx="5143">
                  <c:v>0.09</c:v>
                </c:pt>
                <c:pt idx="5144">
                  <c:v>0.03</c:v>
                </c:pt>
                <c:pt idx="5145">
                  <c:v>0.06</c:v>
                </c:pt>
                <c:pt idx="5146">
                  <c:v>0.03</c:v>
                </c:pt>
                <c:pt idx="5147">
                  <c:v>0.12</c:v>
                </c:pt>
                <c:pt idx="5148">
                  <c:v>0</c:v>
                </c:pt>
                <c:pt idx="5149">
                  <c:v>0.09</c:v>
                </c:pt>
                <c:pt idx="5150">
                  <c:v>0.03</c:v>
                </c:pt>
                <c:pt idx="5151">
                  <c:v>0.09</c:v>
                </c:pt>
                <c:pt idx="5152">
                  <c:v>0.03</c:v>
                </c:pt>
                <c:pt idx="5153">
                  <c:v>0.12</c:v>
                </c:pt>
                <c:pt idx="5154">
                  <c:v>0.03</c:v>
                </c:pt>
                <c:pt idx="5155">
                  <c:v>0.09</c:v>
                </c:pt>
                <c:pt idx="5156">
                  <c:v>0</c:v>
                </c:pt>
                <c:pt idx="5157">
                  <c:v>0.12</c:v>
                </c:pt>
                <c:pt idx="5158">
                  <c:v>0.03</c:v>
                </c:pt>
                <c:pt idx="5159">
                  <c:v>0.09</c:v>
                </c:pt>
                <c:pt idx="5160">
                  <c:v>0.03</c:v>
                </c:pt>
                <c:pt idx="5161">
                  <c:v>0.09</c:v>
                </c:pt>
                <c:pt idx="5162">
                  <c:v>0.03</c:v>
                </c:pt>
                <c:pt idx="5163">
                  <c:v>0.09</c:v>
                </c:pt>
                <c:pt idx="5164">
                  <c:v>0</c:v>
                </c:pt>
                <c:pt idx="5165">
                  <c:v>0.06</c:v>
                </c:pt>
                <c:pt idx="5166">
                  <c:v>0.03</c:v>
                </c:pt>
                <c:pt idx="5167">
                  <c:v>0.06</c:v>
                </c:pt>
                <c:pt idx="5168">
                  <c:v>0.03</c:v>
                </c:pt>
                <c:pt idx="5169">
                  <c:v>0.09</c:v>
                </c:pt>
                <c:pt idx="5170">
                  <c:v>0.03</c:v>
                </c:pt>
                <c:pt idx="5171">
                  <c:v>0.06</c:v>
                </c:pt>
                <c:pt idx="5172">
                  <c:v>0.03</c:v>
                </c:pt>
                <c:pt idx="5173">
                  <c:v>0.12</c:v>
                </c:pt>
                <c:pt idx="5174">
                  <c:v>0.03</c:v>
                </c:pt>
                <c:pt idx="5175">
                  <c:v>0.09</c:v>
                </c:pt>
                <c:pt idx="5176">
                  <c:v>0.03</c:v>
                </c:pt>
                <c:pt idx="5177">
                  <c:v>0.09</c:v>
                </c:pt>
                <c:pt idx="5178">
                  <c:v>0.03</c:v>
                </c:pt>
                <c:pt idx="5179">
                  <c:v>0.06</c:v>
                </c:pt>
                <c:pt idx="5180">
                  <c:v>0</c:v>
                </c:pt>
                <c:pt idx="5181">
                  <c:v>0.09</c:v>
                </c:pt>
                <c:pt idx="5182">
                  <c:v>0.03</c:v>
                </c:pt>
                <c:pt idx="5183">
                  <c:v>0.09</c:v>
                </c:pt>
                <c:pt idx="5184">
                  <c:v>0.03</c:v>
                </c:pt>
                <c:pt idx="5185">
                  <c:v>0.12</c:v>
                </c:pt>
                <c:pt idx="5186">
                  <c:v>0.03</c:v>
                </c:pt>
                <c:pt idx="5187">
                  <c:v>0.06</c:v>
                </c:pt>
                <c:pt idx="5188">
                  <c:v>0.03</c:v>
                </c:pt>
                <c:pt idx="5189">
                  <c:v>0.09</c:v>
                </c:pt>
                <c:pt idx="5190">
                  <c:v>0.03</c:v>
                </c:pt>
                <c:pt idx="5191">
                  <c:v>0.09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0.03</c:v>
                </c:pt>
                <c:pt idx="5196">
                  <c:v>0.03</c:v>
                </c:pt>
                <c:pt idx="5197">
                  <c:v>0.12</c:v>
                </c:pt>
                <c:pt idx="5198">
                  <c:v>0.03</c:v>
                </c:pt>
                <c:pt idx="5199">
                  <c:v>0.12</c:v>
                </c:pt>
                <c:pt idx="5200">
                  <c:v>0.03</c:v>
                </c:pt>
                <c:pt idx="5201">
                  <c:v>0.12</c:v>
                </c:pt>
                <c:pt idx="5202">
                  <c:v>0</c:v>
                </c:pt>
                <c:pt idx="5203">
                  <c:v>0.09</c:v>
                </c:pt>
                <c:pt idx="5204">
                  <c:v>0</c:v>
                </c:pt>
                <c:pt idx="5205">
                  <c:v>0.06</c:v>
                </c:pt>
                <c:pt idx="5206">
                  <c:v>0</c:v>
                </c:pt>
                <c:pt idx="5207">
                  <c:v>0.12</c:v>
                </c:pt>
                <c:pt idx="5208">
                  <c:v>0.03</c:v>
                </c:pt>
                <c:pt idx="5209">
                  <c:v>0.09</c:v>
                </c:pt>
                <c:pt idx="5210">
                  <c:v>0</c:v>
                </c:pt>
                <c:pt idx="5211">
                  <c:v>0.12</c:v>
                </c:pt>
                <c:pt idx="5212">
                  <c:v>0.03</c:v>
                </c:pt>
                <c:pt idx="5213">
                  <c:v>0.03</c:v>
                </c:pt>
                <c:pt idx="5214">
                  <c:v>0.03</c:v>
                </c:pt>
                <c:pt idx="5215">
                  <c:v>0.12</c:v>
                </c:pt>
                <c:pt idx="5216">
                  <c:v>0</c:v>
                </c:pt>
                <c:pt idx="5217">
                  <c:v>0.12</c:v>
                </c:pt>
                <c:pt idx="5218">
                  <c:v>0</c:v>
                </c:pt>
                <c:pt idx="5219">
                  <c:v>0.09</c:v>
                </c:pt>
                <c:pt idx="5220">
                  <c:v>0.03</c:v>
                </c:pt>
                <c:pt idx="5221">
                  <c:v>0.09</c:v>
                </c:pt>
                <c:pt idx="5222">
                  <c:v>0.03</c:v>
                </c:pt>
                <c:pt idx="5223">
                  <c:v>0.12</c:v>
                </c:pt>
                <c:pt idx="5224">
                  <c:v>0.03</c:v>
                </c:pt>
                <c:pt idx="5225">
                  <c:v>0.12</c:v>
                </c:pt>
                <c:pt idx="5226">
                  <c:v>0.03</c:v>
                </c:pt>
                <c:pt idx="5227">
                  <c:v>0.09</c:v>
                </c:pt>
                <c:pt idx="5228">
                  <c:v>0.03</c:v>
                </c:pt>
                <c:pt idx="5229">
                  <c:v>0.12</c:v>
                </c:pt>
                <c:pt idx="5230">
                  <c:v>0.03</c:v>
                </c:pt>
                <c:pt idx="5231">
                  <c:v>0.12</c:v>
                </c:pt>
                <c:pt idx="5232">
                  <c:v>0.03</c:v>
                </c:pt>
                <c:pt idx="5233">
                  <c:v>0.09</c:v>
                </c:pt>
                <c:pt idx="5234">
                  <c:v>0.03</c:v>
                </c:pt>
                <c:pt idx="5235">
                  <c:v>0.09</c:v>
                </c:pt>
                <c:pt idx="5236">
                  <c:v>0.03</c:v>
                </c:pt>
                <c:pt idx="5237">
                  <c:v>0.09</c:v>
                </c:pt>
                <c:pt idx="5238">
                  <c:v>0.03</c:v>
                </c:pt>
                <c:pt idx="5239">
                  <c:v>0.09</c:v>
                </c:pt>
                <c:pt idx="5240">
                  <c:v>0.03</c:v>
                </c:pt>
                <c:pt idx="5241">
                  <c:v>0.06</c:v>
                </c:pt>
                <c:pt idx="5242">
                  <c:v>0.03</c:v>
                </c:pt>
                <c:pt idx="5243">
                  <c:v>0.09</c:v>
                </c:pt>
                <c:pt idx="5244">
                  <c:v>0.03</c:v>
                </c:pt>
                <c:pt idx="5245">
                  <c:v>0.09</c:v>
                </c:pt>
                <c:pt idx="5246">
                  <c:v>0.03</c:v>
                </c:pt>
                <c:pt idx="5247">
                  <c:v>0.12</c:v>
                </c:pt>
                <c:pt idx="5248">
                  <c:v>0.03</c:v>
                </c:pt>
                <c:pt idx="5249">
                  <c:v>0.06</c:v>
                </c:pt>
                <c:pt idx="5250">
                  <c:v>0.03</c:v>
                </c:pt>
                <c:pt idx="5251">
                  <c:v>0.12</c:v>
                </c:pt>
                <c:pt idx="5252">
                  <c:v>0.03</c:v>
                </c:pt>
                <c:pt idx="5253">
                  <c:v>0.06</c:v>
                </c:pt>
                <c:pt idx="5254">
                  <c:v>0.03</c:v>
                </c:pt>
                <c:pt idx="5255">
                  <c:v>0.12</c:v>
                </c:pt>
                <c:pt idx="5256">
                  <c:v>0</c:v>
                </c:pt>
                <c:pt idx="5257">
                  <c:v>0.09</c:v>
                </c:pt>
                <c:pt idx="5258">
                  <c:v>0</c:v>
                </c:pt>
                <c:pt idx="5259">
                  <c:v>0.09</c:v>
                </c:pt>
                <c:pt idx="5260">
                  <c:v>0</c:v>
                </c:pt>
                <c:pt idx="5261">
                  <c:v>0.06</c:v>
                </c:pt>
                <c:pt idx="5262">
                  <c:v>0.03</c:v>
                </c:pt>
                <c:pt idx="5263">
                  <c:v>0.12</c:v>
                </c:pt>
                <c:pt idx="5264">
                  <c:v>0</c:v>
                </c:pt>
                <c:pt idx="5265">
                  <c:v>0.12</c:v>
                </c:pt>
                <c:pt idx="5266">
                  <c:v>0.03</c:v>
                </c:pt>
                <c:pt idx="5267">
                  <c:v>0.09</c:v>
                </c:pt>
                <c:pt idx="5268">
                  <c:v>0</c:v>
                </c:pt>
                <c:pt idx="5269">
                  <c:v>0.06</c:v>
                </c:pt>
                <c:pt idx="5270">
                  <c:v>0.03</c:v>
                </c:pt>
                <c:pt idx="5271">
                  <c:v>0.09</c:v>
                </c:pt>
                <c:pt idx="5272">
                  <c:v>0</c:v>
                </c:pt>
                <c:pt idx="5273">
                  <c:v>0.06</c:v>
                </c:pt>
                <c:pt idx="5274">
                  <c:v>0.03</c:v>
                </c:pt>
                <c:pt idx="5275">
                  <c:v>0.09</c:v>
                </c:pt>
                <c:pt idx="5276">
                  <c:v>0</c:v>
                </c:pt>
                <c:pt idx="5277">
                  <c:v>0.12</c:v>
                </c:pt>
                <c:pt idx="5278">
                  <c:v>0.03</c:v>
                </c:pt>
                <c:pt idx="5279">
                  <c:v>0.09</c:v>
                </c:pt>
                <c:pt idx="5280">
                  <c:v>0</c:v>
                </c:pt>
                <c:pt idx="5281">
                  <c:v>0.09</c:v>
                </c:pt>
                <c:pt idx="5282">
                  <c:v>0.03</c:v>
                </c:pt>
                <c:pt idx="5283">
                  <c:v>0.06</c:v>
                </c:pt>
                <c:pt idx="5284">
                  <c:v>0</c:v>
                </c:pt>
                <c:pt idx="5285">
                  <c:v>0.06</c:v>
                </c:pt>
                <c:pt idx="5286">
                  <c:v>0</c:v>
                </c:pt>
                <c:pt idx="5287">
                  <c:v>0.12</c:v>
                </c:pt>
                <c:pt idx="5288">
                  <c:v>0.03</c:v>
                </c:pt>
                <c:pt idx="5289">
                  <c:v>0.09</c:v>
                </c:pt>
                <c:pt idx="5290">
                  <c:v>0.03</c:v>
                </c:pt>
                <c:pt idx="5291">
                  <c:v>0.09</c:v>
                </c:pt>
                <c:pt idx="5292">
                  <c:v>0.03</c:v>
                </c:pt>
                <c:pt idx="5293">
                  <c:v>0.09</c:v>
                </c:pt>
                <c:pt idx="5294">
                  <c:v>0.03</c:v>
                </c:pt>
                <c:pt idx="5295">
                  <c:v>0.12</c:v>
                </c:pt>
                <c:pt idx="5296">
                  <c:v>0</c:v>
                </c:pt>
                <c:pt idx="5297">
                  <c:v>0.06</c:v>
                </c:pt>
                <c:pt idx="5298">
                  <c:v>0.03</c:v>
                </c:pt>
                <c:pt idx="5299">
                  <c:v>0.09</c:v>
                </c:pt>
                <c:pt idx="5300">
                  <c:v>0.03</c:v>
                </c:pt>
                <c:pt idx="5301">
                  <c:v>0.12</c:v>
                </c:pt>
                <c:pt idx="5302">
                  <c:v>0</c:v>
                </c:pt>
                <c:pt idx="5303">
                  <c:v>0.09</c:v>
                </c:pt>
                <c:pt idx="5304">
                  <c:v>0.03</c:v>
                </c:pt>
                <c:pt idx="5305">
                  <c:v>0.09</c:v>
                </c:pt>
                <c:pt idx="5306">
                  <c:v>0.03</c:v>
                </c:pt>
                <c:pt idx="5307">
                  <c:v>0.12</c:v>
                </c:pt>
                <c:pt idx="5308">
                  <c:v>0.03</c:v>
                </c:pt>
                <c:pt idx="5309">
                  <c:v>0.09</c:v>
                </c:pt>
                <c:pt idx="5310">
                  <c:v>0.03</c:v>
                </c:pt>
                <c:pt idx="5311">
                  <c:v>0.12</c:v>
                </c:pt>
                <c:pt idx="5312">
                  <c:v>0.03</c:v>
                </c:pt>
                <c:pt idx="5313">
                  <c:v>0.12</c:v>
                </c:pt>
                <c:pt idx="5314">
                  <c:v>0.03</c:v>
                </c:pt>
                <c:pt idx="5315">
                  <c:v>0.09</c:v>
                </c:pt>
                <c:pt idx="5316">
                  <c:v>0.03</c:v>
                </c:pt>
                <c:pt idx="5317">
                  <c:v>0.09</c:v>
                </c:pt>
                <c:pt idx="5318">
                  <c:v>0</c:v>
                </c:pt>
                <c:pt idx="5319">
                  <c:v>0.12</c:v>
                </c:pt>
                <c:pt idx="5320">
                  <c:v>0</c:v>
                </c:pt>
                <c:pt idx="5321">
                  <c:v>0.09</c:v>
                </c:pt>
                <c:pt idx="5322">
                  <c:v>0</c:v>
                </c:pt>
                <c:pt idx="5323">
                  <c:v>0.09</c:v>
                </c:pt>
                <c:pt idx="5324">
                  <c:v>0.03</c:v>
                </c:pt>
                <c:pt idx="5325">
                  <c:v>0.09</c:v>
                </c:pt>
                <c:pt idx="5326">
                  <c:v>0.03</c:v>
                </c:pt>
                <c:pt idx="5327">
                  <c:v>0.09</c:v>
                </c:pt>
                <c:pt idx="5328">
                  <c:v>0</c:v>
                </c:pt>
                <c:pt idx="5329">
                  <c:v>0.12</c:v>
                </c:pt>
                <c:pt idx="5330">
                  <c:v>0.03</c:v>
                </c:pt>
                <c:pt idx="5331">
                  <c:v>0.09</c:v>
                </c:pt>
                <c:pt idx="5332">
                  <c:v>0.03</c:v>
                </c:pt>
                <c:pt idx="5333">
                  <c:v>0.09</c:v>
                </c:pt>
                <c:pt idx="5334">
                  <c:v>0.03</c:v>
                </c:pt>
                <c:pt idx="5335">
                  <c:v>0.12</c:v>
                </c:pt>
                <c:pt idx="5336">
                  <c:v>0.03</c:v>
                </c:pt>
                <c:pt idx="5337">
                  <c:v>0.12</c:v>
                </c:pt>
                <c:pt idx="5338">
                  <c:v>0</c:v>
                </c:pt>
                <c:pt idx="5339">
                  <c:v>0.12</c:v>
                </c:pt>
                <c:pt idx="5340">
                  <c:v>0.03</c:v>
                </c:pt>
                <c:pt idx="5341">
                  <c:v>0.09</c:v>
                </c:pt>
                <c:pt idx="5342">
                  <c:v>0</c:v>
                </c:pt>
                <c:pt idx="5343">
                  <c:v>0.09</c:v>
                </c:pt>
                <c:pt idx="5344">
                  <c:v>0</c:v>
                </c:pt>
                <c:pt idx="5345">
                  <c:v>0.06</c:v>
                </c:pt>
                <c:pt idx="5346">
                  <c:v>0.03</c:v>
                </c:pt>
                <c:pt idx="5347">
                  <c:v>0.12</c:v>
                </c:pt>
                <c:pt idx="5348">
                  <c:v>0</c:v>
                </c:pt>
                <c:pt idx="5349">
                  <c:v>0.12</c:v>
                </c:pt>
                <c:pt idx="5350">
                  <c:v>0.03</c:v>
                </c:pt>
                <c:pt idx="5351">
                  <c:v>0.09</c:v>
                </c:pt>
                <c:pt idx="5352">
                  <c:v>0</c:v>
                </c:pt>
                <c:pt idx="5353">
                  <c:v>0.09</c:v>
                </c:pt>
                <c:pt idx="5354">
                  <c:v>0.03</c:v>
                </c:pt>
                <c:pt idx="5355">
                  <c:v>0.09</c:v>
                </c:pt>
                <c:pt idx="5356">
                  <c:v>0.03</c:v>
                </c:pt>
                <c:pt idx="5357">
                  <c:v>0.09</c:v>
                </c:pt>
                <c:pt idx="5358">
                  <c:v>0.03</c:v>
                </c:pt>
                <c:pt idx="5359">
                  <c:v>0.09</c:v>
                </c:pt>
                <c:pt idx="5360">
                  <c:v>0.03</c:v>
                </c:pt>
                <c:pt idx="5361">
                  <c:v>0.09</c:v>
                </c:pt>
                <c:pt idx="5362">
                  <c:v>0.03</c:v>
                </c:pt>
                <c:pt idx="5363">
                  <c:v>0.12</c:v>
                </c:pt>
                <c:pt idx="5364">
                  <c:v>0.03</c:v>
                </c:pt>
                <c:pt idx="5365">
                  <c:v>0.12</c:v>
                </c:pt>
                <c:pt idx="5366">
                  <c:v>0.03</c:v>
                </c:pt>
                <c:pt idx="5367">
                  <c:v>0.12</c:v>
                </c:pt>
                <c:pt idx="5368">
                  <c:v>0</c:v>
                </c:pt>
                <c:pt idx="5369">
                  <c:v>0.09</c:v>
                </c:pt>
                <c:pt idx="5370">
                  <c:v>0.03</c:v>
                </c:pt>
                <c:pt idx="5371">
                  <c:v>0.09</c:v>
                </c:pt>
                <c:pt idx="5372">
                  <c:v>0.03</c:v>
                </c:pt>
                <c:pt idx="5373">
                  <c:v>0.12</c:v>
                </c:pt>
                <c:pt idx="5374">
                  <c:v>0</c:v>
                </c:pt>
                <c:pt idx="5375">
                  <c:v>0.09</c:v>
                </c:pt>
                <c:pt idx="5376">
                  <c:v>0.03</c:v>
                </c:pt>
                <c:pt idx="5377">
                  <c:v>0.06</c:v>
                </c:pt>
                <c:pt idx="5378">
                  <c:v>0.03</c:v>
                </c:pt>
                <c:pt idx="5379">
                  <c:v>0.12</c:v>
                </c:pt>
                <c:pt idx="5380">
                  <c:v>0.03</c:v>
                </c:pt>
                <c:pt idx="5381">
                  <c:v>0.09</c:v>
                </c:pt>
                <c:pt idx="5382">
                  <c:v>0.03</c:v>
                </c:pt>
                <c:pt idx="5383">
                  <c:v>0.09</c:v>
                </c:pt>
                <c:pt idx="5384">
                  <c:v>0</c:v>
                </c:pt>
                <c:pt idx="5385">
                  <c:v>0.09</c:v>
                </c:pt>
                <c:pt idx="5386">
                  <c:v>0.03</c:v>
                </c:pt>
                <c:pt idx="5387">
                  <c:v>0.03</c:v>
                </c:pt>
                <c:pt idx="5388">
                  <c:v>0.03</c:v>
                </c:pt>
                <c:pt idx="5389">
                  <c:v>0.09</c:v>
                </c:pt>
                <c:pt idx="5390">
                  <c:v>0.03</c:v>
                </c:pt>
                <c:pt idx="5391">
                  <c:v>0.09</c:v>
                </c:pt>
                <c:pt idx="5392">
                  <c:v>0.03</c:v>
                </c:pt>
                <c:pt idx="5393">
                  <c:v>0.12</c:v>
                </c:pt>
                <c:pt idx="5394">
                  <c:v>0</c:v>
                </c:pt>
                <c:pt idx="5395">
                  <c:v>0.12</c:v>
                </c:pt>
                <c:pt idx="5396">
                  <c:v>0</c:v>
                </c:pt>
                <c:pt idx="5397">
                  <c:v>0.12</c:v>
                </c:pt>
                <c:pt idx="5398">
                  <c:v>0.03</c:v>
                </c:pt>
                <c:pt idx="5399">
                  <c:v>0.12</c:v>
                </c:pt>
                <c:pt idx="5400">
                  <c:v>0.03</c:v>
                </c:pt>
                <c:pt idx="5401">
                  <c:v>0.09</c:v>
                </c:pt>
                <c:pt idx="5402">
                  <c:v>0.03</c:v>
                </c:pt>
                <c:pt idx="5403">
                  <c:v>0.12</c:v>
                </c:pt>
                <c:pt idx="5404">
                  <c:v>0.03</c:v>
                </c:pt>
                <c:pt idx="5405">
                  <c:v>0.06</c:v>
                </c:pt>
                <c:pt idx="5406">
                  <c:v>0</c:v>
                </c:pt>
                <c:pt idx="5407">
                  <c:v>0.12</c:v>
                </c:pt>
                <c:pt idx="5408">
                  <c:v>0.03</c:v>
                </c:pt>
                <c:pt idx="5409">
                  <c:v>0.09</c:v>
                </c:pt>
                <c:pt idx="5410">
                  <c:v>0.03</c:v>
                </c:pt>
                <c:pt idx="5411">
                  <c:v>0.09</c:v>
                </c:pt>
                <c:pt idx="5412">
                  <c:v>0</c:v>
                </c:pt>
                <c:pt idx="5413">
                  <c:v>0.06</c:v>
                </c:pt>
                <c:pt idx="5414">
                  <c:v>0.03</c:v>
                </c:pt>
                <c:pt idx="5415">
                  <c:v>0.09</c:v>
                </c:pt>
                <c:pt idx="5416">
                  <c:v>0</c:v>
                </c:pt>
                <c:pt idx="5417">
                  <c:v>0.09</c:v>
                </c:pt>
                <c:pt idx="5418">
                  <c:v>0</c:v>
                </c:pt>
                <c:pt idx="5419">
                  <c:v>0.09</c:v>
                </c:pt>
                <c:pt idx="5420">
                  <c:v>0</c:v>
                </c:pt>
                <c:pt idx="5421">
                  <c:v>0.12</c:v>
                </c:pt>
                <c:pt idx="5422">
                  <c:v>0.03</c:v>
                </c:pt>
                <c:pt idx="5423">
                  <c:v>0.12</c:v>
                </c:pt>
                <c:pt idx="5424">
                  <c:v>0</c:v>
                </c:pt>
                <c:pt idx="5425">
                  <c:v>0.12</c:v>
                </c:pt>
                <c:pt idx="5426">
                  <c:v>0.03</c:v>
                </c:pt>
                <c:pt idx="5427">
                  <c:v>0.12</c:v>
                </c:pt>
                <c:pt idx="5428">
                  <c:v>0.03</c:v>
                </c:pt>
                <c:pt idx="5429">
                  <c:v>0.12</c:v>
                </c:pt>
                <c:pt idx="5430">
                  <c:v>0.03</c:v>
                </c:pt>
                <c:pt idx="5431">
                  <c:v>0.09</c:v>
                </c:pt>
                <c:pt idx="5432">
                  <c:v>0.03</c:v>
                </c:pt>
                <c:pt idx="5433">
                  <c:v>0.06</c:v>
                </c:pt>
                <c:pt idx="5434">
                  <c:v>0.03</c:v>
                </c:pt>
                <c:pt idx="5435">
                  <c:v>0.12</c:v>
                </c:pt>
                <c:pt idx="5436">
                  <c:v>0</c:v>
                </c:pt>
                <c:pt idx="5437">
                  <c:v>0.09</c:v>
                </c:pt>
                <c:pt idx="5438">
                  <c:v>0.03</c:v>
                </c:pt>
                <c:pt idx="5439">
                  <c:v>0.12</c:v>
                </c:pt>
                <c:pt idx="5440">
                  <c:v>0.03</c:v>
                </c:pt>
                <c:pt idx="5441">
                  <c:v>0.09</c:v>
                </c:pt>
                <c:pt idx="5442">
                  <c:v>0.03</c:v>
                </c:pt>
                <c:pt idx="5443">
                  <c:v>0.09</c:v>
                </c:pt>
                <c:pt idx="5444">
                  <c:v>0.03</c:v>
                </c:pt>
                <c:pt idx="5445">
                  <c:v>0.12</c:v>
                </c:pt>
                <c:pt idx="5446">
                  <c:v>0.03</c:v>
                </c:pt>
                <c:pt idx="5447">
                  <c:v>0.09</c:v>
                </c:pt>
                <c:pt idx="5448">
                  <c:v>0.03</c:v>
                </c:pt>
                <c:pt idx="5449">
                  <c:v>0.09</c:v>
                </c:pt>
                <c:pt idx="5450">
                  <c:v>0.03</c:v>
                </c:pt>
                <c:pt idx="5451">
                  <c:v>0.09</c:v>
                </c:pt>
                <c:pt idx="5452">
                  <c:v>0.03</c:v>
                </c:pt>
                <c:pt idx="5453">
                  <c:v>0.09</c:v>
                </c:pt>
                <c:pt idx="5454">
                  <c:v>0.03</c:v>
                </c:pt>
                <c:pt idx="5455">
                  <c:v>0.12</c:v>
                </c:pt>
                <c:pt idx="5456">
                  <c:v>0.03</c:v>
                </c:pt>
                <c:pt idx="5457">
                  <c:v>0.12</c:v>
                </c:pt>
                <c:pt idx="5458">
                  <c:v>0.03</c:v>
                </c:pt>
                <c:pt idx="5459">
                  <c:v>0.06</c:v>
                </c:pt>
                <c:pt idx="5460">
                  <c:v>0</c:v>
                </c:pt>
                <c:pt idx="5461">
                  <c:v>0.12</c:v>
                </c:pt>
                <c:pt idx="5462">
                  <c:v>0.03</c:v>
                </c:pt>
                <c:pt idx="5463">
                  <c:v>0.09</c:v>
                </c:pt>
                <c:pt idx="5464">
                  <c:v>0</c:v>
                </c:pt>
                <c:pt idx="5465">
                  <c:v>0.09</c:v>
                </c:pt>
                <c:pt idx="5466">
                  <c:v>0</c:v>
                </c:pt>
                <c:pt idx="5467">
                  <c:v>0.09</c:v>
                </c:pt>
                <c:pt idx="5468">
                  <c:v>0</c:v>
                </c:pt>
                <c:pt idx="5469">
                  <c:v>0.12</c:v>
                </c:pt>
                <c:pt idx="5470">
                  <c:v>0.03</c:v>
                </c:pt>
                <c:pt idx="5471">
                  <c:v>0.09</c:v>
                </c:pt>
                <c:pt idx="5472">
                  <c:v>0.03</c:v>
                </c:pt>
                <c:pt idx="5473">
                  <c:v>0.09</c:v>
                </c:pt>
                <c:pt idx="5474">
                  <c:v>0.03</c:v>
                </c:pt>
                <c:pt idx="5475">
                  <c:v>0.09</c:v>
                </c:pt>
                <c:pt idx="5476">
                  <c:v>0.03</c:v>
                </c:pt>
                <c:pt idx="5477">
                  <c:v>0.09</c:v>
                </c:pt>
                <c:pt idx="5478">
                  <c:v>0.03</c:v>
                </c:pt>
                <c:pt idx="5479">
                  <c:v>0.12</c:v>
                </c:pt>
                <c:pt idx="5480">
                  <c:v>0.03</c:v>
                </c:pt>
                <c:pt idx="5481">
                  <c:v>0.09</c:v>
                </c:pt>
                <c:pt idx="5482">
                  <c:v>0</c:v>
                </c:pt>
                <c:pt idx="5483">
                  <c:v>0.12</c:v>
                </c:pt>
                <c:pt idx="5484">
                  <c:v>0.03</c:v>
                </c:pt>
                <c:pt idx="5485">
                  <c:v>0.09</c:v>
                </c:pt>
                <c:pt idx="5486">
                  <c:v>0</c:v>
                </c:pt>
                <c:pt idx="5487">
                  <c:v>0.09</c:v>
                </c:pt>
                <c:pt idx="5488">
                  <c:v>0.03</c:v>
                </c:pt>
                <c:pt idx="5489">
                  <c:v>0.09</c:v>
                </c:pt>
                <c:pt idx="5490">
                  <c:v>0.03</c:v>
                </c:pt>
                <c:pt idx="5491">
                  <c:v>0.09</c:v>
                </c:pt>
                <c:pt idx="5492">
                  <c:v>0</c:v>
                </c:pt>
                <c:pt idx="5493">
                  <c:v>0.09</c:v>
                </c:pt>
                <c:pt idx="5494">
                  <c:v>0.03</c:v>
                </c:pt>
                <c:pt idx="5495">
                  <c:v>0.06</c:v>
                </c:pt>
                <c:pt idx="5496">
                  <c:v>0.03</c:v>
                </c:pt>
                <c:pt idx="5497">
                  <c:v>0.06</c:v>
                </c:pt>
                <c:pt idx="5498">
                  <c:v>0</c:v>
                </c:pt>
                <c:pt idx="5499">
                  <c:v>0.12</c:v>
                </c:pt>
                <c:pt idx="5500">
                  <c:v>0.03</c:v>
                </c:pt>
                <c:pt idx="5501">
                  <c:v>0.09</c:v>
                </c:pt>
                <c:pt idx="5502">
                  <c:v>0</c:v>
                </c:pt>
                <c:pt idx="5503">
                  <c:v>0.09</c:v>
                </c:pt>
                <c:pt idx="5504">
                  <c:v>0</c:v>
                </c:pt>
                <c:pt idx="5505">
                  <c:v>0.06</c:v>
                </c:pt>
                <c:pt idx="5506">
                  <c:v>0.03</c:v>
                </c:pt>
                <c:pt idx="5507">
                  <c:v>0.12</c:v>
                </c:pt>
                <c:pt idx="5508">
                  <c:v>0.03</c:v>
                </c:pt>
                <c:pt idx="5509">
                  <c:v>0.09</c:v>
                </c:pt>
                <c:pt idx="5510">
                  <c:v>0</c:v>
                </c:pt>
                <c:pt idx="5511">
                  <c:v>0.12</c:v>
                </c:pt>
                <c:pt idx="5512">
                  <c:v>0</c:v>
                </c:pt>
                <c:pt idx="5513">
                  <c:v>0.09</c:v>
                </c:pt>
                <c:pt idx="5514">
                  <c:v>0.03</c:v>
                </c:pt>
                <c:pt idx="5515">
                  <c:v>0.09</c:v>
                </c:pt>
                <c:pt idx="5516">
                  <c:v>0</c:v>
                </c:pt>
                <c:pt idx="5517">
                  <c:v>0.12</c:v>
                </c:pt>
                <c:pt idx="5518">
                  <c:v>0.03</c:v>
                </c:pt>
                <c:pt idx="5519">
                  <c:v>0.09</c:v>
                </c:pt>
                <c:pt idx="5520">
                  <c:v>0.03</c:v>
                </c:pt>
                <c:pt idx="5521">
                  <c:v>0.09</c:v>
                </c:pt>
                <c:pt idx="5522">
                  <c:v>0.03</c:v>
                </c:pt>
                <c:pt idx="5523">
                  <c:v>0.12</c:v>
                </c:pt>
                <c:pt idx="5524">
                  <c:v>0.03</c:v>
                </c:pt>
                <c:pt idx="5525">
                  <c:v>0.12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0.09</c:v>
                </c:pt>
                <c:pt idx="5530">
                  <c:v>0.03</c:v>
                </c:pt>
                <c:pt idx="5531">
                  <c:v>0.09</c:v>
                </c:pt>
                <c:pt idx="5532">
                  <c:v>0.06</c:v>
                </c:pt>
                <c:pt idx="5533">
                  <c:v>0.09</c:v>
                </c:pt>
                <c:pt idx="5534">
                  <c:v>0.03</c:v>
                </c:pt>
                <c:pt idx="5535">
                  <c:v>0.06</c:v>
                </c:pt>
                <c:pt idx="5536">
                  <c:v>0.09</c:v>
                </c:pt>
                <c:pt idx="5537">
                  <c:v>0.21</c:v>
                </c:pt>
                <c:pt idx="5538">
                  <c:v>0.09</c:v>
                </c:pt>
                <c:pt idx="5539">
                  <c:v>0.09</c:v>
                </c:pt>
                <c:pt idx="5540">
                  <c:v>0.03</c:v>
                </c:pt>
                <c:pt idx="5541">
                  <c:v>0.12</c:v>
                </c:pt>
                <c:pt idx="5542">
                  <c:v>0.03</c:v>
                </c:pt>
                <c:pt idx="5543">
                  <c:v>0.09</c:v>
                </c:pt>
                <c:pt idx="5544">
                  <c:v>0.03</c:v>
                </c:pt>
                <c:pt idx="5545">
                  <c:v>0</c:v>
                </c:pt>
                <c:pt idx="5546">
                  <c:v>0</c:v>
                </c:pt>
                <c:pt idx="5547">
                  <c:v>0.12</c:v>
                </c:pt>
                <c:pt idx="5548">
                  <c:v>0</c:v>
                </c:pt>
                <c:pt idx="5549">
                  <c:v>0.06</c:v>
                </c:pt>
                <c:pt idx="5550">
                  <c:v>0</c:v>
                </c:pt>
                <c:pt idx="5551">
                  <c:v>0.12</c:v>
                </c:pt>
                <c:pt idx="5552">
                  <c:v>0</c:v>
                </c:pt>
                <c:pt idx="5553">
                  <c:v>0.09</c:v>
                </c:pt>
                <c:pt idx="5554">
                  <c:v>0.03</c:v>
                </c:pt>
                <c:pt idx="5555">
                  <c:v>0.03</c:v>
                </c:pt>
                <c:pt idx="5556">
                  <c:v>0</c:v>
                </c:pt>
                <c:pt idx="5557">
                  <c:v>0.12</c:v>
                </c:pt>
                <c:pt idx="5558">
                  <c:v>0</c:v>
                </c:pt>
                <c:pt idx="5559">
                  <c:v>0.12</c:v>
                </c:pt>
                <c:pt idx="5560">
                  <c:v>0</c:v>
                </c:pt>
                <c:pt idx="5561">
                  <c:v>0.09</c:v>
                </c:pt>
                <c:pt idx="5562">
                  <c:v>0</c:v>
                </c:pt>
                <c:pt idx="5563">
                  <c:v>0.03</c:v>
                </c:pt>
                <c:pt idx="5564">
                  <c:v>0</c:v>
                </c:pt>
                <c:pt idx="5565">
                  <c:v>0.03</c:v>
                </c:pt>
                <c:pt idx="5566">
                  <c:v>0</c:v>
                </c:pt>
                <c:pt idx="5567">
                  <c:v>0.12</c:v>
                </c:pt>
                <c:pt idx="5568">
                  <c:v>0.03</c:v>
                </c:pt>
                <c:pt idx="5569">
                  <c:v>0.09</c:v>
                </c:pt>
                <c:pt idx="5570">
                  <c:v>0.03</c:v>
                </c:pt>
                <c:pt idx="5571">
                  <c:v>0.06</c:v>
                </c:pt>
                <c:pt idx="5572">
                  <c:v>0.03</c:v>
                </c:pt>
                <c:pt idx="5573">
                  <c:v>0.18</c:v>
                </c:pt>
                <c:pt idx="5574">
                  <c:v>0.06</c:v>
                </c:pt>
                <c:pt idx="5575">
                  <c:v>0.24</c:v>
                </c:pt>
                <c:pt idx="5576">
                  <c:v>0.15</c:v>
                </c:pt>
                <c:pt idx="5577">
                  <c:v>0.06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0.09</c:v>
                </c:pt>
                <c:pt idx="5582">
                  <c:v>0.03</c:v>
                </c:pt>
                <c:pt idx="5583">
                  <c:v>0.09</c:v>
                </c:pt>
                <c:pt idx="5584">
                  <c:v>0.03</c:v>
                </c:pt>
                <c:pt idx="5585">
                  <c:v>0.09</c:v>
                </c:pt>
                <c:pt idx="5586">
                  <c:v>0.09</c:v>
                </c:pt>
                <c:pt idx="5587">
                  <c:v>0.06</c:v>
                </c:pt>
                <c:pt idx="5588">
                  <c:v>0.03</c:v>
                </c:pt>
                <c:pt idx="5589">
                  <c:v>0.09</c:v>
                </c:pt>
                <c:pt idx="5590">
                  <c:v>0</c:v>
                </c:pt>
                <c:pt idx="5591">
                  <c:v>0.12</c:v>
                </c:pt>
                <c:pt idx="5592">
                  <c:v>0.03</c:v>
                </c:pt>
                <c:pt idx="5593">
                  <c:v>0.06</c:v>
                </c:pt>
                <c:pt idx="5594">
                  <c:v>0.03</c:v>
                </c:pt>
                <c:pt idx="5595">
                  <c:v>0.09</c:v>
                </c:pt>
                <c:pt idx="5596">
                  <c:v>0.09</c:v>
                </c:pt>
                <c:pt idx="5597">
                  <c:v>0.3</c:v>
                </c:pt>
                <c:pt idx="5598">
                  <c:v>0.09</c:v>
                </c:pt>
                <c:pt idx="5599">
                  <c:v>0.09</c:v>
                </c:pt>
                <c:pt idx="5600">
                  <c:v>0.15</c:v>
                </c:pt>
                <c:pt idx="5601">
                  <c:v>0.06</c:v>
                </c:pt>
                <c:pt idx="5602">
                  <c:v>0</c:v>
                </c:pt>
                <c:pt idx="5603">
                  <c:v>0</c:v>
                </c:pt>
                <c:pt idx="5604">
                  <c:v>0.24</c:v>
                </c:pt>
                <c:pt idx="5605">
                  <c:v>0.21</c:v>
                </c:pt>
                <c:pt idx="5606">
                  <c:v>0.09</c:v>
                </c:pt>
                <c:pt idx="5607">
                  <c:v>0.06</c:v>
                </c:pt>
                <c:pt idx="5608">
                  <c:v>0.15</c:v>
                </c:pt>
                <c:pt idx="5609">
                  <c:v>0.24</c:v>
                </c:pt>
                <c:pt idx="5610">
                  <c:v>0.18</c:v>
                </c:pt>
                <c:pt idx="5611">
                  <c:v>0.06</c:v>
                </c:pt>
                <c:pt idx="5612">
                  <c:v>0.18</c:v>
                </c:pt>
                <c:pt idx="5613">
                  <c:v>0.6</c:v>
                </c:pt>
                <c:pt idx="5614">
                  <c:v>0.33</c:v>
                </c:pt>
                <c:pt idx="5615">
                  <c:v>0.12</c:v>
                </c:pt>
                <c:pt idx="5616">
                  <c:v>0.39</c:v>
                </c:pt>
                <c:pt idx="5617">
                  <c:v>0.24</c:v>
                </c:pt>
                <c:pt idx="5618">
                  <c:v>0.18</c:v>
                </c:pt>
                <c:pt idx="5619">
                  <c:v>0.21</c:v>
                </c:pt>
                <c:pt idx="5620">
                  <c:v>0.66</c:v>
                </c:pt>
                <c:pt idx="5621">
                  <c:v>0.27</c:v>
                </c:pt>
                <c:pt idx="5622">
                  <c:v>0.06</c:v>
                </c:pt>
                <c:pt idx="5623">
                  <c:v>0.21</c:v>
                </c:pt>
                <c:pt idx="5624">
                  <c:v>0.03</c:v>
                </c:pt>
                <c:pt idx="5625">
                  <c:v>0.15</c:v>
                </c:pt>
                <c:pt idx="5626">
                  <c:v>0.12</c:v>
                </c:pt>
                <c:pt idx="5627">
                  <c:v>0.03</c:v>
                </c:pt>
                <c:pt idx="5628">
                  <c:v>0.03</c:v>
                </c:pt>
                <c:pt idx="5629">
                  <c:v>0.06</c:v>
                </c:pt>
                <c:pt idx="5630">
                  <c:v>0.15</c:v>
                </c:pt>
                <c:pt idx="5631">
                  <c:v>0.12</c:v>
                </c:pt>
                <c:pt idx="5632">
                  <c:v>0.3</c:v>
                </c:pt>
                <c:pt idx="5633">
                  <c:v>0.12</c:v>
                </c:pt>
                <c:pt idx="5634">
                  <c:v>0.03</c:v>
                </c:pt>
                <c:pt idx="5635">
                  <c:v>0.09</c:v>
                </c:pt>
                <c:pt idx="5636">
                  <c:v>0.06</c:v>
                </c:pt>
                <c:pt idx="5637">
                  <c:v>0</c:v>
                </c:pt>
                <c:pt idx="5638">
                  <c:v>0.33</c:v>
                </c:pt>
                <c:pt idx="5639">
                  <c:v>0.36</c:v>
                </c:pt>
                <c:pt idx="5640">
                  <c:v>0.12</c:v>
                </c:pt>
                <c:pt idx="5641">
                  <c:v>0.09</c:v>
                </c:pt>
                <c:pt idx="5642">
                  <c:v>0.24</c:v>
                </c:pt>
                <c:pt idx="5643">
                  <c:v>0.12</c:v>
                </c:pt>
                <c:pt idx="5644">
                  <c:v>0.06</c:v>
                </c:pt>
                <c:pt idx="5645">
                  <c:v>0.03</c:v>
                </c:pt>
                <c:pt idx="5646">
                  <c:v>0.24</c:v>
                </c:pt>
                <c:pt idx="5647">
                  <c:v>0.09</c:v>
                </c:pt>
                <c:pt idx="5648">
                  <c:v>0</c:v>
                </c:pt>
                <c:pt idx="5649">
                  <c:v>0</c:v>
                </c:pt>
                <c:pt idx="5650">
                  <c:v>0.33</c:v>
                </c:pt>
                <c:pt idx="5651">
                  <c:v>0.15</c:v>
                </c:pt>
                <c:pt idx="5652">
                  <c:v>0.12</c:v>
                </c:pt>
                <c:pt idx="5653">
                  <c:v>0.42</c:v>
                </c:pt>
                <c:pt idx="5654">
                  <c:v>0.36</c:v>
                </c:pt>
                <c:pt idx="5655">
                  <c:v>0.33</c:v>
                </c:pt>
                <c:pt idx="5656">
                  <c:v>0.09</c:v>
                </c:pt>
                <c:pt idx="5657">
                  <c:v>0.21</c:v>
                </c:pt>
                <c:pt idx="5658">
                  <c:v>0.03</c:v>
                </c:pt>
                <c:pt idx="5659">
                  <c:v>0.09</c:v>
                </c:pt>
                <c:pt idx="5660">
                  <c:v>0.18</c:v>
                </c:pt>
                <c:pt idx="5661">
                  <c:v>0.15</c:v>
                </c:pt>
                <c:pt idx="5662">
                  <c:v>0.21</c:v>
                </c:pt>
                <c:pt idx="5663">
                  <c:v>0.03</c:v>
                </c:pt>
                <c:pt idx="5664">
                  <c:v>0.09</c:v>
                </c:pt>
                <c:pt idx="5665">
                  <c:v>0.15</c:v>
                </c:pt>
                <c:pt idx="5666">
                  <c:v>0.06</c:v>
                </c:pt>
                <c:pt idx="5667">
                  <c:v>0.03</c:v>
                </c:pt>
                <c:pt idx="5668">
                  <c:v>0.06</c:v>
                </c:pt>
                <c:pt idx="5669">
                  <c:v>0</c:v>
                </c:pt>
                <c:pt idx="5670">
                  <c:v>0.03</c:v>
                </c:pt>
                <c:pt idx="5671">
                  <c:v>0</c:v>
                </c:pt>
                <c:pt idx="5672">
                  <c:v>0.03</c:v>
                </c:pt>
                <c:pt idx="5673">
                  <c:v>0.06</c:v>
                </c:pt>
                <c:pt idx="5674">
                  <c:v>0.12</c:v>
                </c:pt>
                <c:pt idx="5675">
                  <c:v>0.06</c:v>
                </c:pt>
                <c:pt idx="5676">
                  <c:v>0.36</c:v>
                </c:pt>
                <c:pt idx="5677">
                  <c:v>0.24</c:v>
                </c:pt>
                <c:pt idx="5678">
                  <c:v>0.21</c:v>
                </c:pt>
                <c:pt idx="5679">
                  <c:v>0.27</c:v>
                </c:pt>
                <c:pt idx="5680">
                  <c:v>0.42</c:v>
                </c:pt>
                <c:pt idx="5681">
                  <c:v>0.3</c:v>
                </c:pt>
                <c:pt idx="5682">
                  <c:v>0.24</c:v>
                </c:pt>
                <c:pt idx="5683">
                  <c:v>0.12</c:v>
                </c:pt>
                <c:pt idx="5684">
                  <c:v>0.09</c:v>
                </c:pt>
                <c:pt idx="5685">
                  <c:v>0.03</c:v>
                </c:pt>
                <c:pt idx="5686">
                  <c:v>0.06</c:v>
                </c:pt>
                <c:pt idx="5687">
                  <c:v>0</c:v>
                </c:pt>
                <c:pt idx="5688">
                  <c:v>0.06</c:v>
                </c:pt>
                <c:pt idx="5689">
                  <c:v>0.12</c:v>
                </c:pt>
                <c:pt idx="5690">
                  <c:v>0.09</c:v>
                </c:pt>
                <c:pt idx="5691">
                  <c:v>0.06</c:v>
                </c:pt>
                <c:pt idx="5692">
                  <c:v>0.09</c:v>
                </c:pt>
                <c:pt idx="5693">
                  <c:v>0.03</c:v>
                </c:pt>
                <c:pt idx="5694">
                  <c:v>0.12</c:v>
                </c:pt>
                <c:pt idx="5695">
                  <c:v>0</c:v>
                </c:pt>
                <c:pt idx="5696">
                  <c:v>0.36</c:v>
                </c:pt>
                <c:pt idx="5697">
                  <c:v>0.39</c:v>
                </c:pt>
                <c:pt idx="5698">
                  <c:v>0.51</c:v>
                </c:pt>
                <c:pt idx="5699">
                  <c:v>0.12</c:v>
                </c:pt>
                <c:pt idx="5700">
                  <c:v>0.24</c:v>
                </c:pt>
                <c:pt idx="5701">
                  <c:v>0.06</c:v>
                </c:pt>
                <c:pt idx="5702">
                  <c:v>0</c:v>
                </c:pt>
                <c:pt idx="5703">
                  <c:v>0.27</c:v>
                </c:pt>
                <c:pt idx="5704">
                  <c:v>0.15</c:v>
                </c:pt>
                <c:pt idx="5705">
                  <c:v>0.06</c:v>
                </c:pt>
                <c:pt idx="5706">
                  <c:v>0.6</c:v>
                </c:pt>
                <c:pt idx="5707">
                  <c:v>0.3</c:v>
                </c:pt>
                <c:pt idx="5708">
                  <c:v>0.12</c:v>
                </c:pt>
                <c:pt idx="5709">
                  <c:v>0.12</c:v>
                </c:pt>
                <c:pt idx="5710">
                  <c:v>0.03</c:v>
                </c:pt>
                <c:pt idx="5711">
                  <c:v>0.18</c:v>
                </c:pt>
                <c:pt idx="5712">
                  <c:v>0.06</c:v>
                </c:pt>
                <c:pt idx="5713">
                  <c:v>0</c:v>
                </c:pt>
                <c:pt idx="5714">
                  <c:v>0.03</c:v>
                </c:pt>
                <c:pt idx="5715">
                  <c:v>0.09</c:v>
                </c:pt>
                <c:pt idx="5716">
                  <c:v>0</c:v>
                </c:pt>
                <c:pt idx="5717">
                  <c:v>0.18</c:v>
                </c:pt>
                <c:pt idx="5718">
                  <c:v>0.45</c:v>
                </c:pt>
                <c:pt idx="5719">
                  <c:v>0.24</c:v>
                </c:pt>
                <c:pt idx="5720">
                  <c:v>0.15</c:v>
                </c:pt>
                <c:pt idx="5721">
                  <c:v>0.36</c:v>
                </c:pt>
                <c:pt idx="5722">
                  <c:v>0.15</c:v>
                </c:pt>
                <c:pt idx="5723">
                  <c:v>0.15</c:v>
                </c:pt>
                <c:pt idx="5724">
                  <c:v>0</c:v>
                </c:pt>
                <c:pt idx="5725">
                  <c:v>0.06</c:v>
                </c:pt>
                <c:pt idx="5726">
                  <c:v>0.03</c:v>
                </c:pt>
                <c:pt idx="5727">
                  <c:v>0.09</c:v>
                </c:pt>
                <c:pt idx="5728">
                  <c:v>0.18</c:v>
                </c:pt>
                <c:pt idx="5729">
                  <c:v>0</c:v>
                </c:pt>
                <c:pt idx="5730">
                  <c:v>0.12</c:v>
                </c:pt>
                <c:pt idx="5731">
                  <c:v>0.12</c:v>
                </c:pt>
                <c:pt idx="5732">
                  <c:v>0</c:v>
                </c:pt>
                <c:pt idx="5733">
                  <c:v>0.03</c:v>
                </c:pt>
                <c:pt idx="5734">
                  <c:v>0.12</c:v>
                </c:pt>
                <c:pt idx="5735">
                  <c:v>0.12</c:v>
                </c:pt>
                <c:pt idx="5736">
                  <c:v>0.12</c:v>
                </c:pt>
                <c:pt idx="5737">
                  <c:v>0.15</c:v>
                </c:pt>
                <c:pt idx="5738">
                  <c:v>0.12</c:v>
                </c:pt>
                <c:pt idx="5739">
                  <c:v>0</c:v>
                </c:pt>
                <c:pt idx="5740">
                  <c:v>0.09</c:v>
                </c:pt>
                <c:pt idx="5741">
                  <c:v>0.42</c:v>
                </c:pt>
                <c:pt idx="5742">
                  <c:v>0.03</c:v>
                </c:pt>
                <c:pt idx="5743">
                  <c:v>0.06</c:v>
                </c:pt>
                <c:pt idx="5744">
                  <c:v>0.09</c:v>
                </c:pt>
                <c:pt idx="5745">
                  <c:v>0.03</c:v>
                </c:pt>
                <c:pt idx="5746">
                  <c:v>0.09</c:v>
                </c:pt>
                <c:pt idx="5747">
                  <c:v>0.15</c:v>
                </c:pt>
                <c:pt idx="5748">
                  <c:v>0.45</c:v>
                </c:pt>
                <c:pt idx="5749">
                  <c:v>0.03</c:v>
                </c:pt>
                <c:pt idx="5750">
                  <c:v>0</c:v>
                </c:pt>
                <c:pt idx="5751">
                  <c:v>0.24</c:v>
                </c:pt>
                <c:pt idx="5752">
                  <c:v>0.15</c:v>
                </c:pt>
                <c:pt idx="5753">
                  <c:v>0.15</c:v>
                </c:pt>
                <c:pt idx="5754">
                  <c:v>0</c:v>
                </c:pt>
                <c:pt idx="5755">
                  <c:v>0.03</c:v>
                </c:pt>
                <c:pt idx="5756">
                  <c:v>0.15</c:v>
                </c:pt>
                <c:pt idx="5757">
                  <c:v>0.21</c:v>
                </c:pt>
                <c:pt idx="5758">
                  <c:v>0.09</c:v>
                </c:pt>
                <c:pt idx="5759">
                  <c:v>0.21</c:v>
                </c:pt>
                <c:pt idx="5760">
                  <c:v>0.03</c:v>
                </c:pt>
                <c:pt idx="5761">
                  <c:v>0.03</c:v>
                </c:pt>
                <c:pt idx="5762">
                  <c:v>0.03</c:v>
                </c:pt>
                <c:pt idx="5763">
                  <c:v>0.03</c:v>
                </c:pt>
                <c:pt idx="5764">
                  <c:v>0.06</c:v>
                </c:pt>
                <c:pt idx="5765">
                  <c:v>0.06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0.09</c:v>
                </c:pt>
                <c:pt idx="5771">
                  <c:v>0</c:v>
                </c:pt>
                <c:pt idx="5772">
                  <c:v>0.87</c:v>
                </c:pt>
                <c:pt idx="5773">
                  <c:v>0.33</c:v>
                </c:pt>
                <c:pt idx="5774">
                  <c:v>0.42</c:v>
                </c:pt>
                <c:pt idx="5775">
                  <c:v>0.15</c:v>
                </c:pt>
                <c:pt idx="5776">
                  <c:v>0.06</c:v>
                </c:pt>
                <c:pt idx="5777">
                  <c:v>0.24</c:v>
                </c:pt>
                <c:pt idx="5778">
                  <c:v>0.3</c:v>
                </c:pt>
                <c:pt idx="5779">
                  <c:v>0</c:v>
                </c:pt>
                <c:pt idx="5780">
                  <c:v>0</c:v>
                </c:pt>
                <c:pt idx="5781">
                  <c:v>0.12</c:v>
                </c:pt>
                <c:pt idx="5782">
                  <c:v>0.18</c:v>
                </c:pt>
                <c:pt idx="5783">
                  <c:v>0.09</c:v>
                </c:pt>
                <c:pt idx="5784">
                  <c:v>0.03</c:v>
                </c:pt>
                <c:pt idx="5785">
                  <c:v>0.18</c:v>
                </c:pt>
                <c:pt idx="5786">
                  <c:v>0.39</c:v>
                </c:pt>
                <c:pt idx="5787">
                  <c:v>0.42</c:v>
                </c:pt>
                <c:pt idx="5788">
                  <c:v>0.03</c:v>
                </c:pt>
                <c:pt idx="5789">
                  <c:v>0.3</c:v>
                </c:pt>
                <c:pt idx="5790">
                  <c:v>0.12</c:v>
                </c:pt>
                <c:pt idx="5791">
                  <c:v>0.06</c:v>
                </c:pt>
                <c:pt idx="5792">
                  <c:v>0.24</c:v>
                </c:pt>
                <c:pt idx="5793">
                  <c:v>0.06</c:v>
                </c:pt>
                <c:pt idx="5794">
                  <c:v>0.36</c:v>
                </c:pt>
                <c:pt idx="5795">
                  <c:v>0.42</c:v>
                </c:pt>
                <c:pt idx="5796">
                  <c:v>0.24</c:v>
                </c:pt>
                <c:pt idx="5797">
                  <c:v>0.21</c:v>
                </c:pt>
                <c:pt idx="5798">
                  <c:v>0.06</c:v>
                </c:pt>
                <c:pt idx="5799">
                  <c:v>0.06</c:v>
                </c:pt>
                <c:pt idx="5800">
                  <c:v>0.24</c:v>
                </c:pt>
                <c:pt idx="5801">
                  <c:v>0.24</c:v>
                </c:pt>
                <c:pt idx="5802">
                  <c:v>0.06</c:v>
                </c:pt>
                <c:pt idx="5803">
                  <c:v>0.06</c:v>
                </c:pt>
                <c:pt idx="5804">
                  <c:v>0.21</c:v>
                </c:pt>
                <c:pt idx="5805">
                  <c:v>0.21</c:v>
                </c:pt>
                <c:pt idx="5806">
                  <c:v>0.27</c:v>
                </c:pt>
                <c:pt idx="5807">
                  <c:v>0.12</c:v>
                </c:pt>
                <c:pt idx="5808">
                  <c:v>0.06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0.03</c:v>
                </c:pt>
                <c:pt idx="5816">
                  <c:v>0</c:v>
                </c:pt>
                <c:pt idx="5817">
                  <c:v>0.03</c:v>
                </c:pt>
                <c:pt idx="5818">
                  <c:v>0</c:v>
                </c:pt>
                <c:pt idx="5819">
                  <c:v>0.06</c:v>
                </c:pt>
                <c:pt idx="5820">
                  <c:v>0</c:v>
                </c:pt>
                <c:pt idx="5821">
                  <c:v>0.06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0.06</c:v>
                </c:pt>
                <c:pt idx="5826">
                  <c:v>0.03</c:v>
                </c:pt>
                <c:pt idx="5827">
                  <c:v>0.03</c:v>
                </c:pt>
                <c:pt idx="5828">
                  <c:v>0.09</c:v>
                </c:pt>
                <c:pt idx="5829">
                  <c:v>0.18</c:v>
                </c:pt>
                <c:pt idx="5830">
                  <c:v>0.33</c:v>
                </c:pt>
                <c:pt idx="5831">
                  <c:v>0.18</c:v>
                </c:pt>
                <c:pt idx="5832">
                  <c:v>0.33</c:v>
                </c:pt>
                <c:pt idx="5833">
                  <c:v>0.42</c:v>
                </c:pt>
                <c:pt idx="5834">
                  <c:v>0.09</c:v>
                </c:pt>
                <c:pt idx="5835">
                  <c:v>0.21</c:v>
                </c:pt>
                <c:pt idx="5836">
                  <c:v>0.45</c:v>
                </c:pt>
                <c:pt idx="5837">
                  <c:v>0.33</c:v>
                </c:pt>
                <c:pt idx="5838">
                  <c:v>0.39</c:v>
                </c:pt>
                <c:pt idx="5839">
                  <c:v>0.21</c:v>
                </c:pt>
                <c:pt idx="5840">
                  <c:v>0.18</c:v>
                </c:pt>
                <c:pt idx="5841">
                  <c:v>0.42</c:v>
                </c:pt>
                <c:pt idx="5842">
                  <c:v>0.24</c:v>
                </c:pt>
                <c:pt idx="5843">
                  <c:v>0.21</c:v>
                </c:pt>
                <c:pt idx="5844">
                  <c:v>0.33</c:v>
                </c:pt>
                <c:pt idx="5845">
                  <c:v>0.51</c:v>
                </c:pt>
                <c:pt idx="5846">
                  <c:v>0.42</c:v>
                </c:pt>
                <c:pt idx="5847">
                  <c:v>0.42</c:v>
                </c:pt>
                <c:pt idx="5848">
                  <c:v>0.06</c:v>
                </c:pt>
                <c:pt idx="5849">
                  <c:v>0.27</c:v>
                </c:pt>
                <c:pt idx="5850">
                  <c:v>0.42</c:v>
                </c:pt>
                <c:pt idx="5851">
                  <c:v>0.48</c:v>
                </c:pt>
                <c:pt idx="5852">
                  <c:v>0.36</c:v>
                </c:pt>
                <c:pt idx="5853">
                  <c:v>0.48</c:v>
                </c:pt>
                <c:pt idx="5854">
                  <c:v>0.45</c:v>
                </c:pt>
                <c:pt idx="5855">
                  <c:v>0.18</c:v>
                </c:pt>
                <c:pt idx="5856">
                  <c:v>0.21</c:v>
                </c:pt>
                <c:pt idx="5857">
                  <c:v>0.33</c:v>
                </c:pt>
                <c:pt idx="5858">
                  <c:v>0.3</c:v>
                </c:pt>
                <c:pt idx="5859">
                  <c:v>0.36</c:v>
                </c:pt>
                <c:pt idx="5860">
                  <c:v>0.12</c:v>
                </c:pt>
                <c:pt idx="5861">
                  <c:v>0.33</c:v>
                </c:pt>
                <c:pt idx="5862">
                  <c:v>0.69</c:v>
                </c:pt>
                <c:pt idx="5863">
                  <c:v>0.03</c:v>
                </c:pt>
                <c:pt idx="5864">
                  <c:v>0.06</c:v>
                </c:pt>
                <c:pt idx="5865">
                  <c:v>0.33</c:v>
                </c:pt>
                <c:pt idx="5866">
                  <c:v>0.33</c:v>
                </c:pt>
                <c:pt idx="5867">
                  <c:v>0.15</c:v>
                </c:pt>
                <c:pt idx="5868">
                  <c:v>0.15</c:v>
                </c:pt>
                <c:pt idx="5869">
                  <c:v>0</c:v>
                </c:pt>
                <c:pt idx="5870">
                  <c:v>0.24</c:v>
                </c:pt>
                <c:pt idx="5871">
                  <c:v>0.12</c:v>
                </c:pt>
                <c:pt idx="5872">
                  <c:v>0.3</c:v>
                </c:pt>
                <c:pt idx="5873">
                  <c:v>0.12</c:v>
                </c:pt>
                <c:pt idx="5874">
                  <c:v>0.54</c:v>
                </c:pt>
                <c:pt idx="5875">
                  <c:v>0</c:v>
                </c:pt>
                <c:pt idx="5876">
                  <c:v>0.33</c:v>
                </c:pt>
                <c:pt idx="5877">
                  <c:v>0.12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0.48</c:v>
                </c:pt>
                <c:pt idx="5882">
                  <c:v>0.45</c:v>
                </c:pt>
                <c:pt idx="5883">
                  <c:v>0.12</c:v>
                </c:pt>
                <c:pt idx="5884">
                  <c:v>0.33</c:v>
                </c:pt>
                <c:pt idx="5885">
                  <c:v>0.15</c:v>
                </c:pt>
                <c:pt idx="5886">
                  <c:v>0.09</c:v>
                </c:pt>
                <c:pt idx="5887">
                  <c:v>0.24</c:v>
                </c:pt>
                <c:pt idx="5888">
                  <c:v>0</c:v>
                </c:pt>
                <c:pt idx="5889">
                  <c:v>0.06</c:v>
                </c:pt>
                <c:pt idx="5890">
                  <c:v>0.09</c:v>
                </c:pt>
                <c:pt idx="5891">
                  <c:v>0.72</c:v>
                </c:pt>
                <c:pt idx="5892">
                  <c:v>0.09</c:v>
                </c:pt>
                <c:pt idx="5893">
                  <c:v>0.21</c:v>
                </c:pt>
                <c:pt idx="5894">
                  <c:v>0.33</c:v>
                </c:pt>
                <c:pt idx="5895">
                  <c:v>0.12</c:v>
                </c:pt>
                <c:pt idx="5896">
                  <c:v>0</c:v>
                </c:pt>
                <c:pt idx="5897">
                  <c:v>0.33</c:v>
                </c:pt>
                <c:pt idx="5898">
                  <c:v>0.39</c:v>
                </c:pt>
                <c:pt idx="5899">
                  <c:v>0.18</c:v>
                </c:pt>
                <c:pt idx="5900">
                  <c:v>0.18</c:v>
                </c:pt>
                <c:pt idx="5901">
                  <c:v>0.24</c:v>
                </c:pt>
                <c:pt idx="5902">
                  <c:v>0.21</c:v>
                </c:pt>
                <c:pt idx="5903">
                  <c:v>0.24</c:v>
                </c:pt>
                <c:pt idx="5904">
                  <c:v>0.36</c:v>
                </c:pt>
                <c:pt idx="5905">
                  <c:v>0.24</c:v>
                </c:pt>
                <c:pt idx="5906">
                  <c:v>0.3</c:v>
                </c:pt>
                <c:pt idx="5907">
                  <c:v>0.12</c:v>
                </c:pt>
                <c:pt idx="5908">
                  <c:v>0.27</c:v>
                </c:pt>
                <c:pt idx="5909">
                  <c:v>0.09</c:v>
                </c:pt>
                <c:pt idx="5910">
                  <c:v>0.03</c:v>
                </c:pt>
                <c:pt idx="5911">
                  <c:v>0.09</c:v>
                </c:pt>
                <c:pt idx="5912">
                  <c:v>0.06</c:v>
                </c:pt>
                <c:pt idx="5913">
                  <c:v>0.18</c:v>
                </c:pt>
                <c:pt idx="5914">
                  <c:v>0.21</c:v>
                </c:pt>
                <c:pt idx="5915">
                  <c:v>0.12</c:v>
                </c:pt>
                <c:pt idx="5916">
                  <c:v>0.03</c:v>
                </c:pt>
                <c:pt idx="5917">
                  <c:v>0.18</c:v>
                </c:pt>
                <c:pt idx="5918">
                  <c:v>0.42</c:v>
                </c:pt>
                <c:pt idx="5919">
                  <c:v>0.24</c:v>
                </c:pt>
                <c:pt idx="5920">
                  <c:v>0.15</c:v>
                </c:pt>
                <c:pt idx="5921">
                  <c:v>0.51</c:v>
                </c:pt>
                <c:pt idx="5922">
                  <c:v>0.3</c:v>
                </c:pt>
                <c:pt idx="5923">
                  <c:v>0.36</c:v>
                </c:pt>
                <c:pt idx="5924">
                  <c:v>0.12</c:v>
                </c:pt>
                <c:pt idx="5925">
                  <c:v>0.03</c:v>
                </c:pt>
                <c:pt idx="5926">
                  <c:v>0.15</c:v>
                </c:pt>
                <c:pt idx="5927">
                  <c:v>0.18</c:v>
                </c:pt>
                <c:pt idx="5928">
                  <c:v>0.03</c:v>
                </c:pt>
                <c:pt idx="5929">
                  <c:v>0.24</c:v>
                </c:pt>
                <c:pt idx="5930">
                  <c:v>0.09</c:v>
                </c:pt>
                <c:pt idx="5931">
                  <c:v>0.15</c:v>
                </c:pt>
                <c:pt idx="5932">
                  <c:v>0.15</c:v>
                </c:pt>
                <c:pt idx="5933">
                  <c:v>0.18</c:v>
                </c:pt>
                <c:pt idx="5934">
                  <c:v>0.06</c:v>
                </c:pt>
                <c:pt idx="5935">
                  <c:v>0.03</c:v>
                </c:pt>
                <c:pt idx="5936">
                  <c:v>0.12</c:v>
                </c:pt>
                <c:pt idx="5937">
                  <c:v>0</c:v>
                </c:pt>
                <c:pt idx="5938">
                  <c:v>0.21</c:v>
                </c:pt>
                <c:pt idx="5939">
                  <c:v>0.24</c:v>
                </c:pt>
                <c:pt idx="5940">
                  <c:v>0.39</c:v>
                </c:pt>
                <c:pt idx="5941">
                  <c:v>0.15</c:v>
                </c:pt>
                <c:pt idx="5942">
                  <c:v>0.21</c:v>
                </c:pt>
                <c:pt idx="5943">
                  <c:v>0.24</c:v>
                </c:pt>
                <c:pt idx="5944">
                  <c:v>0.42</c:v>
                </c:pt>
                <c:pt idx="5945">
                  <c:v>0.24</c:v>
                </c:pt>
                <c:pt idx="5946">
                  <c:v>0.24</c:v>
                </c:pt>
                <c:pt idx="5947">
                  <c:v>0.36</c:v>
                </c:pt>
                <c:pt idx="5948">
                  <c:v>0.09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0.33</c:v>
                </c:pt>
                <c:pt idx="5954">
                  <c:v>0.06</c:v>
                </c:pt>
                <c:pt idx="5955">
                  <c:v>0</c:v>
                </c:pt>
                <c:pt idx="5956">
                  <c:v>0.03</c:v>
                </c:pt>
                <c:pt idx="5957">
                  <c:v>0</c:v>
                </c:pt>
                <c:pt idx="5958">
                  <c:v>0.03</c:v>
                </c:pt>
                <c:pt idx="5959">
                  <c:v>0</c:v>
                </c:pt>
                <c:pt idx="5960">
                  <c:v>0.03</c:v>
                </c:pt>
                <c:pt idx="5961">
                  <c:v>0</c:v>
                </c:pt>
                <c:pt idx="5962">
                  <c:v>0.03</c:v>
                </c:pt>
                <c:pt idx="5963">
                  <c:v>0</c:v>
                </c:pt>
                <c:pt idx="5964">
                  <c:v>0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0.03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0.06</c:v>
                </c:pt>
                <c:pt idx="5975">
                  <c:v>0</c:v>
                </c:pt>
                <c:pt idx="5976">
                  <c:v>0.06</c:v>
                </c:pt>
                <c:pt idx="5977">
                  <c:v>0</c:v>
                </c:pt>
                <c:pt idx="5978">
                  <c:v>0.06</c:v>
                </c:pt>
                <c:pt idx="5979">
                  <c:v>0</c:v>
                </c:pt>
                <c:pt idx="5980">
                  <c:v>0.06</c:v>
                </c:pt>
                <c:pt idx="5981">
                  <c:v>0</c:v>
                </c:pt>
                <c:pt idx="5982">
                  <c:v>0.03</c:v>
                </c:pt>
                <c:pt idx="5983">
                  <c:v>0</c:v>
                </c:pt>
                <c:pt idx="5984">
                  <c:v>0.09</c:v>
                </c:pt>
                <c:pt idx="5985">
                  <c:v>0</c:v>
                </c:pt>
                <c:pt idx="5986">
                  <c:v>0.06</c:v>
                </c:pt>
                <c:pt idx="5987">
                  <c:v>0</c:v>
                </c:pt>
                <c:pt idx="5988">
                  <c:v>0.06</c:v>
                </c:pt>
                <c:pt idx="5989">
                  <c:v>0</c:v>
                </c:pt>
                <c:pt idx="5990">
                  <c:v>0.06</c:v>
                </c:pt>
                <c:pt idx="5991">
                  <c:v>0</c:v>
                </c:pt>
                <c:pt idx="5992">
                  <c:v>0.09</c:v>
                </c:pt>
                <c:pt idx="5993">
                  <c:v>0.03</c:v>
                </c:pt>
                <c:pt idx="5994">
                  <c:v>0.06</c:v>
                </c:pt>
                <c:pt idx="5995">
                  <c:v>0.03</c:v>
                </c:pt>
                <c:pt idx="5996">
                  <c:v>0.09</c:v>
                </c:pt>
                <c:pt idx="5997">
                  <c:v>0.03</c:v>
                </c:pt>
                <c:pt idx="5998">
                  <c:v>0.06</c:v>
                </c:pt>
                <c:pt idx="5999">
                  <c:v>0.03</c:v>
                </c:pt>
                <c:pt idx="6000">
                  <c:v>0.09</c:v>
                </c:pt>
                <c:pt idx="6001">
                  <c:v>0.03</c:v>
                </c:pt>
                <c:pt idx="6002">
                  <c:v>0.09</c:v>
                </c:pt>
                <c:pt idx="6003">
                  <c:v>0.06</c:v>
                </c:pt>
                <c:pt idx="6004">
                  <c:v>0.09</c:v>
                </c:pt>
                <c:pt idx="6005">
                  <c:v>0.03</c:v>
                </c:pt>
                <c:pt idx="6006">
                  <c:v>0.09</c:v>
                </c:pt>
                <c:pt idx="6007">
                  <c:v>0.03</c:v>
                </c:pt>
                <c:pt idx="6008">
                  <c:v>0.09</c:v>
                </c:pt>
                <c:pt idx="6009">
                  <c:v>0.03</c:v>
                </c:pt>
                <c:pt idx="6010">
                  <c:v>0.09</c:v>
                </c:pt>
                <c:pt idx="6011">
                  <c:v>0.03</c:v>
                </c:pt>
                <c:pt idx="6012">
                  <c:v>0.09</c:v>
                </c:pt>
                <c:pt idx="6013">
                  <c:v>0.03</c:v>
                </c:pt>
                <c:pt idx="6014">
                  <c:v>0.09</c:v>
                </c:pt>
                <c:pt idx="6015">
                  <c:v>0.03</c:v>
                </c:pt>
                <c:pt idx="6016">
                  <c:v>0.06</c:v>
                </c:pt>
                <c:pt idx="6017">
                  <c:v>0.03</c:v>
                </c:pt>
                <c:pt idx="6018">
                  <c:v>0.09</c:v>
                </c:pt>
                <c:pt idx="6019">
                  <c:v>0.03</c:v>
                </c:pt>
                <c:pt idx="6020">
                  <c:v>0.09</c:v>
                </c:pt>
                <c:pt idx="6021">
                  <c:v>0.03</c:v>
                </c:pt>
                <c:pt idx="6022">
                  <c:v>0.09</c:v>
                </c:pt>
                <c:pt idx="6023">
                  <c:v>0.06</c:v>
                </c:pt>
                <c:pt idx="6024">
                  <c:v>0.09</c:v>
                </c:pt>
                <c:pt idx="6025">
                  <c:v>0.03</c:v>
                </c:pt>
                <c:pt idx="6026">
                  <c:v>0.09</c:v>
                </c:pt>
                <c:pt idx="6027">
                  <c:v>0.03</c:v>
                </c:pt>
                <c:pt idx="6028">
                  <c:v>0.09</c:v>
                </c:pt>
                <c:pt idx="6029">
                  <c:v>0.03</c:v>
                </c:pt>
                <c:pt idx="6030">
                  <c:v>0.09</c:v>
                </c:pt>
                <c:pt idx="6031">
                  <c:v>0.06</c:v>
                </c:pt>
                <c:pt idx="6032">
                  <c:v>0.09</c:v>
                </c:pt>
                <c:pt idx="6033">
                  <c:v>0.03</c:v>
                </c:pt>
                <c:pt idx="6034">
                  <c:v>0.09</c:v>
                </c:pt>
                <c:pt idx="6035">
                  <c:v>0.03</c:v>
                </c:pt>
                <c:pt idx="6036">
                  <c:v>0.12</c:v>
                </c:pt>
                <c:pt idx="6037">
                  <c:v>0.06</c:v>
                </c:pt>
                <c:pt idx="6038">
                  <c:v>0.09</c:v>
                </c:pt>
                <c:pt idx="6039">
                  <c:v>0.03</c:v>
                </c:pt>
                <c:pt idx="6040">
                  <c:v>0.12</c:v>
                </c:pt>
                <c:pt idx="6041">
                  <c:v>0.03</c:v>
                </c:pt>
                <c:pt idx="6042">
                  <c:v>0.09</c:v>
                </c:pt>
                <c:pt idx="6043">
                  <c:v>0.06</c:v>
                </c:pt>
                <c:pt idx="6044">
                  <c:v>0.09</c:v>
                </c:pt>
                <c:pt idx="6045">
                  <c:v>0.03</c:v>
                </c:pt>
                <c:pt idx="6046">
                  <c:v>0.09</c:v>
                </c:pt>
                <c:pt idx="6047">
                  <c:v>0.03</c:v>
                </c:pt>
                <c:pt idx="6048">
                  <c:v>0.09</c:v>
                </c:pt>
                <c:pt idx="6049">
                  <c:v>0.06</c:v>
                </c:pt>
                <c:pt idx="6050">
                  <c:v>0.06</c:v>
                </c:pt>
                <c:pt idx="6051">
                  <c:v>0.03</c:v>
                </c:pt>
                <c:pt idx="6052">
                  <c:v>0.09</c:v>
                </c:pt>
                <c:pt idx="6053">
                  <c:v>0.06</c:v>
                </c:pt>
                <c:pt idx="6054">
                  <c:v>0.09</c:v>
                </c:pt>
                <c:pt idx="6055">
                  <c:v>0.03</c:v>
                </c:pt>
                <c:pt idx="6056">
                  <c:v>0.09</c:v>
                </c:pt>
                <c:pt idx="6057">
                  <c:v>0.03</c:v>
                </c:pt>
                <c:pt idx="6058">
                  <c:v>0.09</c:v>
                </c:pt>
                <c:pt idx="6059">
                  <c:v>0.03</c:v>
                </c:pt>
                <c:pt idx="6060">
                  <c:v>0.09</c:v>
                </c:pt>
                <c:pt idx="6061">
                  <c:v>0.03</c:v>
                </c:pt>
                <c:pt idx="6062">
                  <c:v>0.09</c:v>
                </c:pt>
                <c:pt idx="6063">
                  <c:v>0.03</c:v>
                </c:pt>
                <c:pt idx="6064">
                  <c:v>0.09</c:v>
                </c:pt>
                <c:pt idx="6065">
                  <c:v>0.03</c:v>
                </c:pt>
                <c:pt idx="6066">
                  <c:v>0.09</c:v>
                </c:pt>
                <c:pt idx="6067">
                  <c:v>0.03</c:v>
                </c:pt>
                <c:pt idx="6068">
                  <c:v>0.09</c:v>
                </c:pt>
                <c:pt idx="6069">
                  <c:v>0.03</c:v>
                </c:pt>
                <c:pt idx="6070">
                  <c:v>0.09</c:v>
                </c:pt>
                <c:pt idx="6071">
                  <c:v>0.03</c:v>
                </c:pt>
                <c:pt idx="6072">
                  <c:v>0.09</c:v>
                </c:pt>
                <c:pt idx="6073">
                  <c:v>0.03</c:v>
                </c:pt>
                <c:pt idx="6074">
                  <c:v>0.09</c:v>
                </c:pt>
                <c:pt idx="6075">
                  <c:v>0.03</c:v>
                </c:pt>
                <c:pt idx="6076">
                  <c:v>0.09</c:v>
                </c:pt>
                <c:pt idx="6077">
                  <c:v>0.03</c:v>
                </c:pt>
                <c:pt idx="6078">
                  <c:v>0.09</c:v>
                </c:pt>
                <c:pt idx="6079">
                  <c:v>0.03</c:v>
                </c:pt>
                <c:pt idx="6080">
                  <c:v>0.06</c:v>
                </c:pt>
                <c:pt idx="6081">
                  <c:v>0.03</c:v>
                </c:pt>
                <c:pt idx="6082">
                  <c:v>0.09</c:v>
                </c:pt>
                <c:pt idx="6083">
                  <c:v>0.03</c:v>
                </c:pt>
                <c:pt idx="6084">
                  <c:v>0.06</c:v>
                </c:pt>
                <c:pt idx="6085">
                  <c:v>0.03</c:v>
                </c:pt>
                <c:pt idx="6086">
                  <c:v>0.09</c:v>
                </c:pt>
                <c:pt idx="6087">
                  <c:v>0.06</c:v>
                </c:pt>
                <c:pt idx="6088">
                  <c:v>0.06</c:v>
                </c:pt>
                <c:pt idx="6089">
                  <c:v>0.03</c:v>
                </c:pt>
                <c:pt idx="6090">
                  <c:v>0.09</c:v>
                </c:pt>
                <c:pt idx="6091">
                  <c:v>0.03</c:v>
                </c:pt>
                <c:pt idx="6092">
                  <c:v>0.09</c:v>
                </c:pt>
                <c:pt idx="6093">
                  <c:v>0.03</c:v>
                </c:pt>
                <c:pt idx="6094">
                  <c:v>0.12</c:v>
                </c:pt>
                <c:pt idx="6095">
                  <c:v>0.03</c:v>
                </c:pt>
                <c:pt idx="6096">
                  <c:v>0.09</c:v>
                </c:pt>
                <c:pt idx="6097">
                  <c:v>0.06</c:v>
                </c:pt>
                <c:pt idx="6098">
                  <c:v>0.09</c:v>
                </c:pt>
                <c:pt idx="6099">
                  <c:v>0.03</c:v>
                </c:pt>
                <c:pt idx="6100">
                  <c:v>0.09</c:v>
                </c:pt>
                <c:pt idx="6101">
                  <c:v>0.03</c:v>
                </c:pt>
                <c:pt idx="6102">
                  <c:v>0.12</c:v>
                </c:pt>
                <c:pt idx="6103">
                  <c:v>0.06</c:v>
                </c:pt>
                <c:pt idx="6104">
                  <c:v>0.09</c:v>
                </c:pt>
                <c:pt idx="6105">
                  <c:v>0.03</c:v>
                </c:pt>
                <c:pt idx="6106">
                  <c:v>0.12</c:v>
                </c:pt>
                <c:pt idx="6107">
                  <c:v>0.03</c:v>
                </c:pt>
                <c:pt idx="6108">
                  <c:v>0.09</c:v>
                </c:pt>
                <c:pt idx="6109">
                  <c:v>0.03</c:v>
                </c:pt>
                <c:pt idx="6110">
                  <c:v>0.12</c:v>
                </c:pt>
                <c:pt idx="6111">
                  <c:v>0.06</c:v>
                </c:pt>
                <c:pt idx="6112">
                  <c:v>0.09</c:v>
                </c:pt>
                <c:pt idx="6113">
                  <c:v>0.03</c:v>
                </c:pt>
                <c:pt idx="6114">
                  <c:v>0.09</c:v>
                </c:pt>
                <c:pt idx="6115">
                  <c:v>0.03</c:v>
                </c:pt>
                <c:pt idx="6116">
                  <c:v>0.09</c:v>
                </c:pt>
                <c:pt idx="6117">
                  <c:v>0.06</c:v>
                </c:pt>
                <c:pt idx="6118">
                  <c:v>0.09</c:v>
                </c:pt>
                <c:pt idx="6119">
                  <c:v>0.03</c:v>
                </c:pt>
                <c:pt idx="6120">
                  <c:v>0.09</c:v>
                </c:pt>
                <c:pt idx="6121">
                  <c:v>0.03</c:v>
                </c:pt>
                <c:pt idx="6122">
                  <c:v>0.09</c:v>
                </c:pt>
                <c:pt idx="6123">
                  <c:v>0.03</c:v>
                </c:pt>
                <c:pt idx="6124">
                  <c:v>0.09</c:v>
                </c:pt>
                <c:pt idx="6125">
                  <c:v>0.06</c:v>
                </c:pt>
                <c:pt idx="6126">
                  <c:v>0.12</c:v>
                </c:pt>
                <c:pt idx="6127">
                  <c:v>0.03</c:v>
                </c:pt>
                <c:pt idx="6128">
                  <c:v>0.12</c:v>
                </c:pt>
                <c:pt idx="6129">
                  <c:v>0.03</c:v>
                </c:pt>
                <c:pt idx="6130">
                  <c:v>0.09</c:v>
                </c:pt>
                <c:pt idx="6131">
                  <c:v>0.03</c:v>
                </c:pt>
                <c:pt idx="6132">
                  <c:v>0.09</c:v>
                </c:pt>
                <c:pt idx="6133">
                  <c:v>0.03</c:v>
                </c:pt>
                <c:pt idx="6134">
                  <c:v>0.09</c:v>
                </c:pt>
                <c:pt idx="6135">
                  <c:v>0.03</c:v>
                </c:pt>
                <c:pt idx="6136">
                  <c:v>0.06</c:v>
                </c:pt>
                <c:pt idx="6137">
                  <c:v>0.03</c:v>
                </c:pt>
                <c:pt idx="6138">
                  <c:v>0.12</c:v>
                </c:pt>
                <c:pt idx="6139">
                  <c:v>0.03</c:v>
                </c:pt>
                <c:pt idx="6140">
                  <c:v>0.12</c:v>
                </c:pt>
                <c:pt idx="6141">
                  <c:v>0.06</c:v>
                </c:pt>
                <c:pt idx="6142">
                  <c:v>0.09</c:v>
                </c:pt>
                <c:pt idx="6143">
                  <c:v>0.03</c:v>
                </c:pt>
                <c:pt idx="6144">
                  <c:v>0.09</c:v>
                </c:pt>
                <c:pt idx="6145">
                  <c:v>0.03</c:v>
                </c:pt>
                <c:pt idx="6146">
                  <c:v>0.09</c:v>
                </c:pt>
                <c:pt idx="6147">
                  <c:v>0.03</c:v>
                </c:pt>
                <c:pt idx="6148">
                  <c:v>0.09</c:v>
                </c:pt>
                <c:pt idx="6149">
                  <c:v>0.03</c:v>
                </c:pt>
                <c:pt idx="6150">
                  <c:v>0.12</c:v>
                </c:pt>
                <c:pt idx="6151">
                  <c:v>0.03</c:v>
                </c:pt>
                <c:pt idx="6152">
                  <c:v>0.09</c:v>
                </c:pt>
                <c:pt idx="6153">
                  <c:v>0.03</c:v>
                </c:pt>
                <c:pt idx="6154">
                  <c:v>0.06</c:v>
                </c:pt>
                <c:pt idx="6155">
                  <c:v>0.03</c:v>
                </c:pt>
                <c:pt idx="6156">
                  <c:v>0.09</c:v>
                </c:pt>
                <c:pt idx="6157">
                  <c:v>0.03</c:v>
                </c:pt>
                <c:pt idx="6158">
                  <c:v>0.09</c:v>
                </c:pt>
                <c:pt idx="6159">
                  <c:v>0.03</c:v>
                </c:pt>
                <c:pt idx="6160">
                  <c:v>0.09</c:v>
                </c:pt>
                <c:pt idx="6161">
                  <c:v>0.03</c:v>
                </c:pt>
                <c:pt idx="6162">
                  <c:v>0.09</c:v>
                </c:pt>
                <c:pt idx="6163">
                  <c:v>0.06</c:v>
                </c:pt>
                <c:pt idx="6164">
                  <c:v>0.12</c:v>
                </c:pt>
                <c:pt idx="6165">
                  <c:v>0.03</c:v>
                </c:pt>
                <c:pt idx="6166">
                  <c:v>0.12</c:v>
                </c:pt>
                <c:pt idx="6167">
                  <c:v>0.06</c:v>
                </c:pt>
                <c:pt idx="6168">
                  <c:v>0.09</c:v>
                </c:pt>
                <c:pt idx="6169">
                  <c:v>0.03</c:v>
                </c:pt>
                <c:pt idx="6170">
                  <c:v>0.12</c:v>
                </c:pt>
                <c:pt idx="6171">
                  <c:v>0.03</c:v>
                </c:pt>
                <c:pt idx="6172">
                  <c:v>0.09</c:v>
                </c:pt>
                <c:pt idx="6173">
                  <c:v>0.06</c:v>
                </c:pt>
                <c:pt idx="6174">
                  <c:v>0.09</c:v>
                </c:pt>
                <c:pt idx="6175">
                  <c:v>0.03</c:v>
                </c:pt>
                <c:pt idx="6176">
                  <c:v>0.09</c:v>
                </c:pt>
                <c:pt idx="6177">
                  <c:v>0.03</c:v>
                </c:pt>
                <c:pt idx="6178">
                  <c:v>0.06</c:v>
                </c:pt>
                <c:pt idx="6179">
                  <c:v>0.06</c:v>
                </c:pt>
                <c:pt idx="6180">
                  <c:v>0.09</c:v>
                </c:pt>
                <c:pt idx="6181">
                  <c:v>0.03</c:v>
                </c:pt>
                <c:pt idx="6182">
                  <c:v>0.09</c:v>
                </c:pt>
                <c:pt idx="6183">
                  <c:v>0.03</c:v>
                </c:pt>
                <c:pt idx="6184">
                  <c:v>0.09</c:v>
                </c:pt>
                <c:pt idx="6185">
                  <c:v>0.03</c:v>
                </c:pt>
                <c:pt idx="6186">
                  <c:v>0.09</c:v>
                </c:pt>
                <c:pt idx="6187">
                  <c:v>0.03</c:v>
                </c:pt>
                <c:pt idx="6188">
                  <c:v>0.09</c:v>
                </c:pt>
                <c:pt idx="6189">
                  <c:v>0.03</c:v>
                </c:pt>
                <c:pt idx="6190">
                  <c:v>0.09</c:v>
                </c:pt>
                <c:pt idx="6191">
                  <c:v>0.03</c:v>
                </c:pt>
                <c:pt idx="6192">
                  <c:v>0.06</c:v>
                </c:pt>
                <c:pt idx="6193">
                  <c:v>0.03</c:v>
                </c:pt>
                <c:pt idx="6194">
                  <c:v>0.09</c:v>
                </c:pt>
                <c:pt idx="6195">
                  <c:v>0.06</c:v>
                </c:pt>
                <c:pt idx="6196">
                  <c:v>0.09</c:v>
                </c:pt>
                <c:pt idx="6197">
                  <c:v>0.06</c:v>
                </c:pt>
                <c:pt idx="6198">
                  <c:v>0.09</c:v>
                </c:pt>
                <c:pt idx="6199">
                  <c:v>0.06</c:v>
                </c:pt>
                <c:pt idx="6200">
                  <c:v>0.09</c:v>
                </c:pt>
                <c:pt idx="6201">
                  <c:v>0.03</c:v>
                </c:pt>
                <c:pt idx="6202">
                  <c:v>0.09</c:v>
                </c:pt>
                <c:pt idx="6203">
                  <c:v>0.03</c:v>
                </c:pt>
                <c:pt idx="6204">
                  <c:v>0.12</c:v>
                </c:pt>
                <c:pt idx="6205">
                  <c:v>0.03</c:v>
                </c:pt>
                <c:pt idx="6206">
                  <c:v>0.09</c:v>
                </c:pt>
                <c:pt idx="6207">
                  <c:v>0.03</c:v>
                </c:pt>
                <c:pt idx="6208">
                  <c:v>0.09</c:v>
                </c:pt>
                <c:pt idx="6209">
                  <c:v>0.03</c:v>
                </c:pt>
                <c:pt idx="6210">
                  <c:v>0.09</c:v>
                </c:pt>
                <c:pt idx="6211">
                  <c:v>0.03</c:v>
                </c:pt>
                <c:pt idx="6212">
                  <c:v>0.09</c:v>
                </c:pt>
                <c:pt idx="6213">
                  <c:v>0.03</c:v>
                </c:pt>
                <c:pt idx="6214">
                  <c:v>0.06</c:v>
                </c:pt>
                <c:pt idx="6215">
                  <c:v>0.03</c:v>
                </c:pt>
                <c:pt idx="6216">
                  <c:v>0.09</c:v>
                </c:pt>
                <c:pt idx="6217">
                  <c:v>0.06</c:v>
                </c:pt>
                <c:pt idx="6218">
                  <c:v>0.09</c:v>
                </c:pt>
                <c:pt idx="6219">
                  <c:v>0.03</c:v>
                </c:pt>
                <c:pt idx="6220">
                  <c:v>0.09</c:v>
                </c:pt>
                <c:pt idx="6221">
                  <c:v>0.03</c:v>
                </c:pt>
                <c:pt idx="6222">
                  <c:v>0.12</c:v>
                </c:pt>
                <c:pt idx="6223">
                  <c:v>0.03</c:v>
                </c:pt>
                <c:pt idx="6224">
                  <c:v>0.12</c:v>
                </c:pt>
                <c:pt idx="6225">
                  <c:v>0.06</c:v>
                </c:pt>
                <c:pt idx="6226">
                  <c:v>0.09</c:v>
                </c:pt>
                <c:pt idx="6227">
                  <c:v>0.03</c:v>
                </c:pt>
                <c:pt idx="6228">
                  <c:v>0.12</c:v>
                </c:pt>
                <c:pt idx="6229">
                  <c:v>0.06</c:v>
                </c:pt>
                <c:pt idx="6230">
                  <c:v>0.12</c:v>
                </c:pt>
                <c:pt idx="6231">
                  <c:v>0.03</c:v>
                </c:pt>
                <c:pt idx="6232">
                  <c:v>0.06</c:v>
                </c:pt>
                <c:pt idx="6233">
                  <c:v>0.03</c:v>
                </c:pt>
                <c:pt idx="6234">
                  <c:v>0.12</c:v>
                </c:pt>
                <c:pt idx="6235">
                  <c:v>0.03</c:v>
                </c:pt>
                <c:pt idx="6236">
                  <c:v>0.09</c:v>
                </c:pt>
                <c:pt idx="6237">
                  <c:v>0.03</c:v>
                </c:pt>
                <c:pt idx="6238">
                  <c:v>0.09</c:v>
                </c:pt>
                <c:pt idx="6239">
                  <c:v>0.03</c:v>
                </c:pt>
                <c:pt idx="6240">
                  <c:v>0.09</c:v>
                </c:pt>
                <c:pt idx="6241">
                  <c:v>0.03</c:v>
                </c:pt>
                <c:pt idx="6242">
                  <c:v>0.09</c:v>
                </c:pt>
                <c:pt idx="6243">
                  <c:v>0.06</c:v>
                </c:pt>
                <c:pt idx="6244">
                  <c:v>0.09</c:v>
                </c:pt>
                <c:pt idx="6245">
                  <c:v>0.03</c:v>
                </c:pt>
                <c:pt idx="6246">
                  <c:v>0.12</c:v>
                </c:pt>
                <c:pt idx="6247">
                  <c:v>0.03</c:v>
                </c:pt>
                <c:pt idx="6248">
                  <c:v>0.09</c:v>
                </c:pt>
                <c:pt idx="6249">
                  <c:v>0.03</c:v>
                </c:pt>
                <c:pt idx="6250">
                  <c:v>0.09</c:v>
                </c:pt>
                <c:pt idx="6251">
                  <c:v>0.03</c:v>
                </c:pt>
                <c:pt idx="6252">
                  <c:v>0.09</c:v>
                </c:pt>
                <c:pt idx="6253">
                  <c:v>0.03</c:v>
                </c:pt>
                <c:pt idx="6254">
                  <c:v>0.12</c:v>
                </c:pt>
                <c:pt idx="6255">
                  <c:v>0.06</c:v>
                </c:pt>
                <c:pt idx="6256">
                  <c:v>0.12</c:v>
                </c:pt>
                <c:pt idx="6257">
                  <c:v>0.03</c:v>
                </c:pt>
                <c:pt idx="6258">
                  <c:v>0.09</c:v>
                </c:pt>
                <c:pt idx="6259">
                  <c:v>0.03</c:v>
                </c:pt>
                <c:pt idx="6260">
                  <c:v>0.12</c:v>
                </c:pt>
                <c:pt idx="6261">
                  <c:v>0.03</c:v>
                </c:pt>
                <c:pt idx="6262">
                  <c:v>0.12</c:v>
                </c:pt>
                <c:pt idx="6263">
                  <c:v>0.03</c:v>
                </c:pt>
                <c:pt idx="6264">
                  <c:v>0.09</c:v>
                </c:pt>
                <c:pt idx="6265">
                  <c:v>0.03</c:v>
                </c:pt>
                <c:pt idx="6266">
                  <c:v>0.09</c:v>
                </c:pt>
                <c:pt idx="6267">
                  <c:v>0.03</c:v>
                </c:pt>
                <c:pt idx="6268">
                  <c:v>0.09</c:v>
                </c:pt>
                <c:pt idx="6269">
                  <c:v>0.03</c:v>
                </c:pt>
                <c:pt idx="6270">
                  <c:v>0.06</c:v>
                </c:pt>
                <c:pt idx="6271">
                  <c:v>0.03</c:v>
                </c:pt>
                <c:pt idx="6272">
                  <c:v>0.09</c:v>
                </c:pt>
                <c:pt idx="6273">
                  <c:v>0.03</c:v>
                </c:pt>
                <c:pt idx="6274">
                  <c:v>0.06</c:v>
                </c:pt>
                <c:pt idx="6275">
                  <c:v>0.03</c:v>
                </c:pt>
                <c:pt idx="6276">
                  <c:v>0.09</c:v>
                </c:pt>
                <c:pt idx="6277">
                  <c:v>0.03</c:v>
                </c:pt>
                <c:pt idx="6278">
                  <c:v>0.12</c:v>
                </c:pt>
                <c:pt idx="6279">
                  <c:v>0.03</c:v>
                </c:pt>
                <c:pt idx="6280">
                  <c:v>0.09</c:v>
                </c:pt>
                <c:pt idx="6281">
                  <c:v>0.03</c:v>
                </c:pt>
                <c:pt idx="6282">
                  <c:v>0.12</c:v>
                </c:pt>
                <c:pt idx="6283">
                  <c:v>0.03</c:v>
                </c:pt>
                <c:pt idx="6284">
                  <c:v>0.09</c:v>
                </c:pt>
                <c:pt idx="6285">
                  <c:v>0.03</c:v>
                </c:pt>
                <c:pt idx="6286">
                  <c:v>0.09</c:v>
                </c:pt>
                <c:pt idx="6287">
                  <c:v>0.03</c:v>
                </c:pt>
                <c:pt idx="6288">
                  <c:v>0.09</c:v>
                </c:pt>
                <c:pt idx="6289">
                  <c:v>0.03</c:v>
                </c:pt>
                <c:pt idx="6290">
                  <c:v>0.09</c:v>
                </c:pt>
                <c:pt idx="6291">
                  <c:v>0.03</c:v>
                </c:pt>
                <c:pt idx="6292">
                  <c:v>0.06</c:v>
                </c:pt>
                <c:pt idx="6293">
                  <c:v>0.06</c:v>
                </c:pt>
                <c:pt idx="6294">
                  <c:v>0.06</c:v>
                </c:pt>
                <c:pt idx="6295">
                  <c:v>0.03</c:v>
                </c:pt>
                <c:pt idx="6296">
                  <c:v>0.09</c:v>
                </c:pt>
                <c:pt idx="6297">
                  <c:v>0.03</c:v>
                </c:pt>
                <c:pt idx="6298">
                  <c:v>0.06</c:v>
                </c:pt>
                <c:pt idx="6299">
                  <c:v>0.03</c:v>
                </c:pt>
                <c:pt idx="6300">
                  <c:v>0.12</c:v>
                </c:pt>
                <c:pt idx="6301">
                  <c:v>0.03</c:v>
                </c:pt>
                <c:pt idx="6302">
                  <c:v>0.09</c:v>
                </c:pt>
                <c:pt idx="6303">
                  <c:v>0.03</c:v>
                </c:pt>
                <c:pt idx="6304">
                  <c:v>0.09</c:v>
                </c:pt>
                <c:pt idx="6305">
                  <c:v>0.03</c:v>
                </c:pt>
                <c:pt idx="6306">
                  <c:v>0.09</c:v>
                </c:pt>
                <c:pt idx="6307">
                  <c:v>0.03</c:v>
                </c:pt>
                <c:pt idx="6308">
                  <c:v>0.06</c:v>
                </c:pt>
                <c:pt idx="6309">
                  <c:v>0.03</c:v>
                </c:pt>
                <c:pt idx="6310">
                  <c:v>0.09</c:v>
                </c:pt>
                <c:pt idx="6311">
                  <c:v>0.03</c:v>
                </c:pt>
                <c:pt idx="6312">
                  <c:v>0.06</c:v>
                </c:pt>
                <c:pt idx="6313">
                  <c:v>0.06</c:v>
                </c:pt>
                <c:pt idx="6314">
                  <c:v>0.09</c:v>
                </c:pt>
                <c:pt idx="6315">
                  <c:v>0.03</c:v>
                </c:pt>
                <c:pt idx="6316">
                  <c:v>0.09</c:v>
                </c:pt>
                <c:pt idx="6317">
                  <c:v>0.03</c:v>
                </c:pt>
                <c:pt idx="6318">
                  <c:v>0.09</c:v>
                </c:pt>
                <c:pt idx="6319">
                  <c:v>0.03</c:v>
                </c:pt>
                <c:pt idx="6320">
                  <c:v>0.12</c:v>
                </c:pt>
                <c:pt idx="6321">
                  <c:v>0.03</c:v>
                </c:pt>
                <c:pt idx="6322">
                  <c:v>0.09</c:v>
                </c:pt>
                <c:pt idx="6323">
                  <c:v>0.03</c:v>
                </c:pt>
                <c:pt idx="6324">
                  <c:v>0.09</c:v>
                </c:pt>
                <c:pt idx="6325">
                  <c:v>0.03</c:v>
                </c:pt>
                <c:pt idx="6326">
                  <c:v>0.06</c:v>
                </c:pt>
                <c:pt idx="6327">
                  <c:v>0.03</c:v>
                </c:pt>
                <c:pt idx="6328">
                  <c:v>0.09</c:v>
                </c:pt>
                <c:pt idx="6329">
                  <c:v>0.03</c:v>
                </c:pt>
                <c:pt idx="6330">
                  <c:v>0.06</c:v>
                </c:pt>
                <c:pt idx="6331">
                  <c:v>0.03</c:v>
                </c:pt>
                <c:pt idx="6332">
                  <c:v>0.09</c:v>
                </c:pt>
                <c:pt idx="6333">
                  <c:v>0.03</c:v>
                </c:pt>
                <c:pt idx="6334">
                  <c:v>0.09</c:v>
                </c:pt>
                <c:pt idx="6335">
                  <c:v>0.03</c:v>
                </c:pt>
                <c:pt idx="6336">
                  <c:v>0.09</c:v>
                </c:pt>
                <c:pt idx="6337">
                  <c:v>0.03</c:v>
                </c:pt>
                <c:pt idx="6338">
                  <c:v>0.09</c:v>
                </c:pt>
                <c:pt idx="6339">
                  <c:v>0.03</c:v>
                </c:pt>
                <c:pt idx="6340">
                  <c:v>0.09</c:v>
                </c:pt>
                <c:pt idx="6341">
                  <c:v>0.03</c:v>
                </c:pt>
                <c:pt idx="6342">
                  <c:v>0.09</c:v>
                </c:pt>
                <c:pt idx="6343">
                  <c:v>0.03</c:v>
                </c:pt>
                <c:pt idx="6344">
                  <c:v>0.06</c:v>
                </c:pt>
                <c:pt idx="6345">
                  <c:v>0.03</c:v>
                </c:pt>
                <c:pt idx="6346">
                  <c:v>0.12</c:v>
                </c:pt>
                <c:pt idx="6347">
                  <c:v>0.03</c:v>
                </c:pt>
                <c:pt idx="6348">
                  <c:v>0.09</c:v>
                </c:pt>
                <c:pt idx="6349">
                  <c:v>0.03</c:v>
                </c:pt>
                <c:pt idx="6350">
                  <c:v>0.09</c:v>
                </c:pt>
                <c:pt idx="6351">
                  <c:v>0.03</c:v>
                </c:pt>
                <c:pt idx="6352">
                  <c:v>0.06</c:v>
                </c:pt>
                <c:pt idx="6353">
                  <c:v>0.03</c:v>
                </c:pt>
                <c:pt idx="6354">
                  <c:v>0.06</c:v>
                </c:pt>
                <c:pt idx="6355">
                  <c:v>0.03</c:v>
                </c:pt>
                <c:pt idx="6356">
                  <c:v>0.12</c:v>
                </c:pt>
                <c:pt idx="6357">
                  <c:v>0.03</c:v>
                </c:pt>
                <c:pt idx="6358">
                  <c:v>0.09</c:v>
                </c:pt>
                <c:pt idx="6359">
                  <c:v>0.06</c:v>
                </c:pt>
                <c:pt idx="6360">
                  <c:v>0.09</c:v>
                </c:pt>
                <c:pt idx="6361">
                  <c:v>0.03</c:v>
                </c:pt>
                <c:pt idx="6362">
                  <c:v>0.09</c:v>
                </c:pt>
                <c:pt idx="6363">
                  <c:v>0.03</c:v>
                </c:pt>
                <c:pt idx="6364">
                  <c:v>0.09</c:v>
                </c:pt>
                <c:pt idx="6365">
                  <c:v>0.03</c:v>
                </c:pt>
                <c:pt idx="6366">
                  <c:v>0.12</c:v>
                </c:pt>
                <c:pt idx="6367">
                  <c:v>0.03</c:v>
                </c:pt>
                <c:pt idx="6368">
                  <c:v>0.09</c:v>
                </c:pt>
                <c:pt idx="6369">
                  <c:v>0.03</c:v>
                </c:pt>
                <c:pt idx="6370">
                  <c:v>0.09</c:v>
                </c:pt>
                <c:pt idx="6371">
                  <c:v>0.03</c:v>
                </c:pt>
                <c:pt idx="6372">
                  <c:v>0.06</c:v>
                </c:pt>
                <c:pt idx="6373">
                  <c:v>0.06</c:v>
                </c:pt>
                <c:pt idx="6374">
                  <c:v>0.09</c:v>
                </c:pt>
                <c:pt idx="6375">
                  <c:v>0.06</c:v>
                </c:pt>
                <c:pt idx="6376">
                  <c:v>0.09</c:v>
                </c:pt>
                <c:pt idx="6377">
                  <c:v>0.03</c:v>
                </c:pt>
                <c:pt idx="6378">
                  <c:v>0.12</c:v>
                </c:pt>
                <c:pt idx="6379">
                  <c:v>0.06</c:v>
                </c:pt>
                <c:pt idx="6380">
                  <c:v>0.09</c:v>
                </c:pt>
                <c:pt idx="6381">
                  <c:v>0.03</c:v>
                </c:pt>
                <c:pt idx="6382">
                  <c:v>0.09</c:v>
                </c:pt>
                <c:pt idx="6383">
                  <c:v>0.03</c:v>
                </c:pt>
                <c:pt idx="6384">
                  <c:v>0.12</c:v>
                </c:pt>
                <c:pt idx="6385">
                  <c:v>0.03</c:v>
                </c:pt>
                <c:pt idx="6386">
                  <c:v>0.12</c:v>
                </c:pt>
                <c:pt idx="6387">
                  <c:v>0.06</c:v>
                </c:pt>
                <c:pt idx="6388">
                  <c:v>0.12</c:v>
                </c:pt>
                <c:pt idx="6389">
                  <c:v>0.03</c:v>
                </c:pt>
                <c:pt idx="6390">
                  <c:v>0.12</c:v>
                </c:pt>
                <c:pt idx="6391">
                  <c:v>0.03</c:v>
                </c:pt>
                <c:pt idx="6392">
                  <c:v>0.06</c:v>
                </c:pt>
                <c:pt idx="6393">
                  <c:v>0.03</c:v>
                </c:pt>
                <c:pt idx="6394">
                  <c:v>0.09</c:v>
                </c:pt>
                <c:pt idx="6395">
                  <c:v>0.03</c:v>
                </c:pt>
                <c:pt idx="6396">
                  <c:v>0.09</c:v>
                </c:pt>
                <c:pt idx="6397">
                  <c:v>0.03</c:v>
                </c:pt>
                <c:pt idx="6398">
                  <c:v>0.09</c:v>
                </c:pt>
                <c:pt idx="6399">
                  <c:v>0.03</c:v>
                </c:pt>
                <c:pt idx="6400">
                  <c:v>0.06</c:v>
                </c:pt>
                <c:pt idx="6401">
                  <c:v>0.06</c:v>
                </c:pt>
                <c:pt idx="6402">
                  <c:v>0.12</c:v>
                </c:pt>
                <c:pt idx="6403">
                  <c:v>0.06</c:v>
                </c:pt>
                <c:pt idx="6404">
                  <c:v>0.09</c:v>
                </c:pt>
                <c:pt idx="6405">
                  <c:v>0.03</c:v>
                </c:pt>
                <c:pt idx="6406">
                  <c:v>0.12</c:v>
                </c:pt>
                <c:pt idx="6407">
                  <c:v>0.03</c:v>
                </c:pt>
                <c:pt idx="6408">
                  <c:v>0.09</c:v>
                </c:pt>
                <c:pt idx="6409">
                  <c:v>0.03</c:v>
                </c:pt>
                <c:pt idx="6410">
                  <c:v>0.09</c:v>
                </c:pt>
                <c:pt idx="6411">
                  <c:v>0.06</c:v>
                </c:pt>
                <c:pt idx="6412">
                  <c:v>0.12</c:v>
                </c:pt>
                <c:pt idx="6413">
                  <c:v>0.06</c:v>
                </c:pt>
                <c:pt idx="6414">
                  <c:v>0.06</c:v>
                </c:pt>
                <c:pt idx="6415">
                  <c:v>0.06</c:v>
                </c:pt>
                <c:pt idx="6416">
                  <c:v>0.09</c:v>
                </c:pt>
                <c:pt idx="6417">
                  <c:v>0.03</c:v>
                </c:pt>
                <c:pt idx="6418">
                  <c:v>0.09</c:v>
                </c:pt>
                <c:pt idx="6419">
                  <c:v>0.03</c:v>
                </c:pt>
                <c:pt idx="6420">
                  <c:v>0.12</c:v>
                </c:pt>
                <c:pt idx="6421">
                  <c:v>0.03</c:v>
                </c:pt>
                <c:pt idx="6422">
                  <c:v>0.12</c:v>
                </c:pt>
                <c:pt idx="6423">
                  <c:v>0.03</c:v>
                </c:pt>
                <c:pt idx="6424">
                  <c:v>0.06</c:v>
                </c:pt>
                <c:pt idx="6425">
                  <c:v>0.03</c:v>
                </c:pt>
                <c:pt idx="6426">
                  <c:v>0.09</c:v>
                </c:pt>
                <c:pt idx="6427">
                  <c:v>0.03</c:v>
                </c:pt>
                <c:pt idx="6428">
                  <c:v>0.09</c:v>
                </c:pt>
                <c:pt idx="6429">
                  <c:v>0.03</c:v>
                </c:pt>
                <c:pt idx="6430">
                  <c:v>0.09</c:v>
                </c:pt>
                <c:pt idx="6431">
                  <c:v>0.03</c:v>
                </c:pt>
                <c:pt idx="6432">
                  <c:v>0.09</c:v>
                </c:pt>
                <c:pt idx="6433">
                  <c:v>0.03</c:v>
                </c:pt>
                <c:pt idx="6434">
                  <c:v>0.09</c:v>
                </c:pt>
                <c:pt idx="6435">
                  <c:v>0.03</c:v>
                </c:pt>
                <c:pt idx="6436">
                  <c:v>0.12</c:v>
                </c:pt>
                <c:pt idx="6437">
                  <c:v>0.03</c:v>
                </c:pt>
                <c:pt idx="6438">
                  <c:v>0.09</c:v>
                </c:pt>
                <c:pt idx="6439">
                  <c:v>0.03</c:v>
                </c:pt>
                <c:pt idx="6440">
                  <c:v>0.09</c:v>
                </c:pt>
                <c:pt idx="6441">
                  <c:v>0.03</c:v>
                </c:pt>
                <c:pt idx="6442">
                  <c:v>0.12</c:v>
                </c:pt>
                <c:pt idx="6443">
                  <c:v>0.03</c:v>
                </c:pt>
                <c:pt idx="6444">
                  <c:v>0.12</c:v>
                </c:pt>
                <c:pt idx="6445">
                  <c:v>0.03</c:v>
                </c:pt>
                <c:pt idx="6446">
                  <c:v>0.09</c:v>
                </c:pt>
                <c:pt idx="6447">
                  <c:v>0.03</c:v>
                </c:pt>
                <c:pt idx="6448">
                  <c:v>0.09</c:v>
                </c:pt>
                <c:pt idx="6449">
                  <c:v>0.03</c:v>
                </c:pt>
                <c:pt idx="6450">
                  <c:v>0.09</c:v>
                </c:pt>
                <c:pt idx="6451">
                  <c:v>0.03</c:v>
                </c:pt>
                <c:pt idx="6452">
                  <c:v>0.09</c:v>
                </c:pt>
                <c:pt idx="6453">
                  <c:v>0.06</c:v>
                </c:pt>
                <c:pt idx="6454">
                  <c:v>0.12</c:v>
                </c:pt>
                <c:pt idx="6455">
                  <c:v>0.03</c:v>
                </c:pt>
                <c:pt idx="6456">
                  <c:v>0.12</c:v>
                </c:pt>
                <c:pt idx="6457">
                  <c:v>0.03</c:v>
                </c:pt>
                <c:pt idx="6458">
                  <c:v>0.09</c:v>
                </c:pt>
                <c:pt idx="6459">
                  <c:v>0.03</c:v>
                </c:pt>
                <c:pt idx="6460">
                  <c:v>0.09</c:v>
                </c:pt>
                <c:pt idx="6461">
                  <c:v>0.03</c:v>
                </c:pt>
                <c:pt idx="6462">
                  <c:v>0.12</c:v>
                </c:pt>
                <c:pt idx="6463">
                  <c:v>0.03</c:v>
                </c:pt>
                <c:pt idx="6464">
                  <c:v>0.06</c:v>
                </c:pt>
                <c:pt idx="6465">
                  <c:v>0.03</c:v>
                </c:pt>
                <c:pt idx="6466">
                  <c:v>0.09</c:v>
                </c:pt>
                <c:pt idx="6467">
                  <c:v>0.06</c:v>
                </c:pt>
                <c:pt idx="6468">
                  <c:v>0.09</c:v>
                </c:pt>
                <c:pt idx="6469">
                  <c:v>0.03</c:v>
                </c:pt>
                <c:pt idx="6470">
                  <c:v>0.06</c:v>
                </c:pt>
                <c:pt idx="6471">
                  <c:v>0.06</c:v>
                </c:pt>
                <c:pt idx="6472">
                  <c:v>0.09</c:v>
                </c:pt>
                <c:pt idx="6473">
                  <c:v>0.03</c:v>
                </c:pt>
                <c:pt idx="6474">
                  <c:v>0.12</c:v>
                </c:pt>
                <c:pt idx="6475">
                  <c:v>0.06</c:v>
                </c:pt>
                <c:pt idx="6476">
                  <c:v>0.12</c:v>
                </c:pt>
                <c:pt idx="6477">
                  <c:v>0.03</c:v>
                </c:pt>
                <c:pt idx="6478">
                  <c:v>0.12</c:v>
                </c:pt>
                <c:pt idx="6479">
                  <c:v>0.03</c:v>
                </c:pt>
                <c:pt idx="6480">
                  <c:v>0.09</c:v>
                </c:pt>
                <c:pt idx="6481">
                  <c:v>0.03</c:v>
                </c:pt>
                <c:pt idx="6482">
                  <c:v>0.09</c:v>
                </c:pt>
                <c:pt idx="6483">
                  <c:v>0.03</c:v>
                </c:pt>
                <c:pt idx="6484">
                  <c:v>0.09</c:v>
                </c:pt>
                <c:pt idx="6485">
                  <c:v>0.03</c:v>
                </c:pt>
                <c:pt idx="6486">
                  <c:v>0.09</c:v>
                </c:pt>
                <c:pt idx="6487">
                  <c:v>0.03</c:v>
                </c:pt>
                <c:pt idx="6488">
                  <c:v>0.09</c:v>
                </c:pt>
                <c:pt idx="6489">
                  <c:v>0.03</c:v>
                </c:pt>
                <c:pt idx="6490">
                  <c:v>0.12</c:v>
                </c:pt>
                <c:pt idx="6491">
                  <c:v>0.03</c:v>
                </c:pt>
                <c:pt idx="6492">
                  <c:v>0.12</c:v>
                </c:pt>
                <c:pt idx="6493">
                  <c:v>0.03</c:v>
                </c:pt>
                <c:pt idx="6494">
                  <c:v>0.09</c:v>
                </c:pt>
                <c:pt idx="6495">
                  <c:v>0.03</c:v>
                </c:pt>
                <c:pt idx="6496">
                  <c:v>0.09</c:v>
                </c:pt>
                <c:pt idx="6497">
                  <c:v>0.06</c:v>
                </c:pt>
                <c:pt idx="6498">
                  <c:v>0.12</c:v>
                </c:pt>
                <c:pt idx="6499">
                  <c:v>0.03</c:v>
                </c:pt>
                <c:pt idx="6500">
                  <c:v>0.09</c:v>
                </c:pt>
                <c:pt idx="6501">
                  <c:v>0.03</c:v>
                </c:pt>
                <c:pt idx="6502">
                  <c:v>0.09</c:v>
                </c:pt>
                <c:pt idx="6503">
                  <c:v>0.03</c:v>
                </c:pt>
                <c:pt idx="6504">
                  <c:v>0.09</c:v>
                </c:pt>
                <c:pt idx="6505">
                  <c:v>0.03</c:v>
                </c:pt>
                <c:pt idx="6506">
                  <c:v>0.09</c:v>
                </c:pt>
                <c:pt idx="6507">
                  <c:v>0.03</c:v>
                </c:pt>
                <c:pt idx="6508">
                  <c:v>0.03</c:v>
                </c:pt>
                <c:pt idx="6509">
                  <c:v>0.03</c:v>
                </c:pt>
                <c:pt idx="6510">
                  <c:v>0.09</c:v>
                </c:pt>
                <c:pt idx="6511">
                  <c:v>0.03</c:v>
                </c:pt>
                <c:pt idx="6512">
                  <c:v>0.12</c:v>
                </c:pt>
                <c:pt idx="6513">
                  <c:v>0.03</c:v>
                </c:pt>
                <c:pt idx="6514">
                  <c:v>0.09</c:v>
                </c:pt>
                <c:pt idx="6515">
                  <c:v>0.06</c:v>
                </c:pt>
                <c:pt idx="6516">
                  <c:v>0.12</c:v>
                </c:pt>
                <c:pt idx="6517">
                  <c:v>0.06</c:v>
                </c:pt>
                <c:pt idx="6518">
                  <c:v>0.09</c:v>
                </c:pt>
                <c:pt idx="6519">
                  <c:v>0.03</c:v>
                </c:pt>
                <c:pt idx="6520">
                  <c:v>0.06</c:v>
                </c:pt>
                <c:pt idx="6521">
                  <c:v>0.03</c:v>
                </c:pt>
                <c:pt idx="6522">
                  <c:v>0.12</c:v>
                </c:pt>
                <c:pt idx="6523">
                  <c:v>0.03</c:v>
                </c:pt>
                <c:pt idx="6524">
                  <c:v>0.09</c:v>
                </c:pt>
                <c:pt idx="6525">
                  <c:v>0.03</c:v>
                </c:pt>
                <c:pt idx="6526">
                  <c:v>0.12</c:v>
                </c:pt>
                <c:pt idx="6527">
                  <c:v>0.03</c:v>
                </c:pt>
                <c:pt idx="6528">
                  <c:v>0.12</c:v>
                </c:pt>
                <c:pt idx="6529">
                  <c:v>0.03</c:v>
                </c:pt>
                <c:pt idx="6530">
                  <c:v>0.12</c:v>
                </c:pt>
                <c:pt idx="6531">
                  <c:v>0.03</c:v>
                </c:pt>
                <c:pt idx="6532">
                  <c:v>0.12</c:v>
                </c:pt>
                <c:pt idx="6533">
                  <c:v>0.06</c:v>
                </c:pt>
                <c:pt idx="6534">
                  <c:v>0.12</c:v>
                </c:pt>
                <c:pt idx="6535">
                  <c:v>0.06</c:v>
                </c:pt>
                <c:pt idx="6536">
                  <c:v>0.09</c:v>
                </c:pt>
                <c:pt idx="6537">
                  <c:v>0.06</c:v>
                </c:pt>
                <c:pt idx="6538">
                  <c:v>0.09</c:v>
                </c:pt>
                <c:pt idx="6539">
                  <c:v>0.03</c:v>
                </c:pt>
                <c:pt idx="6540">
                  <c:v>0.12</c:v>
                </c:pt>
                <c:pt idx="6541">
                  <c:v>0.03</c:v>
                </c:pt>
                <c:pt idx="6542">
                  <c:v>0.09</c:v>
                </c:pt>
                <c:pt idx="6543">
                  <c:v>0.03</c:v>
                </c:pt>
                <c:pt idx="6544">
                  <c:v>0.09</c:v>
                </c:pt>
                <c:pt idx="6545">
                  <c:v>0.03</c:v>
                </c:pt>
                <c:pt idx="6546">
                  <c:v>0.09</c:v>
                </c:pt>
                <c:pt idx="6547">
                  <c:v>0.03</c:v>
                </c:pt>
                <c:pt idx="6548">
                  <c:v>0.12</c:v>
                </c:pt>
                <c:pt idx="6549">
                  <c:v>0.03</c:v>
                </c:pt>
                <c:pt idx="6550">
                  <c:v>0.09</c:v>
                </c:pt>
                <c:pt idx="6551">
                  <c:v>0.03</c:v>
                </c:pt>
                <c:pt idx="6552">
                  <c:v>0.09</c:v>
                </c:pt>
                <c:pt idx="6553">
                  <c:v>0.03</c:v>
                </c:pt>
                <c:pt idx="6554">
                  <c:v>0.09</c:v>
                </c:pt>
                <c:pt idx="6555">
                  <c:v>0.03</c:v>
                </c:pt>
                <c:pt idx="6556">
                  <c:v>0.09</c:v>
                </c:pt>
                <c:pt idx="6557">
                  <c:v>0.03</c:v>
                </c:pt>
                <c:pt idx="6558">
                  <c:v>0.09</c:v>
                </c:pt>
                <c:pt idx="6559">
                  <c:v>0.03</c:v>
                </c:pt>
                <c:pt idx="6560">
                  <c:v>0.12</c:v>
                </c:pt>
                <c:pt idx="6561">
                  <c:v>0.03</c:v>
                </c:pt>
                <c:pt idx="6562">
                  <c:v>0.09</c:v>
                </c:pt>
                <c:pt idx="6563">
                  <c:v>0.06</c:v>
                </c:pt>
                <c:pt idx="6564">
                  <c:v>0.09</c:v>
                </c:pt>
                <c:pt idx="6565">
                  <c:v>0.06</c:v>
                </c:pt>
                <c:pt idx="6566">
                  <c:v>0.09</c:v>
                </c:pt>
                <c:pt idx="6567">
                  <c:v>0.06</c:v>
                </c:pt>
                <c:pt idx="6568">
                  <c:v>0.03</c:v>
                </c:pt>
                <c:pt idx="6569">
                  <c:v>0.03</c:v>
                </c:pt>
                <c:pt idx="6570">
                  <c:v>0.12</c:v>
                </c:pt>
                <c:pt idx="6571">
                  <c:v>0.03</c:v>
                </c:pt>
                <c:pt idx="6572">
                  <c:v>0.06</c:v>
                </c:pt>
                <c:pt idx="6573">
                  <c:v>0.03</c:v>
                </c:pt>
                <c:pt idx="6574">
                  <c:v>0.09</c:v>
                </c:pt>
                <c:pt idx="6575">
                  <c:v>0.03</c:v>
                </c:pt>
                <c:pt idx="6576">
                  <c:v>0.12</c:v>
                </c:pt>
                <c:pt idx="6577">
                  <c:v>0.03</c:v>
                </c:pt>
                <c:pt idx="6578">
                  <c:v>0.09</c:v>
                </c:pt>
                <c:pt idx="6579">
                  <c:v>0.03</c:v>
                </c:pt>
                <c:pt idx="6580">
                  <c:v>0.12</c:v>
                </c:pt>
                <c:pt idx="6581">
                  <c:v>0.06</c:v>
                </c:pt>
                <c:pt idx="6582">
                  <c:v>0.09</c:v>
                </c:pt>
                <c:pt idx="6583">
                  <c:v>0.06</c:v>
                </c:pt>
                <c:pt idx="6584">
                  <c:v>0.09</c:v>
                </c:pt>
                <c:pt idx="6585">
                  <c:v>0.03</c:v>
                </c:pt>
                <c:pt idx="6586">
                  <c:v>0.12</c:v>
                </c:pt>
                <c:pt idx="6587">
                  <c:v>0.03</c:v>
                </c:pt>
                <c:pt idx="6588">
                  <c:v>0.09</c:v>
                </c:pt>
                <c:pt idx="6589">
                  <c:v>0.03</c:v>
                </c:pt>
                <c:pt idx="6590">
                  <c:v>0.09</c:v>
                </c:pt>
                <c:pt idx="6591">
                  <c:v>0.03</c:v>
                </c:pt>
                <c:pt idx="6592">
                  <c:v>0.09</c:v>
                </c:pt>
                <c:pt idx="6593">
                  <c:v>0.03</c:v>
                </c:pt>
                <c:pt idx="6594">
                  <c:v>0.06</c:v>
                </c:pt>
                <c:pt idx="6595">
                  <c:v>0.03</c:v>
                </c:pt>
                <c:pt idx="6596">
                  <c:v>0.06</c:v>
                </c:pt>
                <c:pt idx="6597">
                  <c:v>0.03</c:v>
                </c:pt>
                <c:pt idx="6598">
                  <c:v>0.12</c:v>
                </c:pt>
                <c:pt idx="6599">
                  <c:v>0.03</c:v>
                </c:pt>
                <c:pt idx="6600">
                  <c:v>0.12</c:v>
                </c:pt>
                <c:pt idx="6601">
                  <c:v>0.03</c:v>
                </c:pt>
                <c:pt idx="6602">
                  <c:v>0.09</c:v>
                </c:pt>
                <c:pt idx="6603">
                  <c:v>0.03</c:v>
                </c:pt>
                <c:pt idx="6604">
                  <c:v>0.12</c:v>
                </c:pt>
                <c:pt idx="6605">
                  <c:v>0.03</c:v>
                </c:pt>
                <c:pt idx="6606">
                  <c:v>0.09</c:v>
                </c:pt>
                <c:pt idx="6607">
                  <c:v>0.06</c:v>
                </c:pt>
                <c:pt idx="6608">
                  <c:v>0.09</c:v>
                </c:pt>
                <c:pt idx="6609">
                  <c:v>0.03</c:v>
                </c:pt>
                <c:pt idx="6610">
                  <c:v>0.06</c:v>
                </c:pt>
                <c:pt idx="6611">
                  <c:v>0.06</c:v>
                </c:pt>
                <c:pt idx="6612">
                  <c:v>0.12</c:v>
                </c:pt>
                <c:pt idx="6613">
                  <c:v>0.03</c:v>
                </c:pt>
                <c:pt idx="6614">
                  <c:v>0.09</c:v>
                </c:pt>
                <c:pt idx="6615">
                  <c:v>0.03</c:v>
                </c:pt>
                <c:pt idx="6616">
                  <c:v>0.12</c:v>
                </c:pt>
                <c:pt idx="6617">
                  <c:v>0.03</c:v>
                </c:pt>
                <c:pt idx="6618">
                  <c:v>0.12</c:v>
                </c:pt>
                <c:pt idx="6619">
                  <c:v>0.03</c:v>
                </c:pt>
                <c:pt idx="6620">
                  <c:v>0.09</c:v>
                </c:pt>
                <c:pt idx="6621">
                  <c:v>0.03</c:v>
                </c:pt>
                <c:pt idx="6622">
                  <c:v>0.09</c:v>
                </c:pt>
                <c:pt idx="6623">
                  <c:v>0.03</c:v>
                </c:pt>
                <c:pt idx="6624">
                  <c:v>0.09</c:v>
                </c:pt>
                <c:pt idx="6625">
                  <c:v>0.03</c:v>
                </c:pt>
                <c:pt idx="6626">
                  <c:v>0.09</c:v>
                </c:pt>
                <c:pt idx="6627">
                  <c:v>0.06</c:v>
                </c:pt>
                <c:pt idx="6628">
                  <c:v>0.09</c:v>
                </c:pt>
                <c:pt idx="6629">
                  <c:v>0.06</c:v>
                </c:pt>
                <c:pt idx="6630">
                  <c:v>0.09</c:v>
                </c:pt>
                <c:pt idx="6631">
                  <c:v>0.03</c:v>
                </c:pt>
                <c:pt idx="6632">
                  <c:v>0.12</c:v>
                </c:pt>
                <c:pt idx="6633">
                  <c:v>0.03</c:v>
                </c:pt>
                <c:pt idx="6634">
                  <c:v>0.12</c:v>
                </c:pt>
                <c:pt idx="6635">
                  <c:v>0.06</c:v>
                </c:pt>
                <c:pt idx="6636">
                  <c:v>0.12</c:v>
                </c:pt>
                <c:pt idx="6637">
                  <c:v>0.06</c:v>
                </c:pt>
                <c:pt idx="6638">
                  <c:v>0.12</c:v>
                </c:pt>
                <c:pt idx="6639">
                  <c:v>0.03</c:v>
                </c:pt>
                <c:pt idx="6640">
                  <c:v>0.09</c:v>
                </c:pt>
                <c:pt idx="6641">
                  <c:v>0.03</c:v>
                </c:pt>
                <c:pt idx="6642">
                  <c:v>0.09</c:v>
                </c:pt>
                <c:pt idx="6643">
                  <c:v>0.03</c:v>
                </c:pt>
                <c:pt idx="6644">
                  <c:v>0.12</c:v>
                </c:pt>
                <c:pt idx="6645">
                  <c:v>0.06</c:v>
                </c:pt>
                <c:pt idx="6646">
                  <c:v>0.09</c:v>
                </c:pt>
                <c:pt idx="6647">
                  <c:v>0.03</c:v>
                </c:pt>
                <c:pt idx="6648">
                  <c:v>0.09</c:v>
                </c:pt>
                <c:pt idx="6649">
                  <c:v>0.06</c:v>
                </c:pt>
                <c:pt idx="6650">
                  <c:v>0.06</c:v>
                </c:pt>
                <c:pt idx="6651">
                  <c:v>0.03</c:v>
                </c:pt>
                <c:pt idx="6652">
                  <c:v>0.12</c:v>
                </c:pt>
                <c:pt idx="6653">
                  <c:v>0.06</c:v>
                </c:pt>
                <c:pt idx="6654">
                  <c:v>0.09</c:v>
                </c:pt>
                <c:pt idx="6655">
                  <c:v>0.03</c:v>
                </c:pt>
                <c:pt idx="6656">
                  <c:v>0.09</c:v>
                </c:pt>
                <c:pt idx="6657">
                  <c:v>0.03</c:v>
                </c:pt>
                <c:pt idx="6658">
                  <c:v>0.12</c:v>
                </c:pt>
                <c:pt idx="6659">
                  <c:v>0.03</c:v>
                </c:pt>
                <c:pt idx="6660">
                  <c:v>0.09</c:v>
                </c:pt>
                <c:pt idx="6661">
                  <c:v>0.06</c:v>
                </c:pt>
                <c:pt idx="6662">
                  <c:v>0.12</c:v>
                </c:pt>
                <c:pt idx="6663">
                  <c:v>0.03</c:v>
                </c:pt>
                <c:pt idx="6664">
                  <c:v>0.09</c:v>
                </c:pt>
                <c:pt idx="6665">
                  <c:v>0.03</c:v>
                </c:pt>
                <c:pt idx="6666">
                  <c:v>0.12</c:v>
                </c:pt>
                <c:pt idx="6667">
                  <c:v>0.03</c:v>
                </c:pt>
                <c:pt idx="6668">
                  <c:v>0.09</c:v>
                </c:pt>
                <c:pt idx="6669">
                  <c:v>0.03</c:v>
                </c:pt>
                <c:pt idx="6670">
                  <c:v>0.12</c:v>
                </c:pt>
                <c:pt idx="6671">
                  <c:v>0.03</c:v>
                </c:pt>
                <c:pt idx="6672">
                  <c:v>0.09</c:v>
                </c:pt>
                <c:pt idx="6673">
                  <c:v>0.03</c:v>
                </c:pt>
                <c:pt idx="6674">
                  <c:v>0.09</c:v>
                </c:pt>
                <c:pt idx="6675">
                  <c:v>0.03</c:v>
                </c:pt>
                <c:pt idx="6676">
                  <c:v>0.09</c:v>
                </c:pt>
                <c:pt idx="6677">
                  <c:v>0.03</c:v>
                </c:pt>
                <c:pt idx="6678">
                  <c:v>0.09</c:v>
                </c:pt>
                <c:pt idx="6679">
                  <c:v>0.03</c:v>
                </c:pt>
                <c:pt idx="6680">
                  <c:v>0.12</c:v>
                </c:pt>
                <c:pt idx="6681">
                  <c:v>0.03</c:v>
                </c:pt>
                <c:pt idx="6682">
                  <c:v>0.06</c:v>
                </c:pt>
                <c:pt idx="6683">
                  <c:v>0.03</c:v>
                </c:pt>
                <c:pt idx="6684">
                  <c:v>0.09</c:v>
                </c:pt>
                <c:pt idx="6685">
                  <c:v>0.03</c:v>
                </c:pt>
                <c:pt idx="6686">
                  <c:v>0.09</c:v>
                </c:pt>
                <c:pt idx="6687">
                  <c:v>0.03</c:v>
                </c:pt>
                <c:pt idx="6688">
                  <c:v>0.12</c:v>
                </c:pt>
                <c:pt idx="6689">
                  <c:v>0.03</c:v>
                </c:pt>
                <c:pt idx="6690">
                  <c:v>0.12</c:v>
                </c:pt>
                <c:pt idx="6691">
                  <c:v>0.03</c:v>
                </c:pt>
                <c:pt idx="6692">
                  <c:v>0.09</c:v>
                </c:pt>
                <c:pt idx="6693">
                  <c:v>0.03</c:v>
                </c:pt>
                <c:pt idx="6694">
                  <c:v>0.09</c:v>
                </c:pt>
                <c:pt idx="6695">
                  <c:v>0.03</c:v>
                </c:pt>
                <c:pt idx="6696">
                  <c:v>0.12</c:v>
                </c:pt>
                <c:pt idx="6697">
                  <c:v>0.03</c:v>
                </c:pt>
                <c:pt idx="6698">
                  <c:v>0.12</c:v>
                </c:pt>
                <c:pt idx="6699">
                  <c:v>0.03</c:v>
                </c:pt>
                <c:pt idx="6700">
                  <c:v>0.09</c:v>
                </c:pt>
                <c:pt idx="6701">
                  <c:v>0.03</c:v>
                </c:pt>
                <c:pt idx="6702">
                  <c:v>0.09</c:v>
                </c:pt>
                <c:pt idx="6703">
                  <c:v>0.03</c:v>
                </c:pt>
                <c:pt idx="6704">
                  <c:v>0.12</c:v>
                </c:pt>
                <c:pt idx="6705">
                  <c:v>0.03</c:v>
                </c:pt>
                <c:pt idx="6706">
                  <c:v>0.06</c:v>
                </c:pt>
                <c:pt idx="6707">
                  <c:v>0.03</c:v>
                </c:pt>
                <c:pt idx="6708">
                  <c:v>0.12</c:v>
                </c:pt>
                <c:pt idx="6709">
                  <c:v>0.03</c:v>
                </c:pt>
                <c:pt idx="6710">
                  <c:v>0.09</c:v>
                </c:pt>
                <c:pt idx="6711">
                  <c:v>0.03</c:v>
                </c:pt>
                <c:pt idx="6712">
                  <c:v>0.12</c:v>
                </c:pt>
                <c:pt idx="6713">
                  <c:v>0.03</c:v>
                </c:pt>
                <c:pt idx="6714">
                  <c:v>0.09</c:v>
                </c:pt>
                <c:pt idx="6715">
                  <c:v>0.03</c:v>
                </c:pt>
                <c:pt idx="6716">
                  <c:v>0.12</c:v>
                </c:pt>
                <c:pt idx="6717">
                  <c:v>0.03</c:v>
                </c:pt>
                <c:pt idx="6718">
                  <c:v>0.09</c:v>
                </c:pt>
                <c:pt idx="6719">
                  <c:v>0.06</c:v>
                </c:pt>
                <c:pt idx="6720">
                  <c:v>0.09</c:v>
                </c:pt>
                <c:pt idx="6721">
                  <c:v>0.03</c:v>
                </c:pt>
                <c:pt idx="6722">
                  <c:v>0.06</c:v>
                </c:pt>
                <c:pt idx="6723">
                  <c:v>0.03</c:v>
                </c:pt>
                <c:pt idx="6724">
                  <c:v>0.09</c:v>
                </c:pt>
                <c:pt idx="6725">
                  <c:v>0.03</c:v>
                </c:pt>
                <c:pt idx="6726">
                  <c:v>0.09</c:v>
                </c:pt>
                <c:pt idx="6727">
                  <c:v>0.03</c:v>
                </c:pt>
                <c:pt idx="6728">
                  <c:v>0.09</c:v>
                </c:pt>
                <c:pt idx="6729">
                  <c:v>0.06</c:v>
                </c:pt>
                <c:pt idx="6730">
                  <c:v>0.09</c:v>
                </c:pt>
                <c:pt idx="6731">
                  <c:v>0.06</c:v>
                </c:pt>
                <c:pt idx="6732">
                  <c:v>0.09</c:v>
                </c:pt>
                <c:pt idx="6733">
                  <c:v>0.03</c:v>
                </c:pt>
                <c:pt idx="6734">
                  <c:v>0.09</c:v>
                </c:pt>
                <c:pt idx="6735">
                  <c:v>0.03</c:v>
                </c:pt>
                <c:pt idx="6736">
                  <c:v>0.09</c:v>
                </c:pt>
                <c:pt idx="6737">
                  <c:v>0.03</c:v>
                </c:pt>
                <c:pt idx="6738">
                  <c:v>0.12</c:v>
                </c:pt>
                <c:pt idx="6739">
                  <c:v>0.03</c:v>
                </c:pt>
                <c:pt idx="6740">
                  <c:v>0.12</c:v>
                </c:pt>
                <c:pt idx="6741">
                  <c:v>0.03</c:v>
                </c:pt>
                <c:pt idx="6742">
                  <c:v>0.12</c:v>
                </c:pt>
                <c:pt idx="6743">
                  <c:v>0.03</c:v>
                </c:pt>
                <c:pt idx="6744">
                  <c:v>0.09</c:v>
                </c:pt>
                <c:pt idx="6745">
                  <c:v>0.06</c:v>
                </c:pt>
                <c:pt idx="6746">
                  <c:v>0.09</c:v>
                </c:pt>
                <c:pt idx="6747">
                  <c:v>0.03</c:v>
                </c:pt>
                <c:pt idx="6748">
                  <c:v>0.09</c:v>
                </c:pt>
                <c:pt idx="6749">
                  <c:v>0.03</c:v>
                </c:pt>
                <c:pt idx="6750">
                  <c:v>0.09</c:v>
                </c:pt>
                <c:pt idx="6751">
                  <c:v>0.03</c:v>
                </c:pt>
                <c:pt idx="6752">
                  <c:v>0.09</c:v>
                </c:pt>
                <c:pt idx="6753">
                  <c:v>0.06</c:v>
                </c:pt>
                <c:pt idx="6754">
                  <c:v>0.12</c:v>
                </c:pt>
                <c:pt idx="6755">
                  <c:v>0.03</c:v>
                </c:pt>
                <c:pt idx="6756">
                  <c:v>0.09</c:v>
                </c:pt>
                <c:pt idx="6757">
                  <c:v>0.03</c:v>
                </c:pt>
                <c:pt idx="6758">
                  <c:v>0.09</c:v>
                </c:pt>
                <c:pt idx="6759">
                  <c:v>0.03</c:v>
                </c:pt>
                <c:pt idx="6760">
                  <c:v>0.06</c:v>
                </c:pt>
                <c:pt idx="6761">
                  <c:v>0.03</c:v>
                </c:pt>
                <c:pt idx="6762">
                  <c:v>0.09</c:v>
                </c:pt>
                <c:pt idx="6763">
                  <c:v>0.03</c:v>
                </c:pt>
                <c:pt idx="6764">
                  <c:v>0.12</c:v>
                </c:pt>
                <c:pt idx="6765">
                  <c:v>0.03</c:v>
                </c:pt>
                <c:pt idx="6766">
                  <c:v>0.12</c:v>
                </c:pt>
                <c:pt idx="6767">
                  <c:v>0.06</c:v>
                </c:pt>
                <c:pt idx="6768">
                  <c:v>0.09</c:v>
                </c:pt>
                <c:pt idx="6769">
                  <c:v>0.03</c:v>
                </c:pt>
                <c:pt idx="6770">
                  <c:v>0.12</c:v>
                </c:pt>
                <c:pt idx="6771">
                  <c:v>0.06</c:v>
                </c:pt>
                <c:pt idx="6772">
                  <c:v>0.12</c:v>
                </c:pt>
                <c:pt idx="6773">
                  <c:v>0.09</c:v>
                </c:pt>
                <c:pt idx="6774">
                  <c:v>0.09</c:v>
                </c:pt>
                <c:pt idx="6775">
                  <c:v>0.03</c:v>
                </c:pt>
                <c:pt idx="6776">
                  <c:v>0.12</c:v>
                </c:pt>
                <c:pt idx="6777">
                  <c:v>0.03</c:v>
                </c:pt>
                <c:pt idx="6778">
                  <c:v>0.09</c:v>
                </c:pt>
                <c:pt idx="6779">
                  <c:v>0.06</c:v>
                </c:pt>
                <c:pt idx="6780">
                  <c:v>0.12</c:v>
                </c:pt>
                <c:pt idx="6781">
                  <c:v>0.06</c:v>
                </c:pt>
                <c:pt idx="6782">
                  <c:v>0.12</c:v>
                </c:pt>
                <c:pt idx="6783">
                  <c:v>0.03</c:v>
                </c:pt>
                <c:pt idx="6784">
                  <c:v>0.12</c:v>
                </c:pt>
                <c:pt idx="6785">
                  <c:v>0.03</c:v>
                </c:pt>
                <c:pt idx="6786">
                  <c:v>0.09</c:v>
                </c:pt>
                <c:pt idx="6787">
                  <c:v>0.03</c:v>
                </c:pt>
                <c:pt idx="6788">
                  <c:v>0.12</c:v>
                </c:pt>
                <c:pt idx="6789">
                  <c:v>0.03</c:v>
                </c:pt>
                <c:pt idx="6790">
                  <c:v>0.09</c:v>
                </c:pt>
                <c:pt idx="6791">
                  <c:v>0.03</c:v>
                </c:pt>
                <c:pt idx="6792">
                  <c:v>0.09</c:v>
                </c:pt>
                <c:pt idx="6793">
                  <c:v>0.03</c:v>
                </c:pt>
                <c:pt idx="6794">
                  <c:v>0.09</c:v>
                </c:pt>
                <c:pt idx="6795">
                  <c:v>0.03</c:v>
                </c:pt>
                <c:pt idx="6796">
                  <c:v>0.09</c:v>
                </c:pt>
                <c:pt idx="6797">
                  <c:v>0.03</c:v>
                </c:pt>
                <c:pt idx="6798">
                  <c:v>0.09</c:v>
                </c:pt>
                <c:pt idx="6799">
                  <c:v>0.03</c:v>
                </c:pt>
                <c:pt idx="6800">
                  <c:v>0.12</c:v>
                </c:pt>
                <c:pt idx="6801">
                  <c:v>0.06</c:v>
                </c:pt>
                <c:pt idx="6802">
                  <c:v>0.12</c:v>
                </c:pt>
                <c:pt idx="6803">
                  <c:v>0.03</c:v>
                </c:pt>
                <c:pt idx="6804">
                  <c:v>0.09</c:v>
                </c:pt>
                <c:pt idx="6805">
                  <c:v>0.03</c:v>
                </c:pt>
                <c:pt idx="6806">
                  <c:v>0.06</c:v>
                </c:pt>
                <c:pt idx="6807">
                  <c:v>0.03</c:v>
                </c:pt>
                <c:pt idx="6808">
                  <c:v>0.09</c:v>
                </c:pt>
                <c:pt idx="6809">
                  <c:v>0.06</c:v>
                </c:pt>
                <c:pt idx="6810">
                  <c:v>0.12</c:v>
                </c:pt>
                <c:pt idx="6811">
                  <c:v>0.03</c:v>
                </c:pt>
                <c:pt idx="6812">
                  <c:v>0.09</c:v>
                </c:pt>
                <c:pt idx="6813">
                  <c:v>0.06</c:v>
                </c:pt>
                <c:pt idx="6814">
                  <c:v>0.06</c:v>
                </c:pt>
                <c:pt idx="6815">
                  <c:v>0.03</c:v>
                </c:pt>
                <c:pt idx="6816">
                  <c:v>0.09</c:v>
                </c:pt>
                <c:pt idx="6817">
                  <c:v>0.06</c:v>
                </c:pt>
                <c:pt idx="6818">
                  <c:v>0.06</c:v>
                </c:pt>
                <c:pt idx="6819">
                  <c:v>0.03</c:v>
                </c:pt>
                <c:pt idx="6820">
                  <c:v>0.12</c:v>
                </c:pt>
                <c:pt idx="6821">
                  <c:v>0.03</c:v>
                </c:pt>
                <c:pt idx="6822">
                  <c:v>0.09</c:v>
                </c:pt>
                <c:pt idx="6823">
                  <c:v>0.03</c:v>
                </c:pt>
                <c:pt idx="6824">
                  <c:v>0.12</c:v>
                </c:pt>
                <c:pt idx="6825">
                  <c:v>0.03</c:v>
                </c:pt>
                <c:pt idx="6826">
                  <c:v>0.12</c:v>
                </c:pt>
                <c:pt idx="6827">
                  <c:v>0.03</c:v>
                </c:pt>
                <c:pt idx="6828">
                  <c:v>0.12</c:v>
                </c:pt>
                <c:pt idx="6829">
                  <c:v>0.03</c:v>
                </c:pt>
                <c:pt idx="6830">
                  <c:v>0.12</c:v>
                </c:pt>
                <c:pt idx="6831">
                  <c:v>0.03</c:v>
                </c:pt>
                <c:pt idx="6832">
                  <c:v>0.09</c:v>
                </c:pt>
                <c:pt idx="6833">
                  <c:v>0.03</c:v>
                </c:pt>
                <c:pt idx="6834">
                  <c:v>0.12</c:v>
                </c:pt>
                <c:pt idx="6835">
                  <c:v>0.03</c:v>
                </c:pt>
                <c:pt idx="6836">
                  <c:v>0.12</c:v>
                </c:pt>
                <c:pt idx="6837">
                  <c:v>0.03</c:v>
                </c:pt>
                <c:pt idx="6838">
                  <c:v>0.12</c:v>
                </c:pt>
                <c:pt idx="6839">
                  <c:v>0.03</c:v>
                </c:pt>
                <c:pt idx="6840">
                  <c:v>0.09</c:v>
                </c:pt>
                <c:pt idx="6841">
                  <c:v>0.03</c:v>
                </c:pt>
                <c:pt idx="6842">
                  <c:v>0.12</c:v>
                </c:pt>
                <c:pt idx="6843">
                  <c:v>0.06</c:v>
                </c:pt>
                <c:pt idx="6844">
                  <c:v>0.09</c:v>
                </c:pt>
                <c:pt idx="6845">
                  <c:v>0.06</c:v>
                </c:pt>
                <c:pt idx="6846">
                  <c:v>0.12</c:v>
                </c:pt>
                <c:pt idx="6847">
                  <c:v>0.03</c:v>
                </c:pt>
                <c:pt idx="6848">
                  <c:v>0.09</c:v>
                </c:pt>
                <c:pt idx="6849">
                  <c:v>0.03</c:v>
                </c:pt>
                <c:pt idx="6850">
                  <c:v>0.12</c:v>
                </c:pt>
                <c:pt idx="6851">
                  <c:v>0.03</c:v>
                </c:pt>
                <c:pt idx="6852">
                  <c:v>0.09</c:v>
                </c:pt>
                <c:pt idx="6853">
                  <c:v>0.03</c:v>
                </c:pt>
                <c:pt idx="6854">
                  <c:v>0.09</c:v>
                </c:pt>
                <c:pt idx="6855">
                  <c:v>0.03</c:v>
                </c:pt>
                <c:pt idx="6856">
                  <c:v>0.09</c:v>
                </c:pt>
                <c:pt idx="6857">
                  <c:v>0.03</c:v>
                </c:pt>
                <c:pt idx="6858">
                  <c:v>0.12</c:v>
                </c:pt>
                <c:pt idx="6859">
                  <c:v>0.03</c:v>
                </c:pt>
                <c:pt idx="6860">
                  <c:v>0.09</c:v>
                </c:pt>
                <c:pt idx="6861">
                  <c:v>0.03</c:v>
                </c:pt>
                <c:pt idx="6862">
                  <c:v>0.12</c:v>
                </c:pt>
                <c:pt idx="6863">
                  <c:v>0.03</c:v>
                </c:pt>
                <c:pt idx="6864">
                  <c:v>0.12</c:v>
                </c:pt>
                <c:pt idx="6865">
                  <c:v>0.06</c:v>
                </c:pt>
                <c:pt idx="6866">
                  <c:v>0.12</c:v>
                </c:pt>
                <c:pt idx="6867">
                  <c:v>0.03</c:v>
                </c:pt>
                <c:pt idx="6868">
                  <c:v>0.09</c:v>
                </c:pt>
                <c:pt idx="6869">
                  <c:v>0.03</c:v>
                </c:pt>
                <c:pt idx="6870">
                  <c:v>0.09</c:v>
                </c:pt>
                <c:pt idx="6871">
                  <c:v>0.06</c:v>
                </c:pt>
                <c:pt idx="6872">
                  <c:v>0.12</c:v>
                </c:pt>
                <c:pt idx="6873">
                  <c:v>0.06</c:v>
                </c:pt>
                <c:pt idx="6874">
                  <c:v>0.12</c:v>
                </c:pt>
                <c:pt idx="6875">
                  <c:v>0.03</c:v>
                </c:pt>
                <c:pt idx="6876">
                  <c:v>0.12</c:v>
                </c:pt>
                <c:pt idx="6877">
                  <c:v>0.03</c:v>
                </c:pt>
                <c:pt idx="6878">
                  <c:v>0.12</c:v>
                </c:pt>
                <c:pt idx="6879">
                  <c:v>0.03</c:v>
                </c:pt>
                <c:pt idx="6880">
                  <c:v>0.12</c:v>
                </c:pt>
                <c:pt idx="6881">
                  <c:v>0.03</c:v>
                </c:pt>
                <c:pt idx="6882">
                  <c:v>0.09</c:v>
                </c:pt>
                <c:pt idx="6883">
                  <c:v>0.03</c:v>
                </c:pt>
                <c:pt idx="6884">
                  <c:v>0.12</c:v>
                </c:pt>
                <c:pt idx="6885">
                  <c:v>0.03</c:v>
                </c:pt>
                <c:pt idx="6886">
                  <c:v>0.09</c:v>
                </c:pt>
                <c:pt idx="6887">
                  <c:v>0.03</c:v>
                </c:pt>
                <c:pt idx="6888">
                  <c:v>0.09</c:v>
                </c:pt>
                <c:pt idx="6889">
                  <c:v>0.06</c:v>
                </c:pt>
                <c:pt idx="6890">
                  <c:v>0.09</c:v>
                </c:pt>
                <c:pt idx="6891">
                  <c:v>0.03</c:v>
                </c:pt>
                <c:pt idx="6892">
                  <c:v>0.09</c:v>
                </c:pt>
                <c:pt idx="6893">
                  <c:v>0.06</c:v>
                </c:pt>
                <c:pt idx="6894">
                  <c:v>0.09</c:v>
                </c:pt>
                <c:pt idx="6895">
                  <c:v>0.06</c:v>
                </c:pt>
                <c:pt idx="6896">
                  <c:v>0.09</c:v>
                </c:pt>
                <c:pt idx="6897">
                  <c:v>0.03</c:v>
                </c:pt>
                <c:pt idx="6898">
                  <c:v>0.12</c:v>
                </c:pt>
                <c:pt idx="6899">
                  <c:v>0.03</c:v>
                </c:pt>
                <c:pt idx="6900">
                  <c:v>0.06</c:v>
                </c:pt>
                <c:pt idx="6901">
                  <c:v>0.06</c:v>
                </c:pt>
                <c:pt idx="6902">
                  <c:v>0.12</c:v>
                </c:pt>
                <c:pt idx="6903">
                  <c:v>0.03</c:v>
                </c:pt>
                <c:pt idx="6904">
                  <c:v>0.09</c:v>
                </c:pt>
                <c:pt idx="6905">
                  <c:v>0.03</c:v>
                </c:pt>
                <c:pt idx="6906">
                  <c:v>0.09</c:v>
                </c:pt>
                <c:pt idx="6907">
                  <c:v>0.06</c:v>
                </c:pt>
                <c:pt idx="6908">
                  <c:v>0.12</c:v>
                </c:pt>
                <c:pt idx="6909">
                  <c:v>0.03</c:v>
                </c:pt>
                <c:pt idx="6910">
                  <c:v>0.09</c:v>
                </c:pt>
                <c:pt idx="6911">
                  <c:v>0.03</c:v>
                </c:pt>
                <c:pt idx="6912">
                  <c:v>0.12</c:v>
                </c:pt>
                <c:pt idx="6913">
                  <c:v>0.03</c:v>
                </c:pt>
                <c:pt idx="6914">
                  <c:v>0.09</c:v>
                </c:pt>
                <c:pt idx="6915">
                  <c:v>0.03</c:v>
                </c:pt>
                <c:pt idx="6916">
                  <c:v>0.06</c:v>
                </c:pt>
                <c:pt idx="6917">
                  <c:v>0.03</c:v>
                </c:pt>
                <c:pt idx="6918">
                  <c:v>0.12</c:v>
                </c:pt>
                <c:pt idx="6919">
                  <c:v>0.03</c:v>
                </c:pt>
                <c:pt idx="6920">
                  <c:v>0.12</c:v>
                </c:pt>
                <c:pt idx="6921">
                  <c:v>0.03</c:v>
                </c:pt>
                <c:pt idx="6922">
                  <c:v>0.09</c:v>
                </c:pt>
                <c:pt idx="6923">
                  <c:v>0.03</c:v>
                </c:pt>
                <c:pt idx="6924">
                  <c:v>0.09</c:v>
                </c:pt>
                <c:pt idx="6925">
                  <c:v>0.03</c:v>
                </c:pt>
                <c:pt idx="6926">
                  <c:v>0.09</c:v>
                </c:pt>
                <c:pt idx="6927">
                  <c:v>0.03</c:v>
                </c:pt>
                <c:pt idx="6928">
                  <c:v>0.09</c:v>
                </c:pt>
                <c:pt idx="6929">
                  <c:v>0.03</c:v>
                </c:pt>
                <c:pt idx="6930">
                  <c:v>0.09</c:v>
                </c:pt>
                <c:pt idx="6931">
                  <c:v>0.03</c:v>
                </c:pt>
                <c:pt idx="6932">
                  <c:v>0.09</c:v>
                </c:pt>
                <c:pt idx="6933">
                  <c:v>0.03</c:v>
                </c:pt>
                <c:pt idx="6934">
                  <c:v>0.12</c:v>
                </c:pt>
                <c:pt idx="6935">
                  <c:v>0.03</c:v>
                </c:pt>
                <c:pt idx="6936">
                  <c:v>0.15</c:v>
                </c:pt>
                <c:pt idx="6937">
                  <c:v>0.03</c:v>
                </c:pt>
                <c:pt idx="6938">
                  <c:v>0.09</c:v>
                </c:pt>
                <c:pt idx="6939">
                  <c:v>0.06</c:v>
                </c:pt>
                <c:pt idx="6940">
                  <c:v>0.09</c:v>
                </c:pt>
                <c:pt idx="6941">
                  <c:v>0.03</c:v>
                </c:pt>
                <c:pt idx="6942">
                  <c:v>0.09</c:v>
                </c:pt>
                <c:pt idx="6943">
                  <c:v>0.03</c:v>
                </c:pt>
                <c:pt idx="6944">
                  <c:v>0.09</c:v>
                </c:pt>
                <c:pt idx="6945">
                  <c:v>0.06</c:v>
                </c:pt>
                <c:pt idx="6946">
                  <c:v>0.09</c:v>
                </c:pt>
                <c:pt idx="6947">
                  <c:v>0.03</c:v>
                </c:pt>
                <c:pt idx="6948">
                  <c:v>0.12</c:v>
                </c:pt>
                <c:pt idx="6949">
                  <c:v>0.03</c:v>
                </c:pt>
                <c:pt idx="6950">
                  <c:v>0.12</c:v>
                </c:pt>
                <c:pt idx="6951">
                  <c:v>0.03</c:v>
                </c:pt>
                <c:pt idx="6952">
                  <c:v>0.12</c:v>
                </c:pt>
                <c:pt idx="6953">
                  <c:v>0.03</c:v>
                </c:pt>
                <c:pt idx="6954">
                  <c:v>0.12</c:v>
                </c:pt>
                <c:pt idx="6955">
                  <c:v>0.03</c:v>
                </c:pt>
                <c:pt idx="6956">
                  <c:v>0.09</c:v>
                </c:pt>
                <c:pt idx="6957">
                  <c:v>0.03</c:v>
                </c:pt>
                <c:pt idx="6958">
                  <c:v>0.09</c:v>
                </c:pt>
                <c:pt idx="6959">
                  <c:v>0.03</c:v>
                </c:pt>
                <c:pt idx="6960">
                  <c:v>0.12</c:v>
                </c:pt>
                <c:pt idx="6961">
                  <c:v>0.06</c:v>
                </c:pt>
                <c:pt idx="6962">
                  <c:v>0.12</c:v>
                </c:pt>
                <c:pt idx="6963">
                  <c:v>0.03</c:v>
                </c:pt>
                <c:pt idx="6964">
                  <c:v>0.09</c:v>
                </c:pt>
                <c:pt idx="6965">
                  <c:v>0.03</c:v>
                </c:pt>
                <c:pt idx="6966">
                  <c:v>0.09</c:v>
                </c:pt>
                <c:pt idx="6967">
                  <c:v>0.03</c:v>
                </c:pt>
                <c:pt idx="6968">
                  <c:v>0.12</c:v>
                </c:pt>
                <c:pt idx="6969">
                  <c:v>0.03</c:v>
                </c:pt>
                <c:pt idx="6970">
                  <c:v>0.12</c:v>
                </c:pt>
                <c:pt idx="6971">
                  <c:v>0.03</c:v>
                </c:pt>
                <c:pt idx="6972">
                  <c:v>0.09</c:v>
                </c:pt>
                <c:pt idx="6973">
                  <c:v>0.03</c:v>
                </c:pt>
                <c:pt idx="6974">
                  <c:v>0.12</c:v>
                </c:pt>
                <c:pt idx="6975">
                  <c:v>0.03</c:v>
                </c:pt>
                <c:pt idx="6976">
                  <c:v>0.12</c:v>
                </c:pt>
                <c:pt idx="6977">
                  <c:v>0.06</c:v>
                </c:pt>
                <c:pt idx="6978">
                  <c:v>0.12</c:v>
                </c:pt>
                <c:pt idx="6979">
                  <c:v>0.03</c:v>
                </c:pt>
                <c:pt idx="6980">
                  <c:v>0.09</c:v>
                </c:pt>
                <c:pt idx="6981">
                  <c:v>0.03</c:v>
                </c:pt>
                <c:pt idx="6982">
                  <c:v>0.09</c:v>
                </c:pt>
                <c:pt idx="6983">
                  <c:v>0.03</c:v>
                </c:pt>
                <c:pt idx="6984">
                  <c:v>0.12</c:v>
                </c:pt>
                <c:pt idx="6985">
                  <c:v>0.03</c:v>
                </c:pt>
                <c:pt idx="6986">
                  <c:v>0.12</c:v>
                </c:pt>
                <c:pt idx="6987">
                  <c:v>0.03</c:v>
                </c:pt>
                <c:pt idx="6988">
                  <c:v>0.12</c:v>
                </c:pt>
                <c:pt idx="6989">
                  <c:v>0.03</c:v>
                </c:pt>
                <c:pt idx="6990">
                  <c:v>0.09</c:v>
                </c:pt>
                <c:pt idx="6991">
                  <c:v>0.03</c:v>
                </c:pt>
                <c:pt idx="6992">
                  <c:v>0.09</c:v>
                </c:pt>
                <c:pt idx="6993">
                  <c:v>0.03</c:v>
                </c:pt>
                <c:pt idx="6994">
                  <c:v>0.12</c:v>
                </c:pt>
                <c:pt idx="6995">
                  <c:v>0.03</c:v>
                </c:pt>
                <c:pt idx="6996">
                  <c:v>0.09</c:v>
                </c:pt>
                <c:pt idx="6997">
                  <c:v>0.03</c:v>
                </c:pt>
                <c:pt idx="6998">
                  <c:v>0.12</c:v>
                </c:pt>
                <c:pt idx="6999">
                  <c:v>0.03</c:v>
                </c:pt>
                <c:pt idx="7000">
                  <c:v>0.12</c:v>
                </c:pt>
                <c:pt idx="7001">
                  <c:v>0.03</c:v>
                </c:pt>
                <c:pt idx="7002">
                  <c:v>0.12</c:v>
                </c:pt>
                <c:pt idx="7003">
                  <c:v>0.06</c:v>
                </c:pt>
                <c:pt idx="7004">
                  <c:v>0.12</c:v>
                </c:pt>
                <c:pt idx="7005">
                  <c:v>0.03</c:v>
                </c:pt>
                <c:pt idx="7006">
                  <c:v>0.09</c:v>
                </c:pt>
                <c:pt idx="7007">
                  <c:v>0.03</c:v>
                </c:pt>
                <c:pt idx="7008">
                  <c:v>0.12</c:v>
                </c:pt>
                <c:pt idx="7009">
                  <c:v>0.06</c:v>
                </c:pt>
                <c:pt idx="7010">
                  <c:v>0.12</c:v>
                </c:pt>
                <c:pt idx="7011">
                  <c:v>0.03</c:v>
                </c:pt>
                <c:pt idx="7012">
                  <c:v>0.09</c:v>
                </c:pt>
                <c:pt idx="7013">
                  <c:v>0.09</c:v>
                </c:pt>
                <c:pt idx="7014">
                  <c:v>0.09</c:v>
                </c:pt>
                <c:pt idx="7015">
                  <c:v>0.03</c:v>
                </c:pt>
                <c:pt idx="7016">
                  <c:v>0.12</c:v>
                </c:pt>
                <c:pt idx="7017">
                  <c:v>0.03</c:v>
                </c:pt>
                <c:pt idx="7018">
                  <c:v>0.12</c:v>
                </c:pt>
                <c:pt idx="7019">
                  <c:v>0.03</c:v>
                </c:pt>
                <c:pt idx="7020">
                  <c:v>0.12</c:v>
                </c:pt>
                <c:pt idx="7021">
                  <c:v>0.03</c:v>
                </c:pt>
                <c:pt idx="7022">
                  <c:v>0.12</c:v>
                </c:pt>
                <c:pt idx="7023">
                  <c:v>0.03</c:v>
                </c:pt>
                <c:pt idx="7024">
                  <c:v>0.12</c:v>
                </c:pt>
                <c:pt idx="7025">
                  <c:v>0.03</c:v>
                </c:pt>
                <c:pt idx="7026">
                  <c:v>0.12</c:v>
                </c:pt>
                <c:pt idx="7027">
                  <c:v>0.03</c:v>
                </c:pt>
                <c:pt idx="7028">
                  <c:v>0.12</c:v>
                </c:pt>
                <c:pt idx="7029">
                  <c:v>0.03</c:v>
                </c:pt>
                <c:pt idx="7030">
                  <c:v>0.12</c:v>
                </c:pt>
                <c:pt idx="7031">
                  <c:v>0.06</c:v>
                </c:pt>
                <c:pt idx="7032">
                  <c:v>0.09</c:v>
                </c:pt>
                <c:pt idx="7033">
                  <c:v>0.03</c:v>
                </c:pt>
                <c:pt idx="7034">
                  <c:v>0.09</c:v>
                </c:pt>
                <c:pt idx="7035">
                  <c:v>0.03</c:v>
                </c:pt>
                <c:pt idx="7036">
                  <c:v>0.12</c:v>
                </c:pt>
                <c:pt idx="7037">
                  <c:v>0.03</c:v>
                </c:pt>
                <c:pt idx="7038">
                  <c:v>0.09</c:v>
                </c:pt>
                <c:pt idx="7039">
                  <c:v>0.06</c:v>
                </c:pt>
                <c:pt idx="7040">
                  <c:v>0.12</c:v>
                </c:pt>
                <c:pt idx="7041">
                  <c:v>0.03</c:v>
                </c:pt>
                <c:pt idx="7042">
                  <c:v>0.12</c:v>
                </c:pt>
                <c:pt idx="7043">
                  <c:v>0.03</c:v>
                </c:pt>
                <c:pt idx="7044">
                  <c:v>0.12</c:v>
                </c:pt>
                <c:pt idx="7045">
                  <c:v>0.03</c:v>
                </c:pt>
                <c:pt idx="7046">
                  <c:v>0.09</c:v>
                </c:pt>
                <c:pt idx="7047">
                  <c:v>0.03</c:v>
                </c:pt>
                <c:pt idx="7048">
                  <c:v>0.09</c:v>
                </c:pt>
                <c:pt idx="7049">
                  <c:v>0.03</c:v>
                </c:pt>
                <c:pt idx="7050">
                  <c:v>0.12</c:v>
                </c:pt>
                <c:pt idx="7051">
                  <c:v>0.03</c:v>
                </c:pt>
                <c:pt idx="7052">
                  <c:v>0.09</c:v>
                </c:pt>
                <c:pt idx="7053">
                  <c:v>0.03</c:v>
                </c:pt>
                <c:pt idx="7054">
                  <c:v>0.12</c:v>
                </c:pt>
                <c:pt idx="7055">
                  <c:v>0.03</c:v>
                </c:pt>
                <c:pt idx="7056">
                  <c:v>0.12</c:v>
                </c:pt>
                <c:pt idx="7057">
                  <c:v>0.03</c:v>
                </c:pt>
                <c:pt idx="7058">
                  <c:v>0.12</c:v>
                </c:pt>
                <c:pt idx="7059">
                  <c:v>0.03</c:v>
                </c:pt>
                <c:pt idx="7060">
                  <c:v>0.09</c:v>
                </c:pt>
                <c:pt idx="7061">
                  <c:v>0.03</c:v>
                </c:pt>
                <c:pt idx="7062">
                  <c:v>0.12</c:v>
                </c:pt>
                <c:pt idx="7063">
                  <c:v>0.03</c:v>
                </c:pt>
                <c:pt idx="7064">
                  <c:v>0.12</c:v>
                </c:pt>
                <c:pt idx="7065">
                  <c:v>0.03</c:v>
                </c:pt>
                <c:pt idx="7066">
                  <c:v>0.12</c:v>
                </c:pt>
                <c:pt idx="7067">
                  <c:v>0.03</c:v>
                </c:pt>
                <c:pt idx="7068">
                  <c:v>0.09</c:v>
                </c:pt>
                <c:pt idx="7069">
                  <c:v>0.03</c:v>
                </c:pt>
                <c:pt idx="7070">
                  <c:v>0.06</c:v>
                </c:pt>
                <c:pt idx="7071">
                  <c:v>0.03</c:v>
                </c:pt>
                <c:pt idx="7072">
                  <c:v>0.09</c:v>
                </c:pt>
                <c:pt idx="7073">
                  <c:v>0.03</c:v>
                </c:pt>
                <c:pt idx="7074">
                  <c:v>0.12</c:v>
                </c:pt>
                <c:pt idx="7075">
                  <c:v>0.03</c:v>
                </c:pt>
                <c:pt idx="7076">
                  <c:v>0.09</c:v>
                </c:pt>
                <c:pt idx="7077">
                  <c:v>0.03</c:v>
                </c:pt>
                <c:pt idx="7078">
                  <c:v>0.09</c:v>
                </c:pt>
                <c:pt idx="7079">
                  <c:v>0.03</c:v>
                </c:pt>
                <c:pt idx="7080">
                  <c:v>0.12</c:v>
                </c:pt>
                <c:pt idx="7081">
                  <c:v>0.03</c:v>
                </c:pt>
                <c:pt idx="7082">
                  <c:v>0.06</c:v>
                </c:pt>
                <c:pt idx="7083">
                  <c:v>0.03</c:v>
                </c:pt>
                <c:pt idx="7084">
                  <c:v>0.09</c:v>
                </c:pt>
                <c:pt idx="7085">
                  <c:v>0.06</c:v>
                </c:pt>
                <c:pt idx="7086">
                  <c:v>0.09</c:v>
                </c:pt>
                <c:pt idx="7087">
                  <c:v>0.06</c:v>
                </c:pt>
                <c:pt idx="7088">
                  <c:v>0.09</c:v>
                </c:pt>
                <c:pt idx="7089">
                  <c:v>0.03</c:v>
                </c:pt>
                <c:pt idx="7090">
                  <c:v>0.12</c:v>
                </c:pt>
                <c:pt idx="7091">
                  <c:v>0.03</c:v>
                </c:pt>
                <c:pt idx="7092">
                  <c:v>0.09</c:v>
                </c:pt>
                <c:pt idx="7093">
                  <c:v>0.06</c:v>
                </c:pt>
                <c:pt idx="7094">
                  <c:v>0.12</c:v>
                </c:pt>
                <c:pt idx="7095">
                  <c:v>0.03</c:v>
                </c:pt>
                <c:pt idx="7096">
                  <c:v>0.12</c:v>
                </c:pt>
                <c:pt idx="7097">
                  <c:v>0.03</c:v>
                </c:pt>
                <c:pt idx="7098">
                  <c:v>0.09</c:v>
                </c:pt>
                <c:pt idx="7099">
                  <c:v>0.03</c:v>
                </c:pt>
                <c:pt idx="7100">
                  <c:v>0.09</c:v>
                </c:pt>
                <c:pt idx="7101">
                  <c:v>0.03</c:v>
                </c:pt>
                <c:pt idx="7102">
                  <c:v>0.12</c:v>
                </c:pt>
                <c:pt idx="7103">
                  <c:v>0.03</c:v>
                </c:pt>
                <c:pt idx="7104">
                  <c:v>0.12</c:v>
                </c:pt>
                <c:pt idx="7105">
                  <c:v>0.03</c:v>
                </c:pt>
                <c:pt idx="7106">
                  <c:v>0.12</c:v>
                </c:pt>
                <c:pt idx="7107">
                  <c:v>0.06</c:v>
                </c:pt>
                <c:pt idx="7108">
                  <c:v>0.09</c:v>
                </c:pt>
                <c:pt idx="7109">
                  <c:v>0.03</c:v>
                </c:pt>
                <c:pt idx="7110">
                  <c:v>0.09</c:v>
                </c:pt>
                <c:pt idx="7111">
                  <c:v>0.03</c:v>
                </c:pt>
                <c:pt idx="7112">
                  <c:v>0.09</c:v>
                </c:pt>
                <c:pt idx="7113">
                  <c:v>0.03</c:v>
                </c:pt>
                <c:pt idx="7114">
                  <c:v>0.12</c:v>
                </c:pt>
                <c:pt idx="7115">
                  <c:v>0.03</c:v>
                </c:pt>
                <c:pt idx="7116">
                  <c:v>0.12</c:v>
                </c:pt>
                <c:pt idx="7117">
                  <c:v>0.03</c:v>
                </c:pt>
                <c:pt idx="7118">
                  <c:v>0.09</c:v>
                </c:pt>
                <c:pt idx="7119">
                  <c:v>0.03</c:v>
                </c:pt>
                <c:pt idx="7120">
                  <c:v>0.09</c:v>
                </c:pt>
                <c:pt idx="7121">
                  <c:v>0.03</c:v>
                </c:pt>
                <c:pt idx="7122">
                  <c:v>0.12</c:v>
                </c:pt>
                <c:pt idx="7123">
                  <c:v>0.03</c:v>
                </c:pt>
                <c:pt idx="7124">
                  <c:v>0.12</c:v>
                </c:pt>
                <c:pt idx="7125">
                  <c:v>0.06</c:v>
                </c:pt>
                <c:pt idx="7126">
                  <c:v>0.12</c:v>
                </c:pt>
                <c:pt idx="7127">
                  <c:v>0.03</c:v>
                </c:pt>
                <c:pt idx="7128">
                  <c:v>0.12</c:v>
                </c:pt>
                <c:pt idx="7129">
                  <c:v>0.06</c:v>
                </c:pt>
                <c:pt idx="7130">
                  <c:v>0.09</c:v>
                </c:pt>
                <c:pt idx="7131">
                  <c:v>0.03</c:v>
                </c:pt>
                <c:pt idx="7132">
                  <c:v>0.12</c:v>
                </c:pt>
                <c:pt idx="7133">
                  <c:v>0.06</c:v>
                </c:pt>
                <c:pt idx="7134">
                  <c:v>0.09</c:v>
                </c:pt>
                <c:pt idx="7135">
                  <c:v>0.03</c:v>
                </c:pt>
                <c:pt idx="7136">
                  <c:v>0.09</c:v>
                </c:pt>
                <c:pt idx="7137">
                  <c:v>0.06</c:v>
                </c:pt>
                <c:pt idx="7138">
                  <c:v>0.12</c:v>
                </c:pt>
                <c:pt idx="7139">
                  <c:v>0.03</c:v>
                </c:pt>
                <c:pt idx="7140">
                  <c:v>0.12</c:v>
                </c:pt>
                <c:pt idx="7141">
                  <c:v>0.06</c:v>
                </c:pt>
                <c:pt idx="7142">
                  <c:v>0.12</c:v>
                </c:pt>
                <c:pt idx="7143">
                  <c:v>0.03</c:v>
                </c:pt>
                <c:pt idx="7144">
                  <c:v>0.09</c:v>
                </c:pt>
                <c:pt idx="7145">
                  <c:v>0.03</c:v>
                </c:pt>
                <c:pt idx="7146">
                  <c:v>0.12</c:v>
                </c:pt>
                <c:pt idx="7147">
                  <c:v>0.03</c:v>
                </c:pt>
                <c:pt idx="7148">
                  <c:v>0.12</c:v>
                </c:pt>
                <c:pt idx="7149">
                  <c:v>0.03</c:v>
                </c:pt>
                <c:pt idx="7150">
                  <c:v>0.12</c:v>
                </c:pt>
                <c:pt idx="7151">
                  <c:v>0.03</c:v>
                </c:pt>
                <c:pt idx="7152">
                  <c:v>0.09</c:v>
                </c:pt>
                <c:pt idx="7153">
                  <c:v>0.03</c:v>
                </c:pt>
                <c:pt idx="7154">
                  <c:v>0.09</c:v>
                </c:pt>
                <c:pt idx="7155">
                  <c:v>0.03</c:v>
                </c:pt>
                <c:pt idx="7156">
                  <c:v>0.12</c:v>
                </c:pt>
                <c:pt idx="7157">
                  <c:v>0.06</c:v>
                </c:pt>
                <c:pt idx="7158">
                  <c:v>0.09</c:v>
                </c:pt>
                <c:pt idx="7159">
                  <c:v>0.03</c:v>
                </c:pt>
                <c:pt idx="7160">
                  <c:v>0.12</c:v>
                </c:pt>
                <c:pt idx="7161">
                  <c:v>0.03</c:v>
                </c:pt>
                <c:pt idx="7162">
                  <c:v>0.12</c:v>
                </c:pt>
                <c:pt idx="7163">
                  <c:v>0.03</c:v>
                </c:pt>
                <c:pt idx="7164">
                  <c:v>0.06</c:v>
                </c:pt>
                <c:pt idx="7165">
                  <c:v>0.06</c:v>
                </c:pt>
                <c:pt idx="7166">
                  <c:v>0.12</c:v>
                </c:pt>
                <c:pt idx="7167">
                  <c:v>0.03</c:v>
                </c:pt>
                <c:pt idx="7168">
                  <c:v>0.09</c:v>
                </c:pt>
                <c:pt idx="7169">
                  <c:v>0.03</c:v>
                </c:pt>
                <c:pt idx="7170">
                  <c:v>0.09</c:v>
                </c:pt>
                <c:pt idx="7171">
                  <c:v>0.03</c:v>
                </c:pt>
                <c:pt idx="7172">
                  <c:v>0.12</c:v>
                </c:pt>
                <c:pt idx="7173">
                  <c:v>0.03</c:v>
                </c:pt>
                <c:pt idx="7174">
                  <c:v>0.12</c:v>
                </c:pt>
                <c:pt idx="7175">
                  <c:v>0.03</c:v>
                </c:pt>
                <c:pt idx="7176">
                  <c:v>0.12</c:v>
                </c:pt>
                <c:pt idx="7177">
                  <c:v>0.03</c:v>
                </c:pt>
                <c:pt idx="7178">
                  <c:v>0.09</c:v>
                </c:pt>
                <c:pt idx="7179">
                  <c:v>0.03</c:v>
                </c:pt>
                <c:pt idx="7180">
                  <c:v>0.12</c:v>
                </c:pt>
                <c:pt idx="7181">
                  <c:v>0.06</c:v>
                </c:pt>
                <c:pt idx="7182">
                  <c:v>0.09</c:v>
                </c:pt>
                <c:pt idx="7183">
                  <c:v>0.06</c:v>
                </c:pt>
                <c:pt idx="7184">
                  <c:v>0.12</c:v>
                </c:pt>
                <c:pt idx="7185">
                  <c:v>0.06</c:v>
                </c:pt>
                <c:pt idx="7186">
                  <c:v>0.12</c:v>
                </c:pt>
                <c:pt idx="7187">
                  <c:v>0.03</c:v>
                </c:pt>
                <c:pt idx="7188">
                  <c:v>0.12</c:v>
                </c:pt>
                <c:pt idx="7189">
                  <c:v>0.06</c:v>
                </c:pt>
                <c:pt idx="7190">
                  <c:v>0.06</c:v>
                </c:pt>
                <c:pt idx="7191">
                  <c:v>0.03</c:v>
                </c:pt>
                <c:pt idx="7192">
                  <c:v>0.09</c:v>
                </c:pt>
                <c:pt idx="7193">
                  <c:v>0.06</c:v>
                </c:pt>
                <c:pt idx="7194">
                  <c:v>0.12</c:v>
                </c:pt>
                <c:pt idx="7195">
                  <c:v>0.03</c:v>
                </c:pt>
                <c:pt idx="7196">
                  <c:v>0.12</c:v>
                </c:pt>
                <c:pt idx="7197">
                  <c:v>0.06</c:v>
                </c:pt>
                <c:pt idx="7198">
                  <c:v>0.12</c:v>
                </c:pt>
                <c:pt idx="7199">
                  <c:v>0.03</c:v>
                </c:pt>
                <c:pt idx="7200">
                  <c:v>0.12</c:v>
                </c:pt>
                <c:pt idx="7201">
                  <c:v>0.06</c:v>
                </c:pt>
                <c:pt idx="7202">
                  <c:v>0.09</c:v>
                </c:pt>
                <c:pt idx="7203">
                  <c:v>0.03</c:v>
                </c:pt>
                <c:pt idx="7204">
                  <c:v>0.09</c:v>
                </c:pt>
                <c:pt idx="7205">
                  <c:v>0.03</c:v>
                </c:pt>
                <c:pt idx="7206">
                  <c:v>0.12</c:v>
                </c:pt>
                <c:pt idx="7207">
                  <c:v>0.06</c:v>
                </c:pt>
                <c:pt idx="7208">
                  <c:v>0.12</c:v>
                </c:pt>
                <c:pt idx="7209">
                  <c:v>0.03</c:v>
                </c:pt>
                <c:pt idx="7210">
                  <c:v>0.12</c:v>
                </c:pt>
                <c:pt idx="7211">
                  <c:v>0.03</c:v>
                </c:pt>
                <c:pt idx="7212">
                  <c:v>0.12</c:v>
                </c:pt>
                <c:pt idx="7213">
                  <c:v>0.03</c:v>
                </c:pt>
                <c:pt idx="7214">
                  <c:v>0.12</c:v>
                </c:pt>
                <c:pt idx="7215">
                  <c:v>0.03</c:v>
                </c:pt>
                <c:pt idx="7216">
                  <c:v>0.09</c:v>
                </c:pt>
                <c:pt idx="7217">
                  <c:v>0.03</c:v>
                </c:pt>
                <c:pt idx="7218">
                  <c:v>0.12</c:v>
                </c:pt>
                <c:pt idx="7219">
                  <c:v>0.03</c:v>
                </c:pt>
                <c:pt idx="7220">
                  <c:v>0.12</c:v>
                </c:pt>
                <c:pt idx="7221">
                  <c:v>0.03</c:v>
                </c:pt>
                <c:pt idx="7222">
                  <c:v>0.12</c:v>
                </c:pt>
                <c:pt idx="7223">
                  <c:v>0.03</c:v>
                </c:pt>
                <c:pt idx="7224">
                  <c:v>0.03</c:v>
                </c:pt>
                <c:pt idx="7225">
                  <c:v>0.03</c:v>
                </c:pt>
                <c:pt idx="7226">
                  <c:v>0.09</c:v>
                </c:pt>
                <c:pt idx="7227">
                  <c:v>0.03</c:v>
                </c:pt>
                <c:pt idx="7228">
                  <c:v>0.12</c:v>
                </c:pt>
                <c:pt idx="7229">
                  <c:v>0.03</c:v>
                </c:pt>
                <c:pt idx="7230">
                  <c:v>0.09</c:v>
                </c:pt>
                <c:pt idx="7231">
                  <c:v>0.03</c:v>
                </c:pt>
                <c:pt idx="7232">
                  <c:v>0.12</c:v>
                </c:pt>
                <c:pt idx="7233">
                  <c:v>0.03</c:v>
                </c:pt>
                <c:pt idx="7234">
                  <c:v>0.09</c:v>
                </c:pt>
                <c:pt idx="7235">
                  <c:v>0.06</c:v>
                </c:pt>
                <c:pt idx="7236">
                  <c:v>0.12</c:v>
                </c:pt>
                <c:pt idx="7237">
                  <c:v>0.03</c:v>
                </c:pt>
                <c:pt idx="7238">
                  <c:v>0.12</c:v>
                </c:pt>
                <c:pt idx="7239">
                  <c:v>0.03</c:v>
                </c:pt>
                <c:pt idx="7240">
                  <c:v>0.12</c:v>
                </c:pt>
                <c:pt idx="7241">
                  <c:v>0.06</c:v>
                </c:pt>
                <c:pt idx="7242">
                  <c:v>0.12</c:v>
                </c:pt>
                <c:pt idx="7243">
                  <c:v>0.03</c:v>
                </c:pt>
                <c:pt idx="7244">
                  <c:v>0.09</c:v>
                </c:pt>
                <c:pt idx="7245">
                  <c:v>0.03</c:v>
                </c:pt>
                <c:pt idx="7246">
                  <c:v>0.12</c:v>
                </c:pt>
                <c:pt idx="7247">
                  <c:v>0.03</c:v>
                </c:pt>
                <c:pt idx="7248">
                  <c:v>0.12</c:v>
                </c:pt>
                <c:pt idx="7249">
                  <c:v>0.06</c:v>
                </c:pt>
                <c:pt idx="7250">
                  <c:v>0.12</c:v>
                </c:pt>
                <c:pt idx="7251">
                  <c:v>0.03</c:v>
                </c:pt>
                <c:pt idx="7252">
                  <c:v>0.12</c:v>
                </c:pt>
                <c:pt idx="7253">
                  <c:v>0.09</c:v>
                </c:pt>
                <c:pt idx="7254">
                  <c:v>0.09</c:v>
                </c:pt>
                <c:pt idx="7255">
                  <c:v>0.03</c:v>
                </c:pt>
                <c:pt idx="7256">
                  <c:v>0.12</c:v>
                </c:pt>
                <c:pt idx="7257">
                  <c:v>0.03</c:v>
                </c:pt>
                <c:pt idx="7258">
                  <c:v>0.09</c:v>
                </c:pt>
                <c:pt idx="7259">
                  <c:v>0.03</c:v>
                </c:pt>
                <c:pt idx="7260">
                  <c:v>0.09</c:v>
                </c:pt>
                <c:pt idx="7261">
                  <c:v>0.03</c:v>
                </c:pt>
                <c:pt idx="7262">
                  <c:v>0.12</c:v>
                </c:pt>
                <c:pt idx="7263">
                  <c:v>0.03</c:v>
                </c:pt>
                <c:pt idx="7264">
                  <c:v>0.09</c:v>
                </c:pt>
                <c:pt idx="7265">
                  <c:v>0.03</c:v>
                </c:pt>
                <c:pt idx="7266">
                  <c:v>0.12</c:v>
                </c:pt>
                <c:pt idx="7267">
                  <c:v>0.03</c:v>
                </c:pt>
                <c:pt idx="7268">
                  <c:v>0.12</c:v>
                </c:pt>
                <c:pt idx="7269">
                  <c:v>0.06</c:v>
                </c:pt>
                <c:pt idx="7270">
                  <c:v>0.09</c:v>
                </c:pt>
                <c:pt idx="7271">
                  <c:v>0.03</c:v>
                </c:pt>
                <c:pt idx="7272">
                  <c:v>0.09</c:v>
                </c:pt>
                <c:pt idx="7273">
                  <c:v>0.03</c:v>
                </c:pt>
                <c:pt idx="7274">
                  <c:v>0.09</c:v>
                </c:pt>
                <c:pt idx="7275">
                  <c:v>0.03</c:v>
                </c:pt>
                <c:pt idx="7276">
                  <c:v>0.09</c:v>
                </c:pt>
                <c:pt idx="7277">
                  <c:v>0.03</c:v>
                </c:pt>
                <c:pt idx="7278">
                  <c:v>0.09</c:v>
                </c:pt>
                <c:pt idx="7279">
                  <c:v>0.03</c:v>
                </c:pt>
                <c:pt idx="7280">
                  <c:v>0.12</c:v>
                </c:pt>
                <c:pt idx="7281">
                  <c:v>0.03</c:v>
                </c:pt>
                <c:pt idx="7282">
                  <c:v>0.12</c:v>
                </c:pt>
                <c:pt idx="7283">
                  <c:v>0.03</c:v>
                </c:pt>
                <c:pt idx="7284">
                  <c:v>0.12</c:v>
                </c:pt>
                <c:pt idx="7285">
                  <c:v>0.06</c:v>
                </c:pt>
                <c:pt idx="7286">
                  <c:v>0.12</c:v>
                </c:pt>
                <c:pt idx="7287">
                  <c:v>0.06</c:v>
                </c:pt>
                <c:pt idx="7288">
                  <c:v>0.12</c:v>
                </c:pt>
                <c:pt idx="7289">
                  <c:v>0.03</c:v>
                </c:pt>
                <c:pt idx="7290">
                  <c:v>0.12</c:v>
                </c:pt>
                <c:pt idx="7291">
                  <c:v>0.06</c:v>
                </c:pt>
                <c:pt idx="7292">
                  <c:v>0.12</c:v>
                </c:pt>
                <c:pt idx="7293">
                  <c:v>0.03</c:v>
                </c:pt>
                <c:pt idx="7294">
                  <c:v>0.12</c:v>
                </c:pt>
                <c:pt idx="7295">
                  <c:v>0.03</c:v>
                </c:pt>
                <c:pt idx="7296">
                  <c:v>0.12</c:v>
                </c:pt>
                <c:pt idx="7297">
                  <c:v>0.06</c:v>
                </c:pt>
                <c:pt idx="7298">
                  <c:v>0.12</c:v>
                </c:pt>
                <c:pt idx="7299">
                  <c:v>0.03</c:v>
                </c:pt>
                <c:pt idx="7300">
                  <c:v>0.09</c:v>
                </c:pt>
                <c:pt idx="7301">
                  <c:v>0.03</c:v>
                </c:pt>
                <c:pt idx="7302">
                  <c:v>0.12</c:v>
                </c:pt>
                <c:pt idx="7303">
                  <c:v>0.03</c:v>
                </c:pt>
                <c:pt idx="7304">
                  <c:v>0.12</c:v>
                </c:pt>
                <c:pt idx="7305">
                  <c:v>0.06</c:v>
                </c:pt>
                <c:pt idx="7306">
                  <c:v>0.12</c:v>
                </c:pt>
                <c:pt idx="7307">
                  <c:v>0.03</c:v>
                </c:pt>
                <c:pt idx="7308">
                  <c:v>0.12</c:v>
                </c:pt>
                <c:pt idx="7309">
                  <c:v>0.03</c:v>
                </c:pt>
                <c:pt idx="7310">
                  <c:v>0.12</c:v>
                </c:pt>
                <c:pt idx="7311">
                  <c:v>0.03</c:v>
                </c:pt>
                <c:pt idx="7312">
                  <c:v>0.06</c:v>
                </c:pt>
                <c:pt idx="7313">
                  <c:v>0.03</c:v>
                </c:pt>
                <c:pt idx="7314">
                  <c:v>0.09</c:v>
                </c:pt>
                <c:pt idx="7315">
                  <c:v>0.03</c:v>
                </c:pt>
                <c:pt idx="7316">
                  <c:v>0.12</c:v>
                </c:pt>
                <c:pt idx="7317">
                  <c:v>0.03</c:v>
                </c:pt>
                <c:pt idx="7318">
                  <c:v>0.09</c:v>
                </c:pt>
                <c:pt idx="7319">
                  <c:v>0.06</c:v>
                </c:pt>
                <c:pt idx="7320">
                  <c:v>0.12</c:v>
                </c:pt>
                <c:pt idx="7321">
                  <c:v>0.06</c:v>
                </c:pt>
                <c:pt idx="7322">
                  <c:v>0.09</c:v>
                </c:pt>
                <c:pt idx="7323">
                  <c:v>0.06</c:v>
                </c:pt>
                <c:pt idx="7324">
                  <c:v>0.12</c:v>
                </c:pt>
                <c:pt idx="7325">
                  <c:v>0.06</c:v>
                </c:pt>
                <c:pt idx="7326">
                  <c:v>0.12</c:v>
                </c:pt>
                <c:pt idx="7327">
                  <c:v>0.06</c:v>
                </c:pt>
                <c:pt idx="7328">
                  <c:v>0.12</c:v>
                </c:pt>
                <c:pt idx="7329">
                  <c:v>0.03</c:v>
                </c:pt>
                <c:pt idx="7330">
                  <c:v>0.09</c:v>
                </c:pt>
                <c:pt idx="7331">
                  <c:v>0.03</c:v>
                </c:pt>
                <c:pt idx="7332">
                  <c:v>0.09</c:v>
                </c:pt>
                <c:pt idx="7333">
                  <c:v>0.03</c:v>
                </c:pt>
                <c:pt idx="7334">
                  <c:v>0.12</c:v>
                </c:pt>
                <c:pt idx="7335">
                  <c:v>0.03</c:v>
                </c:pt>
                <c:pt idx="7336">
                  <c:v>0.12</c:v>
                </c:pt>
                <c:pt idx="7337">
                  <c:v>0.03</c:v>
                </c:pt>
                <c:pt idx="7338">
                  <c:v>0.12</c:v>
                </c:pt>
                <c:pt idx="7339">
                  <c:v>0.03</c:v>
                </c:pt>
                <c:pt idx="7340">
                  <c:v>0.09</c:v>
                </c:pt>
                <c:pt idx="7341">
                  <c:v>0.03</c:v>
                </c:pt>
                <c:pt idx="7342">
                  <c:v>0.12</c:v>
                </c:pt>
                <c:pt idx="7343">
                  <c:v>0.03</c:v>
                </c:pt>
                <c:pt idx="7344">
                  <c:v>0.12</c:v>
                </c:pt>
                <c:pt idx="7345">
                  <c:v>0.06</c:v>
                </c:pt>
                <c:pt idx="7346">
                  <c:v>0.12</c:v>
                </c:pt>
                <c:pt idx="7347">
                  <c:v>0.06</c:v>
                </c:pt>
                <c:pt idx="7348">
                  <c:v>0.12</c:v>
                </c:pt>
                <c:pt idx="7349">
                  <c:v>0.03</c:v>
                </c:pt>
                <c:pt idx="7350">
                  <c:v>0.09</c:v>
                </c:pt>
                <c:pt idx="7351">
                  <c:v>0.03</c:v>
                </c:pt>
                <c:pt idx="7352">
                  <c:v>0.12</c:v>
                </c:pt>
                <c:pt idx="7353">
                  <c:v>0.03</c:v>
                </c:pt>
                <c:pt idx="7354">
                  <c:v>0.12</c:v>
                </c:pt>
                <c:pt idx="7355">
                  <c:v>0.03</c:v>
                </c:pt>
                <c:pt idx="7356">
                  <c:v>0.09</c:v>
                </c:pt>
                <c:pt idx="7357">
                  <c:v>0.03</c:v>
                </c:pt>
                <c:pt idx="7358">
                  <c:v>0.09</c:v>
                </c:pt>
                <c:pt idx="7359">
                  <c:v>0.03</c:v>
                </c:pt>
                <c:pt idx="7360">
                  <c:v>0.09</c:v>
                </c:pt>
                <c:pt idx="7361">
                  <c:v>0.06</c:v>
                </c:pt>
                <c:pt idx="7362">
                  <c:v>0.12</c:v>
                </c:pt>
                <c:pt idx="7363">
                  <c:v>0.03</c:v>
                </c:pt>
                <c:pt idx="7364">
                  <c:v>0.12</c:v>
                </c:pt>
                <c:pt idx="7365">
                  <c:v>0.03</c:v>
                </c:pt>
                <c:pt idx="7366">
                  <c:v>0.09</c:v>
                </c:pt>
                <c:pt idx="7367">
                  <c:v>0.03</c:v>
                </c:pt>
                <c:pt idx="7368">
                  <c:v>0.12</c:v>
                </c:pt>
                <c:pt idx="7369">
                  <c:v>0.03</c:v>
                </c:pt>
                <c:pt idx="7370">
                  <c:v>0.12</c:v>
                </c:pt>
                <c:pt idx="7371">
                  <c:v>0.03</c:v>
                </c:pt>
                <c:pt idx="7372">
                  <c:v>0.12</c:v>
                </c:pt>
                <c:pt idx="7373">
                  <c:v>0.09</c:v>
                </c:pt>
                <c:pt idx="7374">
                  <c:v>0.12</c:v>
                </c:pt>
                <c:pt idx="7375">
                  <c:v>0.03</c:v>
                </c:pt>
                <c:pt idx="7376">
                  <c:v>0.12</c:v>
                </c:pt>
                <c:pt idx="7377">
                  <c:v>0.03</c:v>
                </c:pt>
                <c:pt idx="7378">
                  <c:v>0.12</c:v>
                </c:pt>
                <c:pt idx="7379">
                  <c:v>0.03</c:v>
                </c:pt>
                <c:pt idx="7380">
                  <c:v>0.09</c:v>
                </c:pt>
                <c:pt idx="7381">
                  <c:v>0.03</c:v>
                </c:pt>
                <c:pt idx="7382">
                  <c:v>0.09</c:v>
                </c:pt>
                <c:pt idx="7383">
                  <c:v>0.03</c:v>
                </c:pt>
                <c:pt idx="7384">
                  <c:v>0.12</c:v>
                </c:pt>
                <c:pt idx="7385">
                  <c:v>0.03</c:v>
                </c:pt>
                <c:pt idx="7386">
                  <c:v>0.09</c:v>
                </c:pt>
                <c:pt idx="7387">
                  <c:v>0.03</c:v>
                </c:pt>
                <c:pt idx="7388">
                  <c:v>0.12</c:v>
                </c:pt>
                <c:pt idx="7389">
                  <c:v>0.03</c:v>
                </c:pt>
                <c:pt idx="7390">
                  <c:v>0.12</c:v>
                </c:pt>
                <c:pt idx="7391">
                  <c:v>0.03</c:v>
                </c:pt>
                <c:pt idx="7392">
                  <c:v>0.12</c:v>
                </c:pt>
                <c:pt idx="7393">
                  <c:v>0.03</c:v>
                </c:pt>
                <c:pt idx="7394">
                  <c:v>0.09</c:v>
                </c:pt>
                <c:pt idx="7395">
                  <c:v>0.06</c:v>
                </c:pt>
                <c:pt idx="7396">
                  <c:v>0.09</c:v>
                </c:pt>
                <c:pt idx="7397">
                  <c:v>0.03</c:v>
                </c:pt>
                <c:pt idx="7398">
                  <c:v>0.12</c:v>
                </c:pt>
                <c:pt idx="7399">
                  <c:v>0.03</c:v>
                </c:pt>
                <c:pt idx="7400">
                  <c:v>0.12</c:v>
                </c:pt>
                <c:pt idx="7401">
                  <c:v>0.03</c:v>
                </c:pt>
                <c:pt idx="7402">
                  <c:v>0.12</c:v>
                </c:pt>
                <c:pt idx="7403">
                  <c:v>0.03</c:v>
                </c:pt>
                <c:pt idx="7404">
                  <c:v>0.09</c:v>
                </c:pt>
                <c:pt idx="7405">
                  <c:v>0.06</c:v>
                </c:pt>
                <c:pt idx="7406">
                  <c:v>0.12</c:v>
                </c:pt>
                <c:pt idx="7407">
                  <c:v>0.03</c:v>
                </c:pt>
                <c:pt idx="7408">
                  <c:v>0.12</c:v>
                </c:pt>
                <c:pt idx="7409">
                  <c:v>0.06</c:v>
                </c:pt>
                <c:pt idx="7410">
                  <c:v>0.09</c:v>
                </c:pt>
                <c:pt idx="7411">
                  <c:v>0.03</c:v>
                </c:pt>
                <c:pt idx="7412">
                  <c:v>0.12</c:v>
                </c:pt>
                <c:pt idx="7413">
                  <c:v>0.06</c:v>
                </c:pt>
                <c:pt idx="7414">
                  <c:v>0.12</c:v>
                </c:pt>
                <c:pt idx="7415">
                  <c:v>0.03</c:v>
                </c:pt>
                <c:pt idx="7416">
                  <c:v>0.12</c:v>
                </c:pt>
                <c:pt idx="7417">
                  <c:v>0.03</c:v>
                </c:pt>
                <c:pt idx="7418">
                  <c:v>0.12</c:v>
                </c:pt>
                <c:pt idx="7419">
                  <c:v>0.03</c:v>
                </c:pt>
                <c:pt idx="7420">
                  <c:v>0.09</c:v>
                </c:pt>
                <c:pt idx="7421">
                  <c:v>0.03</c:v>
                </c:pt>
                <c:pt idx="7422">
                  <c:v>0.09</c:v>
                </c:pt>
                <c:pt idx="7423">
                  <c:v>0.03</c:v>
                </c:pt>
                <c:pt idx="7424">
                  <c:v>0.12</c:v>
                </c:pt>
                <c:pt idx="7425">
                  <c:v>0.03</c:v>
                </c:pt>
                <c:pt idx="7426">
                  <c:v>0.12</c:v>
                </c:pt>
                <c:pt idx="7427">
                  <c:v>0.03</c:v>
                </c:pt>
                <c:pt idx="7428">
                  <c:v>0.12</c:v>
                </c:pt>
                <c:pt idx="7429">
                  <c:v>0.03</c:v>
                </c:pt>
                <c:pt idx="7430">
                  <c:v>0.09</c:v>
                </c:pt>
                <c:pt idx="7431">
                  <c:v>0.03</c:v>
                </c:pt>
                <c:pt idx="7432">
                  <c:v>0.12</c:v>
                </c:pt>
                <c:pt idx="7433">
                  <c:v>0.03</c:v>
                </c:pt>
                <c:pt idx="7434">
                  <c:v>0.12</c:v>
                </c:pt>
                <c:pt idx="7435">
                  <c:v>0.03</c:v>
                </c:pt>
                <c:pt idx="7436">
                  <c:v>0.12</c:v>
                </c:pt>
                <c:pt idx="7437">
                  <c:v>0.03</c:v>
                </c:pt>
                <c:pt idx="7438">
                  <c:v>0.09</c:v>
                </c:pt>
                <c:pt idx="7439">
                  <c:v>0.03</c:v>
                </c:pt>
                <c:pt idx="7440">
                  <c:v>0.09</c:v>
                </c:pt>
                <c:pt idx="7441">
                  <c:v>0.03</c:v>
                </c:pt>
                <c:pt idx="7442">
                  <c:v>0.09</c:v>
                </c:pt>
                <c:pt idx="7443">
                  <c:v>0.03</c:v>
                </c:pt>
                <c:pt idx="7444">
                  <c:v>0.12</c:v>
                </c:pt>
                <c:pt idx="7445">
                  <c:v>0.03</c:v>
                </c:pt>
                <c:pt idx="7446">
                  <c:v>0.09</c:v>
                </c:pt>
                <c:pt idx="7447">
                  <c:v>0.03</c:v>
                </c:pt>
                <c:pt idx="7448">
                  <c:v>0.12</c:v>
                </c:pt>
                <c:pt idx="7449">
                  <c:v>0.03</c:v>
                </c:pt>
                <c:pt idx="7450">
                  <c:v>0.12</c:v>
                </c:pt>
                <c:pt idx="7451">
                  <c:v>0.06</c:v>
                </c:pt>
                <c:pt idx="7452">
                  <c:v>0.09</c:v>
                </c:pt>
                <c:pt idx="7453">
                  <c:v>0.03</c:v>
                </c:pt>
                <c:pt idx="7454">
                  <c:v>0.09</c:v>
                </c:pt>
                <c:pt idx="7455">
                  <c:v>0.03</c:v>
                </c:pt>
                <c:pt idx="7456">
                  <c:v>0.09</c:v>
                </c:pt>
                <c:pt idx="7457">
                  <c:v>0.03</c:v>
                </c:pt>
                <c:pt idx="7458">
                  <c:v>0.12</c:v>
                </c:pt>
                <c:pt idx="7459">
                  <c:v>0.03</c:v>
                </c:pt>
                <c:pt idx="7460">
                  <c:v>0.12</c:v>
                </c:pt>
                <c:pt idx="7461">
                  <c:v>0.03</c:v>
                </c:pt>
                <c:pt idx="7462">
                  <c:v>0.09</c:v>
                </c:pt>
                <c:pt idx="7463">
                  <c:v>0.03</c:v>
                </c:pt>
                <c:pt idx="7464">
                  <c:v>0.12</c:v>
                </c:pt>
                <c:pt idx="7465">
                  <c:v>0.03</c:v>
                </c:pt>
                <c:pt idx="7466">
                  <c:v>0.09</c:v>
                </c:pt>
                <c:pt idx="7467">
                  <c:v>0.03</c:v>
                </c:pt>
                <c:pt idx="7468">
                  <c:v>0.09</c:v>
                </c:pt>
                <c:pt idx="7469">
                  <c:v>0.03</c:v>
                </c:pt>
                <c:pt idx="7470">
                  <c:v>0.12</c:v>
                </c:pt>
                <c:pt idx="7471">
                  <c:v>0.03</c:v>
                </c:pt>
                <c:pt idx="7472">
                  <c:v>0.12</c:v>
                </c:pt>
                <c:pt idx="7473">
                  <c:v>0.03</c:v>
                </c:pt>
                <c:pt idx="7474">
                  <c:v>0.12</c:v>
                </c:pt>
                <c:pt idx="7475">
                  <c:v>0.03</c:v>
                </c:pt>
                <c:pt idx="7476">
                  <c:v>0.12</c:v>
                </c:pt>
                <c:pt idx="7477">
                  <c:v>0.03</c:v>
                </c:pt>
                <c:pt idx="7478">
                  <c:v>0.09</c:v>
                </c:pt>
                <c:pt idx="7479">
                  <c:v>0.03</c:v>
                </c:pt>
                <c:pt idx="7480">
                  <c:v>0.12</c:v>
                </c:pt>
                <c:pt idx="7481">
                  <c:v>0.03</c:v>
                </c:pt>
                <c:pt idx="7482">
                  <c:v>0.12</c:v>
                </c:pt>
                <c:pt idx="7483">
                  <c:v>0.03</c:v>
                </c:pt>
                <c:pt idx="7484">
                  <c:v>0.09</c:v>
                </c:pt>
                <c:pt idx="7485">
                  <c:v>0.03</c:v>
                </c:pt>
                <c:pt idx="7486">
                  <c:v>0.12</c:v>
                </c:pt>
                <c:pt idx="7487">
                  <c:v>0.03</c:v>
                </c:pt>
                <c:pt idx="7488">
                  <c:v>0.06</c:v>
                </c:pt>
                <c:pt idx="7489">
                  <c:v>0.03</c:v>
                </c:pt>
                <c:pt idx="7490">
                  <c:v>0.12</c:v>
                </c:pt>
                <c:pt idx="7491">
                  <c:v>0.06</c:v>
                </c:pt>
                <c:pt idx="7492">
                  <c:v>0.09</c:v>
                </c:pt>
                <c:pt idx="7493">
                  <c:v>0.09</c:v>
                </c:pt>
                <c:pt idx="7494">
                  <c:v>0.09</c:v>
                </c:pt>
                <c:pt idx="7495">
                  <c:v>0.03</c:v>
                </c:pt>
                <c:pt idx="7496">
                  <c:v>0.09</c:v>
                </c:pt>
                <c:pt idx="7497">
                  <c:v>0.03</c:v>
                </c:pt>
                <c:pt idx="7498">
                  <c:v>0.09</c:v>
                </c:pt>
                <c:pt idx="7499">
                  <c:v>0.03</c:v>
                </c:pt>
                <c:pt idx="7500">
                  <c:v>0.09</c:v>
                </c:pt>
                <c:pt idx="7501">
                  <c:v>0.06</c:v>
                </c:pt>
                <c:pt idx="7502">
                  <c:v>0.12</c:v>
                </c:pt>
                <c:pt idx="7503">
                  <c:v>0.06</c:v>
                </c:pt>
                <c:pt idx="7504">
                  <c:v>0.09</c:v>
                </c:pt>
                <c:pt idx="7505">
                  <c:v>0.03</c:v>
                </c:pt>
                <c:pt idx="7506">
                  <c:v>0.09</c:v>
                </c:pt>
                <c:pt idx="7507">
                  <c:v>0.06</c:v>
                </c:pt>
                <c:pt idx="7508">
                  <c:v>0.12</c:v>
                </c:pt>
                <c:pt idx="7509">
                  <c:v>0.03</c:v>
                </c:pt>
                <c:pt idx="7510">
                  <c:v>0.12</c:v>
                </c:pt>
                <c:pt idx="7511">
                  <c:v>0.03</c:v>
                </c:pt>
                <c:pt idx="7512">
                  <c:v>0.12</c:v>
                </c:pt>
                <c:pt idx="7513">
                  <c:v>0.03</c:v>
                </c:pt>
                <c:pt idx="7514">
                  <c:v>0.12</c:v>
                </c:pt>
                <c:pt idx="7515">
                  <c:v>0.03</c:v>
                </c:pt>
                <c:pt idx="7516">
                  <c:v>0.09</c:v>
                </c:pt>
                <c:pt idx="7517">
                  <c:v>0.03</c:v>
                </c:pt>
                <c:pt idx="7518">
                  <c:v>0.12</c:v>
                </c:pt>
                <c:pt idx="7519">
                  <c:v>0.03</c:v>
                </c:pt>
                <c:pt idx="7520">
                  <c:v>0.12</c:v>
                </c:pt>
                <c:pt idx="7521">
                  <c:v>0.03</c:v>
                </c:pt>
                <c:pt idx="7522">
                  <c:v>0.09</c:v>
                </c:pt>
                <c:pt idx="7523">
                  <c:v>0.03</c:v>
                </c:pt>
                <c:pt idx="7524">
                  <c:v>0.12</c:v>
                </c:pt>
                <c:pt idx="7525">
                  <c:v>0.03</c:v>
                </c:pt>
                <c:pt idx="7526">
                  <c:v>0.12</c:v>
                </c:pt>
                <c:pt idx="7527">
                  <c:v>0.03</c:v>
                </c:pt>
                <c:pt idx="7528">
                  <c:v>0.06</c:v>
                </c:pt>
                <c:pt idx="7529">
                  <c:v>0.03</c:v>
                </c:pt>
                <c:pt idx="7530">
                  <c:v>0.09</c:v>
                </c:pt>
                <c:pt idx="7531">
                  <c:v>0.03</c:v>
                </c:pt>
                <c:pt idx="7532">
                  <c:v>0.12</c:v>
                </c:pt>
                <c:pt idx="7533">
                  <c:v>0.03</c:v>
                </c:pt>
                <c:pt idx="7534">
                  <c:v>0.12</c:v>
                </c:pt>
                <c:pt idx="7535">
                  <c:v>0.06</c:v>
                </c:pt>
                <c:pt idx="7536">
                  <c:v>0.09</c:v>
                </c:pt>
                <c:pt idx="7537">
                  <c:v>0.03</c:v>
                </c:pt>
                <c:pt idx="7538">
                  <c:v>0.12</c:v>
                </c:pt>
                <c:pt idx="7539">
                  <c:v>0.03</c:v>
                </c:pt>
                <c:pt idx="7540">
                  <c:v>0.09</c:v>
                </c:pt>
                <c:pt idx="7541">
                  <c:v>0.06</c:v>
                </c:pt>
                <c:pt idx="7542">
                  <c:v>0.12</c:v>
                </c:pt>
                <c:pt idx="7543">
                  <c:v>0.03</c:v>
                </c:pt>
                <c:pt idx="7544">
                  <c:v>0.09</c:v>
                </c:pt>
                <c:pt idx="7545">
                  <c:v>0.03</c:v>
                </c:pt>
                <c:pt idx="7546">
                  <c:v>0.12</c:v>
                </c:pt>
                <c:pt idx="7547">
                  <c:v>0.03</c:v>
                </c:pt>
                <c:pt idx="7548">
                  <c:v>0.12</c:v>
                </c:pt>
                <c:pt idx="7549">
                  <c:v>0.03</c:v>
                </c:pt>
                <c:pt idx="7550">
                  <c:v>0.12</c:v>
                </c:pt>
                <c:pt idx="7551">
                  <c:v>0.06</c:v>
                </c:pt>
                <c:pt idx="7552">
                  <c:v>0.09</c:v>
                </c:pt>
                <c:pt idx="7553">
                  <c:v>0.03</c:v>
                </c:pt>
                <c:pt idx="7554">
                  <c:v>0.09</c:v>
                </c:pt>
                <c:pt idx="7555">
                  <c:v>0.03</c:v>
                </c:pt>
                <c:pt idx="7556">
                  <c:v>0.12</c:v>
                </c:pt>
                <c:pt idx="7557">
                  <c:v>0.06</c:v>
                </c:pt>
                <c:pt idx="7558">
                  <c:v>0.12</c:v>
                </c:pt>
                <c:pt idx="7559">
                  <c:v>0.03</c:v>
                </c:pt>
                <c:pt idx="7560">
                  <c:v>0.09</c:v>
                </c:pt>
                <c:pt idx="7561">
                  <c:v>0.03</c:v>
                </c:pt>
                <c:pt idx="7562">
                  <c:v>0.12</c:v>
                </c:pt>
                <c:pt idx="7563">
                  <c:v>0.06</c:v>
                </c:pt>
                <c:pt idx="7564">
                  <c:v>0.09</c:v>
                </c:pt>
                <c:pt idx="7565">
                  <c:v>0.03</c:v>
                </c:pt>
                <c:pt idx="7566">
                  <c:v>0.12</c:v>
                </c:pt>
                <c:pt idx="7567">
                  <c:v>0.03</c:v>
                </c:pt>
                <c:pt idx="7568">
                  <c:v>0.09</c:v>
                </c:pt>
                <c:pt idx="7569">
                  <c:v>0.03</c:v>
                </c:pt>
                <c:pt idx="7570">
                  <c:v>0.12</c:v>
                </c:pt>
                <c:pt idx="7571">
                  <c:v>0.03</c:v>
                </c:pt>
                <c:pt idx="7572">
                  <c:v>0.09</c:v>
                </c:pt>
                <c:pt idx="7573">
                  <c:v>0.03</c:v>
                </c:pt>
                <c:pt idx="7574">
                  <c:v>0.12</c:v>
                </c:pt>
                <c:pt idx="7575">
                  <c:v>0.03</c:v>
                </c:pt>
                <c:pt idx="7576">
                  <c:v>0.12</c:v>
                </c:pt>
                <c:pt idx="7577">
                  <c:v>0.03</c:v>
                </c:pt>
                <c:pt idx="7578">
                  <c:v>0.12</c:v>
                </c:pt>
                <c:pt idx="7579">
                  <c:v>0.06</c:v>
                </c:pt>
                <c:pt idx="7580">
                  <c:v>0.12</c:v>
                </c:pt>
                <c:pt idx="7581">
                  <c:v>0.03</c:v>
                </c:pt>
                <c:pt idx="7582">
                  <c:v>0.12</c:v>
                </c:pt>
                <c:pt idx="7583">
                  <c:v>0.03</c:v>
                </c:pt>
                <c:pt idx="7584">
                  <c:v>0.12</c:v>
                </c:pt>
                <c:pt idx="7585">
                  <c:v>0.03</c:v>
                </c:pt>
                <c:pt idx="7586">
                  <c:v>0.12</c:v>
                </c:pt>
                <c:pt idx="7587">
                  <c:v>0.03</c:v>
                </c:pt>
                <c:pt idx="7588">
                  <c:v>0.09</c:v>
                </c:pt>
                <c:pt idx="7589">
                  <c:v>0.03</c:v>
                </c:pt>
                <c:pt idx="7590">
                  <c:v>0.12</c:v>
                </c:pt>
                <c:pt idx="7591">
                  <c:v>0.03</c:v>
                </c:pt>
                <c:pt idx="7592">
                  <c:v>0.12</c:v>
                </c:pt>
                <c:pt idx="7593">
                  <c:v>0.03</c:v>
                </c:pt>
                <c:pt idx="7594">
                  <c:v>0.12</c:v>
                </c:pt>
                <c:pt idx="7595">
                  <c:v>0.03</c:v>
                </c:pt>
                <c:pt idx="7596">
                  <c:v>0.09</c:v>
                </c:pt>
                <c:pt idx="7597">
                  <c:v>0.03</c:v>
                </c:pt>
                <c:pt idx="7598">
                  <c:v>0.12</c:v>
                </c:pt>
                <c:pt idx="7599">
                  <c:v>0.03</c:v>
                </c:pt>
                <c:pt idx="7600">
                  <c:v>0.12</c:v>
                </c:pt>
                <c:pt idx="7601">
                  <c:v>0.06</c:v>
                </c:pt>
                <c:pt idx="7602">
                  <c:v>0.12</c:v>
                </c:pt>
                <c:pt idx="7603">
                  <c:v>0.03</c:v>
                </c:pt>
                <c:pt idx="7604">
                  <c:v>0.09</c:v>
                </c:pt>
                <c:pt idx="7605">
                  <c:v>0.03</c:v>
                </c:pt>
                <c:pt idx="7606">
                  <c:v>0.09</c:v>
                </c:pt>
                <c:pt idx="7607">
                  <c:v>0.03</c:v>
                </c:pt>
                <c:pt idx="7608">
                  <c:v>0.12</c:v>
                </c:pt>
                <c:pt idx="7609">
                  <c:v>0.03</c:v>
                </c:pt>
                <c:pt idx="7610">
                  <c:v>0.09</c:v>
                </c:pt>
                <c:pt idx="7611">
                  <c:v>0.06</c:v>
                </c:pt>
                <c:pt idx="7612">
                  <c:v>0.12</c:v>
                </c:pt>
                <c:pt idx="7613">
                  <c:v>0.09</c:v>
                </c:pt>
                <c:pt idx="7614">
                  <c:v>0.09</c:v>
                </c:pt>
                <c:pt idx="7615">
                  <c:v>0.03</c:v>
                </c:pt>
                <c:pt idx="7616">
                  <c:v>0.09</c:v>
                </c:pt>
                <c:pt idx="7617">
                  <c:v>0.03</c:v>
                </c:pt>
                <c:pt idx="7618">
                  <c:v>0.12</c:v>
                </c:pt>
                <c:pt idx="7619">
                  <c:v>0.06</c:v>
                </c:pt>
                <c:pt idx="7620">
                  <c:v>0.12</c:v>
                </c:pt>
                <c:pt idx="7621">
                  <c:v>0.03</c:v>
                </c:pt>
                <c:pt idx="7622">
                  <c:v>0.12</c:v>
                </c:pt>
                <c:pt idx="7623">
                  <c:v>0.03</c:v>
                </c:pt>
                <c:pt idx="7624">
                  <c:v>0.09</c:v>
                </c:pt>
                <c:pt idx="7625">
                  <c:v>0.06</c:v>
                </c:pt>
                <c:pt idx="7626">
                  <c:v>0.15</c:v>
                </c:pt>
                <c:pt idx="7627">
                  <c:v>0.03</c:v>
                </c:pt>
                <c:pt idx="7628">
                  <c:v>0.09</c:v>
                </c:pt>
                <c:pt idx="7629">
                  <c:v>0.06</c:v>
                </c:pt>
                <c:pt idx="7630">
                  <c:v>0.09</c:v>
                </c:pt>
                <c:pt idx="7631">
                  <c:v>0.06</c:v>
                </c:pt>
                <c:pt idx="7632">
                  <c:v>0.09</c:v>
                </c:pt>
                <c:pt idx="7633">
                  <c:v>0.03</c:v>
                </c:pt>
                <c:pt idx="7634">
                  <c:v>0.09</c:v>
                </c:pt>
                <c:pt idx="7635">
                  <c:v>0.03</c:v>
                </c:pt>
                <c:pt idx="7636">
                  <c:v>0.09</c:v>
                </c:pt>
                <c:pt idx="7637">
                  <c:v>0.03</c:v>
                </c:pt>
                <c:pt idx="7638">
                  <c:v>0.09</c:v>
                </c:pt>
                <c:pt idx="7639">
                  <c:v>0.03</c:v>
                </c:pt>
                <c:pt idx="7640">
                  <c:v>0.12</c:v>
                </c:pt>
                <c:pt idx="7641">
                  <c:v>0.06</c:v>
                </c:pt>
                <c:pt idx="7642">
                  <c:v>0.12</c:v>
                </c:pt>
                <c:pt idx="7643">
                  <c:v>0.03</c:v>
                </c:pt>
                <c:pt idx="7644">
                  <c:v>0.12</c:v>
                </c:pt>
                <c:pt idx="7645">
                  <c:v>0.03</c:v>
                </c:pt>
                <c:pt idx="7646">
                  <c:v>0.12</c:v>
                </c:pt>
                <c:pt idx="7647">
                  <c:v>0.03</c:v>
                </c:pt>
                <c:pt idx="7648">
                  <c:v>0.12</c:v>
                </c:pt>
                <c:pt idx="7649">
                  <c:v>0.03</c:v>
                </c:pt>
                <c:pt idx="7650">
                  <c:v>0.12</c:v>
                </c:pt>
                <c:pt idx="7651">
                  <c:v>0.06</c:v>
                </c:pt>
                <c:pt idx="7652">
                  <c:v>0.12</c:v>
                </c:pt>
                <c:pt idx="7653">
                  <c:v>0.06</c:v>
                </c:pt>
                <c:pt idx="7654">
                  <c:v>0.12</c:v>
                </c:pt>
                <c:pt idx="7655">
                  <c:v>0.03</c:v>
                </c:pt>
                <c:pt idx="7656">
                  <c:v>0.09</c:v>
                </c:pt>
                <c:pt idx="7657">
                  <c:v>0.03</c:v>
                </c:pt>
                <c:pt idx="7658">
                  <c:v>0.12</c:v>
                </c:pt>
                <c:pt idx="7659">
                  <c:v>0.03</c:v>
                </c:pt>
                <c:pt idx="7660">
                  <c:v>0.12</c:v>
                </c:pt>
                <c:pt idx="7661">
                  <c:v>0.03</c:v>
                </c:pt>
                <c:pt idx="7662">
                  <c:v>0.12</c:v>
                </c:pt>
                <c:pt idx="7663">
                  <c:v>0.06</c:v>
                </c:pt>
                <c:pt idx="7664">
                  <c:v>0.12</c:v>
                </c:pt>
                <c:pt idx="7665">
                  <c:v>0.03</c:v>
                </c:pt>
                <c:pt idx="7666">
                  <c:v>0.12</c:v>
                </c:pt>
                <c:pt idx="7667">
                  <c:v>0.03</c:v>
                </c:pt>
                <c:pt idx="7668">
                  <c:v>0.12</c:v>
                </c:pt>
                <c:pt idx="7669">
                  <c:v>0.03</c:v>
                </c:pt>
                <c:pt idx="7670">
                  <c:v>0.09</c:v>
                </c:pt>
                <c:pt idx="7671">
                  <c:v>0.03</c:v>
                </c:pt>
                <c:pt idx="7672">
                  <c:v>0.12</c:v>
                </c:pt>
                <c:pt idx="7673">
                  <c:v>0.03</c:v>
                </c:pt>
                <c:pt idx="7674">
                  <c:v>0.12</c:v>
                </c:pt>
                <c:pt idx="7675">
                  <c:v>0.06</c:v>
                </c:pt>
                <c:pt idx="7676">
                  <c:v>0.12</c:v>
                </c:pt>
                <c:pt idx="7677">
                  <c:v>0.03</c:v>
                </c:pt>
                <c:pt idx="7678">
                  <c:v>0.12</c:v>
                </c:pt>
                <c:pt idx="7679">
                  <c:v>0.03</c:v>
                </c:pt>
                <c:pt idx="7680">
                  <c:v>0.09</c:v>
                </c:pt>
                <c:pt idx="7681">
                  <c:v>0.03</c:v>
                </c:pt>
                <c:pt idx="7682">
                  <c:v>0.09</c:v>
                </c:pt>
                <c:pt idx="7683">
                  <c:v>0.06</c:v>
                </c:pt>
                <c:pt idx="7684">
                  <c:v>0.15</c:v>
                </c:pt>
                <c:pt idx="7685">
                  <c:v>0.03</c:v>
                </c:pt>
                <c:pt idx="7686">
                  <c:v>0.12</c:v>
                </c:pt>
                <c:pt idx="7687">
                  <c:v>0.03</c:v>
                </c:pt>
                <c:pt idx="7688">
                  <c:v>0.12</c:v>
                </c:pt>
                <c:pt idx="7689">
                  <c:v>0.06</c:v>
                </c:pt>
                <c:pt idx="7690">
                  <c:v>0.09</c:v>
                </c:pt>
                <c:pt idx="7691">
                  <c:v>0.03</c:v>
                </c:pt>
                <c:pt idx="7692">
                  <c:v>0.12</c:v>
                </c:pt>
                <c:pt idx="7693">
                  <c:v>0.03</c:v>
                </c:pt>
                <c:pt idx="7694">
                  <c:v>0.12</c:v>
                </c:pt>
                <c:pt idx="7695">
                  <c:v>0.03</c:v>
                </c:pt>
                <c:pt idx="7696">
                  <c:v>0.12</c:v>
                </c:pt>
                <c:pt idx="7697">
                  <c:v>0.03</c:v>
                </c:pt>
                <c:pt idx="7698">
                  <c:v>0.09</c:v>
                </c:pt>
                <c:pt idx="7699">
                  <c:v>0.03</c:v>
                </c:pt>
                <c:pt idx="7700">
                  <c:v>0.12</c:v>
                </c:pt>
                <c:pt idx="7701">
                  <c:v>0.03</c:v>
                </c:pt>
                <c:pt idx="7702">
                  <c:v>0.12</c:v>
                </c:pt>
                <c:pt idx="7703">
                  <c:v>0.06</c:v>
                </c:pt>
                <c:pt idx="7704">
                  <c:v>0.12</c:v>
                </c:pt>
                <c:pt idx="7705">
                  <c:v>0.03</c:v>
                </c:pt>
                <c:pt idx="7706">
                  <c:v>0.06</c:v>
                </c:pt>
                <c:pt idx="7707">
                  <c:v>0.03</c:v>
                </c:pt>
                <c:pt idx="7708">
                  <c:v>0.12</c:v>
                </c:pt>
                <c:pt idx="7709">
                  <c:v>0.03</c:v>
                </c:pt>
                <c:pt idx="7710">
                  <c:v>0.12</c:v>
                </c:pt>
                <c:pt idx="7711">
                  <c:v>0.06</c:v>
                </c:pt>
                <c:pt idx="7712">
                  <c:v>0.12</c:v>
                </c:pt>
                <c:pt idx="7713">
                  <c:v>0.03</c:v>
                </c:pt>
                <c:pt idx="7714">
                  <c:v>0.09</c:v>
                </c:pt>
                <c:pt idx="7715">
                  <c:v>0.03</c:v>
                </c:pt>
                <c:pt idx="7716">
                  <c:v>0.12</c:v>
                </c:pt>
                <c:pt idx="7717">
                  <c:v>0.03</c:v>
                </c:pt>
                <c:pt idx="7718">
                  <c:v>0.12</c:v>
                </c:pt>
                <c:pt idx="7719">
                  <c:v>0.03</c:v>
                </c:pt>
                <c:pt idx="7720">
                  <c:v>0.06</c:v>
                </c:pt>
                <c:pt idx="7721">
                  <c:v>0.03</c:v>
                </c:pt>
                <c:pt idx="7722">
                  <c:v>0.12</c:v>
                </c:pt>
                <c:pt idx="7723">
                  <c:v>0.06</c:v>
                </c:pt>
                <c:pt idx="7724">
                  <c:v>0.12</c:v>
                </c:pt>
                <c:pt idx="7725">
                  <c:v>0.03</c:v>
                </c:pt>
                <c:pt idx="7726">
                  <c:v>0.09</c:v>
                </c:pt>
                <c:pt idx="7727">
                  <c:v>0.03</c:v>
                </c:pt>
                <c:pt idx="7728">
                  <c:v>0.12</c:v>
                </c:pt>
                <c:pt idx="7729">
                  <c:v>0.06</c:v>
                </c:pt>
                <c:pt idx="7730">
                  <c:v>0.12</c:v>
                </c:pt>
                <c:pt idx="7731">
                  <c:v>0.06</c:v>
                </c:pt>
                <c:pt idx="7732">
                  <c:v>0.09</c:v>
                </c:pt>
                <c:pt idx="7733">
                  <c:v>0.06</c:v>
                </c:pt>
                <c:pt idx="7734">
                  <c:v>0.12</c:v>
                </c:pt>
                <c:pt idx="7735">
                  <c:v>0.03</c:v>
                </c:pt>
                <c:pt idx="7736">
                  <c:v>0.06</c:v>
                </c:pt>
                <c:pt idx="7737">
                  <c:v>0.06</c:v>
                </c:pt>
                <c:pt idx="7738">
                  <c:v>0.12</c:v>
                </c:pt>
                <c:pt idx="7739">
                  <c:v>0.03</c:v>
                </c:pt>
                <c:pt idx="7740">
                  <c:v>0.12</c:v>
                </c:pt>
                <c:pt idx="7741">
                  <c:v>0.06</c:v>
                </c:pt>
                <c:pt idx="7742">
                  <c:v>0.12</c:v>
                </c:pt>
                <c:pt idx="7743">
                  <c:v>0.03</c:v>
                </c:pt>
                <c:pt idx="7744">
                  <c:v>0.12</c:v>
                </c:pt>
                <c:pt idx="7745">
                  <c:v>0.03</c:v>
                </c:pt>
                <c:pt idx="7746">
                  <c:v>0.12</c:v>
                </c:pt>
                <c:pt idx="7747">
                  <c:v>0.03</c:v>
                </c:pt>
                <c:pt idx="7748">
                  <c:v>0.12</c:v>
                </c:pt>
                <c:pt idx="7749">
                  <c:v>0.03</c:v>
                </c:pt>
                <c:pt idx="7750">
                  <c:v>0.12</c:v>
                </c:pt>
                <c:pt idx="7751">
                  <c:v>0.03</c:v>
                </c:pt>
                <c:pt idx="7752">
                  <c:v>0.12</c:v>
                </c:pt>
                <c:pt idx="7753">
                  <c:v>0.06</c:v>
                </c:pt>
                <c:pt idx="7754">
                  <c:v>0.12</c:v>
                </c:pt>
                <c:pt idx="7755">
                  <c:v>0.03</c:v>
                </c:pt>
                <c:pt idx="7756">
                  <c:v>0.12</c:v>
                </c:pt>
                <c:pt idx="7757">
                  <c:v>0.03</c:v>
                </c:pt>
                <c:pt idx="7758">
                  <c:v>0.12</c:v>
                </c:pt>
                <c:pt idx="7759">
                  <c:v>0.03</c:v>
                </c:pt>
                <c:pt idx="7760">
                  <c:v>0.12</c:v>
                </c:pt>
                <c:pt idx="7761">
                  <c:v>0.03</c:v>
                </c:pt>
                <c:pt idx="7762">
                  <c:v>0.12</c:v>
                </c:pt>
                <c:pt idx="7763">
                  <c:v>0.03</c:v>
                </c:pt>
                <c:pt idx="7764">
                  <c:v>0.12</c:v>
                </c:pt>
                <c:pt idx="7765">
                  <c:v>0.03</c:v>
                </c:pt>
                <c:pt idx="7766">
                  <c:v>0.09</c:v>
                </c:pt>
                <c:pt idx="7767">
                  <c:v>0.06</c:v>
                </c:pt>
                <c:pt idx="7768">
                  <c:v>0.12</c:v>
                </c:pt>
                <c:pt idx="7769">
                  <c:v>0.03</c:v>
                </c:pt>
                <c:pt idx="7770">
                  <c:v>0.09</c:v>
                </c:pt>
                <c:pt idx="7771">
                  <c:v>0.03</c:v>
                </c:pt>
                <c:pt idx="7772">
                  <c:v>0.12</c:v>
                </c:pt>
                <c:pt idx="7773">
                  <c:v>0.03</c:v>
                </c:pt>
                <c:pt idx="7774">
                  <c:v>0.12</c:v>
                </c:pt>
                <c:pt idx="7775">
                  <c:v>0.06</c:v>
                </c:pt>
                <c:pt idx="7776">
                  <c:v>0.12</c:v>
                </c:pt>
                <c:pt idx="7777">
                  <c:v>0.03</c:v>
                </c:pt>
                <c:pt idx="7778">
                  <c:v>0.12</c:v>
                </c:pt>
                <c:pt idx="7779">
                  <c:v>0.03</c:v>
                </c:pt>
                <c:pt idx="7780">
                  <c:v>0.12</c:v>
                </c:pt>
                <c:pt idx="7781">
                  <c:v>0.03</c:v>
                </c:pt>
                <c:pt idx="7782">
                  <c:v>0.09</c:v>
                </c:pt>
                <c:pt idx="7783">
                  <c:v>0.03</c:v>
                </c:pt>
                <c:pt idx="7784">
                  <c:v>0.15</c:v>
                </c:pt>
                <c:pt idx="7785">
                  <c:v>0.03</c:v>
                </c:pt>
                <c:pt idx="7786">
                  <c:v>0.09</c:v>
                </c:pt>
                <c:pt idx="7787">
                  <c:v>0.06</c:v>
                </c:pt>
                <c:pt idx="7788">
                  <c:v>0.12</c:v>
                </c:pt>
                <c:pt idx="7789">
                  <c:v>0.03</c:v>
                </c:pt>
                <c:pt idx="7790">
                  <c:v>0.12</c:v>
                </c:pt>
                <c:pt idx="7791">
                  <c:v>0.03</c:v>
                </c:pt>
                <c:pt idx="7792">
                  <c:v>0.12</c:v>
                </c:pt>
                <c:pt idx="7793">
                  <c:v>0.03</c:v>
                </c:pt>
                <c:pt idx="7794">
                  <c:v>0.12</c:v>
                </c:pt>
                <c:pt idx="7795">
                  <c:v>0.03</c:v>
                </c:pt>
                <c:pt idx="7796">
                  <c:v>0.12</c:v>
                </c:pt>
                <c:pt idx="7797">
                  <c:v>0.03</c:v>
                </c:pt>
                <c:pt idx="7798">
                  <c:v>0.12</c:v>
                </c:pt>
                <c:pt idx="7799">
                  <c:v>0.03</c:v>
                </c:pt>
                <c:pt idx="7800">
                  <c:v>0.12</c:v>
                </c:pt>
                <c:pt idx="7801">
                  <c:v>0.03</c:v>
                </c:pt>
                <c:pt idx="7802">
                  <c:v>0.09</c:v>
                </c:pt>
                <c:pt idx="7803">
                  <c:v>0.03</c:v>
                </c:pt>
                <c:pt idx="7804">
                  <c:v>0.12</c:v>
                </c:pt>
                <c:pt idx="7805">
                  <c:v>0.03</c:v>
                </c:pt>
                <c:pt idx="7806">
                  <c:v>0.12</c:v>
                </c:pt>
                <c:pt idx="7807">
                  <c:v>0.03</c:v>
                </c:pt>
                <c:pt idx="7808">
                  <c:v>0.12</c:v>
                </c:pt>
                <c:pt idx="7809">
                  <c:v>0.03</c:v>
                </c:pt>
                <c:pt idx="7810">
                  <c:v>0.09</c:v>
                </c:pt>
                <c:pt idx="7811">
                  <c:v>0.06</c:v>
                </c:pt>
                <c:pt idx="7812">
                  <c:v>0.12</c:v>
                </c:pt>
                <c:pt idx="7813">
                  <c:v>0.03</c:v>
                </c:pt>
                <c:pt idx="7814">
                  <c:v>0.12</c:v>
                </c:pt>
                <c:pt idx="7815">
                  <c:v>0.03</c:v>
                </c:pt>
                <c:pt idx="7816">
                  <c:v>0.12</c:v>
                </c:pt>
                <c:pt idx="7817">
                  <c:v>0.03</c:v>
                </c:pt>
                <c:pt idx="7818">
                  <c:v>0.12</c:v>
                </c:pt>
                <c:pt idx="7819">
                  <c:v>0.06</c:v>
                </c:pt>
                <c:pt idx="7820">
                  <c:v>0.12</c:v>
                </c:pt>
                <c:pt idx="7821">
                  <c:v>0.03</c:v>
                </c:pt>
                <c:pt idx="7822">
                  <c:v>0.12</c:v>
                </c:pt>
                <c:pt idx="7823">
                  <c:v>0.03</c:v>
                </c:pt>
                <c:pt idx="7824">
                  <c:v>0.12</c:v>
                </c:pt>
                <c:pt idx="7825">
                  <c:v>0.03</c:v>
                </c:pt>
                <c:pt idx="7826">
                  <c:v>0.09</c:v>
                </c:pt>
                <c:pt idx="7827">
                  <c:v>0.03</c:v>
                </c:pt>
                <c:pt idx="7828">
                  <c:v>0.12</c:v>
                </c:pt>
                <c:pt idx="7829">
                  <c:v>0.03</c:v>
                </c:pt>
                <c:pt idx="7830">
                  <c:v>0.12</c:v>
                </c:pt>
                <c:pt idx="7831">
                  <c:v>0.03</c:v>
                </c:pt>
                <c:pt idx="7832">
                  <c:v>0.12</c:v>
                </c:pt>
                <c:pt idx="7833">
                  <c:v>0.03</c:v>
                </c:pt>
                <c:pt idx="7834">
                  <c:v>0.09</c:v>
                </c:pt>
                <c:pt idx="7835">
                  <c:v>0.03</c:v>
                </c:pt>
                <c:pt idx="7836">
                  <c:v>0.09</c:v>
                </c:pt>
                <c:pt idx="7837">
                  <c:v>0.03</c:v>
                </c:pt>
                <c:pt idx="7838">
                  <c:v>0.12</c:v>
                </c:pt>
                <c:pt idx="7839">
                  <c:v>0.06</c:v>
                </c:pt>
                <c:pt idx="7840">
                  <c:v>0.12</c:v>
                </c:pt>
                <c:pt idx="7841">
                  <c:v>0.03</c:v>
                </c:pt>
                <c:pt idx="7842">
                  <c:v>0.06</c:v>
                </c:pt>
                <c:pt idx="7843">
                  <c:v>0.03</c:v>
                </c:pt>
                <c:pt idx="7844">
                  <c:v>0.12</c:v>
                </c:pt>
                <c:pt idx="7845">
                  <c:v>0.03</c:v>
                </c:pt>
                <c:pt idx="7846">
                  <c:v>0.12</c:v>
                </c:pt>
                <c:pt idx="7847">
                  <c:v>0.06</c:v>
                </c:pt>
                <c:pt idx="7848">
                  <c:v>0.09</c:v>
                </c:pt>
                <c:pt idx="7849">
                  <c:v>0.03</c:v>
                </c:pt>
                <c:pt idx="7850">
                  <c:v>0.09</c:v>
                </c:pt>
                <c:pt idx="7851">
                  <c:v>0.03</c:v>
                </c:pt>
                <c:pt idx="7852">
                  <c:v>0.12</c:v>
                </c:pt>
                <c:pt idx="7853">
                  <c:v>0.09</c:v>
                </c:pt>
                <c:pt idx="7854">
                  <c:v>0.12</c:v>
                </c:pt>
                <c:pt idx="7855">
                  <c:v>0.06</c:v>
                </c:pt>
                <c:pt idx="7856">
                  <c:v>0.09</c:v>
                </c:pt>
                <c:pt idx="7857">
                  <c:v>0.06</c:v>
                </c:pt>
                <c:pt idx="7858">
                  <c:v>0.12</c:v>
                </c:pt>
                <c:pt idx="7859">
                  <c:v>0.03</c:v>
                </c:pt>
                <c:pt idx="7860">
                  <c:v>0.12</c:v>
                </c:pt>
                <c:pt idx="7861">
                  <c:v>0.03</c:v>
                </c:pt>
                <c:pt idx="7862">
                  <c:v>0.12</c:v>
                </c:pt>
                <c:pt idx="7863">
                  <c:v>0.03</c:v>
                </c:pt>
                <c:pt idx="7864">
                  <c:v>0.12</c:v>
                </c:pt>
                <c:pt idx="7865">
                  <c:v>0.03</c:v>
                </c:pt>
                <c:pt idx="7866">
                  <c:v>0.12</c:v>
                </c:pt>
                <c:pt idx="7867">
                  <c:v>0.03</c:v>
                </c:pt>
                <c:pt idx="7868">
                  <c:v>0.12</c:v>
                </c:pt>
                <c:pt idx="7869">
                  <c:v>0.03</c:v>
                </c:pt>
                <c:pt idx="7870">
                  <c:v>0.12</c:v>
                </c:pt>
                <c:pt idx="7871">
                  <c:v>0.03</c:v>
                </c:pt>
                <c:pt idx="7872">
                  <c:v>0.15</c:v>
                </c:pt>
                <c:pt idx="7873">
                  <c:v>0.03</c:v>
                </c:pt>
                <c:pt idx="7874">
                  <c:v>0.15</c:v>
                </c:pt>
                <c:pt idx="7875">
                  <c:v>0.03</c:v>
                </c:pt>
                <c:pt idx="7876">
                  <c:v>0.12</c:v>
                </c:pt>
                <c:pt idx="7877">
                  <c:v>0.03</c:v>
                </c:pt>
                <c:pt idx="7878">
                  <c:v>0.06</c:v>
                </c:pt>
                <c:pt idx="7879">
                  <c:v>0.03</c:v>
                </c:pt>
                <c:pt idx="7880">
                  <c:v>0.12</c:v>
                </c:pt>
                <c:pt idx="7881">
                  <c:v>0.06</c:v>
                </c:pt>
                <c:pt idx="7882">
                  <c:v>0.12</c:v>
                </c:pt>
                <c:pt idx="7883">
                  <c:v>0.03</c:v>
                </c:pt>
                <c:pt idx="7884">
                  <c:v>0.12</c:v>
                </c:pt>
                <c:pt idx="7885">
                  <c:v>0.03</c:v>
                </c:pt>
                <c:pt idx="7886">
                  <c:v>0.12</c:v>
                </c:pt>
                <c:pt idx="7887">
                  <c:v>0.03</c:v>
                </c:pt>
                <c:pt idx="7888">
                  <c:v>0.12</c:v>
                </c:pt>
                <c:pt idx="7889">
                  <c:v>0.03</c:v>
                </c:pt>
                <c:pt idx="7890">
                  <c:v>0.12</c:v>
                </c:pt>
                <c:pt idx="7891">
                  <c:v>0.03</c:v>
                </c:pt>
                <c:pt idx="7892">
                  <c:v>0.12</c:v>
                </c:pt>
                <c:pt idx="7893">
                  <c:v>0.03</c:v>
                </c:pt>
                <c:pt idx="7894">
                  <c:v>0.12</c:v>
                </c:pt>
                <c:pt idx="7895">
                  <c:v>0.03</c:v>
                </c:pt>
                <c:pt idx="7896">
                  <c:v>0.12</c:v>
                </c:pt>
                <c:pt idx="7897">
                  <c:v>0.03</c:v>
                </c:pt>
                <c:pt idx="7898">
                  <c:v>0.12</c:v>
                </c:pt>
                <c:pt idx="7899">
                  <c:v>0.03</c:v>
                </c:pt>
                <c:pt idx="7900">
                  <c:v>0.09</c:v>
                </c:pt>
                <c:pt idx="7901">
                  <c:v>0.03</c:v>
                </c:pt>
                <c:pt idx="7902">
                  <c:v>0.12</c:v>
                </c:pt>
                <c:pt idx="7903">
                  <c:v>0.06</c:v>
                </c:pt>
                <c:pt idx="7904">
                  <c:v>0.12</c:v>
                </c:pt>
                <c:pt idx="7905">
                  <c:v>0.06</c:v>
                </c:pt>
                <c:pt idx="7906">
                  <c:v>0.09</c:v>
                </c:pt>
                <c:pt idx="7907">
                  <c:v>0.03</c:v>
                </c:pt>
                <c:pt idx="7908">
                  <c:v>0.12</c:v>
                </c:pt>
                <c:pt idx="7909">
                  <c:v>0.03</c:v>
                </c:pt>
                <c:pt idx="7910">
                  <c:v>0.12</c:v>
                </c:pt>
                <c:pt idx="7911">
                  <c:v>0.03</c:v>
                </c:pt>
                <c:pt idx="7912">
                  <c:v>0.12</c:v>
                </c:pt>
                <c:pt idx="7913">
                  <c:v>0.03</c:v>
                </c:pt>
                <c:pt idx="7914">
                  <c:v>0.12</c:v>
                </c:pt>
                <c:pt idx="7915">
                  <c:v>0.03</c:v>
                </c:pt>
                <c:pt idx="7916">
                  <c:v>0.12</c:v>
                </c:pt>
                <c:pt idx="7917">
                  <c:v>0.03</c:v>
                </c:pt>
                <c:pt idx="7918">
                  <c:v>0.12</c:v>
                </c:pt>
                <c:pt idx="7919">
                  <c:v>0.03</c:v>
                </c:pt>
                <c:pt idx="7920">
                  <c:v>0.12</c:v>
                </c:pt>
                <c:pt idx="7921">
                  <c:v>0.03</c:v>
                </c:pt>
                <c:pt idx="7922">
                  <c:v>0.09</c:v>
                </c:pt>
                <c:pt idx="7923">
                  <c:v>0.06</c:v>
                </c:pt>
                <c:pt idx="7924">
                  <c:v>0.12</c:v>
                </c:pt>
                <c:pt idx="7925">
                  <c:v>0.03</c:v>
                </c:pt>
                <c:pt idx="7926">
                  <c:v>0.12</c:v>
                </c:pt>
                <c:pt idx="7927">
                  <c:v>0.06</c:v>
                </c:pt>
                <c:pt idx="7928">
                  <c:v>0.09</c:v>
                </c:pt>
                <c:pt idx="7929">
                  <c:v>0.06</c:v>
                </c:pt>
                <c:pt idx="7930">
                  <c:v>0.12</c:v>
                </c:pt>
                <c:pt idx="7931">
                  <c:v>0.03</c:v>
                </c:pt>
                <c:pt idx="7932">
                  <c:v>0.12</c:v>
                </c:pt>
                <c:pt idx="7933">
                  <c:v>0.03</c:v>
                </c:pt>
                <c:pt idx="7934">
                  <c:v>0.12</c:v>
                </c:pt>
                <c:pt idx="7935">
                  <c:v>0.06</c:v>
                </c:pt>
                <c:pt idx="7936">
                  <c:v>0.12</c:v>
                </c:pt>
                <c:pt idx="7937">
                  <c:v>0.03</c:v>
                </c:pt>
                <c:pt idx="7938">
                  <c:v>0.12</c:v>
                </c:pt>
                <c:pt idx="7939">
                  <c:v>0.03</c:v>
                </c:pt>
                <c:pt idx="7940">
                  <c:v>0.12</c:v>
                </c:pt>
                <c:pt idx="7941">
                  <c:v>0.03</c:v>
                </c:pt>
                <c:pt idx="7942">
                  <c:v>0.12</c:v>
                </c:pt>
                <c:pt idx="7943">
                  <c:v>0.03</c:v>
                </c:pt>
                <c:pt idx="7944">
                  <c:v>0.09</c:v>
                </c:pt>
                <c:pt idx="7945">
                  <c:v>0.06</c:v>
                </c:pt>
                <c:pt idx="7946">
                  <c:v>0.12</c:v>
                </c:pt>
                <c:pt idx="7947">
                  <c:v>0.06</c:v>
                </c:pt>
                <c:pt idx="7948">
                  <c:v>0.09</c:v>
                </c:pt>
                <c:pt idx="7949">
                  <c:v>0.03</c:v>
                </c:pt>
                <c:pt idx="7950">
                  <c:v>0.12</c:v>
                </c:pt>
                <c:pt idx="7951">
                  <c:v>0.03</c:v>
                </c:pt>
                <c:pt idx="7952">
                  <c:v>0.12</c:v>
                </c:pt>
                <c:pt idx="7953">
                  <c:v>0.03</c:v>
                </c:pt>
                <c:pt idx="7954">
                  <c:v>0.12</c:v>
                </c:pt>
                <c:pt idx="7955">
                  <c:v>0.03</c:v>
                </c:pt>
                <c:pt idx="7956">
                  <c:v>0.12</c:v>
                </c:pt>
                <c:pt idx="7957">
                  <c:v>0.03</c:v>
                </c:pt>
                <c:pt idx="7958">
                  <c:v>0.09</c:v>
                </c:pt>
                <c:pt idx="7959">
                  <c:v>0.03</c:v>
                </c:pt>
                <c:pt idx="7960">
                  <c:v>0.12</c:v>
                </c:pt>
                <c:pt idx="7961">
                  <c:v>0.03</c:v>
                </c:pt>
                <c:pt idx="7962">
                  <c:v>0.12</c:v>
                </c:pt>
                <c:pt idx="7963">
                  <c:v>0.03</c:v>
                </c:pt>
                <c:pt idx="7964">
                  <c:v>0.12</c:v>
                </c:pt>
                <c:pt idx="7965">
                  <c:v>0.03</c:v>
                </c:pt>
                <c:pt idx="7966">
                  <c:v>0.09</c:v>
                </c:pt>
                <c:pt idx="7967">
                  <c:v>0.03</c:v>
                </c:pt>
                <c:pt idx="7968">
                  <c:v>0.09</c:v>
                </c:pt>
                <c:pt idx="7969">
                  <c:v>0.06</c:v>
                </c:pt>
                <c:pt idx="7970">
                  <c:v>0.09</c:v>
                </c:pt>
                <c:pt idx="7971">
                  <c:v>0.03</c:v>
                </c:pt>
                <c:pt idx="7972">
                  <c:v>0.09</c:v>
                </c:pt>
                <c:pt idx="7973">
                  <c:v>0.09</c:v>
                </c:pt>
                <c:pt idx="7974">
                  <c:v>0.12</c:v>
                </c:pt>
                <c:pt idx="7975">
                  <c:v>0.03</c:v>
                </c:pt>
                <c:pt idx="7976">
                  <c:v>0.09</c:v>
                </c:pt>
                <c:pt idx="7977">
                  <c:v>0.06</c:v>
                </c:pt>
                <c:pt idx="7978">
                  <c:v>0.12</c:v>
                </c:pt>
                <c:pt idx="7979">
                  <c:v>0.03</c:v>
                </c:pt>
                <c:pt idx="7980">
                  <c:v>0.12</c:v>
                </c:pt>
                <c:pt idx="7981">
                  <c:v>0.03</c:v>
                </c:pt>
                <c:pt idx="7982">
                  <c:v>0.12</c:v>
                </c:pt>
                <c:pt idx="7983">
                  <c:v>0.03</c:v>
                </c:pt>
                <c:pt idx="7984">
                  <c:v>0.12</c:v>
                </c:pt>
                <c:pt idx="7985">
                  <c:v>0.03</c:v>
                </c:pt>
                <c:pt idx="7986">
                  <c:v>0.12</c:v>
                </c:pt>
                <c:pt idx="7987">
                  <c:v>0.03</c:v>
                </c:pt>
                <c:pt idx="7988">
                  <c:v>0.12</c:v>
                </c:pt>
                <c:pt idx="7989">
                  <c:v>0.03</c:v>
                </c:pt>
                <c:pt idx="7990">
                  <c:v>0.12</c:v>
                </c:pt>
                <c:pt idx="7991">
                  <c:v>0.03</c:v>
                </c:pt>
                <c:pt idx="7992">
                  <c:v>0.12</c:v>
                </c:pt>
                <c:pt idx="7993">
                  <c:v>0.03</c:v>
                </c:pt>
                <c:pt idx="7994">
                  <c:v>0.12</c:v>
                </c:pt>
                <c:pt idx="7995">
                  <c:v>0.03</c:v>
                </c:pt>
                <c:pt idx="7996">
                  <c:v>0.12</c:v>
                </c:pt>
                <c:pt idx="7997">
                  <c:v>0.06</c:v>
                </c:pt>
                <c:pt idx="7998">
                  <c:v>0.12</c:v>
                </c:pt>
                <c:pt idx="7999">
                  <c:v>0.03</c:v>
                </c:pt>
                <c:pt idx="8000">
                  <c:v>0.09</c:v>
                </c:pt>
                <c:pt idx="8001">
                  <c:v>0.06</c:v>
                </c:pt>
                <c:pt idx="8002">
                  <c:v>0.12</c:v>
                </c:pt>
                <c:pt idx="8003">
                  <c:v>0.06</c:v>
                </c:pt>
                <c:pt idx="8004">
                  <c:v>0.12</c:v>
                </c:pt>
                <c:pt idx="8005">
                  <c:v>0.03</c:v>
                </c:pt>
                <c:pt idx="8006">
                  <c:v>0.12</c:v>
                </c:pt>
                <c:pt idx="8007">
                  <c:v>0.03</c:v>
                </c:pt>
                <c:pt idx="8008">
                  <c:v>0.09</c:v>
                </c:pt>
                <c:pt idx="8009">
                  <c:v>0.03</c:v>
                </c:pt>
                <c:pt idx="8010">
                  <c:v>0.12</c:v>
                </c:pt>
                <c:pt idx="8011">
                  <c:v>0.03</c:v>
                </c:pt>
                <c:pt idx="8012">
                  <c:v>0.12</c:v>
                </c:pt>
                <c:pt idx="8013">
                  <c:v>0.03</c:v>
                </c:pt>
                <c:pt idx="8014">
                  <c:v>0.09</c:v>
                </c:pt>
                <c:pt idx="8015">
                  <c:v>0.03</c:v>
                </c:pt>
                <c:pt idx="8016">
                  <c:v>0.12</c:v>
                </c:pt>
                <c:pt idx="8017">
                  <c:v>0.03</c:v>
                </c:pt>
                <c:pt idx="8018">
                  <c:v>0.12</c:v>
                </c:pt>
                <c:pt idx="8019">
                  <c:v>0.06</c:v>
                </c:pt>
                <c:pt idx="8020">
                  <c:v>0.12</c:v>
                </c:pt>
                <c:pt idx="8021">
                  <c:v>0.03</c:v>
                </c:pt>
                <c:pt idx="8022">
                  <c:v>0.09</c:v>
                </c:pt>
                <c:pt idx="8023">
                  <c:v>0.06</c:v>
                </c:pt>
                <c:pt idx="8024">
                  <c:v>0.12</c:v>
                </c:pt>
                <c:pt idx="8025">
                  <c:v>0.03</c:v>
                </c:pt>
                <c:pt idx="8026">
                  <c:v>0.12</c:v>
                </c:pt>
                <c:pt idx="8027">
                  <c:v>0.03</c:v>
                </c:pt>
                <c:pt idx="8028">
                  <c:v>0.09</c:v>
                </c:pt>
                <c:pt idx="8029">
                  <c:v>0.03</c:v>
                </c:pt>
                <c:pt idx="8030">
                  <c:v>0.12</c:v>
                </c:pt>
                <c:pt idx="8031">
                  <c:v>0.06</c:v>
                </c:pt>
                <c:pt idx="8032">
                  <c:v>0.12</c:v>
                </c:pt>
                <c:pt idx="8033">
                  <c:v>0.03</c:v>
                </c:pt>
                <c:pt idx="8034">
                  <c:v>0.12</c:v>
                </c:pt>
                <c:pt idx="8035">
                  <c:v>0.03</c:v>
                </c:pt>
                <c:pt idx="8036">
                  <c:v>0.09</c:v>
                </c:pt>
                <c:pt idx="8037">
                  <c:v>0.03</c:v>
                </c:pt>
                <c:pt idx="8038">
                  <c:v>0.09</c:v>
                </c:pt>
                <c:pt idx="8039">
                  <c:v>0.03</c:v>
                </c:pt>
                <c:pt idx="8040">
                  <c:v>0.12</c:v>
                </c:pt>
                <c:pt idx="8041">
                  <c:v>0.03</c:v>
                </c:pt>
                <c:pt idx="8042">
                  <c:v>0.09</c:v>
                </c:pt>
                <c:pt idx="8043">
                  <c:v>0.03</c:v>
                </c:pt>
                <c:pt idx="8044">
                  <c:v>0.06</c:v>
                </c:pt>
                <c:pt idx="8045">
                  <c:v>0.03</c:v>
                </c:pt>
                <c:pt idx="8046">
                  <c:v>0.09</c:v>
                </c:pt>
                <c:pt idx="8047">
                  <c:v>0.03</c:v>
                </c:pt>
                <c:pt idx="8048">
                  <c:v>0.12</c:v>
                </c:pt>
                <c:pt idx="8049">
                  <c:v>0.03</c:v>
                </c:pt>
                <c:pt idx="8050">
                  <c:v>0.09</c:v>
                </c:pt>
                <c:pt idx="8051">
                  <c:v>0.03</c:v>
                </c:pt>
                <c:pt idx="8052">
                  <c:v>0.12</c:v>
                </c:pt>
                <c:pt idx="8053">
                  <c:v>0.03</c:v>
                </c:pt>
                <c:pt idx="8054">
                  <c:v>0.12</c:v>
                </c:pt>
                <c:pt idx="8055">
                  <c:v>0.03</c:v>
                </c:pt>
                <c:pt idx="8056">
                  <c:v>0.12</c:v>
                </c:pt>
                <c:pt idx="8057">
                  <c:v>0.03</c:v>
                </c:pt>
                <c:pt idx="8058">
                  <c:v>0.09</c:v>
                </c:pt>
                <c:pt idx="8059">
                  <c:v>0.03</c:v>
                </c:pt>
                <c:pt idx="8060">
                  <c:v>0.12</c:v>
                </c:pt>
                <c:pt idx="8061">
                  <c:v>0.03</c:v>
                </c:pt>
                <c:pt idx="8062">
                  <c:v>0.12</c:v>
                </c:pt>
                <c:pt idx="8063">
                  <c:v>0.03</c:v>
                </c:pt>
                <c:pt idx="8064">
                  <c:v>0.12</c:v>
                </c:pt>
                <c:pt idx="8065">
                  <c:v>0.03</c:v>
                </c:pt>
                <c:pt idx="8066">
                  <c:v>0.12</c:v>
                </c:pt>
                <c:pt idx="8067">
                  <c:v>0.03</c:v>
                </c:pt>
                <c:pt idx="8068">
                  <c:v>0.09</c:v>
                </c:pt>
                <c:pt idx="8069">
                  <c:v>0.03</c:v>
                </c:pt>
                <c:pt idx="8070">
                  <c:v>0.12</c:v>
                </c:pt>
                <c:pt idx="8071">
                  <c:v>0.06</c:v>
                </c:pt>
                <c:pt idx="8072">
                  <c:v>0.12</c:v>
                </c:pt>
                <c:pt idx="8073">
                  <c:v>0.03</c:v>
                </c:pt>
                <c:pt idx="8074">
                  <c:v>0.09</c:v>
                </c:pt>
                <c:pt idx="8075">
                  <c:v>0.03</c:v>
                </c:pt>
                <c:pt idx="8076">
                  <c:v>0.12</c:v>
                </c:pt>
                <c:pt idx="8077">
                  <c:v>0.03</c:v>
                </c:pt>
                <c:pt idx="8078">
                  <c:v>0.12</c:v>
                </c:pt>
                <c:pt idx="8079">
                  <c:v>0.06</c:v>
                </c:pt>
                <c:pt idx="8080">
                  <c:v>0.12</c:v>
                </c:pt>
                <c:pt idx="8081">
                  <c:v>0.03</c:v>
                </c:pt>
                <c:pt idx="8082">
                  <c:v>0.12</c:v>
                </c:pt>
                <c:pt idx="8083">
                  <c:v>0.03</c:v>
                </c:pt>
                <c:pt idx="8084">
                  <c:v>0.09</c:v>
                </c:pt>
                <c:pt idx="8085">
                  <c:v>0.03</c:v>
                </c:pt>
                <c:pt idx="8086">
                  <c:v>0.12</c:v>
                </c:pt>
                <c:pt idx="8087">
                  <c:v>0.03</c:v>
                </c:pt>
                <c:pt idx="8088">
                  <c:v>0.12</c:v>
                </c:pt>
                <c:pt idx="8089">
                  <c:v>0.03</c:v>
                </c:pt>
                <c:pt idx="8090">
                  <c:v>0.12</c:v>
                </c:pt>
                <c:pt idx="8091">
                  <c:v>0.03</c:v>
                </c:pt>
                <c:pt idx="8092">
                  <c:v>0.09</c:v>
                </c:pt>
                <c:pt idx="8093">
                  <c:v>0.09</c:v>
                </c:pt>
                <c:pt idx="8094">
                  <c:v>0.12</c:v>
                </c:pt>
                <c:pt idx="8095">
                  <c:v>0.03</c:v>
                </c:pt>
                <c:pt idx="8096">
                  <c:v>0.09</c:v>
                </c:pt>
                <c:pt idx="8097">
                  <c:v>0.06</c:v>
                </c:pt>
                <c:pt idx="8098">
                  <c:v>0.12</c:v>
                </c:pt>
                <c:pt idx="8099">
                  <c:v>0.03</c:v>
                </c:pt>
                <c:pt idx="8100">
                  <c:v>0.12</c:v>
                </c:pt>
                <c:pt idx="8101">
                  <c:v>0.03</c:v>
                </c:pt>
                <c:pt idx="8102">
                  <c:v>0.12</c:v>
                </c:pt>
                <c:pt idx="8103">
                  <c:v>0.06</c:v>
                </c:pt>
                <c:pt idx="8104">
                  <c:v>0.12</c:v>
                </c:pt>
                <c:pt idx="8105">
                  <c:v>0.03</c:v>
                </c:pt>
                <c:pt idx="8106">
                  <c:v>0.12</c:v>
                </c:pt>
                <c:pt idx="8107">
                  <c:v>0.03</c:v>
                </c:pt>
                <c:pt idx="8108">
                  <c:v>0.09</c:v>
                </c:pt>
                <c:pt idx="8109">
                  <c:v>0.03</c:v>
                </c:pt>
                <c:pt idx="8110">
                  <c:v>0.12</c:v>
                </c:pt>
                <c:pt idx="8111">
                  <c:v>0.03</c:v>
                </c:pt>
                <c:pt idx="8112">
                  <c:v>0.12</c:v>
                </c:pt>
                <c:pt idx="8113">
                  <c:v>0.03</c:v>
                </c:pt>
                <c:pt idx="8114">
                  <c:v>0.12</c:v>
                </c:pt>
                <c:pt idx="8115">
                  <c:v>0.06</c:v>
                </c:pt>
                <c:pt idx="8116">
                  <c:v>0.12</c:v>
                </c:pt>
                <c:pt idx="8117">
                  <c:v>0.03</c:v>
                </c:pt>
                <c:pt idx="8118">
                  <c:v>0.12</c:v>
                </c:pt>
                <c:pt idx="8119">
                  <c:v>0.03</c:v>
                </c:pt>
                <c:pt idx="8120">
                  <c:v>0.09</c:v>
                </c:pt>
                <c:pt idx="8121">
                  <c:v>0.03</c:v>
                </c:pt>
                <c:pt idx="8122">
                  <c:v>0.12</c:v>
                </c:pt>
                <c:pt idx="8123">
                  <c:v>0.03</c:v>
                </c:pt>
                <c:pt idx="8124">
                  <c:v>0.12</c:v>
                </c:pt>
                <c:pt idx="8125">
                  <c:v>0.03</c:v>
                </c:pt>
                <c:pt idx="8126">
                  <c:v>0.12</c:v>
                </c:pt>
                <c:pt idx="8127">
                  <c:v>0.03</c:v>
                </c:pt>
                <c:pt idx="8128">
                  <c:v>0.12</c:v>
                </c:pt>
                <c:pt idx="8129">
                  <c:v>0.03</c:v>
                </c:pt>
                <c:pt idx="8130">
                  <c:v>0.12</c:v>
                </c:pt>
                <c:pt idx="8131">
                  <c:v>0.03</c:v>
                </c:pt>
                <c:pt idx="8132">
                  <c:v>0.09</c:v>
                </c:pt>
                <c:pt idx="8133">
                  <c:v>0.03</c:v>
                </c:pt>
                <c:pt idx="8134">
                  <c:v>0.12</c:v>
                </c:pt>
                <c:pt idx="8135">
                  <c:v>0.03</c:v>
                </c:pt>
                <c:pt idx="8136">
                  <c:v>0.12</c:v>
                </c:pt>
                <c:pt idx="8137">
                  <c:v>0.03</c:v>
                </c:pt>
                <c:pt idx="8138">
                  <c:v>0.12</c:v>
                </c:pt>
                <c:pt idx="8139">
                  <c:v>0.06</c:v>
                </c:pt>
                <c:pt idx="8140">
                  <c:v>0.12</c:v>
                </c:pt>
                <c:pt idx="8141">
                  <c:v>0.03</c:v>
                </c:pt>
                <c:pt idx="8142">
                  <c:v>0.12</c:v>
                </c:pt>
                <c:pt idx="8143">
                  <c:v>0.06</c:v>
                </c:pt>
                <c:pt idx="8144">
                  <c:v>0.09</c:v>
                </c:pt>
                <c:pt idx="8145">
                  <c:v>0.03</c:v>
                </c:pt>
                <c:pt idx="8146">
                  <c:v>0.12</c:v>
                </c:pt>
                <c:pt idx="8147">
                  <c:v>0.03</c:v>
                </c:pt>
                <c:pt idx="8148">
                  <c:v>0.12</c:v>
                </c:pt>
                <c:pt idx="8149">
                  <c:v>0.03</c:v>
                </c:pt>
                <c:pt idx="8150">
                  <c:v>0.12</c:v>
                </c:pt>
                <c:pt idx="8151">
                  <c:v>0.03</c:v>
                </c:pt>
                <c:pt idx="8152">
                  <c:v>0.15</c:v>
                </c:pt>
                <c:pt idx="8153">
                  <c:v>0.03</c:v>
                </c:pt>
                <c:pt idx="8154">
                  <c:v>0.12</c:v>
                </c:pt>
                <c:pt idx="8155">
                  <c:v>0.03</c:v>
                </c:pt>
                <c:pt idx="8156">
                  <c:v>0.12</c:v>
                </c:pt>
                <c:pt idx="8157">
                  <c:v>0.03</c:v>
                </c:pt>
                <c:pt idx="8158">
                  <c:v>0.12</c:v>
                </c:pt>
                <c:pt idx="8159">
                  <c:v>0.03</c:v>
                </c:pt>
                <c:pt idx="8160">
                  <c:v>0.09</c:v>
                </c:pt>
                <c:pt idx="8161">
                  <c:v>0.03</c:v>
                </c:pt>
                <c:pt idx="8162">
                  <c:v>0.09</c:v>
                </c:pt>
                <c:pt idx="8163">
                  <c:v>0.03</c:v>
                </c:pt>
                <c:pt idx="8164">
                  <c:v>0.09</c:v>
                </c:pt>
                <c:pt idx="8165">
                  <c:v>0.03</c:v>
                </c:pt>
                <c:pt idx="8166">
                  <c:v>0.12</c:v>
                </c:pt>
                <c:pt idx="8167">
                  <c:v>0.06</c:v>
                </c:pt>
                <c:pt idx="8168">
                  <c:v>0.12</c:v>
                </c:pt>
                <c:pt idx="8169">
                  <c:v>0.03</c:v>
                </c:pt>
                <c:pt idx="8170">
                  <c:v>0.12</c:v>
                </c:pt>
                <c:pt idx="8171">
                  <c:v>0.03</c:v>
                </c:pt>
                <c:pt idx="8172">
                  <c:v>0.12</c:v>
                </c:pt>
                <c:pt idx="8173">
                  <c:v>0.03</c:v>
                </c:pt>
                <c:pt idx="8174">
                  <c:v>0.12</c:v>
                </c:pt>
                <c:pt idx="8175">
                  <c:v>0.03</c:v>
                </c:pt>
                <c:pt idx="8176">
                  <c:v>0.12</c:v>
                </c:pt>
                <c:pt idx="8177">
                  <c:v>0.03</c:v>
                </c:pt>
                <c:pt idx="8178">
                  <c:v>0.12</c:v>
                </c:pt>
                <c:pt idx="8179">
                  <c:v>0.03</c:v>
                </c:pt>
                <c:pt idx="8180">
                  <c:v>0.12</c:v>
                </c:pt>
                <c:pt idx="8181">
                  <c:v>0.06</c:v>
                </c:pt>
                <c:pt idx="8182">
                  <c:v>0.09</c:v>
                </c:pt>
                <c:pt idx="8183">
                  <c:v>0.03</c:v>
                </c:pt>
                <c:pt idx="8184">
                  <c:v>0.12</c:v>
                </c:pt>
                <c:pt idx="8185">
                  <c:v>0.03</c:v>
                </c:pt>
                <c:pt idx="8186">
                  <c:v>0.12</c:v>
                </c:pt>
                <c:pt idx="8187">
                  <c:v>0.03</c:v>
                </c:pt>
                <c:pt idx="8188">
                  <c:v>0.12</c:v>
                </c:pt>
                <c:pt idx="8189">
                  <c:v>0.03</c:v>
                </c:pt>
                <c:pt idx="8190">
                  <c:v>0.12</c:v>
                </c:pt>
                <c:pt idx="8191">
                  <c:v>0.03</c:v>
                </c:pt>
                <c:pt idx="8192">
                  <c:v>0.12</c:v>
                </c:pt>
                <c:pt idx="8193">
                  <c:v>0.03</c:v>
                </c:pt>
                <c:pt idx="8194">
                  <c:v>0.12</c:v>
                </c:pt>
                <c:pt idx="8195">
                  <c:v>0.03</c:v>
                </c:pt>
                <c:pt idx="8196">
                  <c:v>0.09</c:v>
                </c:pt>
                <c:pt idx="8197">
                  <c:v>0.03</c:v>
                </c:pt>
                <c:pt idx="8198">
                  <c:v>0.12</c:v>
                </c:pt>
                <c:pt idx="8199">
                  <c:v>0.03</c:v>
                </c:pt>
                <c:pt idx="8200">
                  <c:v>0.12</c:v>
                </c:pt>
                <c:pt idx="8201">
                  <c:v>0.03</c:v>
                </c:pt>
                <c:pt idx="8202">
                  <c:v>0.09</c:v>
                </c:pt>
                <c:pt idx="8203">
                  <c:v>0.03</c:v>
                </c:pt>
                <c:pt idx="8204">
                  <c:v>0.12</c:v>
                </c:pt>
                <c:pt idx="8205">
                  <c:v>0.03</c:v>
                </c:pt>
                <c:pt idx="8206">
                  <c:v>0.12</c:v>
                </c:pt>
                <c:pt idx="8207">
                  <c:v>0.03</c:v>
                </c:pt>
                <c:pt idx="8208">
                  <c:v>0.12</c:v>
                </c:pt>
                <c:pt idx="8209">
                  <c:v>0.03</c:v>
                </c:pt>
                <c:pt idx="8210">
                  <c:v>0.12</c:v>
                </c:pt>
                <c:pt idx="8211">
                  <c:v>0.06</c:v>
                </c:pt>
                <c:pt idx="8212">
                  <c:v>0.12</c:v>
                </c:pt>
                <c:pt idx="8213">
                  <c:v>0.09</c:v>
                </c:pt>
                <c:pt idx="8214">
                  <c:v>0.12</c:v>
                </c:pt>
                <c:pt idx="8215">
                  <c:v>0.03</c:v>
                </c:pt>
                <c:pt idx="8216">
                  <c:v>0.03</c:v>
                </c:pt>
                <c:pt idx="8217">
                  <c:v>0.06</c:v>
                </c:pt>
                <c:pt idx="8218">
                  <c:v>0.12</c:v>
                </c:pt>
                <c:pt idx="8219">
                  <c:v>0.06</c:v>
                </c:pt>
                <c:pt idx="8220">
                  <c:v>0.12</c:v>
                </c:pt>
                <c:pt idx="8221">
                  <c:v>0.03</c:v>
                </c:pt>
                <c:pt idx="8222">
                  <c:v>0.09</c:v>
                </c:pt>
                <c:pt idx="8223">
                  <c:v>0.03</c:v>
                </c:pt>
                <c:pt idx="8224">
                  <c:v>0.12</c:v>
                </c:pt>
                <c:pt idx="8225">
                  <c:v>0.03</c:v>
                </c:pt>
                <c:pt idx="8226">
                  <c:v>0.12</c:v>
                </c:pt>
                <c:pt idx="8227">
                  <c:v>0.03</c:v>
                </c:pt>
                <c:pt idx="8228">
                  <c:v>0.12</c:v>
                </c:pt>
                <c:pt idx="8229">
                  <c:v>0.03</c:v>
                </c:pt>
                <c:pt idx="8230">
                  <c:v>0.09</c:v>
                </c:pt>
                <c:pt idx="8231">
                  <c:v>0.06</c:v>
                </c:pt>
                <c:pt idx="8232">
                  <c:v>0.09</c:v>
                </c:pt>
                <c:pt idx="8233">
                  <c:v>0.03</c:v>
                </c:pt>
                <c:pt idx="8234">
                  <c:v>0.12</c:v>
                </c:pt>
                <c:pt idx="8235">
                  <c:v>0.03</c:v>
                </c:pt>
                <c:pt idx="8236">
                  <c:v>0.12</c:v>
                </c:pt>
                <c:pt idx="8237">
                  <c:v>0.06</c:v>
                </c:pt>
                <c:pt idx="8238">
                  <c:v>0.12</c:v>
                </c:pt>
                <c:pt idx="8239">
                  <c:v>0.03</c:v>
                </c:pt>
                <c:pt idx="8240">
                  <c:v>0.12</c:v>
                </c:pt>
                <c:pt idx="8241">
                  <c:v>0.03</c:v>
                </c:pt>
                <c:pt idx="8242">
                  <c:v>0.09</c:v>
                </c:pt>
                <c:pt idx="8243">
                  <c:v>0.03</c:v>
                </c:pt>
                <c:pt idx="8244">
                  <c:v>0.09</c:v>
                </c:pt>
                <c:pt idx="8245">
                  <c:v>0.03</c:v>
                </c:pt>
                <c:pt idx="8246">
                  <c:v>0.12</c:v>
                </c:pt>
                <c:pt idx="8247">
                  <c:v>0.06</c:v>
                </c:pt>
                <c:pt idx="8248">
                  <c:v>0.12</c:v>
                </c:pt>
                <c:pt idx="8249">
                  <c:v>0.03</c:v>
                </c:pt>
                <c:pt idx="8250">
                  <c:v>0.12</c:v>
                </c:pt>
                <c:pt idx="8251">
                  <c:v>0.03</c:v>
                </c:pt>
                <c:pt idx="8252">
                  <c:v>0.12</c:v>
                </c:pt>
                <c:pt idx="8253">
                  <c:v>0.03</c:v>
                </c:pt>
                <c:pt idx="8254">
                  <c:v>0.12</c:v>
                </c:pt>
                <c:pt idx="8255">
                  <c:v>0.06</c:v>
                </c:pt>
                <c:pt idx="8256">
                  <c:v>0.12</c:v>
                </c:pt>
                <c:pt idx="8257">
                  <c:v>0.06</c:v>
                </c:pt>
                <c:pt idx="8258">
                  <c:v>0.09</c:v>
                </c:pt>
                <c:pt idx="8259">
                  <c:v>0.03</c:v>
                </c:pt>
                <c:pt idx="8260">
                  <c:v>0.12</c:v>
                </c:pt>
                <c:pt idx="8261">
                  <c:v>0.06</c:v>
                </c:pt>
                <c:pt idx="8262">
                  <c:v>0.12</c:v>
                </c:pt>
                <c:pt idx="8263">
                  <c:v>0.03</c:v>
                </c:pt>
                <c:pt idx="8264">
                  <c:v>0.12</c:v>
                </c:pt>
                <c:pt idx="8265">
                  <c:v>0.03</c:v>
                </c:pt>
                <c:pt idx="8266">
                  <c:v>0.12</c:v>
                </c:pt>
                <c:pt idx="8267">
                  <c:v>0.03</c:v>
                </c:pt>
                <c:pt idx="8268">
                  <c:v>0.09</c:v>
                </c:pt>
                <c:pt idx="8269">
                  <c:v>0.03</c:v>
                </c:pt>
                <c:pt idx="8270">
                  <c:v>0.09</c:v>
                </c:pt>
                <c:pt idx="8271">
                  <c:v>0.03</c:v>
                </c:pt>
                <c:pt idx="8272">
                  <c:v>0.09</c:v>
                </c:pt>
                <c:pt idx="8273">
                  <c:v>0.03</c:v>
                </c:pt>
                <c:pt idx="8274">
                  <c:v>0.09</c:v>
                </c:pt>
                <c:pt idx="8275">
                  <c:v>0.03</c:v>
                </c:pt>
                <c:pt idx="8276">
                  <c:v>0.12</c:v>
                </c:pt>
                <c:pt idx="8277">
                  <c:v>0.03</c:v>
                </c:pt>
                <c:pt idx="8278">
                  <c:v>0.12</c:v>
                </c:pt>
                <c:pt idx="8279">
                  <c:v>0.03</c:v>
                </c:pt>
                <c:pt idx="8280">
                  <c:v>0.12</c:v>
                </c:pt>
                <c:pt idx="8281">
                  <c:v>0.06</c:v>
                </c:pt>
                <c:pt idx="8282">
                  <c:v>0.12</c:v>
                </c:pt>
                <c:pt idx="8283">
                  <c:v>0.03</c:v>
                </c:pt>
                <c:pt idx="8284">
                  <c:v>0.12</c:v>
                </c:pt>
                <c:pt idx="8285">
                  <c:v>0.03</c:v>
                </c:pt>
                <c:pt idx="8286">
                  <c:v>0.12</c:v>
                </c:pt>
                <c:pt idx="8287">
                  <c:v>0.03</c:v>
                </c:pt>
                <c:pt idx="8288">
                  <c:v>0.12</c:v>
                </c:pt>
                <c:pt idx="8289">
                  <c:v>0.03</c:v>
                </c:pt>
                <c:pt idx="8290">
                  <c:v>0.12</c:v>
                </c:pt>
                <c:pt idx="8291">
                  <c:v>0.03</c:v>
                </c:pt>
                <c:pt idx="8292">
                  <c:v>0.12</c:v>
                </c:pt>
                <c:pt idx="8293">
                  <c:v>0.03</c:v>
                </c:pt>
                <c:pt idx="8294">
                  <c:v>0.12</c:v>
                </c:pt>
                <c:pt idx="8295">
                  <c:v>0.06</c:v>
                </c:pt>
                <c:pt idx="8296">
                  <c:v>0.12</c:v>
                </c:pt>
                <c:pt idx="8297">
                  <c:v>0.03</c:v>
                </c:pt>
                <c:pt idx="8298">
                  <c:v>0.06</c:v>
                </c:pt>
                <c:pt idx="8299">
                  <c:v>0.06</c:v>
                </c:pt>
                <c:pt idx="8300">
                  <c:v>0.09</c:v>
                </c:pt>
                <c:pt idx="8301">
                  <c:v>0.03</c:v>
                </c:pt>
                <c:pt idx="8302">
                  <c:v>0.12</c:v>
                </c:pt>
                <c:pt idx="8303">
                  <c:v>0.03</c:v>
                </c:pt>
                <c:pt idx="8304">
                  <c:v>0.09</c:v>
                </c:pt>
                <c:pt idx="8305">
                  <c:v>0.03</c:v>
                </c:pt>
                <c:pt idx="8306">
                  <c:v>0.12</c:v>
                </c:pt>
                <c:pt idx="8307">
                  <c:v>0.03</c:v>
                </c:pt>
                <c:pt idx="8308">
                  <c:v>0.12</c:v>
                </c:pt>
                <c:pt idx="8309">
                  <c:v>0.03</c:v>
                </c:pt>
                <c:pt idx="8310">
                  <c:v>0.12</c:v>
                </c:pt>
                <c:pt idx="8311">
                  <c:v>0.03</c:v>
                </c:pt>
                <c:pt idx="8312">
                  <c:v>0.12</c:v>
                </c:pt>
                <c:pt idx="8313">
                  <c:v>0.03</c:v>
                </c:pt>
                <c:pt idx="8314">
                  <c:v>0.15</c:v>
                </c:pt>
                <c:pt idx="8315">
                  <c:v>0.03</c:v>
                </c:pt>
                <c:pt idx="8316">
                  <c:v>0.12</c:v>
                </c:pt>
                <c:pt idx="8317">
                  <c:v>0.03</c:v>
                </c:pt>
                <c:pt idx="8318">
                  <c:v>0.12</c:v>
                </c:pt>
                <c:pt idx="8319">
                  <c:v>0.06</c:v>
                </c:pt>
                <c:pt idx="8320">
                  <c:v>0.12</c:v>
                </c:pt>
                <c:pt idx="8321">
                  <c:v>0.03</c:v>
                </c:pt>
                <c:pt idx="8322">
                  <c:v>0.12</c:v>
                </c:pt>
                <c:pt idx="8323">
                  <c:v>0.03</c:v>
                </c:pt>
                <c:pt idx="8324">
                  <c:v>0.09</c:v>
                </c:pt>
                <c:pt idx="8325">
                  <c:v>0.03</c:v>
                </c:pt>
                <c:pt idx="8326">
                  <c:v>0.09</c:v>
                </c:pt>
                <c:pt idx="8327">
                  <c:v>0.03</c:v>
                </c:pt>
                <c:pt idx="8328">
                  <c:v>0.09</c:v>
                </c:pt>
                <c:pt idx="8329">
                  <c:v>0.06</c:v>
                </c:pt>
                <c:pt idx="8330">
                  <c:v>0.12</c:v>
                </c:pt>
                <c:pt idx="8331">
                  <c:v>0.03</c:v>
                </c:pt>
                <c:pt idx="8332">
                  <c:v>0.12</c:v>
                </c:pt>
                <c:pt idx="8333">
                  <c:v>0.06</c:v>
                </c:pt>
                <c:pt idx="8334">
                  <c:v>0.12</c:v>
                </c:pt>
                <c:pt idx="8335">
                  <c:v>0.03</c:v>
                </c:pt>
                <c:pt idx="8336">
                  <c:v>0.09</c:v>
                </c:pt>
                <c:pt idx="8337">
                  <c:v>0.03</c:v>
                </c:pt>
                <c:pt idx="8338">
                  <c:v>0.12</c:v>
                </c:pt>
                <c:pt idx="8339">
                  <c:v>0.03</c:v>
                </c:pt>
                <c:pt idx="8340">
                  <c:v>0.12</c:v>
                </c:pt>
                <c:pt idx="8341">
                  <c:v>0.03</c:v>
                </c:pt>
                <c:pt idx="8342">
                  <c:v>0.12</c:v>
                </c:pt>
                <c:pt idx="8343">
                  <c:v>0.06</c:v>
                </c:pt>
                <c:pt idx="8344">
                  <c:v>0.09</c:v>
                </c:pt>
                <c:pt idx="8345">
                  <c:v>0.03</c:v>
                </c:pt>
                <c:pt idx="8346">
                  <c:v>0.09</c:v>
                </c:pt>
                <c:pt idx="8347">
                  <c:v>0.03</c:v>
                </c:pt>
                <c:pt idx="8348">
                  <c:v>0.09</c:v>
                </c:pt>
                <c:pt idx="8349">
                  <c:v>0.03</c:v>
                </c:pt>
                <c:pt idx="8350">
                  <c:v>0.09</c:v>
                </c:pt>
                <c:pt idx="8351">
                  <c:v>0.03</c:v>
                </c:pt>
                <c:pt idx="8352">
                  <c:v>0.12</c:v>
                </c:pt>
                <c:pt idx="8353">
                  <c:v>0.06</c:v>
                </c:pt>
                <c:pt idx="8354">
                  <c:v>0.12</c:v>
                </c:pt>
                <c:pt idx="8355">
                  <c:v>0.03</c:v>
                </c:pt>
                <c:pt idx="8356">
                  <c:v>0.12</c:v>
                </c:pt>
                <c:pt idx="8357">
                  <c:v>0.03</c:v>
                </c:pt>
                <c:pt idx="8358">
                  <c:v>0.12</c:v>
                </c:pt>
                <c:pt idx="8359">
                  <c:v>0.03</c:v>
                </c:pt>
                <c:pt idx="8360">
                  <c:v>0.09</c:v>
                </c:pt>
                <c:pt idx="8361">
                  <c:v>0.03</c:v>
                </c:pt>
                <c:pt idx="8362">
                  <c:v>0.09</c:v>
                </c:pt>
                <c:pt idx="8363">
                  <c:v>0.03</c:v>
                </c:pt>
                <c:pt idx="8364">
                  <c:v>0.09</c:v>
                </c:pt>
                <c:pt idx="8365">
                  <c:v>0.03</c:v>
                </c:pt>
                <c:pt idx="8366">
                  <c:v>0.09</c:v>
                </c:pt>
                <c:pt idx="8367">
                  <c:v>0.03</c:v>
                </c:pt>
                <c:pt idx="8368">
                  <c:v>0.12</c:v>
                </c:pt>
                <c:pt idx="8369">
                  <c:v>0.06</c:v>
                </c:pt>
                <c:pt idx="8370">
                  <c:v>0.12</c:v>
                </c:pt>
                <c:pt idx="8371">
                  <c:v>0.06</c:v>
                </c:pt>
                <c:pt idx="8372">
                  <c:v>0.09</c:v>
                </c:pt>
                <c:pt idx="8373">
                  <c:v>0.03</c:v>
                </c:pt>
                <c:pt idx="8374">
                  <c:v>0.12</c:v>
                </c:pt>
                <c:pt idx="8375">
                  <c:v>0.03</c:v>
                </c:pt>
                <c:pt idx="8376">
                  <c:v>0.12</c:v>
                </c:pt>
                <c:pt idx="8377">
                  <c:v>0.03</c:v>
                </c:pt>
                <c:pt idx="8378">
                  <c:v>0.12</c:v>
                </c:pt>
                <c:pt idx="8379">
                  <c:v>0.03</c:v>
                </c:pt>
                <c:pt idx="8380">
                  <c:v>0.09</c:v>
                </c:pt>
                <c:pt idx="8381">
                  <c:v>0.03</c:v>
                </c:pt>
                <c:pt idx="8382">
                  <c:v>0.12</c:v>
                </c:pt>
                <c:pt idx="8383">
                  <c:v>0.03</c:v>
                </c:pt>
                <c:pt idx="8384">
                  <c:v>0.12</c:v>
                </c:pt>
                <c:pt idx="8385">
                  <c:v>0.06</c:v>
                </c:pt>
                <c:pt idx="8386">
                  <c:v>0.12</c:v>
                </c:pt>
                <c:pt idx="8387">
                  <c:v>0.03</c:v>
                </c:pt>
                <c:pt idx="8388">
                  <c:v>0.12</c:v>
                </c:pt>
                <c:pt idx="8389">
                  <c:v>0.03</c:v>
                </c:pt>
                <c:pt idx="8390">
                  <c:v>0.12</c:v>
                </c:pt>
                <c:pt idx="8391">
                  <c:v>0.03</c:v>
                </c:pt>
                <c:pt idx="8392">
                  <c:v>0.12</c:v>
                </c:pt>
                <c:pt idx="8393">
                  <c:v>0.03</c:v>
                </c:pt>
                <c:pt idx="8394">
                  <c:v>0.09</c:v>
                </c:pt>
                <c:pt idx="8395">
                  <c:v>0.03</c:v>
                </c:pt>
                <c:pt idx="8396">
                  <c:v>0.12</c:v>
                </c:pt>
                <c:pt idx="8397">
                  <c:v>0.03</c:v>
                </c:pt>
                <c:pt idx="8398">
                  <c:v>0.09</c:v>
                </c:pt>
                <c:pt idx="8399">
                  <c:v>0.03</c:v>
                </c:pt>
                <c:pt idx="8400">
                  <c:v>0.12</c:v>
                </c:pt>
                <c:pt idx="8401">
                  <c:v>0.03</c:v>
                </c:pt>
                <c:pt idx="8402">
                  <c:v>0.12</c:v>
                </c:pt>
                <c:pt idx="8403">
                  <c:v>0.06</c:v>
                </c:pt>
                <c:pt idx="8404">
                  <c:v>0.09</c:v>
                </c:pt>
                <c:pt idx="8405">
                  <c:v>0.03</c:v>
                </c:pt>
                <c:pt idx="8406">
                  <c:v>0.09</c:v>
                </c:pt>
                <c:pt idx="8407">
                  <c:v>0.03</c:v>
                </c:pt>
                <c:pt idx="8408">
                  <c:v>0.12</c:v>
                </c:pt>
                <c:pt idx="8409">
                  <c:v>0.06</c:v>
                </c:pt>
                <c:pt idx="8410">
                  <c:v>0.12</c:v>
                </c:pt>
                <c:pt idx="8411">
                  <c:v>0.06</c:v>
                </c:pt>
                <c:pt idx="8412">
                  <c:v>0.12</c:v>
                </c:pt>
                <c:pt idx="8413">
                  <c:v>0.03</c:v>
                </c:pt>
                <c:pt idx="8414">
                  <c:v>0.12</c:v>
                </c:pt>
                <c:pt idx="8415">
                  <c:v>0.03</c:v>
                </c:pt>
                <c:pt idx="8416">
                  <c:v>0.12</c:v>
                </c:pt>
                <c:pt idx="8417">
                  <c:v>0.03</c:v>
                </c:pt>
                <c:pt idx="8418">
                  <c:v>0.12</c:v>
                </c:pt>
                <c:pt idx="8419">
                  <c:v>0.03</c:v>
                </c:pt>
                <c:pt idx="8420">
                  <c:v>0.09</c:v>
                </c:pt>
                <c:pt idx="8421">
                  <c:v>0.03</c:v>
                </c:pt>
                <c:pt idx="8422">
                  <c:v>0.09</c:v>
                </c:pt>
                <c:pt idx="8423">
                  <c:v>0.03</c:v>
                </c:pt>
                <c:pt idx="8424">
                  <c:v>0.12</c:v>
                </c:pt>
                <c:pt idx="8425">
                  <c:v>0.06</c:v>
                </c:pt>
                <c:pt idx="8426">
                  <c:v>0.09</c:v>
                </c:pt>
                <c:pt idx="8427">
                  <c:v>0.06</c:v>
                </c:pt>
                <c:pt idx="8428">
                  <c:v>0.12</c:v>
                </c:pt>
                <c:pt idx="8429">
                  <c:v>0.03</c:v>
                </c:pt>
                <c:pt idx="8430">
                  <c:v>0.12</c:v>
                </c:pt>
                <c:pt idx="8431">
                  <c:v>0.03</c:v>
                </c:pt>
                <c:pt idx="8432">
                  <c:v>0.09</c:v>
                </c:pt>
                <c:pt idx="8433">
                  <c:v>0.03</c:v>
                </c:pt>
                <c:pt idx="8434">
                  <c:v>0.12</c:v>
                </c:pt>
                <c:pt idx="8435">
                  <c:v>0.03</c:v>
                </c:pt>
                <c:pt idx="8436">
                  <c:v>0.12</c:v>
                </c:pt>
                <c:pt idx="8437">
                  <c:v>0.03</c:v>
                </c:pt>
                <c:pt idx="8438">
                  <c:v>0.12</c:v>
                </c:pt>
                <c:pt idx="8439">
                  <c:v>0.06</c:v>
                </c:pt>
                <c:pt idx="8440">
                  <c:v>0.12</c:v>
                </c:pt>
                <c:pt idx="8441">
                  <c:v>0.03</c:v>
                </c:pt>
                <c:pt idx="8442">
                  <c:v>0.03</c:v>
                </c:pt>
                <c:pt idx="8443">
                  <c:v>0.03</c:v>
                </c:pt>
                <c:pt idx="8444">
                  <c:v>0.09</c:v>
                </c:pt>
                <c:pt idx="8445">
                  <c:v>0.03</c:v>
                </c:pt>
                <c:pt idx="8446">
                  <c:v>0.12</c:v>
                </c:pt>
                <c:pt idx="8447">
                  <c:v>0.03</c:v>
                </c:pt>
                <c:pt idx="8448">
                  <c:v>0.09</c:v>
                </c:pt>
                <c:pt idx="8449">
                  <c:v>0.03</c:v>
                </c:pt>
                <c:pt idx="8450">
                  <c:v>0.09</c:v>
                </c:pt>
                <c:pt idx="8451">
                  <c:v>0.03</c:v>
                </c:pt>
                <c:pt idx="8452">
                  <c:v>0.12</c:v>
                </c:pt>
                <c:pt idx="8453">
                  <c:v>0.09</c:v>
                </c:pt>
                <c:pt idx="8454">
                  <c:v>0.12</c:v>
                </c:pt>
                <c:pt idx="8455">
                  <c:v>0.03</c:v>
                </c:pt>
                <c:pt idx="8456">
                  <c:v>0.09</c:v>
                </c:pt>
                <c:pt idx="8457">
                  <c:v>0.03</c:v>
                </c:pt>
                <c:pt idx="8458">
                  <c:v>0.12</c:v>
                </c:pt>
                <c:pt idx="8459">
                  <c:v>0.03</c:v>
                </c:pt>
                <c:pt idx="8460">
                  <c:v>0.09</c:v>
                </c:pt>
                <c:pt idx="8461">
                  <c:v>0.03</c:v>
                </c:pt>
                <c:pt idx="8462">
                  <c:v>0.12</c:v>
                </c:pt>
                <c:pt idx="8463">
                  <c:v>0.03</c:v>
                </c:pt>
                <c:pt idx="8464">
                  <c:v>0.12</c:v>
                </c:pt>
                <c:pt idx="8465">
                  <c:v>0.03</c:v>
                </c:pt>
                <c:pt idx="8466">
                  <c:v>0.12</c:v>
                </c:pt>
                <c:pt idx="8467">
                  <c:v>0.06</c:v>
                </c:pt>
                <c:pt idx="8468">
                  <c:v>0.12</c:v>
                </c:pt>
                <c:pt idx="8469">
                  <c:v>0.03</c:v>
                </c:pt>
                <c:pt idx="8470">
                  <c:v>0.12</c:v>
                </c:pt>
                <c:pt idx="8471">
                  <c:v>0.03</c:v>
                </c:pt>
                <c:pt idx="8472">
                  <c:v>0.12</c:v>
                </c:pt>
                <c:pt idx="8473">
                  <c:v>0.03</c:v>
                </c:pt>
                <c:pt idx="8474">
                  <c:v>0.12</c:v>
                </c:pt>
                <c:pt idx="8475">
                  <c:v>0.03</c:v>
                </c:pt>
                <c:pt idx="8476">
                  <c:v>0.09</c:v>
                </c:pt>
                <c:pt idx="8477">
                  <c:v>0.03</c:v>
                </c:pt>
                <c:pt idx="8478">
                  <c:v>0.12</c:v>
                </c:pt>
                <c:pt idx="8479">
                  <c:v>0.06</c:v>
                </c:pt>
                <c:pt idx="8480">
                  <c:v>0.12</c:v>
                </c:pt>
                <c:pt idx="8481">
                  <c:v>0.03</c:v>
                </c:pt>
                <c:pt idx="8482">
                  <c:v>0.09</c:v>
                </c:pt>
                <c:pt idx="8483">
                  <c:v>0.03</c:v>
                </c:pt>
                <c:pt idx="8484">
                  <c:v>0.09</c:v>
                </c:pt>
                <c:pt idx="8485">
                  <c:v>0.06</c:v>
                </c:pt>
                <c:pt idx="8486">
                  <c:v>0.12</c:v>
                </c:pt>
                <c:pt idx="8487">
                  <c:v>0.06</c:v>
                </c:pt>
                <c:pt idx="8488">
                  <c:v>0.09</c:v>
                </c:pt>
                <c:pt idx="8489">
                  <c:v>0.03</c:v>
                </c:pt>
                <c:pt idx="8490">
                  <c:v>0.12</c:v>
                </c:pt>
                <c:pt idx="8491">
                  <c:v>0.03</c:v>
                </c:pt>
                <c:pt idx="8492">
                  <c:v>0.12</c:v>
                </c:pt>
                <c:pt idx="8493">
                  <c:v>0.03</c:v>
                </c:pt>
                <c:pt idx="8494">
                  <c:v>0.12</c:v>
                </c:pt>
                <c:pt idx="8495">
                  <c:v>0.03</c:v>
                </c:pt>
                <c:pt idx="8496">
                  <c:v>0.09</c:v>
                </c:pt>
                <c:pt idx="8497">
                  <c:v>0.03</c:v>
                </c:pt>
                <c:pt idx="8498">
                  <c:v>0.09</c:v>
                </c:pt>
                <c:pt idx="8499">
                  <c:v>0.03</c:v>
                </c:pt>
                <c:pt idx="8500">
                  <c:v>0.12</c:v>
                </c:pt>
                <c:pt idx="8501">
                  <c:v>0.06</c:v>
                </c:pt>
                <c:pt idx="8502">
                  <c:v>0.12</c:v>
                </c:pt>
                <c:pt idx="8503">
                  <c:v>0.03</c:v>
                </c:pt>
                <c:pt idx="8504">
                  <c:v>0.09</c:v>
                </c:pt>
                <c:pt idx="8505">
                  <c:v>0.03</c:v>
                </c:pt>
                <c:pt idx="8506">
                  <c:v>0.12</c:v>
                </c:pt>
                <c:pt idx="8507">
                  <c:v>0.03</c:v>
                </c:pt>
                <c:pt idx="8508">
                  <c:v>0.12</c:v>
                </c:pt>
                <c:pt idx="8509">
                  <c:v>0.06</c:v>
                </c:pt>
                <c:pt idx="8510">
                  <c:v>0.09</c:v>
                </c:pt>
                <c:pt idx="8511">
                  <c:v>0.03</c:v>
                </c:pt>
                <c:pt idx="8512">
                  <c:v>0.12</c:v>
                </c:pt>
                <c:pt idx="8513">
                  <c:v>0.03</c:v>
                </c:pt>
                <c:pt idx="8514">
                  <c:v>0.09</c:v>
                </c:pt>
                <c:pt idx="8515">
                  <c:v>0.03</c:v>
                </c:pt>
                <c:pt idx="8516">
                  <c:v>0.12</c:v>
                </c:pt>
                <c:pt idx="8517">
                  <c:v>0.03</c:v>
                </c:pt>
                <c:pt idx="8518">
                  <c:v>0.12</c:v>
                </c:pt>
                <c:pt idx="8519">
                  <c:v>0.03</c:v>
                </c:pt>
                <c:pt idx="8520">
                  <c:v>0.09</c:v>
                </c:pt>
                <c:pt idx="8521">
                  <c:v>0.03</c:v>
                </c:pt>
                <c:pt idx="8522">
                  <c:v>0.12</c:v>
                </c:pt>
                <c:pt idx="8523">
                  <c:v>0.06</c:v>
                </c:pt>
                <c:pt idx="8524">
                  <c:v>0.12</c:v>
                </c:pt>
                <c:pt idx="8525">
                  <c:v>0.03</c:v>
                </c:pt>
                <c:pt idx="8526">
                  <c:v>0.12</c:v>
                </c:pt>
                <c:pt idx="8527">
                  <c:v>0.03</c:v>
                </c:pt>
                <c:pt idx="8528">
                  <c:v>0.12</c:v>
                </c:pt>
                <c:pt idx="8529">
                  <c:v>0.03</c:v>
                </c:pt>
                <c:pt idx="8530">
                  <c:v>0.12</c:v>
                </c:pt>
                <c:pt idx="8531">
                  <c:v>0.03</c:v>
                </c:pt>
                <c:pt idx="8532">
                  <c:v>0.12</c:v>
                </c:pt>
                <c:pt idx="8533">
                  <c:v>0.03</c:v>
                </c:pt>
                <c:pt idx="8534">
                  <c:v>0.09</c:v>
                </c:pt>
                <c:pt idx="8535">
                  <c:v>0.06</c:v>
                </c:pt>
                <c:pt idx="8536">
                  <c:v>0.15</c:v>
                </c:pt>
                <c:pt idx="8537">
                  <c:v>0.03</c:v>
                </c:pt>
                <c:pt idx="8538">
                  <c:v>0.12</c:v>
                </c:pt>
                <c:pt idx="8539">
                  <c:v>0.03</c:v>
                </c:pt>
                <c:pt idx="8540">
                  <c:v>0.09</c:v>
                </c:pt>
                <c:pt idx="8541">
                  <c:v>0.03</c:v>
                </c:pt>
                <c:pt idx="8542">
                  <c:v>0.12</c:v>
                </c:pt>
                <c:pt idx="8543">
                  <c:v>0.03</c:v>
                </c:pt>
                <c:pt idx="8544">
                  <c:v>0.15</c:v>
                </c:pt>
                <c:pt idx="8545">
                  <c:v>0.03</c:v>
                </c:pt>
                <c:pt idx="8546">
                  <c:v>0.12</c:v>
                </c:pt>
                <c:pt idx="8547">
                  <c:v>0.03</c:v>
                </c:pt>
                <c:pt idx="8548">
                  <c:v>0.12</c:v>
                </c:pt>
                <c:pt idx="8549">
                  <c:v>0.03</c:v>
                </c:pt>
                <c:pt idx="8550">
                  <c:v>0.09</c:v>
                </c:pt>
                <c:pt idx="8551">
                  <c:v>0.06</c:v>
                </c:pt>
                <c:pt idx="8552">
                  <c:v>0.09</c:v>
                </c:pt>
                <c:pt idx="8553">
                  <c:v>0.03</c:v>
                </c:pt>
                <c:pt idx="8554">
                  <c:v>0.12</c:v>
                </c:pt>
                <c:pt idx="8555">
                  <c:v>0.03</c:v>
                </c:pt>
                <c:pt idx="8556">
                  <c:v>0.09</c:v>
                </c:pt>
                <c:pt idx="8557">
                  <c:v>0.03</c:v>
                </c:pt>
                <c:pt idx="8558">
                  <c:v>0.12</c:v>
                </c:pt>
                <c:pt idx="8559">
                  <c:v>0.03</c:v>
                </c:pt>
                <c:pt idx="8560">
                  <c:v>0.09</c:v>
                </c:pt>
                <c:pt idx="8561">
                  <c:v>0.03</c:v>
                </c:pt>
                <c:pt idx="8562">
                  <c:v>0.09</c:v>
                </c:pt>
                <c:pt idx="8563">
                  <c:v>0.03</c:v>
                </c:pt>
                <c:pt idx="8564">
                  <c:v>0.12</c:v>
                </c:pt>
                <c:pt idx="8565">
                  <c:v>0.03</c:v>
                </c:pt>
                <c:pt idx="8566">
                  <c:v>0.12</c:v>
                </c:pt>
                <c:pt idx="8567">
                  <c:v>0.06</c:v>
                </c:pt>
                <c:pt idx="8568">
                  <c:v>0.12</c:v>
                </c:pt>
                <c:pt idx="8569">
                  <c:v>0.06</c:v>
                </c:pt>
                <c:pt idx="8570">
                  <c:v>0.09</c:v>
                </c:pt>
                <c:pt idx="8571">
                  <c:v>0.03</c:v>
                </c:pt>
                <c:pt idx="8572">
                  <c:v>0.12</c:v>
                </c:pt>
                <c:pt idx="8573">
                  <c:v>0.09</c:v>
                </c:pt>
                <c:pt idx="8574">
                  <c:v>0.09</c:v>
                </c:pt>
                <c:pt idx="8575">
                  <c:v>0.03</c:v>
                </c:pt>
                <c:pt idx="8576">
                  <c:v>0.12</c:v>
                </c:pt>
                <c:pt idx="8577">
                  <c:v>0.03</c:v>
                </c:pt>
                <c:pt idx="8578">
                  <c:v>0.12</c:v>
                </c:pt>
                <c:pt idx="8579">
                  <c:v>0.03</c:v>
                </c:pt>
                <c:pt idx="8580">
                  <c:v>0.09</c:v>
                </c:pt>
                <c:pt idx="8581">
                  <c:v>0.03</c:v>
                </c:pt>
                <c:pt idx="8582">
                  <c:v>0.12</c:v>
                </c:pt>
                <c:pt idx="8583">
                  <c:v>0.03</c:v>
                </c:pt>
                <c:pt idx="8584">
                  <c:v>0.12</c:v>
                </c:pt>
                <c:pt idx="8585">
                  <c:v>0.03</c:v>
                </c:pt>
                <c:pt idx="8586">
                  <c:v>0.09</c:v>
                </c:pt>
                <c:pt idx="8587">
                  <c:v>0.03</c:v>
                </c:pt>
                <c:pt idx="8588">
                  <c:v>0.12</c:v>
                </c:pt>
                <c:pt idx="8589">
                  <c:v>0.03</c:v>
                </c:pt>
                <c:pt idx="8590">
                  <c:v>0.12</c:v>
                </c:pt>
                <c:pt idx="8591">
                  <c:v>0.03</c:v>
                </c:pt>
                <c:pt idx="8592">
                  <c:v>0.12</c:v>
                </c:pt>
                <c:pt idx="8593">
                  <c:v>0.06</c:v>
                </c:pt>
                <c:pt idx="8594">
                  <c:v>0.09</c:v>
                </c:pt>
                <c:pt idx="8595">
                  <c:v>0.03</c:v>
                </c:pt>
                <c:pt idx="8596">
                  <c:v>0.12</c:v>
                </c:pt>
                <c:pt idx="8597">
                  <c:v>0.03</c:v>
                </c:pt>
                <c:pt idx="8598">
                  <c:v>0.12</c:v>
                </c:pt>
                <c:pt idx="8599">
                  <c:v>0.03</c:v>
                </c:pt>
                <c:pt idx="8600">
                  <c:v>0.12</c:v>
                </c:pt>
                <c:pt idx="8601">
                  <c:v>0.03</c:v>
                </c:pt>
                <c:pt idx="8602">
                  <c:v>0.12</c:v>
                </c:pt>
                <c:pt idx="8603">
                  <c:v>0.03</c:v>
                </c:pt>
                <c:pt idx="8604">
                  <c:v>0.12</c:v>
                </c:pt>
                <c:pt idx="8605">
                  <c:v>0.03</c:v>
                </c:pt>
                <c:pt idx="8606">
                  <c:v>0.09</c:v>
                </c:pt>
                <c:pt idx="8607">
                  <c:v>0.03</c:v>
                </c:pt>
                <c:pt idx="8608">
                  <c:v>0.12</c:v>
                </c:pt>
                <c:pt idx="8609">
                  <c:v>0.03</c:v>
                </c:pt>
                <c:pt idx="8610">
                  <c:v>0.12</c:v>
                </c:pt>
                <c:pt idx="8611">
                  <c:v>0.03</c:v>
                </c:pt>
                <c:pt idx="8612">
                  <c:v>0.09</c:v>
                </c:pt>
                <c:pt idx="8613">
                  <c:v>0.06</c:v>
                </c:pt>
                <c:pt idx="8614">
                  <c:v>0.12</c:v>
                </c:pt>
                <c:pt idx="8615">
                  <c:v>0.03</c:v>
                </c:pt>
                <c:pt idx="8616">
                  <c:v>0.12</c:v>
                </c:pt>
                <c:pt idx="8617">
                  <c:v>0.03</c:v>
                </c:pt>
                <c:pt idx="8618">
                  <c:v>0.12</c:v>
                </c:pt>
                <c:pt idx="8619">
                  <c:v>0.06</c:v>
                </c:pt>
                <c:pt idx="8620">
                  <c:v>0.09</c:v>
                </c:pt>
                <c:pt idx="8621">
                  <c:v>0.06</c:v>
                </c:pt>
                <c:pt idx="8622">
                  <c:v>0.12</c:v>
                </c:pt>
                <c:pt idx="8623">
                  <c:v>0.03</c:v>
                </c:pt>
                <c:pt idx="8624">
                  <c:v>0.12</c:v>
                </c:pt>
                <c:pt idx="8625">
                  <c:v>0.03</c:v>
                </c:pt>
                <c:pt idx="8626">
                  <c:v>0.09</c:v>
                </c:pt>
                <c:pt idx="8627">
                  <c:v>0.03</c:v>
                </c:pt>
                <c:pt idx="8628">
                  <c:v>0.12</c:v>
                </c:pt>
                <c:pt idx="8629">
                  <c:v>0.03</c:v>
                </c:pt>
                <c:pt idx="8630">
                  <c:v>0.12</c:v>
                </c:pt>
                <c:pt idx="8631">
                  <c:v>0.03</c:v>
                </c:pt>
                <c:pt idx="8632">
                  <c:v>0.12</c:v>
                </c:pt>
                <c:pt idx="8633">
                  <c:v>0.03</c:v>
                </c:pt>
                <c:pt idx="8634">
                  <c:v>0.12</c:v>
                </c:pt>
                <c:pt idx="8635">
                  <c:v>0.03</c:v>
                </c:pt>
                <c:pt idx="8636">
                  <c:v>0.12</c:v>
                </c:pt>
                <c:pt idx="8637">
                  <c:v>0.06</c:v>
                </c:pt>
                <c:pt idx="8638">
                  <c:v>0.12</c:v>
                </c:pt>
                <c:pt idx="8639">
                  <c:v>0.03</c:v>
                </c:pt>
                <c:pt idx="8640">
                  <c:v>0.12</c:v>
                </c:pt>
                <c:pt idx="8641">
                  <c:v>0.03</c:v>
                </c:pt>
                <c:pt idx="8642">
                  <c:v>0.12</c:v>
                </c:pt>
                <c:pt idx="8643">
                  <c:v>0.03</c:v>
                </c:pt>
                <c:pt idx="8644">
                  <c:v>0.12</c:v>
                </c:pt>
                <c:pt idx="8645">
                  <c:v>0.03</c:v>
                </c:pt>
                <c:pt idx="8646">
                  <c:v>0.12</c:v>
                </c:pt>
                <c:pt idx="8647">
                  <c:v>0.03</c:v>
                </c:pt>
                <c:pt idx="8648">
                  <c:v>0.12</c:v>
                </c:pt>
                <c:pt idx="8649">
                  <c:v>0.03</c:v>
                </c:pt>
                <c:pt idx="8650">
                  <c:v>0.12</c:v>
                </c:pt>
                <c:pt idx="8651">
                  <c:v>0.03</c:v>
                </c:pt>
                <c:pt idx="8652">
                  <c:v>0.12</c:v>
                </c:pt>
                <c:pt idx="8653">
                  <c:v>0.03</c:v>
                </c:pt>
                <c:pt idx="8654">
                  <c:v>0.12</c:v>
                </c:pt>
                <c:pt idx="8655">
                  <c:v>0.03</c:v>
                </c:pt>
                <c:pt idx="8656">
                  <c:v>0.12</c:v>
                </c:pt>
                <c:pt idx="8657">
                  <c:v>0.03</c:v>
                </c:pt>
                <c:pt idx="8658">
                  <c:v>0.12</c:v>
                </c:pt>
                <c:pt idx="8659">
                  <c:v>0.06</c:v>
                </c:pt>
                <c:pt idx="8660">
                  <c:v>0.12</c:v>
                </c:pt>
                <c:pt idx="8661">
                  <c:v>0.03</c:v>
                </c:pt>
                <c:pt idx="8662">
                  <c:v>0.09</c:v>
                </c:pt>
                <c:pt idx="8663">
                  <c:v>0.03</c:v>
                </c:pt>
                <c:pt idx="8664">
                  <c:v>0.12</c:v>
                </c:pt>
                <c:pt idx="8665">
                  <c:v>0.03</c:v>
                </c:pt>
                <c:pt idx="8666">
                  <c:v>0.09</c:v>
                </c:pt>
                <c:pt idx="8667">
                  <c:v>0.03</c:v>
                </c:pt>
                <c:pt idx="8668">
                  <c:v>0.12</c:v>
                </c:pt>
                <c:pt idx="8669">
                  <c:v>0.03</c:v>
                </c:pt>
                <c:pt idx="8670">
                  <c:v>0.12</c:v>
                </c:pt>
                <c:pt idx="8671">
                  <c:v>0.06</c:v>
                </c:pt>
                <c:pt idx="8672">
                  <c:v>0.12</c:v>
                </c:pt>
                <c:pt idx="8673">
                  <c:v>0.03</c:v>
                </c:pt>
                <c:pt idx="8674">
                  <c:v>0.15</c:v>
                </c:pt>
                <c:pt idx="8675">
                  <c:v>0.03</c:v>
                </c:pt>
                <c:pt idx="8676">
                  <c:v>0.12</c:v>
                </c:pt>
                <c:pt idx="8677">
                  <c:v>0.03</c:v>
                </c:pt>
                <c:pt idx="8678">
                  <c:v>0.12</c:v>
                </c:pt>
                <c:pt idx="8679">
                  <c:v>0.06</c:v>
                </c:pt>
                <c:pt idx="8680">
                  <c:v>0.12</c:v>
                </c:pt>
                <c:pt idx="8681">
                  <c:v>0.03</c:v>
                </c:pt>
                <c:pt idx="8682">
                  <c:v>0.12</c:v>
                </c:pt>
                <c:pt idx="8683">
                  <c:v>0.03</c:v>
                </c:pt>
                <c:pt idx="8684">
                  <c:v>0.12</c:v>
                </c:pt>
                <c:pt idx="8685">
                  <c:v>0.03</c:v>
                </c:pt>
                <c:pt idx="8686">
                  <c:v>0.12</c:v>
                </c:pt>
                <c:pt idx="8687">
                  <c:v>0.03</c:v>
                </c:pt>
                <c:pt idx="8688">
                  <c:v>0.09</c:v>
                </c:pt>
                <c:pt idx="8689">
                  <c:v>0.03</c:v>
                </c:pt>
                <c:pt idx="8690">
                  <c:v>0.09</c:v>
                </c:pt>
                <c:pt idx="8691">
                  <c:v>0.03</c:v>
                </c:pt>
                <c:pt idx="8692">
                  <c:v>0.12</c:v>
                </c:pt>
                <c:pt idx="8693">
                  <c:v>0.09</c:v>
                </c:pt>
                <c:pt idx="8694">
                  <c:v>0.12</c:v>
                </c:pt>
                <c:pt idx="8695">
                  <c:v>0.03</c:v>
                </c:pt>
                <c:pt idx="8696">
                  <c:v>0.12</c:v>
                </c:pt>
                <c:pt idx="8697">
                  <c:v>0.03</c:v>
                </c:pt>
                <c:pt idx="8698">
                  <c:v>0.09</c:v>
                </c:pt>
                <c:pt idx="8699">
                  <c:v>0.03</c:v>
                </c:pt>
                <c:pt idx="8700">
                  <c:v>0.12</c:v>
                </c:pt>
                <c:pt idx="8701">
                  <c:v>0.06</c:v>
                </c:pt>
                <c:pt idx="8702">
                  <c:v>0.12</c:v>
                </c:pt>
                <c:pt idx="8703">
                  <c:v>0.06</c:v>
                </c:pt>
                <c:pt idx="8704">
                  <c:v>0.12</c:v>
                </c:pt>
                <c:pt idx="8705">
                  <c:v>0.06</c:v>
                </c:pt>
                <c:pt idx="8706">
                  <c:v>0.12</c:v>
                </c:pt>
                <c:pt idx="8707">
                  <c:v>0.03</c:v>
                </c:pt>
                <c:pt idx="8708">
                  <c:v>0.12</c:v>
                </c:pt>
                <c:pt idx="8709">
                  <c:v>0.03</c:v>
                </c:pt>
                <c:pt idx="8710">
                  <c:v>0.12</c:v>
                </c:pt>
                <c:pt idx="8711">
                  <c:v>0.03</c:v>
                </c:pt>
                <c:pt idx="8712">
                  <c:v>0.09</c:v>
                </c:pt>
                <c:pt idx="8713">
                  <c:v>0.03</c:v>
                </c:pt>
                <c:pt idx="8714">
                  <c:v>0.12</c:v>
                </c:pt>
                <c:pt idx="8715">
                  <c:v>0.03</c:v>
                </c:pt>
                <c:pt idx="8716">
                  <c:v>0.09</c:v>
                </c:pt>
                <c:pt idx="8717">
                  <c:v>0.03</c:v>
                </c:pt>
                <c:pt idx="8718">
                  <c:v>0.12</c:v>
                </c:pt>
                <c:pt idx="8719">
                  <c:v>0.06</c:v>
                </c:pt>
                <c:pt idx="8720">
                  <c:v>0.12</c:v>
                </c:pt>
                <c:pt idx="8721">
                  <c:v>0.03</c:v>
                </c:pt>
                <c:pt idx="8722">
                  <c:v>0.12</c:v>
                </c:pt>
                <c:pt idx="8723">
                  <c:v>0.03</c:v>
                </c:pt>
                <c:pt idx="8724">
                  <c:v>0.12</c:v>
                </c:pt>
                <c:pt idx="8725">
                  <c:v>0.06</c:v>
                </c:pt>
                <c:pt idx="8726">
                  <c:v>0.12</c:v>
                </c:pt>
                <c:pt idx="8727">
                  <c:v>0.03</c:v>
                </c:pt>
                <c:pt idx="8728">
                  <c:v>0.12</c:v>
                </c:pt>
                <c:pt idx="8729">
                  <c:v>0.03</c:v>
                </c:pt>
                <c:pt idx="8730">
                  <c:v>0.12</c:v>
                </c:pt>
                <c:pt idx="8731">
                  <c:v>0.03</c:v>
                </c:pt>
                <c:pt idx="8732">
                  <c:v>0.12</c:v>
                </c:pt>
                <c:pt idx="8733">
                  <c:v>0.06</c:v>
                </c:pt>
                <c:pt idx="8734">
                  <c:v>0.12</c:v>
                </c:pt>
                <c:pt idx="8735">
                  <c:v>0.03</c:v>
                </c:pt>
                <c:pt idx="8736">
                  <c:v>0.12</c:v>
                </c:pt>
                <c:pt idx="8737">
                  <c:v>0.03</c:v>
                </c:pt>
                <c:pt idx="8738">
                  <c:v>0.12</c:v>
                </c:pt>
                <c:pt idx="8739">
                  <c:v>0.06</c:v>
                </c:pt>
                <c:pt idx="8740">
                  <c:v>0.12</c:v>
                </c:pt>
                <c:pt idx="8741">
                  <c:v>0.03</c:v>
                </c:pt>
                <c:pt idx="8742">
                  <c:v>0.12</c:v>
                </c:pt>
                <c:pt idx="8743">
                  <c:v>0.06</c:v>
                </c:pt>
                <c:pt idx="8744">
                  <c:v>0.12</c:v>
                </c:pt>
                <c:pt idx="8745">
                  <c:v>0.03</c:v>
                </c:pt>
                <c:pt idx="8746">
                  <c:v>0.12</c:v>
                </c:pt>
                <c:pt idx="8747">
                  <c:v>0.06</c:v>
                </c:pt>
                <c:pt idx="8748">
                  <c:v>0.12</c:v>
                </c:pt>
                <c:pt idx="8749">
                  <c:v>0.03</c:v>
                </c:pt>
                <c:pt idx="8750">
                  <c:v>0.12</c:v>
                </c:pt>
                <c:pt idx="8751">
                  <c:v>0.03</c:v>
                </c:pt>
                <c:pt idx="8752">
                  <c:v>0.12</c:v>
                </c:pt>
                <c:pt idx="8753">
                  <c:v>0.06</c:v>
                </c:pt>
                <c:pt idx="8754">
                  <c:v>0.12</c:v>
                </c:pt>
                <c:pt idx="8755">
                  <c:v>0.03</c:v>
                </c:pt>
                <c:pt idx="8756">
                  <c:v>0.12</c:v>
                </c:pt>
                <c:pt idx="8757">
                  <c:v>0.03</c:v>
                </c:pt>
                <c:pt idx="8758">
                  <c:v>0.12</c:v>
                </c:pt>
                <c:pt idx="8759">
                  <c:v>0.03</c:v>
                </c:pt>
                <c:pt idx="8760">
                  <c:v>0.12</c:v>
                </c:pt>
                <c:pt idx="8761">
                  <c:v>0.03</c:v>
                </c:pt>
                <c:pt idx="8762">
                  <c:v>0.12</c:v>
                </c:pt>
                <c:pt idx="8763">
                  <c:v>0.06</c:v>
                </c:pt>
                <c:pt idx="8764">
                  <c:v>0.12</c:v>
                </c:pt>
                <c:pt idx="8765">
                  <c:v>0.03</c:v>
                </c:pt>
                <c:pt idx="8766">
                  <c:v>0.12</c:v>
                </c:pt>
                <c:pt idx="8767">
                  <c:v>0.06</c:v>
                </c:pt>
                <c:pt idx="8768">
                  <c:v>0.12</c:v>
                </c:pt>
                <c:pt idx="8769">
                  <c:v>0.06</c:v>
                </c:pt>
                <c:pt idx="8770">
                  <c:v>0.12</c:v>
                </c:pt>
                <c:pt idx="8771">
                  <c:v>0.03</c:v>
                </c:pt>
                <c:pt idx="8772">
                  <c:v>0.12</c:v>
                </c:pt>
                <c:pt idx="8773">
                  <c:v>0.06</c:v>
                </c:pt>
                <c:pt idx="8774">
                  <c:v>0.12</c:v>
                </c:pt>
                <c:pt idx="8775">
                  <c:v>0.03</c:v>
                </c:pt>
                <c:pt idx="8776">
                  <c:v>0.12</c:v>
                </c:pt>
                <c:pt idx="8777">
                  <c:v>0.03</c:v>
                </c:pt>
                <c:pt idx="8778">
                  <c:v>0.12</c:v>
                </c:pt>
                <c:pt idx="8779">
                  <c:v>0.03</c:v>
                </c:pt>
                <c:pt idx="8780">
                  <c:v>0.12</c:v>
                </c:pt>
                <c:pt idx="8781">
                  <c:v>0.03</c:v>
                </c:pt>
                <c:pt idx="8782">
                  <c:v>0.09</c:v>
                </c:pt>
                <c:pt idx="8783">
                  <c:v>0.06</c:v>
                </c:pt>
                <c:pt idx="8784">
                  <c:v>0.12</c:v>
                </c:pt>
                <c:pt idx="8785">
                  <c:v>0.03</c:v>
                </c:pt>
                <c:pt idx="8786">
                  <c:v>0.09</c:v>
                </c:pt>
                <c:pt idx="8787">
                  <c:v>0.06</c:v>
                </c:pt>
                <c:pt idx="8788">
                  <c:v>0.12</c:v>
                </c:pt>
                <c:pt idx="8789">
                  <c:v>0.03</c:v>
                </c:pt>
                <c:pt idx="8790">
                  <c:v>0.12</c:v>
                </c:pt>
                <c:pt idx="8791">
                  <c:v>0.06</c:v>
                </c:pt>
                <c:pt idx="8792">
                  <c:v>0.12</c:v>
                </c:pt>
                <c:pt idx="8793">
                  <c:v>0.03</c:v>
                </c:pt>
                <c:pt idx="8794">
                  <c:v>0.12</c:v>
                </c:pt>
                <c:pt idx="8795">
                  <c:v>0.06</c:v>
                </c:pt>
                <c:pt idx="8796">
                  <c:v>0.12</c:v>
                </c:pt>
                <c:pt idx="8797">
                  <c:v>0.03</c:v>
                </c:pt>
                <c:pt idx="8798">
                  <c:v>0.09</c:v>
                </c:pt>
                <c:pt idx="8799">
                  <c:v>0.03</c:v>
                </c:pt>
                <c:pt idx="8800">
                  <c:v>0.12</c:v>
                </c:pt>
                <c:pt idx="8801">
                  <c:v>0.03</c:v>
                </c:pt>
                <c:pt idx="8802">
                  <c:v>0.12</c:v>
                </c:pt>
                <c:pt idx="8803">
                  <c:v>0.03</c:v>
                </c:pt>
                <c:pt idx="8804">
                  <c:v>0.12</c:v>
                </c:pt>
                <c:pt idx="8805">
                  <c:v>0.03</c:v>
                </c:pt>
                <c:pt idx="8806">
                  <c:v>0.12</c:v>
                </c:pt>
                <c:pt idx="8807">
                  <c:v>0.03</c:v>
                </c:pt>
                <c:pt idx="8808">
                  <c:v>0.12</c:v>
                </c:pt>
                <c:pt idx="8809">
                  <c:v>0.03</c:v>
                </c:pt>
                <c:pt idx="8810">
                  <c:v>0.12</c:v>
                </c:pt>
                <c:pt idx="8811">
                  <c:v>0.03</c:v>
                </c:pt>
                <c:pt idx="8812">
                  <c:v>0.12</c:v>
                </c:pt>
                <c:pt idx="8813">
                  <c:v>0.09</c:v>
                </c:pt>
                <c:pt idx="8814">
                  <c:v>0.09</c:v>
                </c:pt>
                <c:pt idx="8815">
                  <c:v>0.03</c:v>
                </c:pt>
                <c:pt idx="8816">
                  <c:v>0.09</c:v>
                </c:pt>
                <c:pt idx="8817">
                  <c:v>0.03</c:v>
                </c:pt>
                <c:pt idx="8818">
                  <c:v>0.09</c:v>
                </c:pt>
                <c:pt idx="8819">
                  <c:v>0.03</c:v>
                </c:pt>
                <c:pt idx="8820">
                  <c:v>0.12</c:v>
                </c:pt>
                <c:pt idx="8821">
                  <c:v>0.03</c:v>
                </c:pt>
                <c:pt idx="8822">
                  <c:v>0.12</c:v>
                </c:pt>
                <c:pt idx="8823">
                  <c:v>0.03</c:v>
                </c:pt>
                <c:pt idx="8824">
                  <c:v>0.12</c:v>
                </c:pt>
                <c:pt idx="8825">
                  <c:v>0.03</c:v>
                </c:pt>
                <c:pt idx="8826">
                  <c:v>0.12</c:v>
                </c:pt>
                <c:pt idx="8827">
                  <c:v>0.03</c:v>
                </c:pt>
                <c:pt idx="8828">
                  <c:v>0.12</c:v>
                </c:pt>
                <c:pt idx="8829">
                  <c:v>0.03</c:v>
                </c:pt>
                <c:pt idx="8830">
                  <c:v>0.12</c:v>
                </c:pt>
                <c:pt idx="8831">
                  <c:v>0.03</c:v>
                </c:pt>
                <c:pt idx="8832">
                  <c:v>0.12</c:v>
                </c:pt>
                <c:pt idx="8833">
                  <c:v>0.03</c:v>
                </c:pt>
                <c:pt idx="8834">
                  <c:v>0.12</c:v>
                </c:pt>
                <c:pt idx="8835">
                  <c:v>0.03</c:v>
                </c:pt>
                <c:pt idx="8836">
                  <c:v>0.09</c:v>
                </c:pt>
                <c:pt idx="8837">
                  <c:v>0.06</c:v>
                </c:pt>
                <c:pt idx="8838">
                  <c:v>0.12</c:v>
                </c:pt>
                <c:pt idx="8839">
                  <c:v>0.03</c:v>
                </c:pt>
                <c:pt idx="8840">
                  <c:v>0.09</c:v>
                </c:pt>
                <c:pt idx="8841">
                  <c:v>0.03</c:v>
                </c:pt>
                <c:pt idx="8842">
                  <c:v>0.12</c:v>
                </c:pt>
                <c:pt idx="8843">
                  <c:v>0.03</c:v>
                </c:pt>
                <c:pt idx="8844">
                  <c:v>0.12</c:v>
                </c:pt>
                <c:pt idx="8845">
                  <c:v>0.03</c:v>
                </c:pt>
                <c:pt idx="8846">
                  <c:v>0.12</c:v>
                </c:pt>
                <c:pt idx="8847">
                  <c:v>0.03</c:v>
                </c:pt>
                <c:pt idx="8848">
                  <c:v>0.12</c:v>
                </c:pt>
                <c:pt idx="8849">
                  <c:v>0.03</c:v>
                </c:pt>
                <c:pt idx="8850">
                  <c:v>0.12</c:v>
                </c:pt>
                <c:pt idx="8851">
                  <c:v>0.03</c:v>
                </c:pt>
                <c:pt idx="8852">
                  <c:v>0.12</c:v>
                </c:pt>
                <c:pt idx="8853">
                  <c:v>0.03</c:v>
                </c:pt>
                <c:pt idx="8854">
                  <c:v>0.12</c:v>
                </c:pt>
                <c:pt idx="8855">
                  <c:v>0.06</c:v>
                </c:pt>
                <c:pt idx="8856">
                  <c:v>0.12</c:v>
                </c:pt>
                <c:pt idx="8857">
                  <c:v>0.03</c:v>
                </c:pt>
                <c:pt idx="8858">
                  <c:v>0.12</c:v>
                </c:pt>
                <c:pt idx="8859">
                  <c:v>0.03</c:v>
                </c:pt>
                <c:pt idx="8860">
                  <c:v>0.09</c:v>
                </c:pt>
                <c:pt idx="8861">
                  <c:v>0.03</c:v>
                </c:pt>
                <c:pt idx="8862">
                  <c:v>0.12</c:v>
                </c:pt>
                <c:pt idx="8863">
                  <c:v>0.03</c:v>
                </c:pt>
                <c:pt idx="8864">
                  <c:v>0.12</c:v>
                </c:pt>
                <c:pt idx="8865">
                  <c:v>0.03</c:v>
                </c:pt>
                <c:pt idx="8866">
                  <c:v>0.09</c:v>
                </c:pt>
                <c:pt idx="8867">
                  <c:v>0.03</c:v>
                </c:pt>
                <c:pt idx="8868">
                  <c:v>0.12</c:v>
                </c:pt>
                <c:pt idx="8869">
                  <c:v>0.06</c:v>
                </c:pt>
                <c:pt idx="8870">
                  <c:v>0.09</c:v>
                </c:pt>
                <c:pt idx="8871">
                  <c:v>0.03</c:v>
                </c:pt>
                <c:pt idx="8872">
                  <c:v>0.12</c:v>
                </c:pt>
                <c:pt idx="8873">
                  <c:v>0.06</c:v>
                </c:pt>
                <c:pt idx="8874">
                  <c:v>0.12</c:v>
                </c:pt>
                <c:pt idx="8875">
                  <c:v>0.06</c:v>
                </c:pt>
                <c:pt idx="8876">
                  <c:v>0.12</c:v>
                </c:pt>
                <c:pt idx="8877">
                  <c:v>0.03</c:v>
                </c:pt>
                <c:pt idx="8878">
                  <c:v>0.15</c:v>
                </c:pt>
                <c:pt idx="8879">
                  <c:v>0.06</c:v>
                </c:pt>
                <c:pt idx="8880">
                  <c:v>0.12</c:v>
                </c:pt>
                <c:pt idx="8881">
                  <c:v>0.03</c:v>
                </c:pt>
                <c:pt idx="8882">
                  <c:v>0.12</c:v>
                </c:pt>
                <c:pt idx="8883">
                  <c:v>0.06</c:v>
                </c:pt>
                <c:pt idx="8884">
                  <c:v>0.12</c:v>
                </c:pt>
                <c:pt idx="8885">
                  <c:v>0.03</c:v>
                </c:pt>
                <c:pt idx="8886">
                  <c:v>0.12</c:v>
                </c:pt>
                <c:pt idx="8887">
                  <c:v>0.03</c:v>
                </c:pt>
                <c:pt idx="8888">
                  <c:v>0.12</c:v>
                </c:pt>
                <c:pt idx="8889">
                  <c:v>0.03</c:v>
                </c:pt>
                <c:pt idx="8890">
                  <c:v>0.09</c:v>
                </c:pt>
                <c:pt idx="8891">
                  <c:v>0.03</c:v>
                </c:pt>
                <c:pt idx="8892">
                  <c:v>0.12</c:v>
                </c:pt>
                <c:pt idx="8893">
                  <c:v>0.03</c:v>
                </c:pt>
                <c:pt idx="8894">
                  <c:v>0.09</c:v>
                </c:pt>
                <c:pt idx="8895">
                  <c:v>0.06</c:v>
                </c:pt>
                <c:pt idx="8896">
                  <c:v>0.12</c:v>
                </c:pt>
                <c:pt idx="8897">
                  <c:v>0.03</c:v>
                </c:pt>
                <c:pt idx="8898">
                  <c:v>0.12</c:v>
                </c:pt>
                <c:pt idx="8899">
                  <c:v>0.03</c:v>
                </c:pt>
                <c:pt idx="8900">
                  <c:v>0.09</c:v>
                </c:pt>
                <c:pt idx="8901">
                  <c:v>0.03</c:v>
                </c:pt>
                <c:pt idx="8902">
                  <c:v>0.12</c:v>
                </c:pt>
                <c:pt idx="8903">
                  <c:v>0.06</c:v>
                </c:pt>
                <c:pt idx="8904">
                  <c:v>0.12</c:v>
                </c:pt>
                <c:pt idx="8905">
                  <c:v>0.03</c:v>
                </c:pt>
                <c:pt idx="8906">
                  <c:v>0.12</c:v>
                </c:pt>
                <c:pt idx="8907">
                  <c:v>0.03</c:v>
                </c:pt>
                <c:pt idx="8908">
                  <c:v>0.09</c:v>
                </c:pt>
                <c:pt idx="8909">
                  <c:v>0.03</c:v>
                </c:pt>
                <c:pt idx="8910">
                  <c:v>0.12</c:v>
                </c:pt>
                <c:pt idx="8911">
                  <c:v>0.03</c:v>
                </c:pt>
                <c:pt idx="8912">
                  <c:v>0.09</c:v>
                </c:pt>
                <c:pt idx="8913">
                  <c:v>0.03</c:v>
                </c:pt>
                <c:pt idx="8914">
                  <c:v>0.12</c:v>
                </c:pt>
                <c:pt idx="8915">
                  <c:v>0.03</c:v>
                </c:pt>
                <c:pt idx="8916">
                  <c:v>0.12</c:v>
                </c:pt>
                <c:pt idx="8917">
                  <c:v>0.06</c:v>
                </c:pt>
                <c:pt idx="8918">
                  <c:v>0.09</c:v>
                </c:pt>
                <c:pt idx="8919">
                  <c:v>0.03</c:v>
                </c:pt>
                <c:pt idx="8920">
                  <c:v>0.12</c:v>
                </c:pt>
                <c:pt idx="8921">
                  <c:v>0.03</c:v>
                </c:pt>
                <c:pt idx="8922">
                  <c:v>0.12</c:v>
                </c:pt>
                <c:pt idx="8923">
                  <c:v>0.06</c:v>
                </c:pt>
                <c:pt idx="8924">
                  <c:v>0.12</c:v>
                </c:pt>
                <c:pt idx="8925">
                  <c:v>0.03</c:v>
                </c:pt>
                <c:pt idx="8926">
                  <c:v>0.12</c:v>
                </c:pt>
                <c:pt idx="8927">
                  <c:v>0.03</c:v>
                </c:pt>
                <c:pt idx="8928">
                  <c:v>0.09</c:v>
                </c:pt>
                <c:pt idx="8929">
                  <c:v>0.03</c:v>
                </c:pt>
                <c:pt idx="8930">
                  <c:v>0.12</c:v>
                </c:pt>
                <c:pt idx="8931">
                  <c:v>0.06</c:v>
                </c:pt>
                <c:pt idx="8932">
                  <c:v>0.12</c:v>
                </c:pt>
                <c:pt idx="8933">
                  <c:v>0.09</c:v>
                </c:pt>
                <c:pt idx="8934">
                  <c:v>0.12</c:v>
                </c:pt>
                <c:pt idx="8935">
                  <c:v>0.03</c:v>
                </c:pt>
                <c:pt idx="8936">
                  <c:v>0.12</c:v>
                </c:pt>
                <c:pt idx="8937">
                  <c:v>0.06</c:v>
                </c:pt>
                <c:pt idx="8938">
                  <c:v>0.12</c:v>
                </c:pt>
                <c:pt idx="8939">
                  <c:v>0.03</c:v>
                </c:pt>
                <c:pt idx="8940">
                  <c:v>0.12</c:v>
                </c:pt>
                <c:pt idx="8941">
                  <c:v>0.03</c:v>
                </c:pt>
                <c:pt idx="8942">
                  <c:v>0.09</c:v>
                </c:pt>
                <c:pt idx="8943">
                  <c:v>0.03</c:v>
                </c:pt>
                <c:pt idx="8944">
                  <c:v>0.09</c:v>
                </c:pt>
                <c:pt idx="8945">
                  <c:v>0.03</c:v>
                </c:pt>
                <c:pt idx="8946">
                  <c:v>0.12</c:v>
                </c:pt>
                <c:pt idx="8947">
                  <c:v>0.03</c:v>
                </c:pt>
                <c:pt idx="8948">
                  <c:v>0.09</c:v>
                </c:pt>
                <c:pt idx="8949">
                  <c:v>0.03</c:v>
                </c:pt>
                <c:pt idx="8950">
                  <c:v>0.09</c:v>
                </c:pt>
                <c:pt idx="8951">
                  <c:v>0.06</c:v>
                </c:pt>
                <c:pt idx="8952">
                  <c:v>0.12</c:v>
                </c:pt>
                <c:pt idx="8953">
                  <c:v>0.06</c:v>
                </c:pt>
                <c:pt idx="8954">
                  <c:v>0.12</c:v>
                </c:pt>
                <c:pt idx="8955">
                  <c:v>0.03</c:v>
                </c:pt>
                <c:pt idx="8956">
                  <c:v>0.12</c:v>
                </c:pt>
                <c:pt idx="8957">
                  <c:v>0.03</c:v>
                </c:pt>
                <c:pt idx="8958">
                  <c:v>0.15</c:v>
                </c:pt>
                <c:pt idx="8959">
                  <c:v>0.03</c:v>
                </c:pt>
                <c:pt idx="8960">
                  <c:v>0.12</c:v>
                </c:pt>
                <c:pt idx="8961">
                  <c:v>0.03</c:v>
                </c:pt>
                <c:pt idx="8962">
                  <c:v>0.12</c:v>
                </c:pt>
                <c:pt idx="8963">
                  <c:v>0.03</c:v>
                </c:pt>
                <c:pt idx="8964">
                  <c:v>0.12</c:v>
                </c:pt>
                <c:pt idx="8965">
                  <c:v>0.03</c:v>
                </c:pt>
                <c:pt idx="8966">
                  <c:v>0.12</c:v>
                </c:pt>
                <c:pt idx="8967">
                  <c:v>0.03</c:v>
                </c:pt>
                <c:pt idx="8968">
                  <c:v>0.12</c:v>
                </c:pt>
                <c:pt idx="8969">
                  <c:v>0.03</c:v>
                </c:pt>
                <c:pt idx="8970">
                  <c:v>0.12</c:v>
                </c:pt>
                <c:pt idx="8971">
                  <c:v>0.03</c:v>
                </c:pt>
                <c:pt idx="8972">
                  <c:v>0.09</c:v>
                </c:pt>
                <c:pt idx="8973">
                  <c:v>0.03</c:v>
                </c:pt>
                <c:pt idx="8974">
                  <c:v>0.12</c:v>
                </c:pt>
                <c:pt idx="8975">
                  <c:v>0.03</c:v>
                </c:pt>
                <c:pt idx="8976">
                  <c:v>0.12</c:v>
                </c:pt>
                <c:pt idx="8977">
                  <c:v>0.03</c:v>
                </c:pt>
                <c:pt idx="8978">
                  <c:v>0.12</c:v>
                </c:pt>
                <c:pt idx="8979">
                  <c:v>0.03</c:v>
                </c:pt>
                <c:pt idx="8980">
                  <c:v>0.09</c:v>
                </c:pt>
                <c:pt idx="8981">
                  <c:v>0.03</c:v>
                </c:pt>
                <c:pt idx="8982">
                  <c:v>0.12</c:v>
                </c:pt>
                <c:pt idx="8983">
                  <c:v>0.03</c:v>
                </c:pt>
                <c:pt idx="8984">
                  <c:v>0.12</c:v>
                </c:pt>
                <c:pt idx="8985">
                  <c:v>0.06</c:v>
                </c:pt>
                <c:pt idx="8986">
                  <c:v>0.12</c:v>
                </c:pt>
                <c:pt idx="8987">
                  <c:v>0.06</c:v>
                </c:pt>
                <c:pt idx="8988">
                  <c:v>0.12</c:v>
                </c:pt>
                <c:pt idx="8989">
                  <c:v>0.03</c:v>
                </c:pt>
                <c:pt idx="8990">
                  <c:v>0.12</c:v>
                </c:pt>
                <c:pt idx="8991">
                  <c:v>0.03</c:v>
                </c:pt>
                <c:pt idx="8992">
                  <c:v>0.12</c:v>
                </c:pt>
                <c:pt idx="8993">
                  <c:v>0.06</c:v>
                </c:pt>
                <c:pt idx="8994">
                  <c:v>0.12</c:v>
                </c:pt>
                <c:pt idx="8995">
                  <c:v>0.06</c:v>
                </c:pt>
                <c:pt idx="8996">
                  <c:v>0.09</c:v>
                </c:pt>
                <c:pt idx="8997">
                  <c:v>0.03</c:v>
                </c:pt>
                <c:pt idx="8998">
                  <c:v>0.12</c:v>
                </c:pt>
                <c:pt idx="8999">
                  <c:v>0.03</c:v>
                </c:pt>
                <c:pt idx="9000">
                  <c:v>0.09</c:v>
                </c:pt>
                <c:pt idx="9001">
                  <c:v>0.06</c:v>
                </c:pt>
                <c:pt idx="9002">
                  <c:v>0.12</c:v>
                </c:pt>
                <c:pt idx="9003">
                  <c:v>0.03</c:v>
                </c:pt>
                <c:pt idx="9004">
                  <c:v>0.09</c:v>
                </c:pt>
                <c:pt idx="9005">
                  <c:v>0.06</c:v>
                </c:pt>
                <c:pt idx="9006">
                  <c:v>0.12</c:v>
                </c:pt>
                <c:pt idx="9007">
                  <c:v>0.03</c:v>
                </c:pt>
                <c:pt idx="9008">
                  <c:v>0.12</c:v>
                </c:pt>
                <c:pt idx="9009">
                  <c:v>0.03</c:v>
                </c:pt>
                <c:pt idx="9010">
                  <c:v>0.12</c:v>
                </c:pt>
                <c:pt idx="9011">
                  <c:v>0.03</c:v>
                </c:pt>
                <c:pt idx="9012">
                  <c:v>0.12</c:v>
                </c:pt>
                <c:pt idx="9013">
                  <c:v>0.06</c:v>
                </c:pt>
                <c:pt idx="9014">
                  <c:v>0.12</c:v>
                </c:pt>
                <c:pt idx="9015">
                  <c:v>0.03</c:v>
                </c:pt>
                <c:pt idx="9016">
                  <c:v>0.09</c:v>
                </c:pt>
                <c:pt idx="9017">
                  <c:v>0.06</c:v>
                </c:pt>
                <c:pt idx="9018">
                  <c:v>0.12</c:v>
                </c:pt>
                <c:pt idx="9019">
                  <c:v>0.06</c:v>
                </c:pt>
                <c:pt idx="9020">
                  <c:v>0.09</c:v>
                </c:pt>
                <c:pt idx="9021">
                  <c:v>0.03</c:v>
                </c:pt>
                <c:pt idx="9022">
                  <c:v>0.12</c:v>
                </c:pt>
                <c:pt idx="9023">
                  <c:v>0.03</c:v>
                </c:pt>
                <c:pt idx="9024">
                  <c:v>0.09</c:v>
                </c:pt>
                <c:pt idx="9025">
                  <c:v>0.03</c:v>
                </c:pt>
                <c:pt idx="9026">
                  <c:v>0.12</c:v>
                </c:pt>
                <c:pt idx="9027">
                  <c:v>0.03</c:v>
                </c:pt>
                <c:pt idx="9028">
                  <c:v>0.12</c:v>
                </c:pt>
                <c:pt idx="9029">
                  <c:v>0.03</c:v>
                </c:pt>
                <c:pt idx="9030">
                  <c:v>0.12</c:v>
                </c:pt>
                <c:pt idx="9031">
                  <c:v>0.03</c:v>
                </c:pt>
                <c:pt idx="9032">
                  <c:v>0.12</c:v>
                </c:pt>
                <c:pt idx="9033">
                  <c:v>0.06</c:v>
                </c:pt>
                <c:pt idx="9034">
                  <c:v>0.12</c:v>
                </c:pt>
                <c:pt idx="9035">
                  <c:v>0.03</c:v>
                </c:pt>
                <c:pt idx="9036">
                  <c:v>0.12</c:v>
                </c:pt>
                <c:pt idx="9037">
                  <c:v>0.06</c:v>
                </c:pt>
                <c:pt idx="9038">
                  <c:v>0.12</c:v>
                </c:pt>
                <c:pt idx="9039">
                  <c:v>0.03</c:v>
                </c:pt>
                <c:pt idx="9040">
                  <c:v>0.12</c:v>
                </c:pt>
                <c:pt idx="9041">
                  <c:v>0.06</c:v>
                </c:pt>
                <c:pt idx="9042">
                  <c:v>0.12</c:v>
                </c:pt>
                <c:pt idx="9043">
                  <c:v>0.03</c:v>
                </c:pt>
                <c:pt idx="9044">
                  <c:v>0.12</c:v>
                </c:pt>
                <c:pt idx="9045">
                  <c:v>0.06</c:v>
                </c:pt>
                <c:pt idx="9046">
                  <c:v>0.12</c:v>
                </c:pt>
                <c:pt idx="9047">
                  <c:v>0.03</c:v>
                </c:pt>
                <c:pt idx="9048">
                  <c:v>0.12</c:v>
                </c:pt>
                <c:pt idx="9049">
                  <c:v>0.03</c:v>
                </c:pt>
                <c:pt idx="9050">
                  <c:v>0.12</c:v>
                </c:pt>
                <c:pt idx="9051">
                  <c:v>0.06</c:v>
                </c:pt>
                <c:pt idx="9052">
                  <c:v>0.09</c:v>
                </c:pt>
                <c:pt idx="9053">
                  <c:v>0.09</c:v>
                </c:pt>
                <c:pt idx="9054">
                  <c:v>0.09</c:v>
                </c:pt>
                <c:pt idx="9055">
                  <c:v>0.03</c:v>
                </c:pt>
                <c:pt idx="9056">
                  <c:v>0.03</c:v>
                </c:pt>
                <c:pt idx="9057">
                  <c:v>0.03</c:v>
                </c:pt>
                <c:pt idx="9058">
                  <c:v>0.09</c:v>
                </c:pt>
                <c:pt idx="9059">
                  <c:v>0.03</c:v>
                </c:pt>
                <c:pt idx="9060">
                  <c:v>0.12</c:v>
                </c:pt>
                <c:pt idx="9061">
                  <c:v>0.06</c:v>
                </c:pt>
                <c:pt idx="9062">
                  <c:v>0.12</c:v>
                </c:pt>
                <c:pt idx="9063">
                  <c:v>0.03</c:v>
                </c:pt>
                <c:pt idx="9064">
                  <c:v>0.12</c:v>
                </c:pt>
                <c:pt idx="9065">
                  <c:v>0.03</c:v>
                </c:pt>
                <c:pt idx="9066">
                  <c:v>0.09</c:v>
                </c:pt>
                <c:pt idx="9067">
                  <c:v>0.03</c:v>
                </c:pt>
                <c:pt idx="9068">
                  <c:v>0.09</c:v>
                </c:pt>
                <c:pt idx="9069">
                  <c:v>0.03</c:v>
                </c:pt>
                <c:pt idx="9070">
                  <c:v>0.12</c:v>
                </c:pt>
                <c:pt idx="9071">
                  <c:v>0.03</c:v>
                </c:pt>
                <c:pt idx="9072">
                  <c:v>0.09</c:v>
                </c:pt>
                <c:pt idx="9073">
                  <c:v>0.03</c:v>
                </c:pt>
                <c:pt idx="9074">
                  <c:v>0.12</c:v>
                </c:pt>
                <c:pt idx="9075">
                  <c:v>0.03</c:v>
                </c:pt>
                <c:pt idx="9076">
                  <c:v>0.12</c:v>
                </c:pt>
                <c:pt idx="9077">
                  <c:v>0.03</c:v>
                </c:pt>
                <c:pt idx="9078">
                  <c:v>0.09</c:v>
                </c:pt>
                <c:pt idx="9079">
                  <c:v>0.03</c:v>
                </c:pt>
                <c:pt idx="9080">
                  <c:v>0.09</c:v>
                </c:pt>
                <c:pt idx="9081">
                  <c:v>0.03</c:v>
                </c:pt>
                <c:pt idx="9082">
                  <c:v>0.12</c:v>
                </c:pt>
                <c:pt idx="9083">
                  <c:v>0.03</c:v>
                </c:pt>
                <c:pt idx="9084">
                  <c:v>0.12</c:v>
                </c:pt>
                <c:pt idx="9085">
                  <c:v>0.03</c:v>
                </c:pt>
                <c:pt idx="9086">
                  <c:v>0.12</c:v>
                </c:pt>
                <c:pt idx="9087">
                  <c:v>0.03</c:v>
                </c:pt>
                <c:pt idx="9088">
                  <c:v>0.12</c:v>
                </c:pt>
                <c:pt idx="9089">
                  <c:v>0.03</c:v>
                </c:pt>
                <c:pt idx="9090">
                  <c:v>0.12</c:v>
                </c:pt>
                <c:pt idx="9091">
                  <c:v>0.03</c:v>
                </c:pt>
                <c:pt idx="9092">
                  <c:v>0.12</c:v>
                </c:pt>
                <c:pt idx="9093">
                  <c:v>0.03</c:v>
                </c:pt>
                <c:pt idx="9094">
                  <c:v>0.12</c:v>
                </c:pt>
                <c:pt idx="9095">
                  <c:v>0.06</c:v>
                </c:pt>
                <c:pt idx="9096">
                  <c:v>0.12</c:v>
                </c:pt>
                <c:pt idx="9097">
                  <c:v>0.03</c:v>
                </c:pt>
                <c:pt idx="9098">
                  <c:v>0.12</c:v>
                </c:pt>
                <c:pt idx="9099">
                  <c:v>0.03</c:v>
                </c:pt>
                <c:pt idx="9100">
                  <c:v>0.12</c:v>
                </c:pt>
                <c:pt idx="9101">
                  <c:v>0.03</c:v>
                </c:pt>
                <c:pt idx="9102">
                  <c:v>0.09</c:v>
                </c:pt>
                <c:pt idx="9103">
                  <c:v>0.03</c:v>
                </c:pt>
                <c:pt idx="9104">
                  <c:v>0.12</c:v>
                </c:pt>
                <c:pt idx="9105">
                  <c:v>0.03</c:v>
                </c:pt>
                <c:pt idx="9106">
                  <c:v>0.09</c:v>
                </c:pt>
                <c:pt idx="9107">
                  <c:v>0.03</c:v>
                </c:pt>
                <c:pt idx="9108">
                  <c:v>0.12</c:v>
                </c:pt>
                <c:pt idx="9109">
                  <c:v>0.06</c:v>
                </c:pt>
                <c:pt idx="9110">
                  <c:v>0.12</c:v>
                </c:pt>
                <c:pt idx="9111">
                  <c:v>0.03</c:v>
                </c:pt>
                <c:pt idx="9112">
                  <c:v>0.09</c:v>
                </c:pt>
                <c:pt idx="9113">
                  <c:v>0.03</c:v>
                </c:pt>
                <c:pt idx="9114">
                  <c:v>0.12</c:v>
                </c:pt>
                <c:pt idx="9115">
                  <c:v>0.03</c:v>
                </c:pt>
                <c:pt idx="9116">
                  <c:v>0.09</c:v>
                </c:pt>
                <c:pt idx="9117">
                  <c:v>0.03</c:v>
                </c:pt>
                <c:pt idx="9118">
                  <c:v>0.12</c:v>
                </c:pt>
                <c:pt idx="9119">
                  <c:v>0.03</c:v>
                </c:pt>
                <c:pt idx="9120">
                  <c:v>0.12</c:v>
                </c:pt>
                <c:pt idx="9121">
                  <c:v>0.03</c:v>
                </c:pt>
                <c:pt idx="9122">
                  <c:v>0.12</c:v>
                </c:pt>
                <c:pt idx="9123">
                  <c:v>0.03</c:v>
                </c:pt>
                <c:pt idx="9124">
                  <c:v>0.09</c:v>
                </c:pt>
                <c:pt idx="9125">
                  <c:v>0.03</c:v>
                </c:pt>
                <c:pt idx="9126">
                  <c:v>0.12</c:v>
                </c:pt>
                <c:pt idx="9127">
                  <c:v>0.03</c:v>
                </c:pt>
                <c:pt idx="9128">
                  <c:v>0.12</c:v>
                </c:pt>
                <c:pt idx="9129">
                  <c:v>0.03</c:v>
                </c:pt>
                <c:pt idx="9130">
                  <c:v>0.09</c:v>
                </c:pt>
                <c:pt idx="9131">
                  <c:v>0.03</c:v>
                </c:pt>
                <c:pt idx="9132">
                  <c:v>0.12</c:v>
                </c:pt>
                <c:pt idx="9133">
                  <c:v>0.03</c:v>
                </c:pt>
                <c:pt idx="9134">
                  <c:v>0.12</c:v>
                </c:pt>
                <c:pt idx="9135">
                  <c:v>0.03</c:v>
                </c:pt>
                <c:pt idx="9136">
                  <c:v>0.12</c:v>
                </c:pt>
                <c:pt idx="9137">
                  <c:v>0.03</c:v>
                </c:pt>
                <c:pt idx="9138">
                  <c:v>0.12</c:v>
                </c:pt>
                <c:pt idx="9139">
                  <c:v>0.03</c:v>
                </c:pt>
                <c:pt idx="9140">
                  <c:v>0.12</c:v>
                </c:pt>
                <c:pt idx="9141">
                  <c:v>0.03</c:v>
                </c:pt>
                <c:pt idx="9142">
                  <c:v>0.09</c:v>
                </c:pt>
                <c:pt idx="9143">
                  <c:v>0.06</c:v>
                </c:pt>
                <c:pt idx="9144">
                  <c:v>0.12</c:v>
                </c:pt>
                <c:pt idx="9145">
                  <c:v>0.03</c:v>
                </c:pt>
                <c:pt idx="9146">
                  <c:v>0.12</c:v>
                </c:pt>
                <c:pt idx="9147">
                  <c:v>0.03</c:v>
                </c:pt>
                <c:pt idx="9148">
                  <c:v>0.15</c:v>
                </c:pt>
                <c:pt idx="9149">
                  <c:v>0.03</c:v>
                </c:pt>
                <c:pt idx="9150">
                  <c:v>0.12</c:v>
                </c:pt>
                <c:pt idx="9151">
                  <c:v>0.03</c:v>
                </c:pt>
                <c:pt idx="9152">
                  <c:v>0.12</c:v>
                </c:pt>
                <c:pt idx="9153">
                  <c:v>0.06</c:v>
                </c:pt>
                <c:pt idx="9154">
                  <c:v>0.12</c:v>
                </c:pt>
                <c:pt idx="9155">
                  <c:v>0.06</c:v>
                </c:pt>
                <c:pt idx="9156">
                  <c:v>0.09</c:v>
                </c:pt>
                <c:pt idx="9157">
                  <c:v>0.03</c:v>
                </c:pt>
                <c:pt idx="9158">
                  <c:v>0.12</c:v>
                </c:pt>
                <c:pt idx="9159">
                  <c:v>0.03</c:v>
                </c:pt>
                <c:pt idx="9160">
                  <c:v>0.12</c:v>
                </c:pt>
                <c:pt idx="9161">
                  <c:v>0.03</c:v>
                </c:pt>
                <c:pt idx="9162">
                  <c:v>0.12</c:v>
                </c:pt>
                <c:pt idx="9163">
                  <c:v>0.03</c:v>
                </c:pt>
                <c:pt idx="9164">
                  <c:v>0.09</c:v>
                </c:pt>
                <c:pt idx="9165">
                  <c:v>0.03</c:v>
                </c:pt>
                <c:pt idx="9166">
                  <c:v>0.09</c:v>
                </c:pt>
                <c:pt idx="9167">
                  <c:v>0.03</c:v>
                </c:pt>
                <c:pt idx="9168">
                  <c:v>0.12</c:v>
                </c:pt>
                <c:pt idx="9169">
                  <c:v>0.03</c:v>
                </c:pt>
                <c:pt idx="9170">
                  <c:v>0.12</c:v>
                </c:pt>
                <c:pt idx="9171">
                  <c:v>0.03</c:v>
                </c:pt>
                <c:pt idx="9172">
                  <c:v>0.12</c:v>
                </c:pt>
                <c:pt idx="9173">
                  <c:v>0.09</c:v>
                </c:pt>
                <c:pt idx="9174">
                  <c:v>0.06</c:v>
                </c:pt>
                <c:pt idx="9175">
                  <c:v>0.03</c:v>
                </c:pt>
                <c:pt idx="9176">
                  <c:v>0.03</c:v>
                </c:pt>
                <c:pt idx="9177">
                  <c:v>0.03</c:v>
                </c:pt>
                <c:pt idx="9178">
                  <c:v>0.12</c:v>
                </c:pt>
                <c:pt idx="9179">
                  <c:v>0.03</c:v>
                </c:pt>
                <c:pt idx="9180">
                  <c:v>0.09</c:v>
                </c:pt>
                <c:pt idx="9181">
                  <c:v>0.06</c:v>
                </c:pt>
                <c:pt idx="9182">
                  <c:v>0.12</c:v>
                </c:pt>
                <c:pt idx="9183">
                  <c:v>0.03</c:v>
                </c:pt>
                <c:pt idx="9184">
                  <c:v>0.12</c:v>
                </c:pt>
                <c:pt idx="9185">
                  <c:v>0.06</c:v>
                </c:pt>
                <c:pt idx="9186">
                  <c:v>0.12</c:v>
                </c:pt>
                <c:pt idx="9187">
                  <c:v>0.03</c:v>
                </c:pt>
                <c:pt idx="9188">
                  <c:v>0.12</c:v>
                </c:pt>
                <c:pt idx="9189">
                  <c:v>0.03</c:v>
                </c:pt>
                <c:pt idx="9190">
                  <c:v>0.12</c:v>
                </c:pt>
                <c:pt idx="9191">
                  <c:v>0.03</c:v>
                </c:pt>
                <c:pt idx="9192">
                  <c:v>0.12</c:v>
                </c:pt>
                <c:pt idx="9193">
                  <c:v>0.03</c:v>
                </c:pt>
                <c:pt idx="9194">
                  <c:v>0.12</c:v>
                </c:pt>
                <c:pt idx="9195">
                  <c:v>0.03</c:v>
                </c:pt>
                <c:pt idx="9196">
                  <c:v>0.12</c:v>
                </c:pt>
                <c:pt idx="9197">
                  <c:v>0.03</c:v>
                </c:pt>
                <c:pt idx="9198">
                  <c:v>0.12</c:v>
                </c:pt>
                <c:pt idx="9199">
                  <c:v>0.03</c:v>
                </c:pt>
                <c:pt idx="9200">
                  <c:v>0.12</c:v>
                </c:pt>
                <c:pt idx="9201">
                  <c:v>0.03</c:v>
                </c:pt>
                <c:pt idx="9202">
                  <c:v>0.06</c:v>
                </c:pt>
                <c:pt idx="9203">
                  <c:v>0.03</c:v>
                </c:pt>
                <c:pt idx="9204">
                  <c:v>0.09</c:v>
                </c:pt>
                <c:pt idx="9205">
                  <c:v>0.03</c:v>
                </c:pt>
                <c:pt idx="9206">
                  <c:v>0.12</c:v>
                </c:pt>
                <c:pt idx="9207">
                  <c:v>0.03</c:v>
                </c:pt>
                <c:pt idx="9208">
                  <c:v>0.12</c:v>
                </c:pt>
                <c:pt idx="9209">
                  <c:v>0.03</c:v>
                </c:pt>
                <c:pt idx="9210">
                  <c:v>0.12</c:v>
                </c:pt>
                <c:pt idx="9211">
                  <c:v>0.03</c:v>
                </c:pt>
                <c:pt idx="9212">
                  <c:v>0.12</c:v>
                </c:pt>
                <c:pt idx="9213">
                  <c:v>0.03</c:v>
                </c:pt>
                <c:pt idx="9214">
                  <c:v>0.12</c:v>
                </c:pt>
                <c:pt idx="9215">
                  <c:v>0.03</c:v>
                </c:pt>
                <c:pt idx="9216">
                  <c:v>0.12</c:v>
                </c:pt>
                <c:pt idx="9217">
                  <c:v>0.03</c:v>
                </c:pt>
                <c:pt idx="9218">
                  <c:v>0.12</c:v>
                </c:pt>
                <c:pt idx="9219">
                  <c:v>0.06</c:v>
                </c:pt>
                <c:pt idx="9220">
                  <c:v>0.15</c:v>
                </c:pt>
                <c:pt idx="9221">
                  <c:v>0.03</c:v>
                </c:pt>
                <c:pt idx="9222">
                  <c:v>0.12</c:v>
                </c:pt>
                <c:pt idx="9223">
                  <c:v>0.03</c:v>
                </c:pt>
                <c:pt idx="9224">
                  <c:v>0.09</c:v>
                </c:pt>
                <c:pt idx="9225">
                  <c:v>0.03</c:v>
                </c:pt>
                <c:pt idx="9226">
                  <c:v>0.12</c:v>
                </c:pt>
                <c:pt idx="9227">
                  <c:v>0.03</c:v>
                </c:pt>
                <c:pt idx="9228">
                  <c:v>0.12</c:v>
                </c:pt>
                <c:pt idx="9229">
                  <c:v>0.03</c:v>
                </c:pt>
                <c:pt idx="9230">
                  <c:v>0.09</c:v>
                </c:pt>
                <c:pt idx="9231">
                  <c:v>0.03</c:v>
                </c:pt>
                <c:pt idx="9232">
                  <c:v>0.09</c:v>
                </c:pt>
                <c:pt idx="9233">
                  <c:v>0.03</c:v>
                </c:pt>
                <c:pt idx="9234">
                  <c:v>0.12</c:v>
                </c:pt>
                <c:pt idx="9235">
                  <c:v>0.03</c:v>
                </c:pt>
                <c:pt idx="9236">
                  <c:v>0.12</c:v>
                </c:pt>
                <c:pt idx="9237">
                  <c:v>0.03</c:v>
                </c:pt>
                <c:pt idx="9238">
                  <c:v>0.12</c:v>
                </c:pt>
                <c:pt idx="9239">
                  <c:v>0.06</c:v>
                </c:pt>
                <c:pt idx="9240">
                  <c:v>0.12</c:v>
                </c:pt>
                <c:pt idx="9241">
                  <c:v>0.03</c:v>
                </c:pt>
                <c:pt idx="9242">
                  <c:v>0.12</c:v>
                </c:pt>
                <c:pt idx="9243">
                  <c:v>0.06</c:v>
                </c:pt>
                <c:pt idx="9244">
                  <c:v>0.12</c:v>
                </c:pt>
                <c:pt idx="9245">
                  <c:v>0.06</c:v>
                </c:pt>
                <c:pt idx="9246">
                  <c:v>0.12</c:v>
                </c:pt>
                <c:pt idx="9247">
                  <c:v>0.03</c:v>
                </c:pt>
                <c:pt idx="9248">
                  <c:v>0.15</c:v>
                </c:pt>
                <c:pt idx="9249">
                  <c:v>0.03</c:v>
                </c:pt>
                <c:pt idx="9250">
                  <c:v>0.12</c:v>
                </c:pt>
                <c:pt idx="9251">
                  <c:v>0.03</c:v>
                </c:pt>
                <c:pt idx="9252">
                  <c:v>0.12</c:v>
                </c:pt>
                <c:pt idx="9253">
                  <c:v>0.03</c:v>
                </c:pt>
                <c:pt idx="9254">
                  <c:v>0.12</c:v>
                </c:pt>
                <c:pt idx="9255">
                  <c:v>0.03</c:v>
                </c:pt>
                <c:pt idx="9256">
                  <c:v>0.12</c:v>
                </c:pt>
                <c:pt idx="9257">
                  <c:v>0.06</c:v>
                </c:pt>
                <c:pt idx="9258">
                  <c:v>0.12</c:v>
                </c:pt>
                <c:pt idx="9259">
                  <c:v>0.03</c:v>
                </c:pt>
                <c:pt idx="9260">
                  <c:v>0.12</c:v>
                </c:pt>
                <c:pt idx="9261">
                  <c:v>0.03</c:v>
                </c:pt>
                <c:pt idx="9262">
                  <c:v>0.12</c:v>
                </c:pt>
                <c:pt idx="9263">
                  <c:v>0.03</c:v>
                </c:pt>
                <c:pt idx="9264">
                  <c:v>0.12</c:v>
                </c:pt>
                <c:pt idx="9265">
                  <c:v>0.03</c:v>
                </c:pt>
                <c:pt idx="9266">
                  <c:v>0.12</c:v>
                </c:pt>
                <c:pt idx="9267">
                  <c:v>0.06</c:v>
                </c:pt>
                <c:pt idx="9268">
                  <c:v>0.09</c:v>
                </c:pt>
                <c:pt idx="9269">
                  <c:v>0.03</c:v>
                </c:pt>
                <c:pt idx="9270">
                  <c:v>0.09</c:v>
                </c:pt>
                <c:pt idx="9271">
                  <c:v>0.03</c:v>
                </c:pt>
                <c:pt idx="9272">
                  <c:v>0.12</c:v>
                </c:pt>
                <c:pt idx="9273">
                  <c:v>0.06</c:v>
                </c:pt>
                <c:pt idx="9274">
                  <c:v>0.12</c:v>
                </c:pt>
                <c:pt idx="9275">
                  <c:v>0.03</c:v>
                </c:pt>
                <c:pt idx="9276">
                  <c:v>0.12</c:v>
                </c:pt>
                <c:pt idx="9277">
                  <c:v>0.06</c:v>
                </c:pt>
                <c:pt idx="9278">
                  <c:v>0.12</c:v>
                </c:pt>
                <c:pt idx="9279">
                  <c:v>0.03</c:v>
                </c:pt>
                <c:pt idx="9280">
                  <c:v>0.09</c:v>
                </c:pt>
                <c:pt idx="9281">
                  <c:v>0.06</c:v>
                </c:pt>
                <c:pt idx="9282">
                  <c:v>0.12</c:v>
                </c:pt>
                <c:pt idx="9283">
                  <c:v>0.03</c:v>
                </c:pt>
                <c:pt idx="9284">
                  <c:v>0.12</c:v>
                </c:pt>
                <c:pt idx="9285">
                  <c:v>0.03</c:v>
                </c:pt>
                <c:pt idx="9286">
                  <c:v>0.12</c:v>
                </c:pt>
                <c:pt idx="9287">
                  <c:v>0.03</c:v>
                </c:pt>
                <c:pt idx="9288">
                  <c:v>0.12</c:v>
                </c:pt>
                <c:pt idx="9289">
                  <c:v>0.06</c:v>
                </c:pt>
                <c:pt idx="9290">
                  <c:v>0.12</c:v>
                </c:pt>
                <c:pt idx="9291">
                  <c:v>0.03</c:v>
                </c:pt>
                <c:pt idx="9292">
                  <c:v>0.09</c:v>
                </c:pt>
                <c:pt idx="9293">
                  <c:v>0.09</c:v>
                </c:pt>
                <c:pt idx="9294">
                  <c:v>0.12</c:v>
                </c:pt>
                <c:pt idx="9295">
                  <c:v>0.03</c:v>
                </c:pt>
                <c:pt idx="9296">
                  <c:v>0.09</c:v>
                </c:pt>
                <c:pt idx="9297">
                  <c:v>0.03</c:v>
                </c:pt>
                <c:pt idx="9298">
                  <c:v>0.12</c:v>
                </c:pt>
                <c:pt idx="9299">
                  <c:v>0.03</c:v>
                </c:pt>
                <c:pt idx="9300">
                  <c:v>0.12</c:v>
                </c:pt>
                <c:pt idx="9301">
                  <c:v>0.03</c:v>
                </c:pt>
                <c:pt idx="9302">
                  <c:v>0.12</c:v>
                </c:pt>
                <c:pt idx="9303">
                  <c:v>0.03</c:v>
                </c:pt>
                <c:pt idx="9304">
                  <c:v>0.12</c:v>
                </c:pt>
                <c:pt idx="9305">
                  <c:v>0.03</c:v>
                </c:pt>
                <c:pt idx="9306">
                  <c:v>0.12</c:v>
                </c:pt>
                <c:pt idx="9307">
                  <c:v>0.03</c:v>
                </c:pt>
                <c:pt idx="9308">
                  <c:v>0.12</c:v>
                </c:pt>
                <c:pt idx="9309">
                  <c:v>0.06</c:v>
                </c:pt>
                <c:pt idx="9310">
                  <c:v>0.12</c:v>
                </c:pt>
                <c:pt idx="9311">
                  <c:v>0.03</c:v>
                </c:pt>
                <c:pt idx="9312">
                  <c:v>0.15</c:v>
                </c:pt>
                <c:pt idx="9313">
                  <c:v>0.03</c:v>
                </c:pt>
                <c:pt idx="9314">
                  <c:v>0.12</c:v>
                </c:pt>
                <c:pt idx="9315">
                  <c:v>0.03</c:v>
                </c:pt>
                <c:pt idx="9316">
                  <c:v>0.12</c:v>
                </c:pt>
                <c:pt idx="9317">
                  <c:v>0.06</c:v>
                </c:pt>
                <c:pt idx="9318">
                  <c:v>0.12</c:v>
                </c:pt>
                <c:pt idx="9319">
                  <c:v>0.06</c:v>
                </c:pt>
                <c:pt idx="9320">
                  <c:v>0.12</c:v>
                </c:pt>
                <c:pt idx="9321">
                  <c:v>0.06</c:v>
                </c:pt>
                <c:pt idx="9322">
                  <c:v>0.12</c:v>
                </c:pt>
                <c:pt idx="9323">
                  <c:v>0.03</c:v>
                </c:pt>
                <c:pt idx="9324">
                  <c:v>0.09</c:v>
                </c:pt>
                <c:pt idx="9325">
                  <c:v>0.06</c:v>
                </c:pt>
                <c:pt idx="9326">
                  <c:v>0.12</c:v>
                </c:pt>
                <c:pt idx="9327">
                  <c:v>0.06</c:v>
                </c:pt>
                <c:pt idx="9328">
                  <c:v>0.12</c:v>
                </c:pt>
                <c:pt idx="9329">
                  <c:v>0.06</c:v>
                </c:pt>
                <c:pt idx="9330">
                  <c:v>0.12</c:v>
                </c:pt>
                <c:pt idx="9331">
                  <c:v>0.03</c:v>
                </c:pt>
                <c:pt idx="9332">
                  <c:v>0.09</c:v>
                </c:pt>
                <c:pt idx="9333">
                  <c:v>0.06</c:v>
                </c:pt>
                <c:pt idx="9334">
                  <c:v>0.12</c:v>
                </c:pt>
                <c:pt idx="9335">
                  <c:v>0.03</c:v>
                </c:pt>
                <c:pt idx="9336">
                  <c:v>0.12</c:v>
                </c:pt>
                <c:pt idx="9337">
                  <c:v>0.03</c:v>
                </c:pt>
                <c:pt idx="9338">
                  <c:v>0.12</c:v>
                </c:pt>
                <c:pt idx="9339">
                  <c:v>0.03</c:v>
                </c:pt>
                <c:pt idx="9340">
                  <c:v>0.09</c:v>
                </c:pt>
                <c:pt idx="9341">
                  <c:v>0.06</c:v>
                </c:pt>
                <c:pt idx="9342">
                  <c:v>0.12</c:v>
                </c:pt>
                <c:pt idx="9343">
                  <c:v>0.06</c:v>
                </c:pt>
                <c:pt idx="9344">
                  <c:v>0.12</c:v>
                </c:pt>
                <c:pt idx="9345">
                  <c:v>0.03</c:v>
                </c:pt>
                <c:pt idx="9346">
                  <c:v>0.12</c:v>
                </c:pt>
                <c:pt idx="9347">
                  <c:v>0.03</c:v>
                </c:pt>
                <c:pt idx="9348">
                  <c:v>0.12</c:v>
                </c:pt>
                <c:pt idx="9349">
                  <c:v>0.03</c:v>
                </c:pt>
                <c:pt idx="9350">
                  <c:v>0.09</c:v>
                </c:pt>
                <c:pt idx="9351">
                  <c:v>0.03</c:v>
                </c:pt>
                <c:pt idx="9352">
                  <c:v>0.09</c:v>
                </c:pt>
                <c:pt idx="9353">
                  <c:v>0.03</c:v>
                </c:pt>
                <c:pt idx="9354">
                  <c:v>0.12</c:v>
                </c:pt>
                <c:pt idx="9355">
                  <c:v>0.03</c:v>
                </c:pt>
                <c:pt idx="9356">
                  <c:v>0.12</c:v>
                </c:pt>
                <c:pt idx="9357">
                  <c:v>0.03</c:v>
                </c:pt>
                <c:pt idx="9358">
                  <c:v>0.12</c:v>
                </c:pt>
                <c:pt idx="9359">
                  <c:v>0.03</c:v>
                </c:pt>
                <c:pt idx="9360">
                  <c:v>0.09</c:v>
                </c:pt>
                <c:pt idx="9361">
                  <c:v>0.03</c:v>
                </c:pt>
                <c:pt idx="9362">
                  <c:v>0.09</c:v>
                </c:pt>
                <c:pt idx="9363">
                  <c:v>0.03</c:v>
                </c:pt>
                <c:pt idx="9364">
                  <c:v>0.12</c:v>
                </c:pt>
                <c:pt idx="9365">
                  <c:v>0.03</c:v>
                </c:pt>
                <c:pt idx="9366">
                  <c:v>0.12</c:v>
                </c:pt>
                <c:pt idx="9367">
                  <c:v>0.06</c:v>
                </c:pt>
                <c:pt idx="9368">
                  <c:v>0.12</c:v>
                </c:pt>
                <c:pt idx="9369">
                  <c:v>0.03</c:v>
                </c:pt>
                <c:pt idx="9370">
                  <c:v>0.12</c:v>
                </c:pt>
                <c:pt idx="9371">
                  <c:v>0.03</c:v>
                </c:pt>
                <c:pt idx="9372">
                  <c:v>0.12</c:v>
                </c:pt>
                <c:pt idx="9373">
                  <c:v>0.03</c:v>
                </c:pt>
                <c:pt idx="9374">
                  <c:v>0.12</c:v>
                </c:pt>
                <c:pt idx="9375">
                  <c:v>0.03</c:v>
                </c:pt>
                <c:pt idx="9376">
                  <c:v>0.12</c:v>
                </c:pt>
                <c:pt idx="9377">
                  <c:v>0.03</c:v>
                </c:pt>
                <c:pt idx="9378">
                  <c:v>0.12</c:v>
                </c:pt>
                <c:pt idx="9379">
                  <c:v>0.06</c:v>
                </c:pt>
                <c:pt idx="9380">
                  <c:v>0.12</c:v>
                </c:pt>
                <c:pt idx="9381">
                  <c:v>0.03</c:v>
                </c:pt>
                <c:pt idx="9382">
                  <c:v>0.12</c:v>
                </c:pt>
                <c:pt idx="9383">
                  <c:v>0.06</c:v>
                </c:pt>
                <c:pt idx="9384">
                  <c:v>0.12</c:v>
                </c:pt>
                <c:pt idx="9385">
                  <c:v>0.03</c:v>
                </c:pt>
                <c:pt idx="9386">
                  <c:v>0.09</c:v>
                </c:pt>
                <c:pt idx="9387">
                  <c:v>0.03</c:v>
                </c:pt>
                <c:pt idx="9388">
                  <c:v>0.06</c:v>
                </c:pt>
                <c:pt idx="9389">
                  <c:v>0.03</c:v>
                </c:pt>
                <c:pt idx="9390">
                  <c:v>0.12</c:v>
                </c:pt>
                <c:pt idx="9391">
                  <c:v>0.03</c:v>
                </c:pt>
                <c:pt idx="9392">
                  <c:v>0.09</c:v>
                </c:pt>
                <c:pt idx="9393">
                  <c:v>0.03</c:v>
                </c:pt>
                <c:pt idx="9394">
                  <c:v>0.12</c:v>
                </c:pt>
                <c:pt idx="9395">
                  <c:v>0.03</c:v>
                </c:pt>
                <c:pt idx="9396">
                  <c:v>0.12</c:v>
                </c:pt>
                <c:pt idx="9397">
                  <c:v>0.03</c:v>
                </c:pt>
                <c:pt idx="9398">
                  <c:v>0.12</c:v>
                </c:pt>
                <c:pt idx="9399">
                  <c:v>0.06</c:v>
                </c:pt>
                <c:pt idx="9400">
                  <c:v>0.12</c:v>
                </c:pt>
                <c:pt idx="9401">
                  <c:v>0.06</c:v>
                </c:pt>
                <c:pt idx="9402">
                  <c:v>0.12</c:v>
                </c:pt>
                <c:pt idx="9403">
                  <c:v>0.03</c:v>
                </c:pt>
                <c:pt idx="9404">
                  <c:v>0.12</c:v>
                </c:pt>
                <c:pt idx="9405">
                  <c:v>0.03</c:v>
                </c:pt>
                <c:pt idx="9406">
                  <c:v>0.09</c:v>
                </c:pt>
                <c:pt idx="9407">
                  <c:v>0.06</c:v>
                </c:pt>
                <c:pt idx="9408">
                  <c:v>0.12</c:v>
                </c:pt>
                <c:pt idx="9409">
                  <c:v>0.06</c:v>
                </c:pt>
                <c:pt idx="9410">
                  <c:v>0.12</c:v>
                </c:pt>
                <c:pt idx="9411">
                  <c:v>0.03</c:v>
                </c:pt>
                <c:pt idx="9412">
                  <c:v>0.09</c:v>
                </c:pt>
                <c:pt idx="9413">
                  <c:v>0.09</c:v>
                </c:pt>
                <c:pt idx="9414">
                  <c:v>0.12</c:v>
                </c:pt>
                <c:pt idx="9415">
                  <c:v>0.03</c:v>
                </c:pt>
                <c:pt idx="9416">
                  <c:v>0.09</c:v>
                </c:pt>
                <c:pt idx="9417">
                  <c:v>0.03</c:v>
                </c:pt>
                <c:pt idx="9418">
                  <c:v>0.12</c:v>
                </c:pt>
                <c:pt idx="9419">
                  <c:v>0.03</c:v>
                </c:pt>
                <c:pt idx="9420">
                  <c:v>0.12</c:v>
                </c:pt>
                <c:pt idx="9421">
                  <c:v>0.03</c:v>
                </c:pt>
                <c:pt idx="9422">
                  <c:v>0.09</c:v>
                </c:pt>
                <c:pt idx="9423">
                  <c:v>0.03</c:v>
                </c:pt>
                <c:pt idx="9424">
                  <c:v>0.12</c:v>
                </c:pt>
                <c:pt idx="9425">
                  <c:v>0.03</c:v>
                </c:pt>
                <c:pt idx="9426">
                  <c:v>0.12</c:v>
                </c:pt>
                <c:pt idx="9427">
                  <c:v>0.03</c:v>
                </c:pt>
                <c:pt idx="9428">
                  <c:v>0.12</c:v>
                </c:pt>
                <c:pt idx="9429">
                  <c:v>0.03</c:v>
                </c:pt>
                <c:pt idx="9430">
                  <c:v>0.12</c:v>
                </c:pt>
                <c:pt idx="9431">
                  <c:v>0.03</c:v>
                </c:pt>
                <c:pt idx="9432">
                  <c:v>0.09</c:v>
                </c:pt>
                <c:pt idx="9433">
                  <c:v>0.03</c:v>
                </c:pt>
                <c:pt idx="9434">
                  <c:v>0.12</c:v>
                </c:pt>
                <c:pt idx="9435">
                  <c:v>0.03</c:v>
                </c:pt>
                <c:pt idx="9436">
                  <c:v>0.15</c:v>
                </c:pt>
                <c:pt idx="9437">
                  <c:v>0.06</c:v>
                </c:pt>
                <c:pt idx="9438">
                  <c:v>0.12</c:v>
                </c:pt>
                <c:pt idx="9439">
                  <c:v>0.06</c:v>
                </c:pt>
                <c:pt idx="9440">
                  <c:v>0.12</c:v>
                </c:pt>
                <c:pt idx="9441">
                  <c:v>0.03</c:v>
                </c:pt>
                <c:pt idx="9442">
                  <c:v>0.12</c:v>
                </c:pt>
                <c:pt idx="9443">
                  <c:v>0.03</c:v>
                </c:pt>
                <c:pt idx="9444">
                  <c:v>0.12</c:v>
                </c:pt>
                <c:pt idx="9445">
                  <c:v>0.03</c:v>
                </c:pt>
                <c:pt idx="9446">
                  <c:v>0.12</c:v>
                </c:pt>
                <c:pt idx="9447">
                  <c:v>0.03</c:v>
                </c:pt>
                <c:pt idx="9448">
                  <c:v>0.12</c:v>
                </c:pt>
                <c:pt idx="9449">
                  <c:v>0.03</c:v>
                </c:pt>
                <c:pt idx="9450">
                  <c:v>0.09</c:v>
                </c:pt>
                <c:pt idx="9451">
                  <c:v>0.06</c:v>
                </c:pt>
                <c:pt idx="9452">
                  <c:v>0.12</c:v>
                </c:pt>
                <c:pt idx="9453">
                  <c:v>0.06</c:v>
                </c:pt>
                <c:pt idx="9454">
                  <c:v>0.09</c:v>
                </c:pt>
                <c:pt idx="9455">
                  <c:v>0.06</c:v>
                </c:pt>
                <c:pt idx="9456">
                  <c:v>0.12</c:v>
                </c:pt>
                <c:pt idx="9457">
                  <c:v>0.03</c:v>
                </c:pt>
                <c:pt idx="9458">
                  <c:v>0.12</c:v>
                </c:pt>
                <c:pt idx="9459">
                  <c:v>0.03</c:v>
                </c:pt>
                <c:pt idx="9460">
                  <c:v>0.09</c:v>
                </c:pt>
                <c:pt idx="9461">
                  <c:v>0.06</c:v>
                </c:pt>
                <c:pt idx="9462">
                  <c:v>0.12</c:v>
                </c:pt>
                <c:pt idx="9463">
                  <c:v>0.06</c:v>
                </c:pt>
                <c:pt idx="9464">
                  <c:v>0.09</c:v>
                </c:pt>
                <c:pt idx="9465">
                  <c:v>0.03</c:v>
                </c:pt>
                <c:pt idx="9466">
                  <c:v>0.15</c:v>
                </c:pt>
                <c:pt idx="9467">
                  <c:v>0.03</c:v>
                </c:pt>
                <c:pt idx="9468">
                  <c:v>0.09</c:v>
                </c:pt>
                <c:pt idx="9469">
                  <c:v>0.03</c:v>
                </c:pt>
                <c:pt idx="9470">
                  <c:v>0.09</c:v>
                </c:pt>
                <c:pt idx="9471">
                  <c:v>0.03</c:v>
                </c:pt>
                <c:pt idx="9472">
                  <c:v>0.12</c:v>
                </c:pt>
                <c:pt idx="9473">
                  <c:v>0.03</c:v>
                </c:pt>
                <c:pt idx="9474">
                  <c:v>0.09</c:v>
                </c:pt>
                <c:pt idx="9475">
                  <c:v>0.03</c:v>
                </c:pt>
                <c:pt idx="9476">
                  <c:v>0.12</c:v>
                </c:pt>
                <c:pt idx="9477">
                  <c:v>0.03</c:v>
                </c:pt>
                <c:pt idx="9478">
                  <c:v>0.12</c:v>
                </c:pt>
                <c:pt idx="9479">
                  <c:v>0.03</c:v>
                </c:pt>
                <c:pt idx="9480">
                  <c:v>0.12</c:v>
                </c:pt>
                <c:pt idx="9481">
                  <c:v>0.03</c:v>
                </c:pt>
                <c:pt idx="9482">
                  <c:v>0.12</c:v>
                </c:pt>
                <c:pt idx="9483">
                  <c:v>0.03</c:v>
                </c:pt>
                <c:pt idx="9484">
                  <c:v>0.12</c:v>
                </c:pt>
                <c:pt idx="9485">
                  <c:v>0.03</c:v>
                </c:pt>
                <c:pt idx="9486">
                  <c:v>0.12</c:v>
                </c:pt>
                <c:pt idx="9487">
                  <c:v>0.03</c:v>
                </c:pt>
                <c:pt idx="9488">
                  <c:v>0.12</c:v>
                </c:pt>
                <c:pt idx="9489">
                  <c:v>0.03</c:v>
                </c:pt>
                <c:pt idx="9490">
                  <c:v>0.12</c:v>
                </c:pt>
                <c:pt idx="9491">
                  <c:v>0.03</c:v>
                </c:pt>
                <c:pt idx="9492">
                  <c:v>0.12</c:v>
                </c:pt>
                <c:pt idx="9493">
                  <c:v>0.06</c:v>
                </c:pt>
                <c:pt idx="9494">
                  <c:v>0.12</c:v>
                </c:pt>
                <c:pt idx="9495">
                  <c:v>0.03</c:v>
                </c:pt>
                <c:pt idx="9496">
                  <c:v>0.12</c:v>
                </c:pt>
                <c:pt idx="9497">
                  <c:v>0.03</c:v>
                </c:pt>
                <c:pt idx="9498">
                  <c:v>0.12</c:v>
                </c:pt>
                <c:pt idx="9499">
                  <c:v>0.03</c:v>
                </c:pt>
                <c:pt idx="9500">
                  <c:v>0.12</c:v>
                </c:pt>
                <c:pt idx="9501">
                  <c:v>0.03</c:v>
                </c:pt>
                <c:pt idx="9502">
                  <c:v>0.09</c:v>
                </c:pt>
                <c:pt idx="9503">
                  <c:v>0.03</c:v>
                </c:pt>
                <c:pt idx="9504">
                  <c:v>0.12</c:v>
                </c:pt>
                <c:pt idx="9505">
                  <c:v>0.03</c:v>
                </c:pt>
                <c:pt idx="9506">
                  <c:v>0.12</c:v>
                </c:pt>
                <c:pt idx="9507">
                  <c:v>0.03</c:v>
                </c:pt>
                <c:pt idx="9508">
                  <c:v>0.12</c:v>
                </c:pt>
                <c:pt idx="9509">
                  <c:v>0.03</c:v>
                </c:pt>
                <c:pt idx="9510">
                  <c:v>0.12</c:v>
                </c:pt>
                <c:pt idx="9511">
                  <c:v>0.03</c:v>
                </c:pt>
                <c:pt idx="9512">
                  <c:v>0.12</c:v>
                </c:pt>
                <c:pt idx="9513">
                  <c:v>0.03</c:v>
                </c:pt>
                <c:pt idx="9514">
                  <c:v>0.12</c:v>
                </c:pt>
                <c:pt idx="9515">
                  <c:v>0.03</c:v>
                </c:pt>
                <c:pt idx="9516">
                  <c:v>0.12</c:v>
                </c:pt>
                <c:pt idx="9517">
                  <c:v>0.06</c:v>
                </c:pt>
                <c:pt idx="9518">
                  <c:v>0.12</c:v>
                </c:pt>
                <c:pt idx="9519">
                  <c:v>0.03</c:v>
                </c:pt>
                <c:pt idx="9520">
                  <c:v>0.12</c:v>
                </c:pt>
                <c:pt idx="9521">
                  <c:v>0.03</c:v>
                </c:pt>
                <c:pt idx="9522">
                  <c:v>0.12</c:v>
                </c:pt>
                <c:pt idx="9523">
                  <c:v>0.06</c:v>
                </c:pt>
                <c:pt idx="9524">
                  <c:v>0.12</c:v>
                </c:pt>
                <c:pt idx="9525">
                  <c:v>0.03</c:v>
                </c:pt>
                <c:pt idx="9526">
                  <c:v>0.12</c:v>
                </c:pt>
                <c:pt idx="9527">
                  <c:v>0.03</c:v>
                </c:pt>
                <c:pt idx="9528">
                  <c:v>0.09</c:v>
                </c:pt>
                <c:pt idx="9529">
                  <c:v>0.06</c:v>
                </c:pt>
                <c:pt idx="9530">
                  <c:v>0.12</c:v>
                </c:pt>
                <c:pt idx="9531">
                  <c:v>0.03</c:v>
                </c:pt>
                <c:pt idx="9532">
                  <c:v>0.12</c:v>
                </c:pt>
                <c:pt idx="9533">
                  <c:v>0.09</c:v>
                </c:pt>
                <c:pt idx="9534">
                  <c:v>0.12</c:v>
                </c:pt>
                <c:pt idx="9535">
                  <c:v>0.03</c:v>
                </c:pt>
                <c:pt idx="9536">
                  <c:v>0.03</c:v>
                </c:pt>
                <c:pt idx="9537">
                  <c:v>0.03</c:v>
                </c:pt>
                <c:pt idx="9538">
                  <c:v>0.12</c:v>
                </c:pt>
                <c:pt idx="9539">
                  <c:v>0.03</c:v>
                </c:pt>
                <c:pt idx="9540">
                  <c:v>0.12</c:v>
                </c:pt>
                <c:pt idx="9541">
                  <c:v>0.03</c:v>
                </c:pt>
                <c:pt idx="9542">
                  <c:v>0.12</c:v>
                </c:pt>
                <c:pt idx="9543">
                  <c:v>0.03</c:v>
                </c:pt>
                <c:pt idx="9544">
                  <c:v>0.12</c:v>
                </c:pt>
                <c:pt idx="9545">
                  <c:v>0.03</c:v>
                </c:pt>
                <c:pt idx="9546">
                  <c:v>0.12</c:v>
                </c:pt>
                <c:pt idx="9547">
                  <c:v>0.03</c:v>
                </c:pt>
                <c:pt idx="9548">
                  <c:v>0.12</c:v>
                </c:pt>
                <c:pt idx="9549">
                  <c:v>0.06</c:v>
                </c:pt>
                <c:pt idx="9550">
                  <c:v>0.12</c:v>
                </c:pt>
                <c:pt idx="9551">
                  <c:v>0.03</c:v>
                </c:pt>
                <c:pt idx="9552">
                  <c:v>0.12</c:v>
                </c:pt>
                <c:pt idx="9553">
                  <c:v>0.06</c:v>
                </c:pt>
                <c:pt idx="9554">
                  <c:v>0.09</c:v>
                </c:pt>
                <c:pt idx="9555">
                  <c:v>0.03</c:v>
                </c:pt>
                <c:pt idx="9556">
                  <c:v>0.12</c:v>
                </c:pt>
                <c:pt idx="9557">
                  <c:v>0.03</c:v>
                </c:pt>
                <c:pt idx="9558">
                  <c:v>0.12</c:v>
                </c:pt>
                <c:pt idx="9559">
                  <c:v>0.03</c:v>
                </c:pt>
                <c:pt idx="9560">
                  <c:v>0.09</c:v>
                </c:pt>
                <c:pt idx="9561">
                  <c:v>0.03</c:v>
                </c:pt>
                <c:pt idx="9562">
                  <c:v>0.12</c:v>
                </c:pt>
                <c:pt idx="9563">
                  <c:v>0.03</c:v>
                </c:pt>
                <c:pt idx="9564">
                  <c:v>0.12</c:v>
                </c:pt>
                <c:pt idx="9565">
                  <c:v>0.03</c:v>
                </c:pt>
                <c:pt idx="9566">
                  <c:v>0.12</c:v>
                </c:pt>
                <c:pt idx="9567">
                  <c:v>0.03</c:v>
                </c:pt>
                <c:pt idx="9568">
                  <c:v>0.12</c:v>
                </c:pt>
                <c:pt idx="9569">
                  <c:v>0.03</c:v>
                </c:pt>
                <c:pt idx="9570">
                  <c:v>0.12</c:v>
                </c:pt>
                <c:pt idx="9571">
                  <c:v>0.03</c:v>
                </c:pt>
                <c:pt idx="9572">
                  <c:v>0.12</c:v>
                </c:pt>
                <c:pt idx="9573">
                  <c:v>0.03</c:v>
                </c:pt>
                <c:pt idx="9574">
                  <c:v>0.12</c:v>
                </c:pt>
                <c:pt idx="9575">
                  <c:v>0.03</c:v>
                </c:pt>
                <c:pt idx="9576">
                  <c:v>0.12</c:v>
                </c:pt>
                <c:pt idx="9577">
                  <c:v>0.03</c:v>
                </c:pt>
                <c:pt idx="9578">
                  <c:v>0.12</c:v>
                </c:pt>
                <c:pt idx="9579">
                  <c:v>0.06</c:v>
                </c:pt>
                <c:pt idx="9580">
                  <c:v>0.09</c:v>
                </c:pt>
                <c:pt idx="9581">
                  <c:v>0.06</c:v>
                </c:pt>
                <c:pt idx="9582">
                  <c:v>0.09</c:v>
                </c:pt>
                <c:pt idx="9583">
                  <c:v>0.03</c:v>
                </c:pt>
                <c:pt idx="9584">
                  <c:v>0.12</c:v>
                </c:pt>
                <c:pt idx="9585">
                  <c:v>0.03</c:v>
                </c:pt>
                <c:pt idx="9586">
                  <c:v>0.12</c:v>
                </c:pt>
                <c:pt idx="9587">
                  <c:v>0.03</c:v>
                </c:pt>
                <c:pt idx="9588">
                  <c:v>0.09</c:v>
                </c:pt>
                <c:pt idx="9589">
                  <c:v>0.06</c:v>
                </c:pt>
                <c:pt idx="9590">
                  <c:v>0.12</c:v>
                </c:pt>
                <c:pt idx="9591">
                  <c:v>0.03</c:v>
                </c:pt>
                <c:pt idx="9592">
                  <c:v>0.12</c:v>
                </c:pt>
                <c:pt idx="9593">
                  <c:v>0.03</c:v>
                </c:pt>
                <c:pt idx="9594">
                  <c:v>0.12</c:v>
                </c:pt>
                <c:pt idx="9595">
                  <c:v>0.03</c:v>
                </c:pt>
                <c:pt idx="9596">
                  <c:v>0.12</c:v>
                </c:pt>
                <c:pt idx="9597">
                  <c:v>0.03</c:v>
                </c:pt>
                <c:pt idx="9598">
                  <c:v>0.12</c:v>
                </c:pt>
                <c:pt idx="9599">
                  <c:v>0.03</c:v>
                </c:pt>
                <c:pt idx="9600">
                  <c:v>0.12</c:v>
                </c:pt>
                <c:pt idx="9601">
                  <c:v>0.03</c:v>
                </c:pt>
                <c:pt idx="9602">
                  <c:v>0.12</c:v>
                </c:pt>
                <c:pt idx="9603">
                  <c:v>0.03</c:v>
                </c:pt>
                <c:pt idx="9604">
                  <c:v>0.12</c:v>
                </c:pt>
                <c:pt idx="9605">
                  <c:v>0.06</c:v>
                </c:pt>
                <c:pt idx="9606">
                  <c:v>0.12</c:v>
                </c:pt>
                <c:pt idx="9607">
                  <c:v>0.06</c:v>
                </c:pt>
                <c:pt idx="9608">
                  <c:v>0.12</c:v>
                </c:pt>
                <c:pt idx="9609">
                  <c:v>0.03</c:v>
                </c:pt>
                <c:pt idx="9610">
                  <c:v>0.12</c:v>
                </c:pt>
                <c:pt idx="9611">
                  <c:v>0.03</c:v>
                </c:pt>
                <c:pt idx="9612">
                  <c:v>0.12</c:v>
                </c:pt>
                <c:pt idx="9613">
                  <c:v>0.03</c:v>
                </c:pt>
                <c:pt idx="9614">
                  <c:v>0.09</c:v>
                </c:pt>
                <c:pt idx="9615">
                  <c:v>0.03</c:v>
                </c:pt>
                <c:pt idx="9616">
                  <c:v>0.12</c:v>
                </c:pt>
                <c:pt idx="9617">
                  <c:v>0.06</c:v>
                </c:pt>
                <c:pt idx="9618">
                  <c:v>0.12</c:v>
                </c:pt>
                <c:pt idx="9619">
                  <c:v>0.03</c:v>
                </c:pt>
                <c:pt idx="9620">
                  <c:v>0.06</c:v>
                </c:pt>
                <c:pt idx="9621">
                  <c:v>0.03</c:v>
                </c:pt>
                <c:pt idx="9622">
                  <c:v>0.12</c:v>
                </c:pt>
                <c:pt idx="9623">
                  <c:v>0.06</c:v>
                </c:pt>
                <c:pt idx="9624">
                  <c:v>0.12</c:v>
                </c:pt>
                <c:pt idx="9625">
                  <c:v>0.03</c:v>
                </c:pt>
                <c:pt idx="9626">
                  <c:v>0.12</c:v>
                </c:pt>
                <c:pt idx="9627">
                  <c:v>0.06</c:v>
                </c:pt>
                <c:pt idx="9628">
                  <c:v>0.12</c:v>
                </c:pt>
                <c:pt idx="9629">
                  <c:v>0.03</c:v>
                </c:pt>
                <c:pt idx="9630">
                  <c:v>0.12</c:v>
                </c:pt>
                <c:pt idx="9631">
                  <c:v>0.06</c:v>
                </c:pt>
                <c:pt idx="9632">
                  <c:v>0.12</c:v>
                </c:pt>
                <c:pt idx="9633">
                  <c:v>0.06</c:v>
                </c:pt>
                <c:pt idx="9634">
                  <c:v>0.12</c:v>
                </c:pt>
                <c:pt idx="9635">
                  <c:v>0.03</c:v>
                </c:pt>
                <c:pt idx="9636">
                  <c:v>0.12</c:v>
                </c:pt>
                <c:pt idx="9637">
                  <c:v>0.03</c:v>
                </c:pt>
                <c:pt idx="9638">
                  <c:v>0.09</c:v>
                </c:pt>
                <c:pt idx="9639">
                  <c:v>0.06</c:v>
                </c:pt>
                <c:pt idx="9640">
                  <c:v>0.12</c:v>
                </c:pt>
                <c:pt idx="9641">
                  <c:v>0.03</c:v>
                </c:pt>
                <c:pt idx="9642">
                  <c:v>0.12</c:v>
                </c:pt>
                <c:pt idx="9643">
                  <c:v>0.03</c:v>
                </c:pt>
                <c:pt idx="9644">
                  <c:v>0.12</c:v>
                </c:pt>
                <c:pt idx="9645">
                  <c:v>0.03</c:v>
                </c:pt>
                <c:pt idx="9646">
                  <c:v>0.12</c:v>
                </c:pt>
                <c:pt idx="9647">
                  <c:v>0.03</c:v>
                </c:pt>
                <c:pt idx="9648">
                  <c:v>0.12</c:v>
                </c:pt>
                <c:pt idx="9649">
                  <c:v>0.06</c:v>
                </c:pt>
                <c:pt idx="9650">
                  <c:v>0.12</c:v>
                </c:pt>
                <c:pt idx="9651">
                  <c:v>0.03</c:v>
                </c:pt>
                <c:pt idx="9652">
                  <c:v>0.12</c:v>
                </c:pt>
                <c:pt idx="9653">
                  <c:v>0.09</c:v>
                </c:pt>
                <c:pt idx="9654">
                  <c:v>0.12</c:v>
                </c:pt>
                <c:pt idx="9655">
                  <c:v>0.03</c:v>
                </c:pt>
                <c:pt idx="9656">
                  <c:v>0.12</c:v>
                </c:pt>
                <c:pt idx="9657">
                  <c:v>0.03</c:v>
                </c:pt>
                <c:pt idx="9658">
                  <c:v>0.09</c:v>
                </c:pt>
                <c:pt idx="9659">
                  <c:v>0.03</c:v>
                </c:pt>
                <c:pt idx="9660">
                  <c:v>0.12</c:v>
                </c:pt>
                <c:pt idx="9661">
                  <c:v>0.03</c:v>
                </c:pt>
                <c:pt idx="9662">
                  <c:v>0.12</c:v>
                </c:pt>
                <c:pt idx="9663">
                  <c:v>0.03</c:v>
                </c:pt>
                <c:pt idx="9664">
                  <c:v>0.15</c:v>
                </c:pt>
                <c:pt idx="9665">
                  <c:v>0.06</c:v>
                </c:pt>
                <c:pt idx="9666">
                  <c:v>0.12</c:v>
                </c:pt>
                <c:pt idx="9667">
                  <c:v>0.03</c:v>
                </c:pt>
                <c:pt idx="9668">
                  <c:v>0.12</c:v>
                </c:pt>
                <c:pt idx="9669">
                  <c:v>0.03</c:v>
                </c:pt>
                <c:pt idx="9670">
                  <c:v>0.09</c:v>
                </c:pt>
                <c:pt idx="9671">
                  <c:v>0.03</c:v>
                </c:pt>
                <c:pt idx="9672">
                  <c:v>0.12</c:v>
                </c:pt>
                <c:pt idx="9673">
                  <c:v>0.03</c:v>
                </c:pt>
                <c:pt idx="9674">
                  <c:v>0.12</c:v>
                </c:pt>
                <c:pt idx="9675">
                  <c:v>0.03</c:v>
                </c:pt>
                <c:pt idx="9676">
                  <c:v>0.12</c:v>
                </c:pt>
                <c:pt idx="9677">
                  <c:v>0.03</c:v>
                </c:pt>
                <c:pt idx="9678">
                  <c:v>0.12</c:v>
                </c:pt>
                <c:pt idx="9679">
                  <c:v>0.03</c:v>
                </c:pt>
                <c:pt idx="9680">
                  <c:v>0.12</c:v>
                </c:pt>
                <c:pt idx="9681">
                  <c:v>0.03</c:v>
                </c:pt>
                <c:pt idx="9682">
                  <c:v>0.12</c:v>
                </c:pt>
                <c:pt idx="9683">
                  <c:v>0.03</c:v>
                </c:pt>
                <c:pt idx="9684">
                  <c:v>0.12</c:v>
                </c:pt>
                <c:pt idx="9685">
                  <c:v>0.06</c:v>
                </c:pt>
                <c:pt idx="9686">
                  <c:v>0.09</c:v>
                </c:pt>
                <c:pt idx="9687">
                  <c:v>0.03</c:v>
                </c:pt>
                <c:pt idx="9688">
                  <c:v>0.12</c:v>
                </c:pt>
                <c:pt idx="9689">
                  <c:v>0.03</c:v>
                </c:pt>
                <c:pt idx="9690">
                  <c:v>0.15</c:v>
                </c:pt>
                <c:pt idx="9691">
                  <c:v>0.03</c:v>
                </c:pt>
                <c:pt idx="9692">
                  <c:v>0.12</c:v>
                </c:pt>
                <c:pt idx="9693">
                  <c:v>0.03</c:v>
                </c:pt>
                <c:pt idx="9694">
                  <c:v>0.12</c:v>
                </c:pt>
                <c:pt idx="9695">
                  <c:v>0.03</c:v>
                </c:pt>
                <c:pt idx="9696">
                  <c:v>0.12</c:v>
                </c:pt>
                <c:pt idx="9697">
                  <c:v>0.03</c:v>
                </c:pt>
                <c:pt idx="9698">
                  <c:v>0.12</c:v>
                </c:pt>
                <c:pt idx="9699">
                  <c:v>0.03</c:v>
                </c:pt>
                <c:pt idx="9700">
                  <c:v>0.09</c:v>
                </c:pt>
                <c:pt idx="9701">
                  <c:v>0.06</c:v>
                </c:pt>
                <c:pt idx="9702">
                  <c:v>0.12</c:v>
                </c:pt>
                <c:pt idx="9703">
                  <c:v>0.03</c:v>
                </c:pt>
                <c:pt idx="9704">
                  <c:v>0.12</c:v>
                </c:pt>
                <c:pt idx="9705">
                  <c:v>0.03</c:v>
                </c:pt>
                <c:pt idx="9706">
                  <c:v>0.12</c:v>
                </c:pt>
                <c:pt idx="9707">
                  <c:v>0.03</c:v>
                </c:pt>
                <c:pt idx="9708">
                  <c:v>0.12</c:v>
                </c:pt>
                <c:pt idx="9709">
                  <c:v>0.03</c:v>
                </c:pt>
                <c:pt idx="9710">
                  <c:v>0.12</c:v>
                </c:pt>
                <c:pt idx="9711">
                  <c:v>0.03</c:v>
                </c:pt>
                <c:pt idx="9712">
                  <c:v>0.12</c:v>
                </c:pt>
                <c:pt idx="9713">
                  <c:v>0.03</c:v>
                </c:pt>
                <c:pt idx="9714">
                  <c:v>0.12</c:v>
                </c:pt>
                <c:pt idx="9715">
                  <c:v>0.03</c:v>
                </c:pt>
                <c:pt idx="9716">
                  <c:v>0.12</c:v>
                </c:pt>
                <c:pt idx="9717">
                  <c:v>0.03</c:v>
                </c:pt>
                <c:pt idx="9718">
                  <c:v>0.12</c:v>
                </c:pt>
                <c:pt idx="9719">
                  <c:v>0.03</c:v>
                </c:pt>
                <c:pt idx="9720">
                  <c:v>0.12</c:v>
                </c:pt>
                <c:pt idx="9721">
                  <c:v>0.03</c:v>
                </c:pt>
                <c:pt idx="9722">
                  <c:v>0.12</c:v>
                </c:pt>
                <c:pt idx="9723">
                  <c:v>0.03</c:v>
                </c:pt>
                <c:pt idx="9724">
                  <c:v>0.12</c:v>
                </c:pt>
                <c:pt idx="9725">
                  <c:v>0.03</c:v>
                </c:pt>
                <c:pt idx="9726">
                  <c:v>0.12</c:v>
                </c:pt>
                <c:pt idx="9727">
                  <c:v>0.03</c:v>
                </c:pt>
                <c:pt idx="9728">
                  <c:v>0.12</c:v>
                </c:pt>
                <c:pt idx="9729">
                  <c:v>0.03</c:v>
                </c:pt>
                <c:pt idx="9730">
                  <c:v>0.12</c:v>
                </c:pt>
                <c:pt idx="9731">
                  <c:v>0.06</c:v>
                </c:pt>
                <c:pt idx="9732">
                  <c:v>0.12</c:v>
                </c:pt>
                <c:pt idx="9733">
                  <c:v>0.03</c:v>
                </c:pt>
                <c:pt idx="9734">
                  <c:v>0.12</c:v>
                </c:pt>
                <c:pt idx="9735">
                  <c:v>0.03</c:v>
                </c:pt>
                <c:pt idx="9736">
                  <c:v>0.12</c:v>
                </c:pt>
                <c:pt idx="9737">
                  <c:v>0.06</c:v>
                </c:pt>
                <c:pt idx="9738">
                  <c:v>0.12</c:v>
                </c:pt>
                <c:pt idx="9739">
                  <c:v>0.03</c:v>
                </c:pt>
                <c:pt idx="9740">
                  <c:v>0.09</c:v>
                </c:pt>
                <c:pt idx="9741">
                  <c:v>0.03</c:v>
                </c:pt>
                <c:pt idx="9742">
                  <c:v>0.12</c:v>
                </c:pt>
                <c:pt idx="9743">
                  <c:v>0.03</c:v>
                </c:pt>
                <c:pt idx="9744">
                  <c:v>0.12</c:v>
                </c:pt>
                <c:pt idx="9745">
                  <c:v>0.03</c:v>
                </c:pt>
                <c:pt idx="9746">
                  <c:v>0.12</c:v>
                </c:pt>
                <c:pt idx="9747">
                  <c:v>0.06</c:v>
                </c:pt>
                <c:pt idx="9748">
                  <c:v>0.15</c:v>
                </c:pt>
                <c:pt idx="9749">
                  <c:v>0.03</c:v>
                </c:pt>
                <c:pt idx="9750">
                  <c:v>0.12</c:v>
                </c:pt>
                <c:pt idx="9751">
                  <c:v>0.03</c:v>
                </c:pt>
                <c:pt idx="9752">
                  <c:v>0.12</c:v>
                </c:pt>
                <c:pt idx="9753">
                  <c:v>0.06</c:v>
                </c:pt>
                <c:pt idx="9754">
                  <c:v>0.12</c:v>
                </c:pt>
                <c:pt idx="9755">
                  <c:v>0.03</c:v>
                </c:pt>
                <c:pt idx="9756">
                  <c:v>0.09</c:v>
                </c:pt>
                <c:pt idx="9757">
                  <c:v>0.03</c:v>
                </c:pt>
                <c:pt idx="9758">
                  <c:v>0.12</c:v>
                </c:pt>
                <c:pt idx="9759">
                  <c:v>0.03</c:v>
                </c:pt>
                <c:pt idx="9760">
                  <c:v>0.12</c:v>
                </c:pt>
                <c:pt idx="9761">
                  <c:v>0.03</c:v>
                </c:pt>
                <c:pt idx="9762">
                  <c:v>0.12</c:v>
                </c:pt>
                <c:pt idx="9763">
                  <c:v>0.06</c:v>
                </c:pt>
                <c:pt idx="9764">
                  <c:v>0.12</c:v>
                </c:pt>
                <c:pt idx="9765">
                  <c:v>0.03</c:v>
                </c:pt>
                <c:pt idx="9766">
                  <c:v>0.12</c:v>
                </c:pt>
                <c:pt idx="9767">
                  <c:v>0.03</c:v>
                </c:pt>
                <c:pt idx="9768">
                  <c:v>0.12</c:v>
                </c:pt>
                <c:pt idx="9769">
                  <c:v>0.03</c:v>
                </c:pt>
                <c:pt idx="9770">
                  <c:v>0.12</c:v>
                </c:pt>
                <c:pt idx="9771">
                  <c:v>0.03</c:v>
                </c:pt>
                <c:pt idx="9772">
                  <c:v>0.12</c:v>
                </c:pt>
                <c:pt idx="9773">
                  <c:v>0.09</c:v>
                </c:pt>
                <c:pt idx="9774">
                  <c:v>0.09</c:v>
                </c:pt>
                <c:pt idx="9775">
                  <c:v>0.03</c:v>
                </c:pt>
                <c:pt idx="9776">
                  <c:v>0.03</c:v>
                </c:pt>
                <c:pt idx="9777">
                  <c:v>0.06</c:v>
                </c:pt>
                <c:pt idx="9778">
                  <c:v>0.12</c:v>
                </c:pt>
                <c:pt idx="9779">
                  <c:v>0.03</c:v>
                </c:pt>
                <c:pt idx="9780">
                  <c:v>0.12</c:v>
                </c:pt>
                <c:pt idx="9781">
                  <c:v>0.03</c:v>
                </c:pt>
                <c:pt idx="9782">
                  <c:v>0.12</c:v>
                </c:pt>
                <c:pt idx="9783">
                  <c:v>0.03</c:v>
                </c:pt>
                <c:pt idx="9784">
                  <c:v>0.12</c:v>
                </c:pt>
                <c:pt idx="9785">
                  <c:v>0.06</c:v>
                </c:pt>
                <c:pt idx="9786">
                  <c:v>0.12</c:v>
                </c:pt>
                <c:pt idx="9787">
                  <c:v>0.06</c:v>
                </c:pt>
                <c:pt idx="9788">
                  <c:v>0.12</c:v>
                </c:pt>
                <c:pt idx="9789">
                  <c:v>0.03</c:v>
                </c:pt>
                <c:pt idx="9790">
                  <c:v>0.12</c:v>
                </c:pt>
                <c:pt idx="9791">
                  <c:v>0.03</c:v>
                </c:pt>
                <c:pt idx="9792">
                  <c:v>0.12</c:v>
                </c:pt>
                <c:pt idx="9793">
                  <c:v>0.06</c:v>
                </c:pt>
                <c:pt idx="9794">
                  <c:v>0.12</c:v>
                </c:pt>
                <c:pt idx="9795">
                  <c:v>0.03</c:v>
                </c:pt>
                <c:pt idx="9796">
                  <c:v>0.12</c:v>
                </c:pt>
                <c:pt idx="9797">
                  <c:v>0.06</c:v>
                </c:pt>
                <c:pt idx="9798">
                  <c:v>0.12</c:v>
                </c:pt>
                <c:pt idx="9799">
                  <c:v>0.06</c:v>
                </c:pt>
                <c:pt idx="9800">
                  <c:v>0.12</c:v>
                </c:pt>
                <c:pt idx="9801">
                  <c:v>0.06</c:v>
                </c:pt>
                <c:pt idx="9802">
                  <c:v>0.12</c:v>
                </c:pt>
                <c:pt idx="9803">
                  <c:v>0.03</c:v>
                </c:pt>
                <c:pt idx="9804">
                  <c:v>0.12</c:v>
                </c:pt>
                <c:pt idx="9805">
                  <c:v>0.03</c:v>
                </c:pt>
                <c:pt idx="9806">
                  <c:v>0.12</c:v>
                </c:pt>
                <c:pt idx="9807">
                  <c:v>0.03</c:v>
                </c:pt>
                <c:pt idx="9808">
                  <c:v>0.12</c:v>
                </c:pt>
                <c:pt idx="9809">
                  <c:v>0.03</c:v>
                </c:pt>
                <c:pt idx="9810">
                  <c:v>0.12</c:v>
                </c:pt>
                <c:pt idx="9811">
                  <c:v>0.03</c:v>
                </c:pt>
                <c:pt idx="9812">
                  <c:v>0.12</c:v>
                </c:pt>
                <c:pt idx="9813">
                  <c:v>0.06</c:v>
                </c:pt>
                <c:pt idx="9814">
                  <c:v>0.12</c:v>
                </c:pt>
                <c:pt idx="9815">
                  <c:v>0.03</c:v>
                </c:pt>
                <c:pt idx="9816">
                  <c:v>0.12</c:v>
                </c:pt>
                <c:pt idx="9817">
                  <c:v>0.03</c:v>
                </c:pt>
                <c:pt idx="9818">
                  <c:v>0.12</c:v>
                </c:pt>
                <c:pt idx="9819">
                  <c:v>0.03</c:v>
                </c:pt>
                <c:pt idx="9820">
                  <c:v>0.12</c:v>
                </c:pt>
                <c:pt idx="9821">
                  <c:v>0.03</c:v>
                </c:pt>
                <c:pt idx="9822">
                  <c:v>0.12</c:v>
                </c:pt>
                <c:pt idx="9823">
                  <c:v>0.06</c:v>
                </c:pt>
                <c:pt idx="9824">
                  <c:v>0.12</c:v>
                </c:pt>
                <c:pt idx="9825">
                  <c:v>0.03</c:v>
                </c:pt>
                <c:pt idx="9826">
                  <c:v>0.09</c:v>
                </c:pt>
                <c:pt idx="9827">
                  <c:v>0.03</c:v>
                </c:pt>
                <c:pt idx="9828">
                  <c:v>0.12</c:v>
                </c:pt>
                <c:pt idx="9829">
                  <c:v>0.03</c:v>
                </c:pt>
                <c:pt idx="9830">
                  <c:v>0.12</c:v>
                </c:pt>
                <c:pt idx="9831">
                  <c:v>0.03</c:v>
                </c:pt>
                <c:pt idx="9832">
                  <c:v>0.12</c:v>
                </c:pt>
                <c:pt idx="9833">
                  <c:v>0.06</c:v>
                </c:pt>
                <c:pt idx="9834">
                  <c:v>0.12</c:v>
                </c:pt>
                <c:pt idx="9835">
                  <c:v>0.03</c:v>
                </c:pt>
                <c:pt idx="9836">
                  <c:v>0.12</c:v>
                </c:pt>
                <c:pt idx="9837">
                  <c:v>0.03</c:v>
                </c:pt>
                <c:pt idx="9838">
                  <c:v>0.12</c:v>
                </c:pt>
                <c:pt idx="9839">
                  <c:v>0.03</c:v>
                </c:pt>
                <c:pt idx="9840">
                  <c:v>0.12</c:v>
                </c:pt>
                <c:pt idx="9841">
                  <c:v>0.03</c:v>
                </c:pt>
                <c:pt idx="9842">
                  <c:v>0.12</c:v>
                </c:pt>
                <c:pt idx="9843">
                  <c:v>0.03</c:v>
                </c:pt>
                <c:pt idx="9844">
                  <c:v>0.12</c:v>
                </c:pt>
                <c:pt idx="9845">
                  <c:v>0.03</c:v>
                </c:pt>
                <c:pt idx="9846">
                  <c:v>0.12</c:v>
                </c:pt>
                <c:pt idx="9847">
                  <c:v>0.03</c:v>
                </c:pt>
                <c:pt idx="9848">
                  <c:v>0.09</c:v>
                </c:pt>
                <c:pt idx="9849">
                  <c:v>0.03</c:v>
                </c:pt>
                <c:pt idx="9850">
                  <c:v>0.12</c:v>
                </c:pt>
                <c:pt idx="9851">
                  <c:v>0.03</c:v>
                </c:pt>
                <c:pt idx="9852">
                  <c:v>0.12</c:v>
                </c:pt>
                <c:pt idx="9853">
                  <c:v>0.03</c:v>
                </c:pt>
                <c:pt idx="9854">
                  <c:v>0.12</c:v>
                </c:pt>
                <c:pt idx="9855">
                  <c:v>0.03</c:v>
                </c:pt>
                <c:pt idx="9856">
                  <c:v>0.09</c:v>
                </c:pt>
                <c:pt idx="9857">
                  <c:v>0.03</c:v>
                </c:pt>
                <c:pt idx="9858">
                  <c:v>0.12</c:v>
                </c:pt>
                <c:pt idx="9859">
                  <c:v>0.06</c:v>
                </c:pt>
                <c:pt idx="9860">
                  <c:v>0.15</c:v>
                </c:pt>
                <c:pt idx="9861">
                  <c:v>0.03</c:v>
                </c:pt>
                <c:pt idx="9862">
                  <c:v>0.12</c:v>
                </c:pt>
                <c:pt idx="9863">
                  <c:v>0.03</c:v>
                </c:pt>
                <c:pt idx="9864">
                  <c:v>0.12</c:v>
                </c:pt>
                <c:pt idx="9865">
                  <c:v>0.06</c:v>
                </c:pt>
                <c:pt idx="9866">
                  <c:v>0.12</c:v>
                </c:pt>
                <c:pt idx="9867">
                  <c:v>0.03</c:v>
                </c:pt>
                <c:pt idx="9868">
                  <c:v>0.12</c:v>
                </c:pt>
                <c:pt idx="9869">
                  <c:v>0.03</c:v>
                </c:pt>
                <c:pt idx="9870">
                  <c:v>0.12</c:v>
                </c:pt>
                <c:pt idx="9871">
                  <c:v>0.06</c:v>
                </c:pt>
                <c:pt idx="9872">
                  <c:v>0.12</c:v>
                </c:pt>
                <c:pt idx="9873">
                  <c:v>0.03</c:v>
                </c:pt>
                <c:pt idx="9874">
                  <c:v>0.12</c:v>
                </c:pt>
                <c:pt idx="9875">
                  <c:v>0.03</c:v>
                </c:pt>
                <c:pt idx="9876">
                  <c:v>0.12</c:v>
                </c:pt>
                <c:pt idx="9877">
                  <c:v>0.03</c:v>
                </c:pt>
                <c:pt idx="9878">
                  <c:v>0.09</c:v>
                </c:pt>
                <c:pt idx="9879">
                  <c:v>0.03</c:v>
                </c:pt>
                <c:pt idx="9880">
                  <c:v>0.12</c:v>
                </c:pt>
                <c:pt idx="9881">
                  <c:v>0.03</c:v>
                </c:pt>
                <c:pt idx="9882">
                  <c:v>0.12</c:v>
                </c:pt>
                <c:pt idx="9883">
                  <c:v>0.03</c:v>
                </c:pt>
                <c:pt idx="9884">
                  <c:v>0.12</c:v>
                </c:pt>
                <c:pt idx="9885">
                  <c:v>0.03</c:v>
                </c:pt>
                <c:pt idx="9886">
                  <c:v>0.12</c:v>
                </c:pt>
                <c:pt idx="9887">
                  <c:v>0.03</c:v>
                </c:pt>
                <c:pt idx="9888">
                  <c:v>0.12</c:v>
                </c:pt>
                <c:pt idx="9889">
                  <c:v>0.03</c:v>
                </c:pt>
                <c:pt idx="9890">
                  <c:v>0.12</c:v>
                </c:pt>
                <c:pt idx="9891">
                  <c:v>0.03</c:v>
                </c:pt>
                <c:pt idx="9892">
                  <c:v>0.15</c:v>
                </c:pt>
                <c:pt idx="9893">
                  <c:v>0.09</c:v>
                </c:pt>
                <c:pt idx="9894">
                  <c:v>0.09</c:v>
                </c:pt>
                <c:pt idx="9895">
                  <c:v>0.03</c:v>
                </c:pt>
                <c:pt idx="9896">
                  <c:v>0.09</c:v>
                </c:pt>
                <c:pt idx="9897">
                  <c:v>0.03</c:v>
                </c:pt>
                <c:pt idx="9898">
                  <c:v>0.12</c:v>
                </c:pt>
                <c:pt idx="9899">
                  <c:v>0.03</c:v>
                </c:pt>
                <c:pt idx="9900">
                  <c:v>0.09</c:v>
                </c:pt>
                <c:pt idx="9901">
                  <c:v>0.03</c:v>
                </c:pt>
                <c:pt idx="9902">
                  <c:v>0.12</c:v>
                </c:pt>
                <c:pt idx="9903">
                  <c:v>0.03</c:v>
                </c:pt>
                <c:pt idx="9904">
                  <c:v>0.12</c:v>
                </c:pt>
                <c:pt idx="9905">
                  <c:v>0.06</c:v>
                </c:pt>
                <c:pt idx="9906">
                  <c:v>0.09</c:v>
                </c:pt>
                <c:pt idx="9907">
                  <c:v>0.03</c:v>
                </c:pt>
                <c:pt idx="9908">
                  <c:v>0.12</c:v>
                </c:pt>
                <c:pt idx="9909">
                  <c:v>0.03</c:v>
                </c:pt>
                <c:pt idx="9910">
                  <c:v>0.12</c:v>
                </c:pt>
                <c:pt idx="9911">
                  <c:v>0.03</c:v>
                </c:pt>
                <c:pt idx="9912">
                  <c:v>0.12</c:v>
                </c:pt>
                <c:pt idx="9913">
                  <c:v>0.03</c:v>
                </c:pt>
                <c:pt idx="9914">
                  <c:v>0.12</c:v>
                </c:pt>
                <c:pt idx="9915">
                  <c:v>0.03</c:v>
                </c:pt>
                <c:pt idx="9916">
                  <c:v>0.12</c:v>
                </c:pt>
                <c:pt idx="9917">
                  <c:v>0.03</c:v>
                </c:pt>
                <c:pt idx="9918">
                  <c:v>0.12</c:v>
                </c:pt>
                <c:pt idx="9919">
                  <c:v>0.03</c:v>
                </c:pt>
                <c:pt idx="9920">
                  <c:v>0.12</c:v>
                </c:pt>
                <c:pt idx="9921">
                  <c:v>0.06</c:v>
                </c:pt>
                <c:pt idx="9922">
                  <c:v>0.12</c:v>
                </c:pt>
                <c:pt idx="9923">
                  <c:v>0.03</c:v>
                </c:pt>
                <c:pt idx="9924">
                  <c:v>0.12</c:v>
                </c:pt>
                <c:pt idx="9925">
                  <c:v>0.06</c:v>
                </c:pt>
                <c:pt idx="9926">
                  <c:v>0.12</c:v>
                </c:pt>
                <c:pt idx="9927">
                  <c:v>0.03</c:v>
                </c:pt>
                <c:pt idx="9928">
                  <c:v>0.12</c:v>
                </c:pt>
                <c:pt idx="9929">
                  <c:v>0.06</c:v>
                </c:pt>
                <c:pt idx="9930">
                  <c:v>0.12</c:v>
                </c:pt>
                <c:pt idx="9931">
                  <c:v>0.03</c:v>
                </c:pt>
                <c:pt idx="9932">
                  <c:v>0.12</c:v>
                </c:pt>
                <c:pt idx="9933">
                  <c:v>0.03</c:v>
                </c:pt>
                <c:pt idx="9934">
                  <c:v>0.12</c:v>
                </c:pt>
                <c:pt idx="9935">
                  <c:v>0.06</c:v>
                </c:pt>
                <c:pt idx="9936">
                  <c:v>0.09</c:v>
                </c:pt>
                <c:pt idx="9937">
                  <c:v>0.03</c:v>
                </c:pt>
                <c:pt idx="9938">
                  <c:v>0.12</c:v>
                </c:pt>
                <c:pt idx="9939">
                  <c:v>0.06</c:v>
                </c:pt>
                <c:pt idx="9940">
                  <c:v>0.12</c:v>
                </c:pt>
                <c:pt idx="9941">
                  <c:v>0.03</c:v>
                </c:pt>
                <c:pt idx="9942">
                  <c:v>0.09</c:v>
                </c:pt>
                <c:pt idx="9943">
                  <c:v>0.03</c:v>
                </c:pt>
                <c:pt idx="9944">
                  <c:v>0.12</c:v>
                </c:pt>
                <c:pt idx="9945">
                  <c:v>0.03</c:v>
                </c:pt>
                <c:pt idx="9946">
                  <c:v>0.12</c:v>
                </c:pt>
                <c:pt idx="9947">
                  <c:v>0.03</c:v>
                </c:pt>
                <c:pt idx="9948">
                  <c:v>0.12</c:v>
                </c:pt>
                <c:pt idx="9949">
                  <c:v>0.03</c:v>
                </c:pt>
                <c:pt idx="9950">
                  <c:v>0.12</c:v>
                </c:pt>
                <c:pt idx="9951">
                  <c:v>0.03</c:v>
                </c:pt>
                <c:pt idx="9952">
                  <c:v>0.09</c:v>
                </c:pt>
                <c:pt idx="9953">
                  <c:v>0.06</c:v>
                </c:pt>
                <c:pt idx="9954">
                  <c:v>0.12</c:v>
                </c:pt>
                <c:pt idx="9955">
                  <c:v>0.03</c:v>
                </c:pt>
                <c:pt idx="9956">
                  <c:v>0.12</c:v>
                </c:pt>
                <c:pt idx="9957">
                  <c:v>0.03</c:v>
                </c:pt>
                <c:pt idx="9958">
                  <c:v>0.12</c:v>
                </c:pt>
                <c:pt idx="9959">
                  <c:v>0.03</c:v>
                </c:pt>
                <c:pt idx="9960">
                  <c:v>0.12</c:v>
                </c:pt>
                <c:pt idx="9961">
                  <c:v>0.03</c:v>
                </c:pt>
                <c:pt idx="9962">
                  <c:v>0.12</c:v>
                </c:pt>
                <c:pt idx="9963">
                  <c:v>0.03</c:v>
                </c:pt>
                <c:pt idx="9964">
                  <c:v>0.09</c:v>
                </c:pt>
                <c:pt idx="9965">
                  <c:v>0.03</c:v>
                </c:pt>
                <c:pt idx="9966">
                  <c:v>0.12</c:v>
                </c:pt>
                <c:pt idx="9967">
                  <c:v>0.03</c:v>
                </c:pt>
                <c:pt idx="9968">
                  <c:v>0.12</c:v>
                </c:pt>
                <c:pt idx="9969">
                  <c:v>0.06</c:v>
                </c:pt>
                <c:pt idx="9970">
                  <c:v>0.12</c:v>
                </c:pt>
                <c:pt idx="9971">
                  <c:v>0.03</c:v>
                </c:pt>
                <c:pt idx="9972">
                  <c:v>0.12</c:v>
                </c:pt>
                <c:pt idx="9973">
                  <c:v>0.06</c:v>
                </c:pt>
                <c:pt idx="9974">
                  <c:v>0.12</c:v>
                </c:pt>
                <c:pt idx="9975">
                  <c:v>0.06</c:v>
                </c:pt>
                <c:pt idx="9976">
                  <c:v>0.12</c:v>
                </c:pt>
                <c:pt idx="9977">
                  <c:v>0.03</c:v>
                </c:pt>
                <c:pt idx="9978">
                  <c:v>0.12</c:v>
                </c:pt>
                <c:pt idx="9979">
                  <c:v>0.03</c:v>
                </c:pt>
                <c:pt idx="9980">
                  <c:v>0.09</c:v>
                </c:pt>
                <c:pt idx="9981">
                  <c:v>0.06</c:v>
                </c:pt>
                <c:pt idx="9982">
                  <c:v>0.12</c:v>
                </c:pt>
                <c:pt idx="9983">
                  <c:v>0.03</c:v>
                </c:pt>
                <c:pt idx="9984">
                  <c:v>0.12</c:v>
                </c:pt>
                <c:pt idx="9985">
                  <c:v>0.06</c:v>
                </c:pt>
                <c:pt idx="9986">
                  <c:v>0.12</c:v>
                </c:pt>
                <c:pt idx="9987">
                  <c:v>0.03</c:v>
                </c:pt>
                <c:pt idx="9988">
                  <c:v>0.12</c:v>
                </c:pt>
                <c:pt idx="9989">
                  <c:v>0.03</c:v>
                </c:pt>
                <c:pt idx="9990">
                  <c:v>0.12</c:v>
                </c:pt>
                <c:pt idx="9991">
                  <c:v>0.03</c:v>
                </c:pt>
                <c:pt idx="9992">
                  <c:v>0.12</c:v>
                </c:pt>
                <c:pt idx="9993">
                  <c:v>0.06</c:v>
                </c:pt>
                <c:pt idx="9994">
                  <c:v>0.12</c:v>
                </c:pt>
                <c:pt idx="9995">
                  <c:v>0.03</c:v>
                </c:pt>
                <c:pt idx="9996">
                  <c:v>0.09</c:v>
                </c:pt>
                <c:pt idx="9997">
                  <c:v>0.03</c:v>
                </c:pt>
                <c:pt idx="9998">
                  <c:v>0.09</c:v>
                </c:pt>
                <c:pt idx="9999">
                  <c:v>0.03</c:v>
                </c:pt>
                <c:pt idx="10000">
                  <c:v>0.12</c:v>
                </c:pt>
                <c:pt idx="10001">
                  <c:v>0.06</c:v>
                </c:pt>
                <c:pt idx="10002">
                  <c:v>0.12</c:v>
                </c:pt>
                <c:pt idx="10003">
                  <c:v>0.03</c:v>
                </c:pt>
                <c:pt idx="10004">
                  <c:v>0.12</c:v>
                </c:pt>
                <c:pt idx="10005">
                  <c:v>0.03</c:v>
                </c:pt>
                <c:pt idx="10006">
                  <c:v>0.12</c:v>
                </c:pt>
                <c:pt idx="10007">
                  <c:v>0.03</c:v>
                </c:pt>
                <c:pt idx="10008">
                  <c:v>0.12</c:v>
                </c:pt>
                <c:pt idx="10009">
                  <c:v>0.06</c:v>
                </c:pt>
                <c:pt idx="10010">
                  <c:v>0.12</c:v>
                </c:pt>
                <c:pt idx="10011">
                  <c:v>0.03</c:v>
                </c:pt>
                <c:pt idx="10012">
                  <c:v>0.12</c:v>
                </c:pt>
                <c:pt idx="10013">
                  <c:v>0.09</c:v>
                </c:pt>
                <c:pt idx="10014">
                  <c:v>0.09</c:v>
                </c:pt>
                <c:pt idx="10015">
                  <c:v>0.03</c:v>
                </c:pt>
                <c:pt idx="10016">
                  <c:v>0.09</c:v>
                </c:pt>
                <c:pt idx="10017">
                  <c:v>0.03</c:v>
                </c:pt>
                <c:pt idx="10018">
                  <c:v>0.12</c:v>
                </c:pt>
                <c:pt idx="10019">
                  <c:v>0.03</c:v>
                </c:pt>
                <c:pt idx="10020">
                  <c:v>0.12</c:v>
                </c:pt>
                <c:pt idx="10021">
                  <c:v>0.06</c:v>
                </c:pt>
                <c:pt idx="10022">
                  <c:v>0.12</c:v>
                </c:pt>
                <c:pt idx="10023">
                  <c:v>0.06</c:v>
                </c:pt>
                <c:pt idx="10024">
                  <c:v>0.12</c:v>
                </c:pt>
                <c:pt idx="10025">
                  <c:v>0.03</c:v>
                </c:pt>
                <c:pt idx="10026">
                  <c:v>0.12</c:v>
                </c:pt>
                <c:pt idx="10027">
                  <c:v>0.03</c:v>
                </c:pt>
                <c:pt idx="10028">
                  <c:v>0.12</c:v>
                </c:pt>
                <c:pt idx="10029">
                  <c:v>0.03</c:v>
                </c:pt>
                <c:pt idx="10030">
                  <c:v>0.12</c:v>
                </c:pt>
                <c:pt idx="10031">
                  <c:v>0.03</c:v>
                </c:pt>
                <c:pt idx="10032">
                  <c:v>0.12</c:v>
                </c:pt>
                <c:pt idx="10033">
                  <c:v>0.03</c:v>
                </c:pt>
                <c:pt idx="10034">
                  <c:v>0.12</c:v>
                </c:pt>
                <c:pt idx="10035">
                  <c:v>0.03</c:v>
                </c:pt>
                <c:pt idx="10036">
                  <c:v>0.12</c:v>
                </c:pt>
                <c:pt idx="10037">
                  <c:v>0.03</c:v>
                </c:pt>
                <c:pt idx="10038">
                  <c:v>0.12</c:v>
                </c:pt>
                <c:pt idx="10039">
                  <c:v>0.03</c:v>
                </c:pt>
                <c:pt idx="10040">
                  <c:v>0.12</c:v>
                </c:pt>
                <c:pt idx="10041">
                  <c:v>0.03</c:v>
                </c:pt>
                <c:pt idx="10042">
                  <c:v>0.12</c:v>
                </c:pt>
                <c:pt idx="10043">
                  <c:v>0.03</c:v>
                </c:pt>
                <c:pt idx="10044">
                  <c:v>0.12</c:v>
                </c:pt>
                <c:pt idx="10045">
                  <c:v>0.03</c:v>
                </c:pt>
                <c:pt idx="10046">
                  <c:v>0.12</c:v>
                </c:pt>
                <c:pt idx="10047">
                  <c:v>0.03</c:v>
                </c:pt>
                <c:pt idx="10048">
                  <c:v>0.09</c:v>
                </c:pt>
                <c:pt idx="10049">
                  <c:v>0.03</c:v>
                </c:pt>
                <c:pt idx="10050">
                  <c:v>0.12</c:v>
                </c:pt>
                <c:pt idx="10051">
                  <c:v>0.03</c:v>
                </c:pt>
                <c:pt idx="10052">
                  <c:v>0.12</c:v>
                </c:pt>
                <c:pt idx="10053">
                  <c:v>0.03</c:v>
                </c:pt>
                <c:pt idx="10054">
                  <c:v>0.12</c:v>
                </c:pt>
                <c:pt idx="10055">
                  <c:v>0.03</c:v>
                </c:pt>
                <c:pt idx="10056">
                  <c:v>0.12</c:v>
                </c:pt>
                <c:pt idx="10057">
                  <c:v>0.03</c:v>
                </c:pt>
                <c:pt idx="10058">
                  <c:v>0.12</c:v>
                </c:pt>
                <c:pt idx="10059">
                  <c:v>0.06</c:v>
                </c:pt>
                <c:pt idx="10060">
                  <c:v>0.12</c:v>
                </c:pt>
                <c:pt idx="10061">
                  <c:v>0.03</c:v>
                </c:pt>
                <c:pt idx="10062">
                  <c:v>0.12</c:v>
                </c:pt>
                <c:pt idx="10063">
                  <c:v>0.03</c:v>
                </c:pt>
                <c:pt idx="10064">
                  <c:v>0.12</c:v>
                </c:pt>
                <c:pt idx="10065">
                  <c:v>0.03</c:v>
                </c:pt>
                <c:pt idx="10066">
                  <c:v>0.12</c:v>
                </c:pt>
                <c:pt idx="10067">
                  <c:v>0.06</c:v>
                </c:pt>
                <c:pt idx="10068">
                  <c:v>0.12</c:v>
                </c:pt>
                <c:pt idx="10069">
                  <c:v>0.03</c:v>
                </c:pt>
                <c:pt idx="10070">
                  <c:v>0.12</c:v>
                </c:pt>
                <c:pt idx="10071">
                  <c:v>0.06</c:v>
                </c:pt>
                <c:pt idx="10072">
                  <c:v>0.12</c:v>
                </c:pt>
                <c:pt idx="10073">
                  <c:v>0.03</c:v>
                </c:pt>
                <c:pt idx="10074">
                  <c:v>0.09</c:v>
                </c:pt>
                <c:pt idx="10075">
                  <c:v>0.06</c:v>
                </c:pt>
                <c:pt idx="10076">
                  <c:v>0.12</c:v>
                </c:pt>
                <c:pt idx="10077">
                  <c:v>0.03</c:v>
                </c:pt>
                <c:pt idx="10078">
                  <c:v>0.12</c:v>
                </c:pt>
                <c:pt idx="10079">
                  <c:v>0.03</c:v>
                </c:pt>
                <c:pt idx="10080">
                  <c:v>0.12</c:v>
                </c:pt>
                <c:pt idx="10081">
                  <c:v>0.03</c:v>
                </c:pt>
                <c:pt idx="10082">
                  <c:v>0.12</c:v>
                </c:pt>
                <c:pt idx="10083">
                  <c:v>0.06</c:v>
                </c:pt>
                <c:pt idx="10084">
                  <c:v>0.12</c:v>
                </c:pt>
                <c:pt idx="10085">
                  <c:v>0.06</c:v>
                </c:pt>
                <c:pt idx="10086">
                  <c:v>0.12</c:v>
                </c:pt>
                <c:pt idx="10087">
                  <c:v>0.03</c:v>
                </c:pt>
                <c:pt idx="10088">
                  <c:v>0.12</c:v>
                </c:pt>
                <c:pt idx="10089">
                  <c:v>0.03</c:v>
                </c:pt>
                <c:pt idx="10090">
                  <c:v>0.12</c:v>
                </c:pt>
                <c:pt idx="10091">
                  <c:v>0.06</c:v>
                </c:pt>
                <c:pt idx="10092">
                  <c:v>0.12</c:v>
                </c:pt>
                <c:pt idx="10093">
                  <c:v>0.03</c:v>
                </c:pt>
                <c:pt idx="10094">
                  <c:v>0.12</c:v>
                </c:pt>
                <c:pt idx="10095">
                  <c:v>0.03</c:v>
                </c:pt>
                <c:pt idx="10096">
                  <c:v>0.12</c:v>
                </c:pt>
                <c:pt idx="10097">
                  <c:v>0.03</c:v>
                </c:pt>
                <c:pt idx="10098">
                  <c:v>0.09</c:v>
                </c:pt>
                <c:pt idx="10099">
                  <c:v>0.03</c:v>
                </c:pt>
                <c:pt idx="10100">
                  <c:v>0.12</c:v>
                </c:pt>
                <c:pt idx="10101">
                  <c:v>0.03</c:v>
                </c:pt>
                <c:pt idx="10102">
                  <c:v>0.12</c:v>
                </c:pt>
                <c:pt idx="10103">
                  <c:v>0.03</c:v>
                </c:pt>
                <c:pt idx="10104">
                  <c:v>0.09</c:v>
                </c:pt>
                <c:pt idx="10105">
                  <c:v>0.03</c:v>
                </c:pt>
                <c:pt idx="10106">
                  <c:v>0.12</c:v>
                </c:pt>
                <c:pt idx="10107">
                  <c:v>0.03</c:v>
                </c:pt>
                <c:pt idx="10108">
                  <c:v>0.12</c:v>
                </c:pt>
                <c:pt idx="10109">
                  <c:v>0.03</c:v>
                </c:pt>
                <c:pt idx="10110">
                  <c:v>0.12</c:v>
                </c:pt>
                <c:pt idx="10111">
                  <c:v>0.03</c:v>
                </c:pt>
                <c:pt idx="10112">
                  <c:v>0.12</c:v>
                </c:pt>
                <c:pt idx="10113">
                  <c:v>0.06</c:v>
                </c:pt>
                <c:pt idx="10114">
                  <c:v>0.12</c:v>
                </c:pt>
                <c:pt idx="10115">
                  <c:v>0.03</c:v>
                </c:pt>
                <c:pt idx="10116">
                  <c:v>0.12</c:v>
                </c:pt>
                <c:pt idx="10117">
                  <c:v>0.03</c:v>
                </c:pt>
                <c:pt idx="10118">
                  <c:v>0.09</c:v>
                </c:pt>
                <c:pt idx="10119">
                  <c:v>0.03</c:v>
                </c:pt>
                <c:pt idx="10120">
                  <c:v>0.12</c:v>
                </c:pt>
                <c:pt idx="10121">
                  <c:v>0.03</c:v>
                </c:pt>
                <c:pt idx="10122">
                  <c:v>0.12</c:v>
                </c:pt>
                <c:pt idx="10123">
                  <c:v>0.03</c:v>
                </c:pt>
                <c:pt idx="10124">
                  <c:v>0.12</c:v>
                </c:pt>
                <c:pt idx="10125">
                  <c:v>0.03</c:v>
                </c:pt>
                <c:pt idx="10126">
                  <c:v>0.12</c:v>
                </c:pt>
                <c:pt idx="10127">
                  <c:v>0.03</c:v>
                </c:pt>
                <c:pt idx="10128">
                  <c:v>0.12</c:v>
                </c:pt>
                <c:pt idx="10129">
                  <c:v>0.03</c:v>
                </c:pt>
                <c:pt idx="10130">
                  <c:v>0.12</c:v>
                </c:pt>
                <c:pt idx="10131">
                  <c:v>0.03</c:v>
                </c:pt>
                <c:pt idx="10132">
                  <c:v>0.12</c:v>
                </c:pt>
                <c:pt idx="10133">
                  <c:v>0.09</c:v>
                </c:pt>
                <c:pt idx="10134">
                  <c:v>0.09</c:v>
                </c:pt>
                <c:pt idx="10135">
                  <c:v>0.03</c:v>
                </c:pt>
                <c:pt idx="10136">
                  <c:v>0.09</c:v>
                </c:pt>
                <c:pt idx="10137">
                  <c:v>0.06</c:v>
                </c:pt>
                <c:pt idx="10138">
                  <c:v>0.12</c:v>
                </c:pt>
                <c:pt idx="10139">
                  <c:v>0.03</c:v>
                </c:pt>
                <c:pt idx="10140">
                  <c:v>0.09</c:v>
                </c:pt>
                <c:pt idx="10141">
                  <c:v>0.03</c:v>
                </c:pt>
                <c:pt idx="10142">
                  <c:v>0.12</c:v>
                </c:pt>
                <c:pt idx="10143">
                  <c:v>0.03</c:v>
                </c:pt>
                <c:pt idx="10144">
                  <c:v>0.12</c:v>
                </c:pt>
                <c:pt idx="10145">
                  <c:v>0.03</c:v>
                </c:pt>
                <c:pt idx="10146">
                  <c:v>0.12</c:v>
                </c:pt>
                <c:pt idx="10147">
                  <c:v>0.06</c:v>
                </c:pt>
                <c:pt idx="10148">
                  <c:v>0.12</c:v>
                </c:pt>
                <c:pt idx="10149">
                  <c:v>0.03</c:v>
                </c:pt>
                <c:pt idx="10150">
                  <c:v>0.12</c:v>
                </c:pt>
                <c:pt idx="10151">
                  <c:v>0.03</c:v>
                </c:pt>
                <c:pt idx="10152">
                  <c:v>0.12</c:v>
                </c:pt>
                <c:pt idx="10153">
                  <c:v>0.06</c:v>
                </c:pt>
                <c:pt idx="10154">
                  <c:v>0.12</c:v>
                </c:pt>
                <c:pt idx="10155">
                  <c:v>0.03</c:v>
                </c:pt>
                <c:pt idx="10156">
                  <c:v>0.12</c:v>
                </c:pt>
                <c:pt idx="10157">
                  <c:v>0.03</c:v>
                </c:pt>
                <c:pt idx="10158">
                  <c:v>0.12</c:v>
                </c:pt>
                <c:pt idx="10159">
                  <c:v>0.03</c:v>
                </c:pt>
                <c:pt idx="10160">
                  <c:v>0.09</c:v>
                </c:pt>
                <c:pt idx="10161">
                  <c:v>0.06</c:v>
                </c:pt>
                <c:pt idx="10162">
                  <c:v>0.12</c:v>
                </c:pt>
                <c:pt idx="10163">
                  <c:v>0.03</c:v>
                </c:pt>
                <c:pt idx="10164">
                  <c:v>0.12</c:v>
                </c:pt>
                <c:pt idx="10165">
                  <c:v>0.03</c:v>
                </c:pt>
                <c:pt idx="10166">
                  <c:v>0.12</c:v>
                </c:pt>
                <c:pt idx="10167">
                  <c:v>0.06</c:v>
                </c:pt>
                <c:pt idx="10168">
                  <c:v>0.09</c:v>
                </c:pt>
                <c:pt idx="10169">
                  <c:v>0.03</c:v>
                </c:pt>
                <c:pt idx="10170">
                  <c:v>0.12</c:v>
                </c:pt>
                <c:pt idx="10171">
                  <c:v>0.03</c:v>
                </c:pt>
                <c:pt idx="10172">
                  <c:v>0.12</c:v>
                </c:pt>
                <c:pt idx="10173">
                  <c:v>0.03</c:v>
                </c:pt>
                <c:pt idx="10174">
                  <c:v>0.12</c:v>
                </c:pt>
                <c:pt idx="10175">
                  <c:v>0.03</c:v>
                </c:pt>
                <c:pt idx="10176">
                  <c:v>0.12</c:v>
                </c:pt>
                <c:pt idx="10177">
                  <c:v>0.03</c:v>
                </c:pt>
                <c:pt idx="10178">
                  <c:v>0.12</c:v>
                </c:pt>
                <c:pt idx="10179">
                  <c:v>0.03</c:v>
                </c:pt>
                <c:pt idx="10180">
                  <c:v>0.09</c:v>
                </c:pt>
                <c:pt idx="10181">
                  <c:v>0.03</c:v>
                </c:pt>
                <c:pt idx="10182">
                  <c:v>0.12</c:v>
                </c:pt>
                <c:pt idx="10183">
                  <c:v>0.03</c:v>
                </c:pt>
                <c:pt idx="10184">
                  <c:v>0.12</c:v>
                </c:pt>
                <c:pt idx="10185">
                  <c:v>0.06</c:v>
                </c:pt>
                <c:pt idx="10186">
                  <c:v>0.09</c:v>
                </c:pt>
                <c:pt idx="10187">
                  <c:v>0.03</c:v>
                </c:pt>
                <c:pt idx="10188">
                  <c:v>0.12</c:v>
                </c:pt>
                <c:pt idx="10189">
                  <c:v>0.06</c:v>
                </c:pt>
                <c:pt idx="10190">
                  <c:v>0.12</c:v>
                </c:pt>
                <c:pt idx="10191">
                  <c:v>0.06</c:v>
                </c:pt>
                <c:pt idx="10192">
                  <c:v>0.12</c:v>
                </c:pt>
                <c:pt idx="10193">
                  <c:v>0.06</c:v>
                </c:pt>
                <c:pt idx="10194">
                  <c:v>0.12</c:v>
                </c:pt>
                <c:pt idx="10195">
                  <c:v>0.03</c:v>
                </c:pt>
                <c:pt idx="10196">
                  <c:v>0.12</c:v>
                </c:pt>
                <c:pt idx="10197">
                  <c:v>0.03</c:v>
                </c:pt>
                <c:pt idx="10198">
                  <c:v>0.12</c:v>
                </c:pt>
                <c:pt idx="10199">
                  <c:v>0.03</c:v>
                </c:pt>
                <c:pt idx="10200">
                  <c:v>0.12</c:v>
                </c:pt>
                <c:pt idx="10201">
                  <c:v>0.03</c:v>
                </c:pt>
                <c:pt idx="10202">
                  <c:v>0.12</c:v>
                </c:pt>
                <c:pt idx="10203">
                  <c:v>0.03</c:v>
                </c:pt>
                <c:pt idx="10204">
                  <c:v>0.09</c:v>
                </c:pt>
                <c:pt idx="10205">
                  <c:v>0.03</c:v>
                </c:pt>
                <c:pt idx="10206">
                  <c:v>0.12</c:v>
                </c:pt>
                <c:pt idx="10207">
                  <c:v>0.03</c:v>
                </c:pt>
                <c:pt idx="10208">
                  <c:v>0.12</c:v>
                </c:pt>
                <c:pt idx="10209">
                  <c:v>0.06</c:v>
                </c:pt>
                <c:pt idx="10210">
                  <c:v>0.12</c:v>
                </c:pt>
                <c:pt idx="10211">
                  <c:v>0.03</c:v>
                </c:pt>
                <c:pt idx="10212">
                  <c:v>0.12</c:v>
                </c:pt>
                <c:pt idx="10213">
                  <c:v>0.03</c:v>
                </c:pt>
                <c:pt idx="10214">
                  <c:v>0.12</c:v>
                </c:pt>
                <c:pt idx="10215">
                  <c:v>0.06</c:v>
                </c:pt>
                <c:pt idx="10216">
                  <c:v>0.12</c:v>
                </c:pt>
                <c:pt idx="10217">
                  <c:v>0.03</c:v>
                </c:pt>
                <c:pt idx="10218">
                  <c:v>0.12</c:v>
                </c:pt>
                <c:pt idx="10219">
                  <c:v>0.03</c:v>
                </c:pt>
                <c:pt idx="10220">
                  <c:v>0.12</c:v>
                </c:pt>
                <c:pt idx="10221">
                  <c:v>0.03</c:v>
                </c:pt>
                <c:pt idx="10222">
                  <c:v>0.12</c:v>
                </c:pt>
                <c:pt idx="10223">
                  <c:v>0.03</c:v>
                </c:pt>
                <c:pt idx="10224">
                  <c:v>0.12</c:v>
                </c:pt>
                <c:pt idx="10225">
                  <c:v>0.03</c:v>
                </c:pt>
                <c:pt idx="10226">
                  <c:v>0.12</c:v>
                </c:pt>
                <c:pt idx="10227">
                  <c:v>0.03</c:v>
                </c:pt>
                <c:pt idx="10228">
                  <c:v>0.12</c:v>
                </c:pt>
                <c:pt idx="10229">
                  <c:v>0.06</c:v>
                </c:pt>
                <c:pt idx="10230">
                  <c:v>0.12</c:v>
                </c:pt>
                <c:pt idx="10231">
                  <c:v>0.03</c:v>
                </c:pt>
                <c:pt idx="10232">
                  <c:v>0.09</c:v>
                </c:pt>
                <c:pt idx="10233">
                  <c:v>0.03</c:v>
                </c:pt>
                <c:pt idx="10234">
                  <c:v>0.09</c:v>
                </c:pt>
                <c:pt idx="10235">
                  <c:v>0.03</c:v>
                </c:pt>
                <c:pt idx="10236">
                  <c:v>0.12</c:v>
                </c:pt>
                <c:pt idx="10237">
                  <c:v>0.06</c:v>
                </c:pt>
                <c:pt idx="10238">
                  <c:v>0.12</c:v>
                </c:pt>
                <c:pt idx="10239">
                  <c:v>0.06</c:v>
                </c:pt>
                <c:pt idx="10240">
                  <c:v>0.09</c:v>
                </c:pt>
                <c:pt idx="10241">
                  <c:v>0.03</c:v>
                </c:pt>
                <c:pt idx="10242">
                  <c:v>0.12</c:v>
                </c:pt>
                <c:pt idx="10243">
                  <c:v>0.03</c:v>
                </c:pt>
                <c:pt idx="10244">
                  <c:v>0.12</c:v>
                </c:pt>
                <c:pt idx="10245">
                  <c:v>0.03</c:v>
                </c:pt>
                <c:pt idx="10246">
                  <c:v>0.12</c:v>
                </c:pt>
                <c:pt idx="10247">
                  <c:v>0.03</c:v>
                </c:pt>
                <c:pt idx="10248">
                  <c:v>0.12</c:v>
                </c:pt>
                <c:pt idx="10249">
                  <c:v>0.03</c:v>
                </c:pt>
                <c:pt idx="10250">
                  <c:v>0.09</c:v>
                </c:pt>
                <c:pt idx="10251">
                  <c:v>0.06</c:v>
                </c:pt>
                <c:pt idx="10252">
                  <c:v>0.12</c:v>
                </c:pt>
                <c:pt idx="10253">
                  <c:v>0.06</c:v>
                </c:pt>
                <c:pt idx="10254">
                  <c:v>0.12</c:v>
                </c:pt>
                <c:pt idx="10255">
                  <c:v>0.06</c:v>
                </c:pt>
                <c:pt idx="10256">
                  <c:v>0.09</c:v>
                </c:pt>
                <c:pt idx="10257">
                  <c:v>0.03</c:v>
                </c:pt>
                <c:pt idx="10258">
                  <c:v>0.12</c:v>
                </c:pt>
                <c:pt idx="10259">
                  <c:v>0.03</c:v>
                </c:pt>
                <c:pt idx="10260">
                  <c:v>0.12</c:v>
                </c:pt>
                <c:pt idx="10261">
                  <c:v>0.03</c:v>
                </c:pt>
                <c:pt idx="10262">
                  <c:v>0.12</c:v>
                </c:pt>
                <c:pt idx="10263">
                  <c:v>0.03</c:v>
                </c:pt>
                <c:pt idx="10264">
                  <c:v>0.12</c:v>
                </c:pt>
                <c:pt idx="10265">
                  <c:v>0.06</c:v>
                </c:pt>
                <c:pt idx="10266">
                  <c:v>0.12</c:v>
                </c:pt>
                <c:pt idx="10267">
                  <c:v>0.03</c:v>
                </c:pt>
                <c:pt idx="10268">
                  <c:v>0.12</c:v>
                </c:pt>
                <c:pt idx="10269">
                  <c:v>0.03</c:v>
                </c:pt>
                <c:pt idx="10270">
                  <c:v>0.12</c:v>
                </c:pt>
                <c:pt idx="10271">
                  <c:v>0.06</c:v>
                </c:pt>
                <c:pt idx="10272">
                  <c:v>0.12</c:v>
                </c:pt>
                <c:pt idx="10273">
                  <c:v>0.06</c:v>
                </c:pt>
                <c:pt idx="10274">
                  <c:v>0.12</c:v>
                </c:pt>
                <c:pt idx="10275">
                  <c:v>0.03</c:v>
                </c:pt>
                <c:pt idx="10276">
                  <c:v>0.12</c:v>
                </c:pt>
                <c:pt idx="10277">
                  <c:v>0.03</c:v>
                </c:pt>
                <c:pt idx="10278">
                  <c:v>0.12</c:v>
                </c:pt>
                <c:pt idx="10279">
                  <c:v>0.06</c:v>
                </c:pt>
                <c:pt idx="10280">
                  <c:v>0.12</c:v>
                </c:pt>
                <c:pt idx="10281">
                  <c:v>0.03</c:v>
                </c:pt>
                <c:pt idx="10282">
                  <c:v>0.09</c:v>
                </c:pt>
                <c:pt idx="10283">
                  <c:v>0.03</c:v>
                </c:pt>
                <c:pt idx="10284">
                  <c:v>0.12</c:v>
                </c:pt>
                <c:pt idx="10285">
                  <c:v>0.06</c:v>
                </c:pt>
                <c:pt idx="10286">
                  <c:v>0.12</c:v>
                </c:pt>
                <c:pt idx="10287">
                  <c:v>0.03</c:v>
                </c:pt>
                <c:pt idx="10288">
                  <c:v>0.12</c:v>
                </c:pt>
                <c:pt idx="10289">
                  <c:v>0.03</c:v>
                </c:pt>
                <c:pt idx="10290">
                  <c:v>0.12</c:v>
                </c:pt>
                <c:pt idx="10291">
                  <c:v>0.03</c:v>
                </c:pt>
                <c:pt idx="10292">
                  <c:v>0.12</c:v>
                </c:pt>
                <c:pt idx="10293">
                  <c:v>0.03</c:v>
                </c:pt>
                <c:pt idx="10294">
                  <c:v>0.12</c:v>
                </c:pt>
                <c:pt idx="10295">
                  <c:v>0.03</c:v>
                </c:pt>
                <c:pt idx="10296">
                  <c:v>0.12</c:v>
                </c:pt>
                <c:pt idx="10297">
                  <c:v>0.03</c:v>
                </c:pt>
                <c:pt idx="10298">
                  <c:v>0.15</c:v>
                </c:pt>
                <c:pt idx="10299">
                  <c:v>0.03</c:v>
                </c:pt>
                <c:pt idx="10300">
                  <c:v>0.12</c:v>
                </c:pt>
                <c:pt idx="10301">
                  <c:v>0.03</c:v>
                </c:pt>
                <c:pt idx="10302">
                  <c:v>0.12</c:v>
                </c:pt>
                <c:pt idx="10303">
                  <c:v>0.03</c:v>
                </c:pt>
                <c:pt idx="10304">
                  <c:v>0.12</c:v>
                </c:pt>
                <c:pt idx="10305">
                  <c:v>0.03</c:v>
                </c:pt>
                <c:pt idx="10306">
                  <c:v>0.09</c:v>
                </c:pt>
                <c:pt idx="10307">
                  <c:v>0.06</c:v>
                </c:pt>
                <c:pt idx="10308">
                  <c:v>0.12</c:v>
                </c:pt>
                <c:pt idx="10309">
                  <c:v>0.03</c:v>
                </c:pt>
                <c:pt idx="10310">
                  <c:v>0.12</c:v>
                </c:pt>
                <c:pt idx="10311">
                  <c:v>0.03</c:v>
                </c:pt>
                <c:pt idx="10312">
                  <c:v>0.12</c:v>
                </c:pt>
                <c:pt idx="10313">
                  <c:v>0.03</c:v>
                </c:pt>
                <c:pt idx="10314">
                  <c:v>0.12</c:v>
                </c:pt>
                <c:pt idx="10315">
                  <c:v>0.03</c:v>
                </c:pt>
                <c:pt idx="10316">
                  <c:v>0.12</c:v>
                </c:pt>
                <c:pt idx="10317">
                  <c:v>0.03</c:v>
                </c:pt>
                <c:pt idx="10318">
                  <c:v>0.12</c:v>
                </c:pt>
                <c:pt idx="10319">
                  <c:v>0.03</c:v>
                </c:pt>
                <c:pt idx="10320">
                  <c:v>0.12</c:v>
                </c:pt>
                <c:pt idx="10321">
                  <c:v>0.03</c:v>
                </c:pt>
                <c:pt idx="10322">
                  <c:v>0.12</c:v>
                </c:pt>
                <c:pt idx="10323">
                  <c:v>0.06</c:v>
                </c:pt>
                <c:pt idx="10324">
                  <c:v>0.12</c:v>
                </c:pt>
                <c:pt idx="10325">
                  <c:v>0.03</c:v>
                </c:pt>
                <c:pt idx="10326">
                  <c:v>0.12</c:v>
                </c:pt>
                <c:pt idx="10327">
                  <c:v>0.03</c:v>
                </c:pt>
                <c:pt idx="10328">
                  <c:v>0.12</c:v>
                </c:pt>
                <c:pt idx="10329">
                  <c:v>0.06</c:v>
                </c:pt>
                <c:pt idx="10330">
                  <c:v>0.09</c:v>
                </c:pt>
                <c:pt idx="10331">
                  <c:v>0.06</c:v>
                </c:pt>
                <c:pt idx="10332">
                  <c:v>0.09</c:v>
                </c:pt>
                <c:pt idx="10333">
                  <c:v>0.03</c:v>
                </c:pt>
                <c:pt idx="10334">
                  <c:v>0.12</c:v>
                </c:pt>
                <c:pt idx="10335">
                  <c:v>0.06</c:v>
                </c:pt>
                <c:pt idx="10336">
                  <c:v>0.12</c:v>
                </c:pt>
                <c:pt idx="10337">
                  <c:v>0.03</c:v>
                </c:pt>
                <c:pt idx="10338">
                  <c:v>0.12</c:v>
                </c:pt>
                <c:pt idx="10339">
                  <c:v>0.03</c:v>
                </c:pt>
                <c:pt idx="10340">
                  <c:v>0.12</c:v>
                </c:pt>
                <c:pt idx="10341">
                  <c:v>0.03</c:v>
                </c:pt>
                <c:pt idx="10342">
                  <c:v>0.12</c:v>
                </c:pt>
                <c:pt idx="10343">
                  <c:v>0.03</c:v>
                </c:pt>
                <c:pt idx="10344">
                  <c:v>0.12</c:v>
                </c:pt>
                <c:pt idx="10345">
                  <c:v>0.03</c:v>
                </c:pt>
                <c:pt idx="10346">
                  <c:v>0.09</c:v>
                </c:pt>
                <c:pt idx="10347">
                  <c:v>0.03</c:v>
                </c:pt>
                <c:pt idx="10348">
                  <c:v>0.12</c:v>
                </c:pt>
                <c:pt idx="10349">
                  <c:v>0.03</c:v>
                </c:pt>
                <c:pt idx="10350">
                  <c:v>0.12</c:v>
                </c:pt>
                <c:pt idx="10351">
                  <c:v>0.03</c:v>
                </c:pt>
                <c:pt idx="10352">
                  <c:v>0.12</c:v>
                </c:pt>
                <c:pt idx="10353">
                  <c:v>0.03</c:v>
                </c:pt>
                <c:pt idx="10354">
                  <c:v>0.09</c:v>
                </c:pt>
                <c:pt idx="10355">
                  <c:v>0.03</c:v>
                </c:pt>
                <c:pt idx="10356">
                  <c:v>0.12</c:v>
                </c:pt>
                <c:pt idx="10357">
                  <c:v>0.06</c:v>
                </c:pt>
                <c:pt idx="10358">
                  <c:v>0.12</c:v>
                </c:pt>
                <c:pt idx="10359">
                  <c:v>0.03</c:v>
                </c:pt>
                <c:pt idx="10360">
                  <c:v>0.12</c:v>
                </c:pt>
                <c:pt idx="10361">
                  <c:v>0.03</c:v>
                </c:pt>
                <c:pt idx="10362">
                  <c:v>0.12</c:v>
                </c:pt>
                <c:pt idx="10363">
                  <c:v>0.03</c:v>
                </c:pt>
                <c:pt idx="10364">
                  <c:v>0.12</c:v>
                </c:pt>
                <c:pt idx="10365">
                  <c:v>0.06</c:v>
                </c:pt>
                <c:pt idx="10366">
                  <c:v>0.12</c:v>
                </c:pt>
                <c:pt idx="10367">
                  <c:v>0.03</c:v>
                </c:pt>
                <c:pt idx="10368">
                  <c:v>0.12</c:v>
                </c:pt>
                <c:pt idx="10369">
                  <c:v>0.03</c:v>
                </c:pt>
                <c:pt idx="10370">
                  <c:v>0.12</c:v>
                </c:pt>
                <c:pt idx="10371">
                  <c:v>0.03</c:v>
                </c:pt>
                <c:pt idx="10372">
                  <c:v>0.12</c:v>
                </c:pt>
                <c:pt idx="10373">
                  <c:v>0.09</c:v>
                </c:pt>
                <c:pt idx="10374">
                  <c:v>0.12</c:v>
                </c:pt>
                <c:pt idx="10375">
                  <c:v>0.03</c:v>
                </c:pt>
                <c:pt idx="10376">
                  <c:v>0.03</c:v>
                </c:pt>
                <c:pt idx="10377">
                  <c:v>0.03</c:v>
                </c:pt>
                <c:pt idx="10378">
                  <c:v>0.12</c:v>
                </c:pt>
                <c:pt idx="10379">
                  <c:v>0.06</c:v>
                </c:pt>
                <c:pt idx="10380">
                  <c:v>0.12</c:v>
                </c:pt>
                <c:pt idx="10381">
                  <c:v>0.03</c:v>
                </c:pt>
                <c:pt idx="10382">
                  <c:v>0.12</c:v>
                </c:pt>
                <c:pt idx="10383">
                  <c:v>0.03</c:v>
                </c:pt>
                <c:pt idx="10384">
                  <c:v>0.12</c:v>
                </c:pt>
                <c:pt idx="10385">
                  <c:v>0.03</c:v>
                </c:pt>
                <c:pt idx="10386">
                  <c:v>0.12</c:v>
                </c:pt>
                <c:pt idx="10387">
                  <c:v>0.03</c:v>
                </c:pt>
                <c:pt idx="10388">
                  <c:v>0.12</c:v>
                </c:pt>
                <c:pt idx="10389">
                  <c:v>0.03</c:v>
                </c:pt>
                <c:pt idx="10390">
                  <c:v>0.12</c:v>
                </c:pt>
                <c:pt idx="10391">
                  <c:v>0.03</c:v>
                </c:pt>
                <c:pt idx="10392">
                  <c:v>0.09</c:v>
                </c:pt>
                <c:pt idx="10393">
                  <c:v>0.03</c:v>
                </c:pt>
                <c:pt idx="10394">
                  <c:v>0.09</c:v>
                </c:pt>
                <c:pt idx="10395">
                  <c:v>0.03</c:v>
                </c:pt>
                <c:pt idx="10396">
                  <c:v>0.12</c:v>
                </c:pt>
                <c:pt idx="10397">
                  <c:v>0.03</c:v>
                </c:pt>
                <c:pt idx="10398">
                  <c:v>0.12</c:v>
                </c:pt>
                <c:pt idx="10399">
                  <c:v>0.03</c:v>
                </c:pt>
                <c:pt idx="10400">
                  <c:v>0.12</c:v>
                </c:pt>
                <c:pt idx="10401">
                  <c:v>0.03</c:v>
                </c:pt>
                <c:pt idx="10402">
                  <c:v>0.12</c:v>
                </c:pt>
                <c:pt idx="10403">
                  <c:v>0.03</c:v>
                </c:pt>
                <c:pt idx="10404">
                  <c:v>0.12</c:v>
                </c:pt>
                <c:pt idx="10405">
                  <c:v>0.06</c:v>
                </c:pt>
                <c:pt idx="10406">
                  <c:v>0.12</c:v>
                </c:pt>
                <c:pt idx="10407">
                  <c:v>0.03</c:v>
                </c:pt>
                <c:pt idx="10408">
                  <c:v>0.12</c:v>
                </c:pt>
                <c:pt idx="10409">
                  <c:v>0.06</c:v>
                </c:pt>
                <c:pt idx="10410">
                  <c:v>0.12</c:v>
                </c:pt>
                <c:pt idx="10411">
                  <c:v>0.03</c:v>
                </c:pt>
                <c:pt idx="10412">
                  <c:v>0.12</c:v>
                </c:pt>
                <c:pt idx="10413">
                  <c:v>0.03</c:v>
                </c:pt>
                <c:pt idx="10414">
                  <c:v>0.12</c:v>
                </c:pt>
                <c:pt idx="10415">
                  <c:v>0.06</c:v>
                </c:pt>
                <c:pt idx="10416">
                  <c:v>0.12</c:v>
                </c:pt>
                <c:pt idx="10417">
                  <c:v>0.03</c:v>
                </c:pt>
                <c:pt idx="10418">
                  <c:v>0.12</c:v>
                </c:pt>
                <c:pt idx="10419">
                  <c:v>0.06</c:v>
                </c:pt>
                <c:pt idx="10420">
                  <c:v>0.12</c:v>
                </c:pt>
                <c:pt idx="10421">
                  <c:v>0.03</c:v>
                </c:pt>
                <c:pt idx="10422">
                  <c:v>0.12</c:v>
                </c:pt>
                <c:pt idx="10423">
                  <c:v>0.03</c:v>
                </c:pt>
                <c:pt idx="10424">
                  <c:v>0.12</c:v>
                </c:pt>
                <c:pt idx="10425">
                  <c:v>0.03</c:v>
                </c:pt>
                <c:pt idx="10426">
                  <c:v>0.12</c:v>
                </c:pt>
                <c:pt idx="10427">
                  <c:v>0.03</c:v>
                </c:pt>
                <c:pt idx="10428">
                  <c:v>0.12</c:v>
                </c:pt>
                <c:pt idx="10429">
                  <c:v>0.03</c:v>
                </c:pt>
                <c:pt idx="10430">
                  <c:v>0.09</c:v>
                </c:pt>
                <c:pt idx="10431">
                  <c:v>0.03</c:v>
                </c:pt>
                <c:pt idx="10432">
                  <c:v>0.12</c:v>
                </c:pt>
                <c:pt idx="10433">
                  <c:v>0.03</c:v>
                </c:pt>
                <c:pt idx="10434">
                  <c:v>0.12</c:v>
                </c:pt>
                <c:pt idx="10435">
                  <c:v>0.03</c:v>
                </c:pt>
                <c:pt idx="10436">
                  <c:v>0.12</c:v>
                </c:pt>
                <c:pt idx="10437">
                  <c:v>0.03</c:v>
                </c:pt>
                <c:pt idx="10438">
                  <c:v>0.12</c:v>
                </c:pt>
                <c:pt idx="10439">
                  <c:v>0.06</c:v>
                </c:pt>
                <c:pt idx="10440">
                  <c:v>0.12</c:v>
                </c:pt>
                <c:pt idx="10441">
                  <c:v>0.03</c:v>
                </c:pt>
                <c:pt idx="10442">
                  <c:v>0.12</c:v>
                </c:pt>
                <c:pt idx="10443">
                  <c:v>0.03</c:v>
                </c:pt>
                <c:pt idx="10444">
                  <c:v>0.12</c:v>
                </c:pt>
                <c:pt idx="10445">
                  <c:v>0.03</c:v>
                </c:pt>
                <c:pt idx="10446">
                  <c:v>0.12</c:v>
                </c:pt>
                <c:pt idx="10447">
                  <c:v>0.03</c:v>
                </c:pt>
                <c:pt idx="10448">
                  <c:v>0.12</c:v>
                </c:pt>
                <c:pt idx="10449">
                  <c:v>0.03</c:v>
                </c:pt>
                <c:pt idx="10450">
                  <c:v>0.12</c:v>
                </c:pt>
                <c:pt idx="10451">
                  <c:v>0.06</c:v>
                </c:pt>
                <c:pt idx="10452">
                  <c:v>0.12</c:v>
                </c:pt>
                <c:pt idx="10453">
                  <c:v>0.06</c:v>
                </c:pt>
                <c:pt idx="10454">
                  <c:v>0.15</c:v>
                </c:pt>
                <c:pt idx="10455">
                  <c:v>0.03</c:v>
                </c:pt>
                <c:pt idx="10456">
                  <c:v>0.12</c:v>
                </c:pt>
                <c:pt idx="10457">
                  <c:v>0.03</c:v>
                </c:pt>
                <c:pt idx="10458">
                  <c:v>0.12</c:v>
                </c:pt>
                <c:pt idx="10459">
                  <c:v>0.06</c:v>
                </c:pt>
                <c:pt idx="10460">
                  <c:v>0.12</c:v>
                </c:pt>
                <c:pt idx="10461">
                  <c:v>0.03</c:v>
                </c:pt>
                <c:pt idx="10462">
                  <c:v>0.12</c:v>
                </c:pt>
                <c:pt idx="10463">
                  <c:v>0.03</c:v>
                </c:pt>
                <c:pt idx="10464">
                  <c:v>0.09</c:v>
                </c:pt>
                <c:pt idx="10465">
                  <c:v>0.03</c:v>
                </c:pt>
                <c:pt idx="10466">
                  <c:v>0.12</c:v>
                </c:pt>
                <c:pt idx="10467">
                  <c:v>0.03</c:v>
                </c:pt>
                <c:pt idx="10468">
                  <c:v>0.12</c:v>
                </c:pt>
                <c:pt idx="10469">
                  <c:v>0.06</c:v>
                </c:pt>
                <c:pt idx="10470">
                  <c:v>0.09</c:v>
                </c:pt>
                <c:pt idx="10471">
                  <c:v>0.06</c:v>
                </c:pt>
                <c:pt idx="10472">
                  <c:v>0.12</c:v>
                </c:pt>
                <c:pt idx="10473">
                  <c:v>0.06</c:v>
                </c:pt>
                <c:pt idx="10474">
                  <c:v>0.12</c:v>
                </c:pt>
                <c:pt idx="10475">
                  <c:v>0.03</c:v>
                </c:pt>
                <c:pt idx="10476">
                  <c:v>0.12</c:v>
                </c:pt>
                <c:pt idx="10477">
                  <c:v>0.03</c:v>
                </c:pt>
                <c:pt idx="10478">
                  <c:v>0.12</c:v>
                </c:pt>
                <c:pt idx="10479">
                  <c:v>0.03</c:v>
                </c:pt>
                <c:pt idx="10480">
                  <c:v>0.12</c:v>
                </c:pt>
                <c:pt idx="10481">
                  <c:v>0.03</c:v>
                </c:pt>
                <c:pt idx="10482">
                  <c:v>0.09</c:v>
                </c:pt>
                <c:pt idx="10483">
                  <c:v>0.06</c:v>
                </c:pt>
                <c:pt idx="10484">
                  <c:v>0.09</c:v>
                </c:pt>
                <c:pt idx="10485">
                  <c:v>0.06</c:v>
                </c:pt>
                <c:pt idx="10486">
                  <c:v>0.12</c:v>
                </c:pt>
                <c:pt idx="10487">
                  <c:v>0.03</c:v>
                </c:pt>
                <c:pt idx="10488">
                  <c:v>0.09</c:v>
                </c:pt>
                <c:pt idx="10489">
                  <c:v>0.03</c:v>
                </c:pt>
                <c:pt idx="10490">
                  <c:v>0.12</c:v>
                </c:pt>
                <c:pt idx="10491">
                  <c:v>0.06</c:v>
                </c:pt>
                <c:pt idx="10492">
                  <c:v>0.12</c:v>
                </c:pt>
                <c:pt idx="10493">
                  <c:v>0.09</c:v>
                </c:pt>
                <c:pt idx="10494">
                  <c:v>0.12</c:v>
                </c:pt>
                <c:pt idx="10495">
                  <c:v>0.03</c:v>
                </c:pt>
                <c:pt idx="10496">
                  <c:v>0.12</c:v>
                </c:pt>
                <c:pt idx="10497">
                  <c:v>0.03</c:v>
                </c:pt>
                <c:pt idx="10498">
                  <c:v>0.12</c:v>
                </c:pt>
                <c:pt idx="10499">
                  <c:v>0.03</c:v>
                </c:pt>
                <c:pt idx="10500">
                  <c:v>0.12</c:v>
                </c:pt>
                <c:pt idx="10501">
                  <c:v>0.03</c:v>
                </c:pt>
                <c:pt idx="10502">
                  <c:v>0.12</c:v>
                </c:pt>
                <c:pt idx="10503">
                  <c:v>0.03</c:v>
                </c:pt>
                <c:pt idx="10504">
                  <c:v>0.12</c:v>
                </c:pt>
                <c:pt idx="10505">
                  <c:v>0.03</c:v>
                </c:pt>
                <c:pt idx="10506">
                  <c:v>0.12</c:v>
                </c:pt>
                <c:pt idx="10507">
                  <c:v>0.03</c:v>
                </c:pt>
                <c:pt idx="10508">
                  <c:v>0.12</c:v>
                </c:pt>
                <c:pt idx="10509">
                  <c:v>0.06</c:v>
                </c:pt>
                <c:pt idx="10510">
                  <c:v>0.12</c:v>
                </c:pt>
                <c:pt idx="10511">
                  <c:v>0.03</c:v>
                </c:pt>
                <c:pt idx="10512">
                  <c:v>0.09</c:v>
                </c:pt>
                <c:pt idx="10513">
                  <c:v>0.03</c:v>
                </c:pt>
                <c:pt idx="10514">
                  <c:v>0.12</c:v>
                </c:pt>
                <c:pt idx="10515">
                  <c:v>0.03</c:v>
                </c:pt>
                <c:pt idx="10516">
                  <c:v>0.12</c:v>
                </c:pt>
                <c:pt idx="10517">
                  <c:v>0.06</c:v>
                </c:pt>
                <c:pt idx="10518">
                  <c:v>0.12</c:v>
                </c:pt>
                <c:pt idx="10519">
                  <c:v>0.06</c:v>
                </c:pt>
                <c:pt idx="10520">
                  <c:v>0.12</c:v>
                </c:pt>
                <c:pt idx="10521">
                  <c:v>0.03</c:v>
                </c:pt>
                <c:pt idx="10522">
                  <c:v>0.12</c:v>
                </c:pt>
                <c:pt idx="10523">
                  <c:v>0.03</c:v>
                </c:pt>
                <c:pt idx="10524">
                  <c:v>0.09</c:v>
                </c:pt>
                <c:pt idx="10525">
                  <c:v>0.03</c:v>
                </c:pt>
                <c:pt idx="10526">
                  <c:v>0.12</c:v>
                </c:pt>
                <c:pt idx="10527">
                  <c:v>0.06</c:v>
                </c:pt>
                <c:pt idx="10528">
                  <c:v>0.12</c:v>
                </c:pt>
                <c:pt idx="10529">
                  <c:v>0.06</c:v>
                </c:pt>
                <c:pt idx="10530">
                  <c:v>0.12</c:v>
                </c:pt>
                <c:pt idx="10531">
                  <c:v>0.03</c:v>
                </c:pt>
                <c:pt idx="10532">
                  <c:v>0.12</c:v>
                </c:pt>
                <c:pt idx="10533">
                  <c:v>0.06</c:v>
                </c:pt>
                <c:pt idx="10534">
                  <c:v>0.12</c:v>
                </c:pt>
                <c:pt idx="10535">
                  <c:v>0.03</c:v>
                </c:pt>
                <c:pt idx="10536">
                  <c:v>0.12</c:v>
                </c:pt>
                <c:pt idx="10537">
                  <c:v>0.03</c:v>
                </c:pt>
                <c:pt idx="10538">
                  <c:v>0.12</c:v>
                </c:pt>
                <c:pt idx="10539">
                  <c:v>0.03</c:v>
                </c:pt>
                <c:pt idx="10540">
                  <c:v>0.12</c:v>
                </c:pt>
                <c:pt idx="10541">
                  <c:v>0.06</c:v>
                </c:pt>
                <c:pt idx="10542">
                  <c:v>0.12</c:v>
                </c:pt>
                <c:pt idx="10543">
                  <c:v>0.03</c:v>
                </c:pt>
                <c:pt idx="10544">
                  <c:v>0.12</c:v>
                </c:pt>
                <c:pt idx="10545">
                  <c:v>0.03</c:v>
                </c:pt>
                <c:pt idx="10546">
                  <c:v>0.12</c:v>
                </c:pt>
                <c:pt idx="10547">
                  <c:v>0.03</c:v>
                </c:pt>
                <c:pt idx="10548">
                  <c:v>0.12</c:v>
                </c:pt>
                <c:pt idx="10549">
                  <c:v>0.03</c:v>
                </c:pt>
                <c:pt idx="10550">
                  <c:v>0.12</c:v>
                </c:pt>
                <c:pt idx="10551">
                  <c:v>0.03</c:v>
                </c:pt>
                <c:pt idx="10552">
                  <c:v>0.09</c:v>
                </c:pt>
                <c:pt idx="10553">
                  <c:v>0.03</c:v>
                </c:pt>
                <c:pt idx="10554">
                  <c:v>0.12</c:v>
                </c:pt>
                <c:pt idx="10555">
                  <c:v>0.03</c:v>
                </c:pt>
                <c:pt idx="10556">
                  <c:v>0.12</c:v>
                </c:pt>
                <c:pt idx="10557">
                  <c:v>0.03</c:v>
                </c:pt>
                <c:pt idx="10558">
                  <c:v>0.12</c:v>
                </c:pt>
                <c:pt idx="10559">
                  <c:v>0.03</c:v>
                </c:pt>
                <c:pt idx="10560">
                  <c:v>0.12</c:v>
                </c:pt>
                <c:pt idx="10561">
                  <c:v>0.03</c:v>
                </c:pt>
                <c:pt idx="10562">
                  <c:v>0.12</c:v>
                </c:pt>
                <c:pt idx="10563">
                  <c:v>0.03</c:v>
                </c:pt>
                <c:pt idx="10564">
                  <c:v>0.12</c:v>
                </c:pt>
                <c:pt idx="10565">
                  <c:v>0.03</c:v>
                </c:pt>
                <c:pt idx="10566">
                  <c:v>0.12</c:v>
                </c:pt>
                <c:pt idx="10567">
                  <c:v>0.03</c:v>
                </c:pt>
                <c:pt idx="10568">
                  <c:v>0.12</c:v>
                </c:pt>
                <c:pt idx="10569">
                  <c:v>0.03</c:v>
                </c:pt>
                <c:pt idx="10570">
                  <c:v>0.12</c:v>
                </c:pt>
                <c:pt idx="10571">
                  <c:v>0.03</c:v>
                </c:pt>
                <c:pt idx="10572">
                  <c:v>0.12</c:v>
                </c:pt>
                <c:pt idx="10573">
                  <c:v>0.06</c:v>
                </c:pt>
                <c:pt idx="10574">
                  <c:v>0.12</c:v>
                </c:pt>
                <c:pt idx="10575">
                  <c:v>0.03</c:v>
                </c:pt>
                <c:pt idx="10576">
                  <c:v>0.12</c:v>
                </c:pt>
                <c:pt idx="10577">
                  <c:v>0.06</c:v>
                </c:pt>
                <c:pt idx="10578">
                  <c:v>0.12</c:v>
                </c:pt>
                <c:pt idx="10579">
                  <c:v>0.03</c:v>
                </c:pt>
                <c:pt idx="10580">
                  <c:v>0.12</c:v>
                </c:pt>
                <c:pt idx="10581">
                  <c:v>0.03</c:v>
                </c:pt>
                <c:pt idx="10582">
                  <c:v>0.09</c:v>
                </c:pt>
                <c:pt idx="10583">
                  <c:v>0.06</c:v>
                </c:pt>
                <c:pt idx="10584">
                  <c:v>0.12</c:v>
                </c:pt>
                <c:pt idx="10585">
                  <c:v>0.03</c:v>
                </c:pt>
                <c:pt idx="10586">
                  <c:v>0.12</c:v>
                </c:pt>
                <c:pt idx="10587">
                  <c:v>0.03</c:v>
                </c:pt>
                <c:pt idx="10588">
                  <c:v>0.12</c:v>
                </c:pt>
                <c:pt idx="10589">
                  <c:v>0.03</c:v>
                </c:pt>
                <c:pt idx="10590">
                  <c:v>0.12</c:v>
                </c:pt>
                <c:pt idx="10591">
                  <c:v>0.03</c:v>
                </c:pt>
                <c:pt idx="10592">
                  <c:v>0.12</c:v>
                </c:pt>
                <c:pt idx="10593">
                  <c:v>0.03</c:v>
                </c:pt>
                <c:pt idx="10594">
                  <c:v>0.12</c:v>
                </c:pt>
                <c:pt idx="10595">
                  <c:v>0.03</c:v>
                </c:pt>
                <c:pt idx="10596">
                  <c:v>0.12</c:v>
                </c:pt>
                <c:pt idx="10597">
                  <c:v>0.03</c:v>
                </c:pt>
                <c:pt idx="10598">
                  <c:v>0.09</c:v>
                </c:pt>
                <c:pt idx="10599">
                  <c:v>0.06</c:v>
                </c:pt>
                <c:pt idx="10600">
                  <c:v>0.09</c:v>
                </c:pt>
                <c:pt idx="10601">
                  <c:v>0.03</c:v>
                </c:pt>
                <c:pt idx="10602">
                  <c:v>0.12</c:v>
                </c:pt>
                <c:pt idx="10603">
                  <c:v>0.03</c:v>
                </c:pt>
                <c:pt idx="10604">
                  <c:v>0.12</c:v>
                </c:pt>
                <c:pt idx="10605">
                  <c:v>0.03</c:v>
                </c:pt>
                <c:pt idx="10606">
                  <c:v>0.12</c:v>
                </c:pt>
                <c:pt idx="10607">
                  <c:v>0.06</c:v>
                </c:pt>
                <c:pt idx="10608">
                  <c:v>0.12</c:v>
                </c:pt>
                <c:pt idx="10609">
                  <c:v>0.03</c:v>
                </c:pt>
                <c:pt idx="10610">
                  <c:v>0.09</c:v>
                </c:pt>
                <c:pt idx="10611">
                  <c:v>0.03</c:v>
                </c:pt>
                <c:pt idx="10612">
                  <c:v>0.12</c:v>
                </c:pt>
                <c:pt idx="10613">
                  <c:v>0.09</c:v>
                </c:pt>
                <c:pt idx="10614">
                  <c:v>0.09</c:v>
                </c:pt>
                <c:pt idx="10615">
                  <c:v>0.06</c:v>
                </c:pt>
                <c:pt idx="10616">
                  <c:v>0.03</c:v>
                </c:pt>
                <c:pt idx="10617">
                  <c:v>0.03</c:v>
                </c:pt>
                <c:pt idx="10618">
                  <c:v>0.12</c:v>
                </c:pt>
                <c:pt idx="10619">
                  <c:v>0.06</c:v>
                </c:pt>
                <c:pt idx="10620">
                  <c:v>0.12</c:v>
                </c:pt>
                <c:pt idx="10621">
                  <c:v>0.03</c:v>
                </c:pt>
                <c:pt idx="10622">
                  <c:v>0.12</c:v>
                </c:pt>
                <c:pt idx="10623">
                  <c:v>0.03</c:v>
                </c:pt>
                <c:pt idx="10624">
                  <c:v>0.12</c:v>
                </c:pt>
                <c:pt idx="10625">
                  <c:v>0.03</c:v>
                </c:pt>
                <c:pt idx="10626">
                  <c:v>0.12</c:v>
                </c:pt>
                <c:pt idx="10627">
                  <c:v>0.06</c:v>
                </c:pt>
                <c:pt idx="10628">
                  <c:v>0.12</c:v>
                </c:pt>
                <c:pt idx="10629">
                  <c:v>0.03</c:v>
                </c:pt>
                <c:pt idx="10630">
                  <c:v>0.12</c:v>
                </c:pt>
                <c:pt idx="10631">
                  <c:v>0.03</c:v>
                </c:pt>
                <c:pt idx="10632">
                  <c:v>0.12</c:v>
                </c:pt>
                <c:pt idx="10633">
                  <c:v>0.03</c:v>
                </c:pt>
                <c:pt idx="10634">
                  <c:v>0.12</c:v>
                </c:pt>
                <c:pt idx="10635">
                  <c:v>0.06</c:v>
                </c:pt>
                <c:pt idx="10636">
                  <c:v>0.09</c:v>
                </c:pt>
                <c:pt idx="10637">
                  <c:v>0.03</c:v>
                </c:pt>
                <c:pt idx="10638">
                  <c:v>0.06</c:v>
                </c:pt>
                <c:pt idx="10639">
                  <c:v>0.03</c:v>
                </c:pt>
                <c:pt idx="10640">
                  <c:v>0.12</c:v>
                </c:pt>
                <c:pt idx="10641">
                  <c:v>0.03</c:v>
                </c:pt>
                <c:pt idx="10642">
                  <c:v>0.12</c:v>
                </c:pt>
                <c:pt idx="10643">
                  <c:v>0.03</c:v>
                </c:pt>
                <c:pt idx="10644">
                  <c:v>0.12</c:v>
                </c:pt>
                <c:pt idx="10645">
                  <c:v>0.06</c:v>
                </c:pt>
                <c:pt idx="10646">
                  <c:v>0.12</c:v>
                </c:pt>
                <c:pt idx="10647">
                  <c:v>0.03</c:v>
                </c:pt>
                <c:pt idx="10648">
                  <c:v>0.12</c:v>
                </c:pt>
                <c:pt idx="10649">
                  <c:v>0.03</c:v>
                </c:pt>
                <c:pt idx="10650">
                  <c:v>0.12</c:v>
                </c:pt>
                <c:pt idx="10651">
                  <c:v>0.03</c:v>
                </c:pt>
                <c:pt idx="10652">
                  <c:v>0.12</c:v>
                </c:pt>
                <c:pt idx="10653">
                  <c:v>0.03</c:v>
                </c:pt>
                <c:pt idx="10654">
                  <c:v>0.09</c:v>
                </c:pt>
                <c:pt idx="10655">
                  <c:v>0.03</c:v>
                </c:pt>
                <c:pt idx="10656">
                  <c:v>0.12</c:v>
                </c:pt>
                <c:pt idx="10657">
                  <c:v>0.03</c:v>
                </c:pt>
                <c:pt idx="10658">
                  <c:v>0.12</c:v>
                </c:pt>
                <c:pt idx="10659">
                  <c:v>0.03</c:v>
                </c:pt>
                <c:pt idx="10660">
                  <c:v>0.12</c:v>
                </c:pt>
                <c:pt idx="10661">
                  <c:v>0.03</c:v>
                </c:pt>
                <c:pt idx="10662">
                  <c:v>0.12</c:v>
                </c:pt>
                <c:pt idx="10663">
                  <c:v>0.03</c:v>
                </c:pt>
                <c:pt idx="10664">
                  <c:v>0.12</c:v>
                </c:pt>
                <c:pt idx="10665">
                  <c:v>0.03</c:v>
                </c:pt>
                <c:pt idx="10666">
                  <c:v>0.12</c:v>
                </c:pt>
                <c:pt idx="10667">
                  <c:v>0.06</c:v>
                </c:pt>
                <c:pt idx="10668">
                  <c:v>0.09</c:v>
                </c:pt>
                <c:pt idx="10669">
                  <c:v>0.03</c:v>
                </c:pt>
                <c:pt idx="10670">
                  <c:v>0.12</c:v>
                </c:pt>
                <c:pt idx="10671">
                  <c:v>0.06</c:v>
                </c:pt>
                <c:pt idx="10672">
                  <c:v>0.12</c:v>
                </c:pt>
                <c:pt idx="10673">
                  <c:v>0.03</c:v>
                </c:pt>
                <c:pt idx="10674">
                  <c:v>0.12</c:v>
                </c:pt>
                <c:pt idx="10675">
                  <c:v>0.03</c:v>
                </c:pt>
                <c:pt idx="10676">
                  <c:v>0.12</c:v>
                </c:pt>
                <c:pt idx="10677">
                  <c:v>0.03</c:v>
                </c:pt>
                <c:pt idx="10678">
                  <c:v>0.12</c:v>
                </c:pt>
                <c:pt idx="10679">
                  <c:v>0.06</c:v>
                </c:pt>
                <c:pt idx="10680">
                  <c:v>0.12</c:v>
                </c:pt>
                <c:pt idx="10681">
                  <c:v>0.03</c:v>
                </c:pt>
                <c:pt idx="10682">
                  <c:v>0.12</c:v>
                </c:pt>
                <c:pt idx="10683">
                  <c:v>0.06</c:v>
                </c:pt>
                <c:pt idx="10684">
                  <c:v>0.12</c:v>
                </c:pt>
                <c:pt idx="10685">
                  <c:v>0.06</c:v>
                </c:pt>
                <c:pt idx="10686">
                  <c:v>0.12</c:v>
                </c:pt>
                <c:pt idx="10687">
                  <c:v>0.06</c:v>
                </c:pt>
                <c:pt idx="10688">
                  <c:v>0.12</c:v>
                </c:pt>
                <c:pt idx="10689">
                  <c:v>0.03</c:v>
                </c:pt>
                <c:pt idx="10690">
                  <c:v>0.12</c:v>
                </c:pt>
                <c:pt idx="10691">
                  <c:v>0.06</c:v>
                </c:pt>
                <c:pt idx="10692">
                  <c:v>0.12</c:v>
                </c:pt>
                <c:pt idx="10693">
                  <c:v>0.03</c:v>
                </c:pt>
                <c:pt idx="10694">
                  <c:v>0.12</c:v>
                </c:pt>
                <c:pt idx="10695">
                  <c:v>0.03</c:v>
                </c:pt>
                <c:pt idx="10696">
                  <c:v>0.12</c:v>
                </c:pt>
                <c:pt idx="10697">
                  <c:v>0.06</c:v>
                </c:pt>
                <c:pt idx="10698">
                  <c:v>0.12</c:v>
                </c:pt>
                <c:pt idx="10699">
                  <c:v>0.03</c:v>
                </c:pt>
                <c:pt idx="10700">
                  <c:v>0.12</c:v>
                </c:pt>
                <c:pt idx="10701">
                  <c:v>0.03</c:v>
                </c:pt>
                <c:pt idx="10702">
                  <c:v>0.09</c:v>
                </c:pt>
                <c:pt idx="10703">
                  <c:v>0.03</c:v>
                </c:pt>
                <c:pt idx="10704">
                  <c:v>0.12</c:v>
                </c:pt>
                <c:pt idx="10705">
                  <c:v>0.03</c:v>
                </c:pt>
                <c:pt idx="10706">
                  <c:v>0.12</c:v>
                </c:pt>
                <c:pt idx="10707">
                  <c:v>0.03</c:v>
                </c:pt>
                <c:pt idx="10708">
                  <c:v>0.09</c:v>
                </c:pt>
                <c:pt idx="10709">
                  <c:v>0.03</c:v>
                </c:pt>
                <c:pt idx="10710">
                  <c:v>0.12</c:v>
                </c:pt>
                <c:pt idx="10711">
                  <c:v>0.03</c:v>
                </c:pt>
                <c:pt idx="10712">
                  <c:v>0.12</c:v>
                </c:pt>
                <c:pt idx="10713">
                  <c:v>0.03</c:v>
                </c:pt>
                <c:pt idx="10714">
                  <c:v>0.12</c:v>
                </c:pt>
                <c:pt idx="10715">
                  <c:v>0.03</c:v>
                </c:pt>
                <c:pt idx="10716">
                  <c:v>0.12</c:v>
                </c:pt>
                <c:pt idx="10717">
                  <c:v>0.03</c:v>
                </c:pt>
                <c:pt idx="10718">
                  <c:v>0.09</c:v>
                </c:pt>
                <c:pt idx="10719">
                  <c:v>0.03</c:v>
                </c:pt>
                <c:pt idx="10720">
                  <c:v>0.12</c:v>
                </c:pt>
                <c:pt idx="10721">
                  <c:v>0.03</c:v>
                </c:pt>
                <c:pt idx="10722">
                  <c:v>0.12</c:v>
                </c:pt>
                <c:pt idx="10723">
                  <c:v>0.06</c:v>
                </c:pt>
                <c:pt idx="10724">
                  <c:v>0.12</c:v>
                </c:pt>
                <c:pt idx="10725">
                  <c:v>0.03</c:v>
                </c:pt>
                <c:pt idx="10726">
                  <c:v>0.12</c:v>
                </c:pt>
                <c:pt idx="10727">
                  <c:v>0.03</c:v>
                </c:pt>
                <c:pt idx="10728">
                  <c:v>0.15</c:v>
                </c:pt>
                <c:pt idx="10729">
                  <c:v>0.03</c:v>
                </c:pt>
                <c:pt idx="10730">
                  <c:v>0.12</c:v>
                </c:pt>
                <c:pt idx="10731">
                  <c:v>0.06</c:v>
                </c:pt>
                <c:pt idx="10732">
                  <c:v>0.12</c:v>
                </c:pt>
                <c:pt idx="10733">
                  <c:v>0.09</c:v>
                </c:pt>
                <c:pt idx="10734">
                  <c:v>0.09</c:v>
                </c:pt>
                <c:pt idx="10735">
                  <c:v>0.03</c:v>
                </c:pt>
                <c:pt idx="10736">
                  <c:v>0.03</c:v>
                </c:pt>
                <c:pt idx="10737">
                  <c:v>0.03</c:v>
                </c:pt>
                <c:pt idx="10738">
                  <c:v>0.09</c:v>
                </c:pt>
                <c:pt idx="10739">
                  <c:v>0.06</c:v>
                </c:pt>
                <c:pt idx="10740">
                  <c:v>0.09</c:v>
                </c:pt>
                <c:pt idx="10741">
                  <c:v>0.03</c:v>
                </c:pt>
                <c:pt idx="10742">
                  <c:v>0.12</c:v>
                </c:pt>
                <c:pt idx="10743">
                  <c:v>0.06</c:v>
                </c:pt>
                <c:pt idx="10744">
                  <c:v>0.12</c:v>
                </c:pt>
                <c:pt idx="10745">
                  <c:v>0.03</c:v>
                </c:pt>
                <c:pt idx="10746">
                  <c:v>0.12</c:v>
                </c:pt>
                <c:pt idx="10747">
                  <c:v>0.03</c:v>
                </c:pt>
                <c:pt idx="10748">
                  <c:v>0.12</c:v>
                </c:pt>
                <c:pt idx="10749">
                  <c:v>0.03</c:v>
                </c:pt>
                <c:pt idx="10750">
                  <c:v>0.12</c:v>
                </c:pt>
                <c:pt idx="10751">
                  <c:v>0.03</c:v>
                </c:pt>
                <c:pt idx="10752">
                  <c:v>0.09</c:v>
                </c:pt>
                <c:pt idx="10753">
                  <c:v>0.03</c:v>
                </c:pt>
                <c:pt idx="10754">
                  <c:v>0.12</c:v>
                </c:pt>
                <c:pt idx="10755">
                  <c:v>0.06</c:v>
                </c:pt>
                <c:pt idx="10756">
                  <c:v>0.12</c:v>
                </c:pt>
                <c:pt idx="10757">
                  <c:v>0.06</c:v>
                </c:pt>
                <c:pt idx="10758">
                  <c:v>0.09</c:v>
                </c:pt>
                <c:pt idx="10759">
                  <c:v>0.03</c:v>
                </c:pt>
                <c:pt idx="10760">
                  <c:v>0.12</c:v>
                </c:pt>
                <c:pt idx="10761">
                  <c:v>0.03</c:v>
                </c:pt>
                <c:pt idx="10762">
                  <c:v>0.09</c:v>
                </c:pt>
                <c:pt idx="10763">
                  <c:v>0.03</c:v>
                </c:pt>
                <c:pt idx="10764">
                  <c:v>0.12</c:v>
                </c:pt>
                <c:pt idx="10765">
                  <c:v>0.03</c:v>
                </c:pt>
                <c:pt idx="10766">
                  <c:v>0.12</c:v>
                </c:pt>
                <c:pt idx="10767">
                  <c:v>0.03</c:v>
                </c:pt>
                <c:pt idx="10768">
                  <c:v>0.12</c:v>
                </c:pt>
                <c:pt idx="10769">
                  <c:v>0.03</c:v>
                </c:pt>
                <c:pt idx="10770">
                  <c:v>0.12</c:v>
                </c:pt>
                <c:pt idx="10771">
                  <c:v>0.03</c:v>
                </c:pt>
                <c:pt idx="10772">
                  <c:v>0.09</c:v>
                </c:pt>
                <c:pt idx="10773">
                  <c:v>0.03</c:v>
                </c:pt>
                <c:pt idx="10774">
                  <c:v>0.09</c:v>
                </c:pt>
                <c:pt idx="10775">
                  <c:v>0.06</c:v>
                </c:pt>
                <c:pt idx="10776">
                  <c:v>0.12</c:v>
                </c:pt>
                <c:pt idx="10777">
                  <c:v>0.03</c:v>
                </c:pt>
                <c:pt idx="10778">
                  <c:v>0.12</c:v>
                </c:pt>
                <c:pt idx="10779">
                  <c:v>0.03</c:v>
                </c:pt>
                <c:pt idx="10780">
                  <c:v>0.12</c:v>
                </c:pt>
                <c:pt idx="10781">
                  <c:v>0.03</c:v>
                </c:pt>
                <c:pt idx="10782">
                  <c:v>0.15</c:v>
                </c:pt>
                <c:pt idx="10783">
                  <c:v>0.03</c:v>
                </c:pt>
                <c:pt idx="10784">
                  <c:v>0.12</c:v>
                </c:pt>
                <c:pt idx="10785">
                  <c:v>0.06</c:v>
                </c:pt>
                <c:pt idx="10786">
                  <c:v>0.12</c:v>
                </c:pt>
                <c:pt idx="10787">
                  <c:v>0.03</c:v>
                </c:pt>
                <c:pt idx="10788">
                  <c:v>0.09</c:v>
                </c:pt>
                <c:pt idx="10789">
                  <c:v>0.03</c:v>
                </c:pt>
                <c:pt idx="10790">
                  <c:v>0.12</c:v>
                </c:pt>
                <c:pt idx="10791">
                  <c:v>0.03</c:v>
                </c:pt>
                <c:pt idx="10792">
                  <c:v>0.12</c:v>
                </c:pt>
                <c:pt idx="10793">
                  <c:v>0.03</c:v>
                </c:pt>
                <c:pt idx="10794">
                  <c:v>0.09</c:v>
                </c:pt>
                <c:pt idx="10795">
                  <c:v>0.03</c:v>
                </c:pt>
                <c:pt idx="10796">
                  <c:v>0.12</c:v>
                </c:pt>
                <c:pt idx="10797">
                  <c:v>0.06</c:v>
                </c:pt>
                <c:pt idx="10798">
                  <c:v>0.06</c:v>
                </c:pt>
                <c:pt idx="10799">
                  <c:v>0.03</c:v>
                </c:pt>
                <c:pt idx="10800">
                  <c:v>0.12</c:v>
                </c:pt>
                <c:pt idx="10801">
                  <c:v>0.03</c:v>
                </c:pt>
                <c:pt idx="10802">
                  <c:v>0.09</c:v>
                </c:pt>
                <c:pt idx="10803">
                  <c:v>0.03</c:v>
                </c:pt>
                <c:pt idx="10804">
                  <c:v>0.12</c:v>
                </c:pt>
                <c:pt idx="10805">
                  <c:v>0.03</c:v>
                </c:pt>
                <c:pt idx="10806">
                  <c:v>0.12</c:v>
                </c:pt>
                <c:pt idx="10807">
                  <c:v>0.03</c:v>
                </c:pt>
                <c:pt idx="10808">
                  <c:v>0.12</c:v>
                </c:pt>
                <c:pt idx="10809">
                  <c:v>0.03</c:v>
                </c:pt>
                <c:pt idx="10810">
                  <c:v>0.12</c:v>
                </c:pt>
                <c:pt idx="10811">
                  <c:v>0.03</c:v>
                </c:pt>
                <c:pt idx="10812">
                  <c:v>0.12</c:v>
                </c:pt>
                <c:pt idx="10813">
                  <c:v>0.06</c:v>
                </c:pt>
                <c:pt idx="10814">
                  <c:v>0.12</c:v>
                </c:pt>
                <c:pt idx="10815">
                  <c:v>0.03</c:v>
                </c:pt>
                <c:pt idx="10816">
                  <c:v>0.12</c:v>
                </c:pt>
                <c:pt idx="10817">
                  <c:v>0.03</c:v>
                </c:pt>
                <c:pt idx="10818">
                  <c:v>0.12</c:v>
                </c:pt>
                <c:pt idx="10819">
                  <c:v>0.06</c:v>
                </c:pt>
                <c:pt idx="10820">
                  <c:v>0.12</c:v>
                </c:pt>
                <c:pt idx="10821">
                  <c:v>0.03</c:v>
                </c:pt>
                <c:pt idx="10822">
                  <c:v>0.12</c:v>
                </c:pt>
                <c:pt idx="10823">
                  <c:v>0.03</c:v>
                </c:pt>
                <c:pt idx="10824">
                  <c:v>0.09</c:v>
                </c:pt>
                <c:pt idx="10825">
                  <c:v>0.03</c:v>
                </c:pt>
                <c:pt idx="10826">
                  <c:v>0.09</c:v>
                </c:pt>
                <c:pt idx="10827">
                  <c:v>0.03</c:v>
                </c:pt>
                <c:pt idx="10828">
                  <c:v>0.12</c:v>
                </c:pt>
                <c:pt idx="10829">
                  <c:v>0.03</c:v>
                </c:pt>
                <c:pt idx="10830">
                  <c:v>0.09</c:v>
                </c:pt>
                <c:pt idx="10831">
                  <c:v>0.03</c:v>
                </c:pt>
                <c:pt idx="10832">
                  <c:v>0.12</c:v>
                </c:pt>
                <c:pt idx="10833">
                  <c:v>0.03</c:v>
                </c:pt>
                <c:pt idx="10834">
                  <c:v>0.12</c:v>
                </c:pt>
                <c:pt idx="10835">
                  <c:v>0.03</c:v>
                </c:pt>
                <c:pt idx="10836">
                  <c:v>0.12</c:v>
                </c:pt>
                <c:pt idx="10837">
                  <c:v>0.03</c:v>
                </c:pt>
                <c:pt idx="10838">
                  <c:v>0.12</c:v>
                </c:pt>
                <c:pt idx="10839">
                  <c:v>0.06</c:v>
                </c:pt>
                <c:pt idx="10840">
                  <c:v>0.12</c:v>
                </c:pt>
                <c:pt idx="10841">
                  <c:v>0.03</c:v>
                </c:pt>
                <c:pt idx="10842">
                  <c:v>0.12</c:v>
                </c:pt>
                <c:pt idx="10843">
                  <c:v>0.06</c:v>
                </c:pt>
                <c:pt idx="10844">
                  <c:v>0.06</c:v>
                </c:pt>
                <c:pt idx="10845">
                  <c:v>0.03</c:v>
                </c:pt>
                <c:pt idx="10846">
                  <c:v>0.12</c:v>
                </c:pt>
                <c:pt idx="10847">
                  <c:v>0.03</c:v>
                </c:pt>
                <c:pt idx="10848">
                  <c:v>0.09</c:v>
                </c:pt>
                <c:pt idx="10849">
                  <c:v>0.06</c:v>
                </c:pt>
                <c:pt idx="10850">
                  <c:v>0.12</c:v>
                </c:pt>
                <c:pt idx="10851">
                  <c:v>0.03</c:v>
                </c:pt>
                <c:pt idx="10852">
                  <c:v>0.12</c:v>
                </c:pt>
                <c:pt idx="10853">
                  <c:v>0.09</c:v>
                </c:pt>
                <c:pt idx="10854">
                  <c:v>0.09</c:v>
                </c:pt>
                <c:pt idx="10855">
                  <c:v>0.03</c:v>
                </c:pt>
                <c:pt idx="10856">
                  <c:v>0.09</c:v>
                </c:pt>
                <c:pt idx="10857">
                  <c:v>0.03</c:v>
                </c:pt>
                <c:pt idx="10858">
                  <c:v>0.12</c:v>
                </c:pt>
                <c:pt idx="10859">
                  <c:v>0.03</c:v>
                </c:pt>
                <c:pt idx="10860">
                  <c:v>0.12</c:v>
                </c:pt>
                <c:pt idx="10861">
                  <c:v>0.03</c:v>
                </c:pt>
                <c:pt idx="10862">
                  <c:v>0.12</c:v>
                </c:pt>
                <c:pt idx="10863">
                  <c:v>0.06</c:v>
                </c:pt>
                <c:pt idx="10864">
                  <c:v>0.12</c:v>
                </c:pt>
                <c:pt idx="10865">
                  <c:v>0.06</c:v>
                </c:pt>
                <c:pt idx="10866">
                  <c:v>0.12</c:v>
                </c:pt>
                <c:pt idx="10867">
                  <c:v>0.03</c:v>
                </c:pt>
                <c:pt idx="10868">
                  <c:v>0.12</c:v>
                </c:pt>
                <c:pt idx="10869">
                  <c:v>0.03</c:v>
                </c:pt>
                <c:pt idx="10870">
                  <c:v>0.12</c:v>
                </c:pt>
                <c:pt idx="10871">
                  <c:v>0.06</c:v>
                </c:pt>
                <c:pt idx="10872">
                  <c:v>0.12</c:v>
                </c:pt>
                <c:pt idx="10873">
                  <c:v>0.06</c:v>
                </c:pt>
                <c:pt idx="10874">
                  <c:v>0.12</c:v>
                </c:pt>
                <c:pt idx="10875">
                  <c:v>0.06</c:v>
                </c:pt>
                <c:pt idx="10876">
                  <c:v>0.09</c:v>
                </c:pt>
                <c:pt idx="10877">
                  <c:v>0.03</c:v>
                </c:pt>
                <c:pt idx="10878">
                  <c:v>0.15</c:v>
                </c:pt>
                <c:pt idx="10879">
                  <c:v>0.03</c:v>
                </c:pt>
                <c:pt idx="10880">
                  <c:v>0.12</c:v>
                </c:pt>
                <c:pt idx="10881">
                  <c:v>0.03</c:v>
                </c:pt>
                <c:pt idx="10882">
                  <c:v>0.12</c:v>
                </c:pt>
                <c:pt idx="10883">
                  <c:v>0.03</c:v>
                </c:pt>
                <c:pt idx="10884">
                  <c:v>0.12</c:v>
                </c:pt>
                <c:pt idx="10885">
                  <c:v>0.03</c:v>
                </c:pt>
                <c:pt idx="10886">
                  <c:v>0.12</c:v>
                </c:pt>
                <c:pt idx="10887">
                  <c:v>0.03</c:v>
                </c:pt>
                <c:pt idx="10888">
                  <c:v>0.12</c:v>
                </c:pt>
                <c:pt idx="10889">
                  <c:v>0.03</c:v>
                </c:pt>
                <c:pt idx="10890">
                  <c:v>0.12</c:v>
                </c:pt>
                <c:pt idx="10891">
                  <c:v>0.03</c:v>
                </c:pt>
                <c:pt idx="10892">
                  <c:v>0.09</c:v>
                </c:pt>
                <c:pt idx="10893">
                  <c:v>0.03</c:v>
                </c:pt>
                <c:pt idx="10894">
                  <c:v>0.12</c:v>
                </c:pt>
                <c:pt idx="10895">
                  <c:v>0.06</c:v>
                </c:pt>
                <c:pt idx="10896">
                  <c:v>0.12</c:v>
                </c:pt>
                <c:pt idx="10897">
                  <c:v>0.03</c:v>
                </c:pt>
                <c:pt idx="10898">
                  <c:v>0.12</c:v>
                </c:pt>
                <c:pt idx="10899">
                  <c:v>0.03</c:v>
                </c:pt>
                <c:pt idx="10900">
                  <c:v>0.12</c:v>
                </c:pt>
                <c:pt idx="10901">
                  <c:v>0.06</c:v>
                </c:pt>
                <c:pt idx="10902">
                  <c:v>0.12</c:v>
                </c:pt>
                <c:pt idx="10903">
                  <c:v>0.06</c:v>
                </c:pt>
                <c:pt idx="10904">
                  <c:v>0.12</c:v>
                </c:pt>
                <c:pt idx="10905">
                  <c:v>0.03</c:v>
                </c:pt>
                <c:pt idx="10906">
                  <c:v>0.12</c:v>
                </c:pt>
                <c:pt idx="10907">
                  <c:v>0.03</c:v>
                </c:pt>
                <c:pt idx="10908">
                  <c:v>0.12</c:v>
                </c:pt>
                <c:pt idx="10909">
                  <c:v>0.03</c:v>
                </c:pt>
                <c:pt idx="10910">
                  <c:v>0.09</c:v>
                </c:pt>
                <c:pt idx="10911">
                  <c:v>0.03</c:v>
                </c:pt>
                <c:pt idx="10912">
                  <c:v>0.09</c:v>
                </c:pt>
                <c:pt idx="10913">
                  <c:v>0.06</c:v>
                </c:pt>
                <c:pt idx="10914">
                  <c:v>0.12</c:v>
                </c:pt>
                <c:pt idx="10915">
                  <c:v>0.03</c:v>
                </c:pt>
                <c:pt idx="10916">
                  <c:v>0.09</c:v>
                </c:pt>
                <c:pt idx="10917">
                  <c:v>0.03</c:v>
                </c:pt>
                <c:pt idx="10918">
                  <c:v>0.12</c:v>
                </c:pt>
                <c:pt idx="10919">
                  <c:v>0.03</c:v>
                </c:pt>
                <c:pt idx="10920">
                  <c:v>0.09</c:v>
                </c:pt>
                <c:pt idx="10921">
                  <c:v>0.03</c:v>
                </c:pt>
                <c:pt idx="10922">
                  <c:v>0.12</c:v>
                </c:pt>
                <c:pt idx="10923">
                  <c:v>0.03</c:v>
                </c:pt>
                <c:pt idx="10924">
                  <c:v>0.09</c:v>
                </c:pt>
                <c:pt idx="10925">
                  <c:v>0.03</c:v>
                </c:pt>
                <c:pt idx="10926">
                  <c:v>0.12</c:v>
                </c:pt>
                <c:pt idx="10927">
                  <c:v>0.03</c:v>
                </c:pt>
                <c:pt idx="10928">
                  <c:v>0.12</c:v>
                </c:pt>
                <c:pt idx="10929">
                  <c:v>0.03</c:v>
                </c:pt>
                <c:pt idx="10930">
                  <c:v>0.12</c:v>
                </c:pt>
                <c:pt idx="10931">
                  <c:v>0.03</c:v>
                </c:pt>
                <c:pt idx="10932">
                  <c:v>0.12</c:v>
                </c:pt>
                <c:pt idx="10933">
                  <c:v>0.03</c:v>
                </c:pt>
                <c:pt idx="10934">
                  <c:v>0.09</c:v>
                </c:pt>
                <c:pt idx="10935">
                  <c:v>0.03</c:v>
                </c:pt>
                <c:pt idx="10936">
                  <c:v>0.12</c:v>
                </c:pt>
                <c:pt idx="10937">
                  <c:v>0.03</c:v>
                </c:pt>
                <c:pt idx="10938">
                  <c:v>0.12</c:v>
                </c:pt>
                <c:pt idx="10939">
                  <c:v>0.03</c:v>
                </c:pt>
                <c:pt idx="10940">
                  <c:v>0.12</c:v>
                </c:pt>
                <c:pt idx="10941">
                  <c:v>0.06</c:v>
                </c:pt>
                <c:pt idx="10942">
                  <c:v>0.12</c:v>
                </c:pt>
                <c:pt idx="10943">
                  <c:v>0.03</c:v>
                </c:pt>
                <c:pt idx="10944">
                  <c:v>0.12</c:v>
                </c:pt>
                <c:pt idx="10945">
                  <c:v>0.03</c:v>
                </c:pt>
                <c:pt idx="10946">
                  <c:v>0.12</c:v>
                </c:pt>
                <c:pt idx="10947">
                  <c:v>0.03</c:v>
                </c:pt>
                <c:pt idx="10948">
                  <c:v>0.12</c:v>
                </c:pt>
                <c:pt idx="10949">
                  <c:v>0.03</c:v>
                </c:pt>
                <c:pt idx="10950">
                  <c:v>0.12</c:v>
                </c:pt>
                <c:pt idx="10951">
                  <c:v>0.03</c:v>
                </c:pt>
                <c:pt idx="10952">
                  <c:v>0.09</c:v>
                </c:pt>
                <c:pt idx="10953">
                  <c:v>0.03</c:v>
                </c:pt>
                <c:pt idx="10954">
                  <c:v>0.12</c:v>
                </c:pt>
                <c:pt idx="10955">
                  <c:v>0.03</c:v>
                </c:pt>
                <c:pt idx="10956">
                  <c:v>0.12</c:v>
                </c:pt>
                <c:pt idx="10957">
                  <c:v>0.03</c:v>
                </c:pt>
                <c:pt idx="10958">
                  <c:v>0.12</c:v>
                </c:pt>
                <c:pt idx="10959">
                  <c:v>0.06</c:v>
                </c:pt>
                <c:pt idx="10960">
                  <c:v>0.12</c:v>
                </c:pt>
                <c:pt idx="10961">
                  <c:v>0.06</c:v>
                </c:pt>
                <c:pt idx="10962">
                  <c:v>0.09</c:v>
                </c:pt>
                <c:pt idx="10963">
                  <c:v>0.06</c:v>
                </c:pt>
                <c:pt idx="10964">
                  <c:v>0.12</c:v>
                </c:pt>
                <c:pt idx="10965">
                  <c:v>0.06</c:v>
                </c:pt>
                <c:pt idx="10966">
                  <c:v>0.12</c:v>
                </c:pt>
                <c:pt idx="10967">
                  <c:v>0.06</c:v>
                </c:pt>
                <c:pt idx="10968">
                  <c:v>0.12</c:v>
                </c:pt>
                <c:pt idx="10969">
                  <c:v>0.03</c:v>
                </c:pt>
                <c:pt idx="10970">
                  <c:v>0.12</c:v>
                </c:pt>
                <c:pt idx="10971">
                  <c:v>0.03</c:v>
                </c:pt>
                <c:pt idx="10972">
                  <c:v>0.12</c:v>
                </c:pt>
                <c:pt idx="10973">
                  <c:v>0.09</c:v>
                </c:pt>
                <c:pt idx="10974">
                  <c:v>0.12</c:v>
                </c:pt>
                <c:pt idx="10975">
                  <c:v>0.03</c:v>
                </c:pt>
                <c:pt idx="10976">
                  <c:v>0.06</c:v>
                </c:pt>
                <c:pt idx="10977">
                  <c:v>0.06</c:v>
                </c:pt>
                <c:pt idx="10978">
                  <c:v>0.12</c:v>
                </c:pt>
                <c:pt idx="10979">
                  <c:v>0.03</c:v>
                </c:pt>
                <c:pt idx="10980">
                  <c:v>0.09</c:v>
                </c:pt>
                <c:pt idx="10981">
                  <c:v>0.03</c:v>
                </c:pt>
                <c:pt idx="10982">
                  <c:v>0.12</c:v>
                </c:pt>
                <c:pt idx="10983">
                  <c:v>0.03</c:v>
                </c:pt>
                <c:pt idx="10984">
                  <c:v>0.09</c:v>
                </c:pt>
                <c:pt idx="10985">
                  <c:v>0.03</c:v>
                </c:pt>
                <c:pt idx="10986">
                  <c:v>0.09</c:v>
                </c:pt>
                <c:pt idx="10987">
                  <c:v>0.06</c:v>
                </c:pt>
                <c:pt idx="10988">
                  <c:v>0.12</c:v>
                </c:pt>
                <c:pt idx="10989">
                  <c:v>0.03</c:v>
                </c:pt>
                <c:pt idx="10990">
                  <c:v>0.12</c:v>
                </c:pt>
                <c:pt idx="10991">
                  <c:v>0.03</c:v>
                </c:pt>
                <c:pt idx="10992">
                  <c:v>0.09</c:v>
                </c:pt>
                <c:pt idx="10993">
                  <c:v>0.03</c:v>
                </c:pt>
                <c:pt idx="10994">
                  <c:v>0.09</c:v>
                </c:pt>
                <c:pt idx="10995">
                  <c:v>0.03</c:v>
                </c:pt>
                <c:pt idx="10996">
                  <c:v>0.12</c:v>
                </c:pt>
                <c:pt idx="10997">
                  <c:v>0.03</c:v>
                </c:pt>
                <c:pt idx="10998">
                  <c:v>0.12</c:v>
                </c:pt>
                <c:pt idx="10999">
                  <c:v>0.06</c:v>
                </c:pt>
                <c:pt idx="11000">
                  <c:v>0.09</c:v>
                </c:pt>
                <c:pt idx="11001">
                  <c:v>0.03</c:v>
                </c:pt>
                <c:pt idx="11002">
                  <c:v>0.12</c:v>
                </c:pt>
                <c:pt idx="11003">
                  <c:v>0.03</c:v>
                </c:pt>
                <c:pt idx="11004">
                  <c:v>0.12</c:v>
                </c:pt>
                <c:pt idx="11005">
                  <c:v>0.03</c:v>
                </c:pt>
                <c:pt idx="11006">
                  <c:v>0.12</c:v>
                </c:pt>
                <c:pt idx="11007">
                  <c:v>0.03</c:v>
                </c:pt>
                <c:pt idx="11008">
                  <c:v>0.12</c:v>
                </c:pt>
                <c:pt idx="11009">
                  <c:v>0.03</c:v>
                </c:pt>
                <c:pt idx="11010">
                  <c:v>0.12</c:v>
                </c:pt>
                <c:pt idx="11011">
                  <c:v>0.03</c:v>
                </c:pt>
                <c:pt idx="11012">
                  <c:v>0.12</c:v>
                </c:pt>
                <c:pt idx="11013">
                  <c:v>0.03</c:v>
                </c:pt>
                <c:pt idx="11014">
                  <c:v>0.15</c:v>
                </c:pt>
                <c:pt idx="11015">
                  <c:v>0.03</c:v>
                </c:pt>
                <c:pt idx="11016">
                  <c:v>0.12</c:v>
                </c:pt>
                <c:pt idx="11017">
                  <c:v>0.03</c:v>
                </c:pt>
                <c:pt idx="11018">
                  <c:v>0.12</c:v>
                </c:pt>
                <c:pt idx="11019">
                  <c:v>0.03</c:v>
                </c:pt>
                <c:pt idx="11020">
                  <c:v>0.09</c:v>
                </c:pt>
                <c:pt idx="11021">
                  <c:v>0.03</c:v>
                </c:pt>
                <c:pt idx="11022">
                  <c:v>0.12</c:v>
                </c:pt>
                <c:pt idx="11023">
                  <c:v>0.06</c:v>
                </c:pt>
                <c:pt idx="11024">
                  <c:v>0.12</c:v>
                </c:pt>
                <c:pt idx="11025">
                  <c:v>0.03</c:v>
                </c:pt>
                <c:pt idx="11026">
                  <c:v>0.09</c:v>
                </c:pt>
                <c:pt idx="11027">
                  <c:v>0.03</c:v>
                </c:pt>
                <c:pt idx="11028">
                  <c:v>0.09</c:v>
                </c:pt>
                <c:pt idx="11029">
                  <c:v>0.03</c:v>
                </c:pt>
                <c:pt idx="11030">
                  <c:v>0.12</c:v>
                </c:pt>
                <c:pt idx="11031">
                  <c:v>0.03</c:v>
                </c:pt>
                <c:pt idx="11032">
                  <c:v>0.12</c:v>
                </c:pt>
                <c:pt idx="11033">
                  <c:v>0.06</c:v>
                </c:pt>
                <c:pt idx="11034">
                  <c:v>0.12</c:v>
                </c:pt>
                <c:pt idx="11035">
                  <c:v>0.03</c:v>
                </c:pt>
                <c:pt idx="11036">
                  <c:v>0.12</c:v>
                </c:pt>
                <c:pt idx="11037">
                  <c:v>0.03</c:v>
                </c:pt>
                <c:pt idx="11038">
                  <c:v>0.09</c:v>
                </c:pt>
                <c:pt idx="11039">
                  <c:v>0.03</c:v>
                </c:pt>
                <c:pt idx="11040">
                  <c:v>0.09</c:v>
                </c:pt>
                <c:pt idx="11041">
                  <c:v>0.03</c:v>
                </c:pt>
                <c:pt idx="11042">
                  <c:v>0.09</c:v>
                </c:pt>
                <c:pt idx="11043">
                  <c:v>0.03</c:v>
                </c:pt>
                <c:pt idx="11044">
                  <c:v>0.12</c:v>
                </c:pt>
                <c:pt idx="11045">
                  <c:v>0.03</c:v>
                </c:pt>
                <c:pt idx="11046">
                  <c:v>0.09</c:v>
                </c:pt>
                <c:pt idx="11047">
                  <c:v>0.06</c:v>
                </c:pt>
                <c:pt idx="11048">
                  <c:v>0.12</c:v>
                </c:pt>
                <c:pt idx="11049">
                  <c:v>0.03</c:v>
                </c:pt>
                <c:pt idx="11050">
                  <c:v>0.09</c:v>
                </c:pt>
                <c:pt idx="11051">
                  <c:v>0.03</c:v>
                </c:pt>
                <c:pt idx="11052">
                  <c:v>0.09</c:v>
                </c:pt>
                <c:pt idx="11053">
                  <c:v>0.03</c:v>
                </c:pt>
                <c:pt idx="11054">
                  <c:v>0.12</c:v>
                </c:pt>
                <c:pt idx="11055">
                  <c:v>0.03</c:v>
                </c:pt>
                <c:pt idx="11056">
                  <c:v>0.12</c:v>
                </c:pt>
                <c:pt idx="11057">
                  <c:v>0.03</c:v>
                </c:pt>
                <c:pt idx="11058">
                  <c:v>0.12</c:v>
                </c:pt>
                <c:pt idx="11059">
                  <c:v>0.03</c:v>
                </c:pt>
                <c:pt idx="11060">
                  <c:v>0.12</c:v>
                </c:pt>
                <c:pt idx="11061">
                  <c:v>0.06</c:v>
                </c:pt>
                <c:pt idx="11062">
                  <c:v>0.09</c:v>
                </c:pt>
                <c:pt idx="11063">
                  <c:v>0.03</c:v>
                </c:pt>
                <c:pt idx="11064">
                  <c:v>0.12</c:v>
                </c:pt>
                <c:pt idx="11065">
                  <c:v>0.06</c:v>
                </c:pt>
                <c:pt idx="11066">
                  <c:v>0.12</c:v>
                </c:pt>
                <c:pt idx="11067">
                  <c:v>0.03</c:v>
                </c:pt>
                <c:pt idx="11068">
                  <c:v>0.12</c:v>
                </c:pt>
                <c:pt idx="11069">
                  <c:v>0.03</c:v>
                </c:pt>
                <c:pt idx="11070">
                  <c:v>0.12</c:v>
                </c:pt>
                <c:pt idx="11071">
                  <c:v>0.03</c:v>
                </c:pt>
                <c:pt idx="11072">
                  <c:v>0.09</c:v>
                </c:pt>
                <c:pt idx="11073">
                  <c:v>0.03</c:v>
                </c:pt>
                <c:pt idx="11074">
                  <c:v>0.12</c:v>
                </c:pt>
                <c:pt idx="11075">
                  <c:v>0.06</c:v>
                </c:pt>
                <c:pt idx="11076">
                  <c:v>0.12</c:v>
                </c:pt>
                <c:pt idx="11077">
                  <c:v>0.03</c:v>
                </c:pt>
                <c:pt idx="11078">
                  <c:v>0.12</c:v>
                </c:pt>
                <c:pt idx="11079">
                  <c:v>0.03</c:v>
                </c:pt>
                <c:pt idx="11080">
                  <c:v>0.12</c:v>
                </c:pt>
                <c:pt idx="11081">
                  <c:v>0.03</c:v>
                </c:pt>
                <c:pt idx="11082">
                  <c:v>0.12</c:v>
                </c:pt>
                <c:pt idx="11083">
                  <c:v>0.03</c:v>
                </c:pt>
                <c:pt idx="11084">
                  <c:v>0.12</c:v>
                </c:pt>
                <c:pt idx="11085">
                  <c:v>0.03</c:v>
                </c:pt>
                <c:pt idx="11086">
                  <c:v>0.12</c:v>
                </c:pt>
                <c:pt idx="11087">
                  <c:v>0.06</c:v>
                </c:pt>
                <c:pt idx="11088">
                  <c:v>0.12</c:v>
                </c:pt>
                <c:pt idx="11089">
                  <c:v>0.03</c:v>
                </c:pt>
                <c:pt idx="11090">
                  <c:v>0.12</c:v>
                </c:pt>
                <c:pt idx="11091">
                  <c:v>0.03</c:v>
                </c:pt>
                <c:pt idx="11092">
                  <c:v>0.12</c:v>
                </c:pt>
                <c:pt idx="11093">
                  <c:v>0.09</c:v>
                </c:pt>
                <c:pt idx="11094">
                  <c:v>0.12</c:v>
                </c:pt>
                <c:pt idx="11095">
                  <c:v>0.03</c:v>
                </c:pt>
                <c:pt idx="11096">
                  <c:v>0.03</c:v>
                </c:pt>
                <c:pt idx="11097">
                  <c:v>0.03</c:v>
                </c:pt>
                <c:pt idx="11098">
                  <c:v>0.12</c:v>
                </c:pt>
                <c:pt idx="11099">
                  <c:v>0.06</c:v>
                </c:pt>
                <c:pt idx="11100">
                  <c:v>0.12</c:v>
                </c:pt>
                <c:pt idx="11101">
                  <c:v>0.03</c:v>
                </c:pt>
                <c:pt idx="11102">
                  <c:v>0.09</c:v>
                </c:pt>
                <c:pt idx="11103">
                  <c:v>0.03</c:v>
                </c:pt>
                <c:pt idx="11104">
                  <c:v>0.09</c:v>
                </c:pt>
                <c:pt idx="11105">
                  <c:v>0.03</c:v>
                </c:pt>
                <c:pt idx="11106">
                  <c:v>0.12</c:v>
                </c:pt>
                <c:pt idx="11107">
                  <c:v>0.06</c:v>
                </c:pt>
                <c:pt idx="11108">
                  <c:v>0.12</c:v>
                </c:pt>
                <c:pt idx="11109">
                  <c:v>0.03</c:v>
                </c:pt>
                <c:pt idx="11110">
                  <c:v>0.12</c:v>
                </c:pt>
                <c:pt idx="11111">
                  <c:v>0.03</c:v>
                </c:pt>
                <c:pt idx="11112">
                  <c:v>0.12</c:v>
                </c:pt>
                <c:pt idx="11113">
                  <c:v>0.06</c:v>
                </c:pt>
                <c:pt idx="11114">
                  <c:v>0.12</c:v>
                </c:pt>
                <c:pt idx="11115">
                  <c:v>0.03</c:v>
                </c:pt>
                <c:pt idx="11116">
                  <c:v>0.12</c:v>
                </c:pt>
                <c:pt idx="11117">
                  <c:v>0.03</c:v>
                </c:pt>
                <c:pt idx="11118">
                  <c:v>0.12</c:v>
                </c:pt>
                <c:pt idx="11119">
                  <c:v>0.03</c:v>
                </c:pt>
                <c:pt idx="11120">
                  <c:v>0.09</c:v>
                </c:pt>
                <c:pt idx="11121">
                  <c:v>0.03</c:v>
                </c:pt>
                <c:pt idx="11122">
                  <c:v>0.12</c:v>
                </c:pt>
                <c:pt idx="11123">
                  <c:v>0.03</c:v>
                </c:pt>
                <c:pt idx="11124">
                  <c:v>0.12</c:v>
                </c:pt>
                <c:pt idx="11125">
                  <c:v>0.03</c:v>
                </c:pt>
                <c:pt idx="11126">
                  <c:v>0.12</c:v>
                </c:pt>
                <c:pt idx="11127">
                  <c:v>0.03</c:v>
                </c:pt>
                <c:pt idx="11128">
                  <c:v>0.09</c:v>
                </c:pt>
                <c:pt idx="11129">
                  <c:v>0.03</c:v>
                </c:pt>
                <c:pt idx="11130">
                  <c:v>0.12</c:v>
                </c:pt>
                <c:pt idx="11131">
                  <c:v>0.03</c:v>
                </c:pt>
                <c:pt idx="11132">
                  <c:v>0.12</c:v>
                </c:pt>
                <c:pt idx="11133">
                  <c:v>0.03</c:v>
                </c:pt>
                <c:pt idx="11134">
                  <c:v>0.09</c:v>
                </c:pt>
                <c:pt idx="11135">
                  <c:v>0.06</c:v>
                </c:pt>
                <c:pt idx="11136">
                  <c:v>0.12</c:v>
                </c:pt>
                <c:pt idx="11137">
                  <c:v>0.06</c:v>
                </c:pt>
                <c:pt idx="11138">
                  <c:v>0.12</c:v>
                </c:pt>
                <c:pt idx="11139">
                  <c:v>0.06</c:v>
                </c:pt>
                <c:pt idx="11140">
                  <c:v>0.12</c:v>
                </c:pt>
                <c:pt idx="11141">
                  <c:v>0.06</c:v>
                </c:pt>
                <c:pt idx="11142">
                  <c:v>0.12</c:v>
                </c:pt>
                <c:pt idx="11143">
                  <c:v>0.06</c:v>
                </c:pt>
                <c:pt idx="11144">
                  <c:v>0.12</c:v>
                </c:pt>
                <c:pt idx="11145">
                  <c:v>0.03</c:v>
                </c:pt>
                <c:pt idx="11146">
                  <c:v>0.12</c:v>
                </c:pt>
                <c:pt idx="11147">
                  <c:v>0.06</c:v>
                </c:pt>
                <c:pt idx="11148">
                  <c:v>0.12</c:v>
                </c:pt>
                <c:pt idx="11149">
                  <c:v>0.03</c:v>
                </c:pt>
                <c:pt idx="11150">
                  <c:v>0.09</c:v>
                </c:pt>
                <c:pt idx="11151">
                  <c:v>0.03</c:v>
                </c:pt>
                <c:pt idx="11152">
                  <c:v>0.12</c:v>
                </c:pt>
                <c:pt idx="11153">
                  <c:v>0.03</c:v>
                </c:pt>
                <c:pt idx="11154">
                  <c:v>0.12</c:v>
                </c:pt>
                <c:pt idx="11155">
                  <c:v>0.06</c:v>
                </c:pt>
                <c:pt idx="11156">
                  <c:v>0.12</c:v>
                </c:pt>
                <c:pt idx="11157">
                  <c:v>0.03</c:v>
                </c:pt>
                <c:pt idx="11158">
                  <c:v>0.09</c:v>
                </c:pt>
                <c:pt idx="11159">
                  <c:v>0.03</c:v>
                </c:pt>
                <c:pt idx="11160">
                  <c:v>0.09</c:v>
                </c:pt>
                <c:pt idx="11161">
                  <c:v>0.03</c:v>
                </c:pt>
                <c:pt idx="11162">
                  <c:v>0.09</c:v>
                </c:pt>
                <c:pt idx="11163">
                  <c:v>0.03</c:v>
                </c:pt>
                <c:pt idx="11164">
                  <c:v>0.12</c:v>
                </c:pt>
                <c:pt idx="11165">
                  <c:v>0.03</c:v>
                </c:pt>
                <c:pt idx="11166">
                  <c:v>0.12</c:v>
                </c:pt>
                <c:pt idx="11167">
                  <c:v>0.03</c:v>
                </c:pt>
                <c:pt idx="11168">
                  <c:v>0.12</c:v>
                </c:pt>
                <c:pt idx="11169">
                  <c:v>0.06</c:v>
                </c:pt>
                <c:pt idx="11170">
                  <c:v>0.12</c:v>
                </c:pt>
                <c:pt idx="11171">
                  <c:v>0.03</c:v>
                </c:pt>
                <c:pt idx="11172">
                  <c:v>0.12</c:v>
                </c:pt>
                <c:pt idx="11173">
                  <c:v>0.03</c:v>
                </c:pt>
                <c:pt idx="11174">
                  <c:v>0.12</c:v>
                </c:pt>
                <c:pt idx="11175">
                  <c:v>0.03</c:v>
                </c:pt>
                <c:pt idx="11176">
                  <c:v>0.12</c:v>
                </c:pt>
                <c:pt idx="11177">
                  <c:v>0.03</c:v>
                </c:pt>
                <c:pt idx="11178">
                  <c:v>0.12</c:v>
                </c:pt>
                <c:pt idx="11179">
                  <c:v>0.06</c:v>
                </c:pt>
                <c:pt idx="11180">
                  <c:v>0.09</c:v>
                </c:pt>
                <c:pt idx="11181">
                  <c:v>0.03</c:v>
                </c:pt>
                <c:pt idx="11182">
                  <c:v>0.09</c:v>
                </c:pt>
                <c:pt idx="11183">
                  <c:v>0.03</c:v>
                </c:pt>
                <c:pt idx="11184">
                  <c:v>0.12</c:v>
                </c:pt>
                <c:pt idx="11185">
                  <c:v>0.03</c:v>
                </c:pt>
                <c:pt idx="11186">
                  <c:v>0.12</c:v>
                </c:pt>
                <c:pt idx="11187">
                  <c:v>0.03</c:v>
                </c:pt>
                <c:pt idx="11188">
                  <c:v>0.12</c:v>
                </c:pt>
                <c:pt idx="11189">
                  <c:v>0.03</c:v>
                </c:pt>
                <c:pt idx="11190">
                  <c:v>0.12</c:v>
                </c:pt>
                <c:pt idx="11191">
                  <c:v>0.03</c:v>
                </c:pt>
                <c:pt idx="11192">
                  <c:v>0.12</c:v>
                </c:pt>
                <c:pt idx="11193">
                  <c:v>0.03</c:v>
                </c:pt>
                <c:pt idx="11194">
                  <c:v>0.09</c:v>
                </c:pt>
                <c:pt idx="11195">
                  <c:v>0.06</c:v>
                </c:pt>
                <c:pt idx="11196">
                  <c:v>0.09</c:v>
                </c:pt>
                <c:pt idx="11197">
                  <c:v>0.03</c:v>
                </c:pt>
                <c:pt idx="11198">
                  <c:v>0.12</c:v>
                </c:pt>
                <c:pt idx="11199">
                  <c:v>0.03</c:v>
                </c:pt>
                <c:pt idx="11200">
                  <c:v>0.12</c:v>
                </c:pt>
                <c:pt idx="11201">
                  <c:v>0.06</c:v>
                </c:pt>
                <c:pt idx="11202">
                  <c:v>0.12</c:v>
                </c:pt>
                <c:pt idx="11203">
                  <c:v>0.03</c:v>
                </c:pt>
                <c:pt idx="11204">
                  <c:v>0.12</c:v>
                </c:pt>
                <c:pt idx="11205">
                  <c:v>0.03</c:v>
                </c:pt>
                <c:pt idx="11206">
                  <c:v>0.12</c:v>
                </c:pt>
                <c:pt idx="11207">
                  <c:v>0.03</c:v>
                </c:pt>
                <c:pt idx="11208">
                  <c:v>0.12</c:v>
                </c:pt>
                <c:pt idx="11209">
                  <c:v>0.03</c:v>
                </c:pt>
                <c:pt idx="11210">
                  <c:v>0.12</c:v>
                </c:pt>
                <c:pt idx="11211">
                  <c:v>0.03</c:v>
                </c:pt>
                <c:pt idx="11212">
                  <c:v>0.12</c:v>
                </c:pt>
                <c:pt idx="11213">
                  <c:v>0.09</c:v>
                </c:pt>
                <c:pt idx="11214">
                  <c:v>0.06</c:v>
                </c:pt>
                <c:pt idx="11215">
                  <c:v>0.03</c:v>
                </c:pt>
                <c:pt idx="11216">
                  <c:v>0.06</c:v>
                </c:pt>
                <c:pt idx="11217">
                  <c:v>0.03</c:v>
                </c:pt>
                <c:pt idx="11218">
                  <c:v>0.09</c:v>
                </c:pt>
                <c:pt idx="11219">
                  <c:v>0.03</c:v>
                </c:pt>
                <c:pt idx="11220">
                  <c:v>0.12</c:v>
                </c:pt>
                <c:pt idx="11221">
                  <c:v>0.03</c:v>
                </c:pt>
                <c:pt idx="11222">
                  <c:v>0.12</c:v>
                </c:pt>
                <c:pt idx="11223">
                  <c:v>0.03</c:v>
                </c:pt>
                <c:pt idx="11224">
                  <c:v>0.09</c:v>
                </c:pt>
                <c:pt idx="11225">
                  <c:v>0.03</c:v>
                </c:pt>
                <c:pt idx="11226">
                  <c:v>0.12</c:v>
                </c:pt>
                <c:pt idx="11227">
                  <c:v>0.06</c:v>
                </c:pt>
                <c:pt idx="11228">
                  <c:v>0.12</c:v>
                </c:pt>
                <c:pt idx="11229">
                  <c:v>0.06</c:v>
                </c:pt>
                <c:pt idx="11230">
                  <c:v>0.09</c:v>
                </c:pt>
                <c:pt idx="11231">
                  <c:v>0.03</c:v>
                </c:pt>
                <c:pt idx="11232">
                  <c:v>0.12</c:v>
                </c:pt>
                <c:pt idx="11233">
                  <c:v>0.06</c:v>
                </c:pt>
                <c:pt idx="11234">
                  <c:v>0.09</c:v>
                </c:pt>
                <c:pt idx="11235">
                  <c:v>0.03</c:v>
                </c:pt>
                <c:pt idx="11236">
                  <c:v>0.12</c:v>
                </c:pt>
                <c:pt idx="11237">
                  <c:v>0.06</c:v>
                </c:pt>
                <c:pt idx="11238">
                  <c:v>0.12</c:v>
                </c:pt>
                <c:pt idx="11239">
                  <c:v>0.03</c:v>
                </c:pt>
                <c:pt idx="11240">
                  <c:v>0.09</c:v>
                </c:pt>
                <c:pt idx="11241">
                  <c:v>0.03</c:v>
                </c:pt>
                <c:pt idx="11242">
                  <c:v>0.12</c:v>
                </c:pt>
                <c:pt idx="11243">
                  <c:v>0.03</c:v>
                </c:pt>
                <c:pt idx="11244">
                  <c:v>0.12</c:v>
                </c:pt>
                <c:pt idx="11245">
                  <c:v>0.03</c:v>
                </c:pt>
                <c:pt idx="11246">
                  <c:v>0.12</c:v>
                </c:pt>
                <c:pt idx="11247">
                  <c:v>0.06</c:v>
                </c:pt>
                <c:pt idx="11248">
                  <c:v>0.12</c:v>
                </c:pt>
                <c:pt idx="11249">
                  <c:v>0.06</c:v>
                </c:pt>
                <c:pt idx="11250">
                  <c:v>0.12</c:v>
                </c:pt>
                <c:pt idx="11251">
                  <c:v>0.06</c:v>
                </c:pt>
                <c:pt idx="11252">
                  <c:v>0.12</c:v>
                </c:pt>
                <c:pt idx="11253">
                  <c:v>0.03</c:v>
                </c:pt>
                <c:pt idx="11254">
                  <c:v>0.12</c:v>
                </c:pt>
                <c:pt idx="11255">
                  <c:v>0.06</c:v>
                </c:pt>
                <c:pt idx="11256">
                  <c:v>0.09</c:v>
                </c:pt>
                <c:pt idx="11257">
                  <c:v>0.06</c:v>
                </c:pt>
                <c:pt idx="11258">
                  <c:v>0.09</c:v>
                </c:pt>
                <c:pt idx="11259">
                  <c:v>0.06</c:v>
                </c:pt>
                <c:pt idx="11260">
                  <c:v>0.12</c:v>
                </c:pt>
                <c:pt idx="11261">
                  <c:v>0.03</c:v>
                </c:pt>
                <c:pt idx="11262">
                  <c:v>0.12</c:v>
                </c:pt>
                <c:pt idx="11263">
                  <c:v>0.06</c:v>
                </c:pt>
                <c:pt idx="11264">
                  <c:v>0.12</c:v>
                </c:pt>
                <c:pt idx="11265">
                  <c:v>0.06</c:v>
                </c:pt>
                <c:pt idx="11266">
                  <c:v>0.12</c:v>
                </c:pt>
                <c:pt idx="11267">
                  <c:v>0.03</c:v>
                </c:pt>
                <c:pt idx="11268">
                  <c:v>0.09</c:v>
                </c:pt>
                <c:pt idx="11269">
                  <c:v>0.03</c:v>
                </c:pt>
                <c:pt idx="11270">
                  <c:v>0.12</c:v>
                </c:pt>
                <c:pt idx="11271">
                  <c:v>0.03</c:v>
                </c:pt>
                <c:pt idx="11272">
                  <c:v>0.12</c:v>
                </c:pt>
                <c:pt idx="11273">
                  <c:v>0.03</c:v>
                </c:pt>
                <c:pt idx="11274">
                  <c:v>0.12</c:v>
                </c:pt>
                <c:pt idx="11275">
                  <c:v>0.03</c:v>
                </c:pt>
                <c:pt idx="11276">
                  <c:v>0.12</c:v>
                </c:pt>
                <c:pt idx="11277">
                  <c:v>0.03</c:v>
                </c:pt>
                <c:pt idx="11278">
                  <c:v>0.09</c:v>
                </c:pt>
                <c:pt idx="11279">
                  <c:v>0.03</c:v>
                </c:pt>
                <c:pt idx="11280">
                  <c:v>0.12</c:v>
                </c:pt>
                <c:pt idx="11281">
                  <c:v>0.06</c:v>
                </c:pt>
                <c:pt idx="11282">
                  <c:v>0.12</c:v>
                </c:pt>
                <c:pt idx="11283">
                  <c:v>0.03</c:v>
                </c:pt>
                <c:pt idx="11284">
                  <c:v>0.09</c:v>
                </c:pt>
                <c:pt idx="11285">
                  <c:v>0.03</c:v>
                </c:pt>
                <c:pt idx="11286">
                  <c:v>0.12</c:v>
                </c:pt>
                <c:pt idx="11287">
                  <c:v>0.03</c:v>
                </c:pt>
                <c:pt idx="11288">
                  <c:v>0.12</c:v>
                </c:pt>
                <c:pt idx="11289">
                  <c:v>0.03</c:v>
                </c:pt>
                <c:pt idx="11290">
                  <c:v>0.09</c:v>
                </c:pt>
                <c:pt idx="11291">
                  <c:v>0.06</c:v>
                </c:pt>
                <c:pt idx="11292">
                  <c:v>0.09</c:v>
                </c:pt>
                <c:pt idx="11293">
                  <c:v>0.03</c:v>
                </c:pt>
                <c:pt idx="11294">
                  <c:v>0.09</c:v>
                </c:pt>
                <c:pt idx="11295">
                  <c:v>0.03</c:v>
                </c:pt>
                <c:pt idx="11296">
                  <c:v>0.12</c:v>
                </c:pt>
                <c:pt idx="11297">
                  <c:v>0.03</c:v>
                </c:pt>
                <c:pt idx="11298">
                  <c:v>0.12</c:v>
                </c:pt>
                <c:pt idx="11299">
                  <c:v>0.03</c:v>
                </c:pt>
                <c:pt idx="11300">
                  <c:v>0.12</c:v>
                </c:pt>
                <c:pt idx="11301">
                  <c:v>0.03</c:v>
                </c:pt>
                <c:pt idx="11302">
                  <c:v>0.12</c:v>
                </c:pt>
                <c:pt idx="11303">
                  <c:v>0.03</c:v>
                </c:pt>
                <c:pt idx="11304">
                  <c:v>0.12</c:v>
                </c:pt>
                <c:pt idx="11305">
                  <c:v>0.03</c:v>
                </c:pt>
                <c:pt idx="11306">
                  <c:v>0.12</c:v>
                </c:pt>
                <c:pt idx="11307">
                  <c:v>0.03</c:v>
                </c:pt>
                <c:pt idx="11308">
                  <c:v>0.09</c:v>
                </c:pt>
                <c:pt idx="11309">
                  <c:v>0.06</c:v>
                </c:pt>
                <c:pt idx="11310">
                  <c:v>0.12</c:v>
                </c:pt>
                <c:pt idx="11311">
                  <c:v>0.03</c:v>
                </c:pt>
                <c:pt idx="11312">
                  <c:v>0.12</c:v>
                </c:pt>
                <c:pt idx="11313">
                  <c:v>0.03</c:v>
                </c:pt>
                <c:pt idx="11314">
                  <c:v>0.09</c:v>
                </c:pt>
                <c:pt idx="11315">
                  <c:v>0.03</c:v>
                </c:pt>
                <c:pt idx="11316">
                  <c:v>0.12</c:v>
                </c:pt>
                <c:pt idx="11317">
                  <c:v>0.03</c:v>
                </c:pt>
                <c:pt idx="11318">
                  <c:v>0.09</c:v>
                </c:pt>
                <c:pt idx="11319">
                  <c:v>0.03</c:v>
                </c:pt>
                <c:pt idx="11320">
                  <c:v>0.12</c:v>
                </c:pt>
                <c:pt idx="11321">
                  <c:v>0.03</c:v>
                </c:pt>
                <c:pt idx="11322">
                  <c:v>0.09</c:v>
                </c:pt>
                <c:pt idx="11323">
                  <c:v>0.06</c:v>
                </c:pt>
                <c:pt idx="11324">
                  <c:v>0.12</c:v>
                </c:pt>
                <c:pt idx="11325">
                  <c:v>0.06</c:v>
                </c:pt>
                <c:pt idx="11326">
                  <c:v>0.12</c:v>
                </c:pt>
                <c:pt idx="11327">
                  <c:v>0.03</c:v>
                </c:pt>
                <c:pt idx="11328">
                  <c:v>0.12</c:v>
                </c:pt>
                <c:pt idx="11329">
                  <c:v>0.06</c:v>
                </c:pt>
                <c:pt idx="11330">
                  <c:v>0.12</c:v>
                </c:pt>
                <c:pt idx="11331">
                  <c:v>0.06</c:v>
                </c:pt>
                <c:pt idx="11332">
                  <c:v>0.12</c:v>
                </c:pt>
                <c:pt idx="11333">
                  <c:v>0.09</c:v>
                </c:pt>
                <c:pt idx="11334">
                  <c:v>0.12</c:v>
                </c:pt>
                <c:pt idx="11335">
                  <c:v>0.03</c:v>
                </c:pt>
                <c:pt idx="11336">
                  <c:v>0.06</c:v>
                </c:pt>
                <c:pt idx="11337">
                  <c:v>0.06</c:v>
                </c:pt>
                <c:pt idx="11338">
                  <c:v>0.12</c:v>
                </c:pt>
                <c:pt idx="11339">
                  <c:v>0.03</c:v>
                </c:pt>
                <c:pt idx="11340">
                  <c:v>0.12</c:v>
                </c:pt>
                <c:pt idx="11341">
                  <c:v>0.06</c:v>
                </c:pt>
                <c:pt idx="11342">
                  <c:v>0.12</c:v>
                </c:pt>
                <c:pt idx="11343">
                  <c:v>0.03</c:v>
                </c:pt>
                <c:pt idx="11344">
                  <c:v>0.12</c:v>
                </c:pt>
                <c:pt idx="11345">
                  <c:v>0.03</c:v>
                </c:pt>
                <c:pt idx="11346">
                  <c:v>0.09</c:v>
                </c:pt>
                <c:pt idx="11347">
                  <c:v>0.03</c:v>
                </c:pt>
                <c:pt idx="11348">
                  <c:v>0.12</c:v>
                </c:pt>
                <c:pt idx="11349">
                  <c:v>0.03</c:v>
                </c:pt>
                <c:pt idx="11350">
                  <c:v>0.12</c:v>
                </c:pt>
                <c:pt idx="11351">
                  <c:v>0.03</c:v>
                </c:pt>
                <c:pt idx="11352">
                  <c:v>0.12</c:v>
                </c:pt>
                <c:pt idx="11353">
                  <c:v>0.03</c:v>
                </c:pt>
                <c:pt idx="11354">
                  <c:v>0.12</c:v>
                </c:pt>
                <c:pt idx="11355">
                  <c:v>0.03</c:v>
                </c:pt>
                <c:pt idx="11356">
                  <c:v>0.09</c:v>
                </c:pt>
                <c:pt idx="11357">
                  <c:v>0.03</c:v>
                </c:pt>
                <c:pt idx="11358">
                  <c:v>0.12</c:v>
                </c:pt>
                <c:pt idx="11359">
                  <c:v>0.03</c:v>
                </c:pt>
                <c:pt idx="11360">
                  <c:v>0.15</c:v>
                </c:pt>
                <c:pt idx="11361">
                  <c:v>0.03</c:v>
                </c:pt>
                <c:pt idx="11362">
                  <c:v>0.12</c:v>
                </c:pt>
                <c:pt idx="11363">
                  <c:v>0.03</c:v>
                </c:pt>
                <c:pt idx="11364">
                  <c:v>0.12</c:v>
                </c:pt>
                <c:pt idx="11365">
                  <c:v>0.06</c:v>
                </c:pt>
                <c:pt idx="11366">
                  <c:v>0.12</c:v>
                </c:pt>
                <c:pt idx="11367">
                  <c:v>0.03</c:v>
                </c:pt>
                <c:pt idx="11368">
                  <c:v>0.12</c:v>
                </c:pt>
                <c:pt idx="11369">
                  <c:v>0.03</c:v>
                </c:pt>
                <c:pt idx="11370">
                  <c:v>0.12</c:v>
                </c:pt>
                <c:pt idx="11371">
                  <c:v>0.03</c:v>
                </c:pt>
                <c:pt idx="11372">
                  <c:v>0.12</c:v>
                </c:pt>
                <c:pt idx="11373">
                  <c:v>0.03</c:v>
                </c:pt>
                <c:pt idx="11374">
                  <c:v>0.12</c:v>
                </c:pt>
                <c:pt idx="11375">
                  <c:v>0.03</c:v>
                </c:pt>
                <c:pt idx="11376">
                  <c:v>0.09</c:v>
                </c:pt>
                <c:pt idx="11377">
                  <c:v>0.06</c:v>
                </c:pt>
                <c:pt idx="11378">
                  <c:v>0.12</c:v>
                </c:pt>
                <c:pt idx="11379">
                  <c:v>0.03</c:v>
                </c:pt>
                <c:pt idx="11380">
                  <c:v>0.12</c:v>
                </c:pt>
                <c:pt idx="11381">
                  <c:v>0.03</c:v>
                </c:pt>
                <c:pt idx="11382">
                  <c:v>0.12</c:v>
                </c:pt>
                <c:pt idx="11383">
                  <c:v>0.03</c:v>
                </c:pt>
                <c:pt idx="11384">
                  <c:v>0.09</c:v>
                </c:pt>
                <c:pt idx="11385">
                  <c:v>0.03</c:v>
                </c:pt>
                <c:pt idx="11386">
                  <c:v>0.12</c:v>
                </c:pt>
                <c:pt idx="11387">
                  <c:v>0.03</c:v>
                </c:pt>
                <c:pt idx="11388">
                  <c:v>0.12</c:v>
                </c:pt>
                <c:pt idx="11389">
                  <c:v>0.03</c:v>
                </c:pt>
                <c:pt idx="11390">
                  <c:v>0.12</c:v>
                </c:pt>
                <c:pt idx="11391">
                  <c:v>0.06</c:v>
                </c:pt>
                <c:pt idx="11392">
                  <c:v>0.12</c:v>
                </c:pt>
                <c:pt idx="11393">
                  <c:v>0.03</c:v>
                </c:pt>
                <c:pt idx="11394">
                  <c:v>0.12</c:v>
                </c:pt>
                <c:pt idx="11395">
                  <c:v>0.03</c:v>
                </c:pt>
                <c:pt idx="11396">
                  <c:v>0.12</c:v>
                </c:pt>
                <c:pt idx="11397">
                  <c:v>0.03</c:v>
                </c:pt>
                <c:pt idx="11398">
                  <c:v>0.09</c:v>
                </c:pt>
                <c:pt idx="11399">
                  <c:v>0.03</c:v>
                </c:pt>
                <c:pt idx="11400">
                  <c:v>0.12</c:v>
                </c:pt>
                <c:pt idx="11401">
                  <c:v>0.03</c:v>
                </c:pt>
                <c:pt idx="11402">
                  <c:v>0.12</c:v>
                </c:pt>
                <c:pt idx="11403">
                  <c:v>0.03</c:v>
                </c:pt>
                <c:pt idx="11404">
                  <c:v>0.12</c:v>
                </c:pt>
                <c:pt idx="11405">
                  <c:v>0.03</c:v>
                </c:pt>
                <c:pt idx="11406">
                  <c:v>0.06</c:v>
                </c:pt>
                <c:pt idx="11407">
                  <c:v>0.03</c:v>
                </c:pt>
                <c:pt idx="11408">
                  <c:v>0.12</c:v>
                </c:pt>
                <c:pt idx="11409">
                  <c:v>0.03</c:v>
                </c:pt>
                <c:pt idx="11410">
                  <c:v>0.12</c:v>
                </c:pt>
                <c:pt idx="11411">
                  <c:v>0.03</c:v>
                </c:pt>
                <c:pt idx="11412">
                  <c:v>0.12</c:v>
                </c:pt>
                <c:pt idx="11413">
                  <c:v>0.03</c:v>
                </c:pt>
                <c:pt idx="11414">
                  <c:v>0.12</c:v>
                </c:pt>
                <c:pt idx="11415">
                  <c:v>0.03</c:v>
                </c:pt>
                <c:pt idx="11416">
                  <c:v>0.15</c:v>
                </c:pt>
                <c:pt idx="11417">
                  <c:v>0.03</c:v>
                </c:pt>
                <c:pt idx="11418">
                  <c:v>0.12</c:v>
                </c:pt>
                <c:pt idx="11419">
                  <c:v>0.03</c:v>
                </c:pt>
                <c:pt idx="11420">
                  <c:v>0.09</c:v>
                </c:pt>
                <c:pt idx="11421">
                  <c:v>0.03</c:v>
                </c:pt>
                <c:pt idx="11422">
                  <c:v>0.12</c:v>
                </c:pt>
                <c:pt idx="11423">
                  <c:v>0.03</c:v>
                </c:pt>
                <c:pt idx="11424">
                  <c:v>0.12</c:v>
                </c:pt>
                <c:pt idx="11425">
                  <c:v>0.03</c:v>
                </c:pt>
                <c:pt idx="11426">
                  <c:v>0.09</c:v>
                </c:pt>
                <c:pt idx="11427">
                  <c:v>0.03</c:v>
                </c:pt>
                <c:pt idx="11428">
                  <c:v>0.09</c:v>
                </c:pt>
                <c:pt idx="11429">
                  <c:v>0.03</c:v>
                </c:pt>
                <c:pt idx="11430">
                  <c:v>0.12</c:v>
                </c:pt>
                <c:pt idx="11431">
                  <c:v>0.03</c:v>
                </c:pt>
                <c:pt idx="11432">
                  <c:v>0.12</c:v>
                </c:pt>
                <c:pt idx="11433">
                  <c:v>0.06</c:v>
                </c:pt>
                <c:pt idx="11434">
                  <c:v>0.09</c:v>
                </c:pt>
                <c:pt idx="11435">
                  <c:v>0.03</c:v>
                </c:pt>
                <c:pt idx="11436">
                  <c:v>0.12</c:v>
                </c:pt>
                <c:pt idx="11437">
                  <c:v>0.03</c:v>
                </c:pt>
                <c:pt idx="11438">
                  <c:v>0.12</c:v>
                </c:pt>
                <c:pt idx="11439">
                  <c:v>0.03</c:v>
                </c:pt>
                <c:pt idx="11440">
                  <c:v>0.12</c:v>
                </c:pt>
                <c:pt idx="11441">
                  <c:v>0.06</c:v>
                </c:pt>
                <c:pt idx="11442">
                  <c:v>0.09</c:v>
                </c:pt>
                <c:pt idx="11443">
                  <c:v>0.06</c:v>
                </c:pt>
                <c:pt idx="11444">
                  <c:v>0.12</c:v>
                </c:pt>
                <c:pt idx="11445">
                  <c:v>0.03</c:v>
                </c:pt>
                <c:pt idx="11446">
                  <c:v>0.09</c:v>
                </c:pt>
                <c:pt idx="11447">
                  <c:v>0.03</c:v>
                </c:pt>
                <c:pt idx="11448">
                  <c:v>0.12</c:v>
                </c:pt>
                <c:pt idx="11449">
                  <c:v>0.03</c:v>
                </c:pt>
                <c:pt idx="11450">
                  <c:v>0.09</c:v>
                </c:pt>
                <c:pt idx="11451">
                  <c:v>0.03</c:v>
                </c:pt>
                <c:pt idx="11452">
                  <c:v>0.12</c:v>
                </c:pt>
                <c:pt idx="11453">
                  <c:v>0.09</c:v>
                </c:pt>
                <c:pt idx="11454">
                  <c:v>0.12</c:v>
                </c:pt>
                <c:pt idx="11455">
                  <c:v>0.03</c:v>
                </c:pt>
                <c:pt idx="11456">
                  <c:v>0.06</c:v>
                </c:pt>
                <c:pt idx="11457">
                  <c:v>0.03</c:v>
                </c:pt>
                <c:pt idx="11458">
                  <c:v>0.12</c:v>
                </c:pt>
                <c:pt idx="11459">
                  <c:v>0.06</c:v>
                </c:pt>
                <c:pt idx="11460">
                  <c:v>0.12</c:v>
                </c:pt>
                <c:pt idx="11461">
                  <c:v>0.03</c:v>
                </c:pt>
                <c:pt idx="11462">
                  <c:v>0.12</c:v>
                </c:pt>
                <c:pt idx="11463">
                  <c:v>0.03</c:v>
                </c:pt>
                <c:pt idx="11464">
                  <c:v>0.12</c:v>
                </c:pt>
                <c:pt idx="11465">
                  <c:v>0.06</c:v>
                </c:pt>
                <c:pt idx="11466">
                  <c:v>0.12</c:v>
                </c:pt>
                <c:pt idx="11467">
                  <c:v>0.03</c:v>
                </c:pt>
                <c:pt idx="11468">
                  <c:v>0.09</c:v>
                </c:pt>
                <c:pt idx="11469">
                  <c:v>0.03</c:v>
                </c:pt>
                <c:pt idx="11470">
                  <c:v>0.12</c:v>
                </c:pt>
                <c:pt idx="11471">
                  <c:v>0.03</c:v>
                </c:pt>
                <c:pt idx="11472">
                  <c:v>0.12</c:v>
                </c:pt>
                <c:pt idx="11473">
                  <c:v>0.03</c:v>
                </c:pt>
                <c:pt idx="11474">
                  <c:v>0.12</c:v>
                </c:pt>
                <c:pt idx="11475">
                  <c:v>0.03</c:v>
                </c:pt>
                <c:pt idx="11476">
                  <c:v>0.12</c:v>
                </c:pt>
                <c:pt idx="11477">
                  <c:v>0.03</c:v>
                </c:pt>
                <c:pt idx="11478">
                  <c:v>0.12</c:v>
                </c:pt>
                <c:pt idx="11479">
                  <c:v>0.03</c:v>
                </c:pt>
                <c:pt idx="11480">
                  <c:v>0.12</c:v>
                </c:pt>
                <c:pt idx="11481">
                  <c:v>0.03</c:v>
                </c:pt>
                <c:pt idx="11482">
                  <c:v>0.09</c:v>
                </c:pt>
                <c:pt idx="11483">
                  <c:v>0.03</c:v>
                </c:pt>
                <c:pt idx="11484">
                  <c:v>0.12</c:v>
                </c:pt>
                <c:pt idx="11485">
                  <c:v>0.03</c:v>
                </c:pt>
                <c:pt idx="11486">
                  <c:v>0.06</c:v>
                </c:pt>
                <c:pt idx="11487">
                  <c:v>0.03</c:v>
                </c:pt>
                <c:pt idx="11488">
                  <c:v>0.12</c:v>
                </c:pt>
                <c:pt idx="11489">
                  <c:v>0.03</c:v>
                </c:pt>
                <c:pt idx="11490">
                  <c:v>0.15</c:v>
                </c:pt>
                <c:pt idx="11491">
                  <c:v>0.03</c:v>
                </c:pt>
                <c:pt idx="11492">
                  <c:v>0.12</c:v>
                </c:pt>
                <c:pt idx="11493">
                  <c:v>0.03</c:v>
                </c:pt>
                <c:pt idx="11494">
                  <c:v>0.12</c:v>
                </c:pt>
                <c:pt idx="11495">
                  <c:v>0.03</c:v>
                </c:pt>
                <c:pt idx="11496">
                  <c:v>0.09</c:v>
                </c:pt>
                <c:pt idx="11497">
                  <c:v>0.03</c:v>
                </c:pt>
                <c:pt idx="11498">
                  <c:v>0.12</c:v>
                </c:pt>
                <c:pt idx="11499">
                  <c:v>0.06</c:v>
                </c:pt>
                <c:pt idx="11500">
                  <c:v>0.09</c:v>
                </c:pt>
                <c:pt idx="11501">
                  <c:v>0.03</c:v>
                </c:pt>
                <c:pt idx="11502">
                  <c:v>0.15</c:v>
                </c:pt>
                <c:pt idx="11503">
                  <c:v>0.03</c:v>
                </c:pt>
                <c:pt idx="11504">
                  <c:v>0.09</c:v>
                </c:pt>
                <c:pt idx="11505">
                  <c:v>0.03</c:v>
                </c:pt>
                <c:pt idx="11506">
                  <c:v>0.12</c:v>
                </c:pt>
                <c:pt idx="11507">
                  <c:v>0.03</c:v>
                </c:pt>
                <c:pt idx="11508">
                  <c:v>0.12</c:v>
                </c:pt>
                <c:pt idx="11509">
                  <c:v>0.03</c:v>
                </c:pt>
                <c:pt idx="11510">
                  <c:v>0.09</c:v>
                </c:pt>
                <c:pt idx="11511">
                  <c:v>0.03</c:v>
                </c:pt>
                <c:pt idx="11512">
                  <c:v>0.12</c:v>
                </c:pt>
                <c:pt idx="11513">
                  <c:v>0.03</c:v>
                </c:pt>
                <c:pt idx="11514">
                  <c:v>0.12</c:v>
                </c:pt>
                <c:pt idx="11515">
                  <c:v>0.03</c:v>
                </c:pt>
                <c:pt idx="11516">
                  <c:v>0.12</c:v>
                </c:pt>
                <c:pt idx="11517">
                  <c:v>0.03</c:v>
                </c:pt>
                <c:pt idx="11518">
                  <c:v>0.12</c:v>
                </c:pt>
                <c:pt idx="11519">
                  <c:v>0.03</c:v>
                </c:pt>
                <c:pt idx="11520">
                  <c:v>0.09</c:v>
                </c:pt>
                <c:pt idx="11521">
                  <c:v>0.03</c:v>
                </c:pt>
                <c:pt idx="11522">
                  <c:v>0.12</c:v>
                </c:pt>
                <c:pt idx="11523">
                  <c:v>0.06</c:v>
                </c:pt>
                <c:pt idx="11524">
                  <c:v>0.09</c:v>
                </c:pt>
                <c:pt idx="11525">
                  <c:v>0.03</c:v>
                </c:pt>
                <c:pt idx="11526">
                  <c:v>0.09</c:v>
                </c:pt>
                <c:pt idx="11527">
                  <c:v>0.03</c:v>
                </c:pt>
                <c:pt idx="11528">
                  <c:v>0.12</c:v>
                </c:pt>
                <c:pt idx="11529">
                  <c:v>0.03</c:v>
                </c:pt>
                <c:pt idx="11530">
                  <c:v>0.12</c:v>
                </c:pt>
                <c:pt idx="11531">
                  <c:v>0.03</c:v>
                </c:pt>
                <c:pt idx="11532">
                  <c:v>0.12</c:v>
                </c:pt>
                <c:pt idx="11533">
                  <c:v>0.03</c:v>
                </c:pt>
                <c:pt idx="11534">
                  <c:v>0.09</c:v>
                </c:pt>
                <c:pt idx="11535">
                  <c:v>0.06</c:v>
                </c:pt>
                <c:pt idx="11536">
                  <c:v>0.12</c:v>
                </c:pt>
                <c:pt idx="11537">
                  <c:v>0.03</c:v>
                </c:pt>
                <c:pt idx="11538">
                  <c:v>0.12</c:v>
                </c:pt>
                <c:pt idx="11539">
                  <c:v>0.06</c:v>
                </c:pt>
                <c:pt idx="11540">
                  <c:v>0.09</c:v>
                </c:pt>
                <c:pt idx="11541">
                  <c:v>0.03</c:v>
                </c:pt>
                <c:pt idx="11542">
                  <c:v>0.12</c:v>
                </c:pt>
                <c:pt idx="11543">
                  <c:v>0.03</c:v>
                </c:pt>
                <c:pt idx="11544">
                  <c:v>0.12</c:v>
                </c:pt>
                <c:pt idx="11545">
                  <c:v>0.03</c:v>
                </c:pt>
                <c:pt idx="11546">
                  <c:v>0.12</c:v>
                </c:pt>
                <c:pt idx="11547">
                  <c:v>0.03</c:v>
                </c:pt>
                <c:pt idx="11548">
                  <c:v>0.12</c:v>
                </c:pt>
                <c:pt idx="11549">
                  <c:v>0.03</c:v>
                </c:pt>
                <c:pt idx="11550">
                  <c:v>0.12</c:v>
                </c:pt>
                <c:pt idx="11551">
                  <c:v>0.03</c:v>
                </c:pt>
                <c:pt idx="11552">
                  <c:v>0.12</c:v>
                </c:pt>
                <c:pt idx="11553">
                  <c:v>0.03</c:v>
                </c:pt>
                <c:pt idx="11554">
                  <c:v>0.12</c:v>
                </c:pt>
                <c:pt idx="11555">
                  <c:v>0.03</c:v>
                </c:pt>
                <c:pt idx="11556">
                  <c:v>0.12</c:v>
                </c:pt>
                <c:pt idx="11557">
                  <c:v>0.03</c:v>
                </c:pt>
                <c:pt idx="11558">
                  <c:v>0.12</c:v>
                </c:pt>
                <c:pt idx="11559">
                  <c:v>0.03</c:v>
                </c:pt>
                <c:pt idx="11560">
                  <c:v>0.12</c:v>
                </c:pt>
                <c:pt idx="11561">
                  <c:v>0.03</c:v>
                </c:pt>
                <c:pt idx="11562">
                  <c:v>0.09</c:v>
                </c:pt>
                <c:pt idx="11563">
                  <c:v>0.03</c:v>
                </c:pt>
                <c:pt idx="11564">
                  <c:v>0.12</c:v>
                </c:pt>
                <c:pt idx="11565">
                  <c:v>0.06</c:v>
                </c:pt>
                <c:pt idx="11566">
                  <c:v>0.12</c:v>
                </c:pt>
                <c:pt idx="11567">
                  <c:v>0.03</c:v>
                </c:pt>
                <c:pt idx="11568">
                  <c:v>0.12</c:v>
                </c:pt>
                <c:pt idx="11569">
                  <c:v>0.03</c:v>
                </c:pt>
                <c:pt idx="11570">
                  <c:v>0.09</c:v>
                </c:pt>
                <c:pt idx="11571">
                  <c:v>0.03</c:v>
                </c:pt>
                <c:pt idx="11572">
                  <c:v>0.12</c:v>
                </c:pt>
                <c:pt idx="11573">
                  <c:v>0.09</c:v>
                </c:pt>
                <c:pt idx="11574">
                  <c:v>0.12</c:v>
                </c:pt>
                <c:pt idx="11575">
                  <c:v>0.06</c:v>
                </c:pt>
                <c:pt idx="11576">
                  <c:v>0.09</c:v>
                </c:pt>
                <c:pt idx="11577">
                  <c:v>0.03</c:v>
                </c:pt>
                <c:pt idx="11578">
                  <c:v>0.12</c:v>
                </c:pt>
                <c:pt idx="11579">
                  <c:v>0.03</c:v>
                </c:pt>
                <c:pt idx="11580">
                  <c:v>0.09</c:v>
                </c:pt>
                <c:pt idx="11581">
                  <c:v>0.03</c:v>
                </c:pt>
                <c:pt idx="11582">
                  <c:v>0.12</c:v>
                </c:pt>
                <c:pt idx="11583">
                  <c:v>0.03</c:v>
                </c:pt>
                <c:pt idx="11584">
                  <c:v>0.12</c:v>
                </c:pt>
                <c:pt idx="11585">
                  <c:v>0.03</c:v>
                </c:pt>
                <c:pt idx="11586">
                  <c:v>0.12</c:v>
                </c:pt>
                <c:pt idx="11587">
                  <c:v>0.03</c:v>
                </c:pt>
                <c:pt idx="11588">
                  <c:v>0.12</c:v>
                </c:pt>
                <c:pt idx="11589">
                  <c:v>0.03</c:v>
                </c:pt>
                <c:pt idx="11590">
                  <c:v>0.09</c:v>
                </c:pt>
                <c:pt idx="11591">
                  <c:v>0.03</c:v>
                </c:pt>
                <c:pt idx="11592">
                  <c:v>0.12</c:v>
                </c:pt>
                <c:pt idx="11593">
                  <c:v>0.03</c:v>
                </c:pt>
                <c:pt idx="11594">
                  <c:v>0.09</c:v>
                </c:pt>
                <c:pt idx="11595">
                  <c:v>0.03</c:v>
                </c:pt>
                <c:pt idx="11596">
                  <c:v>0.12</c:v>
                </c:pt>
                <c:pt idx="11597">
                  <c:v>0.03</c:v>
                </c:pt>
                <c:pt idx="11598">
                  <c:v>0.09</c:v>
                </c:pt>
                <c:pt idx="11599">
                  <c:v>0.03</c:v>
                </c:pt>
                <c:pt idx="11600">
                  <c:v>0.12</c:v>
                </c:pt>
                <c:pt idx="11601">
                  <c:v>0.03</c:v>
                </c:pt>
                <c:pt idx="11602">
                  <c:v>0.12</c:v>
                </c:pt>
                <c:pt idx="11603">
                  <c:v>0.03</c:v>
                </c:pt>
                <c:pt idx="11604">
                  <c:v>0.12</c:v>
                </c:pt>
                <c:pt idx="11605">
                  <c:v>0.03</c:v>
                </c:pt>
                <c:pt idx="11606">
                  <c:v>0.09</c:v>
                </c:pt>
                <c:pt idx="11607">
                  <c:v>0.03</c:v>
                </c:pt>
                <c:pt idx="11608">
                  <c:v>0.12</c:v>
                </c:pt>
                <c:pt idx="11609">
                  <c:v>0.06</c:v>
                </c:pt>
                <c:pt idx="11610">
                  <c:v>0.12</c:v>
                </c:pt>
                <c:pt idx="11611">
                  <c:v>0.06</c:v>
                </c:pt>
                <c:pt idx="11612">
                  <c:v>0.12</c:v>
                </c:pt>
                <c:pt idx="11613">
                  <c:v>0.03</c:v>
                </c:pt>
                <c:pt idx="11614">
                  <c:v>0.12</c:v>
                </c:pt>
                <c:pt idx="11615">
                  <c:v>0.06</c:v>
                </c:pt>
                <c:pt idx="11616">
                  <c:v>0.12</c:v>
                </c:pt>
                <c:pt idx="11617">
                  <c:v>0.03</c:v>
                </c:pt>
                <c:pt idx="11618">
                  <c:v>0.12</c:v>
                </c:pt>
                <c:pt idx="11619">
                  <c:v>0.03</c:v>
                </c:pt>
                <c:pt idx="11620">
                  <c:v>0.12</c:v>
                </c:pt>
                <c:pt idx="11621">
                  <c:v>0.03</c:v>
                </c:pt>
                <c:pt idx="11622">
                  <c:v>0.12</c:v>
                </c:pt>
                <c:pt idx="11623">
                  <c:v>0.03</c:v>
                </c:pt>
                <c:pt idx="11624">
                  <c:v>0.12</c:v>
                </c:pt>
                <c:pt idx="11625">
                  <c:v>0.06</c:v>
                </c:pt>
                <c:pt idx="11626">
                  <c:v>0.12</c:v>
                </c:pt>
                <c:pt idx="11627">
                  <c:v>0.03</c:v>
                </c:pt>
                <c:pt idx="11628">
                  <c:v>0.12</c:v>
                </c:pt>
                <c:pt idx="11629">
                  <c:v>0.03</c:v>
                </c:pt>
                <c:pt idx="11630">
                  <c:v>0.09</c:v>
                </c:pt>
                <c:pt idx="11631">
                  <c:v>0.06</c:v>
                </c:pt>
                <c:pt idx="11632">
                  <c:v>0.09</c:v>
                </c:pt>
                <c:pt idx="11633">
                  <c:v>0.03</c:v>
                </c:pt>
                <c:pt idx="11634">
                  <c:v>0.09</c:v>
                </c:pt>
                <c:pt idx="11635">
                  <c:v>0.03</c:v>
                </c:pt>
                <c:pt idx="11636">
                  <c:v>0.12</c:v>
                </c:pt>
                <c:pt idx="11637">
                  <c:v>0.03</c:v>
                </c:pt>
                <c:pt idx="11638">
                  <c:v>0.12</c:v>
                </c:pt>
                <c:pt idx="11639">
                  <c:v>0.03</c:v>
                </c:pt>
                <c:pt idx="11640">
                  <c:v>0.12</c:v>
                </c:pt>
                <c:pt idx="11641">
                  <c:v>0.06</c:v>
                </c:pt>
                <c:pt idx="11642">
                  <c:v>0.12</c:v>
                </c:pt>
                <c:pt idx="11643">
                  <c:v>0.03</c:v>
                </c:pt>
                <c:pt idx="11644">
                  <c:v>0.12</c:v>
                </c:pt>
                <c:pt idx="11645">
                  <c:v>0.03</c:v>
                </c:pt>
                <c:pt idx="11646">
                  <c:v>0.09</c:v>
                </c:pt>
                <c:pt idx="11647">
                  <c:v>0.03</c:v>
                </c:pt>
                <c:pt idx="11648">
                  <c:v>0.09</c:v>
                </c:pt>
                <c:pt idx="11649">
                  <c:v>0.03</c:v>
                </c:pt>
                <c:pt idx="11650">
                  <c:v>0.12</c:v>
                </c:pt>
                <c:pt idx="11651">
                  <c:v>0.06</c:v>
                </c:pt>
                <c:pt idx="11652">
                  <c:v>0.12</c:v>
                </c:pt>
                <c:pt idx="11653">
                  <c:v>0.03</c:v>
                </c:pt>
                <c:pt idx="11654">
                  <c:v>0.12</c:v>
                </c:pt>
                <c:pt idx="11655">
                  <c:v>0.03</c:v>
                </c:pt>
                <c:pt idx="11656">
                  <c:v>0.12</c:v>
                </c:pt>
                <c:pt idx="11657">
                  <c:v>0.03</c:v>
                </c:pt>
                <c:pt idx="11658">
                  <c:v>0.09</c:v>
                </c:pt>
                <c:pt idx="11659">
                  <c:v>0.06</c:v>
                </c:pt>
                <c:pt idx="11660">
                  <c:v>0.12</c:v>
                </c:pt>
                <c:pt idx="11661">
                  <c:v>0.06</c:v>
                </c:pt>
                <c:pt idx="11662">
                  <c:v>0.12</c:v>
                </c:pt>
                <c:pt idx="11663">
                  <c:v>0.03</c:v>
                </c:pt>
                <c:pt idx="11664">
                  <c:v>0.12</c:v>
                </c:pt>
                <c:pt idx="11665">
                  <c:v>0.03</c:v>
                </c:pt>
                <c:pt idx="11666">
                  <c:v>0.09</c:v>
                </c:pt>
                <c:pt idx="11667">
                  <c:v>0.03</c:v>
                </c:pt>
                <c:pt idx="11668">
                  <c:v>0.12</c:v>
                </c:pt>
                <c:pt idx="11669">
                  <c:v>0.03</c:v>
                </c:pt>
                <c:pt idx="11670">
                  <c:v>0.12</c:v>
                </c:pt>
                <c:pt idx="11671">
                  <c:v>0.03</c:v>
                </c:pt>
                <c:pt idx="11672">
                  <c:v>0.09</c:v>
                </c:pt>
                <c:pt idx="11673">
                  <c:v>0.03</c:v>
                </c:pt>
                <c:pt idx="11674">
                  <c:v>0.12</c:v>
                </c:pt>
                <c:pt idx="11675">
                  <c:v>0.03</c:v>
                </c:pt>
                <c:pt idx="11676">
                  <c:v>0.09</c:v>
                </c:pt>
                <c:pt idx="11677">
                  <c:v>0.03</c:v>
                </c:pt>
                <c:pt idx="11678">
                  <c:v>0.12</c:v>
                </c:pt>
                <c:pt idx="11679">
                  <c:v>0.03</c:v>
                </c:pt>
                <c:pt idx="11680">
                  <c:v>0.12</c:v>
                </c:pt>
                <c:pt idx="11681">
                  <c:v>0.03</c:v>
                </c:pt>
                <c:pt idx="11682">
                  <c:v>0.12</c:v>
                </c:pt>
                <c:pt idx="11683">
                  <c:v>0.03</c:v>
                </c:pt>
                <c:pt idx="11684">
                  <c:v>0.12</c:v>
                </c:pt>
                <c:pt idx="11685">
                  <c:v>0.03</c:v>
                </c:pt>
                <c:pt idx="11686">
                  <c:v>0.12</c:v>
                </c:pt>
                <c:pt idx="11687">
                  <c:v>0.03</c:v>
                </c:pt>
                <c:pt idx="11688">
                  <c:v>0.12</c:v>
                </c:pt>
                <c:pt idx="11689">
                  <c:v>0.03</c:v>
                </c:pt>
                <c:pt idx="11690">
                  <c:v>0.12</c:v>
                </c:pt>
                <c:pt idx="11691">
                  <c:v>0.06</c:v>
                </c:pt>
                <c:pt idx="11692">
                  <c:v>0.12</c:v>
                </c:pt>
                <c:pt idx="11693">
                  <c:v>0.09</c:v>
                </c:pt>
                <c:pt idx="11694">
                  <c:v>0.12</c:v>
                </c:pt>
                <c:pt idx="11695">
                  <c:v>0.03</c:v>
                </c:pt>
                <c:pt idx="11696">
                  <c:v>0.06</c:v>
                </c:pt>
                <c:pt idx="11697">
                  <c:v>0.06</c:v>
                </c:pt>
                <c:pt idx="11698">
                  <c:v>0.09</c:v>
                </c:pt>
                <c:pt idx="11699">
                  <c:v>0.06</c:v>
                </c:pt>
                <c:pt idx="11700">
                  <c:v>0.12</c:v>
                </c:pt>
                <c:pt idx="11701">
                  <c:v>0.03</c:v>
                </c:pt>
                <c:pt idx="11702">
                  <c:v>0.12</c:v>
                </c:pt>
                <c:pt idx="11703">
                  <c:v>0.03</c:v>
                </c:pt>
                <c:pt idx="11704">
                  <c:v>0.12</c:v>
                </c:pt>
                <c:pt idx="11705">
                  <c:v>0.03</c:v>
                </c:pt>
                <c:pt idx="11706">
                  <c:v>0.12</c:v>
                </c:pt>
                <c:pt idx="11707">
                  <c:v>0.03</c:v>
                </c:pt>
                <c:pt idx="11708">
                  <c:v>0.09</c:v>
                </c:pt>
                <c:pt idx="11709">
                  <c:v>0.03</c:v>
                </c:pt>
                <c:pt idx="11710">
                  <c:v>0.09</c:v>
                </c:pt>
                <c:pt idx="11711">
                  <c:v>0.03</c:v>
                </c:pt>
                <c:pt idx="11712">
                  <c:v>0.09</c:v>
                </c:pt>
                <c:pt idx="11713">
                  <c:v>0.03</c:v>
                </c:pt>
                <c:pt idx="11714">
                  <c:v>0.12</c:v>
                </c:pt>
                <c:pt idx="11715">
                  <c:v>0.03</c:v>
                </c:pt>
                <c:pt idx="11716">
                  <c:v>0.09</c:v>
                </c:pt>
                <c:pt idx="11717">
                  <c:v>0.03</c:v>
                </c:pt>
                <c:pt idx="11718">
                  <c:v>0.12</c:v>
                </c:pt>
                <c:pt idx="11719">
                  <c:v>0.03</c:v>
                </c:pt>
                <c:pt idx="11720">
                  <c:v>0.12</c:v>
                </c:pt>
                <c:pt idx="11721">
                  <c:v>0.03</c:v>
                </c:pt>
                <c:pt idx="11722">
                  <c:v>0.12</c:v>
                </c:pt>
                <c:pt idx="11723">
                  <c:v>0.03</c:v>
                </c:pt>
                <c:pt idx="11724">
                  <c:v>0.09</c:v>
                </c:pt>
                <c:pt idx="11725">
                  <c:v>0.03</c:v>
                </c:pt>
                <c:pt idx="11726">
                  <c:v>0.12</c:v>
                </c:pt>
                <c:pt idx="11727">
                  <c:v>0.03</c:v>
                </c:pt>
                <c:pt idx="11728">
                  <c:v>0.09</c:v>
                </c:pt>
                <c:pt idx="11729">
                  <c:v>0.03</c:v>
                </c:pt>
                <c:pt idx="11730">
                  <c:v>0.09</c:v>
                </c:pt>
                <c:pt idx="11731">
                  <c:v>0.03</c:v>
                </c:pt>
                <c:pt idx="11732">
                  <c:v>0.12</c:v>
                </c:pt>
                <c:pt idx="11733">
                  <c:v>0.06</c:v>
                </c:pt>
                <c:pt idx="11734">
                  <c:v>0.12</c:v>
                </c:pt>
                <c:pt idx="11735">
                  <c:v>0.03</c:v>
                </c:pt>
                <c:pt idx="11736">
                  <c:v>0.09</c:v>
                </c:pt>
                <c:pt idx="11737">
                  <c:v>0.03</c:v>
                </c:pt>
                <c:pt idx="11738">
                  <c:v>0.12</c:v>
                </c:pt>
                <c:pt idx="11739">
                  <c:v>0.03</c:v>
                </c:pt>
                <c:pt idx="11740">
                  <c:v>0.12</c:v>
                </c:pt>
                <c:pt idx="11741">
                  <c:v>0.03</c:v>
                </c:pt>
                <c:pt idx="11742">
                  <c:v>0.12</c:v>
                </c:pt>
                <c:pt idx="11743">
                  <c:v>0.03</c:v>
                </c:pt>
                <c:pt idx="11744">
                  <c:v>0.09</c:v>
                </c:pt>
                <c:pt idx="11745">
                  <c:v>0.06</c:v>
                </c:pt>
                <c:pt idx="11746">
                  <c:v>0.09</c:v>
                </c:pt>
                <c:pt idx="11747">
                  <c:v>0.03</c:v>
                </c:pt>
                <c:pt idx="11748">
                  <c:v>0.12</c:v>
                </c:pt>
                <c:pt idx="11749">
                  <c:v>0.03</c:v>
                </c:pt>
                <c:pt idx="11750">
                  <c:v>0.12</c:v>
                </c:pt>
                <c:pt idx="11751">
                  <c:v>0.03</c:v>
                </c:pt>
                <c:pt idx="11752">
                  <c:v>0.12</c:v>
                </c:pt>
                <c:pt idx="11753">
                  <c:v>0.03</c:v>
                </c:pt>
                <c:pt idx="11754">
                  <c:v>0.12</c:v>
                </c:pt>
                <c:pt idx="11755">
                  <c:v>0.03</c:v>
                </c:pt>
                <c:pt idx="11756">
                  <c:v>0.12</c:v>
                </c:pt>
                <c:pt idx="11757">
                  <c:v>0.03</c:v>
                </c:pt>
                <c:pt idx="11758">
                  <c:v>0.12</c:v>
                </c:pt>
                <c:pt idx="11759">
                  <c:v>0.06</c:v>
                </c:pt>
                <c:pt idx="11760">
                  <c:v>0.12</c:v>
                </c:pt>
                <c:pt idx="11761">
                  <c:v>0.03</c:v>
                </c:pt>
                <c:pt idx="11762">
                  <c:v>0.12</c:v>
                </c:pt>
                <c:pt idx="11763">
                  <c:v>0.03</c:v>
                </c:pt>
                <c:pt idx="11764">
                  <c:v>0.15</c:v>
                </c:pt>
                <c:pt idx="11765">
                  <c:v>0.03</c:v>
                </c:pt>
                <c:pt idx="11766">
                  <c:v>0.12</c:v>
                </c:pt>
                <c:pt idx="11767">
                  <c:v>0.06</c:v>
                </c:pt>
                <c:pt idx="11768">
                  <c:v>0.09</c:v>
                </c:pt>
                <c:pt idx="11769">
                  <c:v>0.03</c:v>
                </c:pt>
                <c:pt idx="11770">
                  <c:v>0.12</c:v>
                </c:pt>
                <c:pt idx="11771">
                  <c:v>0.03</c:v>
                </c:pt>
                <c:pt idx="11772">
                  <c:v>0.09</c:v>
                </c:pt>
                <c:pt idx="11773">
                  <c:v>0.03</c:v>
                </c:pt>
                <c:pt idx="11774">
                  <c:v>0.12</c:v>
                </c:pt>
                <c:pt idx="11775">
                  <c:v>0.03</c:v>
                </c:pt>
                <c:pt idx="11776">
                  <c:v>0.12</c:v>
                </c:pt>
                <c:pt idx="11777">
                  <c:v>0.06</c:v>
                </c:pt>
                <c:pt idx="11778">
                  <c:v>0.12</c:v>
                </c:pt>
                <c:pt idx="11779">
                  <c:v>0.03</c:v>
                </c:pt>
                <c:pt idx="11780">
                  <c:v>0.12</c:v>
                </c:pt>
                <c:pt idx="11781">
                  <c:v>0.03</c:v>
                </c:pt>
                <c:pt idx="11782">
                  <c:v>0.09</c:v>
                </c:pt>
                <c:pt idx="11783">
                  <c:v>0.03</c:v>
                </c:pt>
                <c:pt idx="11784">
                  <c:v>0.12</c:v>
                </c:pt>
                <c:pt idx="11785">
                  <c:v>0.03</c:v>
                </c:pt>
                <c:pt idx="11786">
                  <c:v>0.12</c:v>
                </c:pt>
                <c:pt idx="11787">
                  <c:v>0.03</c:v>
                </c:pt>
                <c:pt idx="11788">
                  <c:v>0.09</c:v>
                </c:pt>
                <c:pt idx="11789">
                  <c:v>0.03</c:v>
                </c:pt>
                <c:pt idx="11790">
                  <c:v>0.09</c:v>
                </c:pt>
                <c:pt idx="11791">
                  <c:v>0.06</c:v>
                </c:pt>
                <c:pt idx="11792">
                  <c:v>0.09</c:v>
                </c:pt>
                <c:pt idx="11793">
                  <c:v>0.03</c:v>
                </c:pt>
                <c:pt idx="11794">
                  <c:v>0.12</c:v>
                </c:pt>
                <c:pt idx="11795">
                  <c:v>0.03</c:v>
                </c:pt>
                <c:pt idx="11796">
                  <c:v>0.12</c:v>
                </c:pt>
                <c:pt idx="11797">
                  <c:v>0.03</c:v>
                </c:pt>
                <c:pt idx="11798">
                  <c:v>0.12</c:v>
                </c:pt>
                <c:pt idx="11799">
                  <c:v>0.03</c:v>
                </c:pt>
                <c:pt idx="11800">
                  <c:v>0.09</c:v>
                </c:pt>
                <c:pt idx="11801">
                  <c:v>0.03</c:v>
                </c:pt>
                <c:pt idx="11802">
                  <c:v>0.12</c:v>
                </c:pt>
                <c:pt idx="11803">
                  <c:v>0.03</c:v>
                </c:pt>
                <c:pt idx="11804">
                  <c:v>0.12</c:v>
                </c:pt>
                <c:pt idx="11805">
                  <c:v>0.03</c:v>
                </c:pt>
                <c:pt idx="11806">
                  <c:v>0.09</c:v>
                </c:pt>
                <c:pt idx="11807">
                  <c:v>0.03</c:v>
                </c:pt>
                <c:pt idx="11808">
                  <c:v>0.12</c:v>
                </c:pt>
                <c:pt idx="11809">
                  <c:v>0.03</c:v>
                </c:pt>
                <c:pt idx="11810">
                  <c:v>0.12</c:v>
                </c:pt>
                <c:pt idx="11811">
                  <c:v>0.06</c:v>
                </c:pt>
                <c:pt idx="11812">
                  <c:v>0.09</c:v>
                </c:pt>
                <c:pt idx="11813">
                  <c:v>0.09</c:v>
                </c:pt>
                <c:pt idx="11814">
                  <c:v>0.09</c:v>
                </c:pt>
                <c:pt idx="11815">
                  <c:v>0.03</c:v>
                </c:pt>
                <c:pt idx="11816">
                  <c:v>0.06</c:v>
                </c:pt>
                <c:pt idx="11817">
                  <c:v>0.03</c:v>
                </c:pt>
                <c:pt idx="11818">
                  <c:v>0.12</c:v>
                </c:pt>
                <c:pt idx="11819">
                  <c:v>0.03</c:v>
                </c:pt>
                <c:pt idx="11820">
                  <c:v>0.12</c:v>
                </c:pt>
                <c:pt idx="11821">
                  <c:v>0.06</c:v>
                </c:pt>
                <c:pt idx="11822">
                  <c:v>0.09</c:v>
                </c:pt>
                <c:pt idx="11823">
                  <c:v>0.06</c:v>
                </c:pt>
                <c:pt idx="11824">
                  <c:v>0.12</c:v>
                </c:pt>
                <c:pt idx="11825">
                  <c:v>0.03</c:v>
                </c:pt>
                <c:pt idx="11826">
                  <c:v>0.09</c:v>
                </c:pt>
                <c:pt idx="11827">
                  <c:v>0.06</c:v>
                </c:pt>
                <c:pt idx="11828">
                  <c:v>0.09</c:v>
                </c:pt>
                <c:pt idx="11829">
                  <c:v>0.06</c:v>
                </c:pt>
                <c:pt idx="11830">
                  <c:v>0.12</c:v>
                </c:pt>
                <c:pt idx="11831">
                  <c:v>0.03</c:v>
                </c:pt>
                <c:pt idx="11832">
                  <c:v>0.12</c:v>
                </c:pt>
                <c:pt idx="11833">
                  <c:v>0.03</c:v>
                </c:pt>
                <c:pt idx="11834">
                  <c:v>0.09</c:v>
                </c:pt>
                <c:pt idx="11835">
                  <c:v>0.03</c:v>
                </c:pt>
                <c:pt idx="11836">
                  <c:v>0.12</c:v>
                </c:pt>
                <c:pt idx="11837">
                  <c:v>0.03</c:v>
                </c:pt>
                <c:pt idx="11838">
                  <c:v>0.12</c:v>
                </c:pt>
                <c:pt idx="11839">
                  <c:v>0.03</c:v>
                </c:pt>
                <c:pt idx="11840">
                  <c:v>0.12</c:v>
                </c:pt>
                <c:pt idx="11841">
                  <c:v>0.03</c:v>
                </c:pt>
                <c:pt idx="11842">
                  <c:v>0.12</c:v>
                </c:pt>
                <c:pt idx="11843">
                  <c:v>0.03</c:v>
                </c:pt>
                <c:pt idx="11844">
                  <c:v>0.12</c:v>
                </c:pt>
                <c:pt idx="11845">
                  <c:v>0.06</c:v>
                </c:pt>
                <c:pt idx="11846">
                  <c:v>0.12</c:v>
                </c:pt>
                <c:pt idx="11847">
                  <c:v>0.03</c:v>
                </c:pt>
                <c:pt idx="11848">
                  <c:v>0.12</c:v>
                </c:pt>
                <c:pt idx="11849">
                  <c:v>0.03</c:v>
                </c:pt>
                <c:pt idx="11850">
                  <c:v>0.09</c:v>
                </c:pt>
                <c:pt idx="11851">
                  <c:v>0.03</c:v>
                </c:pt>
                <c:pt idx="11852">
                  <c:v>0.12</c:v>
                </c:pt>
                <c:pt idx="11853">
                  <c:v>0.03</c:v>
                </c:pt>
                <c:pt idx="11854">
                  <c:v>0.12</c:v>
                </c:pt>
                <c:pt idx="11855">
                  <c:v>0.03</c:v>
                </c:pt>
                <c:pt idx="11856">
                  <c:v>0.12</c:v>
                </c:pt>
                <c:pt idx="11857">
                  <c:v>0.03</c:v>
                </c:pt>
                <c:pt idx="11858">
                  <c:v>0.09</c:v>
                </c:pt>
                <c:pt idx="11859">
                  <c:v>0.03</c:v>
                </c:pt>
                <c:pt idx="11860">
                  <c:v>0.09</c:v>
                </c:pt>
                <c:pt idx="11861">
                  <c:v>0.03</c:v>
                </c:pt>
                <c:pt idx="11862">
                  <c:v>0.12</c:v>
                </c:pt>
                <c:pt idx="11863">
                  <c:v>0.06</c:v>
                </c:pt>
                <c:pt idx="11864">
                  <c:v>0.12</c:v>
                </c:pt>
                <c:pt idx="11865">
                  <c:v>0.06</c:v>
                </c:pt>
                <c:pt idx="11866">
                  <c:v>0.12</c:v>
                </c:pt>
                <c:pt idx="11867">
                  <c:v>0.06</c:v>
                </c:pt>
                <c:pt idx="11868">
                  <c:v>0.12</c:v>
                </c:pt>
                <c:pt idx="11869">
                  <c:v>0.03</c:v>
                </c:pt>
                <c:pt idx="11870">
                  <c:v>0.12</c:v>
                </c:pt>
                <c:pt idx="11871">
                  <c:v>0.03</c:v>
                </c:pt>
                <c:pt idx="11872">
                  <c:v>0.09</c:v>
                </c:pt>
                <c:pt idx="11873">
                  <c:v>0.03</c:v>
                </c:pt>
                <c:pt idx="11874">
                  <c:v>0.09</c:v>
                </c:pt>
                <c:pt idx="11875">
                  <c:v>0.03</c:v>
                </c:pt>
                <c:pt idx="11876">
                  <c:v>0.12</c:v>
                </c:pt>
                <c:pt idx="11877">
                  <c:v>0.06</c:v>
                </c:pt>
                <c:pt idx="11878">
                  <c:v>0.12</c:v>
                </c:pt>
                <c:pt idx="11879">
                  <c:v>0.03</c:v>
                </c:pt>
                <c:pt idx="11880">
                  <c:v>0.12</c:v>
                </c:pt>
                <c:pt idx="11881">
                  <c:v>0.03</c:v>
                </c:pt>
                <c:pt idx="11882">
                  <c:v>0.12</c:v>
                </c:pt>
                <c:pt idx="11883">
                  <c:v>0.03</c:v>
                </c:pt>
                <c:pt idx="11884">
                  <c:v>0.12</c:v>
                </c:pt>
                <c:pt idx="11885">
                  <c:v>0.03</c:v>
                </c:pt>
                <c:pt idx="11886">
                  <c:v>0.12</c:v>
                </c:pt>
                <c:pt idx="11887">
                  <c:v>0.06</c:v>
                </c:pt>
                <c:pt idx="11888">
                  <c:v>0.12</c:v>
                </c:pt>
                <c:pt idx="11889">
                  <c:v>0.03</c:v>
                </c:pt>
                <c:pt idx="11890">
                  <c:v>0.09</c:v>
                </c:pt>
                <c:pt idx="11891">
                  <c:v>0.03</c:v>
                </c:pt>
                <c:pt idx="11892">
                  <c:v>0.12</c:v>
                </c:pt>
                <c:pt idx="11893">
                  <c:v>0.06</c:v>
                </c:pt>
                <c:pt idx="11894">
                  <c:v>0.12</c:v>
                </c:pt>
                <c:pt idx="11895">
                  <c:v>0.03</c:v>
                </c:pt>
                <c:pt idx="11896">
                  <c:v>0.12</c:v>
                </c:pt>
                <c:pt idx="11897">
                  <c:v>0.03</c:v>
                </c:pt>
                <c:pt idx="11898">
                  <c:v>0.12</c:v>
                </c:pt>
                <c:pt idx="11899">
                  <c:v>0.03</c:v>
                </c:pt>
                <c:pt idx="11900">
                  <c:v>0.12</c:v>
                </c:pt>
                <c:pt idx="11901">
                  <c:v>0.06</c:v>
                </c:pt>
                <c:pt idx="11902">
                  <c:v>0.12</c:v>
                </c:pt>
                <c:pt idx="11903">
                  <c:v>0.06</c:v>
                </c:pt>
                <c:pt idx="11904">
                  <c:v>0.09</c:v>
                </c:pt>
                <c:pt idx="11905">
                  <c:v>0.03</c:v>
                </c:pt>
                <c:pt idx="11906">
                  <c:v>0.09</c:v>
                </c:pt>
                <c:pt idx="11907">
                  <c:v>0.03</c:v>
                </c:pt>
                <c:pt idx="11908">
                  <c:v>0.12</c:v>
                </c:pt>
                <c:pt idx="11909">
                  <c:v>0.03</c:v>
                </c:pt>
                <c:pt idx="11910">
                  <c:v>0.12</c:v>
                </c:pt>
                <c:pt idx="11911">
                  <c:v>0.03</c:v>
                </c:pt>
                <c:pt idx="11912">
                  <c:v>0.12</c:v>
                </c:pt>
                <c:pt idx="11913">
                  <c:v>0.06</c:v>
                </c:pt>
                <c:pt idx="11914">
                  <c:v>0.12</c:v>
                </c:pt>
                <c:pt idx="11915">
                  <c:v>0.06</c:v>
                </c:pt>
                <c:pt idx="11916">
                  <c:v>0.12</c:v>
                </c:pt>
                <c:pt idx="11917">
                  <c:v>0.03</c:v>
                </c:pt>
                <c:pt idx="11918">
                  <c:v>0.12</c:v>
                </c:pt>
                <c:pt idx="11919">
                  <c:v>0.03</c:v>
                </c:pt>
                <c:pt idx="11920">
                  <c:v>0.12</c:v>
                </c:pt>
                <c:pt idx="11921">
                  <c:v>0.06</c:v>
                </c:pt>
                <c:pt idx="11922">
                  <c:v>0.12</c:v>
                </c:pt>
                <c:pt idx="11923">
                  <c:v>0.06</c:v>
                </c:pt>
                <c:pt idx="11924">
                  <c:v>0.09</c:v>
                </c:pt>
                <c:pt idx="11925">
                  <c:v>0.03</c:v>
                </c:pt>
                <c:pt idx="11926">
                  <c:v>0.12</c:v>
                </c:pt>
                <c:pt idx="11927">
                  <c:v>0.03</c:v>
                </c:pt>
                <c:pt idx="11928">
                  <c:v>0.12</c:v>
                </c:pt>
                <c:pt idx="11929">
                  <c:v>0.03</c:v>
                </c:pt>
                <c:pt idx="11930">
                  <c:v>0.12</c:v>
                </c:pt>
                <c:pt idx="11931">
                  <c:v>0.03</c:v>
                </c:pt>
                <c:pt idx="11932">
                  <c:v>0.12</c:v>
                </c:pt>
                <c:pt idx="11933">
                  <c:v>0.09</c:v>
                </c:pt>
                <c:pt idx="11934">
                  <c:v>0.09</c:v>
                </c:pt>
                <c:pt idx="11935">
                  <c:v>0.03</c:v>
                </c:pt>
                <c:pt idx="11936">
                  <c:v>0.03</c:v>
                </c:pt>
                <c:pt idx="11937">
                  <c:v>0.06</c:v>
                </c:pt>
                <c:pt idx="11938">
                  <c:v>0.12</c:v>
                </c:pt>
                <c:pt idx="11939">
                  <c:v>0.03</c:v>
                </c:pt>
                <c:pt idx="11940">
                  <c:v>0.12</c:v>
                </c:pt>
                <c:pt idx="11941">
                  <c:v>0.03</c:v>
                </c:pt>
                <c:pt idx="11942">
                  <c:v>0.09</c:v>
                </c:pt>
                <c:pt idx="11943">
                  <c:v>0.06</c:v>
                </c:pt>
                <c:pt idx="11944">
                  <c:v>0.12</c:v>
                </c:pt>
                <c:pt idx="11945">
                  <c:v>0.03</c:v>
                </c:pt>
                <c:pt idx="11946">
                  <c:v>0.12</c:v>
                </c:pt>
                <c:pt idx="11947">
                  <c:v>0.06</c:v>
                </c:pt>
                <c:pt idx="11948">
                  <c:v>0.12</c:v>
                </c:pt>
                <c:pt idx="11949">
                  <c:v>0.03</c:v>
                </c:pt>
                <c:pt idx="11950">
                  <c:v>0.12</c:v>
                </c:pt>
                <c:pt idx="11951">
                  <c:v>0.03</c:v>
                </c:pt>
                <c:pt idx="11952">
                  <c:v>0.09</c:v>
                </c:pt>
                <c:pt idx="11953">
                  <c:v>0.06</c:v>
                </c:pt>
                <c:pt idx="11954">
                  <c:v>0.12</c:v>
                </c:pt>
                <c:pt idx="11955">
                  <c:v>0.03</c:v>
                </c:pt>
                <c:pt idx="11956">
                  <c:v>0.12</c:v>
                </c:pt>
                <c:pt idx="11957">
                  <c:v>0.06</c:v>
                </c:pt>
                <c:pt idx="11958">
                  <c:v>0.12</c:v>
                </c:pt>
                <c:pt idx="11959">
                  <c:v>0.03</c:v>
                </c:pt>
                <c:pt idx="11960">
                  <c:v>0.12</c:v>
                </c:pt>
                <c:pt idx="11961">
                  <c:v>0.06</c:v>
                </c:pt>
                <c:pt idx="11962">
                  <c:v>0.12</c:v>
                </c:pt>
                <c:pt idx="11963">
                  <c:v>0.03</c:v>
                </c:pt>
                <c:pt idx="11964">
                  <c:v>0.09</c:v>
                </c:pt>
                <c:pt idx="11965">
                  <c:v>0.03</c:v>
                </c:pt>
                <c:pt idx="11966">
                  <c:v>0.12</c:v>
                </c:pt>
                <c:pt idx="11967">
                  <c:v>0.06</c:v>
                </c:pt>
                <c:pt idx="11968">
                  <c:v>0.12</c:v>
                </c:pt>
                <c:pt idx="11969">
                  <c:v>0.03</c:v>
                </c:pt>
                <c:pt idx="11970">
                  <c:v>0.12</c:v>
                </c:pt>
                <c:pt idx="11971">
                  <c:v>0.03</c:v>
                </c:pt>
                <c:pt idx="11972">
                  <c:v>0.12</c:v>
                </c:pt>
                <c:pt idx="11973">
                  <c:v>0.03</c:v>
                </c:pt>
                <c:pt idx="11974">
                  <c:v>0.12</c:v>
                </c:pt>
                <c:pt idx="11975">
                  <c:v>0.03</c:v>
                </c:pt>
                <c:pt idx="11976">
                  <c:v>0.12</c:v>
                </c:pt>
                <c:pt idx="11977">
                  <c:v>0.06</c:v>
                </c:pt>
                <c:pt idx="11978">
                  <c:v>0.09</c:v>
                </c:pt>
                <c:pt idx="11979">
                  <c:v>0.03</c:v>
                </c:pt>
                <c:pt idx="11980">
                  <c:v>0.12</c:v>
                </c:pt>
                <c:pt idx="11981">
                  <c:v>0.03</c:v>
                </c:pt>
                <c:pt idx="11982">
                  <c:v>0.09</c:v>
                </c:pt>
                <c:pt idx="11983">
                  <c:v>0.03</c:v>
                </c:pt>
                <c:pt idx="11984">
                  <c:v>0.12</c:v>
                </c:pt>
                <c:pt idx="11985">
                  <c:v>0.06</c:v>
                </c:pt>
                <c:pt idx="11986">
                  <c:v>0.12</c:v>
                </c:pt>
                <c:pt idx="11987">
                  <c:v>0.03</c:v>
                </c:pt>
                <c:pt idx="11988">
                  <c:v>0.12</c:v>
                </c:pt>
                <c:pt idx="11989">
                  <c:v>0.03</c:v>
                </c:pt>
                <c:pt idx="11990">
                  <c:v>0.09</c:v>
                </c:pt>
                <c:pt idx="11991">
                  <c:v>0.06</c:v>
                </c:pt>
                <c:pt idx="11992">
                  <c:v>0.09</c:v>
                </c:pt>
                <c:pt idx="11993">
                  <c:v>0.03</c:v>
                </c:pt>
                <c:pt idx="11994">
                  <c:v>0.12</c:v>
                </c:pt>
                <c:pt idx="11995">
                  <c:v>0.03</c:v>
                </c:pt>
                <c:pt idx="11996">
                  <c:v>0.12</c:v>
                </c:pt>
                <c:pt idx="11997">
                  <c:v>0.06</c:v>
                </c:pt>
                <c:pt idx="11998">
                  <c:v>0.12</c:v>
                </c:pt>
                <c:pt idx="11999">
                  <c:v>0.03</c:v>
                </c:pt>
                <c:pt idx="12000">
                  <c:v>0.12</c:v>
                </c:pt>
                <c:pt idx="12001">
                  <c:v>0.03</c:v>
                </c:pt>
                <c:pt idx="12002">
                  <c:v>0.12</c:v>
                </c:pt>
                <c:pt idx="12003">
                  <c:v>0.03</c:v>
                </c:pt>
                <c:pt idx="12004">
                  <c:v>0.12</c:v>
                </c:pt>
                <c:pt idx="12005">
                  <c:v>0.03</c:v>
                </c:pt>
                <c:pt idx="12006">
                  <c:v>0.09</c:v>
                </c:pt>
                <c:pt idx="12007">
                  <c:v>0.06</c:v>
                </c:pt>
                <c:pt idx="12008">
                  <c:v>0.12</c:v>
                </c:pt>
                <c:pt idx="12009">
                  <c:v>0.06</c:v>
                </c:pt>
                <c:pt idx="12010">
                  <c:v>0.12</c:v>
                </c:pt>
                <c:pt idx="12011">
                  <c:v>0.06</c:v>
                </c:pt>
                <c:pt idx="12012">
                  <c:v>0.12</c:v>
                </c:pt>
                <c:pt idx="12013">
                  <c:v>0.03</c:v>
                </c:pt>
                <c:pt idx="12014">
                  <c:v>0.12</c:v>
                </c:pt>
                <c:pt idx="12015">
                  <c:v>0.06</c:v>
                </c:pt>
                <c:pt idx="12016">
                  <c:v>0.09</c:v>
                </c:pt>
                <c:pt idx="12017">
                  <c:v>0.03</c:v>
                </c:pt>
                <c:pt idx="12018">
                  <c:v>0.12</c:v>
                </c:pt>
                <c:pt idx="12019">
                  <c:v>0.03</c:v>
                </c:pt>
                <c:pt idx="12020">
                  <c:v>0.12</c:v>
                </c:pt>
                <c:pt idx="12021">
                  <c:v>0.03</c:v>
                </c:pt>
                <c:pt idx="12022">
                  <c:v>0.09</c:v>
                </c:pt>
                <c:pt idx="12023">
                  <c:v>0.03</c:v>
                </c:pt>
                <c:pt idx="12024">
                  <c:v>0.12</c:v>
                </c:pt>
                <c:pt idx="12025">
                  <c:v>0.03</c:v>
                </c:pt>
                <c:pt idx="12026">
                  <c:v>0.09</c:v>
                </c:pt>
                <c:pt idx="12027">
                  <c:v>0.03</c:v>
                </c:pt>
                <c:pt idx="12028">
                  <c:v>0.12</c:v>
                </c:pt>
                <c:pt idx="12029">
                  <c:v>0.06</c:v>
                </c:pt>
                <c:pt idx="12030">
                  <c:v>0.12</c:v>
                </c:pt>
                <c:pt idx="12031">
                  <c:v>0.03</c:v>
                </c:pt>
                <c:pt idx="12032">
                  <c:v>0.09</c:v>
                </c:pt>
                <c:pt idx="12033">
                  <c:v>0.03</c:v>
                </c:pt>
                <c:pt idx="12034">
                  <c:v>0.12</c:v>
                </c:pt>
                <c:pt idx="12035">
                  <c:v>0.06</c:v>
                </c:pt>
                <c:pt idx="12036">
                  <c:v>0.12</c:v>
                </c:pt>
                <c:pt idx="12037">
                  <c:v>0.03</c:v>
                </c:pt>
                <c:pt idx="12038">
                  <c:v>0.12</c:v>
                </c:pt>
                <c:pt idx="12039">
                  <c:v>0.03</c:v>
                </c:pt>
                <c:pt idx="12040">
                  <c:v>0.12</c:v>
                </c:pt>
                <c:pt idx="12041">
                  <c:v>0.03</c:v>
                </c:pt>
                <c:pt idx="12042">
                  <c:v>0.09</c:v>
                </c:pt>
                <c:pt idx="12043">
                  <c:v>0.06</c:v>
                </c:pt>
                <c:pt idx="12044">
                  <c:v>0.12</c:v>
                </c:pt>
                <c:pt idx="12045">
                  <c:v>0.06</c:v>
                </c:pt>
                <c:pt idx="12046">
                  <c:v>0.12</c:v>
                </c:pt>
                <c:pt idx="12047">
                  <c:v>0.06</c:v>
                </c:pt>
                <c:pt idx="12048">
                  <c:v>0.12</c:v>
                </c:pt>
                <c:pt idx="12049">
                  <c:v>0.03</c:v>
                </c:pt>
                <c:pt idx="12050">
                  <c:v>0.12</c:v>
                </c:pt>
                <c:pt idx="12051">
                  <c:v>0.03</c:v>
                </c:pt>
                <c:pt idx="12052">
                  <c:v>0.12</c:v>
                </c:pt>
                <c:pt idx="12053">
                  <c:v>0.09</c:v>
                </c:pt>
                <c:pt idx="12054">
                  <c:v>0.12</c:v>
                </c:pt>
                <c:pt idx="12055">
                  <c:v>0.03</c:v>
                </c:pt>
                <c:pt idx="12056">
                  <c:v>0.06</c:v>
                </c:pt>
                <c:pt idx="12057">
                  <c:v>0.06</c:v>
                </c:pt>
                <c:pt idx="12058">
                  <c:v>0.12</c:v>
                </c:pt>
                <c:pt idx="12059">
                  <c:v>0.03</c:v>
                </c:pt>
                <c:pt idx="12060">
                  <c:v>0.12</c:v>
                </c:pt>
                <c:pt idx="12061">
                  <c:v>0.03</c:v>
                </c:pt>
                <c:pt idx="12062">
                  <c:v>0.12</c:v>
                </c:pt>
                <c:pt idx="12063">
                  <c:v>0.03</c:v>
                </c:pt>
                <c:pt idx="12064">
                  <c:v>0.12</c:v>
                </c:pt>
                <c:pt idx="12065">
                  <c:v>0.03</c:v>
                </c:pt>
                <c:pt idx="12066">
                  <c:v>0.12</c:v>
                </c:pt>
                <c:pt idx="12067">
                  <c:v>0.03</c:v>
                </c:pt>
                <c:pt idx="12068">
                  <c:v>0.12</c:v>
                </c:pt>
                <c:pt idx="12069">
                  <c:v>0.03</c:v>
                </c:pt>
                <c:pt idx="12070">
                  <c:v>0.12</c:v>
                </c:pt>
                <c:pt idx="12071">
                  <c:v>0.06</c:v>
                </c:pt>
                <c:pt idx="12072">
                  <c:v>0.12</c:v>
                </c:pt>
                <c:pt idx="12073">
                  <c:v>0.06</c:v>
                </c:pt>
                <c:pt idx="12074">
                  <c:v>0.12</c:v>
                </c:pt>
                <c:pt idx="12075">
                  <c:v>0.03</c:v>
                </c:pt>
                <c:pt idx="12076">
                  <c:v>0.12</c:v>
                </c:pt>
                <c:pt idx="12077">
                  <c:v>0.03</c:v>
                </c:pt>
                <c:pt idx="12078">
                  <c:v>0.12</c:v>
                </c:pt>
                <c:pt idx="12079">
                  <c:v>0.03</c:v>
                </c:pt>
                <c:pt idx="12080">
                  <c:v>0.12</c:v>
                </c:pt>
                <c:pt idx="12081">
                  <c:v>0.06</c:v>
                </c:pt>
                <c:pt idx="12082">
                  <c:v>0.12</c:v>
                </c:pt>
                <c:pt idx="12083">
                  <c:v>0.03</c:v>
                </c:pt>
                <c:pt idx="12084">
                  <c:v>0.12</c:v>
                </c:pt>
                <c:pt idx="12085">
                  <c:v>0.06</c:v>
                </c:pt>
                <c:pt idx="12086">
                  <c:v>0.12</c:v>
                </c:pt>
                <c:pt idx="12087">
                  <c:v>0.06</c:v>
                </c:pt>
                <c:pt idx="12088">
                  <c:v>0.12</c:v>
                </c:pt>
                <c:pt idx="12089">
                  <c:v>0.03</c:v>
                </c:pt>
                <c:pt idx="12090">
                  <c:v>0.12</c:v>
                </c:pt>
                <c:pt idx="12091">
                  <c:v>0.06</c:v>
                </c:pt>
                <c:pt idx="12092">
                  <c:v>0.12</c:v>
                </c:pt>
                <c:pt idx="12093">
                  <c:v>0.03</c:v>
                </c:pt>
                <c:pt idx="12094">
                  <c:v>0.12</c:v>
                </c:pt>
                <c:pt idx="12095">
                  <c:v>0.03</c:v>
                </c:pt>
                <c:pt idx="12096">
                  <c:v>0.12</c:v>
                </c:pt>
                <c:pt idx="12097">
                  <c:v>0.03</c:v>
                </c:pt>
                <c:pt idx="12098">
                  <c:v>0.12</c:v>
                </c:pt>
                <c:pt idx="12099">
                  <c:v>0.03</c:v>
                </c:pt>
                <c:pt idx="12100">
                  <c:v>0.09</c:v>
                </c:pt>
                <c:pt idx="12101">
                  <c:v>0.03</c:v>
                </c:pt>
                <c:pt idx="12102">
                  <c:v>0.12</c:v>
                </c:pt>
                <c:pt idx="12103">
                  <c:v>0.03</c:v>
                </c:pt>
                <c:pt idx="12104">
                  <c:v>0.12</c:v>
                </c:pt>
                <c:pt idx="12105">
                  <c:v>0.03</c:v>
                </c:pt>
                <c:pt idx="12106">
                  <c:v>0.12</c:v>
                </c:pt>
                <c:pt idx="12107">
                  <c:v>0.03</c:v>
                </c:pt>
                <c:pt idx="12108">
                  <c:v>0.12</c:v>
                </c:pt>
                <c:pt idx="12109">
                  <c:v>0.03</c:v>
                </c:pt>
                <c:pt idx="12110">
                  <c:v>0.12</c:v>
                </c:pt>
                <c:pt idx="12111">
                  <c:v>0.03</c:v>
                </c:pt>
                <c:pt idx="12112">
                  <c:v>0.12</c:v>
                </c:pt>
                <c:pt idx="12113">
                  <c:v>0.03</c:v>
                </c:pt>
                <c:pt idx="12114">
                  <c:v>0.15</c:v>
                </c:pt>
                <c:pt idx="12115">
                  <c:v>0.06</c:v>
                </c:pt>
                <c:pt idx="12116">
                  <c:v>0.12</c:v>
                </c:pt>
                <c:pt idx="12117">
                  <c:v>0.06</c:v>
                </c:pt>
                <c:pt idx="12118">
                  <c:v>0.12</c:v>
                </c:pt>
                <c:pt idx="12119">
                  <c:v>0.03</c:v>
                </c:pt>
                <c:pt idx="12120">
                  <c:v>0.12</c:v>
                </c:pt>
                <c:pt idx="12121">
                  <c:v>0.03</c:v>
                </c:pt>
                <c:pt idx="12122">
                  <c:v>0.12</c:v>
                </c:pt>
                <c:pt idx="12123">
                  <c:v>0.03</c:v>
                </c:pt>
                <c:pt idx="12124">
                  <c:v>0.09</c:v>
                </c:pt>
                <c:pt idx="12125">
                  <c:v>0.03</c:v>
                </c:pt>
                <c:pt idx="12126">
                  <c:v>0.12</c:v>
                </c:pt>
                <c:pt idx="12127">
                  <c:v>0.03</c:v>
                </c:pt>
                <c:pt idx="12128">
                  <c:v>0.12</c:v>
                </c:pt>
                <c:pt idx="12129">
                  <c:v>0.03</c:v>
                </c:pt>
                <c:pt idx="12130">
                  <c:v>0.12</c:v>
                </c:pt>
                <c:pt idx="12131">
                  <c:v>0.03</c:v>
                </c:pt>
                <c:pt idx="12132">
                  <c:v>0.12</c:v>
                </c:pt>
                <c:pt idx="12133">
                  <c:v>0.03</c:v>
                </c:pt>
                <c:pt idx="12134">
                  <c:v>0.12</c:v>
                </c:pt>
                <c:pt idx="12135">
                  <c:v>0.03</c:v>
                </c:pt>
                <c:pt idx="12136">
                  <c:v>0.12</c:v>
                </c:pt>
                <c:pt idx="12137">
                  <c:v>0.03</c:v>
                </c:pt>
                <c:pt idx="12138">
                  <c:v>0.12</c:v>
                </c:pt>
                <c:pt idx="12139">
                  <c:v>0.06</c:v>
                </c:pt>
                <c:pt idx="12140">
                  <c:v>0.12</c:v>
                </c:pt>
                <c:pt idx="12141">
                  <c:v>0.03</c:v>
                </c:pt>
                <c:pt idx="12142">
                  <c:v>0.09</c:v>
                </c:pt>
                <c:pt idx="12143">
                  <c:v>0.03</c:v>
                </c:pt>
                <c:pt idx="12144">
                  <c:v>0.12</c:v>
                </c:pt>
                <c:pt idx="12145">
                  <c:v>0.06</c:v>
                </c:pt>
                <c:pt idx="12146">
                  <c:v>0.12</c:v>
                </c:pt>
                <c:pt idx="12147">
                  <c:v>0.03</c:v>
                </c:pt>
                <c:pt idx="12148">
                  <c:v>0.12</c:v>
                </c:pt>
                <c:pt idx="12149">
                  <c:v>0.03</c:v>
                </c:pt>
                <c:pt idx="12150">
                  <c:v>0.12</c:v>
                </c:pt>
                <c:pt idx="12151">
                  <c:v>0.06</c:v>
                </c:pt>
                <c:pt idx="12152">
                  <c:v>0.06</c:v>
                </c:pt>
                <c:pt idx="12153">
                  <c:v>0.06</c:v>
                </c:pt>
                <c:pt idx="12154">
                  <c:v>0.09</c:v>
                </c:pt>
                <c:pt idx="12155">
                  <c:v>0.03</c:v>
                </c:pt>
                <c:pt idx="12156">
                  <c:v>0.12</c:v>
                </c:pt>
                <c:pt idx="12157">
                  <c:v>0.03</c:v>
                </c:pt>
                <c:pt idx="12158">
                  <c:v>0.12</c:v>
                </c:pt>
                <c:pt idx="12159">
                  <c:v>0.06</c:v>
                </c:pt>
                <c:pt idx="12160">
                  <c:v>0.12</c:v>
                </c:pt>
                <c:pt idx="12161">
                  <c:v>0.06</c:v>
                </c:pt>
                <c:pt idx="12162">
                  <c:v>0.12</c:v>
                </c:pt>
                <c:pt idx="12163">
                  <c:v>0.03</c:v>
                </c:pt>
                <c:pt idx="12164">
                  <c:v>0.12</c:v>
                </c:pt>
                <c:pt idx="12165">
                  <c:v>0.03</c:v>
                </c:pt>
                <c:pt idx="12166">
                  <c:v>0.12</c:v>
                </c:pt>
                <c:pt idx="12167">
                  <c:v>0.06</c:v>
                </c:pt>
                <c:pt idx="12168">
                  <c:v>0.09</c:v>
                </c:pt>
                <c:pt idx="12169">
                  <c:v>0.06</c:v>
                </c:pt>
                <c:pt idx="12170">
                  <c:v>0.12</c:v>
                </c:pt>
                <c:pt idx="12171">
                  <c:v>0.03</c:v>
                </c:pt>
                <c:pt idx="12172">
                  <c:v>0.12</c:v>
                </c:pt>
                <c:pt idx="12173">
                  <c:v>0.09</c:v>
                </c:pt>
                <c:pt idx="12174">
                  <c:v>0.09</c:v>
                </c:pt>
                <c:pt idx="12175">
                  <c:v>0.03</c:v>
                </c:pt>
                <c:pt idx="12176">
                  <c:v>0.09</c:v>
                </c:pt>
                <c:pt idx="12177">
                  <c:v>0.06</c:v>
                </c:pt>
                <c:pt idx="12178">
                  <c:v>0.12</c:v>
                </c:pt>
                <c:pt idx="12179">
                  <c:v>0.06</c:v>
                </c:pt>
                <c:pt idx="12180">
                  <c:v>0.09</c:v>
                </c:pt>
                <c:pt idx="12181">
                  <c:v>0.03</c:v>
                </c:pt>
                <c:pt idx="12182">
                  <c:v>0.12</c:v>
                </c:pt>
                <c:pt idx="12183">
                  <c:v>0.03</c:v>
                </c:pt>
                <c:pt idx="12184">
                  <c:v>0.12</c:v>
                </c:pt>
                <c:pt idx="12185">
                  <c:v>0.03</c:v>
                </c:pt>
                <c:pt idx="12186">
                  <c:v>0.12</c:v>
                </c:pt>
                <c:pt idx="12187">
                  <c:v>0.06</c:v>
                </c:pt>
                <c:pt idx="12188">
                  <c:v>0.12</c:v>
                </c:pt>
                <c:pt idx="12189">
                  <c:v>0.03</c:v>
                </c:pt>
                <c:pt idx="12190">
                  <c:v>0.12</c:v>
                </c:pt>
                <c:pt idx="12191">
                  <c:v>0.03</c:v>
                </c:pt>
                <c:pt idx="12192">
                  <c:v>0.12</c:v>
                </c:pt>
                <c:pt idx="12193">
                  <c:v>0.06</c:v>
                </c:pt>
                <c:pt idx="12194">
                  <c:v>0.12</c:v>
                </c:pt>
                <c:pt idx="12195">
                  <c:v>0.03</c:v>
                </c:pt>
                <c:pt idx="12196">
                  <c:v>0.12</c:v>
                </c:pt>
                <c:pt idx="12197">
                  <c:v>0.03</c:v>
                </c:pt>
                <c:pt idx="12198">
                  <c:v>0.12</c:v>
                </c:pt>
                <c:pt idx="12199">
                  <c:v>0.03</c:v>
                </c:pt>
                <c:pt idx="12200">
                  <c:v>0.12</c:v>
                </c:pt>
                <c:pt idx="12201">
                  <c:v>0.03</c:v>
                </c:pt>
                <c:pt idx="12202">
                  <c:v>0.12</c:v>
                </c:pt>
                <c:pt idx="12203">
                  <c:v>0.03</c:v>
                </c:pt>
                <c:pt idx="12204">
                  <c:v>0.12</c:v>
                </c:pt>
                <c:pt idx="12205">
                  <c:v>0.03</c:v>
                </c:pt>
                <c:pt idx="12206">
                  <c:v>0.12</c:v>
                </c:pt>
                <c:pt idx="12207">
                  <c:v>0.06</c:v>
                </c:pt>
                <c:pt idx="12208">
                  <c:v>0.12</c:v>
                </c:pt>
                <c:pt idx="12209">
                  <c:v>0.06</c:v>
                </c:pt>
                <c:pt idx="12210">
                  <c:v>0.12</c:v>
                </c:pt>
                <c:pt idx="12211">
                  <c:v>0.03</c:v>
                </c:pt>
                <c:pt idx="12212">
                  <c:v>0.12</c:v>
                </c:pt>
                <c:pt idx="12213">
                  <c:v>0.03</c:v>
                </c:pt>
                <c:pt idx="12214">
                  <c:v>0.09</c:v>
                </c:pt>
                <c:pt idx="12215">
                  <c:v>0.03</c:v>
                </c:pt>
                <c:pt idx="12216">
                  <c:v>0.12</c:v>
                </c:pt>
                <c:pt idx="12217">
                  <c:v>0.06</c:v>
                </c:pt>
                <c:pt idx="12218">
                  <c:v>0.09</c:v>
                </c:pt>
                <c:pt idx="12219">
                  <c:v>0.03</c:v>
                </c:pt>
                <c:pt idx="12220">
                  <c:v>0.12</c:v>
                </c:pt>
                <c:pt idx="12221">
                  <c:v>0.03</c:v>
                </c:pt>
                <c:pt idx="12222">
                  <c:v>0.12</c:v>
                </c:pt>
                <c:pt idx="12223">
                  <c:v>0.03</c:v>
                </c:pt>
                <c:pt idx="12224">
                  <c:v>0.09</c:v>
                </c:pt>
                <c:pt idx="12225">
                  <c:v>0.06</c:v>
                </c:pt>
                <c:pt idx="12226">
                  <c:v>0.12</c:v>
                </c:pt>
                <c:pt idx="12227">
                  <c:v>0.03</c:v>
                </c:pt>
                <c:pt idx="12228">
                  <c:v>0.12</c:v>
                </c:pt>
                <c:pt idx="12229">
                  <c:v>0.03</c:v>
                </c:pt>
                <c:pt idx="12230">
                  <c:v>0.12</c:v>
                </c:pt>
                <c:pt idx="12231">
                  <c:v>0.03</c:v>
                </c:pt>
                <c:pt idx="12232">
                  <c:v>0.12</c:v>
                </c:pt>
                <c:pt idx="12233">
                  <c:v>0.03</c:v>
                </c:pt>
                <c:pt idx="12234">
                  <c:v>0.09</c:v>
                </c:pt>
                <c:pt idx="12235">
                  <c:v>0.06</c:v>
                </c:pt>
                <c:pt idx="12236">
                  <c:v>0.12</c:v>
                </c:pt>
                <c:pt idx="12237">
                  <c:v>0.03</c:v>
                </c:pt>
                <c:pt idx="12238">
                  <c:v>0.12</c:v>
                </c:pt>
                <c:pt idx="12239">
                  <c:v>0.06</c:v>
                </c:pt>
                <c:pt idx="12240">
                  <c:v>0.12</c:v>
                </c:pt>
                <c:pt idx="12241">
                  <c:v>0.03</c:v>
                </c:pt>
                <c:pt idx="12242">
                  <c:v>0.09</c:v>
                </c:pt>
                <c:pt idx="12243">
                  <c:v>0.03</c:v>
                </c:pt>
                <c:pt idx="12244">
                  <c:v>0.12</c:v>
                </c:pt>
                <c:pt idx="12245">
                  <c:v>0.03</c:v>
                </c:pt>
                <c:pt idx="12246">
                  <c:v>0.12</c:v>
                </c:pt>
                <c:pt idx="12247">
                  <c:v>0.06</c:v>
                </c:pt>
                <c:pt idx="12248">
                  <c:v>0.12</c:v>
                </c:pt>
                <c:pt idx="12249">
                  <c:v>0.03</c:v>
                </c:pt>
                <c:pt idx="12250">
                  <c:v>0.09</c:v>
                </c:pt>
                <c:pt idx="12251">
                  <c:v>0.03</c:v>
                </c:pt>
                <c:pt idx="12252">
                  <c:v>0.12</c:v>
                </c:pt>
                <c:pt idx="12253">
                  <c:v>0.03</c:v>
                </c:pt>
                <c:pt idx="12254">
                  <c:v>0.12</c:v>
                </c:pt>
                <c:pt idx="12255">
                  <c:v>0.03</c:v>
                </c:pt>
                <c:pt idx="12256">
                  <c:v>0.12</c:v>
                </c:pt>
                <c:pt idx="12257">
                  <c:v>0.03</c:v>
                </c:pt>
                <c:pt idx="12258">
                  <c:v>0.09</c:v>
                </c:pt>
                <c:pt idx="12259">
                  <c:v>0.06</c:v>
                </c:pt>
                <c:pt idx="12260">
                  <c:v>0.12</c:v>
                </c:pt>
                <c:pt idx="12261">
                  <c:v>0.03</c:v>
                </c:pt>
                <c:pt idx="12262">
                  <c:v>0.12</c:v>
                </c:pt>
                <c:pt idx="12263">
                  <c:v>0.06</c:v>
                </c:pt>
                <c:pt idx="12264">
                  <c:v>0.12</c:v>
                </c:pt>
                <c:pt idx="12265">
                  <c:v>0.06</c:v>
                </c:pt>
                <c:pt idx="12266">
                  <c:v>0.12</c:v>
                </c:pt>
                <c:pt idx="12267">
                  <c:v>0.06</c:v>
                </c:pt>
                <c:pt idx="12268">
                  <c:v>0.12</c:v>
                </c:pt>
                <c:pt idx="12269">
                  <c:v>0.03</c:v>
                </c:pt>
                <c:pt idx="12270">
                  <c:v>0.12</c:v>
                </c:pt>
                <c:pt idx="12271">
                  <c:v>0.03</c:v>
                </c:pt>
                <c:pt idx="12272">
                  <c:v>0.12</c:v>
                </c:pt>
                <c:pt idx="12273">
                  <c:v>0.06</c:v>
                </c:pt>
                <c:pt idx="12274">
                  <c:v>0.12</c:v>
                </c:pt>
                <c:pt idx="12275">
                  <c:v>0.06</c:v>
                </c:pt>
                <c:pt idx="12276">
                  <c:v>0.12</c:v>
                </c:pt>
                <c:pt idx="12277">
                  <c:v>0.03</c:v>
                </c:pt>
                <c:pt idx="12278">
                  <c:v>0.12</c:v>
                </c:pt>
                <c:pt idx="12279">
                  <c:v>0.06</c:v>
                </c:pt>
                <c:pt idx="12280">
                  <c:v>0.12</c:v>
                </c:pt>
                <c:pt idx="12281">
                  <c:v>0.06</c:v>
                </c:pt>
                <c:pt idx="12282">
                  <c:v>0.12</c:v>
                </c:pt>
                <c:pt idx="12283">
                  <c:v>0.03</c:v>
                </c:pt>
                <c:pt idx="12284">
                  <c:v>0.12</c:v>
                </c:pt>
                <c:pt idx="12285">
                  <c:v>0.06</c:v>
                </c:pt>
                <c:pt idx="12286">
                  <c:v>0.06</c:v>
                </c:pt>
                <c:pt idx="12287">
                  <c:v>0.03</c:v>
                </c:pt>
                <c:pt idx="12288">
                  <c:v>0.12</c:v>
                </c:pt>
                <c:pt idx="12289">
                  <c:v>0.03</c:v>
                </c:pt>
                <c:pt idx="12290">
                  <c:v>0.12</c:v>
                </c:pt>
                <c:pt idx="12291">
                  <c:v>0.06</c:v>
                </c:pt>
                <c:pt idx="12292">
                  <c:v>0.12</c:v>
                </c:pt>
                <c:pt idx="12293">
                  <c:v>0.09</c:v>
                </c:pt>
                <c:pt idx="12294">
                  <c:v>0.09</c:v>
                </c:pt>
                <c:pt idx="12295">
                  <c:v>0.03</c:v>
                </c:pt>
                <c:pt idx="12296">
                  <c:v>0.09</c:v>
                </c:pt>
                <c:pt idx="12297">
                  <c:v>0.03</c:v>
                </c:pt>
                <c:pt idx="12298">
                  <c:v>0.12</c:v>
                </c:pt>
                <c:pt idx="12299">
                  <c:v>0.03</c:v>
                </c:pt>
                <c:pt idx="12300">
                  <c:v>0.12</c:v>
                </c:pt>
                <c:pt idx="12301">
                  <c:v>0.03</c:v>
                </c:pt>
                <c:pt idx="12302">
                  <c:v>0.12</c:v>
                </c:pt>
                <c:pt idx="12303">
                  <c:v>0.06</c:v>
                </c:pt>
                <c:pt idx="12304">
                  <c:v>0.12</c:v>
                </c:pt>
                <c:pt idx="12305">
                  <c:v>0.03</c:v>
                </c:pt>
                <c:pt idx="12306">
                  <c:v>0.12</c:v>
                </c:pt>
                <c:pt idx="12307">
                  <c:v>0.03</c:v>
                </c:pt>
                <c:pt idx="12308">
                  <c:v>0.12</c:v>
                </c:pt>
                <c:pt idx="12309">
                  <c:v>0.03</c:v>
                </c:pt>
                <c:pt idx="12310">
                  <c:v>0.12</c:v>
                </c:pt>
                <c:pt idx="12311">
                  <c:v>0.06</c:v>
                </c:pt>
                <c:pt idx="12312">
                  <c:v>0.12</c:v>
                </c:pt>
                <c:pt idx="12313">
                  <c:v>0.03</c:v>
                </c:pt>
                <c:pt idx="12314">
                  <c:v>0.12</c:v>
                </c:pt>
                <c:pt idx="12315">
                  <c:v>0.06</c:v>
                </c:pt>
                <c:pt idx="12316">
                  <c:v>0.12</c:v>
                </c:pt>
                <c:pt idx="12317">
                  <c:v>0.06</c:v>
                </c:pt>
                <c:pt idx="12318">
                  <c:v>0.12</c:v>
                </c:pt>
                <c:pt idx="12319">
                  <c:v>0.06</c:v>
                </c:pt>
                <c:pt idx="12320">
                  <c:v>0.12</c:v>
                </c:pt>
                <c:pt idx="12321">
                  <c:v>0.03</c:v>
                </c:pt>
                <c:pt idx="12322">
                  <c:v>0.12</c:v>
                </c:pt>
                <c:pt idx="12323">
                  <c:v>0.03</c:v>
                </c:pt>
                <c:pt idx="12324">
                  <c:v>0.12</c:v>
                </c:pt>
                <c:pt idx="12325">
                  <c:v>0.03</c:v>
                </c:pt>
                <c:pt idx="12326">
                  <c:v>0.12</c:v>
                </c:pt>
                <c:pt idx="12327">
                  <c:v>0.06</c:v>
                </c:pt>
                <c:pt idx="12328">
                  <c:v>0.12</c:v>
                </c:pt>
                <c:pt idx="12329">
                  <c:v>0.03</c:v>
                </c:pt>
                <c:pt idx="12330">
                  <c:v>0.12</c:v>
                </c:pt>
                <c:pt idx="12331">
                  <c:v>0.06</c:v>
                </c:pt>
                <c:pt idx="12332">
                  <c:v>0.12</c:v>
                </c:pt>
                <c:pt idx="12333">
                  <c:v>0.03</c:v>
                </c:pt>
                <c:pt idx="12334">
                  <c:v>0.12</c:v>
                </c:pt>
                <c:pt idx="12335">
                  <c:v>0.03</c:v>
                </c:pt>
                <c:pt idx="12336">
                  <c:v>0.09</c:v>
                </c:pt>
                <c:pt idx="12337">
                  <c:v>0.03</c:v>
                </c:pt>
                <c:pt idx="12338">
                  <c:v>0.12</c:v>
                </c:pt>
                <c:pt idx="12339">
                  <c:v>0.06</c:v>
                </c:pt>
                <c:pt idx="12340">
                  <c:v>0.12</c:v>
                </c:pt>
                <c:pt idx="12341">
                  <c:v>0.06</c:v>
                </c:pt>
                <c:pt idx="12342">
                  <c:v>0.12</c:v>
                </c:pt>
                <c:pt idx="12343">
                  <c:v>0.06</c:v>
                </c:pt>
                <c:pt idx="12344">
                  <c:v>0.12</c:v>
                </c:pt>
                <c:pt idx="12345">
                  <c:v>0.06</c:v>
                </c:pt>
                <c:pt idx="12346">
                  <c:v>0.12</c:v>
                </c:pt>
                <c:pt idx="12347">
                  <c:v>0.06</c:v>
                </c:pt>
                <c:pt idx="12348">
                  <c:v>0.12</c:v>
                </c:pt>
                <c:pt idx="12349">
                  <c:v>0.03</c:v>
                </c:pt>
                <c:pt idx="12350">
                  <c:v>0.12</c:v>
                </c:pt>
                <c:pt idx="12351">
                  <c:v>0.03</c:v>
                </c:pt>
                <c:pt idx="12352">
                  <c:v>0.12</c:v>
                </c:pt>
                <c:pt idx="12353">
                  <c:v>0.03</c:v>
                </c:pt>
                <c:pt idx="12354">
                  <c:v>0.12</c:v>
                </c:pt>
                <c:pt idx="12355">
                  <c:v>0.03</c:v>
                </c:pt>
                <c:pt idx="12356">
                  <c:v>0.09</c:v>
                </c:pt>
                <c:pt idx="12357">
                  <c:v>0.06</c:v>
                </c:pt>
                <c:pt idx="12358">
                  <c:v>0.12</c:v>
                </c:pt>
                <c:pt idx="12359">
                  <c:v>0.03</c:v>
                </c:pt>
                <c:pt idx="12360">
                  <c:v>0.12</c:v>
                </c:pt>
                <c:pt idx="12361">
                  <c:v>0.03</c:v>
                </c:pt>
                <c:pt idx="12362">
                  <c:v>0.12</c:v>
                </c:pt>
                <c:pt idx="12363">
                  <c:v>0.03</c:v>
                </c:pt>
                <c:pt idx="12364">
                  <c:v>0.12</c:v>
                </c:pt>
                <c:pt idx="12365">
                  <c:v>0.03</c:v>
                </c:pt>
                <c:pt idx="12366">
                  <c:v>0.12</c:v>
                </c:pt>
                <c:pt idx="12367">
                  <c:v>0.03</c:v>
                </c:pt>
                <c:pt idx="12368">
                  <c:v>0.09</c:v>
                </c:pt>
                <c:pt idx="12369">
                  <c:v>0.03</c:v>
                </c:pt>
                <c:pt idx="12370">
                  <c:v>0.12</c:v>
                </c:pt>
                <c:pt idx="12371">
                  <c:v>0.06</c:v>
                </c:pt>
                <c:pt idx="12372">
                  <c:v>0.12</c:v>
                </c:pt>
                <c:pt idx="12373">
                  <c:v>0.03</c:v>
                </c:pt>
                <c:pt idx="12374">
                  <c:v>0.12</c:v>
                </c:pt>
                <c:pt idx="12375">
                  <c:v>0.03</c:v>
                </c:pt>
                <c:pt idx="12376">
                  <c:v>0.12</c:v>
                </c:pt>
                <c:pt idx="12377">
                  <c:v>0.03</c:v>
                </c:pt>
                <c:pt idx="12378">
                  <c:v>0.12</c:v>
                </c:pt>
                <c:pt idx="12379">
                  <c:v>0.06</c:v>
                </c:pt>
                <c:pt idx="12380">
                  <c:v>0.12</c:v>
                </c:pt>
                <c:pt idx="12381">
                  <c:v>0.03</c:v>
                </c:pt>
                <c:pt idx="12382">
                  <c:v>0.12</c:v>
                </c:pt>
                <c:pt idx="12383">
                  <c:v>0.03</c:v>
                </c:pt>
                <c:pt idx="12384">
                  <c:v>0.12</c:v>
                </c:pt>
                <c:pt idx="12385">
                  <c:v>0.03</c:v>
                </c:pt>
                <c:pt idx="12386">
                  <c:v>0.12</c:v>
                </c:pt>
                <c:pt idx="12387">
                  <c:v>0.03</c:v>
                </c:pt>
                <c:pt idx="12388">
                  <c:v>0.12</c:v>
                </c:pt>
                <c:pt idx="12389">
                  <c:v>0.03</c:v>
                </c:pt>
                <c:pt idx="12390">
                  <c:v>0.12</c:v>
                </c:pt>
                <c:pt idx="12391">
                  <c:v>0.06</c:v>
                </c:pt>
                <c:pt idx="12392">
                  <c:v>0.12</c:v>
                </c:pt>
                <c:pt idx="12393">
                  <c:v>0.03</c:v>
                </c:pt>
                <c:pt idx="12394">
                  <c:v>0.12</c:v>
                </c:pt>
                <c:pt idx="12395">
                  <c:v>0.03</c:v>
                </c:pt>
                <c:pt idx="12396">
                  <c:v>0.12</c:v>
                </c:pt>
                <c:pt idx="12397">
                  <c:v>0.03</c:v>
                </c:pt>
                <c:pt idx="12398">
                  <c:v>0.12</c:v>
                </c:pt>
                <c:pt idx="12399">
                  <c:v>0.06</c:v>
                </c:pt>
                <c:pt idx="12400">
                  <c:v>0.12</c:v>
                </c:pt>
                <c:pt idx="12401">
                  <c:v>0.03</c:v>
                </c:pt>
                <c:pt idx="12402">
                  <c:v>0.12</c:v>
                </c:pt>
                <c:pt idx="12403">
                  <c:v>0.03</c:v>
                </c:pt>
                <c:pt idx="12404">
                  <c:v>0.12</c:v>
                </c:pt>
                <c:pt idx="12405">
                  <c:v>0.03</c:v>
                </c:pt>
                <c:pt idx="12406">
                  <c:v>0.12</c:v>
                </c:pt>
                <c:pt idx="12407">
                  <c:v>0.06</c:v>
                </c:pt>
                <c:pt idx="12408">
                  <c:v>0.12</c:v>
                </c:pt>
                <c:pt idx="12409">
                  <c:v>0.03</c:v>
                </c:pt>
                <c:pt idx="12410">
                  <c:v>0.12</c:v>
                </c:pt>
                <c:pt idx="12411">
                  <c:v>0.03</c:v>
                </c:pt>
                <c:pt idx="12412">
                  <c:v>0.12</c:v>
                </c:pt>
                <c:pt idx="12413">
                  <c:v>0.09</c:v>
                </c:pt>
                <c:pt idx="12414">
                  <c:v>0.09</c:v>
                </c:pt>
                <c:pt idx="12415">
                  <c:v>0.03</c:v>
                </c:pt>
                <c:pt idx="12416">
                  <c:v>0.03</c:v>
                </c:pt>
                <c:pt idx="12417">
                  <c:v>0.06</c:v>
                </c:pt>
                <c:pt idx="12418">
                  <c:v>0.12</c:v>
                </c:pt>
                <c:pt idx="12419">
                  <c:v>0.06</c:v>
                </c:pt>
                <c:pt idx="12420">
                  <c:v>0.12</c:v>
                </c:pt>
                <c:pt idx="12421">
                  <c:v>0.06</c:v>
                </c:pt>
                <c:pt idx="12422">
                  <c:v>0.12</c:v>
                </c:pt>
                <c:pt idx="12423">
                  <c:v>0.03</c:v>
                </c:pt>
                <c:pt idx="12424">
                  <c:v>0.12</c:v>
                </c:pt>
                <c:pt idx="12425">
                  <c:v>0.03</c:v>
                </c:pt>
                <c:pt idx="12426">
                  <c:v>0.12</c:v>
                </c:pt>
                <c:pt idx="12427">
                  <c:v>0.03</c:v>
                </c:pt>
                <c:pt idx="12428">
                  <c:v>0.15</c:v>
                </c:pt>
                <c:pt idx="12429">
                  <c:v>0.06</c:v>
                </c:pt>
                <c:pt idx="12430">
                  <c:v>0.12</c:v>
                </c:pt>
                <c:pt idx="12431">
                  <c:v>0.03</c:v>
                </c:pt>
                <c:pt idx="12432">
                  <c:v>0.12</c:v>
                </c:pt>
                <c:pt idx="12433">
                  <c:v>0.03</c:v>
                </c:pt>
                <c:pt idx="12434">
                  <c:v>0.12</c:v>
                </c:pt>
                <c:pt idx="12435">
                  <c:v>0.06</c:v>
                </c:pt>
                <c:pt idx="12436">
                  <c:v>0.09</c:v>
                </c:pt>
                <c:pt idx="12437">
                  <c:v>0.06</c:v>
                </c:pt>
                <c:pt idx="12438">
                  <c:v>0.12</c:v>
                </c:pt>
                <c:pt idx="12439">
                  <c:v>0.03</c:v>
                </c:pt>
                <c:pt idx="12440">
                  <c:v>0.09</c:v>
                </c:pt>
                <c:pt idx="12441">
                  <c:v>0.03</c:v>
                </c:pt>
                <c:pt idx="12442">
                  <c:v>0.12</c:v>
                </c:pt>
                <c:pt idx="12443">
                  <c:v>0.03</c:v>
                </c:pt>
                <c:pt idx="12444">
                  <c:v>0.12</c:v>
                </c:pt>
                <c:pt idx="12445">
                  <c:v>0.03</c:v>
                </c:pt>
                <c:pt idx="12446">
                  <c:v>0.12</c:v>
                </c:pt>
                <c:pt idx="12447">
                  <c:v>0.03</c:v>
                </c:pt>
                <c:pt idx="12448">
                  <c:v>0.12</c:v>
                </c:pt>
                <c:pt idx="12449">
                  <c:v>0.03</c:v>
                </c:pt>
                <c:pt idx="12450">
                  <c:v>0.12</c:v>
                </c:pt>
                <c:pt idx="12451">
                  <c:v>0.06</c:v>
                </c:pt>
                <c:pt idx="12452">
                  <c:v>0.12</c:v>
                </c:pt>
                <c:pt idx="12453">
                  <c:v>0.03</c:v>
                </c:pt>
                <c:pt idx="12454">
                  <c:v>0.12</c:v>
                </c:pt>
                <c:pt idx="12455">
                  <c:v>0.03</c:v>
                </c:pt>
                <c:pt idx="12456">
                  <c:v>0.12</c:v>
                </c:pt>
                <c:pt idx="12457">
                  <c:v>0.03</c:v>
                </c:pt>
                <c:pt idx="12458">
                  <c:v>0.12</c:v>
                </c:pt>
                <c:pt idx="12459">
                  <c:v>0.03</c:v>
                </c:pt>
                <c:pt idx="12460">
                  <c:v>0.12</c:v>
                </c:pt>
                <c:pt idx="12461">
                  <c:v>0.06</c:v>
                </c:pt>
                <c:pt idx="12462">
                  <c:v>0.12</c:v>
                </c:pt>
                <c:pt idx="12463">
                  <c:v>0.03</c:v>
                </c:pt>
                <c:pt idx="12464">
                  <c:v>0.15</c:v>
                </c:pt>
                <c:pt idx="12465">
                  <c:v>0.03</c:v>
                </c:pt>
                <c:pt idx="12466">
                  <c:v>0.09</c:v>
                </c:pt>
                <c:pt idx="12467">
                  <c:v>0.03</c:v>
                </c:pt>
                <c:pt idx="12468">
                  <c:v>0.15</c:v>
                </c:pt>
                <c:pt idx="12469">
                  <c:v>0.03</c:v>
                </c:pt>
                <c:pt idx="12470">
                  <c:v>0.12</c:v>
                </c:pt>
                <c:pt idx="12471">
                  <c:v>0.03</c:v>
                </c:pt>
                <c:pt idx="12472">
                  <c:v>0.12</c:v>
                </c:pt>
                <c:pt idx="12473">
                  <c:v>0.06</c:v>
                </c:pt>
                <c:pt idx="12474">
                  <c:v>0.12</c:v>
                </c:pt>
                <c:pt idx="12475">
                  <c:v>0.03</c:v>
                </c:pt>
                <c:pt idx="12476">
                  <c:v>0.09</c:v>
                </c:pt>
                <c:pt idx="12477">
                  <c:v>0.03</c:v>
                </c:pt>
                <c:pt idx="12478">
                  <c:v>0.12</c:v>
                </c:pt>
                <c:pt idx="12479">
                  <c:v>0.03</c:v>
                </c:pt>
                <c:pt idx="12480">
                  <c:v>0.09</c:v>
                </c:pt>
                <c:pt idx="12481">
                  <c:v>0.06</c:v>
                </c:pt>
                <c:pt idx="12482">
                  <c:v>0.12</c:v>
                </c:pt>
                <c:pt idx="12483">
                  <c:v>0.03</c:v>
                </c:pt>
                <c:pt idx="12484">
                  <c:v>0.12</c:v>
                </c:pt>
                <c:pt idx="12485">
                  <c:v>0.03</c:v>
                </c:pt>
                <c:pt idx="12486">
                  <c:v>0.12</c:v>
                </c:pt>
                <c:pt idx="12487">
                  <c:v>0.03</c:v>
                </c:pt>
                <c:pt idx="12488">
                  <c:v>0.12</c:v>
                </c:pt>
                <c:pt idx="12489">
                  <c:v>0.06</c:v>
                </c:pt>
                <c:pt idx="12490">
                  <c:v>0.12</c:v>
                </c:pt>
                <c:pt idx="12491">
                  <c:v>0.06</c:v>
                </c:pt>
                <c:pt idx="12492">
                  <c:v>0.12</c:v>
                </c:pt>
                <c:pt idx="12493">
                  <c:v>0.03</c:v>
                </c:pt>
                <c:pt idx="12494">
                  <c:v>0.12</c:v>
                </c:pt>
                <c:pt idx="12495">
                  <c:v>0.03</c:v>
                </c:pt>
                <c:pt idx="12496">
                  <c:v>0.12</c:v>
                </c:pt>
                <c:pt idx="12497">
                  <c:v>0.03</c:v>
                </c:pt>
                <c:pt idx="12498">
                  <c:v>0.12</c:v>
                </c:pt>
                <c:pt idx="12499">
                  <c:v>0.03</c:v>
                </c:pt>
                <c:pt idx="12500">
                  <c:v>0.09</c:v>
                </c:pt>
                <c:pt idx="12501">
                  <c:v>0.03</c:v>
                </c:pt>
                <c:pt idx="12502">
                  <c:v>0.12</c:v>
                </c:pt>
                <c:pt idx="12503">
                  <c:v>0.03</c:v>
                </c:pt>
                <c:pt idx="12504">
                  <c:v>0.12</c:v>
                </c:pt>
                <c:pt idx="12505">
                  <c:v>0.06</c:v>
                </c:pt>
                <c:pt idx="12506">
                  <c:v>0.12</c:v>
                </c:pt>
                <c:pt idx="12507">
                  <c:v>0.06</c:v>
                </c:pt>
                <c:pt idx="12508">
                  <c:v>0.12</c:v>
                </c:pt>
                <c:pt idx="12509">
                  <c:v>0.03</c:v>
                </c:pt>
                <c:pt idx="12510">
                  <c:v>0.15</c:v>
                </c:pt>
                <c:pt idx="12511">
                  <c:v>0.03</c:v>
                </c:pt>
                <c:pt idx="12512">
                  <c:v>0.12</c:v>
                </c:pt>
                <c:pt idx="12513">
                  <c:v>0.03</c:v>
                </c:pt>
                <c:pt idx="12514">
                  <c:v>0.12</c:v>
                </c:pt>
                <c:pt idx="12515">
                  <c:v>0.03</c:v>
                </c:pt>
                <c:pt idx="12516">
                  <c:v>0.12</c:v>
                </c:pt>
                <c:pt idx="12517">
                  <c:v>0.03</c:v>
                </c:pt>
                <c:pt idx="12518">
                  <c:v>0.12</c:v>
                </c:pt>
                <c:pt idx="12519">
                  <c:v>0.03</c:v>
                </c:pt>
                <c:pt idx="12520">
                  <c:v>0.09</c:v>
                </c:pt>
                <c:pt idx="12521">
                  <c:v>0.03</c:v>
                </c:pt>
                <c:pt idx="12522">
                  <c:v>0.12</c:v>
                </c:pt>
                <c:pt idx="12523">
                  <c:v>0.03</c:v>
                </c:pt>
                <c:pt idx="12524">
                  <c:v>0.12</c:v>
                </c:pt>
                <c:pt idx="12525">
                  <c:v>0.03</c:v>
                </c:pt>
                <c:pt idx="12526">
                  <c:v>0.12</c:v>
                </c:pt>
                <c:pt idx="12527">
                  <c:v>0.03</c:v>
                </c:pt>
                <c:pt idx="12528">
                  <c:v>0.12</c:v>
                </c:pt>
                <c:pt idx="12529">
                  <c:v>0.03</c:v>
                </c:pt>
                <c:pt idx="12530">
                  <c:v>0.12</c:v>
                </c:pt>
                <c:pt idx="12531">
                  <c:v>0.06</c:v>
                </c:pt>
                <c:pt idx="12532">
                  <c:v>0.12</c:v>
                </c:pt>
                <c:pt idx="12533">
                  <c:v>0.09</c:v>
                </c:pt>
                <c:pt idx="12534">
                  <c:v>0.09</c:v>
                </c:pt>
                <c:pt idx="12535">
                  <c:v>0.06</c:v>
                </c:pt>
                <c:pt idx="12536">
                  <c:v>0.12</c:v>
                </c:pt>
                <c:pt idx="12537">
                  <c:v>0.06</c:v>
                </c:pt>
                <c:pt idx="12538">
                  <c:v>0.12</c:v>
                </c:pt>
                <c:pt idx="12539">
                  <c:v>0.03</c:v>
                </c:pt>
                <c:pt idx="12540">
                  <c:v>0.12</c:v>
                </c:pt>
                <c:pt idx="12541">
                  <c:v>0.03</c:v>
                </c:pt>
                <c:pt idx="12542">
                  <c:v>0.12</c:v>
                </c:pt>
                <c:pt idx="12543">
                  <c:v>0.03</c:v>
                </c:pt>
                <c:pt idx="12544">
                  <c:v>0.09</c:v>
                </c:pt>
                <c:pt idx="12545">
                  <c:v>0.03</c:v>
                </c:pt>
                <c:pt idx="12546">
                  <c:v>0.12</c:v>
                </c:pt>
                <c:pt idx="12547">
                  <c:v>0.03</c:v>
                </c:pt>
                <c:pt idx="12548">
                  <c:v>0.12</c:v>
                </c:pt>
                <c:pt idx="12549">
                  <c:v>0.03</c:v>
                </c:pt>
                <c:pt idx="12550">
                  <c:v>0.12</c:v>
                </c:pt>
                <c:pt idx="12551">
                  <c:v>0.03</c:v>
                </c:pt>
                <c:pt idx="12552">
                  <c:v>0.12</c:v>
                </c:pt>
                <c:pt idx="12553">
                  <c:v>0.03</c:v>
                </c:pt>
                <c:pt idx="12554">
                  <c:v>0.12</c:v>
                </c:pt>
                <c:pt idx="12555">
                  <c:v>0.03</c:v>
                </c:pt>
                <c:pt idx="12556">
                  <c:v>0.12</c:v>
                </c:pt>
                <c:pt idx="12557">
                  <c:v>0.03</c:v>
                </c:pt>
                <c:pt idx="12558">
                  <c:v>0.12</c:v>
                </c:pt>
                <c:pt idx="12559">
                  <c:v>0.03</c:v>
                </c:pt>
                <c:pt idx="12560">
                  <c:v>0.12</c:v>
                </c:pt>
                <c:pt idx="12561">
                  <c:v>0.03</c:v>
                </c:pt>
                <c:pt idx="12562">
                  <c:v>0.12</c:v>
                </c:pt>
                <c:pt idx="12563">
                  <c:v>0.06</c:v>
                </c:pt>
                <c:pt idx="12564">
                  <c:v>0.09</c:v>
                </c:pt>
                <c:pt idx="12565">
                  <c:v>0.03</c:v>
                </c:pt>
                <c:pt idx="12566">
                  <c:v>0.12</c:v>
                </c:pt>
                <c:pt idx="12567">
                  <c:v>0.03</c:v>
                </c:pt>
                <c:pt idx="12568">
                  <c:v>0.12</c:v>
                </c:pt>
                <c:pt idx="12569">
                  <c:v>0.03</c:v>
                </c:pt>
                <c:pt idx="12570">
                  <c:v>0.12</c:v>
                </c:pt>
                <c:pt idx="12571">
                  <c:v>0.03</c:v>
                </c:pt>
                <c:pt idx="12572">
                  <c:v>0.12</c:v>
                </c:pt>
                <c:pt idx="12573">
                  <c:v>0.03</c:v>
                </c:pt>
                <c:pt idx="12574">
                  <c:v>0.12</c:v>
                </c:pt>
                <c:pt idx="12575">
                  <c:v>0.03</c:v>
                </c:pt>
                <c:pt idx="12576">
                  <c:v>0.12</c:v>
                </c:pt>
                <c:pt idx="12577">
                  <c:v>0.03</c:v>
                </c:pt>
                <c:pt idx="12578">
                  <c:v>0.12</c:v>
                </c:pt>
                <c:pt idx="12579">
                  <c:v>0.03</c:v>
                </c:pt>
                <c:pt idx="12580">
                  <c:v>0.12</c:v>
                </c:pt>
                <c:pt idx="12581">
                  <c:v>0.03</c:v>
                </c:pt>
                <c:pt idx="12582">
                  <c:v>0.12</c:v>
                </c:pt>
                <c:pt idx="12583">
                  <c:v>0.03</c:v>
                </c:pt>
                <c:pt idx="12584">
                  <c:v>0.12</c:v>
                </c:pt>
                <c:pt idx="12585">
                  <c:v>0.06</c:v>
                </c:pt>
                <c:pt idx="12586">
                  <c:v>0.09</c:v>
                </c:pt>
                <c:pt idx="12587">
                  <c:v>0.03</c:v>
                </c:pt>
                <c:pt idx="12588">
                  <c:v>0.12</c:v>
                </c:pt>
                <c:pt idx="12589">
                  <c:v>0.03</c:v>
                </c:pt>
                <c:pt idx="12590">
                  <c:v>0.12</c:v>
                </c:pt>
                <c:pt idx="12591">
                  <c:v>0.03</c:v>
                </c:pt>
                <c:pt idx="12592">
                  <c:v>0.12</c:v>
                </c:pt>
                <c:pt idx="12593">
                  <c:v>0.06</c:v>
                </c:pt>
                <c:pt idx="12594">
                  <c:v>0.12</c:v>
                </c:pt>
                <c:pt idx="12595">
                  <c:v>0.06</c:v>
                </c:pt>
                <c:pt idx="12596">
                  <c:v>0.12</c:v>
                </c:pt>
                <c:pt idx="12597">
                  <c:v>0.03</c:v>
                </c:pt>
                <c:pt idx="12598">
                  <c:v>0.12</c:v>
                </c:pt>
                <c:pt idx="12599">
                  <c:v>0.03</c:v>
                </c:pt>
                <c:pt idx="12600">
                  <c:v>0.12</c:v>
                </c:pt>
                <c:pt idx="12601">
                  <c:v>0.03</c:v>
                </c:pt>
                <c:pt idx="12602">
                  <c:v>0.12</c:v>
                </c:pt>
                <c:pt idx="12603">
                  <c:v>0.06</c:v>
                </c:pt>
                <c:pt idx="12604">
                  <c:v>0.12</c:v>
                </c:pt>
                <c:pt idx="12605">
                  <c:v>0.03</c:v>
                </c:pt>
                <c:pt idx="12606">
                  <c:v>0.12</c:v>
                </c:pt>
                <c:pt idx="12607">
                  <c:v>0.03</c:v>
                </c:pt>
                <c:pt idx="12608">
                  <c:v>0.12</c:v>
                </c:pt>
                <c:pt idx="12609">
                  <c:v>0.06</c:v>
                </c:pt>
                <c:pt idx="12610">
                  <c:v>0.12</c:v>
                </c:pt>
                <c:pt idx="12611">
                  <c:v>0.03</c:v>
                </c:pt>
                <c:pt idx="12612">
                  <c:v>0.12</c:v>
                </c:pt>
                <c:pt idx="12613">
                  <c:v>0.03</c:v>
                </c:pt>
                <c:pt idx="12614">
                  <c:v>0.12</c:v>
                </c:pt>
                <c:pt idx="12615">
                  <c:v>0.03</c:v>
                </c:pt>
                <c:pt idx="12616">
                  <c:v>0.12</c:v>
                </c:pt>
                <c:pt idx="12617">
                  <c:v>0.03</c:v>
                </c:pt>
                <c:pt idx="12618">
                  <c:v>0.12</c:v>
                </c:pt>
                <c:pt idx="12619">
                  <c:v>0.06</c:v>
                </c:pt>
                <c:pt idx="12620">
                  <c:v>0.12</c:v>
                </c:pt>
                <c:pt idx="12621">
                  <c:v>0.03</c:v>
                </c:pt>
                <c:pt idx="12622">
                  <c:v>0.12</c:v>
                </c:pt>
                <c:pt idx="12623">
                  <c:v>0.03</c:v>
                </c:pt>
                <c:pt idx="12624">
                  <c:v>0.09</c:v>
                </c:pt>
                <c:pt idx="12625">
                  <c:v>0.06</c:v>
                </c:pt>
                <c:pt idx="12626">
                  <c:v>0.12</c:v>
                </c:pt>
                <c:pt idx="12627">
                  <c:v>0.06</c:v>
                </c:pt>
                <c:pt idx="12628">
                  <c:v>0.12</c:v>
                </c:pt>
                <c:pt idx="12629">
                  <c:v>0.03</c:v>
                </c:pt>
                <c:pt idx="12630">
                  <c:v>0.12</c:v>
                </c:pt>
                <c:pt idx="12631">
                  <c:v>0.03</c:v>
                </c:pt>
                <c:pt idx="12632">
                  <c:v>0.12</c:v>
                </c:pt>
                <c:pt idx="12633">
                  <c:v>0.03</c:v>
                </c:pt>
                <c:pt idx="12634">
                  <c:v>0.12</c:v>
                </c:pt>
                <c:pt idx="12635">
                  <c:v>0.03</c:v>
                </c:pt>
                <c:pt idx="12636">
                  <c:v>0.12</c:v>
                </c:pt>
                <c:pt idx="12637">
                  <c:v>0.06</c:v>
                </c:pt>
                <c:pt idx="12638">
                  <c:v>0.12</c:v>
                </c:pt>
                <c:pt idx="12639">
                  <c:v>0.03</c:v>
                </c:pt>
                <c:pt idx="12640">
                  <c:v>0.12</c:v>
                </c:pt>
                <c:pt idx="12641">
                  <c:v>0.03</c:v>
                </c:pt>
                <c:pt idx="12642">
                  <c:v>0.12</c:v>
                </c:pt>
                <c:pt idx="12643">
                  <c:v>0.03</c:v>
                </c:pt>
                <c:pt idx="12644">
                  <c:v>0.12</c:v>
                </c:pt>
                <c:pt idx="12645">
                  <c:v>0.06</c:v>
                </c:pt>
                <c:pt idx="12646">
                  <c:v>0.12</c:v>
                </c:pt>
                <c:pt idx="12647">
                  <c:v>0.03</c:v>
                </c:pt>
                <c:pt idx="12648">
                  <c:v>0.12</c:v>
                </c:pt>
                <c:pt idx="12649">
                  <c:v>0.03</c:v>
                </c:pt>
                <c:pt idx="12650">
                  <c:v>0.12</c:v>
                </c:pt>
                <c:pt idx="12651">
                  <c:v>0.03</c:v>
                </c:pt>
                <c:pt idx="12652">
                  <c:v>0.12</c:v>
                </c:pt>
                <c:pt idx="12653">
                  <c:v>0.09</c:v>
                </c:pt>
                <c:pt idx="12654">
                  <c:v>0.12</c:v>
                </c:pt>
                <c:pt idx="12655">
                  <c:v>0.03</c:v>
                </c:pt>
                <c:pt idx="12656">
                  <c:v>0.06</c:v>
                </c:pt>
                <c:pt idx="12657">
                  <c:v>0.03</c:v>
                </c:pt>
                <c:pt idx="12658">
                  <c:v>0.12</c:v>
                </c:pt>
                <c:pt idx="12659">
                  <c:v>0.06</c:v>
                </c:pt>
                <c:pt idx="12660">
                  <c:v>0.12</c:v>
                </c:pt>
                <c:pt idx="12661">
                  <c:v>0.03</c:v>
                </c:pt>
                <c:pt idx="12662">
                  <c:v>0.12</c:v>
                </c:pt>
                <c:pt idx="12663">
                  <c:v>0.06</c:v>
                </c:pt>
                <c:pt idx="12664">
                  <c:v>0.12</c:v>
                </c:pt>
                <c:pt idx="12665">
                  <c:v>0.03</c:v>
                </c:pt>
                <c:pt idx="12666">
                  <c:v>0.12</c:v>
                </c:pt>
                <c:pt idx="12667">
                  <c:v>0.03</c:v>
                </c:pt>
                <c:pt idx="12668">
                  <c:v>0.12</c:v>
                </c:pt>
                <c:pt idx="12669">
                  <c:v>0.03</c:v>
                </c:pt>
                <c:pt idx="12670">
                  <c:v>0.12</c:v>
                </c:pt>
                <c:pt idx="12671">
                  <c:v>0.03</c:v>
                </c:pt>
                <c:pt idx="12672">
                  <c:v>0.12</c:v>
                </c:pt>
                <c:pt idx="12673">
                  <c:v>0.03</c:v>
                </c:pt>
                <c:pt idx="12674">
                  <c:v>0.12</c:v>
                </c:pt>
                <c:pt idx="12675">
                  <c:v>0.06</c:v>
                </c:pt>
                <c:pt idx="12676">
                  <c:v>0.12</c:v>
                </c:pt>
                <c:pt idx="12677">
                  <c:v>0.06</c:v>
                </c:pt>
                <c:pt idx="12678">
                  <c:v>0.12</c:v>
                </c:pt>
                <c:pt idx="12679">
                  <c:v>0.03</c:v>
                </c:pt>
                <c:pt idx="12680">
                  <c:v>0.12</c:v>
                </c:pt>
                <c:pt idx="12681">
                  <c:v>0.06</c:v>
                </c:pt>
                <c:pt idx="12682">
                  <c:v>0.09</c:v>
                </c:pt>
                <c:pt idx="12683">
                  <c:v>0.03</c:v>
                </c:pt>
                <c:pt idx="12684">
                  <c:v>0.12</c:v>
                </c:pt>
                <c:pt idx="12685">
                  <c:v>0.03</c:v>
                </c:pt>
                <c:pt idx="12686">
                  <c:v>0.12</c:v>
                </c:pt>
                <c:pt idx="12687">
                  <c:v>0.03</c:v>
                </c:pt>
                <c:pt idx="12688">
                  <c:v>0.12</c:v>
                </c:pt>
                <c:pt idx="12689">
                  <c:v>0.03</c:v>
                </c:pt>
                <c:pt idx="12690">
                  <c:v>0.12</c:v>
                </c:pt>
                <c:pt idx="12691">
                  <c:v>0.06</c:v>
                </c:pt>
                <c:pt idx="12692">
                  <c:v>0.12</c:v>
                </c:pt>
                <c:pt idx="12693">
                  <c:v>0.03</c:v>
                </c:pt>
                <c:pt idx="12694">
                  <c:v>0.12</c:v>
                </c:pt>
                <c:pt idx="12695">
                  <c:v>0.03</c:v>
                </c:pt>
                <c:pt idx="12696">
                  <c:v>0.12</c:v>
                </c:pt>
                <c:pt idx="12697">
                  <c:v>0.06</c:v>
                </c:pt>
                <c:pt idx="12698">
                  <c:v>0.12</c:v>
                </c:pt>
                <c:pt idx="12699">
                  <c:v>0.03</c:v>
                </c:pt>
                <c:pt idx="12700">
                  <c:v>0.12</c:v>
                </c:pt>
                <c:pt idx="12701">
                  <c:v>0.03</c:v>
                </c:pt>
                <c:pt idx="12702">
                  <c:v>0.12</c:v>
                </c:pt>
                <c:pt idx="12703">
                  <c:v>0.03</c:v>
                </c:pt>
                <c:pt idx="12704">
                  <c:v>0.12</c:v>
                </c:pt>
                <c:pt idx="12705">
                  <c:v>0.03</c:v>
                </c:pt>
                <c:pt idx="12706">
                  <c:v>0.12</c:v>
                </c:pt>
                <c:pt idx="12707">
                  <c:v>0.03</c:v>
                </c:pt>
                <c:pt idx="12708">
                  <c:v>0.12</c:v>
                </c:pt>
                <c:pt idx="12709">
                  <c:v>0.03</c:v>
                </c:pt>
                <c:pt idx="12710">
                  <c:v>0.15</c:v>
                </c:pt>
                <c:pt idx="12711">
                  <c:v>0.03</c:v>
                </c:pt>
                <c:pt idx="12712">
                  <c:v>0.12</c:v>
                </c:pt>
                <c:pt idx="12713">
                  <c:v>0.03</c:v>
                </c:pt>
                <c:pt idx="12714">
                  <c:v>0.12</c:v>
                </c:pt>
                <c:pt idx="12715">
                  <c:v>0.03</c:v>
                </c:pt>
                <c:pt idx="12716">
                  <c:v>0.12</c:v>
                </c:pt>
                <c:pt idx="12717">
                  <c:v>0.03</c:v>
                </c:pt>
                <c:pt idx="12718">
                  <c:v>0.12</c:v>
                </c:pt>
                <c:pt idx="12719">
                  <c:v>0.06</c:v>
                </c:pt>
                <c:pt idx="12720">
                  <c:v>0.12</c:v>
                </c:pt>
                <c:pt idx="12721">
                  <c:v>0.03</c:v>
                </c:pt>
                <c:pt idx="12722">
                  <c:v>0.12</c:v>
                </c:pt>
                <c:pt idx="12723">
                  <c:v>0.06</c:v>
                </c:pt>
                <c:pt idx="12724">
                  <c:v>0.12</c:v>
                </c:pt>
                <c:pt idx="12725">
                  <c:v>0.06</c:v>
                </c:pt>
                <c:pt idx="12726">
                  <c:v>0.12</c:v>
                </c:pt>
                <c:pt idx="12727">
                  <c:v>0.03</c:v>
                </c:pt>
                <c:pt idx="12728">
                  <c:v>0.12</c:v>
                </c:pt>
                <c:pt idx="12729">
                  <c:v>0.03</c:v>
                </c:pt>
                <c:pt idx="12730">
                  <c:v>0.12</c:v>
                </c:pt>
                <c:pt idx="12731">
                  <c:v>0.03</c:v>
                </c:pt>
                <c:pt idx="12732">
                  <c:v>0.12</c:v>
                </c:pt>
                <c:pt idx="12733">
                  <c:v>0.03</c:v>
                </c:pt>
                <c:pt idx="12734">
                  <c:v>0.12</c:v>
                </c:pt>
                <c:pt idx="12735">
                  <c:v>0.06</c:v>
                </c:pt>
                <c:pt idx="12736">
                  <c:v>0.12</c:v>
                </c:pt>
                <c:pt idx="12737">
                  <c:v>0.03</c:v>
                </c:pt>
                <c:pt idx="12738">
                  <c:v>0.12</c:v>
                </c:pt>
                <c:pt idx="12739">
                  <c:v>0.03</c:v>
                </c:pt>
                <c:pt idx="12740">
                  <c:v>0.09</c:v>
                </c:pt>
                <c:pt idx="12741">
                  <c:v>0.06</c:v>
                </c:pt>
                <c:pt idx="12742">
                  <c:v>0.12</c:v>
                </c:pt>
                <c:pt idx="12743">
                  <c:v>0.03</c:v>
                </c:pt>
                <c:pt idx="12744">
                  <c:v>0.12</c:v>
                </c:pt>
                <c:pt idx="12745">
                  <c:v>0.03</c:v>
                </c:pt>
                <c:pt idx="12746">
                  <c:v>0.12</c:v>
                </c:pt>
                <c:pt idx="12747">
                  <c:v>0.03</c:v>
                </c:pt>
                <c:pt idx="12748">
                  <c:v>0.15</c:v>
                </c:pt>
                <c:pt idx="12749">
                  <c:v>0.03</c:v>
                </c:pt>
                <c:pt idx="12750">
                  <c:v>0.12</c:v>
                </c:pt>
                <c:pt idx="12751">
                  <c:v>0.03</c:v>
                </c:pt>
                <c:pt idx="12752">
                  <c:v>0.12</c:v>
                </c:pt>
                <c:pt idx="12753">
                  <c:v>0.03</c:v>
                </c:pt>
                <c:pt idx="12754">
                  <c:v>0.12</c:v>
                </c:pt>
                <c:pt idx="12755">
                  <c:v>0.06</c:v>
                </c:pt>
                <c:pt idx="12756">
                  <c:v>0.12</c:v>
                </c:pt>
                <c:pt idx="12757">
                  <c:v>0.03</c:v>
                </c:pt>
                <c:pt idx="12758">
                  <c:v>0.12</c:v>
                </c:pt>
                <c:pt idx="12759">
                  <c:v>0.03</c:v>
                </c:pt>
                <c:pt idx="12760">
                  <c:v>0.12</c:v>
                </c:pt>
                <c:pt idx="12761">
                  <c:v>0.06</c:v>
                </c:pt>
                <c:pt idx="12762">
                  <c:v>0.12</c:v>
                </c:pt>
                <c:pt idx="12763">
                  <c:v>0.03</c:v>
                </c:pt>
                <c:pt idx="12764">
                  <c:v>0.12</c:v>
                </c:pt>
                <c:pt idx="12765">
                  <c:v>0.06</c:v>
                </c:pt>
                <c:pt idx="12766">
                  <c:v>0.12</c:v>
                </c:pt>
                <c:pt idx="12767">
                  <c:v>0.06</c:v>
                </c:pt>
                <c:pt idx="12768">
                  <c:v>0.12</c:v>
                </c:pt>
                <c:pt idx="12769">
                  <c:v>0.03</c:v>
                </c:pt>
                <c:pt idx="12770">
                  <c:v>0.12</c:v>
                </c:pt>
                <c:pt idx="12771">
                  <c:v>0.06</c:v>
                </c:pt>
                <c:pt idx="12772">
                  <c:v>0.12</c:v>
                </c:pt>
                <c:pt idx="12773">
                  <c:v>0.09</c:v>
                </c:pt>
                <c:pt idx="12774">
                  <c:v>0.09</c:v>
                </c:pt>
                <c:pt idx="12775">
                  <c:v>0.03</c:v>
                </c:pt>
                <c:pt idx="12776">
                  <c:v>0.06</c:v>
                </c:pt>
                <c:pt idx="12777">
                  <c:v>0.03</c:v>
                </c:pt>
                <c:pt idx="12778">
                  <c:v>0.12</c:v>
                </c:pt>
                <c:pt idx="12779">
                  <c:v>0.03</c:v>
                </c:pt>
                <c:pt idx="12780">
                  <c:v>0.12</c:v>
                </c:pt>
                <c:pt idx="12781">
                  <c:v>0.03</c:v>
                </c:pt>
                <c:pt idx="12782">
                  <c:v>0.12</c:v>
                </c:pt>
                <c:pt idx="12783">
                  <c:v>0.03</c:v>
                </c:pt>
                <c:pt idx="12784">
                  <c:v>0.12</c:v>
                </c:pt>
                <c:pt idx="12785">
                  <c:v>0.03</c:v>
                </c:pt>
                <c:pt idx="12786">
                  <c:v>0.12</c:v>
                </c:pt>
                <c:pt idx="12787">
                  <c:v>0.06</c:v>
                </c:pt>
                <c:pt idx="12788">
                  <c:v>0.12</c:v>
                </c:pt>
                <c:pt idx="12789">
                  <c:v>0.03</c:v>
                </c:pt>
                <c:pt idx="12790">
                  <c:v>0.09</c:v>
                </c:pt>
                <c:pt idx="12791">
                  <c:v>0.03</c:v>
                </c:pt>
                <c:pt idx="12792">
                  <c:v>0.12</c:v>
                </c:pt>
                <c:pt idx="12793">
                  <c:v>0.03</c:v>
                </c:pt>
                <c:pt idx="12794">
                  <c:v>0.12</c:v>
                </c:pt>
                <c:pt idx="12795">
                  <c:v>0.03</c:v>
                </c:pt>
                <c:pt idx="12796">
                  <c:v>0.09</c:v>
                </c:pt>
                <c:pt idx="12797">
                  <c:v>0.06</c:v>
                </c:pt>
                <c:pt idx="12798">
                  <c:v>0.12</c:v>
                </c:pt>
                <c:pt idx="12799">
                  <c:v>0.03</c:v>
                </c:pt>
                <c:pt idx="12800">
                  <c:v>0.12</c:v>
                </c:pt>
                <c:pt idx="12801">
                  <c:v>0.03</c:v>
                </c:pt>
                <c:pt idx="12802">
                  <c:v>0.12</c:v>
                </c:pt>
                <c:pt idx="12803">
                  <c:v>0.03</c:v>
                </c:pt>
                <c:pt idx="12804">
                  <c:v>0.12</c:v>
                </c:pt>
                <c:pt idx="12805">
                  <c:v>0.03</c:v>
                </c:pt>
                <c:pt idx="12806">
                  <c:v>0.12</c:v>
                </c:pt>
                <c:pt idx="12807">
                  <c:v>0.03</c:v>
                </c:pt>
                <c:pt idx="12808">
                  <c:v>0.12</c:v>
                </c:pt>
                <c:pt idx="12809">
                  <c:v>0.03</c:v>
                </c:pt>
                <c:pt idx="12810">
                  <c:v>0.12</c:v>
                </c:pt>
                <c:pt idx="12811">
                  <c:v>0.03</c:v>
                </c:pt>
                <c:pt idx="12812">
                  <c:v>0.12</c:v>
                </c:pt>
                <c:pt idx="12813">
                  <c:v>0.03</c:v>
                </c:pt>
                <c:pt idx="12814">
                  <c:v>0.12</c:v>
                </c:pt>
                <c:pt idx="12815">
                  <c:v>0.03</c:v>
                </c:pt>
                <c:pt idx="12816">
                  <c:v>0.12</c:v>
                </c:pt>
                <c:pt idx="12817">
                  <c:v>0.06</c:v>
                </c:pt>
                <c:pt idx="12818">
                  <c:v>0.12</c:v>
                </c:pt>
                <c:pt idx="12819">
                  <c:v>0.03</c:v>
                </c:pt>
                <c:pt idx="12820">
                  <c:v>0.12</c:v>
                </c:pt>
                <c:pt idx="12821">
                  <c:v>0.03</c:v>
                </c:pt>
                <c:pt idx="12822">
                  <c:v>0.12</c:v>
                </c:pt>
                <c:pt idx="12823">
                  <c:v>0.06</c:v>
                </c:pt>
                <c:pt idx="12824">
                  <c:v>0.12</c:v>
                </c:pt>
                <c:pt idx="12825">
                  <c:v>0.03</c:v>
                </c:pt>
                <c:pt idx="12826">
                  <c:v>0.12</c:v>
                </c:pt>
                <c:pt idx="12827">
                  <c:v>0.03</c:v>
                </c:pt>
                <c:pt idx="12828">
                  <c:v>0.15</c:v>
                </c:pt>
                <c:pt idx="12829">
                  <c:v>0.06</c:v>
                </c:pt>
                <c:pt idx="12830">
                  <c:v>0.12</c:v>
                </c:pt>
                <c:pt idx="12831">
                  <c:v>0.03</c:v>
                </c:pt>
                <c:pt idx="12832">
                  <c:v>0.09</c:v>
                </c:pt>
                <c:pt idx="12833">
                  <c:v>0.03</c:v>
                </c:pt>
                <c:pt idx="12834">
                  <c:v>0.12</c:v>
                </c:pt>
                <c:pt idx="12835">
                  <c:v>0.03</c:v>
                </c:pt>
                <c:pt idx="12836">
                  <c:v>0.15</c:v>
                </c:pt>
                <c:pt idx="12837">
                  <c:v>0.06</c:v>
                </c:pt>
                <c:pt idx="12838">
                  <c:v>0.12</c:v>
                </c:pt>
                <c:pt idx="12839">
                  <c:v>0.06</c:v>
                </c:pt>
                <c:pt idx="12840">
                  <c:v>0.12</c:v>
                </c:pt>
                <c:pt idx="12841">
                  <c:v>0.03</c:v>
                </c:pt>
                <c:pt idx="12842">
                  <c:v>0.12</c:v>
                </c:pt>
                <c:pt idx="12843">
                  <c:v>0.03</c:v>
                </c:pt>
                <c:pt idx="12844">
                  <c:v>0.12</c:v>
                </c:pt>
                <c:pt idx="12845">
                  <c:v>0.06</c:v>
                </c:pt>
                <c:pt idx="12846">
                  <c:v>0.12</c:v>
                </c:pt>
                <c:pt idx="12847">
                  <c:v>0.03</c:v>
                </c:pt>
                <c:pt idx="12848">
                  <c:v>0.12</c:v>
                </c:pt>
                <c:pt idx="12849">
                  <c:v>0.03</c:v>
                </c:pt>
                <c:pt idx="12850">
                  <c:v>0.12</c:v>
                </c:pt>
                <c:pt idx="12851">
                  <c:v>0.06</c:v>
                </c:pt>
                <c:pt idx="12852">
                  <c:v>0.12</c:v>
                </c:pt>
                <c:pt idx="12853">
                  <c:v>0.03</c:v>
                </c:pt>
                <c:pt idx="12854">
                  <c:v>0.12</c:v>
                </c:pt>
                <c:pt idx="12855">
                  <c:v>0.06</c:v>
                </c:pt>
                <c:pt idx="12856">
                  <c:v>0.12</c:v>
                </c:pt>
                <c:pt idx="12857">
                  <c:v>0.03</c:v>
                </c:pt>
                <c:pt idx="12858">
                  <c:v>0.09</c:v>
                </c:pt>
                <c:pt idx="12859">
                  <c:v>0.06</c:v>
                </c:pt>
                <c:pt idx="12860">
                  <c:v>0.12</c:v>
                </c:pt>
                <c:pt idx="12861">
                  <c:v>0.03</c:v>
                </c:pt>
                <c:pt idx="12862">
                  <c:v>0.12</c:v>
                </c:pt>
                <c:pt idx="12863">
                  <c:v>0.03</c:v>
                </c:pt>
                <c:pt idx="12864">
                  <c:v>0.12</c:v>
                </c:pt>
                <c:pt idx="12865">
                  <c:v>0.03</c:v>
                </c:pt>
                <c:pt idx="12866">
                  <c:v>0.12</c:v>
                </c:pt>
                <c:pt idx="12867">
                  <c:v>0.03</c:v>
                </c:pt>
                <c:pt idx="12868">
                  <c:v>0.12</c:v>
                </c:pt>
                <c:pt idx="12869">
                  <c:v>0.03</c:v>
                </c:pt>
                <c:pt idx="12870">
                  <c:v>0.12</c:v>
                </c:pt>
                <c:pt idx="12871">
                  <c:v>0.03</c:v>
                </c:pt>
                <c:pt idx="12872">
                  <c:v>0.12</c:v>
                </c:pt>
                <c:pt idx="12873">
                  <c:v>0.03</c:v>
                </c:pt>
                <c:pt idx="12874">
                  <c:v>0.12</c:v>
                </c:pt>
                <c:pt idx="12875">
                  <c:v>0.06</c:v>
                </c:pt>
                <c:pt idx="12876">
                  <c:v>0.12</c:v>
                </c:pt>
                <c:pt idx="12877">
                  <c:v>0.06</c:v>
                </c:pt>
                <c:pt idx="12878">
                  <c:v>0.12</c:v>
                </c:pt>
                <c:pt idx="12879">
                  <c:v>0.06</c:v>
                </c:pt>
                <c:pt idx="12880">
                  <c:v>0.12</c:v>
                </c:pt>
                <c:pt idx="12881">
                  <c:v>0.03</c:v>
                </c:pt>
                <c:pt idx="12882">
                  <c:v>0.12</c:v>
                </c:pt>
                <c:pt idx="12883">
                  <c:v>0.03</c:v>
                </c:pt>
                <c:pt idx="12884">
                  <c:v>0.12</c:v>
                </c:pt>
                <c:pt idx="12885">
                  <c:v>0.03</c:v>
                </c:pt>
                <c:pt idx="12886">
                  <c:v>0.12</c:v>
                </c:pt>
                <c:pt idx="12887">
                  <c:v>0.03</c:v>
                </c:pt>
                <c:pt idx="12888">
                  <c:v>0.12</c:v>
                </c:pt>
                <c:pt idx="12889">
                  <c:v>0.03</c:v>
                </c:pt>
                <c:pt idx="12890">
                  <c:v>0.12</c:v>
                </c:pt>
                <c:pt idx="12891">
                  <c:v>0.06</c:v>
                </c:pt>
                <c:pt idx="12892">
                  <c:v>0.12</c:v>
                </c:pt>
                <c:pt idx="12893">
                  <c:v>0.09</c:v>
                </c:pt>
                <c:pt idx="12894">
                  <c:v>0.12</c:v>
                </c:pt>
                <c:pt idx="12895">
                  <c:v>0.03</c:v>
                </c:pt>
                <c:pt idx="12896">
                  <c:v>0.09</c:v>
                </c:pt>
                <c:pt idx="12897">
                  <c:v>0.03</c:v>
                </c:pt>
                <c:pt idx="12898">
                  <c:v>0.12</c:v>
                </c:pt>
                <c:pt idx="12899">
                  <c:v>0.03</c:v>
                </c:pt>
                <c:pt idx="12900">
                  <c:v>0.12</c:v>
                </c:pt>
                <c:pt idx="12901">
                  <c:v>0.06</c:v>
                </c:pt>
                <c:pt idx="12902">
                  <c:v>0.15</c:v>
                </c:pt>
                <c:pt idx="12903">
                  <c:v>0.03</c:v>
                </c:pt>
                <c:pt idx="12904">
                  <c:v>0.12</c:v>
                </c:pt>
                <c:pt idx="12905">
                  <c:v>0.03</c:v>
                </c:pt>
                <c:pt idx="12906">
                  <c:v>0.12</c:v>
                </c:pt>
                <c:pt idx="12907">
                  <c:v>0.03</c:v>
                </c:pt>
                <c:pt idx="12908">
                  <c:v>0.12</c:v>
                </c:pt>
                <c:pt idx="12909">
                  <c:v>0.03</c:v>
                </c:pt>
                <c:pt idx="12910">
                  <c:v>0.12</c:v>
                </c:pt>
                <c:pt idx="12911">
                  <c:v>0.03</c:v>
                </c:pt>
                <c:pt idx="12912">
                  <c:v>0.12</c:v>
                </c:pt>
                <c:pt idx="12913">
                  <c:v>0.03</c:v>
                </c:pt>
                <c:pt idx="12914">
                  <c:v>0.12</c:v>
                </c:pt>
                <c:pt idx="12915">
                  <c:v>0.03</c:v>
                </c:pt>
                <c:pt idx="12916">
                  <c:v>0.12</c:v>
                </c:pt>
                <c:pt idx="12917">
                  <c:v>0.03</c:v>
                </c:pt>
                <c:pt idx="12918">
                  <c:v>0.12</c:v>
                </c:pt>
                <c:pt idx="12919">
                  <c:v>0.03</c:v>
                </c:pt>
                <c:pt idx="12920">
                  <c:v>0.12</c:v>
                </c:pt>
                <c:pt idx="12921">
                  <c:v>0.06</c:v>
                </c:pt>
                <c:pt idx="12922">
                  <c:v>0.12</c:v>
                </c:pt>
                <c:pt idx="12923">
                  <c:v>0.06</c:v>
                </c:pt>
                <c:pt idx="12924">
                  <c:v>0.12</c:v>
                </c:pt>
                <c:pt idx="12925">
                  <c:v>0.06</c:v>
                </c:pt>
                <c:pt idx="12926">
                  <c:v>0.15</c:v>
                </c:pt>
                <c:pt idx="12927">
                  <c:v>0.03</c:v>
                </c:pt>
                <c:pt idx="12928">
                  <c:v>0.12</c:v>
                </c:pt>
                <c:pt idx="12929">
                  <c:v>0.03</c:v>
                </c:pt>
                <c:pt idx="12930">
                  <c:v>0.12</c:v>
                </c:pt>
                <c:pt idx="12931">
                  <c:v>0.03</c:v>
                </c:pt>
                <c:pt idx="12932">
                  <c:v>0.12</c:v>
                </c:pt>
                <c:pt idx="12933">
                  <c:v>0.06</c:v>
                </c:pt>
                <c:pt idx="12934">
                  <c:v>0.12</c:v>
                </c:pt>
                <c:pt idx="12935">
                  <c:v>0.06</c:v>
                </c:pt>
                <c:pt idx="12936">
                  <c:v>0.12</c:v>
                </c:pt>
                <c:pt idx="12937">
                  <c:v>0.03</c:v>
                </c:pt>
                <c:pt idx="12938">
                  <c:v>0.12</c:v>
                </c:pt>
                <c:pt idx="12939">
                  <c:v>0.06</c:v>
                </c:pt>
                <c:pt idx="12940">
                  <c:v>0.12</c:v>
                </c:pt>
                <c:pt idx="12941">
                  <c:v>0.03</c:v>
                </c:pt>
                <c:pt idx="12942">
                  <c:v>0.12</c:v>
                </c:pt>
                <c:pt idx="12943">
                  <c:v>0.06</c:v>
                </c:pt>
                <c:pt idx="12944">
                  <c:v>0.12</c:v>
                </c:pt>
                <c:pt idx="12945">
                  <c:v>0.06</c:v>
                </c:pt>
                <c:pt idx="12946">
                  <c:v>0.12</c:v>
                </c:pt>
                <c:pt idx="12947">
                  <c:v>0.03</c:v>
                </c:pt>
                <c:pt idx="12948">
                  <c:v>0.12</c:v>
                </c:pt>
                <c:pt idx="12949">
                  <c:v>0.03</c:v>
                </c:pt>
                <c:pt idx="12950">
                  <c:v>0.09</c:v>
                </c:pt>
                <c:pt idx="12951">
                  <c:v>0.03</c:v>
                </c:pt>
                <c:pt idx="12952">
                  <c:v>0.12</c:v>
                </c:pt>
                <c:pt idx="12953">
                  <c:v>0.03</c:v>
                </c:pt>
                <c:pt idx="12954">
                  <c:v>0.12</c:v>
                </c:pt>
                <c:pt idx="12955">
                  <c:v>0.06</c:v>
                </c:pt>
                <c:pt idx="12956">
                  <c:v>0.12</c:v>
                </c:pt>
                <c:pt idx="12957">
                  <c:v>0.03</c:v>
                </c:pt>
                <c:pt idx="12958">
                  <c:v>0.12</c:v>
                </c:pt>
                <c:pt idx="12959">
                  <c:v>0.03</c:v>
                </c:pt>
                <c:pt idx="12960">
                  <c:v>0.12</c:v>
                </c:pt>
                <c:pt idx="12961">
                  <c:v>0.03</c:v>
                </c:pt>
                <c:pt idx="12962">
                  <c:v>0.12</c:v>
                </c:pt>
                <c:pt idx="12963">
                  <c:v>0.03</c:v>
                </c:pt>
                <c:pt idx="12964">
                  <c:v>0.12</c:v>
                </c:pt>
                <c:pt idx="12965">
                  <c:v>0.03</c:v>
                </c:pt>
                <c:pt idx="12966">
                  <c:v>0.09</c:v>
                </c:pt>
                <c:pt idx="12967">
                  <c:v>0.03</c:v>
                </c:pt>
                <c:pt idx="12968">
                  <c:v>0.12</c:v>
                </c:pt>
                <c:pt idx="12969">
                  <c:v>0.06</c:v>
                </c:pt>
                <c:pt idx="12970">
                  <c:v>0.12</c:v>
                </c:pt>
                <c:pt idx="12971">
                  <c:v>0.03</c:v>
                </c:pt>
                <c:pt idx="12972">
                  <c:v>0.12</c:v>
                </c:pt>
                <c:pt idx="12973">
                  <c:v>0.03</c:v>
                </c:pt>
                <c:pt idx="12974">
                  <c:v>0.12</c:v>
                </c:pt>
                <c:pt idx="12975">
                  <c:v>0.06</c:v>
                </c:pt>
                <c:pt idx="12976">
                  <c:v>0.12</c:v>
                </c:pt>
                <c:pt idx="12977">
                  <c:v>0.03</c:v>
                </c:pt>
                <c:pt idx="12978">
                  <c:v>0.12</c:v>
                </c:pt>
                <c:pt idx="12979">
                  <c:v>0.03</c:v>
                </c:pt>
                <c:pt idx="12980">
                  <c:v>0.12</c:v>
                </c:pt>
                <c:pt idx="12981">
                  <c:v>0.06</c:v>
                </c:pt>
                <c:pt idx="12982">
                  <c:v>0.12</c:v>
                </c:pt>
                <c:pt idx="12983">
                  <c:v>0.03</c:v>
                </c:pt>
                <c:pt idx="12984">
                  <c:v>0.12</c:v>
                </c:pt>
                <c:pt idx="12985">
                  <c:v>0.06</c:v>
                </c:pt>
                <c:pt idx="12986">
                  <c:v>0.12</c:v>
                </c:pt>
                <c:pt idx="12987">
                  <c:v>0.03</c:v>
                </c:pt>
                <c:pt idx="12988">
                  <c:v>0.12</c:v>
                </c:pt>
                <c:pt idx="12989">
                  <c:v>0.06</c:v>
                </c:pt>
                <c:pt idx="12990">
                  <c:v>0.12</c:v>
                </c:pt>
                <c:pt idx="12991">
                  <c:v>0.06</c:v>
                </c:pt>
                <c:pt idx="12992">
                  <c:v>0.12</c:v>
                </c:pt>
                <c:pt idx="12993">
                  <c:v>0.03</c:v>
                </c:pt>
                <c:pt idx="12994">
                  <c:v>0.12</c:v>
                </c:pt>
                <c:pt idx="12995">
                  <c:v>0.03</c:v>
                </c:pt>
                <c:pt idx="12996">
                  <c:v>0.12</c:v>
                </c:pt>
                <c:pt idx="12997">
                  <c:v>0.03</c:v>
                </c:pt>
                <c:pt idx="12998">
                  <c:v>0.12</c:v>
                </c:pt>
                <c:pt idx="12999">
                  <c:v>0.06</c:v>
                </c:pt>
                <c:pt idx="13000">
                  <c:v>0.12</c:v>
                </c:pt>
                <c:pt idx="13001">
                  <c:v>0.06</c:v>
                </c:pt>
                <c:pt idx="13002">
                  <c:v>0.12</c:v>
                </c:pt>
                <c:pt idx="13003">
                  <c:v>0.06</c:v>
                </c:pt>
                <c:pt idx="13004">
                  <c:v>0.12</c:v>
                </c:pt>
                <c:pt idx="13005">
                  <c:v>0.03</c:v>
                </c:pt>
                <c:pt idx="13006">
                  <c:v>0.12</c:v>
                </c:pt>
                <c:pt idx="13007">
                  <c:v>0.03</c:v>
                </c:pt>
                <c:pt idx="13008">
                  <c:v>0.12</c:v>
                </c:pt>
                <c:pt idx="13009">
                  <c:v>0.06</c:v>
                </c:pt>
                <c:pt idx="13010">
                  <c:v>0.12</c:v>
                </c:pt>
                <c:pt idx="13011">
                  <c:v>0.06</c:v>
                </c:pt>
                <c:pt idx="13012">
                  <c:v>0.12</c:v>
                </c:pt>
                <c:pt idx="13013">
                  <c:v>0.09</c:v>
                </c:pt>
                <c:pt idx="13014">
                  <c:v>0.12</c:v>
                </c:pt>
                <c:pt idx="13015">
                  <c:v>0.06</c:v>
                </c:pt>
                <c:pt idx="13016">
                  <c:v>0.09</c:v>
                </c:pt>
                <c:pt idx="13017">
                  <c:v>0.06</c:v>
                </c:pt>
                <c:pt idx="13018">
                  <c:v>0.09</c:v>
                </c:pt>
                <c:pt idx="13019">
                  <c:v>0.03</c:v>
                </c:pt>
                <c:pt idx="13020">
                  <c:v>0.12</c:v>
                </c:pt>
                <c:pt idx="13021">
                  <c:v>0.03</c:v>
                </c:pt>
                <c:pt idx="13022">
                  <c:v>0.12</c:v>
                </c:pt>
                <c:pt idx="13023">
                  <c:v>0.06</c:v>
                </c:pt>
                <c:pt idx="13024">
                  <c:v>0.12</c:v>
                </c:pt>
                <c:pt idx="13025">
                  <c:v>0.03</c:v>
                </c:pt>
                <c:pt idx="13026">
                  <c:v>0.12</c:v>
                </c:pt>
                <c:pt idx="13027">
                  <c:v>0.03</c:v>
                </c:pt>
                <c:pt idx="13028">
                  <c:v>0.12</c:v>
                </c:pt>
                <c:pt idx="13029">
                  <c:v>0.03</c:v>
                </c:pt>
                <c:pt idx="13030">
                  <c:v>0.12</c:v>
                </c:pt>
                <c:pt idx="13031">
                  <c:v>0.03</c:v>
                </c:pt>
                <c:pt idx="13032">
                  <c:v>0.12</c:v>
                </c:pt>
                <c:pt idx="13033">
                  <c:v>0.03</c:v>
                </c:pt>
                <c:pt idx="13034">
                  <c:v>0.09</c:v>
                </c:pt>
                <c:pt idx="13035">
                  <c:v>0.03</c:v>
                </c:pt>
                <c:pt idx="13036">
                  <c:v>0.12</c:v>
                </c:pt>
                <c:pt idx="13037">
                  <c:v>0.03</c:v>
                </c:pt>
                <c:pt idx="13038">
                  <c:v>0.09</c:v>
                </c:pt>
                <c:pt idx="13039">
                  <c:v>0.03</c:v>
                </c:pt>
                <c:pt idx="13040">
                  <c:v>0.12</c:v>
                </c:pt>
                <c:pt idx="13041">
                  <c:v>0.06</c:v>
                </c:pt>
                <c:pt idx="13042">
                  <c:v>0.12</c:v>
                </c:pt>
                <c:pt idx="13043">
                  <c:v>0.06</c:v>
                </c:pt>
                <c:pt idx="13044">
                  <c:v>0.12</c:v>
                </c:pt>
                <c:pt idx="13045">
                  <c:v>0.06</c:v>
                </c:pt>
                <c:pt idx="13046">
                  <c:v>0.12</c:v>
                </c:pt>
                <c:pt idx="13047">
                  <c:v>0.03</c:v>
                </c:pt>
                <c:pt idx="13048">
                  <c:v>0.12</c:v>
                </c:pt>
                <c:pt idx="13049">
                  <c:v>0.03</c:v>
                </c:pt>
                <c:pt idx="13050">
                  <c:v>0.12</c:v>
                </c:pt>
                <c:pt idx="13051">
                  <c:v>0.06</c:v>
                </c:pt>
                <c:pt idx="13052">
                  <c:v>0.12</c:v>
                </c:pt>
                <c:pt idx="13053">
                  <c:v>0.06</c:v>
                </c:pt>
                <c:pt idx="13054">
                  <c:v>0.15</c:v>
                </c:pt>
                <c:pt idx="13055">
                  <c:v>0.03</c:v>
                </c:pt>
                <c:pt idx="13056">
                  <c:v>0.12</c:v>
                </c:pt>
                <c:pt idx="13057">
                  <c:v>0.03</c:v>
                </c:pt>
                <c:pt idx="13058">
                  <c:v>0.12</c:v>
                </c:pt>
                <c:pt idx="13059">
                  <c:v>0.06</c:v>
                </c:pt>
                <c:pt idx="13060">
                  <c:v>0.12</c:v>
                </c:pt>
                <c:pt idx="13061">
                  <c:v>0.06</c:v>
                </c:pt>
                <c:pt idx="13062">
                  <c:v>0.12</c:v>
                </c:pt>
                <c:pt idx="13063">
                  <c:v>0.03</c:v>
                </c:pt>
                <c:pt idx="13064">
                  <c:v>0.12</c:v>
                </c:pt>
                <c:pt idx="13065">
                  <c:v>0.03</c:v>
                </c:pt>
                <c:pt idx="13066">
                  <c:v>0.12</c:v>
                </c:pt>
                <c:pt idx="13067">
                  <c:v>0.03</c:v>
                </c:pt>
                <c:pt idx="13068">
                  <c:v>0.12</c:v>
                </c:pt>
                <c:pt idx="13069">
                  <c:v>0.03</c:v>
                </c:pt>
                <c:pt idx="13070">
                  <c:v>0.12</c:v>
                </c:pt>
                <c:pt idx="13071">
                  <c:v>0.03</c:v>
                </c:pt>
                <c:pt idx="13072">
                  <c:v>0.12</c:v>
                </c:pt>
                <c:pt idx="13073">
                  <c:v>0.03</c:v>
                </c:pt>
                <c:pt idx="13074">
                  <c:v>0.12</c:v>
                </c:pt>
                <c:pt idx="13075">
                  <c:v>0.06</c:v>
                </c:pt>
                <c:pt idx="13076">
                  <c:v>0.12</c:v>
                </c:pt>
                <c:pt idx="13077">
                  <c:v>0.03</c:v>
                </c:pt>
                <c:pt idx="13078">
                  <c:v>0.12</c:v>
                </c:pt>
                <c:pt idx="13079">
                  <c:v>0.03</c:v>
                </c:pt>
                <c:pt idx="13080">
                  <c:v>0.12</c:v>
                </c:pt>
                <c:pt idx="13081">
                  <c:v>0.06</c:v>
                </c:pt>
                <c:pt idx="13082">
                  <c:v>0.12</c:v>
                </c:pt>
                <c:pt idx="13083">
                  <c:v>0.06</c:v>
                </c:pt>
                <c:pt idx="13084">
                  <c:v>0.12</c:v>
                </c:pt>
                <c:pt idx="13085">
                  <c:v>0.03</c:v>
                </c:pt>
                <c:pt idx="13086">
                  <c:v>0.12</c:v>
                </c:pt>
                <c:pt idx="13087">
                  <c:v>0.03</c:v>
                </c:pt>
                <c:pt idx="13088">
                  <c:v>0.12</c:v>
                </c:pt>
                <c:pt idx="13089">
                  <c:v>0.03</c:v>
                </c:pt>
                <c:pt idx="13090">
                  <c:v>0.12</c:v>
                </c:pt>
                <c:pt idx="13091">
                  <c:v>0.03</c:v>
                </c:pt>
                <c:pt idx="13092">
                  <c:v>0.12</c:v>
                </c:pt>
                <c:pt idx="13093">
                  <c:v>0.03</c:v>
                </c:pt>
                <c:pt idx="13094">
                  <c:v>0.12</c:v>
                </c:pt>
                <c:pt idx="13095">
                  <c:v>0.03</c:v>
                </c:pt>
                <c:pt idx="13096">
                  <c:v>0.09</c:v>
                </c:pt>
                <c:pt idx="13097">
                  <c:v>0.03</c:v>
                </c:pt>
                <c:pt idx="13098">
                  <c:v>0.12</c:v>
                </c:pt>
                <c:pt idx="13099">
                  <c:v>0.03</c:v>
                </c:pt>
                <c:pt idx="13100">
                  <c:v>0.12</c:v>
                </c:pt>
                <c:pt idx="13101">
                  <c:v>0.03</c:v>
                </c:pt>
                <c:pt idx="13102">
                  <c:v>0.15</c:v>
                </c:pt>
                <c:pt idx="13103">
                  <c:v>0.06</c:v>
                </c:pt>
                <c:pt idx="13104">
                  <c:v>0.12</c:v>
                </c:pt>
                <c:pt idx="13105">
                  <c:v>0.03</c:v>
                </c:pt>
                <c:pt idx="13106">
                  <c:v>0.12</c:v>
                </c:pt>
                <c:pt idx="13107">
                  <c:v>0.03</c:v>
                </c:pt>
                <c:pt idx="13108">
                  <c:v>0.15</c:v>
                </c:pt>
                <c:pt idx="13109">
                  <c:v>0.03</c:v>
                </c:pt>
                <c:pt idx="13110">
                  <c:v>0.15</c:v>
                </c:pt>
                <c:pt idx="13111">
                  <c:v>0.03</c:v>
                </c:pt>
                <c:pt idx="13112">
                  <c:v>0.12</c:v>
                </c:pt>
                <c:pt idx="13113">
                  <c:v>0.03</c:v>
                </c:pt>
                <c:pt idx="13114">
                  <c:v>0.12</c:v>
                </c:pt>
                <c:pt idx="13115">
                  <c:v>0.06</c:v>
                </c:pt>
                <c:pt idx="13116">
                  <c:v>0.09</c:v>
                </c:pt>
                <c:pt idx="13117">
                  <c:v>0.03</c:v>
                </c:pt>
                <c:pt idx="13118">
                  <c:v>0.12</c:v>
                </c:pt>
                <c:pt idx="13119">
                  <c:v>0.03</c:v>
                </c:pt>
                <c:pt idx="13120">
                  <c:v>0.12</c:v>
                </c:pt>
                <c:pt idx="13121">
                  <c:v>0.03</c:v>
                </c:pt>
                <c:pt idx="13122">
                  <c:v>0.12</c:v>
                </c:pt>
                <c:pt idx="13123">
                  <c:v>0.03</c:v>
                </c:pt>
                <c:pt idx="13124">
                  <c:v>0.12</c:v>
                </c:pt>
                <c:pt idx="13125">
                  <c:v>0.03</c:v>
                </c:pt>
                <c:pt idx="13126">
                  <c:v>0.12</c:v>
                </c:pt>
                <c:pt idx="13127">
                  <c:v>0.03</c:v>
                </c:pt>
                <c:pt idx="13128">
                  <c:v>0.15</c:v>
                </c:pt>
                <c:pt idx="13129">
                  <c:v>0.03</c:v>
                </c:pt>
                <c:pt idx="13130">
                  <c:v>0.15</c:v>
                </c:pt>
                <c:pt idx="13131">
                  <c:v>0.03</c:v>
                </c:pt>
                <c:pt idx="13132">
                  <c:v>0.12</c:v>
                </c:pt>
                <c:pt idx="13133">
                  <c:v>0.09</c:v>
                </c:pt>
                <c:pt idx="13134">
                  <c:v>0.12</c:v>
                </c:pt>
                <c:pt idx="13135">
                  <c:v>0.03</c:v>
                </c:pt>
                <c:pt idx="13136">
                  <c:v>0.06</c:v>
                </c:pt>
                <c:pt idx="13137">
                  <c:v>0.03</c:v>
                </c:pt>
                <c:pt idx="13138">
                  <c:v>0.12</c:v>
                </c:pt>
                <c:pt idx="13139">
                  <c:v>0.06</c:v>
                </c:pt>
                <c:pt idx="13140">
                  <c:v>0.12</c:v>
                </c:pt>
                <c:pt idx="13141">
                  <c:v>0.03</c:v>
                </c:pt>
                <c:pt idx="13142">
                  <c:v>0.12</c:v>
                </c:pt>
                <c:pt idx="13143">
                  <c:v>0.03</c:v>
                </c:pt>
                <c:pt idx="13144">
                  <c:v>0.12</c:v>
                </c:pt>
                <c:pt idx="13145">
                  <c:v>0.03</c:v>
                </c:pt>
                <c:pt idx="13146">
                  <c:v>0.09</c:v>
                </c:pt>
                <c:pt idx="13147">
                  <c:v>0.03</c:v>
                </c:pt>
                <c:pt idx="13148">
                  <c:v>0.12</c:v>
                </c:pt>
                <c:pt idx="13149">
                  <c:v>0.03</c:v>
                </c:pt>
                <c:pt idx="13150">
                  <c:v>0.12</c:v>
                </c:pt>
                <c:pt idx="13151">
                  <c:v>0.03</c:v>
                </c:pt>
                <c:pt idx="13152">
                  <c:v>0.09</c:v>
                </c:pt>
                <c:pt idx="13153">
                  <c:v>0.03</c:v>
                </c:pt>
                <c:pt idx="13154">
                  <c:v>0.12</c:v>
                </c:pt>
                <c:pt idx="13155">
                  <c:v>0.06</c:v>
                </c:pt>
                <c:pt idx="13156">
                  <c:v>0.12</c:v>
                </c:pt>
                <c:pt idx="13157">
                  <c:v>0.03</c:v>
                </c:pt>
                <c:pt idx="13158">
                  <c:v>0.12</c:v>
                </c:pt>
                <c:pt idx="13159">
                  <c:v>0.06</c:v>
                </c:pt>
                <c:pt idx="13160">
                  <c:v>0.12</c:v>
                </c:pt>
                <c:pt idx="13161">
                  <c:v>0.03</c:v>
                </c:pt>
                <c:pt idx="13162">
                  <c:v>0.12</c:v>
                </c:pt>
                <c:pt idx="13163">
                  <c:v>0.03</c:v>
                </c:pt>
                <c:pt idx="13164">
                  <c:v>0.12</c:v>
                </c:pt>
                <c:pt idx="13165">
                  <c:v>0.06</c:v>
                </c:pt>
                <c:pt idx="13166">
                  <c:v>0.12</c:v>
                </c:pt>
                <c:pt idx="13167">
                  <c:v>0.03</c:v>
                </c:pt>
                <c:pt idx="13168">
                  <c:v>0.12</c:v>
                </c:pt>
                <c:pt idx="13169">
                  <c:v>0.06</c:v>
                </c:pt>
                <c:pt idx="13170">
                  <c:v>0.12</c:v>
                </c:pt>
                <c:pt idx="13171">
                  <c:v>0.03</c:v>
                </c:pt>
                <c:pt idx="13172">
                  <c:v>0.12</c:v>
                </c:pt>
                <c:pt idx="13173">
                  <c:v>0.06</c:v>
                </c:pt>
                <c:pt idx="13174">
                  <c:v>0.12</c:v>
                </c:pt>
                <c:pt idx="13175">
                  <c:v>0.03</c:v>
                </c:pt>
                <c:pt idx="13176">
                  <c:v>0.12</c:v>
                </c:pt>
                <c:pt idx="13177">
                  <c:v>0.06</c:v>
                </c:pt>
                <c:pt idx="13178">
                  <c:v>0.12</c:v>
                </c:pt>
                <c:pt idx="13179">
                  <c:v>0.03</c:v>
                </c:pt>
                <c:pt idx="13180">
                  <c:v>0.12</c:v>
                </c:pt>
                <c:pt idx="13181">
                  <c:v>0.03</c:v>
                </c:pt>
                <c:pt idx="13182">
                  <c:v>0.12</c:v>
                </c:pt>
                <c:pt idx="13183">
                  <c:v>0.06</c:v>
                </c:pt>
                <c:pt idx="13184">
                  <c:v>0.12</c:v>
                </c:pt>
                <c:pt idx="13185">
                  <c:v>0.06</c:v>
                </c:pt>
                <c:pt idx="13186">
                  <c:v>0.15</c:v>
                </c:pt>
                <c:pt idx="13187">
                  <c:v>0.03</c:v>
                </c:pt>
                <c:pt idx="13188">
                  <c:v>0.12</c:v>
                </c:pt>
                <c:pt idx="13189">
                  <c:v>0.03</c:v>
                </c:pt>
                <c:pt idx="13190">
                  <c:v>0.12</c:v>
                </c:pt>
                <c:pt idx="13191">
                  <c:v>0.03</c:v>
                </c:pt>
                <c:pt idx="13192">
                  <c:v>0.12</c:v>
                </c:pt>
                <c:pt idx="13193">
                  <c:v>0.03</c:v>
                </c:pt>
                <c:pt idx="13194">
                  <c:v>0.12</c:v>
                </c:pt>
                <c:pt idx="13195">
                  <c:v>0.06</c:v>
                </c:pt>
                <c:pt idx="13196">
                  <c:v>0.12</c:v>
                </c:pt>
                <c:pt idx="13197">
                  <c:v>0.03</c:v>
                </c:pt>
                <c:pt idx="13198">
                  <c:v>0.12</c:v>
                </c:pt>
                <c:pt idx="13199">
                  <c:v>0.06</c:v>
                </c:pt>
                <c:pt idx="13200">
                  <c:v>0.12</c:v>
                </c:pt>
                <c:pt idx="13201">
                  <c:v>0.03</c:v>
                </c:pt>
                <c:pt idx="13202">
                  <c:v>0.12</c:v>
                </c:pt>
                <c:pt idx="13203">
                  <c:v>0.03</c:v>
                </c:pt>
                <c:pt idx="13204">
                  <c:v>0.12</c:v>
                </c:pt>
                <c:pt idx="13205">
                  <c:v>0.03</c:v>
                </c:pt>
                <c:pt idx="13206">
                  <c:v>0.12</c:v>
                </c:pt>
                <c:pt idx="13207">
                  <c:v>0.06</c:v>
                </c:pt>
                <c:pt idx="13208">
                  <c:v>0.12</c:v>
                </c:pt>
                <c:pt idx="13209">
                  <c:v>0.03</c:v>
                </c:pt>
                <c:pt idx="13210">
                  <c:v>0.12</c:v>
                </c:pt>
                <c:pt idx="13211">
                  <c:v>0.03</c:v>
                </c:pt>
                <c:pt idx="13212">
                  <c:v>0.09</c:v>
                </c:pt>
                <c:pt idx="13213">
                  <c:v>0.03</c:v>
                </c:pt>
                <c:pt idx="13214">
                  <c:v>0.12</c:v>
                </c:pt>
                <c:pt idx="13215">
                  <c:v>0.03</c:v>
                </c:pt>
                <c:pt idx="13216">
                  <c:v>0.12</c:v>
                </c:pt>
                <c:pt idx="13217">
                  <c:v>0.03</c:v>
                </c:pt>
                <c:pt idx="13218">
                  <c:v>0.12</c:v>
                </c:pt>
                <c:pt idx="13219">
                  <c:v>0.03</c:v>
                </c:pt>
                <c:pt idx="13220">
                  <c:v>0.12</c:v>
                </c:pt>
                <c:pt idx="13221">
                  <c:v>0.03</c:v>
                </c:pt>
                <c:pt idx="13222">
                  <c:v>0.09</c:v>
                </c:pt>
                <c:pt idx="13223">
                  <c:v>0.03</c:v>
                </c:pt>
                <c:pt idx="13224">
                  <c:v>0.12</c:v>
                </c:pt>
                <c:pt idx="13225">
                  <c:v>0.03</c:v>
                </c:pt>
                <c:pt idx="13226">
                  <c:v>0.12</c:v>
                </c:pt>
                <c:pt idx="13227">
                  <c:v>0.03</c:v>
                </c:pt>
                <c:pt idx="13228">
                  <c:v>0.12</c:v>
                </c:pt>
                <c:pt idx="13229">
                  <c:v>0.03</c:v>
                </c:pt>
                <c:pt idx="13230">
                  <c:v>0.12</c:v>
                </c:pt>
                <c:pt idx="13231">
                  <c:v>0.03</c:v>
                </c:pt>
                <c:pt idx="13232">
                  <c:v>0.12</c:v>
                </c:pt>
                <c:pt idx="13233">
                  <c:v>0.03</c:v>
                </c:pt>
                <c:pt idx="13234">
                  <c:v>0.12</c:v>
                </c:pt>
                <c:pt idx="13235">
                  <c:v>0.06</c:v>
                </c:pt>
                <c:pt idx="13236">
                  <c:v>0.12</c:v>
                </c:pt>
                <c:pt idx="13237">
                  <c:v>0.03</c:v>
                </c:pt>
                <c:pt idx="13238">
                  <c:v>0.12</c:v>
                </c:pt>
                <c:pt idx="13239">
                  <c:v>0.03</c:v>
                </c:pt>
                <c:pt idx="13240">
                  <c:v>0.12</c:v>
                </c:pt>
                <c:pt idx="13241">
                  <c:v>0.03</c:v>
                </c:pt>
                <c:pt idx="13242">
                  <c:v>0.12</c:v>
                </c:pt>
                <c:pt idx="13243">
                  <c:v>0.03</c:v>
                </c:pt>
                <c:pt idx="13244">
                  <c:v>0.12</c:v>
                </c:pt>
                <c:pt idx="13245">
                  <c:v>0.03</c:v>
                </c:pt>
                <c:pt idx="13246">
                  <c:v>0.12</c:v>
                </c:pt>
                <c:pt idx="13247">
                  <c:v>0.03</c:v>
                </c:pt>
                <c:pt idx="13248">
                  <c:v>0.12</c:v>
                </c:pt>
                <c:pt idx="13249">
                  <c:v>0.03</c:v>
                </c:pt>
                <c:pt idx="13250">
                  <c:v>0.12</c:v>
                </c:pt>
                <c:pt idx="13251">
                  <c:v>0.03</c:v>
                </c:pt>
                <c:pt idx="13252">
                  <c:v>0.09</c:v>
                </c:pt>
                <c:pt idx="13253">
                  <c:v>0.09</c:v>
                </c:pt>
                <c:pt idx="13254">
                  <c:v>0.09</c:v>
                </c:pt>
                <c:pt idx="13255">
                  <c:v>0.03</c:v>
                </c:pt>
                <c:pt idx="13256">
                  <c:v>0.09</c:v>
                </c:pt>
                <c:pt idx="13257">
                  <c:v>0.03</c:v>
                </c:pt>
                <c:pt idx="13258">
                  <c:v>0.09</c:v>
                </c:pt>
                <c:pt idx="13259">
                  <c:v>0.03</c:v>
                </c:pt>
                <c:pt idx="13260">
                  <c:v>0.12</c:v>
                </c:pt>
                <c:pt idx="13261">
                  <c:v>0.03</c:v>
                </c:pt>
                <c:pt idx="13262">
                  <c:v>0.12</c:v>
                </c:pt>
                <c:pt idx="13263">
                  <c:v>0.03</c:v>
                </c:pt>
                <c:pt idx="13264">
                  <c:v>0.12</c:v>
                </c:pt>
                <c:pt idx="13265">
                  <c:v>0.06</c:v>
                </c:pt>
                <c:pt idx="13266">
                  <c:v>0.12</c:v>
                </c:pt>
                <c:pt idx="13267">
                  <c:v>0.03</c:v>
                </c:pt>
                <c:pt idx="13268">
                  <c:v>0.09</c:v>
                </c:pt>
                <c:pt idx="13269">
                  <c:v>0.03</c:v>
                </c:pt>
                <c:pt idx="13270">
                  <c:v>0.12</c:v>
                </c:pt>
                <c:pt idx="13271">
                  <c:v>0.03</c:v>
                </c:pt>
                <c:pt idx="13272">
                  <c:v>0.09</c:v>
                </c:pt>
                <c:pt idx="13273">
                  <c:v>0.03</c:v>
                </c:pt>
                <c:pt idx="13274">
                  <c:v>0.09</c:v>
                </c:pt>
                <c:pt idx="13275">
                  <c:v>0.06</c:v>
                </c:pt>
                <c:pt idx="13276">
                  <c:v>0.12</c:v>
                </c:pt>
                <c:pt idx="13277">
                  <c:v>0.03</c:v>
                </c:pt>
                <c:pt idx="13278">
                  <c:v>0.12</c:v>
                </c:pt>
                <c:pt idx="13279">
                  <c:v>0.06</c:v>
                </c:pt>
                <c:pt idx="13280">
                  <c:v>0.12</c:v>
                </c:pt>
                <c:pt idx="13281">
                  <c:v>0.06</c:v>
                </c:pt>
                <c:pt idx="13282">
                  <c:v>0.12</c:v>
                </c:pt>
                <c:pt idx="13283">
                  <c:v>0.03</c:v>
                </c:pt>
                <c:pt idx="13284">
                  <c:v>0.12</c:v>
                </c:pt>
                <c:pt idx="13285">
                  <c:v>0.06</c:v>
                </c:pt>
                <c:pt idx="13286">
                  <c:v>0.12</c:v>
                </c:pt>
                <c:pt idx="13287">
                  <c:v>0.03</c:v>
                </c:pt>
                <c:pt idx="13288">
                  <c:v>0.12</c:v>
                </c:pt>
                <c:pt idx="13289">
                  <c:v>0.03</c:v>
                </c:pt>
                <c:pt idx="13290">
                  <c:v>0.12</c:v>
                </c:pt>
                <c:pt idx="13291">
                  <c:v>0.03</c:v>
                </c:pt>
                <c:pt idx="13292">
                  <c:v>0.12</c:v>
                </c:pt>
                <c:pt idx="13293">
                  <c:v>0.03</c:v>
                </c:pt>
                <c:pt idx="13294">
                  <c:v>0.12</c:v>
                </c:pt>
                <c:pt idx="13295">
                  <c:v>0.03</c:v>
                </c:pt>
                <c:pt idx="13296">
                  <c:v>0.12</c:v>
                </c:pt>
                <c:pt idx="13297">
                  <c:v>0.03</c:v>
                </c:pt>
                <c:pt idx="13298">
                  <c:v>0.12</c:v>
                </c:pt>
                <c:pt idx="13299">
                  <c:v>0.03</c:v>
                </c:pt>
                <c:pt idx="13300">
                  <c:v>0.12</c:v>
                </c:pt>
                <c:pt idx="13301">
                  <c:v>0.03</c:v>
                </c:pt>
                <c:pt idx="13302">
                  <c:v>0.12</c:v>
                </c:pt>
                <c:pt idx="13303">
                  <c:v>0.03</c:v>
                </c:pt>
                <c:pt idx="13304">
                  <c:v>0.12</c:v>
                </c:pt>
                <c:pt idx="13305">
                  <c:v>0.03</c:v>
                </c:pt>
                <c:pt idx="13306">
                  <c:v>0.12</c:v>
                </c:pt>
                <c:pt idx="13307">
                  <c:v>0.03</c:v>
                </c:pt>
                <c:pt idx="13308">
                  <c:v>0.12</c:v>
                </c:pt>
                <c:pt idx="13309">
                  <c:v>0.03</c:v>
                </c:pt>
                <c:pt idx="13310">
                  <c:v>0.12</c:v>
                </c:pt>
                <c:pt idx="13311">
                  <c:v>0.03</c:v>
                </c:pt>
                <c:pt idx="13312">
                  <c:v>0.12</c:v>
                </c:pt>
                <c:pt idx="13313">
                  <c:v>0.03</c:v>
                </c:pt>
                <c:pt idx="13314">
                  <c:v>0.12</c:v>
                </c:pt>
                <c:pt idx="13315">
                  <c:v>0.06</c:v>
                </c:pt>
                <c:pt idx="13316">
                  <c:v>0.12</c:v>
                </c:pt>
                <c:pt idx="13317">
                  <c:v>0.03</c:v>
                </c:pt>
                <c:pt idx="13318">
                  <c:v>0.12</c:v>
                </c:pt>
                <c:pt idx="13319">
                  <c:v>0.03</c:v>
                </c:pt>
                <c:pt idx="13320">
                  <c:v>0.12</c:v>
                </c:pt>
                <c:pt idx="13321">
                  <c:v>0.03</c:v>
                </c:pt>
                <c:pt idx="13322">
                  <c:v>0.12</c:v>
                </c:pt>
                <c:pt idx="13323">
                  <c:v>0.03</c:v>
                </c:pt>
                <c:pt idx="13324">
                  <c:v>0.09</c:v>
                </c:pt>
                <c:pt idx="13325">
                  <c:v>0.03</c:v>
                </c:pt>
                <c:pt idx="13326">
                  <c:v>0.12</c:v>
                </c:pt>
                <c:pt idx="13327">
                  <c:v>0.06</c:v>
                </c:pt>
                <c:pt idx="13328">
                  <c:v>0.12</c:v>
                </c:pt>
                <c:pt idx="13329">
                  <c:v>0.03</c:v>
                </c:pt>
                <c:pt idx="13330">
                  <c:v>0.12</c:v>
                </c:pt>
                <c:pt idx="13331">
                  <c:v>0.03</c:v>
                </c:pt>
                <c:pt idx="13332">
                  <c:v>0.12</c:v>
                </c:pt>
                <c:pt idx="13333">
                  <c:v>0.06</c:v>
                </c:pt>
                <c:pt idx="13334">
                  <c:v>0.15</c:v>
                </c:pt>
                <c:pt idx="13335">
                  <c:v>0.03</c:v>
                </c:pt>
                <c:pt idx="13336">
                  <c:v>0.12</c:v>
                </c:pt>
                <c:pt idx="13337">
                  <c:v>0.03</c:v>
                </c:pt>
                <c:pt idx="13338">
                  <c:v>0.09</c:v>
                </c:pt>
                <c:pt idx="13339">
                  <c:v>0.03</c:v>
                </c:pt>
                <c:pt idx="13340">
                  <c:v>0.09</c:v>
                </c:pt>
                <c:pt idx="13341">
                  <c:v>0.03</c:v>
                </c:pt>
                <c:pt idx="13342">
                  <c:v>0.12</c:v>
                </c:pt>
                <c:pt idx="13343">
                  <c:v>0.03</c:v>
                </c:pt>
                <c:pt idx="13344">
                  <c:v>0.12</c:v>
                </c:pt>
                <c:pt idx="13345">
                  <c:v>0.03</c:v>
                </c:pt>
                <c:pt idx="13346">
                  <c:v>0.12</c:v>
                </c:pt>
                <c:pt idx="13347">
                  <c:v>0.03</c:v>
                </c:pt>
                <c:pt idx="13348">
                  <c:v>0.09</c:v>
                </c:pt>
                <c:pt idx="13349">
                  <c:v>0.03</c:v>
                </c:pt>
                <c:pt idx="13350">
                  <c:v>0.12</c:v>
                </c:pt>
                <c:pt idx="13351">
                  <c:v>0.03</c:v>
                </c:pt>
                <c:pt idx="13352">
                  <c:v>0.12</c:v>
                </c:pt>
                <c:pt idx="13353">
                  <c:v>0.03</c:v>
                </c:pt>
                <c:pt idx="13354">
                  <c:v>0.12</c:v>
                </c:pt>
                <c:pt idx="13355">
                  <c:v>0.03</c:v>
                </c:pt>
                <c:pt idx="13356">
                  <c:v>0.09</c:v>
                </c:pt>
                <c:pt idx="13357">
                  <c:v>0.06</c:v>
                </c:pt>
                <c:pt idx="13358">
                  <c:v>0.12</c:v>
                </c:pt>
                <c:pt idx="13359">
                  <c:v>0.06</c:v>
                </c:pt>
                <c:pt idx="13360">
                  <c:v>0.12</c:v>
                </c:pt>
                <c:pt idx="13361">
                  <c:v>0.03</c:v>
                </c:pt>
                <c:pt idx="13362">
                  <c:v>0.09</c:v>
                </c:pt>
                <c:pt idx="13363">
                  <c:v>0.03</c:v>
                </c:pt>
                <c:pt idx="13364">
                  <c:v>0.12</c:v>
                </c:pt>
                <c:pt idx="13365">
                  <c:v>0.03</c:v>
                </c:pt>
                <c:pt idx="13366">
                  <c:v>0.12</c:v>
                </c:pt>
                <c:pt idx="13367">
                  <c:v>0.03</c:v>
                </c:pt>
                <c:pt idx="13368">
                  <c:v>0.09</c:v>
                </c:pt>
                <c:pt idx="13369">
                  <c:v>0.03</c:v>
                </c:pt>
                <c:pt idx="13370">
                  <c:v>0.12</c:v>
                </c:pt>
                <c:pt idx="13371">
                  <c:v>0.03</c:v>
                </c:pt>
                <c:pt idx="13372">
                  <c:v>0.12</c:v>
                </c:pt>
                <c:pt idx="13373">
                  <c:v>0.09</c:v>
                </c:pt>
                <c:pt idx="13374">
                  <c:v>0.09</c:v>
                </c:pt>
                <c:pt idx="13375">
                  <c:v>0.03</c:v>
                </c:pt>
                <c:pt idx="13376">
                  <c:v>0.12</c:v>
                </c:pt>
                <c:pt idx="13377">
                  <c:v>0.03</c:v>
                </c:pt>
                <c:pt idx="13378">
                  <c:v>0.12</c:v>
                </c:pt>
                <c:pt idx="13379">
                  <c:v>0.03</c:v>
                </c:pt>
                <c:pt idx="13380">
                  <c:v>0.12</c:v>
                </c:pt>
                <c:pt idx="13381">
                  <c:v>0.03</c:v>
                </c:pt>
                <c:pt idx="13382">
                  <c:v>0.12</c:v>
                </c:pt>
                <c:pt idx="13383">
                  <c:v>0.03</c:v>
                </c:pt>
                <c:pt idx="13384">
                  <c:v>0.12</c:v>
                </c:pt>
                <c:pt idx="13385">
                  <c:v>0.03</c:v>
                </c:pt>
                <c:pt idx="13386">
                  <c:v>0.12</c:v>
                </c:pt>
                <c:pt idx="13387">
                  <c:v>0.03</c:v>
                </c:pt>
                <c:pt idx="13388">
                  <c:v>0.09</c:v>
                </c:pt>
                <c:pt idx="13389">
                  <c:v>0.03</c:v>
                </c:pt>
                <c:pt idx="13390">
                  <c:v>0.12</c:v>
                </c:pt>
                <c:pt idx="13391">
                  <c:v>0.03</c:v>
                </c:pt>
                <c:pt idx="13392">
                  <c:v>0.12</c:v>
                </c:pt>
                <c:pt idx="13393">
                  <c:v>0.06</c:v>
                </c:pt>
                <c:pt idx="13394">
                  <c:v>0.09</c:v>
                </c:pt>
                <c:pt idx="13395">
                  <c:v>0.03</c:v>
                </c:pt>
                <c:pt idx="13396">
                  <c:v>0.12</c:v>
                </c:pt>
                <c:pt idx="13397">
                  <c:v>0.03</c:v>
                </c:pt>
                <c:pt idx="13398">
                  <c:v>0.12</c:v>
                </c:pt>
                <c:pt idx="13399">
                  <c:v>0.03</c:v>
                </c:pt>
                <c:pt idx="13400">
                  <c:v>0.12</c:v>
                </c:pt>
                <c:pt idx="13401">
                  <c:v>0.03</c:v>
                </c:pt>
                <c:pt idx="13402">
                  <c:v>0.12</c:v>
                </c:pt>
                <c:pt idx="13403">
                  <c:v>0.03</c:v>
                </c:pt>
                <c:pt idx="13404">
                  <c:v>0.12</c:v>
                </c:pt>
                <c:pt idx="13405">
                  <c:v>0.03</c:v>
                </c:pt>
                <c:pt idx="13406">
                  <c:v>0.12</c:v>
                </c:pt>
                <c:pt idx="13407">
                  <c:v>0.03</c:v>
                </c:pt>
                <c:pt idx="13408">
                  <c:v>0.12</c:v>
                </c:pt>
                <c:pt idx="13409">
                  <c:v>0.06</c:v>
                </c:pt>
                <c:pt idx="13410">
                  <c:v>0.12</c:v>
                </c:pt>
                <c:pt idx="13411">
                  <c:v>0.06</c:v>
                </c:pt>
                <c:pt idx="13412">
                  <c:v>0.12</c:v>
                </c:pt>
                <c:pt idx="13413">
                  <c:v>0.03</c:v>
                </c:pt>
                <c:pt idx="13414">
                  <c:v>0.12</c:v>
                </c:pt>
                <c:pt idx="13415">
                  <c:v>0.06</c:v>
                </c:pt>
                <c:pt idx="13416">
                  <c:v>0.12</c:v>
                </c:pt>
                <c:pt idx="13417">
                  <c:v>0.03</c:v>
                </c:pt>
                <c:pt idx="13418">
                  <c:v>0.12</c:v>
                </c:pt>
                <c:pt idx="13419">
                  <c:v>0.03</c:v>
                </c:pt>
                <c:pt idx="13420">
                  <c:v>0.12</c:v>
                </c:pt>
                <c:pt idx="13421">
                  <c:v>0.06</c:v>
                </c:pt>
                <c:pt idx="13422">
                  <c:v>0.12</c:v>
                </c:pt>
                <c:pt idx="13423">
                  <c:v>0.03</c:v>
                </c:pt>
                <c:pt idx="13424">
                  <c:v>0.12</c:v>
                </c:pt>
                <c:pt idx="13425">
                  <c:v>0.03</c:v>
                </c:pt>
                <c:pt idx="13426">
                  <c:v>0.12</c:v>
                </c:pt>
                <c:pt idx="13427">
                  <c:v>0.03</c:v>
                </c:pt>
                <c:pt idx="13428">
                  <c:v>0.12</c:v>
                </c:pt>
                <c:pt idx="13429">
                  <c:v>0.03</c:v>
                </c:pt>
                <c:pt idx="13430">
                  <c:v>0.12</c:v>
                </c:pt>
                <c:pt idx="13431">
                  <c:v>0.03</c:v>
                </c:pt>
                <c:pt idx="13432">
                  <c:v>0.12</c:v>
                </c:pt>
                <c:pt idx="13433">
                  <c:v>0.06</c:v>
                </c:pt>
                <c:pt idx="13434">
                  <c:v>0.12</c:v>
                </c:pt>
                <c:pt idx="13435">
                  <c:v>0.03</c:v>
                </c:pt>
                <c:pt idx="13436">
                  <c:v>0.12</c:v>
                </c:pt>
                <c:pt idx="13437">
                  <c:v>0.03</c:v>
                </c:pt>
                <c:pt idx="13438">
                  <c:v>0.12</c:v>
                </c:pt>
                <c:pt idx="13439">
                  <c:v>0.06</c:v>
                </c:pt>
                <c:pt idx="13440">
                  <c:v>0.12</c:v>
                </c:pt>
                <c:pt idx="13441">
                  <c:v>0.03</c:v>
                </c:pt>
                <c:pt idx="13442">
                  <c:v>0.12</c:v>
                </c:pt>
                <c:pt idx="13443">
                  <c:v>0.03</c:v>
                </c:pt>
                <c:pt idx="13444">
                  <c:v>0.12</c:v>
                </c:pt>
                <c:pt idx="13445">
                  <c:v>0.03</c:v>
                </c:pt>
                <c:pt idx="13446">
                  <c:v>0.12</c:v>
                </c:pt>
                <c:pt idx="13447">
                  <c:v>0.03</c:v>
                </c:pt>
                <c:pt idx="13448">
                  <c:v>0.12</c:v>
                </c:pt>
                <c:pt idx="13449">
                  <c:v>0.03</c:v>
                </c:pt>
                <c:pt idx="13450">
                  <c:v>0.12</c:v>
                </c:pt>
                <c:pt idx="13451">
                  <c:v>0.03</c:v>
                </c:pt>
                <c:pt idx="13452">
                  <c:v>0.12</c:v>
                </c:pt>
                <c:pt idx="13453">
                  <c:v>0.03</c:v>
                </c:pt>
                <c:pt idx="13454">
                  <c:v>0.12</c:v>
                </c:pt>
                <c:pt idx="13455">
                  <c:v>0.03</c:v>
                </c:pt>
                <c:pt idx="13456">
                  <c:v>0.12</c:v>
                </c:pt>
                <c:pt idx="13457">
                  <c:v>0.03</c:v>
                </c:pt>
                <c:pt idx="13458">
                  <c:v>0.12</c:v>
                </c:pt>
                <c:pt idx="13459">
                  <c:v>0.03</c:v>
                </c:pt>
                <c:pt idx="13460">
                  <c:v>0.12</c:v>
                </c:pt>
                <c:pt idx="13461">
                  <c:v>0.03</c:v>
                </c:pt>
                <c:pt idx="13462">
                  <c:v>0.12</c:v>
                </c:pt>
                <c:pt idx="13463">
                  <c:v>0.03</c:v>
                </c:pt>
                <c:pt idx="13464">
                  <c:v>0.12</c:v>
                </c:pt>
                <c:pt idx="13465">
                  <c:v>0.03</c:v>
                </c:pt>
                <c:pt idx="13466">
                  <c:v>0.12</c:v>
                </c:pt>
                <c:pt idx="13467">
                  <c:v>0.03</c:v>
                </c:pt>
                <c:pt idx="13468">
                  <c:v>0.12</c:v>
                </c:pt>
                <c:pt idx="13469">
                  <c:v>0.03</c:v>
                </c:pt>
                <c:pt idx="13470">
                  <c:v>0.12</c:v>
                </c:pt>
                <c:pt idx="13471">
                  <c:v>0.03</c:v>
                </c:pt>
                <c:pt idx="13472">
                  <c:v>0.12</c:v>
                </c:pt>
                <c:pt idx="13473">
                  <c:v>0.06</c:v>
                </c:pt>
                <c:pt idx="13474">
                  <c:v>0.12</c:v>
                </c:pt>
                <c:pt idx="13475">
                  <c:v>0.03</c:v>
                </c:pt>
                <c:pt idx="13476">
                  <c:v>0.12</c:v>
                </c:pt>
                <c:pt idx="13477">
                  <c:v>0.03</c:v>
                </c:pt>
                <c:pt idx="13478">
                  <c:v>0.12</c:v>
                </c:pt>
                <c:pt idx="13479">
                  <c:v>0.03</c:v>
                </c:pt>
                <c:pt idx="13480">
                  <c:v>0.12</c:v>
                </c:pt>
                <c:pt idx="13481">
                  <c:v>0.03</c:v>
                </c:pt>
                <c:pt idx="13482">
                  <c:v>0.12</c:v>
                </c:pt>
                <c:pt idx="13483">
                  <c:v>0.03</c:v>
                </c:pt>
                <c:pt idx="13484">
                  <c:v>0.09</c:v>
                </c:pt>
                <c:pt idx="13485">
                  <c:v>0.06</c:v>
                </c:pt>
                <c:pt idx="13486">
                  <c:v>0.12</c:v>
                </c:pt>
                <c:pt idx="13487">
                  <c:v>0.03</c:v>
                </c:pt>
                <c:pt idx="13488">
                  <c:v>0.12</c:v>
                </c:pt>
                <c:pt idx="13489">
                  <c:v>0.06</c:v>
                </c:pt>
                <c:pt idx="13490">
                  <c:v>0.09</c:v>
                </c:pt>
                <c:pt idx="13491">
                  <c:v>0.06</c:v>
                </c:pt>
                <c:pt idx="13492">
                  <c:v>0.09</c:v>
                </c:pt>
                <c:pt idx="13493">
                  <c:v>0.09</c:v>
                </c:pt>
                <c:pt idx="13494">
                  <c:v>0.09</c:v>
                </c:pt>
                <c:pt idx="13495">
                  <c:v>0.03</c:v>
                </c:pt>
                <c:pt idx="13496">
                  <c:v>0.09</c:v>
                </c:pt>
                <c:pt idx="13497">
                  <c:v>0.03</c:v>
                </c:pt>
                <c:pt idx="13498">
                  <c:v>0.12</c:v>
                </c:pt>
                <c:pt idx="13499">
                  <c:v>0.06</c:v>
                </c:pt>
                <c:pt idx="13500">
                  <c:v>0.12</c:v>
                </c:pt>
                <c:pt idx="13501">
                  <c:v>0.03</c:v>
                </c:pt>
                <c:pt idx="13502">
                  <c:v>0.12</c:v>
                </c:pt>
                <c:pt idx="13503">
                  <c:v>0.03</c:v>
                </c:pt>
                <c:pt idx="13504">
                  <c:v>0.09</c:v>
                </c:pt>
                <c:pt idx="13505">
                  <c:v>0.03</c:v>
                </c:pt>
                <c:pt idx="13506">
                  <c:v>0.12</c:v>
                </c:pt>
                <c:pt idx="13507">
                  <c:v>0.03</c:v>
                </c:pt>
                <c:pt idx="13508">
                  <c:v>0.12</c:v>
                </c:pt>
                <c:pt idx="13509">
                  <c:v>0.03</c:v>
                </c:pt>
                <c:pt idx="13510">
                  <c:v>0.12</c:v>
                </c:pt>
                <c:pt idx="13511">
                  <c:v>0.06</c:v>
                </c:pt>
                <c:pt idx="13512">
                  <c:v>0.12</c:v>
                </c:pt>
                <c:pt idx="13513">
                  <c:v>0.03</c:v>
                </c:pt>
                <c:pt idx="13514">
                  <c:v>0.12</c:v>
                </c:pt>
                <c:pt idx="13515">
                  <c:v>0.03</c:v>
                </c:pt>
                <c:pt idx="13516">
                  <c:v>0.12</c:v>
                </c:pt>
                <c:pt idx="13517">
                  <c:v>0.03</c:v>
                </c:pt>
                <c:pt idx="13518">
                  <c:v>0.15</c:v>
                </c:pt>
                <c:pt idx="13519">
                  <c:v>0.03</c:v>
                </c:pt>
                <c:pt idx="13520">
                  <c:v>0.12</c:v>
                </c:pt>
                <c:pt idx="13521">
                  <c:v>0.03</c:v>
                </c:pt>
                <c:pt idx="13522">
                  <c:v>0.12</c:v>
                </c:pt>
                <c:pt idx="13523">
                  <c:v>0.03</c:v>
                </c:pt>
                <c:pt idx="13524">
                  <c:v>0.12</c:v>
                </c:pt>
                <c:pt idx="13525">
                  <c:v>0.03</c:v>
                </c:pt>
                <c:pt idx="13526">
                  <c:v>0.12</c:v>
                </c:pt>
                <c:pt idx="13527">
                  <c:v>0.06</c:v>
                </c:pt>
                <c:pt idx="13528">
                  <c:v>0.09</c:v>
                </c:pt>
                <c:pt idx="13529">
                  <c:v>0.06</c:v>
                </c:pt>
                <c:pt idx="13530">
                  <c:v>0.12</c:v>
                </c:pt>
                <c:pt idx="13531">
                  <c:v>0.03</c:v>
                </c:pt>
                <c:pt idx="13532">
                  <c:v>0.12</c:v>
                </c:pt>
                <c:pt idx="13533">
                  <c:v>0.03</c:v>
                </c:pt>
                <c:pt idx="13534">
                  <c:v>0.15</c:v>
                </c:pt>
                <c:pt idx="13535">
                  <c:v>0.03</c:v>
                </c:pt>
                <c:pt idx="13536">
                  <c:v>0.12</c:v>
                </c:pt>
                <c:pt idx="13537">
                  <c:v>0.03</c:v>
                </c:pt>
                <c:pt idx="13538">
                  <c:v>0.12</c:v>
                </c:pt>
                <c:pt idx="13539">
                  <c:v>0.03</c:v>
                </c:pt>
                <c:pt idx="13540">
                  <c:v>0.12</c:v>
                </c:pt>
                <c:pt idx="13541">
                  <c:v>0.03</c:v>
                </c:pt>
                <c:pt idx="13542">
                  <c:v>0.12</c:v>
                </c:pt>
                <c:pt idx="13543">
                  <c:v>0.03</c:v>
                </c:pt>
                <c:pt idx="13544">
                  <c:v>0.12</c:v>
                </c:pt>
                <c:pt idx="13545">
                  <c:v>0.03</c:v>
                </c:pt>
                <c:pt idx="13546">
                  <c:v>0.12</c:v>
                </c:pt>
                <c:pt idx="13547">
                  <c:v>0.06</c:v>
                </c:pt>
                <c:pt idx="13548">
                  <c:v>0.15</c:v>
                </c:pt>
                <c:pt idx="13549">
                  <c:v>0.03</c:v>
                </c:pt>
                <c:pt idx="13550">
                  <c:v>0.15</c:v>
                </c:pt>
                <c:pt idx="13551">
                  <c:v>0.03</c:v>
                </c:pt>
                <c:pt idx="13552">
                  <c:v>0.12</c:v>
                </c:pt>
                <c:pt idx="13553">
                  <c:v>0.03</c:v>
                </c:pt>
                <c:pt idx="13554">
                  <c:v>0.12</c:v>
                </c:pt>
                <c:pt idx="13555">
                  <c:v>0.03</c:v>
                </c:pt>
                <c:pt idx="13556">
                  <c:v>0.12</c:v>
                </c:pt>
                <c:pt idx="13557">
                  <c:v>0.06</c:v>
                </c:pt>
                <c:pt idx="13558">
                  <c:v>0.12</c:v>
                </c:pt>
                <c:pt idx="13559">
                  <c:v>0.03</c:v>
                </c:pt>
                <c:pt idx="13560">
                  <c:v>0.12</c:v>
                </c:pt>
                <c:pt idx="13561">
                  <c:v>0.03</c:v>
                </c:pt>
                <c:pt idx="13562">
                  <c:v>0.12</c:v>
                </c:pt>
                <c:pt idx="13563">
                  <c:v>0.03</c:v>
                </c:pt>
                <c:pt idx="13564">
                  <c:v>0.12</c:v>
                </c:pt>
                <c:pt idx="13565">
                  <c:v>0.03</c:v>
                </c:pt>
                <c:pt idx="13566">
                  <c:v>0.12</c:v>
                </c:pt>
                <c:pt idx="13567">
                  <c:v>0.03</c:v>
                </c:pt>
                <c:pt idx="13568">
                  <c:v>0.12</c:v>
                </c:pt>
                <c:pt idx="13569">
                  <c:v>0.03</c:v>
                </c:pt>
                <c:pt idx="13570">
                  <c:v>0.12</c:v>
                </c:pt>
                <c:pt idx="13571">
                  <c:v>0.03</c:v>
                </c:pt>
                <c:pt idx="13572">
                  <c:v>0.09</c:v>
                </c:pt>
                <c:pt idx="13573">
                  <c:v>0.03</c:v>
                </c:pt>
                <c:pt idx="13574">
                  <c:v>0.12</c:v>
                </c:pt>
                <c:pt idx="13575">
                  <c:v>0.03</c:v>
                </c:pt>
                <c:pt idx="13576">
                  <c:v>0.12</c:v>
                </c:pt>
                <c:pt idx="13577">
                  <c:v>0.03</c:v>
                </c:pt>
                <c:pt idx="13578">
                  <c:v>0.12</c:v>
                </c:pt>
                <c:pt idx="13579">
                  <c:v>0.03</c:v>
                </c:pt>
                <c:pt idx="13580">
                  <c:v>0.12</c:v>
                </c:pt>
                <c:pt idx="13581">
                  <c:v>0.03</c:v>
                </c:pt>
                <c:pt idx="13582">
                  <c:v>0.12</c:v>
                </c:pt>
                <c:pt idx="13583">
                  <c:v>0.03</c:v>
                </c:pt>
                <c:pt idx="13584">
                  <c:v>0.15</c:v>
                </c:pt>
                <c:pt idx="13585">
                  <c:v>0.06</c:v>
                </c:pt>
                <c:pt idx="13586">
                  <c:v>0.12</c:v>
                </c:pt>
                <c:pt idx="13587">
                  <c:v>0.03</c:v>
                </c:pt>
                <c:pt idx="13588">
                  <c:v>0.12</c:v>
                </c:pt>
                <c:pt idx="13589">
                  <c:v>0.03</c:v>
                </c:pt>
                <c:pt idx="13590">
                  <c:v>0.12</c:v>
                </c:pt>
                <c:pt idx="13591">
                  <c:v>0.03</c:v>
                </c:pt>
                <c:pt idx="13592">
                  <c:v>0.12</c:v>
                </c:pt>
                <c:pt idx="13593">
                  <c:v>0.03</c:v>
                </c:pt>
                <c:pt idx="13594">
                  <c:v>0.12</c:v>
                </c:pt>
                <c:pt idx="13595">
                  <c:v>0.03</c:v>
                </c:pt>
                <c:pt idx="13596">
                  <c:v>0.12</c:v>
                </c:pt>
                <c:pt idx="13597">
                  <c:v>0.03</c:v>
                </c:pt>
                <c:pt idx="13598">
                  <c:v>0.12</c:v>
                </c:pt>
                <c:pt idx="13599">
                  <c:v>0.06</c:v>
                </c:pt>
                <c:pt idx="13600">
                  <c:v>0.12</c:v>
                </c:pt>
                <c:pt idx="13601">
                  <c:v>0.03</c:v>
                </c:pt>
                <c:pt idx="13602">
                  <c:v>0.12</c:v>
                </c:pt>
                <c:pt idx="13603">
                  <c:v>0.03</c:v>
                </c:pt>
                <c:pt idx="13604">
                  <c:v>0.12</c:v>
                </c:pt>
                <c:pt idx="13605">
                  <c:v>0.03</c:v>
                </c:pt>
                <c:pt idx="13606">
                  <c:v>0.09</c:v>
                </c:pt>
                <c:pt idx="13607">
                  <c:v>0.06</c:v>
                </c:pt>
                <c:pt idx="13608">
                  <c:v>0.09</c:v>
                </c:pt>
                <c:pt idx="13609">
                  <c:v>0.03</c:v>
                </c:pt>
                <c:pt idx="13610">
                  <c:v>0.12</c:v>
                </c:pt>
                <c:pt idx="13611">
                  <c:v>0.06</c:v>
                </c:pt>
                <c:pt idx="13612">
                  <c:v>0.12</c:v>
                </c:pt>
                <c:pt idx="13613">
                  <c:v>0.09</c:v>
                </c:pt>
                <c:pt idx="13614">
                  <c:v>0.09</c:v>
                </c:pt>
                <c:pt idx="13615">
                  <c:v>0.06</c:v>
                </c:pt>
                <c:pt idx="13616">
                  <c:v>0.06</c:v>
                </c:pt>
                <c:pt idx="13617">
                  <c:v>0.03</c:v>
                </c:pt>
                <c:pt idx="13618">
                  <c:v>0.09</c:v>
                </c:pt>
                <c:pt idx="13619">
                  <c:v>0.03</c:v>
                </c:pt>
                <c:pt idx="13620">
                  <c:v>0.12</c:v>
                </c:pt>
                <c:pt idx="13621">
                  <c:v>0.06</c:v>
                </c:pt>
                <c:pt idx="13622">
                  <c:v>0.12</c:v>
                </c:pt>
                <c:pt idx="13623">
                  <c:v>0.03</c:v>
                </c:pt>
                <c:pt idx="13624">
                  <c:v>0.15</c:v>
                </c:pt>
                <c:pt idx="13625">
                  <c:v>0.03</c:v>
                </c:pt>
                <c:pt idx="13626">
                  <c:v>0.12</c:v>
                </c:pt>
                <c:pt idx="13627">
                  <c:v>0.03</c:v>
                </c:pt>
                <c:pt idx="13628">
                  <c:v>0.12</c:v>
                </c:pt>
                <c:pt idx="13629">
                  <c:v>0.03</c:v>
                </c:pt>
                <c:pt idx="13630">
                  <c:v>0.12</c:v>
                </c:pt>
                <c:pt idx="13631">
                  <c:v>0.03</c:v>
                </c:pt>
                <c:pt idx="13632">
                  <c:v>0.12</c:v>
                </c:pt>
                <c:pt idx="13633">
                  <c:v>0.03</c:v>
                </c:pt>
                <c:pt idx="13634">
                  <c:v>0.12</c:v>
                </c:pt>
                <c:pt idx="13635">
                  <c:v>0.03</c:v>
                </c:pt>
                <c:pt idx="13636">
                  <c:v>0.12</c:v>
                </c:pt>
                <c:pt idx="13637">
                  <c:v>0.03</c:v>
                </c:pt>
                <c:pt idx="13638">
                  <c:v>0.09</c:v>
                </c:pt>
                <c:pt idx="13639">
                  <c:v>0.03</c:v>
                </c:pt>
                <c:pt idx="13640">
                  <c:v>0.12</c:v>
                </c:pt>
                <c:pt idx="13641">
                  <c:v>0.03</c:v>
                </c:pt>
                <c:pt idx="13642">
                  <c:v>0.12</c:v>
                </c:pt>
                <c:pt idx="13643">
                  <c:v>0.03</c:v>
                </c:pt>
                <c:pt idx="13644">
                  <c:v>0.12</c:v>
                </c:pt>
                <c:pt idx="13645">
                  <c:v>0.03</c:v>
                </c:pt>
                <c:pt idx="13646">
                  <c:v>0.12</c:v>
                </c:pt>
                <c:pt idx="13647">
                  <c:v>0.03</c:v>
                </c:pt>
                <c:pt idx="13648">
                  <c:v>0.12</c:v>
                </c:pt>
                <c:pt idx="13649">
                  <c:v>0.03</c:v>
                </c:pt>
                <c:pt idx="13650">
                  <c:v>0.12</c:v>
                </c:pt>
                <c:pt idx="13651">
                  <c:v>0.03</c:v>
                </c:pt>
                <c:pt idx="13652">
                  <c:v>0.12</c:v>
                </c:pt>
                <c:pt idx="13653">
                  <c:v>0.03</c:v>
                </c:pt>
                <c:pt idx="13654">
                  <c:v>0.12</c:v>
                </c:pt>
                <c:pt idx="13655">
                  <c:v>0.03</c:v>
                </c:pt>
                <c:pt idx="13656">
                  <c:v>0.12</c:v>
                </c:pt>
                <c:pt idx="13657">
                  <c:v>0.03</c:v>
                </c:pt>
                <c:pt idx="13658">
                  <c:v>0.09</c:v>
                </c:pt>
                <c:pt idx="13659">
                  <c:v>0.03</c:v>
                </c:pt>
                <c:pt idx="13660">
                  <c:v>0.12</c:v>
                </c:pt>
                <c:pt idx="13661">
                  <c:v>0.03</c:v>
                </c:pt>
                <c:pt idx="13662">
                  <c:v>0.12</c:v>
                </c:pt>
                <c:pt idx="13663">
                  <c:v>0.03</c:v>
                </c:pt>
                <c:pt idx="13664">
                  <c:v>0.12</c:v>
                </c:pt>
                <c:pt idx="13665">
                  <c:v>0.03</c:v>
                </c:pt>
                <c:pt idx="13666">
                  <c:v>0.09</c:v>
                </c:pt>
                <c:pt idx="13667">
                  <c:v>0.03</c:v>
                </c:pt>
                <c:pt idx="13668">
                  <c:v>0.12</c:v>
                </c:pt>
                <c:pt idx="13669">
                  <c:v>0.03</c:v>
                </c:pt>
                <c:pt idx="13670">
                  <c:v>0.12</c:v>
                </c:pt>
                <c:pt idx="13671">
                  <c:v>0.03</c:v>
                </c:pt>
                <c:pt idx="13672">
                  <c:v>0.12</c:v>
                </c:pt>
                <c:pt idx="13673">
                  <c:v>0.03</c:v>
                </c:pt>
                <c:pt idx="13674">
                  <c:v>0.12</c:v>
                </c:pt>
                <c:pt idx="13675">
                  <c:v>0.06</c:v>
                </c:pt>
                <c:pt idx="13676">
                  <c:v>0.12</c:v>
                </c:pt>
                <c:pt idx="13677">
                  <c:v>0.03</c:v>
                </c:pt>
                <c:pt idx="13678">
                  <c:v>0.12</c:v>
                </c:pt>
                <c:pt idx="13679">
                  <c:v>0.03</c:v>
                </c:pt>
                <c:pt idx="13680">
                  <c:v>0.12</c:v>
                </c:pt>
                <c:pt idx="13681">
                  <c:v>0.06</c:v>
                </c:pt>
                <c:pt idx="13682">
                  <c:v>0.12</c:v>
                </c:pt>
                <c:pt idx="13683">
                  <c:v>0.03</c:v>
                </c:pt>
                <c:pt idx="13684">
                  <c:v>0.12</c:v>
                </c:pt>
                <c:pt idx="13685">
                  <c:v>0.03</c:v>
                </c:pt>
                <c:pt idx="13686">
                  <c:v>0.12</c:v>
                </c:pt>
                <c:pt idx="13687">
                  <c:v>0.03</c:v>
                </c:pt>
                <c:pt idx="13688">
                  <c:v>0.12</c:v>
                </c:pt>
                <c:pt idx="13689">
                  <c:v>0.06</c:v>
                </c:pt>
                <c:pt idx="13690">
                  <c:v>0.12</c:v>
                </c:pt>
                <c:pt idx="13691">
                  <c:v>0.06</c:v>
                </c:pt>
                <c:pt idx="13692">
                  <c:v>0.12</c:v>
                </c:pt>
                <c:pt idx="13693">
                  <c:v>0.03</c:v>
                </c:pt>
                <c:pt idx="13694">
                  <c:v>0.12</c:v>
                </c:pt>
                <c:pt idx="13695">
                  <c:v>0.03</c:v>
                </c:pt>
                <c:pt idx="13696">
                  <c:v>0.12</c:v>
                </c:pt>
                <c:pt idx="13697">
                  <c:v>0.03</c:v>
                </c:pt>
                <c:pt idx="13698">
                  <c:v>0.12</c:v>
                </c:pt>
                <c:pt idx="13699">
                  <c:v>0.03</c:v>
                </c:pt>
                <c:pt idx="13700">
                  <c:v>0.12</c:v>
                </c:pt>
                <c:pt idx="13701">
                  <c:v>0.03</c:v>
                </c:pt>
                <c:pt idx="13702">
                  <c:v>0.12</c:v>
                </c:pt>
                <c:pt idx="13703">
                  <c:v>0.03</c:v>
                </c:pt>
                <c:pt idx="13704">
                  <c:v>0.15</c:v>
                </c:pt>
                <c:pt idx="13705">
                  <c:v>0.03</c:v>
                </c:pt>
                <c:pt idx="13706">
                  <c:v>0.12</c:v>
                </c:pt>
                <c:pt idx="13707">
                  <c:v>0.03</c:v>
                </c:pt>
                <c:pt idx="13708">
                  <c:v>0.09</c:v>
                </c:pt>
                <c:pt idx="13709">
                  <c:v>0.03</c:v>
                </c:pt>
                <c:pt idx="13710">
                  <c:v>0.09</c:v>
                </c:pt>
                <c:pt idx="13711">
                  <c:v>0.03</c:v>
                </c:pt>
                <c:pt idx="13712">
                  <c:v>0.09</c:v>
                </c:pt>
                <c:pt idx="13713">
                  <c:v>0.03</c:v>
                </c:pt>
                <c:pt idx="13714">
                  <c:v>0.09</c:v>
                </c:pt>
                <c:pt idx="13715">
                  <c:v>0.03</c:v>
                </c:pt>
                <c:pt idx="13716">
                  <c:v>0.09</c:v>
                </c:pt>
                <c:pt idx="13717">
                  <c:v>0.03</c:v>
                </c:pt>
                <c:pt idx="13718">
                  <c:v>0.12</c:v>
                </c:pt>
                <c:pt idx="13719">
                  <c:v>0.03</c:v>
                </c:pt>
                <c:pt idx="13720">
                  <c:v>0.12</c:v>
                </c:pt>
                <c:pt idx="13721">
                  <c:v>0.03</c:v>
                </c:pt>
                <c:pt idx="13722">
                  <c:v>0.09</c:v>
                </c:pt>
                <c:pt idx="13723">
                  <c:v>0.03</c:v>
                </c:pt>
                <c:pt idx="13724">
                  <c:v>0.12</c:v>
                </c:pt>
                <c:pt idx="13725">
                  <c:v>0.03</c:v>
                </c:pt>
                <c:pt idx="13726">
                  <c:v>0.12</c:v>
                </c:pt>
                <c:pt idx="13727">
                  <c:v>0.03</c:v>
                </c:pt>
                <c:pt idx="13728">
                  <c:v>0.12</c:v>
                </c:pt>
                <c:pt idx="13729">
                  <c:v>0.03</c:v>
                </c:pt>
                <c:pt idx="13730">
                  <c:v>0.12</c:v>
                </c:pt>
                <c:pt idx="13731">
                  <c:v>0.03</c:v>
                </c:pt>
                <c:pt idx="13732">
                  <c:v>0.12</c:v>
                </c:pt>
                <c:pt idx="13733">
                  <c:v>0.09</c:v>
                </c:pt>
                <c:pt idx="13734">
                  <c:v>0.12</c:v>
                </c:pt>
                <c:pt idx="13735">
                  <c:v>0.03</c:v>
                </c:pt>
                <c:pt idx="13736">
                  <c:v>0.09</c:v>
                </c:pt>
                <c:pt idx="13737">
                  <c:v>0.03</c:v>
                </c:pt>
                <c:pt idx="13738">
                  <c:v>0.12</c:v>
                </c:pt>
                <c:pt idx="13739">
                  <c:v>0.03</c:v>
                </c:pt>
                <c:pt idx="13740">
                  <c:v>0.09</c:v>
                </c:pt>
                <c:pt idx="13741">
                  <c:v>0.03</c:v>
                </c:pt>
                <c:pt idx="13742">
                  <c:v>0.12</c:v>
                </c:pt>
                <c:pt idx="13743">
                  <c:v>0.03</c:v>
                </c:pt>
                <c:pt idx="13744">
                  <c:v>0.12</c:v>
                </c:pt>
                <c:pt idx="13745">
                  <c:v>0.03</c:v>
                </c:pt>
                <c:pt idx="13746">
                  <c:v>0.09</c:v>
                </c:pt>
                <c:pt idx="13747">
                  <c:v>0.03</c:v>
                </c:pt>
                <c:pt idx="13748">
                  <c:v>0.12</c:v>
                </c:pt>
                <c:pt idx="13749">
                  <c:v>0.03</c:v>
                </c:pt>
                <c:pt idx="13750">
                  <c:v>0.09</c:v>
                </c:pt>
                <c:pt idx="13751">
                  <c:v>0.03</c:v>
                </c:pt>
                <c:pt idx="13752">
                  <c:v>0.12</c:v>
                </c:pt>
                <c:pt idx="13753">
                  <c:v>0.03</c:v>
                </c:pt>
                <c:pt idx="13754">
                  <c:v>0.12</c:v>
                </c:pt>
                <c:pt idx="13755">
                  <c:v>0.03</c:v>
                </c:pt>
                <c:pt idx="13756">
                  <c:v>0.12</c:v>
                </c:pt>
                <c:pt idx="13757">
                  <c:v>0.03</c:v>
                </c:pt>
                <c:pt idx="13758">
                  <c:v>0.12</c:v>
                </c:pt>
                <c:pt idx="13759">
                  <c:v>0.03</c:v>
                </c:pt>
                <c:pt idx="13760">
                  <c:v>0.12</c:v>
                </c:pt>
                <c:pt idx="13761">
                  <c:v>0.03</c:v>
                </c:pt>
                <c:pt idx="13762">
                  <c:v>0.12</c:v>
                </c:pt>
                <c:pt idx="13763">
                  <c:v>0.03</c:v>
                </c:pt>
                <c:pt idx="13764">
                  <c:v>0.12</c:v>
                </c:pt>
                <c:pt idx="13765">
                  <c:v>0.03</c:v>
                </c:pt>
                <c:pt idx="13766">
                  <c:v>0.12</c:v>
                </c:pt>
                <c:pt idx="13767">
                  <c:v>0.03</c:v>
                </c:pt>
                <c:pt idx="13768">
                  <c:v>0.12</c:v>
                </c:pt>
                <c:pt idx="13769">
                  <c:v>0.03</c:v>
                </c:pt>
                <c:pt idx="13770">
                  <c:v>0.12</c:v>
                </c:pt>
                <c:pt idx="13771">
                  <c:v>0.03</c:v>
                </c:pt>
                <c:pt idx="13772">
                  <c:v>0.12</c:v>
                </c:pt>
                <c:pt idx="13773">
                  <c:v>0.03</c:v>
                </c:pt>
                <c:pt idx="13774">
                  <c:v>0.12</c:v>
                </c:pt>
                <c:pt idx="13775">
                  <c:v>0.03</c:v>
                </c:pt>
                <c:pt idx="13776">
                  <c:v>0.12</c:v>
                </c:pt>
                <c:pt idx="13777">
                  <c:v>0.03</c:v>
                </c:pt>
                <c:pt idx="13778">
                  <c:v>0.12</c:v>
                </c:pt>
                <c:pt idx="13779">
                  <c:v>0.03</c:v>
                </c:pt>
                <c:pt idx="13780">
                  <c:v>0.12</c:v>
                </c:pt>
                <c:pt idx="13781">
                  <c:v>0.06</c:v>
                </c:pt>
                <c:pt idx="13782">
                  <c:v>0.12</c:v>
                </c:pt>
                <c:pt idx="13783">
                  <c:v>0.03</c:v>
                </c:pt>
                <c:pt idx="13784">
                  <c:v>0.12</c:v>
                </c:pt>
                <c:pt idx="13785">
                  <c:v>0.03</c:v>
                </c:pt>
                <c:pt idx="13786">
                  <c:v>0.12</c:v>
                </c:pt>
                <c:pt idx="13787">
                  <c:v>0.06</c:v>
                </c:pt>
                <c:pt idx="13788">
                  <c:v>0.06</c:v>
                </c:pt>
                <c:pt idx="13789">
                  <c:v>0.03</c:v>
                </c:pt>
                <c:pt idx="13790">
                  <c:v>0.12</c:v>
                </c:pt>
                <c:pt idx="13791">
                  <c:v>0.06</c:v>
                </c:pt>
                <c:pt idx="13792">
                  <c:v>0.12</c:v>
                </c:pt>
                <c:pt idx="13793">
                  <c:v>0.03</c:v>
                </c:pt>
                <c:pt idx="13794">
                  <c:v>0.12</c:v>
                </c:pt>
                <c:pt idx="13795">
                  <c:v>0.03</c:v>
                </c:pt>
                <c:pt idx="13796">
                  <c:v>0.12</c:v>
                </c:pt>
                <c:pt idx="13797">
                  <c:v>0.06</c:v>
                </c:pt>
                <c:pt idx="13798">
                  <c:v>0.12</c:v>
                </c:pt>
                <c:pt idx="13799">
                  <c:v>0.03</c:v>
                </c:pt>
                <c:pt idx="13800">
                  <c:v>0.09</c:v>
                </c:pt>
                <c:pt idx="13801">
                  <c:v>0.03</c:v>
                </c:pt>
                <c:pt idx="13802">
                  <c:v>0.12</c:v>
                </c:pt>
                <c:pt idx="13803">
                  <c:v>0.03</c:v>
                </c:pt>
                <c:pt idx="13804">
                  <c:v>0.12</c:v>
                </c:pt>
                <c:pt idx="13805">
                  <c:v>0.03</c:v>
                </c:pt>
                <c:pt idx="13806">
                  <c:v>0.09</c:v>
                </c:pt>
                <c:pt idx="13807">
                  <c:v>0.03</c:v>
                </c:pt>
                <c:pt idx="13808">
                  <c:v>0.12</c:v>
                </c:pt>
                <c:pt idx="13809">
                  <c:v>0.03</c:v>
                </c:pt>
                <c:pt idx="13810">
                  <c:v>0.12</c:v>
                </c:pt>
                <c:pt idx="13811">
                  <c:v>0.03</c:v>
                </c:pt>
                <c:pt idx="13812">
                  <c:v>0.12</c:v>
                </c:pt>
                <c:pt idx="13813">
                  <c:v>0.03</c:v>
                </c:pt>
                <c:pt idx="13814">
                  <c:v>0.12</c:v>
                </c:pt>
                <c:pt idx="13815">
                  <c:v>0.03</c:v>
                </c:pt>
                <c:pt idx="13816">
                  <c:v>0.12</c:v>
                </c:pt>
                <c:pt idx="13817">
                  <c:v>0.03</c:v>
                </c:pt>
                <c:pt idx="13818">
                  <c:v>0.09</c:v>
                </c:pt>
                <c:pt idx="13819">
                  <c:v>0.06</c:v>
                </c:pt>
                <c:pt idx="13820">
                  <c:v>0.09</c:v>
                </c:pt>
                <c:pt idx="13821">
                  <c:v>0.03</c:v>
                </c:pt>
                <c:pt idx="13822">
                  <c:v>0.12</c:v>
                </c:pt>
                <c:pt idx="13823">
                  <c:v>0.03</c:v>
                </c:pt>
                <c:pt idx="13824">
                  <c:v>0.12</c:v>
                </c:pt>
                <c:pt idx="13825">
                  <c:v>0.06</c:v>
                </c:pt>
                <c:pt idx="13826">
                  <c:v>0.12</c:v>
                </c:pt>
                <c:pt idx="13827">
                  <c:v>0.03</c:v>
                </c:pt>
                <c:pt idx="13828">
                  <c:v>0.12</c:v>
                </c:pt>
                <c:pt idx="13829">
                  <c:v>0.03</c:v>
                </c:pt>
                <c:pt idx="13830">
                  <c:v>0.12</c:v>
                </c:pt>
                <c:pt idx="13831">
                  <c:v>0.06</c:v>
                </c:pt>
                <c:pt idx="13832">
                  <c:v>0.09</c:v>
                </c:pt>
                <c:pt idx="13833">
                  <c:v>0.06</c:v>
                </c:pt>
                <c:pt idx="13834">
                  <c:v>0.12</c:v>
                </c:pt>
                <c:pt idx="13835">
                  <c:v>0.03</c:v>
                </c:pt>
                <c:pt idx="13836">
                  <c:v>0.12</c:v>
                </c:pt>
                <c:pt idx="13837">
                  <c:v>0.06</c:v>
                </c:pt>
                <c:pt idx="13838">
                  <c:v>0.12</c:v>
                </c:pt>
                <c:pt idx="13839">
                  <c:v>0.03</c:v>
                </c:pt>
                <c:pt idx="13840">
                  <c:v>0.12</c:v>
                </c:pt>
                <c:pt idx="13841">
                  <c:v>0.03</c:v>
                </c:pt>
                <c:pt idx="13842">
                  <c:v>0.12</c:v>
                </c:pt>
                <c:pt idx="13843">
                  <c:v>0.03</c:v>
                </c:pt>
                <c:pt idx="13844">
                  <c:v>0.12</c:v>
                </c:pt>
                <c:pt idx="13845">
                  <c:v>0.06</c:v>
                </c:pt>
                <c:pt idx="13846">
                  <c:v>0.12</c:v>
                </c:pt>
                <c:pt idx="13847">
                  <c:v>0.03</c:v>
                </c:pt>
                <c:pt idx="13848">
                  <c:v>0.12</c:v>
                </c:pt>
                <c:pt idx="13849">
                  <c:v>0.03</c:v>
                </c:pt>
                <c:pt idx="13850">
                  <c:v>0.12</c:v>
                </c:pt>
                <c:pt idx="13851">
                  <c:v>0.06</c:v>
                </c:pt>
                <c:pt idx="13852">
                  <c:v>0.12</c:v>
                </c:pt>
                <c:pt idx="13853">
                  <c:v>0.09</c:v>
                </c:pt>
                <c:pt idx="13854">
                  <c:v>0.09</c:v>
                </c:pt>
                <c:pt idx="13855">
                  <c:v>0.03</c:v>
                </c:pt>
                <c:pt idx="13856">
                  <c:v>0.09</c:v>
                </c:pt>
                <c:pt idx="13857">
                  <c:v>0.03</c:v>
                </c:pt>
                <c:pt idx="13858">
                  <c:v>0.09</c:v>
                </c:pt>
                <c:pt idx="13859">
                  <c:v>0.03</c:v>
                </c:pt>
                <c:pt idx="13860">
                  <c:v>0.12</c:v>
                </c:pt>
                <c:pt idx="13861">
                  <c:v>0.03</c:v>
                </c:pt>
                <c:pt idx="13862">
                  <c:v>0.12</c:v>
                </c:pt>
                <c:pt idx="13863">
                  <c:v>0.03</c:v>
                </c:pt>
                <c:pt idx="13864">
                  <c:v>0.12</c:v>
                </c:pt>
                <c:pt idx="13865">
                  <c:v>0.06</c:v>
                </c:pt>
                <c:pt idx="13866">
                  <c:v>0.12</c:v>
                </c:pt>
                <c:pt idx="13867">
                  <c:v>0.06</c:v>
                </c:pt>
                <c:pt idx="13868">
                  <c:v>0.12</c:v>
                </c:pt>
                <c:pt idx="13869">
                  <c:v>0.03</c:v>
                </c:pt>
                <c:pt idx="13870">
                  <c:v>0.09</c:v>
                </c:pt>
                <c:pt idx="13871">
                  <c:v>0.03</c:v>
                </c:pt>
                <c:pt idx="13872">
                  <c:v>0.12</c:v>
                </c:pt>
                <c:pt idx="13873">
                  <c:v>0.03</c:v>
                </c:pt>
                <c:pt idx="13874">
                  <c:v>0.12</c:v>
                </c:pt>
                <c:pt idx="13875">
                  <c:v>0.06</c:v>
                </c:pt>
                <c:pt idx="13876">
                  <c:v>0.12</c:v>
                </c:pt>
                <c:pt idx="13877">
                  <c:v>0.03</c:v>
                </c:pt>
                <c:pt idx="13878">
                  <c:v>0.12</c:v>
                </c:pt>
                <c:pt idx="13879">
                  <c:v>0.06</c:v>
                </c:pt>
                <c:pt idx="13880">
                  <c:v>0.12</c:v>
                </c:pt>
                <c:pt idx="13881">
                  <c:v>0.03</c:v>
                </c:pt>
                <c:pt idx="13882">
                  <c:v>0.09</c:v>
                </c:pt>
                <c:pt idx="13883">
                  <c:v>0.03</c:v>
                </c:pt>
                <c:pt idx="13884">
                  <c:v>0.12</c:v>
                </c:pt>
                <c:pt idx="13885">
                  <c:v>0.03</c:v>
                </c:pt>
                <c:pt idx="13886">
                  <c:v>0.09</c:v>
                </c:pt>
                <c:pt idx="13887">
                  <c:v>0.03</c:v>
                </c:pt>
                <c:pt idx="13888">
                  <c:v>0.12</c:v>
                </c:pt>
                <c:pt idx="13889">
                  <c:v>0.03</c:v>
                </c:pt>
                <c:pt idx="13890">
                  <c:v>0.12</c:v>
                </c:pt>
                <c:pt idx="13891">
                  <c:v>0.03</c:v>
                </c:pt>
                <c:pt idx="13892">
                  <c:v>0.12</c:v>
                </c:pt>
                <c:pt idx="13893">
                  <c:v>0.06</c:v>
                </c:pt>
                <c:pt idx="13894">
                  <c:v>0.12</c:v>
                </c:pt>
                <c:pt idx="13895">
                  <c:v>0.03</c:v>
                </c:pt>
                <c:pt idx="13896">
                  <c:v>0.09</c:v>
                </c:pt>
                <c:pt idx="13897">
                  <c:v>0.06</c:v>
                </c:pt>
                <c:pt idx="13898">
                  <c:v>0.09</c:v>
                </c:pt>
                <c:pt idx="13899">
                  <c:v>0.06</c:v>
                </c:pt>
                <c:pt idx="13900">
                  <c:v>0.12</c:v>
                </c:pt>
                <c:pt idx="13901">
                  <c:v>0.03</c:v>
                </c:pt>
                <c:pt idx="13902">
                  <c:v>0.12</c:v>
                </c:pt>
                <c:pt idx="13903">
                  <c:v>0.03</c:v>
                </c:pt>
                <c:pt idx="13904">
                  <c:v>0.12</c:v>
                </c:pt>
                <c:pt idx="13905">
                  <c:v>0.06</c:v>
                </c:pt>
                <c:pt idx="13906">
                  <c:v>0.12</c:v>
                </c:pt>
                <c:pt idx="13907">
                  <c:v>0.06</c:v>
                </c:pt>
                <c:pt idx="13908">
                  <c:v>0.12</c:v>
                </c:pt>
                <c:pt idx="13909">
                  <c:v>0.03</c:v>
                </c:pt>
                <c:pt idx="13910">
                  <c:v>0.12</c:v>
                </c:pt>
                <c:pt idx="13911">
                  <c:v>0.06</c:v>
                </c:pt>
                <c:pt idx="13912">
                  <c:v>0.12</c:v>
                </c:pt>
                <c:pt idx="13913">
                  <c:v>0.03</c:v>
                </c:pt>
                <c:pt idx="13914">
                  <c:v>0.12</c:v>
                </c:pt>
                <c:pt idx="13915">
                  <c:v>0.03</c:v>
                </c:pt>
                <c:pt idx="13916">
                  <c:v>0.09</c:v>
                </c:pt>
                <c:pt idx="13917">
                  <c:v>0.06</c:v>
                </c:pt>
                <c:pt idx="13918">
                  <c:v>0.12</c:v>
                </c:pt>
                <c:pt idx="13919">
                  <c:v>0.03</c:v>
                </c:pt>
                <c:pt idx="13920">
                  <c:v>0.12</c:v>
                </c:pt>
                <c:pt idx="13921">
                  <c:v>0.06</c:v>
                </c:pt>
                <c:pt idx="13922">
                  <c:v>0.12</c:v>
                </c:pt>
                <c:pt idx="13923">
                  <c:v>0.03</c:v>
                </c:pt>
                <c:pt idx="13924">
                  <c:v>0.12</c:v>
                </c:pt>
                <c:pt idx="13925">
                  <c:v>0.03</c:v>
                </c:pt>
                <c:pt idx="13926">
                  <c:v>0.09</c:v>
                </c:pt>
                <c:pt idx="13927">
                  <c:v>0.03</c:v>
                </c:pt>
                <c:pt idx="13928">
                  <c:v>0.12</c:v>
                </c:pt>
                <c:pt idx="13929">
                  <c:v>0.03</c:v>
                </c:pt>
                <c:pt idx="13930">
                  <c:v>0.12</c:v>
                </c:pt>
                <c:pt idx="13931">
                  <c:v>0.03</c:v>
                </c:pt>
                <c:pt idx="13932">
                  <c:v>0.12</c:v>
                </c:pt>
                <c:pt idx="13933">
                  <c:v>0.03</c:v>
                </c:pt>
                <c:pt idx="13934">
                  <c:v>0.12</c:v>
                </c:pt>
                <c:pt idx="13935">
                  <c:v>0.03</c:v>
                </c:pt>
                <c:pt idx="13936">
                  <c:v>0.12</c:v>
                </c:pt>
                <c:pt idx="13937">
                  <c:v>0.06</c:v>
                </c:pt>
                <c:pt idx="13938">
                  <c:v>0.09</c:v>
                </c:pt>
                <c:pt idx="13939">
                  <c:v>0.03</c:v>
                </c:pt>
                <c:pt idx="13940">
                  <c:v>0.12</c:v>
                </c:pt>
                <c:pt idx="13941">
                  <c:v>0.03</c:v>
                </c:pt>
                <c:pt idx="13942">
                  <c:v>0.12</c:v>
                </c:pt>
                <c:pt idx="13943">
                  <c:v>0.03</c:v>
                </c:pt>
                <c:pt idx="13944">
                  <c:v>0.09</c:v>
                </c:pt>
                <c:pt idx="13945">
                  <c:v>0.03</c:v>
                </c:pt>
                <c:pt idx="13946">
                  <c:v>0.12</c:v>
                </c:pt>
                <c:pt idx="13947">
                  <c:v>0.03</c:v>
                </c:pt>
                <c:pt idx="13948">
                  <c:v>0.12</c:v>
                </c:pt>
                <c:pt idx="13949">
                  <c:v>0.06</c:v>
                </c:pt>
                <c:pt idx="13950">
                  <c:v>0.12</c:v>
                </c:pt>
                <c:pt idx="13951">
                  <c:v>0.03</c:v>
                </c:pt>
                <c:pt idx="13952">
                  <c:v>0.12</c:v>
                </c:pt>
                <c:pt idx="13953">
                  <c:v>0.06</c:v>
                </c:pt>
                <c:pt idx="13954">
                  <c:v>0.15</c:v>
                </c:pt>
                <c:pt idx="13955">
                  <c:v>0.06</c:v>
                </c:pt>
                <c:pt idx="13956">
                  <c:v>0.12</c:v>
                </c:pt>
                <c:pt idx="13957">
                  <c:v>0.03</c:v>
                </c:pt>
                <c:pt idx="13958">
                  <c:v>0.12</c:v>
                </c:pt>
                <c:pt idx="13959">
                  <c:v>0.03</c:v>
                </c:pt>
                <c:pt idx="13960">
                  <c:v>0.12</c:v>
                </c:pt>
                <c:pt idx="13961">
                  <c:v>0.03</c:v>
                </c:pt>
                <c:pt idx="13962">
                  <c:v>0.12</c:v>
                </c:pt>
                <c:pt idx="13963">
                  <c:v>0.03</c:v>
                </c:pt>
                <c:pt idx="13964">
                  <c:v>0.15</c:v>
                </c:pt>
                <c:pt idx="13965">
                  <c:v>0.06</c:v>
                </c:pt>
                <c:pt idx="13966">
                  <c:v>0.09</c:v>
                </c:pt>
                <c:pt idx="13967">
                  <c:v>0.03</c:v>
                </c:pt>
                <c:pt idx="13968">
                  <c:v>0.09</c:v>
                </c:pt>
                <c:pt idx="13969">
                  <c:v>0.03</c:v>
                </c:pt>
                <c:pt idx="13970">
                  <c:v>0.12</c:v>
                </c:pt>
                <c:pt idx="13971">
                  <c:v>0.03</c:v>
                </c:pt>
                <c:pt idx="13972">
                  <c:v>0.12</c:v>
                </c:pt>
                <c:pt idx="13973">
                  <c:v>0.09</c:v>
                </c:pt>
                <c:pt idx="13974">
                  <c:v>0.09</c:v>
                </c:pt>
                <c:pt idx="13975">
                  <c:v>0.03</c:v>
                </c:pt>
                <c:pt idx="13976">
                  <c:v>0.09</c:v>
                </c:pt>
                <c:pt idx="13977">
                  <c:v>0.03</c:v>
                </c:pt>
                <c:pt idx="13978">
                  <c:v>0.12</c:v>
                </c:pt>
                <c:pt idx="13979">
                  <c:v>0.06</c:v>
                </c:pt>
                <c:pt idx="13980">
                  <c:v>0.12</c:v>
                </c:pt>
                <c:pt idx="13981">
                  <c:v>0.06</c:v>
                </c:pt>
                <c:pt idx="13982">
                  <c:v>0.09</c:v>
                </c:pt>
                <c:pt idx="13983">
                  <c:v>0.03</c:v>
                </c:pt>
                <c:pt idx="13984">
                  <c:v>0.12</c:v>
                </c:pt>
                <c:pt idx="13985">
                  <c:v>0.06</c:v>
                </c:pt>
                <c:pt idx="13986">
                  <c:v>0.12</c:v>
                </c:pt>
                <c:pt idx="13987">
                  <c:v>0.03</c:v>
                </c:pt>
                <c:pt idx="13988">
                  <c:v>0.09</c:v>
                </c:pt>
                <c:pt idx="13989">
                  <c:v>0.03</c:v>
                </c:pt>
                <c:pt idx="13990">
                  <c:v>0.12</c:v>
                </c:pt>
                <c:pt idx="13991">
                  <c:v>0.03</c:v>
                </c:pt>
                <c:pt idx="13992">
                  <c:v>0.12</c:v>
                </c:pt>
                <c:pt idx="13993">
                  <c:v>0.03</c:v>
                </c:pt>
                <c:pt idx="13994">
                  <c:v>0.09</c:v>
                </c:pt>
                <c:pt idx="13995">
                  <c:v>0.03</c:v>
                </c:pt>
                <c:pt idx="13996">
                  <c:v>0.09</c:v>
                </c:pt>
                <c:pt idx="13997">
                  <c:v>0.03</c:v>
                </c:pt>
                <c:pt idx="13998">
                  <c:v>0.09</c:v>
                </c:pt>
                <c:pt idx="13999">
                  <c:v>0.03</c:v>
                </c:pt>
                <c:pt idx="14000">
                  <c:v>0.12</c:v>
                </c:pt>
                <c:pt idx="14001">
                  <c:v>0.03</c:v>
                </c:pt>
                <c:pt idx="14002">
                  <c:v>0.12</c:v>
                </c:pt>
                <c:pt idx="14003">
                  <c:v>0.06</c:v>
                </c:pt>
                <c:pt idx="14004">
                  <c:v>0.09</c:v>
                </c:pt>
                <c:pt idx="14005">
                  <c:v>0.06</c:v>
                </c:pt>
                <c:pt idx="14006">
                  <c:v>0.12</c:v>
                </c:pt>
                <c:pt idx="14007">
                  <c:v>0.03</c:v>
                </c:pt>
                <c:pt idx="14008">
                  <c:v>0.12</c:v>
                </c:pt>
                <c:pt idx="14009">
                  <c:v>0.06</c:v>
                </c:pt>
                <c:pt idx="14010">
                  <c:v>0.12</c:v>
                </c:pt>
                <c:pt idx="14011">
                  <c:v>0.03</c:v>
                </c:pt>
                <c:pt idx="14012">
                  <c:v>0.12</c:v>
                </c:pt>
                <c:pt idx="14013">
                  <c:v>0.03</c:v>
                </c:pt>
                <c:pt idx="14014">
                  <c:v>0.12</c:v>
                </c:pt>
                <c:pt idx="14015">
                  <c:v>0.03</c:v>
                </c:pt>
                <c:pt idx="14016">
                  <c:v>0.09</c:v>
                </c:pt>
                <c:pt idx="14017">
                  <c:v>0.03</c:v>
                </c:pt>
                <c:pt idx="14018">
                  <c:v>0.12</c:v>
                </c:pt>
                <c:pt idx="14019">
                  <c:v>0.03</c:v>
                </c:pt>
                <c:pt idx="14020">
                  <c:v>0.12</c:v>
                </c:pt>
                <c:pt idx="14021">
                  <c:v>0.03</c:v>
                </c:pt>
                <c:pt idx="14022">
                  <c:v>0.12</c:v>
                </c:pt>
                <c:pt idx="14023">
                  <c:v>0.03</c:v>
                </c:pt>
                <c:pt idx="14024">
                  <c:v>0.12</c:v>
                </c:pt>
                <c:pt idx="14025">
                  <c:v>0.03</c:v>
                </c:pt>
                <c:pt idx="14026">
                  <c:v>0.09</c:v>
                </c:pt>
                <c:pt idx="14027">
                  <c:v>0.03</c:v>
                </c:pt>
                <c:pt idx="14028">
                  <c:v>0.12</c:v>
                </c:pt>
                <c:pt idx="14029">
                  <c:v>0.06</c:v>
                </c:pt>
                <c:pt idx="14030">
                  <c:v>0.12</c:v>
                </c:pt>
                <c:pt idx="14031">
                  <c:v>0.03</c:v>
                </c:pt>
                <c:pt idx="14032">
                  <c:v>0.12</c:v>
                </c:pt>
                <c:pt idx="14033">
                  <c:v>0.06</c:v>
                </c:pt>
                <c:pt idx="14034">
                  <c:v>0.15</c:v>
                </c:pt>
                <c:pt idx="14035">
                  <c:v>0.03</c:v>
                </c:pt>
                <c:pt idx="14036">
                  <c:v>0.12</c:v>
                </c:pt>
                <c:pt idx="14037">
                  <c:v>0.03</c:v>
                </c:pt>
                <c:pt idx="14038">
                  <c:v>0.09</c:v>
                </c:pt>
                <c:pt idx="14039">
                  <c:v>0.03</c:v>
                </c:pt>
                <c:pt idx="14040">
                  <c:v>0.09</c:v>
                </c:pt>
                <c:pt idx="14041">
                  <c:v>0.06</c:v>
                </c:pt>
                <c:pt idx="14042">
                  <c:v>0.15</c:v>
                </c:pt>
                <c:pt idx="14043">
                  <c:v>0.03</c:v>
                </c:pt>
                <c:pt idx="14044">
                  <c:v>0.12</c:v>
                </c:pt>
                <c:pt idx="14045">
                  <c:v>0.03</c:v>
                </c:pt>
                <c:pt idx="14046">
                  <c:v>0.12</c:v>
                </c:pt>
                <c:pt idx="14047">
                  <c:v>0.03</c:v>
                </c:pt>
                <c:pt idx="14048">
                  <c:v>0.12</c:v>
                </c:pt>
                <c:pt idx="14049">
                  <c:v>0.03</c:v>
                </c:pt>
                <c:pt idx="14050">
                  <c:v>0.12</c:v>
                </c:pt>
                <c:pt idx="14051">
                  <c:v>0.06</c:v>
                </c:pt>
                <c:pt idx="14052">
                  <c:v>0.12</c:v>
                </c:pt>
                <c:pt idx="14053">
                  <c:v>0.06</c:v>
                </c:pt>
                <c:pt idx="14054">
                  <c:v>0.12</c:v>
                </c:pt>
                <c:pt idx="14055">
                  <c:v>0.06</c:v>
                </c:pt>
                <c:pt idx="14056">
                  <c:v>0.12</c:v>
                </c:pt>
                <c:pt idx="14057">
                  <c:v>0.03</c:v>
                </c:pt>
                <c:pt idx="14058">
                  <c:v>0.12</c:v>
                </c:pt>
                <c:pt idx="14059">
                  <c:v>0.03</c:v>
                </c:pt>
                <c:pt idx="14060">
                  <c:v>0.12</c:v>
                </c:pt>
                <c:pt idx="14061">
                  <c:v>0.03</c:v>
                </c:pt>
                <c:pt idx="14062">
                  <c:v>0.12</c:v>
                </c:pt>
                <c:pt idx="14063">
                  <c:v>0.03</c:v>
                </c:pt>
                <c:pt idx="14064">
                  <c:v>0.12</c:v>
                </c:pt>
                <c:pt idx="14065">
                  <c:v>0.03</c:v>
                </c:pt>
                <c:pt idx="14066">
                  <c:v>0.15</c:v>
                </c:pt>
                <c:pt idx="14067">
                  <c:v>0.06</c:v>
                </c:pt>
                <c:pt idx="14068">
                  <c:v>0.12</c:v>
                </c:pt>
                <c:pt idx="14069">
                  <c:v>0.03</c:v>
                </c:pt>
                <c:pt idx="14070">
                  <c:v>0.12</c:v>
                </c:pt>
                <c:pt idx="14071">
                  <c:v>0.03</c:v>
                </c:pt>
                <c:pt idx="14072">
                  <c:v>0.12</c:v>
                </c:pt>
                <c:pt idx="14073">
                  <c:v>0.03</c:v>
                </c:pt>
                <c:pt idx="14074">
                  <c:v>0.12</c:v>
                </c:pt>
                <c:pt idx="14075">
                  <c:v>0.03</c:v>
                </c:pt>
                <c:pt idx="14076">
                  <c:v>0.12</c:v>
                </c:pt>
                <c:pt idx="14077">
                  <c:v>0.03</c:v>
                </c:pt>
                <c:pt idx="14078">
                  <c:v>0.12</c:v>
                </c:pt>
                <c:pt idx="14079">
                  <c:v>0.03</c:v>
                </c:pt>
                <c:pt idx="14080">
                  <c:v>0.12</c:v>
                </c:pt>
                <c:pt idx="14081">
                  <c:v>0.06</c:v>
                </c:pt>
                <c:pt idx="14082">
                  <c:v>0.12</c:v>
                </c:pt>
                <c:pt idx="14083">
                  <c:v>0.06</c:v>
                </c:pt>
                <c:pt idx="14084">
                  <c:v>0.12</c:v>
                </c:pt>
                <c:pt idx="14085">
                  <c:v>0.03</c:v>
                </c:pt>
                <c:pt idx="14086">
                  <c:v>0.09</c:v>
                </c:pt>
                <c:pt idx="14087">
                  <c:v>0.06</c:v>
                </c:pt>
                <c:pt idx="14088">
                  <c:v>0.09</c:v>
                </c:pt>
                <c:pt idx="14089">
                  <c:v>0.03</c:v>
                </c:pt>
                <c:pt idx="14090">
                  <c:v>0.12</c:v>
                </c:pt>
                <c:pt idx="14091">
                  <c:v>0.03</c:v>
                </c:pt>
                <c:pt idx="14092">
                  <c:v>0.09</c:v>
                </c:pt>
                <c:pt idx="14093">
                  <c:v>0.09</c:v>
                </c:pt>
                <c:pt idx="14094">
                  <c:v>0.09</c:v>
                </c:pt>
                <c:pt idx="14095">
                  <c:v>0.03</c:v>
                </c:pt>
                <c:pt idx="14096">
                  <c:v>0.09</c:v>
                </c:pt>
                <c:pt idx="14097">
                  <c:v>0.03</c:v>
                </c:pt>
                <c:pt idx="14098">
                  <c:v>0.12</c:v>
                </c:pt>
                <c:pt idx="14099">
                  <c:v>0.03</c:v>
                </c:pt>
                <c:pt idx="14100">
                  <c:v>0.12</c:v>
                </c:pt>
                <c:pt idx="14101">
                  <c:v>0.03</c:v>
                </c:pt>
                <c:pt idx="14102">
                  <c:v>0.12</c:v>
                </c:pt>
                <c:pt idx="14103">
                  <c:v>0.03</c:v>
                </c:pt>
                <c:pt idx="14104">
                  <c:v>0.12</c:v>
                </c:pt>
                <c:pt idx="14105">
                  <c:v>0.03</c:v>
                </c:pt>
                <c:pt idx="14106">
                  <c:v>0.09</c:v>
                </c:pt>
                <c:pt idx="14107">
                  <c:v>0.06</c:v>
                </c:pt>
                <c:pt idx="14108">
                  <c:v>0.12</c:v>
                </c:pt>
                <c:pt idx="14109">
                  <c:v>0.03</c:v>
                </c:pt>
                <c:pt idx="14110">
                  <c:v>0.12</c:v>
                </c:pt>
                <c:pt idx="14111">
                  <c:v>0.06</c:v>
                </c:pt>
                <c:pt idx="14112">
                  <c:v>0.12</c:v>
                </c:pt>
                <c:pt idx="14113">
                  <c:v>0.03</c:v>
                </c:pt>
                <c:pt idx="14114">
                  <c:v>0.12</c:v>
                </c:pt>
                <c:pt idx="14115">
                  <c:v>0.03</c:v>
                </c:pt>
                <c:pt idx="14116">
                  <c:v>0.09</c:v>
                </c:pt>
                <c:pt idx="14117">
                  <c:v>0.03</c:v>
                </c:pt>
                <c:pt idx="14118">
                  <c:v>0.09</c:v>
                </c:pt>
                <c:pt idx="14119">
                  <c:v>0.03</c:v>
                </c:pt>
                <c:pt idx="14120">
                  <c:v>0.09</c:v>
                </c:pt>
                <c:pt idx="14121">
                  <c:v>0.03</c:v>
                </c:pt>
                <c:pt idx="14122">
                  <c:v>0.09</c:v>
                </c:pt>
                <c:pt idx="14123">
                  <c:v>0.03</c:v>
                </c:pt>
                <c:pt idx="14124">
                  <c:v>0.12</c:v>
                </c:pt>
                <c:pt idx="14125">
                  <c:v>0.03</c:v>
                </c:pt>
                <c:pt idx="14126">
                  <c:v>0.09</c:v>
                </c:pt>
                <c:pt idx="14127">
                  <c:v>0.03</c:v>
                </c:pt>
                <c:pt idx="14128">
                  <c:v>0.12</c:v>
                </c:pt>
                <c:pt idx="14129">
                  <c:v>0.06</c:v>
                </c:pt>
                <c:pt idx="14130">
                  <c:v>0.15</c:v>
                </c:pt>
                <c:pt idx="14131">
                  <c:v>0.03</c:v>
                </c:pt>
                <c:pt idx="14132">
                  <c:v>0.06</c:v>
                </c:pt>
                <c:pt idx="14133">
                  <c:v>0.06</c:v>
                </c:pt>
                <c:pt idx="14134">
                  <c:v>0.12</c:v>
                </c:pt>
                <c:pt idx="14135">
                  <c:v>0.03</c:v>
                </c:pt>
                <c:pt idx="14136">
                  <c:v>0.12</c:v>
                </c:pt>
                <c:pt idx="14137">
                  <c:v>0.03</c:v>
                </c:pt>
                <c:pt idx="14138">
                  <c:v>0.12</c:v>
                </c:pt>
                <c:pt idx="14139">
                  <c:v>0.03</c:v>
                </c:pt>
                <c:pt idx="14140">
                  <c:v>0.12</c:v>
                </c:pt>
                <c:pt idx="14141">
                  <c:v>0.06</c:v>
                </c:pt>
                <c:pt idx="14142">
                  <c:v>0.03</c:v>
                </c:pt>
                <c:pt idx="14143">
                  <c:v>0.03</c:v>
                </c:pt>
                <c:pt idx="14144">
                  <c:v>0.12</c:v>
                </c:pt>
                <c:pt idx="14145">
                  <c:v>0.03</c:v>
                </c:pt>
                <c:pt idx="14146">
                  <c:v>0.09</c:v>
                </c:pt>
                <c:pt idx="14147">
                  <c:v>0.03</c:v>
                </c:pt>
                <c:pt idx="14148">
                  <c:v>0.06</c:v>
                </c:pt>
                <c:pt idx="14149">
                  <c:v>0.03</c:v>
                </c:pt>
                <c:pt idx="14150">
                  <c:v>0.12</c:v>
                </c:pt>
                <c:pt idx="14151">
                  <c:v>0.03</c:v>
                </c:pt>
                <c:pt idx="14152">
                  <c:v>0.12</c:v>
                </c:pt>
                <c:pt idx="14153">
                  <c:v>0.03</c:v>
                </c:pt>
                <c:pt idx="14154">
                  <c:v>0.15</c:v>
                </c:pt>
                <c:pt idx="14155">
                  <c:v>0.03</c:v>
                </c:pt>
                <c:pt idx="14156">
                  <c:v>0.12</c:v>
                </c:pt>
                <c:pt idx="14157">
                  <c:v>0.03</c:v>
                </c:pt>
                <c:pt idx="14158">
                  <c:v>0.12</c:v>
                </c:pt>
                <c:pt idx="14159">
                  <c:v>0.03</c:v>
                </c:pt>
                <c:pt idx="14160">
                  <c:v>0.12</c:v>
                </c:pt>
                <c:pt idx="14161">
                  <c:v>0.03</c:v>
                </c:pt>
                <c:pt idx="14162">
                  <c:v>0.12</c:v>
                </c:pt>
                <c:pt idx="14163">
                  <c:v>0.06</c:v>
                </c:pt>
                <c:pt idx="14164">
                  <c:v>0.12</c:v>
                </c:pt>
                <c:pt idx="14165">
                  <c:v>0.03</c:v>
                </c:pt>
                <c:pt idx="14166">
                  <c:v>0.12</c:v>
                </c:pt>
                <c:pt idx="14167">
                  <c:v>0.03</c:v>
                </c:pt>
                <c:pt idx="14168">
                  <c:v>0.15</c:v>
                </c:pt>
                <c:pt idx="14169">
                  <c:v>0.03</c:v>
                </c:pt>
                <c:pt idx="14170">
                  <c:v>0.12</c:v>
                </c:pt>
                <c:pt idx="14171">
                  <c:v>0.03</c:v>
                </c:pt>
                <c:pt idx="14172">
                  <c:v>0.12</c:v>
                </c:pt>
                <c:pt idx="14173">
                  <c:v>0.03</c:v>
                </c:pt>
                <c:pt idx="14174">
                  <c:v>0.12</c:v>
                </c:pt>
                <c:pt idx="14175">
                  <c:v>0.03</c:v>
                </c:pt>
                <c:pt idx="14176">
                  <c:v>0.12</c:v>
                </c:pt>
                <c:pt idx="14177">
                  <c:v>0.03</c:v>
                </c:pt>
                <c:pt idx="14178">
                  <c:v>0.12</c:v>
                </c:pt>
                <c:pt idx="14179">
                  <c:v>0.03</c:v>
                </c:pt>
                <c:pt idx="14180">
                  <c:v>0.12</c:v>
                </c:pt>
                <c:pt idx="14181">
                  <c:v>0.03</c:v>
                </c:pt>
                <c:pt idx="14182">
                  <c:v>0.09</c:v>
                </c:pt>
                <c:pt idx="14183">
                  <c:v>0.03</c:v>
                </c:pt>
                <c:pt idx="14184">
                  <c:v>0.12</c:v>
                </c:pt>
                <c:pt idx="14185">
                  <c:v>0.03</c:v>
                </c:pt>
                <c:pt idx="14186">
                  <c:v>0.12</c:v>
                </c:pt>
                <c:pt idx="14187">
                  <c:v>0.03</c:v>
                </c:pt>
                <c:pt idx="14188">
                  <c:v>0.12</c:v>
                </c:pt>
                <c:pt idx="14189">
                  <c:v>0.03</c:v>
                </c:pt>
                <c:pt idx="14190">
                  <c:v>0.09</c:v>
                </c:pt>
                <c:pt idx="14191">
                  <c:v>0.06</c:v>
                </c:pt>
                <c:pt idx="14192">
                  <c:v>0.12</c:v>
                </c:pt>
                <c:pt idx="14193">
                  <c:v>0.03</c:v>
                </c:pt>
                <c:pt idx="14194">
                  <c:v>0.12</c:v>
                </c:pt>
                <c:pt idx="14195">
                  <c:v>0.03</c:v>
                </c:pt>
                <c:pt idx="14196">
                  <c:v>0.09</c:v>
                </c:pt>
                <c:pt idx="14197">
                  <c:v>0.03</c:v>
                </c:pt>
                <c:pt idx="14198">
                  <c:v>0.12</c:v>
                </c:pt>
                <c:pt idx="14199">
                  <c:v>0.03</c:v>
                </c:pt>
                <c:pt idx="14200">
                  <c:v>0.09</c:v>
                </c:pt>
                <c:pt idx="14201">
                  <c:v>0.03</c:v>
                </c:pt>
                <c:pt idx="14202">
                  <c:v>0.12</c:v>
                </c:pt>
                <c:pt idx="14203">
                  <c:v>0.06</c:v>
                </c:pt>
                <c:pt idx="14204">
                  <c:v>0.12</c:v>
                </c:pt>
                <c:pt idx="14205">
                  <c:v>0.06</c:v>
                </c:pt>
                <c:pt idx="14206">
                  <c:v>0.12</c:v>
                </c:pt>
                <c:pt idx="14207">
                  <c:v>0.03</c:v>
                </c:pt>
                <c:pt idx="14208">
                  <c:v>0.12</c:v>
                </c:pt>
                <c:pt idx="14209">
                  <c:v>0.06</c:v>
                </c:pt>
                <c:pt idx="14210">
                  <c:v>0.12</c:v>
                </c:pt>
                <c:pt idx="14211">
                  <c:v>0.06</c:v>
                </c:pt>
                <c:pt idx="14212">
                  <c:v>0.12</c:v>
                </c:pt>
                <c:pt idx="14213">
                  <c:v>0.09</c:v>
                </c:pt>
                <c:pt idx="14214">
                  <c:v>0.09</c:v>
                </c:pt>
                <c:pt idx="14215">
                  <c:v>0.09</c:v>
                </c:pt>
                <c:pt idx="14216">
                  <c:v>0.06</c:v>
                </c:pt>
                <c:pt idx="14217">
                  <c:v>0.09</c:v>
                </c:pt>
                <c:pt idx="14218">
                  <c:v>0.12</c:v>
                </c:pt>
                <c:pt idx="14219">
                  <c:v>0.03</c:v>
                </c:pt>
                <c:pt idx="14220">
                  <c:v>0.12</c:v>
                </c:pt>
                <c:pt idx="14221">
                  <c:v>0.03</c:v>
                </c:pt>
                <c:pt idx="14222">
                  <c:v>0.09</c:v>
                </c:pt>
                <c:pt idx="14223">
                  <c:v>0.06</c:v>
                </c:pt>
                <c:pt idx="14224">
                  <c:v>0.12</c:v>
                </c:pt>
                <c:pt idx="14225">
                  <c:v>0.06</c:v>
                </c:pt>
                <c:pt idx="14226">
                  <c:v>0.09</c:v>
                </c:pt>
                <c:pt idx="14227">
                  <c:v>0.03</c:v>
                </c:pt>
                <c:pt idx="14228">
                  <c:v>0.09</c:v>
                </c:pt>
                <c:pt idx="14229">
                  <c:v>0.06</c:v>
                </c:pt>
                <c:pt idx="14230">
                  <c:v>0.12</c:v>
                </c:pt>
                <c:pt idx="14231">
                  <c:v>0.06</c:v>
                </c:pt>
                <c:pt idx="14232">
                  <c:v>0.33</c:v>
                </c:pt>
                <c:pt idx="14233">
                  <c:v>0.03</c:v>
                </c:pt>
                <c:pt idx="14234">
                  <c:v>0.56999999999999995</c:v>
                </c:pt>
                <c:pt idx="14235">
                  <c:v>0.03</c:v>
                </c:pt>
                <c:pt idx="14236">
                  <c:v>0.09</c:v>
                </c:pt>
                <c:pt idx="14237">
                  <c:v>0.06</c:v>
                </c:pt>
                <c:pt idx="14238">
                  <c:v>0.21</c:v>
                </c:pt>
                <c:pt idx="14239">
                  <c:v>0.48</c:v>
                </c:pt>
                <c:pt idx="14240">
                  <c:v>0.12</c:v>
                </c:pt>
                <c:pt idx="14241">
                  <c:v>0.03</c:v>
                </c:pt>
                <c:pt idx="14242">
                  <c:v>0.12</c:v>
                </c:pt>
                <c:pt idx="14243">
                  <c:v>0.03</c:v>
                </c:pt>
                <c:pt idx="14244">
                  <c:v>0.12</c:v>
                </c:pt>
                <c:pt idx="14245">
                  <c:v>0.06</c:v>
                </c:pt>
                <c:pt idx="14246">
                  <c:v>0.12</c:v>
                </c:pt>
                <c:pt idx="14247">
                  <c:v>0.06</c:v>
                </c:pt>
                <c:pt idx="14248">
                  <c:v>0.12</c:v>
                </c:pt>
                <c:pt idx="14249">
                  <c:v>0.06</c:v>
                </c:pt>
                <c:pt idx="14250">
                  <c:v>0.09</c:v>
                </c:pt>
                <c:pt idx="14251">
                  <c:v>0.03</c:v>
                </c:pt>
                <c:pt idx="14252">
                  <c:v>0.09</c:v>
                </c:pt>
                <c:pt idx="14253">
                  <c:v>0.09</c:v>
                </c:pt>
                <c:pt idx="14254">
                  <c:v>0.21</c:v>
                </c:pt>
                <c:pt idx="14255">
                  <c:v>0.12</c:v>
                </c:pt>
                <c:pt idx="14256">
                  <c:v>0.3</c:v>
                </c:pt>
                <c:pt idx="14257">
                  <c:v>0.03</c:v>
                </c:pt>
                <c:pt idx="14258">
                  <c:v>0.12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13-43B1-910E-7861AF902F12}"/>
            </c:ext>
          </c:extLst>
        </c:ser>
        <c:ser>
          <c:idx val="1"/>
          <c:order val="1"/>
          <c:tx>
            <c:strRef>
              <c:f>'Full_transport_Slot_Blue Frame'!$C$1</c:f>
              <c:strCache>
                <c:ptCount val="1"/>
                <c:pt idx="0">
                  <c:v>MaxPkY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Frame'!$C$2:$C$14262</c:f>
              <c:numCache>
                <c:formatCode>General</c:formatCode>
                <c:ptCount val="14261"/>
                <c:pt idx="0">
                  <c:v>0.12</c:v>
                </c:pt>
                <c:pt idx="1">
                  <c:v>0.06</c:v>
                </c:pt>
                <c:pt idx="2">
                  <c:v>0.06</c:v>
                </c:pt>
                <c:pt idx="3">
                  <c:v>0.03</c:v>
                </c:pt>
                <c:pt idx="4">
                  <c:v>0.03</c:v>
                </c:pt>
                <c:pt idx="5">
                  <c:v>0.03</c:v>
                </c:pt>
                <c:pt idx="6">
                  <c:v>0.03</c:v>
                </c:pt>
                <c:pt idx="7">
                  <c:v>0.03</c:v>
                </c:pt>
                <c:pt idx="8">
                  <c:v>2.04</c:v>
                </c:pt>
                <c:pt idx="9">
                  <c:v>3.66</c:v>
                </c:pt>
                <c:pt idx="10">
                  <c:v>3.69</c:v>
                </c:pt>
                <c:pt idx="11">
                  <c:v>0.06</c:v>
                </c:pt>
                <c:pt idx="12">
                  <c:v>0.03</c:v>
                </c:pt>
                <c:pt idx="13">
                  <c:v>0.03</c:v>
                </c:pt>
                <c:pt idx="14">
                  <c:v>0.03</c:v>
                </c:pt>
                <c:pt idx="15">
                  <c:v>0.03</c:v>
                </c:pt>
                <c:pt idx="16">
                  <c:v>0.03</c:v>
                </c:pt>
                <c:pt idx="17">
                  <c:v>0.03</c:v>
                </c:pt>
                <c:pt idx="18">
                  <c:v>0.03</c:v>
                </c:pt>
                <c:pt idx="19">
                  <c:v>0.03</c:v>
                </c:pt>
                <c:pt idx="20">
                  <c:v>0.03</c:v>
                </c:pt>
                <c:pt idx="21">
                  <c:v>0</c:v>
                </c:pt>
                <c:pt idx="22">
                  <c:v>0.03</c:v>
                </c:pt>
                <c:pt idx="23">
                  <c:v>0.03</c:v>
                </c:pt>
                <c:pt idx="24">
                  <c:v>0.03</c:v>
                </c:pt>
                <c:pt idx="25">
                  <c:v>0.03</c:v>
                </c:pt>
                <c:pt idx="26">
                  <c:v>0.03</c:v>
                </c:pt>
                <c:pt idx="27">
                  <c:v>0.03</c:v>
                </c:pt>
                <c:pt idx="28">
                  <c:v>0.03</c:v>
                </c:pt>
                <c:pt idx="29">
                  <c:v>0.03</c:v>
                </c:pt>
                <c:pt idx="30">
                  <c:v>0.03</c:v>
                </c:pt>
                <c:pt idx="31">
                  <c:v>0.03</c:v>
                </c:pt>
                <c:pt idx="32">
                  <c:v>0</c:v>
                </c:pt>
                <c:pt idx="33">
                  <c:v>0.03</c:v>
                </c:pt>
                <c:pt idx="34">
                  <c:v>0.03</c:v>
                </c:pt>
                <c:pt idx="35">
                  <c:v>0.03</c:v>
                </c:pt>
                <c:pt idx="36">
                  <c:v>0.03</c:v>
                </c:pt>
                <c:pt idx="37">
                  <c:v>0</c:v>
                </c:pt>
                <c:pt idx="38">
                  <c:v>0</c:v>
                </c:pt>
                <c:pt idx="39">
                  <c:v>0.03</c:v>
                </c:pt>
                <c:pt idx="40">
                  <c:v>0.03</c:v>
                </c:pt>
                <c:pt idx="41">
                  <c:v>0.03</c:v>
                </c:pt>
                <c:pt idx="42">
                  <c:v>0.03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0.03</c:v>
                </c:pt>
                <c:pt idx="47">
                  <c:v>0.03</c:v>
                </c:pt>
                <c:pt idx="48">
                  <c:v>0.03</c:v>
                </c:pt>
                <c:pt idx="49">
                  <c:v>0.03</c:v>
                </c:pt>
                <c:pt idx="50">
                  <c:v>0.03</c:v>
                </c:pt>
                <c:pt idx="51">
                  <c:v>0</c:v>
                </c:pt>
                <c:pt idx="52">
                  <c:v>0.03</c:v>
                </c:pt>
                <c:pt idx="53">
                  <c:v>0.03</c:v>
                </c:pt>
                <c:pt idx="54">
                  <c:v>0.03</c:v>
                </c:pt>
                <c:pt idx="55">
                  <c:v>0.03</c:v>
                </c:pt>
                <c:pt idx="56">
                  <c:v>0.03</c:v>
                </c:pt>
                <c:pt idx="57">
                  <c:v>0</c:v>
                </c:pt>
                <c:pt idx="58">
                  <c:v>0.03</c:v>
                </c:pt>
                <c:pt idx="59">
                  <c:v>0</c:v>
                </c:pt>
                <c:pt idx="60">
                  <c:v>0.03</c:v>
                </c:pt>
                <c:pt idx="61">
                  <c:v>0</c:v>
                </c:pt>
                <c:pt idx="62">
                  <c:v>0.03</c:v>
                </c:pt>
                <c:pt idx="63">
                  <c:v>0.03</c:v>
                </c:pt>
                <c:pt idx="64">
                  <c:v>0</c:v>
                </c:pt>
                <c:pt idx="65">
                  <c:v>0.03</c:v>
                </c:pt>
                <c:pt idx="66">
                  <c:v>0</c:v>
                </c:pt>
                <c:pt idx="67">
                  <c:v>0.03</c:v>
                </c:pt>
                <c:pt idx="68">
                  <c:v>0.03</c:v>
                </c:pt>
                <c:pt idx="69">
                  <c:v>0.03</c:v>
                </c:pt>
                <c:pt idx="70">
                  <c:v>0</c:v>
                </c:pt>
                <c:pt idx="71">
                  <c:v>0.03</c:v>
                </c:pt>
                <c:pt idx="72">
                  <c:v>0.03</c:v>
                </c:pt>
                <c:pt idx="73">
                  <c:v>0</c:v>
                </c:pt>
                <c:pt idx="74">
                  <c:v>0.03</c:v>
                </c:pt>
                <c:pt idx="75">
                  <c:v>0.03</c:v>
                </c:pt>
                <c:pt idx="76">
                  <c:v>0.03</c:v>
                </c:pt>
                <c:pt idx="77">
                  <c:v>0.03</c:v>
                </c:pt>
                <c:pt idx="78">
                  <c:v>0.03</c:v>
                </c:pt>
                <c:pt idx="79">
                  <c:v>0</c:v>
                </c:pt>
                <c:pt idx="80">
                  <c:v>0.03</c:v>
                </c:pt>
                <c:pt idx="81">
                  <c:v>0.03</c:v>
                </c:pt>
                <c:pt idx="82">
                  <c:v>0.03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0.03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0.03</c:v>
                </c:pt>
                <c:pt idx="94">
                  <c:v>0.03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0.03</c:v>
                </c:pt>
                <c:pt idx="100">
                  <c:v>0</c:v>
                </c:pt>
                <c:pt idx="101">
                  <c:v>0.03</c:v>
                </c:pt>
                <c:pt idx="102">
                  <c:v>0.03</c:v>
                </c:pt>
                <c:pt idx="103">
                  <c:v>0.03</c:v>
                </c:pt>
                <c:pt idx="104">
                  <c:v>0.03</c:v>
                </c:pt>
                <c:pt idx="105">
                  <c:v>0.03</c:v>
                </c:pt>
                <c:pt idx="106">
                  <c:v>0.03</c:v>
                </c:pt>
                <c:pt idx="107">
                  <c:v>0.03</c:v>
                </c:pt>
                <c:pt idx="108">
                  <c:v>0</c:v>
                </c:pt>
                <c:pt idx="109">
                  <c:v>0</c:v>
                </c:pt>
                <c:pt idx="110">
                  <c:v>0</c:v>
                </c:pt>
                <c:pt idx="111">
                  <c:v>0</c:v>
                </c:pt>
                <c:pt idx="112">
                  <c:v>0</c:v>
                </c:pt>
                <c:pt idx="113">
                  <c:v>0.03</c:v>
                </c:pt>
                <c:pt idx="114">
                  <c:v>0.03</c:v>
                </c:pt>
                <c:pt idx="115">
                  <c:v>0</c:v>
                </c:pt>
                <c:pt idx="116">
                  <c:v>0</c:v>
                </c:pt>
                <c:pt idx="117">
                  <c:v>0</c:v>
                </c:pt>
                <c:pt idx="118">
                  <c:v>0</c:v>
                </c:pt>
                <c:pt idx="119">
                  <c:v>2.76</c:v>
                </c:pt>
                <c:pt idx="120">
                  <c:v>0.03</c:v>
                </c:pt>
                <c:pt idx="121">
                  <c:v>0</c:v>
                </c:pt>
                <c:pt idx="122">
                  <c:v>0</c:v>
                </c:pt>
                <c:pt idx="123">
                  <c:v>0.03</c:v>
                </c:pt>
                <c:pt idx="124">
                  <c:v>0.03</c:v>
                </c:pt>
                <c:pt idx="125">
                  <c:v>0</c:v>
                </c:pt>
                <c:pt idx="126">
                  <c:v>0.03</c:v>
                </c:pt>
                <c:pt idx="127">
                  <c:v>0</c:v>
                </c:pt>
                <c:pt idx="128">
                  <c:v>0.03</c:v>
                </c:pt>
                <c:pt idx="129">
                  <c:v>0.03</c:v>
                </c:pt>
                <c:pt idx="130">
                  <c:v>0</c:v>
                </c:pt>
                <c:pt idx="131">
                  <c:v>0.03</c:v>
                </c:pt>
                <c:pt idx="132">
                  <c:v>0</c:v>
                </c:pt>
                <c:pt idx="133">
                  <c:v>0.03</c:v>
                </c:pt>
                <c:pt idx="134">
                  <c:v>0</c:v>
                </c:pt>
                <c:pt idx="135">
                  <c:v>0.03</c:v>
                </c:pt>
                <c:pt idx="136">
                  <c:v>0.03</c:v>
                </c:pt>
                <c:pt idx="137">
                  <c:v>0.03</c:v>
                </c:pt>
                <c:pt idx="138">
                  <c:v>0.03</c:v>
                </c:pt>
                <c:pt idx="139">
                  <c:v>0.03</c:v>
                </c:pt>
                <c:pt idx="140">
                  <c:v>0.09</c:v>
                </c:pt>
                <c:pt idx="141">
                  <c:v>0.21</c:v>
                </c:pt>
                <c:pt idx="142">
                  <c:v>0.06</c:v>
                </c:pt>
                <c:pt idx="143">
                  <c:v>0</c:v>
                </c:pt>
                <c:pt idx="144">
                  <c:v>0</c:v>
                </c:pt>
                <c:pt idx="145">
                  <c:v>0</c:v>
                </c:pt>
                <c:pt idx="146">
                  <c:v>0.03</c:v>
                </c:pt>
                <c:pt idx="147">
                  <c:v>0</c:v>
                </c:pt>
                <c:pt idx="148">
                  <c:v>0.03</c:v>
                </c:pt>
                <c:pt idx="149">
                  <c:v>0</c:v>
                </c:pt>
                <c:pt idx="150">
                  <c:v>0.09</c:v>
                </c:pt>
                <c:pt idx="151">
                  <c:v>0.15</c:v>
                </c:pt>
                <c:pt idx="152">
                  <c:v>0.06</c:v>
                </c:pt>
                <c:pt idx="153">
                  <c:v>0</c:v>
                </c:pt>
                <c:pt idx="154">
                  <c:v>0</c:v>
                </c:pt>
                <c:pt idx="155">
                  <c:v>0</c:v>
                </c:pt>
                <c:pt idx="156">
                  <c:v>0</c:v>
                </c:pt>
                <c:pt idx="157">
                  <c:v>0.03</c:v>
                </c:pt>
                <c:pt idx="158">
                  <c:v>0</c:v>
                </c:pt>
                <c:pt idx="159">
                  <c:v>0</c:v>
                </c:pt>
                <c:pt idx="160">
                  <c:v>0</c:v>
                </c:pt>
                <c:pt idx="161">
                  <c:v>0</c:v>
                </c:pt>
                <c:pt idx="162">
                  <c:v>0</c:v>
                </c:pt>
                <c:pt idx="163">
                  <c:v>0</c:v>
                </c:pt>
                <c:pt idx="164">
                  <c:v>0</c:v>
                </c:pt>
                <c:pt idx="165">
                  <c:v>0</c:v>
                </c:pt>
                <c:pt idx="166">
                  <c:v>0.03</c:v>
                </c:pt>
                <c:pt idx="167">
                  <c:v>0</c:v>
                </c:pt>
                <c:pt idx="168">
                  <c:v>0</c:v>
                </c:pt>
                <c:pt idx="169">
                  <c:v>0</c:v>
                </c:pt>
                <c:pt idx="170">
                  <c:v>0</c:v>
                </c:pt>
                <c:pt idx="171">
                  <c:v>0</c:v>
                </c:pt>
                <c:pt idx="172">
                  <c:v>0.03</c:v>
                </c:pt>
                <c:pt idx="173">
                  <c:v>0</c:v>
                </c:pt>
                <c:pt idx="174">
                  <c:v>0</c:v>
                </c:pt>
                <c:pt idx="175">
                  <c:v>0</c:v>
                </c:pt>
                <c:pt idx="176">
                  <c:v>0</c:v>
                </c:pt>
                <c:pt idx="177">
                  <c:v>0.03</c:v>
                </c:pt>
                <c:pt idx="178">
                  <c:v>0.03</c:v>
                </c:pt>
                <c:pt idx="179">
                  <c:v>0</c:v>
                </c:pt>
                <c:pt idx="180">
                  <c:v>0</c:v>
                </c:pt>
                <c:pt idx="181">
                  <c:v>0.03</c:v>
                </c:pt>
                <c:pt idx="182">
                  <c:v>0</c:v>
                </c:pt>
                <c:pt idx="183">
                  <c:v>0.03</c:v>
                </c:pt>
                <c:pt idx="184">
                  <c:v>0</c:v>
                </c:pt>
                <c:pt idx="185">
                  <c:v>0.03</c:v>
                </c:pt>
                <c:pt idx="186">
                  <c:v>0.03</c:v>
                </c:pt>
                <c:pt idx="187">
                  <c:v>0.03</c:v>
                </c:pt>
                <c:pt idx="188">
                  <c:v>0.03</c:v>
                </c:pt>
                <c:pt idx="189">
                  <c:v>0.03</c:v>
                </c:pt>
                <c:pt idx="190">
                  <c:v>0</c:v>
                </c:pt>
                <c:pt idx="191">
                  <c:v>0.03</c:v>
                </c:pt>
                <c:pt idx="192">
                  <c:v>0</c:v>
                </c:pt>
                <c:pt idx="193">
                  <c:v>0</c:v>
                </c:pt>
                <c:pt idx="194">
                  <c:v>0</c:v>
                </c:pt>
                <c:pt idx="195">
                  <c:v>0.03</c:v>
                </c:pt>
                <c:pt idx="196">
                  <c:v>0</c:v>
                </c:pt>
                <c:pt idx="197">
                  <c:v>0</c:v>
                </c:pt>
                <c:pt idx="198">
                  <c:v>0</c:v>
                </c:pt>
                <c:pt idx="199">
                  <c:v>0</c:v>
                </c:pt>
                <c:pt idx="200">
                  <c:v>0</c:v>
                </c:pt>
                <c:pt idx="201">
                  <c:v>0</c:v>
                </c:pt>
                <c:pt idx="202">
                  <c:v>0.03</c:v>
                </c:pt>
                <c:pt idx="203">
                  <c:v>0.03</c:v>
                </c:pt>
                <c:pt idx="204">
                  <c:v>0</c:v>
                </c:pt>
                <c:pt idx="205">
                  <c:v>0</c:v>
                </c:pt>
                <c:pt idx="206">
                  <c:v>0</c:v>
                </c:pt>
                <c:pt idx="207">
                  <c:v>0</c:v>
                </c:pt>
                <c:pt idx="208">
                  <c:v>0.03</c:v>
                </c:pt>
                <c:pt idx="209">
                  <c:v>0.03</c:v>
                </c:pt>
                <c:pt idx="210">
                  <c:v>0</c:v>
                </c:pt>
                <c:pt idx="211">
                  <c:v>0</c:v>
                </c:pt>
                <c:pt idx="212">
                  <c:v>0</c:v>
                </c:pt>
                <c:pt idx="213">
                  <c:v>0</c:v>
                </c:pt>
                <c:pt idx="214">
                  <c:v>0</c:v>
                </c:pt>
                <c:pt idx="215">
                  <c:v>0</c:v>
                </c:pt>
                <c:pt idx="216">
                  <c:v>0.03</c:v>
                </c:pt>
                <c:pt idx="217">
                  <c:v>0</c:v>
                </c:pt>
                <c:pt idx="218">
                  <c:v>0</c:v>
                </c:pt>
                <c:pt idx="219">
                  <c:v>0.03</c:v>
                </c:pt>
                <c:pt idx="220">
                  <c:v>0</c:v>
                </c:pt>
                <c:pt idx="221">
                  <c:v>0</c:v>
                </c:pt>
                <c:pt idx="222">
                  <c:v>0.03</c:v>
                </c:pt>
                <c:pt idx="223">
                  <c:v>0.03</c:v>
                </c:pt>
                <c:pt idx="224">
                  <c:v>0.03</c:v>
                </c:pt>
                <c:pt idx="225">
                  <c:v>0.03</c:v>
                </c:pt>
                <c:pt idx="226">
                  <c:v>0</c:v>
                </c:pt>
                <c:pt idx="227">
                  <c:v>0</c:v>
                </c:pt>
                <c:pt idx="228">
                  <c:v>0.03</c:v>
                </c:pt>
                <c:pt idx="229">
                  <c:v>0</c:v>
                </c:pt>
                <c:pt idx="230">
                  <c:v>0.03</c:v>
                </c:pt>
                <c:pt idx="231">
                  <c:v>0.03</c:v>
                </c:pt>
                <c:pt idx="232">
                  <c:v>0.03</c:v>
                </c:pt>
                <c:pt idx="233">
                  <c:v>0</c:v>
                </c:pt>
                <c:pt idx="234">
                  <c:v>0.03</c:v>
                </c:pt>
                <c:pt idx="235">
                  <c:v>0</c:v>
                </c:pt>
                <c:pt idx="236">
                  <c:v>0.03</c:v>
                </c:pt>
                <c:pt idx="237">
                  <c:v>0.03</c:v>
                </c:pt>
                <c:pt idx="238">
                  <c:v>0</c:v>
                </c:pt>
                <c:pt idx="239">
                  <c:v>0</c:v>
                </c:pt>
                <c:pt idx="240">
                  <c:v>0.09</c:v>
                </c:pt>
                <c:pt idx="241">
                  <c:v>0.03</c:v>
                </c:pt>
                <c:pt idx="242">
                  <c:v>0</c:v>
                </c:pt>
                <c:pt idx="243">
                  <c:v>0.03</c:v>
                </c:pt>
                <c:pt idx="244">
                  <c:v>0</c:v>
                </c:pt>
                <c:pt idx="245">
                  <c:v>0.03</c:v>
                </c:pt>
                <c:pt idx="246">
                  <c:v>0</c:v>
                </c:pt>
                <c:pt idx="247">
                  <c:v>0.03</c:v>
                </c:pt>
                <c:pt idx="248">
                  <c:v>0</c:v>
                </c:pt>
                <c:pt idx="249">
                  <c:v>0</c:v>
                </c:pt>
                <c:pt idx="250">
                  <c:v>0</c:v>
                </c:pt>
                <c:pt idx="251">
                  <c:v>0.03</c:v>
                </c:pt>
                <c:pt idx="252">
                  <c:v>0.03</c:v>
                </c:pt>
                <c:pt idx="253">
                  <c:v>0.03</c:v>
                </c:pt>
                <c:pt idx="254">
                  <c:v>0.03</c:v>
                </c:pt>
                <c:pt idx="255">
                  <c:v>0</c:v>
                </c:pt>
                <c:pt idx="256">
                  <c:v>0</c:v>
                </c:pt>
                <c:pt idx="257">
                  <c:v>0.03</c:v>
                </c:pt>
                <c:pt idx="258">
                  <c:v>0</c:v>
                </c:pt>
                <c:pt idx="259">
                  <c:v>0</c:v>
                </c:pt>
                <c:pt idx="260">
                  <c:v>0</c:v>
                </c:pt>
                <c:pt idx="261">
                  <c:v>0</c:v>
                </c:pt>
                <c:pt idx="262">
                  <c:v>0.03</c:v>
                </c:pt>
                <c:pt idx="263">
                  <c:v>0</c:v>
                </c:pt>
                <c:pt idx="264">
                  <c:v>0</c:v>
                </c:pt>
                <c:pt idx="265">
                  <c:v>0.03</c:v>
                </c:pt>
                <c:pt idx="266">
                  <c:v>0.03</c:v>
                </c:pt>
                <c:pt idx="267">
                  <c:v>0.03</c:v>
                </c:pt>
                <c:pt idx="268">
                  <c:v>0.03</c:v>
                </c:pt>
                <c:pt idx="269">
                  <c:v>0</c:v>
                </c:pt>
                <c:pt idx="270">
                  <c:v>0</c:v>
                </c:pt>
                <c:pt idx="271">
                  <c:v>0</c:v>
                </c:pt>
                <c:pt idx="272">
                  <c:v>0.03</c:v>
                </c:pt>
                <c:pt idx="273">
                  <c:v>0</c:v>
                </c:pt>
                <c:pt idx="274">
                  <c:v>0.03</c:v>
                </c:pt>
                <c:pt idx="275">
                  <c:v>0</c:v>
                </c:pt>
                <c:pt idx="276">
                  <c:v>0</c:v>
                </c:pt>
                <c:pt idx="277">
                  <c:v>0.09</c:v>
                </c:pt>
                <c:pt idx="278">
                  <c:v>0</c:v>
                </c:pt>
                <c:pt idx="279">
                  <c:v>0</c:v>
                </c:pt>
                <c:pt idx="280">
                  <c:v>0</c:v>
                </c:pt>
                <c:pt idx="281">
                  <c:v>0</c:v>
                </c:pt>
                <c:pt idx="282">
                  <c:v>0.03</c:v>
                </c:pt>
                <c:pt idx="283">
                  <c:v>0.03</c:v>
                </c:pt>
                <c:pt idx="284">
                  <c:v>0.03</c:v>
                </c:pt>
                <c:pt idx="285">
                  <c:v>0.03</c:v>
                </c:pt>
                <c:pt idx="286">
                  <c:v>0</c:v>
                </c:pt>
                <c:pt idx="287">
                  <c:v>0</c:v>
                </c:pt>
                <c:pt idx="288">
                  <c:v>0</c:v>
                </c:pt>
                <c:pt idx="289">
                  <c:v>0</c:v>
                </c:pt>
                <c:pt idx="290">
                  <c:v>0.03</c:v>
                </c:pt>
                <c:pt idx="291">
                  <c:v>0</c:v>
                </c:pt>
                <c:pt idx="292">
                  <c:v>0.03</c:v>
                </c:pt>
                <c:pt idx="293">
                  <c:v>0.03</c:v>
                </c:pt>
                <c:pt idx="294">
                  <c:v>0</c:v>
                </c:pt>
                <c:pt idx="295">
                  <c:v>0.03</c:v>
                </c:pt>
                <c:pt idx="296">
                  <c:v>0</c:v>
                </c:pt>
                <c:pt idx="297">
                  <c:v>0.03</c:v>
                </c:pt>
                <c:pt idx="298">
                  <c:v>0.03</c:v>
                </c:pt>
                <c:pt idx="299">
                  <c:v>0.03</c:v>
                </c:pt>
                <c:pt idx="300">
                  <c:v>0</c:v>
                </c:pt>
                <c:pt idx="301">
                  <c:v>0.03</c:v>
                </c:pt>
                <c:pt idx="302">
                  <c:v>0.03</c:v>
                </c:pt>
                <c:pt idx="303">
                  <c:v>0</c:v>
                </c:pt>
                <c:pt idx="304">
                  <c:v>0.03</c:v>
                </c:pt>
                <c:pt idx="305">
                  <c:v>0.03</c:v>
                </c:pt>
                <c:pt idx="306">
                  <c:v>0</c:v>
                </c:pt>
                <c:pt idx="307">
                  <c:v>0.03</c:v>
                </c:pt>
                <c:pt idx="308">
                  <c:v>0.03</c:v>
                </c:pt>
                <c:pt idx="309">
                  <c:v>0.03</c:v>
                </c:pt>
                <c:pt idx="310">
                  <c:v>0</c:v>
                </c:pt>
                <c:pt idx="311">
                  <c:v>0</c:v>
                </c:pt>
                <c:pt idx="312">
                  <c:v>0.03</c:v>
                </c:pt>
                <c:pt idx="313">
                  <c:v>0.09</c:v>
                </c:pt>
                <c:pt idx="314">
                  <c:v>0.03</c:v>
                </c:pt>
                <c:pt idx="315">
                  <c:v>0.03</c:v>
                </c:pt>
                <c:pt idx="316">
                  <c:v>0.03</c:v>
                </c:pt>
                <c:pt idx="317">
                  <c:v>0.06</c:v>
                </c:pt>
                <c:pt idx="318">
                  <c:v>0.03</c:v>
                </c:pt>
                <c:pt idx="319">
                  <c:v>0.03</c:v>
                </c:pt>
                <c:pt idx="320">
                  <c:v>0</c:v>
                </c:pt>
                <c:pt idx="321">
                  <c:v>0.03</c:v>
                </c:pt>
                <c:pt idx="322">
                  <c:v>0.03</c:v>
                </c:pt>
                <c:pt idx="323">
                  <c:v>0.03</c:v>
                </c:pt>
                <c:pt idx="324">
                  <c:v>0</c:v>
                </c:pt>
                <c:pt idx="325">
                  <c:v>0.03</c:v>
                </c:pt>
                <c:pt idx="326">
                  <c:v>0.03</c:v>
                </c:pt>
                <c:pt idx="327">
                  <c:v>0</c:v>
                </c:pt>
                <c:pt idx="328">
                  <c:v>0.03</c:v>
                </c:pt>
                <c:pt idx="329">
                  <c:v>0.03</c:v>
                </c:pt>
                <c:pt idx="330">
                  <c:v>0.03</c:v>
                </c:pt>
                <c:pt idx="331">
                  <c:v>0.03</c:v>
                </c:pt>
                <c:pt idx="332">
                  <c:v>0.03</c:v>
                </c:pt>
                <c:pt idx="333">
                  <c:v>0.03</c:v>
                </c:pt>
                <c:pt idx="334">
                  <c:v>0.06</c:v>
                </c:pt>
                <c:pt idx="335">
                  <c:v>0.03</c:v>
                </c:pt>
                <c:pt idx="336">
                  <c:v>0.15</c:v>
                </c:pt>
                <c:pt idx="337">
                  <c:v>0.09</c:v>
                </c:pt>
                <c:pt idx="338">
                  <c:v>0.12</c:v>
                </c:pt>
                <c:pt idx="339">
                  <c:v>0.09</c:v>
                </c:pt>
                <c:pt idx="340">
                  <c:v>0.03</c:v>
                </c:pt>
                <c:pt idx="341">
                  <c:v>0.9</c:v>
                </c:pt>
                <c:pt idx="342">
                  <c:v>0.3</c:v>
                </c:pt>
                <c:pt idx="343">
                  <c:v>0.93</c:v>
                </c:pt>
                <c:pt idx="344">
                  <c:v>0.56999999999999995</c:v>
                </c:pt>
                <c:pt idx="345">
                  <c:v>0.33</c:v>
                </c:pt>
                <c:pt idx="346">
                  <c:v>0.24</c:v>
                </c:pt>
                <c:pt idx="347">
                  <c:v>0.63</c:v>
                </c:pt>
                <c:pt idx="348">
                  <c:v>0.51</c:v>
                </c:pt>
                <c:pt idx="349">
                  <c:v>0.3</c:v>
                </c:pt>
                <c:pt idx="350">
                  <c:v>0.45</c:v>
                </c:pt>
                <c:pt idx="351">
                  <c:v>0.33</c:v>
                </c:pt>
                <c:pt idx="352">
                  <c:v>0.33</c:v>
                </c:pt>
                <c:pt idx="353">
                  <c:v>0.21</c:v>
                </c:pt>
                <c:pt idx="354">
                  <c:v>0.24</c:v>
                </c:pt>
                <c:pt idx="355">
                  <c:v>0.21</c:v>
                </c:pt>
                <c:pt idx="356">
                  <c:v>0.18</c:v>
                </c:pt>
                <c:pt idx="357">
                  <c:v>0.27</c:v>
                </c:pt>
                <c:pt idx="358">
                  <c:v>0.24</c:v>
                </c:pt>
                <c:pt idx="359">
                  <c:v>0.12</c:v>
                </c:pt>
                <c:pt idx="360">
                  <c:v>1.8</c:v>
                </c:pt>
                <c:pt idx="361">
                  <c:v>0.15</c:v>
                </c:pt>
                <c:pt idx="362">
                  <c:v>0.39</c:v>
                </c:pt>
                <c:pt idx="363">
                  <c:v>0.15</c:v>
                </c:pt>
                <c:pt idx="364">
                  <c:v>0.27</c:v>
                </c:pt>
                <c:pt idx="365">
                  <c:v>0.12</c:v>
                </c:pt>
                <c:pt idx="366">
                  <c:v>0.12</c:v>
                </c:pt>
                <c:pt idx="367">
                  <c:v>0.21</c:v>
                </c:pt>
                <c:pt idx="368">
                  <c:v>0.24</c:v>
                </c:pt>
                <c:pt idx="369">
                  <c:v>0.15</c:v>
                </c:pt>
                <c:pt idx="370">
                  <c:v>0.06</c:v>
                </c:pt>
                <c:pt idx="371">
                  <c:v>0.09</c:v>
                </c:pt>
                <c:pt idx="372">
                  <c:v>0.09</c:v>
                </c:pt>
                <c:pt idx="373">
                  <c:v>0.12</c:v>
                </c:pt>
                <c:pt idx="374">
                  <c:v>0.06</c:v>
                </c:pt>
                <c:pt idx="375">
                  <c:v>0</c:v>
                </c:pt>
                <c:pt idx="376">
                  <c:v>0.12</c:v>
                </c:pt>
                <c:pt idx="377">
                  <c:v>0.15</c:v>
                </c:pt>
                <c:pt idx="378">
                  <c:v>0.75</c:v>
                </c:pt>
                <c:pt idx="379">
                  <c:v>0.39</c:v>
                </c:pt>
                <c:pt idx="380">
                  <c:v>0.06</c:v>
                </c:pt>
                <c:pt idx="381">
                  <c:v>0.12</c:v>
                </c:pt>
                <c:pt idx="382">
                  <c:v>0.12</c:v>
                </c:pt>
                <c:pt idx="383">
                  <c:v>0.39</c:v>
                </c:pt>
                <c:pt idx="384">
                  <c:v>0.24</c:v>
                </c:pt>
                <c:pt idx="385">
                  <c:v>0.18</c:v>
                </c:pt>
                <c:pt idx="386">
                  <c:v>0.78</c:v>
                </c:pt>
                <c:pt idx="387">
                  <c:v>0.18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0.09</c:v>
                </c:pt>
                <c:pt idx="393">
                  <c:v>0.06</c:v>
                </c:pt>
                <c:pt idx="394">
                  <c:v>0.15</c:v>
                </c:pt>
                <c:pt idx="395">
                  <c:v>0.24</c:v>
                </c:pt>
                <c:pt idx="396">
                  <c:v>1.47</c:v>
                </c:pt>
                <c:pt idx="397">
                  <c:v>0.24</c:v>
                </c:pt>
                <c:pt idx="398">
                  <c:v>0.33</c:v>
                </c:pt>
                <c:pt idx="399">
                  <c:v>0.18</c:v>
                </c:pt>
                <c:pt idx="400">
                  <c:v>2.34</c:v>
                </c:pt>
                <c:pt idx="401">
                  <c:v>2.2200000000000002</c:v>
                </c:pt>
                <c:pt idx="402">
                  <c:v>0.18</c:v>
                </c:pt>
                <c:pt idx="403">
                  <c:v>0.06</c:v>
                </c:pt>
                <c:pt idx="404">
                  <c:v>0.81</c:v>
                </c:pt>
                <c:pt idx="405">
                  <c:v>0.03</c:v>
                </c:pt>
                <c:pt idx="406">
                  <c:v>0.12</c:v>
                </c:pt>
                <c:pt idx="407">
                  <c:v>0.15</c:v>
                </c:pt>
                <c:pt idx="408">
                  <c:v>0.18</c:v>
                </c:pt>
                <c:pt idx="409">
                  <c:v>0.54</c:v>
                </c:pt>
                <c:pt idx="410">
                  <c:v>0.48</c:v>
                </c:pt>
                <c:pt idx="411">
                  <c:v>0.15</c:v>
                </c:pt>
                <c:pt idx="412">
                  <c:v>0.03</c:v>
                </c:pt>
                <c:pt idx="413">
                  <c:v>0.12</c:v>
                </c:pt>
                <c:pt idx="414">
                  <c:v>0.15</c:v>
                </c:pt>
                <c:pt idx="415">
                  <c:v>0.06</c:v>
                </c:pt>
                <c:pt idx="416">
                  <c:v>0.09</c:v>
                </c:pt>
                <c:pt idx="417">
                  <c:v>0.03</c:v>
                </c:pt>
                <c:pt idx="418">
                  <c:v>0.21</c:v>
                </c:pt>
                <c:pt idx="419">
                  <c:v>0.15</c:v>
                </c:pt>
                <c:pt idx="420">
                  <c:v>0.06</c:v>
                </c:pt>
                <c:pt idx="421">
                  <c:v>0.03</c:v>
                </c:pt>
                <c:pt idx="422">
                  <c:v>0.09</c:v>
                </c:pt>
                <c:pt idx="423">
                  <c:v>0.09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0.21</c:v>
                </c:pt>
                <c:pt idx="428">
                  <c:v>0.24</c:v>
                </c:pt>
                <c:pt idx="429">
                  <c:v>0.36</c:v>
                </c:pt>
                <c:pt idx="430">
                  <c:v>0.03</c:v>
                </c:pt>
                <c:pt idx="431">
                  <c:v>0.06</c:v>
                </c:pt>
                <c:pt idx="432">
                  <c:v>0.15</c:v>
                </c:pt>
                <c:pt idx="433">
                  <c:v>0.09</c:v>
                </c:pt>
                <c:pt idx="434">
                  <c:v>0.09</c:v>
                </c:pt>
                <c:pt idx="435">
                  <c:v>0.06</c:v>
                </c:pt>
                <c:pt idx="436">
                  <c:v>0.09</c:v>
                </c:pt>
                <c:pt idx="437">
                  <c:v>0.12</c:v>
                </c:pt>
                <c:pt idx="438">
                  <c:v>0.15</c:v>
                </c:pt>
                <c:pt idx="439">
                  <c:v>0.06</c:v>
                </c:pt>
                <c:pt idx="440">
                  <c:v>0.06</c:v>
                </c:pt>
                <c:pt idx="441">
                  <c:v>0.12</c:v>
                </c:pt>
                <c:pt idx="442">
                  <c:v>0.06</c:v>
                </c:pt>
                <c:pt idx="443">
                  <c:v>0.18</c:v>
                </c:pt>
                <c:pt idx="444">
                  <c:v>0.12</c:v>
                </c:pt>
                <c:pt idx="445">
                  <c:v>0.09</c:v>
                </c:pt>
                <c:pt idx="446">
                  <c:v>0.09</c:v>
                </c:pt>
                <c:pt idx="447">
                  <c:v>0.12</c:v>
                </c:pt>
                <c:pt idx="448">
                  <c:v>0.63</c:v>
                </c:pt>
                <c:pt idx="449">
                  <c:v>0.15</c:v>
                </c:pt>
                <c:pt idx="450">
                  <c:v>0.03</c:v>
                </c:pt>
                <c:pt idx="451">
                  <c:v>0.21</c:v>
                </c:pt>
                <c:pt idx="452">
                  <c:v>0.09</c:v>
                </c:pt>
                <c:pt idx="453">
                  <c:v>0.06</c:v>
                </c:pt>
                <c:pt idx="454">
                  <c:v>0.66</c:v>
                </c:pt>
                <c:pt idx="455">
                  <c:v>0.42</c:v>
                </c:pt>
                <c:pt idx="456">
                  <c:v>0.24</c:v>
                </c:pt>
                <c:pt idx="457">
                  <c:v>0.3</c:v>
                </c:pt>
                <c:pt idx="458">
                  <c:v>0.15</c:v>
                </c:pt>
                <c:pt idx="459">
                  <c:v>0.18</c:v>
                </c:pt>
                <c:pt idx="460">
                  <c:v>0.12</c:v>
                </c:pt>
                <c:pt idx="461">
                  <c:v>0.48</c:v>
                </c:pt>
                <c:pt idx="462">
                  <c:v>0.18</c:v>
                </c:pt>
                <c:pt idx="463">
                  <c:v>0.12</c:v>
                </c:pt>
                <c:pt idx="464">
                  <c:v>0.78</c:v>
                </c:pt>
                <c:pt idx="465">
                  <c:v>0.96</c:v>
                </c:pt>
                <c:pt idx="466">
                  <c:v>0.3</c:v>
                </c:pt>
                <c:pt idx="467">
                  <c:v>0.15</c:v>
                </c:pt>
                <c:pt idx="468">
                  <c:v>0.36</c:v>
                </c:pt>
                <c:pt idx="469">
                  <c:v>0.93</c:v>
                </c:pt>
                <c:pt idx="470">
                  <c:v>0.3</c:v>
                </c:pt>
                <c:pt idx="471">
                  <c:v>0.66</c:v>
                </c:pt>
                <c:pt idx="472">
                  <c:v>0.24</c:v>
                </c:pt>
                <c:pt idx="473">
                  <c:v>0.18</c:v>
                </c:pt>
                <c:pt idx="474">
                  <c:v>0.09</c:v>
                </c:pt>
                <c:pt idx="475">
                  <c:v>0.12</c:v>
                </c:pt>
                <c:pt idx="476">
                  <c:v>0.09</c:v>
                </c:pt>
                <c:pt idx="477">
                  <c:v>0.12</c:v>
                </c:pt>
                <c:pt idx="478">
                  <c:v>0.27</c:v>
                </c:pt>
                <c:pt idx="479">
                  <c:v>0.72</c:v>
                </c:pt>
                <c:pt idx="480">
                  <c:v>0.09</c:v>
                </c:pt>
                <c:pt idx="481">
                  <c:v>0.69</c:v>
                </c:pt>
                <c:pt idx="482">
                  <c:v>0.78</c:v>
                </c:pt>
                <c:pt idx="483">
                  <c:v>0.21</c:v>
                </c:pt>
                <c:pt idx="484">
                  <c:v>0.54</c:v>
                </c:pt>
                <c:pt idx="485">
                  <c:v>0.21</c:v>
                </c:pt>
                <c:pt idx="486">
                  <c:v>0.18</c:v>
                </c:pt>
                <c:pt idx="487">
                  <c:v>0.03</c:v>
                </c:pt>
                <c:pt idx="488">
                  <c:v>0.12</c:v>
                </c:pt>
                <c:pt idx="489">
                  <c:v>0.18</c:v>
                </c:pt>
                <c:pt idx="490">
                  <c:v>0.12</c:v>
                </c:pt>
                <c:pt idx="491">
                  <c:v>0.03</c:v>
                </c:pt>
                <c:pt idx="492">
                  <c:v>0.12</c:v>
                </c:pt>
                <c:pt idx="493">
                  <c:v>0.03</c:v>
                </c:pt>
                <c:pt idx="494">
                  <c:v>0</c:v>
                </c:pt>
                <c:pt idx="495">
                  <c:v>0.06</c:v>
                </c:pt>
                <c:pt idx="496">
                  <c:v>0</c:v>
                </c:pt>
                <c:pt idx="497">
                  <c:v>0</c:v>
                </c:pt>
                <c:pt idx="498">
                  <c:v>0</c:v>
                </c:pt>
                <c:pt idx="499">
                  <c:v>0</c:v>
                </c:pt>
                <c:pt idx="500">
                  <c:v>0.03</c:v>
                </c:pt>
                <c:pt idx="501">
                  <c:v>0</c:v>
                </c:pt>
                <c:pt idx="502">
                  <c:v>0.24</c:v>
                </c:pt>
                <c:pt idx="503">
                  <c:v>0</c:v>
                </c:pt>
                <c:pt idx="504">
                  <c:v>0.18</c:v>
                </c:pt>
                <c:pt idx="505">
                  <c:v>0.21</c:v>
                </c:pt>
                <c:pt idx="506">
                  <c:v>0.63</c:v>
                </c:pt>
                <c:pt idx="507">
                  <c:v>0.96</c:v>
                </c:pt>
                <c:pt idx="508">
                  <c:v>1.95</c:v>
                </c:pt>
                <c:pt idx="509">
                  <c:v>2.0699999999999998</c:v>
                </c:pt>
                <c:pt idx="510">
                  <c:v>1.02</c:v>
                </c:pt>
                <c:pt idx="511">
                  <c:v>0.93</c:v>
                </c:pt>
                <c:pt idx="512">
                  <c:v>0.27</c:v>
                </c:pt>
                <c:pt idx="513">
                  <c:v>0.3</c:v>
                </c:pt>
                <c:pt idx="514">
                  <c:v>1.41</c:v>
                </c:pt>
                <c:pt idx="515">
                  <c:v>0.99</c:v>
                </c:pt>
                <c:pt idx="516">
                  <c:v>0.6</c:v>
                </c:pt>
                <c:pt idx="517">
                  <c:v>0.12</c:v>
                </c:pt>
                <c:pt idx="518">
                  <c:v>0.63</c:v>
                </c:pt>
                <c:pt idx="519">
                  <c:v>0.33</c:v>
                </c:pt>
                <c:pt idx="520">
                  <c:v>0.42</c:v>
                </c:pt>
                <c:pt idx="521">
                  <c:v>0.18</c:v>
                </c:pt>
                <c:pt idx="522">
                  <c:v>1.38</c:v>
                </c:pt>
                <c:pt idx="523">
                  <c:v>0.21</c:v>
                </c:pt>
                <c:pt idx="524">
                  <c:v>1.47</c:v>
                </c:pt>
                <c:pt idx="525">
                  <c:v>0.6</c:v>
                </c:pt>
                <c:pt idx="526">
                  <c:v>1.98</c:v>
                </c:pt>
                <c:pt idx="527">
                  <c:v>1.26</c:v>
                </c:pt>
                <c:pt idx="528">
                  <c:v>1.38</c:v>
                </c:pt>
                <c:pt idx="529">
                  <c:v>1.29</c:v>
                </c:pt>
                <c:pt idx="530">
                  <c:v>0.6</c:v>
                </c:pt>
                <c:pt idx="531">
                  <c:v>1.62</c:v>
                </c:pt>
                <c:pt idx="532">
                  <c:v>2.0699999999999998</c:v>
                </c:pt>
                <c:pt idx="533">
                  <c:v>0.18</c:v>
                </c:pt>
                <c:pt idx="534">
                  <c:v>0.51</c:v>
                </c:pt>
                <c:pt idx="535">
                  <c:v>0.18</c:v>
                </c:pt>
                <c:pt idx="536">
                  <c:v>0.24</c:v>
                </c:pt>
                <c:pt idx="537">
                  <c:v>1.17</c:v>
                </c:pt>
                <c:pt idx="538">
                  <c:v>0</c:v>
                </c:pt>
                <c:pt idx="539">
                  <c:v>0.12</c:v>
                </c:pt>
                <c:pt idx="540">
                  <c:v>0.27</c:v>
                </c:pt>
                <c:pt idx="541">
                  <c:v>0.3</c:v>
                </c:pt>
                <c:pt idx="542">
                  <c:v>0.96</c:v>
                </c:pt>
                <c:pt idx="543">
                  <c:v>0.24</c:v>
                </c:pt>
                <c:pt idx="544">
                  <c:v>0.54</c:v>
                </c:pt>
                <c:pt idx="545">
                  <c:v>1.1399999999999999</c:v>
                </c:pt>
                <c:pt idx="546">
                  <c:v>0.21</c:v>
                </c:pt>
                <c:pt idx="547">
                  <c:v>0.03</c:v>
                </c:pt>
                <c:pt idx="548">
                  <c:v>0.24</c:v>
                </c:pt>
                <c:pt idx="549">
                  <c:v>0.09</c:v>
                </c:pt>
                <c:pt idx="550">
                  <c:v>0.18</c:v>
                </c:pt>
                <c:pt idx="551">
                  <c:v>0.18</c:v>
                </c:pt>
                <c:pt idx="552">
                  <c:v>0.09</c:v>
                </c:pt>
                <c:pt idx="553">
                  <c:v>0.03</c:v>
                </c:pt>
                <c:pt idx="554">
                  <c:v>0.06</c:v>
                </c:pt>
                <c:pt idx="555">
                  <c:v>0.12</c:v>
                </c:pt>
                <c:pt idx="556">
                  <c:v>0.06</c:v>
                </c:pt>
                <c:pt idx="557">
                  <c:v>0.56999999999999995</c:v>
                </c:pt>
                <c:pt idx="558">
                  <c:v>0.03</c:v>
                </c:pt>
                <c:pt idx="559">
                  <c:v>0.15</c:v>
                </c:pt>
                <c:pt idx="560">
                  <c:v>0.33</c:v>
                </c:pt>
                <c:pt idx="561">
                  <c:v>0.12</c:v>
                </c:pt>
                <c:pt idx="562">
                  <c:v>0.24</c:v>
                </c:pt>
                <c:pt idx="563">
                  <c:v>0.12</c:v>
                </c:pt>
                <c:pt idx="564">
                  <c:v>0.36</c:v>
                </c:pt>
                <c:pt idx="565">
                  <c:v>0.21</c:v>
                </c:pt>
                <c:pt idx="566">
                  <c:v>0.15</c:v>
                </c:pt>
                <c:pt idx="567">
                  <c:v>0.45</c:v>
                </c:pt>
                <c:pt idx="568">
                  <c:v>0.84</c:v>
                </c:pt>
                <c:pt idx="569">
                  <c:v>0.15</c:v>
                </c:pt>
                <c:pt idx="570">
                  <c:v>0.12</c:v>
                </c:pt>
                <c:pt idx="571">
                  <c:v>0.09</c:v>
                </c:pt>
                <c:pt idx="572">
                  <c:v>0.18</c:v>
                </c:pt>
                <c:pt idx="573">
                  <c:v>0.15</c:v>
                </c:pt>
                <c:pt idx="574">
                  <c:v>0.21</c:v>
                </c:pt>
                <c:pt idx="575">
                  <c:v>0.63</c:v>
                </c:pt>
                <c:pt idx="576">
                  <c:v>1.41</c:v>
                </c:pt>
                <c:pt idx="577">
                  <c:v>0.51</c:v>
                </c:pt>
                <c:pt idx="578">
                  <c:v>0.27</c:v>
                </c:pt>
                <c:pt idx="579">
                  <c:v>0.21</c:v>
                </c:pt>
                <c:pt idx="580">
                  <c:v>0.18</c:v>
                </c:pt>
                <c:pt idx="581">
                  <c:v>0.27</c:v>
                </c:pt>
                <c:pt idx="582">
                  <c:v>0.18</c:v>
                </c:pt>
                <c:pt idx="583">
                  <c:v>0.06</c:v>
                </c:pt>
                <c:pt idx="584">
                  <c:v>0.24</c:v>
                </c:pt>
                <c:pt idx="585">
                  <c:v>0.21</c:v>
                </c:pt>
                <c:pt idx="586">
                  <c:v>0.81</c:v>
                </c:pt>
                <c:pt idx="587">
                  <c:v>1.86</c:v>
                </c:pt>
                <c:pt idx="588">
                  <c:v>0.18</c:v>
                </c:pt>
                <c:pt idx="589">
                  <c:v>0.15</c:v>
                </c:pt>
                <c:pt idx="590">
                  <c:v>0.21</c:v>
                </c:pt>
                <c:pt idx="591">
                  <c:v>0.18</c:v>
                </c:pt>
                <c:pt idx="592">
                  <c:v>0.03</c:v>
                </c:pt>
                <c:pt idx="593">
                  <c:v>0.18</c:v>
                </c:pt>
                <c:pt idx="594">
                  <c:v>0.06</c:v>
                </c:pt>
                <c:pt idx="595">
                  <c:v>0.6</c:v>
                </c:pt>
                <c:pt idx="596">
                  <c:v>0.6</c:v>
                </c:pt>
                <c:pt idx="597">
                  <c:v>0.15</c:v>
                </c:pt>
                <c:pt idx="598">
                  <c:v>0.42</c:v>
                </c:pt>
                <c:pt idx="599">
                  <c:v>0.15</c:v>
                </c:pt>
                <c:pt idx="600">
                  <c:v>0.09</c:v>
                </c:pt>
                <c:pt idx="601">
                  <c:v>0.12</c:v>
                </c:pt>
                <c:pt idx="602">
                  <c:v>0.24</c:v>
                </c:pt>
                <c:pt idx="603">
                  <c:v>0</c:v>
                </c:pt>
                <c:pt idx="604">
                  <c:v>0.18</c:v>
                </c:pt>
                <c:pt idx="605">
                  <c:v>0</c:v>
                </c:pt>
                <c:pt idx="606">
                  <c:v>0.06</c:v>
                </c:pt>
                <c:pt idx="607">
                  <c:v>1.23</c:v>
                </c:pt>
                <c:pt idx="608">
                  <c:v>0.84</c:v>
                </c:pt>
                <c:pt idx="609">
                  <c:v>0</c:v>
                </c:pt>
                <c:pt idx="610">
                  <c:v>0</c:v>
                </c:pt>
                <c:pt idx="611">
                  <c:v>0</c:v>
                </c:pt>
                <c:pt idx="612">
                  <c:v>0</c:v>
                </c:pt>
                <c:pt idx="613">
                  <c:v>0</c:v>
                </c:pt>
                <c:pt idx="614">
                  <c:v>0</c:v>
                </c:pt>
                <c:pt idx="615">
                  <c:v>0</c:v>
                </c:pt>
                <c:pt idx="616">
                  <c:v>0</c:v>
                </c:pt>
                <c:pt idx="617">
                  <c:v>0</c:v>
                </c:pt>
                <c:pt idx="618">
                  <c:v>0</c:v>
                </c:pt>
                <c:pt idx="619">
                  <c:v>0</c:v>
                </c:pt>
                <c:pt idx="620">
                  <c:v>0</c:v>
                </c:pt>
                <c:pt idx="621">
                  <c:v>0</c:v>
                </c:pt>
                <c:pt idx="622">
                  <c:v>0</c:v>
                </c:pt>
                <c:pt idx="623">
                  <c:v>0</c:v>
                </c:pt>
                <c:pt idx="624">
                  <c:v>0</c:v>
                </c:pt>
                <c:pt idx="625">
                  <c:v>0</c:v>
                </c:pt>
                <c:pt idx="626">
                  <c:v>0</c:v>
                </c:pt>
                <c:pt idx="627">
                  <c:v>0</c:v>
                </c:pt>
                <c:pt idx="628">
                  <c:v>0</c:v>
                </c:pt>
                <c:pt idx="629">
                  <c:v>0</c:v>
                </c:pt>
                <c:pt idx="630">
                  <c:v>0</c:v>
                </c:pt>
                <c:pt idx="631">
                  <c:v>0</c:v>
                </c:pt>
                <c:pt idx="632">
                  <c:v>0</c:v>
                </c:pt>
                <c:pt idx="633">
                  <c:v>0</c:v>
                </c:pt>
                <c:pt idx="634">
                  <c:v>0</c:v>
                </c:pt>
                <c:pt idx="635">
                  <c:v>0</c:v>
                </c:pt>
                <c:pt idx="636">
                  <c:v>0</c:v>
                </c:pt>
                <c:pt idx="637">
                  <c:v>0</c:v>
                </c:pt>
                <c:pt idx="638">
                  <c:v>0</c:v>
                </c:pt>
                <c:pt idx="639">
                  <c:v>0</c:v>
                </c:pt>
                <c:pt idx="640">
                  <c:v>0</c:v>
                </c:pt>
                <c:pt idx="641">
                  <c:v>0</c:v>
                </c:pt>
                <c:pt idx="642">
                  <c:v>0</c:v>
                </c:pt>
                <c:pt idx="643">
                  <c:v>0</c:v>
                </c:pt>
                <c:pt idx="644">
                  <c:v>0.06</c:v>
                </c:pt>
                <c:pt idx="645">
                  <c:v>0</c:v>
                </c:pt>
                <c:pt idx="646">
                  <c:v>0</c:v>
                </c:pt>
                <c:pt idx="647">
                  <c:v>0</c:v>
                </c:pt>
                <c:pt idx="648">
                  <c:v>0.06</c:v>
                </c:pt>
                <c:pt idx="649">
                  <c:v>0</c:v>
                </c:pt>
                <c:pt idx="650">
                  <c:v>0.06</c:v>
                </c:pt>
                <c:pt idx="651">
                  <c:v>0</c:v>
                </c:pt>
                <c:pt idx="652">
                  <c:v>0.06</c:v>
                </c:pt>
                <c:pt idx="653">
                  <c:v>0</c:v>
                </c:pt>
                <c:pt idx="654">
                  <c:v>0.06</c:v>
                </c:pt>
                <c:pt idx="655">
                  <c:v>0</c:v>
                </c:pt>
                <c:pt idx="656">
                  <c:v>0.06</c:v>
                </c:pt>
                <c:pt idx="657">
                  <c:v>0</c:v>
                </c:pt>
                <c:pt idx="658">
                  <c:v>0.06</c:v>
                </c:pt>
                <c:pt idx="659">
                  <c:v>0</c:v>
                </c:pt>
                <c:pt idx="660">
                  <c:v>0.06</c:v>
                </c:pt>
                <c:pt idx="661">
                  <c:v>0</c:v>
                </c:pt>
                <c:pt idx="662">
                  <c:v>0.06</c:v>
                </c:pt>
                <c:pt idx="663">
                  <c:v>0</c:v>
                </c:pt>
                <c:pt idx="664">
                  <c:v>0.06</c:v>
                </c:pt>
                <c:pt idx="665">
                  <c:v>0</c:v>
                </c:pt>
                <c:pt idx="666">
                  <c:v>0.06</c:v>
                </c:pt>
                <c:pt idx="667">
                  <c:v>0</c:v>
                </c:pt>
                <c:pt idx="668">
                  <c:v>0.06</c:v>
                </c:pt>
                <c:pt idx="669">
                  <c:v>0</c:v>
                </c:pt>
                <c:pt idx="670">
                  <c:v>0.06</c:v>
                </c:pt>
                <c:pt idx="671">
                  <c:v>0</c:v>
                </c:pt>
                <c:pt idx="672">
                  <c:v>0.06</c:v>
                </c:pt>
                <c:pt idx="673">
                  <c:v>0</c:v>
                </c:pt>
                <c:pt idx="674">
                  <c:v>0.06</c:v>
                </c:pt>
                <c:pt idx="675">
                  <c:v>0</c:v>
                </c:pt>
                <c:pt idx="676">
                  <c:v>0.06</c:v>
                </c:pt>
                <c:pt idx="677">
                  <c:v>0</c:v>
                </c:pt>
                <c:pt idx="678">
                  <c:v>0.06</c:v>
                </c:pt>
                <c:pt idx="679">
                  <c:v>0</c:v>
                </c:pt>
                <c:pt idx="680">
                  <c:v>0.06</c:v>
                </c:pt>
                <c:pt idx="681">
                  <c:v>0</c:v>
                </c:pt>
                <c:pt idx="682">
                  <c:v>0.06</c:v>
                </c:pt>
                <c:pt idx="683">
                  <c:v>0</c:v>
                </c:pt>
                <c:pt idx="684">
                  <c:v>0.06</c:v>
                </c:pt>
                <c:pt idx="685">
                  <c:v>0</c:v>
                </c:pt>
                <c:pt idx="686">
                  <c:v>0.06</c:v>
                </c:pt>
                <c:pt idx="687">
                  <c:v>0</c:v>
                </c:pt>
                <c:pt idx="688">
                  <c:v>0.06</c:v>
                </c:pt>
                <c:pt idx="689">
                  <c:v>0</c:v>
                </c:pt>
                <c:pt idx="690">
                  <c:v>0.06</c:v>
                </c:pt>
                <c:pt idx="691">
                  <c:v>0</c:v>
                </c:pt>
                <c:pt idx="692">
                  <c:v>0.06</c:v>
                </c:pt>
                <c:pt idx="693">
                  <c:v>0</c:v>
                </c:pt>
                <c:pt idx="694">
                  <c:v>0.06</c:v>
                </c:pt>
                <c:pt idx="695">
                  <c:v>0</c:v>
                </c:pt>
                <c:pt idx="696">
                  <c:v>0.06</c:v>
                </c:pt>
                <c:pt idx="697">
                  <c:v>0.03</c:v>
                </c:pt>
                <c:pt idx="698">
                  <c:v>0.06</c:v>
                </c:pt>
                <c:pt idx="699">
                  <c:v>0.03</c:v>
                </c:pt>
                <c:pt idx="700">
                  <c:v>0.06</c:v>
                </c:pt>
                <c:pt idx="701">
                  <c:v>0</c:v>
                </c:pt>
                <c:pt idx="702">
                  <c:v>0.06</c:v>
                </c:pt>
                <c:pt idx="703">
                  <c:v>0.03</c:v>
                </c:pt>
                <c:pt idx="704">
                  <c:v>0.06</c:v>
                </c:pt>
                <c:pt idx="705">
                  <c:v>0.03</c:v>
                </c:pt>
                <c:pt idx="706">
                  <c:v>0.06</c:v>
                </c:pt>
                <c:pt idx="707">
                  <c:v>0</c:v>
                </c:pt>
                <c:pt idx="708">
                  <c:v>0.06</c:v>
                </c:pt>
                <c:pt idx="709">
                  <c:v>0</c:v>
                </c:pt>
                <c:pt idx="710">
                  <c:v>0.06</c:v>
                </c:pt>
                <c:pt idx="711">
                  <c:v>0</c:v>
                </c:pt>
                <c:pt idx="712">
                  <c:v>0.06</c:v>
                </c:pt>
                <c:pt idx="713">
                  <c:v>0</c:v>
                </c:pt>
                <c:pt idx="714">
                  <c:v>0.06</c:v>
                </c:pt>
                <c:pt idx="715">
                  <c:v>0.03</c:v>
                </c:pt>
                <c:pt idx="716">
                  <c:v>0.06</c:v>
                </c:pt>
                <c:pt idx="717">
                  <c:v>0.03</c:v>
                </c:pt>
                <c:pt idx="718">
                  <c:v>0.06</c:v>
                </c:pt>
                <c:pt idx="719">
                  <c:v>0</c:v>
                </c:pt>
                <c:pt idx="720">
                  <c:v>0.09</c:v>
                </c:pt>
                <c:pt idx="721">
                  <c:v>0</c:v>
                </c:pt>
                <c:pt idx="722">
                  <c:v>0.06</c:v>
                </c:pt>
                <c:pt idx="723">
                  <c:v>0</c:v>
                </c:pt>
                <c:pt idx="724">
                  <c:v>0.06</c:v>
                </c:pt>
                <c:pt idx="725">
                  <c:v>0.03</c:v>
                </c:pt>
                <c:pt idx="726">
                  <c:v>0.06</c:v>
                </c:pt>
                <c:pt idx="727">
                  <c:v>0</c:v>
                </c:pt>
                <c:pt idx="728">
                  <c:v>0.06</c:v>
                </c:pt>
                <c:pt idx="729">
                  <c:v>0.03</c:v>
                </c:pt>
                <c:pt idx="730">
                  <c:v>0.06</c:v>
                </c:pt>
                <c:pt idx="731">
                  <c:v>0.03</c:v>
                </c:pt>
                <c:pt idx="732">
                  <c:v>0.06</c:v>
                </c:pt>
                <c:pt idx="733">
                  <c:v>0.03</c:v>
                </c:pt>
                <c:pt idx="734">
                  <c:v>0.06</c:v>
                </c:pt>
                <c:pt idx="735">
                  <c:v>0</c:v>
                </c:pt>
                <c:pt idx="736">
                  <c:v>0.06</c:v>
                </c:pt>
                <c:pt idx="737">
                  <c:v>0.09</c:v>
                </c:pt>
                <c:pt idx="738">
                  <c:v>0.06</c:v>
                </c:pt>
                <c:pt idx="739">
                  <c:v>0.06</c:v>
                </c:pt>
                <c:pt idx="740">
                  <c:v>0.96</c:v>
                </c:pt>
                <c:pt idx="741">
                  <c:v>1.53</c:v>
                </c:pt>
                <c:pt idx="742">
                  <c:v>0.21</c:v>
                </c:pt>
                <c:pt idx="743">
                  <c:v>0.3</c:v>
                </c:pt>
                <c:pt idx="744">
                  <c:v>0.21</c:v>
                </c:pt>
                <c:pt idx="745">
                  <c:v>0.42</c:v>
                </c:pt>
                <c:pt idx="746">
                  <c:v>0.3</c:v>
                </c:pt>
                <c:pt idx="747">
                  <c:v>0.24</c:v>
                </c:pt>
                <c:pt idx="748">
                  <c:v>0.33</c:v>
                </c:pt>
                <c:pt idx="749">
                  <c:v>0.3</c:v>
                </c:pt>
                <c:pt idx="750">
                  <c:v>0.69</c:v>
                </c:pt>
                <c:pt idx="751">
                  <c:v>0.66</c:v>
                </c:pt>
                <c:pt idx="752">
                  <c:v>0.27</c:v>
                </c:pt>
                <c:pt idx="753">
                  <c:v>0.72</c:v>
                </c:pt>
                <c:pt idx="754">
                  <c:v>2.85</c:v>
                </c:pt>
                <c:pt idx="755">
                  <c:v>0.33</c:v>
                </c:pt>
                <c:pt idx="756">
                  <c:v>0.75</c:v>
                </c:pt>
                <c:pt idx="757">
                  <c:v>0.15</c:v>
                </c:pt>
                <c:pt idx="758">
                  <c:v>0.39</c:v>
                </c:pt>
                <c:pt idx="759">
                  <c:v>0.18</c:v>
                </c:pt>
                <c:pt idx="760">
                  <c:v>0.56999999999999995</c:v>
                </c:pt>
                <c:pt idx="761">
                  <c:v>0.69</c:v>
                </c:pt>
                <c:pt idx="762">
                  <c:v>0.24</c:v>
                </c:pt>
                <c:pt idx="763">
                  <c:v>0.12</c:v>
                </c:pt>
                <c:pt idx="764">
                  <c:v>0.09</c:v>
                </c:pt>
                <c:pt idx="765">
                  <c:v>0.12</c:v>
                </c:pt>
                <c:pt idx="766">
                  <c:v>0.09</c:v>
                </c:pt>
                <c:pt idx="767">
                  <c:v>0.12</c:v>
                </c:pt>
                <c:pt idx="768">
                  <c:v>0.9</c:v>
                </c:pt>
                <c:pt idx="769">
                  <c:v>0.39</c:v>
                </c:pt>
                <c:pt idx="770">
                  <c:v>0.18</c:v>
                </c:pt>
                <c:pt idx="771">
                  <c:v>0.15</c:v>
                </c:pt>
                <c:pt idx="772">
                  <c:v>0.12</c:v>
                </c:pt>
                <c:pt idx="773">
                  <c:v>0.6</c:v>
                </c:pt>
                <c:pt idx="774">
                  <c:v>0.51</c:v>
                </c:pt>
                <c:pt idx="775">
                  <c:v>1.65</c:v>
                </c:pt>
                <c:pt idx="776">
                  <c:v>0.03</c:v>
                </c:pt>
                <c:pt idx="777">
                  <c:v>0.18</c:v>
                </c:pt>
                <c:pt idx="778">
                  <c:v>0.09</c:v>
                </c:pt>
                <c:pt idx="779">
                  <c:v>0.03</c:v>
                </c:pt>
                <c:pt idx="780">
                  <c:v>0.12</c:v>
                </c:pt>
                <c:pt idx="781">
                  <c:v>0.18</c:v>
                </c:pt>
                <c:pt idx="782">
                  <c:v>1.1399999999999999</c:v>
                </c:pt>
                <c:pt idx="783">
                  <c:v>0.09</c:v>
                </c:pt>
                <c:pt idx="784">
                  <c:v>0.3</c:v>
                </c:pt>
                <c:pt idx="785">
                  <c:v>0.15</c:v>
                </c:pt>
                <c:pt idx="786">
                  <c:v>0.81</c:v>
                </c:pt>
                <c:pt idx="787">
                  <c:v>0</c:v>
                </c:pt>
                <c:pt idx="788">
                  <c:v>0.75</c:v>
                </c:pt>
                <c:pt idx="789">
                  <c:v>0.87</c:v>
                </c:pt>
                <c:pt idx="790">
                  <c:v>0.15</c:v>
                </c:pt>
                <c:pt idx="791">
                  <c:v>0.18</c:v>
                </c:pt>
                <c:pt idx="792">
                  <c:v>0.3</c:v>
                </c:pt>
                <c:pt idx="793">
                  <c:v>0.18</c:v>
                </c:pt>
                <c:pt idx="794">
                  <c:v>0.06</c:v>
                </c:pt>
                <c:pt idx="795">
                  <c:v>0.27</c:v>
                </c:pt>
                <c:pt idx="796">
                  <c:v>0.06</c:v>
                </c:pt>
                <c:pt idx="797">
                  <c:v>0</c:v>
                </c:pt>
                <c:pt idx="798">
                  <c:v>0</c:v>
                </c:pt>
                <c:pt idx="799">
                  <c:v>0</c:v>
                </c:pt>
                <c:pt idx="800">
                  <c:v>0</c:v>
                </c:pt>
                <c:pt idx="801">
                  <c:v>0</c:v>
                </c:pt>
                <c:pt idx="802">
                  <c:v>0</c:v>
                </c:pt>
                <c:pt idx="803">
                  <c:v>0</c:v>
                </c:pt>
                <c:pt idx="804">
                  <c:v>0</c:v>
                </c:pt>
                <c:pt idx="805">
                  <c:v>0</c:v>
                </c:pt>
                <c:pt idx="806">
                  <c:v>0</c:v>
                </c:pt>
                <c:pt idx="807">
                  <c:v>0</c:v>
                </c:pt>
                <c:pt idx="808">
                  <c:v>0</c:v>
                </c:pt>
                <c:pt idx="809">
                  <c:v>0</c:v>
                </c:pt>
                <c:pt idx="810">
                  <c:v>0</c:v>
                </c:pt>
                <c:pt idx="811">
                  <c:v>0</c:v>
                </c:pt>
                <c:pt idx="812">
                  <c:v>0</c:v>
                </c:pt>
                <c:pt idx="813">
                  <c:v>0</c:v>
                </c:pt>
                <c:pt idx="814">
                  <c:v>0</c:v>
                </c:pt>
                <c:pt idx="815">
                  <c:v>0</c:v>
                </c:pt>
                <c:pt idx="816">
                  <c:v>0</c:v>
                </c:pt>
                <c:pt idx="817">
                  <c:v>0</c:v>
                </c:pt>
                <c:pt idx="818">
                  <c:v>0</c:v>
                </c:pt>
                <c:pt idx="819">
                  <c:v>0</c:v>
                </c:pt>
                <c:pt idx="820">
                  <c:v>0</c:v>
                </c:pt>
                <c:pt idx="821">
                  <c:v>0</c:v>
                </c:pt>
                <c:pt idx="822">
                  <c:v>0</c:v>
                </c:pt>
                <c:pt idx="823">
                  <c:v>0</c:v>
                </c:pt>
                <c:pt idx="824">
                  <c:v>0</c:v>
                </c:pt>
                <c:pt idx="825">
                  <c:v>0</c:v>
                </c:pt>
                <c:pt idx="826">
                  <c:v>0</c:v>
                </c:pt>
                <c:pt idx="827">
                  <c:v>0</c:v>
                </c:pt>
                <c:pt idx="828">
                  <c:v>0</c:v>
                </c:pt>
                <c:pt idx="829">
                  <c:v>0</c:v>
                </c:pt>
                <c:pt idx="830">
                  <c:v>0</c:v>
                </c:pt>
                <c:pt idx="831">
                  <c:v>0</c:v>
                </c:pt>
                <c:pt idx="832">
                  <c:v>0</c:v>
                </c:pt>
                <c:pt idx="833">
                  <c:v>0</c:v>
                </c:pt>
                <c:pt idx="834">
                  <c:v>0</c:v>
                </c:pt>
                <c:pt idx="835">
                  <c:v>0</c:v>
                </c:pt>
                <c:pt idx="836">
                  <c:v>0.03</c:v>
                </c:pt>
                <c:pt idx="837">
                  <c:v>0.06</c:v>
                </c:pt>
                <c:pt idx="838">
                  <c:v>0.12</c:v>
                </c:pt>
                <c:pt idx="839">
                  <c:v>0.54</c:v>
                </c:pt>
                <c:pt idx="840">
                  <c:v>0.12</c:v>
                </c:pt>
                <c:pt idx="841">
                  <c:v>0.03</c:v>
                </c:pt>
                <c:pt idx="842">
                  <c:v>0.12</c:v>
                </c:pt>
                <c:pt idx="843">
                  <c:v>0.06</c:v>
                </c:pt>
                <c:pt idx="844">
                  <c:v>0.03</c:v>
                </c:pt>
                <c:pt idx="845">
                  <c:v>0.15</c:v>
                </c:pt>
                <c:pt idx="846">
                  <c:v>0.03</c:v>
                </c:pt>
                <c:pt idx="847">
                  <c:v>0.03</c:v>
                </c:pt>
                <c:pt idx="848">
                  <c:v>0.03</c:v>
                </c:pt>
                <c:pt idx="849">
                  <c:v>0</c:v>
                </c:pt>
                <c:pt idx="850">
                  <c:v>0</c:v>
                </c:pt>
                <c:pt idx="851">
                  <c:v>0</c:v>
                </c:pt>
                <c:pt idx="852">
                  <c:v>0</c:v>
                </c:pt>
                <c:pt idx="853">
                  <c:v>0</c:v>
                </c:pt>
                <c:pt idx="854">
                  <c:v>0.03</c:v>
                </c:pt>
                <c:pt idx="855">
                  <c:v>0</c:v>
                </c:pt>
                <c:pt idx="856">
                  <c:v>0.03</c:v>
                </c:pt>
                <c:pt idx="857">
                  <c:v>0.03</c:v>
                </c:pt>
                <c:pt idx="858">
                  <c:v>0.03</c:v>
                </c:pt>
                <c:pt idx="859">
                  <c:v>0.15</c:v>
                </c:pt>
                <c:pt idx="860">
                  <c:v>0.09</c:v>
                </c:pt>
                <c:pt idx="861">
                  <c:v>0.06</c:v>
                </c:pt>
                <c:pt idx="862">
                  <c:v>1.23</c:v>
                </c:pt>
                <c:pt idx="863">
                  <c:v>1.53</c:v>
                </c:pt>
                <c:pt idx="864">
                  <c:v>0.63</c:v>
                </c:pt>
                <c:pt idx="865">
                  <c:v>0.39</c:v>
                </c:pt>
                <c:pt idx="866">
                  <c:v>0.3</c:v>
                </c:pt>
                <c:pt idx="867">
                  <c:v>0.78</c:v>
                </c:pt>
                <c:pt idx="868">
                  <c:v>0.72</c:v>
                </c:pt>
                <c:pt idx="869">
                  <c:v>0.63</c:v>
                </c:pt>
                <c:pt idx="870">
                  <c:v>0.27</c:v>
                </c:pt>
                <c:pt idx="871">
                  <c:v>0.18</c:v>
                </c:pt>
                <c:pt idx="872">
                  <c:v>0.6</c:v>
                </c:pt>
                <c:pt idx="873">
                  <c:v>1.02</c:v>
                </c:pt>
                <c:pt idx="874">
                  <c:v>0.15</c:v>
                </c:pt>
                <c:pt idx="875">
                  <c:v>1.2</c:v>
                </c:pt>
                <c:pt idx="876">
                  <c:v>0.56999999999999995</c:v>
                </c:pt>
                <c:pt idx="877">
                  <c:v>0.24</c:v>
                </c:pt>
                <c:pt idx="878">
                  <c:v>1.1100000000000001</c:v>
                </c:pt>
                <c:pt idx="879">
                  <c:v>0.33</c:v>
                </c:pt>
                <c:pt idx="880">
                  <c:v>0.93</c:v>
                </c:pt>
                <c:pt idx="881">
                  <c:v>1.23</c:v>
                </c:pt>
                <c:pt idx="882">
                  <c:v>0.63</c:v>
                </c:pt>
                <c:pt idx="883">
                  <c:v>0.33</c:v>
                </c:pt>
                <c:pt idx="884">
                  <c:v>1.29</c:v>
                </c:pt>
                <c:pt idx="885">
                  <c:v>0.39</c:v>
                </c:pt>
                <c:pt idx="886">
                  <c:v>0.56999999999999995</c:v>
                </c:pt>
                <c:pt idx="887">
                  <c:v>1.44</c:v>
                </c:pt>
                <c:pt idx="888">
                  <c:v>0.78</c:v>
                </c:pt>
                <c:pt idx="889">
                  <c:v>0.9</c:v>
                </c:pt>
                <c:pt idx="890">
                  <c:v>0.15</c:v>
                </c:pt>
                <c:pt idx="891">
                  <c:v>0.18</c:v>
                </c:pt>
                <c:pt idx="892">
                  <c:v>0.18</c:v>
                </c:pt>
                <c:pt idx="893">
                  <c:v>0.33</c:v>
                </c:pt>
                <c:pt idx="894">
                  <c:v>0.48</c:v>
                </c:pt>
                <c:pt idx="895">
                  <c:v>0.09</c:v>
                </c:pt>
                <c:pt idx="896">
                  <c:v>0.51</c:v>
                </c:pt>
                <c:pt idx="897">
                  <c:v>0.9</c:v>
                </c:pt>
                <c:pt idx="898">
                  <c:v>1.2</c:v>
                </c:pt>
                <c:pt idx="899">
                  <c:v>0.09</c:v>
                </c:pt>
                <c:pt idx="900">
                  <c:v>0.3</c:v>
                </c:pt>
                <c:pt idx="901">
                  <c:v>0.24</c:v>
                </c:pt>
                <c:pt idx="902">
                  <c:v>0.78</c:v>
                </c:pt>
                <c:pt idx="903">
                  <c:v>0.24</c:v>
                </c:pt>
                <c:pt idx="904">
                  <c:v>0.54</c:v>
                </c:pt>
                <c:pt idx="905">
                  <c:v>0.12</c:v>
                </c:pt>
                <c:pt idx="906">
                  <c:v>0.09</c:v>
                </c:pt>
                <c:pt idx="907">
                  <c:v>0.6</c:v>
                </c:pt>
                <c:pt idx="908">
                  <c:v>0.21</c:v>
                </c:pt>
                <c:pt idx="909">
                  <c:v>0.48</c:v>
                </c:pt>
                <c:pt idx="910">
                  <c:v>0.63</c:v>
                </c:pt>
                <c:pt idx="911">
                  <c:v>0.15</c:v>
                </c:pt>
                <c:pt idx="912">
                  <c:v>0.3</c:v>
                </c:pt>
                <c:pt idx="913">
                  <c:v>0.15</c:v>
                </c:pt>
                <c:pt idx="914">
                  <c:v>0.12</c:v>
                </c:pt>
                <c:pt idx="915">
                  <c:v>0.03</c:v>
                </c:pt>
                <c:pt idx="916">
                  <c:v>0.09</c:v>
                </c:pt>
                <c:pt idx="917">
                  <c:v>0.09</c:v>
                </c:pt>
                <c:pt idx="918">
                  <c:v>0.15</c:v>
                </c:pt>
                <c:pt idx="919">
                  <c:v>0.15</c:v>
                </c:pt>
                <c:pt idx="920">
                  <c:v>0.15</c:v>
                </c:pt>
                <c:pt idx="921">
                  <c:v>0.33</c:v>
                </c:pt>
                <c:pt idx="922">
                  <c:v>1.89</c:v>
                </c:pt>
                <c:pt idx="923">
                  <c:v>0.15</c:v>
                </c:pt>
                <c:pt idx="924">
                  <c:v>0.06</c:v>
                </c:pt>
                <c:pt idx="925">
                  <c:v>0.21</c:v>
                </c:pt>
                <c:pt idx="926">
                  <c:v>0.03</c:v>
                </c:pt>
                <c:pt idx="927">
                  <c:v>0.21</c:v>
                </c:pt>
                <c:pt idx="928">
                  <c:v>0.33</c:v>
                </c:pt>
                <c:pt idx="929">
                  <c:v>0.18</c:v>
                </c:pt>
                <c:pt idx="930">
                  <c:v>0.6</c:v>
                </c:pt>
                <c:pt idx="931">
                  <c:v>0.6</c:v>
                </c:pt>
                <c:pt idx="932">
                  <c:v>0.6</c:v>
                </c:pt>
                <c:pt idx="933">
                  <c:v>1.1100000000000001</c:v>
                </c:pt>
                <c:pt idx="934">
                  <c:v>0.15</c:v>
                </c:pt>
                <c:pt idx="935">
                  <c:v>0.06</c:v>
                </c:pt>
                <c:pt idx="936">
                  <c:v>0</c:v>
                </c:pt>
                <c:pt idx="937">
                  <c:v>0.12</c:v>
                </c:pt>
                <c:pt idx="938">
                  <c:v>0.15</c:v>
                </c:pt>
                <c:pt idx="939">
                  <c:v>0.21</c:v>
                </c:pt>
                <c:pt idx="940">
                  <c:v>0.27</c:v>
                </c:pt>
                <c:pt idx="941">
                  <c:v>0.33</c:v>
                </c:pt>
                <c:pt idx="942">
                  <c:v>0.72</c:v>
                </c:pt>
                <c:pt idx="943">
                  <c:v>0.51</c:v>
                </c:pt>
                <c:pt idx="944">
                  <c:v>0.21</c:v>
                </c:pt>
                <c:pt idx="945">
                  <c:v>0.3</c:v>
                </c:pt>
                <c:pt idx="946">
                  <c:v>0.18</c:v>
                </c:pt>
                <c:pt idx="947">
                  <c:v>0.72</c:v>
                </c:pt>
                <c:pt idx="948">
                  <c:v>0.3</c:v>
                </c:pt>
                <c:pt idx="949">
                  <c:v>0.36</c:v>
                </c:pt>
                <c:pt idx="950">
                  <c:v>0.06</c:v>
                </c:pt>
                <c:pt idx="951">
                  <c:v>0.78</c:v>
                </c:pt>
                <c:pt idx="952">
                  <c:v>0.51</c:v>
                </c:pt>
                <c:pt idx="953">
                  <c:v>0.66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</c:v>
                </c:pt>
                <c:pt idx="958">
                  <c:v>0.03</c:v>
                </c:pt>
                <c:pt idx="959">
                  <c:v>0</c:v>
                </c:pt>
                <c:pt idx="960">
                  <c:v>0</c:v>
                </c:pt>
                <c:pt idx="961">
                  <c:v>0.12</c:v>
                </c:pt>
                <c:pt idx="962">
                  <c:v>0.75</c:v>
                </c:pt>
                <c:pt idx="963">
                  <c:v>0.18</c:v>
                </c:pt>
                <c:pt idx="964">
                  <c:v>0.15</c:v>
                </c:pt>
                <c:pt idx="965">
                  <c:v>0.3</c:v>
                </c:pt>
                <c:pt idx="966">
                  <c:v>0.3</c:v>
                </c:pt>
                <c:pt idx="967">
                  <c:v>0.12</c:v>
                </c:pt>
                <c:pt idx="968">
                  <c:v>0.93</c:v>
                </c:pt>
                <c:pt idx="969">
                  <c:v>0.33</c:v>
                </c:pt>
                <c:pt idx="970">
                  <c:v>0.18</c:v>
                </c:pt>
                <c:pt idx="971">
                  <c:v>0.54</c:v>
                </c:pt>
                <c:pt idx="972">
                  <c:v>0.18</c:v>
                </c:pt>
                <c:pt idx="973">
                  <c:v>0.09</c:v>
                </c:pt>
                <c:pt idx="974">
                  <c:v>0.06</c:v>
                </c:pt>
                <c:pt idx="975">
                  <c:v>0.09</c:v>
                </c:pt>
                <c:pt idx="976">
                  <c:v>0</c:v>
                </c:pt>
                <c:pt idx="977">
                  <c:v>0.06</c:v>
                </c:pt>
                <c:pt idx="978">
                  <c:v>0.15</c:v>
                </c:pt>
                <c:pt idx="979">
                  <c:v>0</c:v>
                </c:pt>
                <c:pt idx="980">
                  <c:v>0</c:v>
                </c:pt>
                <c:pt idx="981">
                  <c:v>0</c:v>
                </c:pt>
                <c:pt idx="982">
                  <c:v>0</c:v>
                </c:pt>
                <c:pt idx="983">
                  <c:v>0</c:v>
                </c:pt>
                <c:pt idx="984">
                  <c:v>0</c:v>
                </c:pt>
                <c:pt idx="985">
                  <c:v>0</c:v>
                </c:pt>
                <c:pt idx="986">
                  <c:v>0</c:v>
                </c:pt>
                <c:pt idx="987">
                  <c:v>0</c:v>
                </c:pt>
                <c:pt idx="988">
                  <c:v>0</c:v>
                </c:pt>
                <c:pt idx="989">
                  <c:v>0.15</c:v>
                </c:pt>
                <c:pt idx="990">
                  <c:v>1.29</c:v>
                </c:pt>
                <c:pt idx="991">
                  <c:v>0.56999999999999995</c:v>
                </c:pt>
                <c:pt idx="992">
                  <c:v>0.06</c:v>
                </c:pt>
                <c:pt idx="993">
                  <c:v>0</c:v>
                </c:pt>
                <c:pt idx="994">
                  <c:v>0</c:v>
                </c:pt>
                <c:pt idx="995">
                  <c:v>0.03</c:v>
                </c:pt>
                <c:pt idx="996">
                  <c:v>0</c:v>
                </c:pt>
                <c:pt idx="997">
                  <c:v>0</c:v>
                </c:pt>
                <c:pt idx="998">
                  <c:v>0.06</c:v>
                </c:pt>
                <c:pt idx="999">
                  <c:v>0.03</c:v>
                </c:pt>
                <c:pt idx="1000">
                  <c:v>0</c:v>
                </c:pt>
                <c:pt idx="1001">
                  <c:v>0</c:v>
                </c:pt>
                <c:pt idx="1002">
                  <c:v>0</c:v>
                </c:pt>
                <c:pt idx="1003">
                  <c:v>0</c:v>
                </c:pt>
                <c:pt idx="1004">
                  <c:v>0</c:v>
                </c:pt>
                <c:pt idx="1005">
                  <c:v>0</c:v>
                </c:pt>
                <c:pt idx="1006">
                  <c:v>0.03</c:v>
                </c:pt>
                <c:pt idx="1007">
                  <c:v>0.15</c:v>
                </c:pt>
                <c:pt idx="1008">
                  <c:v>0.09</c:v>
                </c:pt>
                <c:pt idx="1009">
                  <c:v>0.06</c:v>
                </c:pt>
                <c:pt idx="1010">
                  <c:v>0.09</c:v>
                </c:pt>
                <c:pt idx="1011">
                  <c:v>0.03</c:v>
                </c:pt>
                <c:pt idx="1012">
                  <c:v>0.03</c:v>
                </c:pt>
                <c:pt idx="1013">
                  <c:v>0</c:v>
                </c:pt>
                <c:pt idx="1014">
                  <c:v>0</c:v>
                </c:pt>
                <c:pt idx="1015">
                  <c:v>0.06</c:v>
                </c:pt>
                <c:pt idx="1016">
                  <c:v>0.03</c:v>
                </c:pt>
                <c:pt idx="1017">
                  <c:v>0</c:v>
                </c:pt>
                <c:pt idx="1018">
                  <c:v>0.06</c:v>
                </c:pt>
                <c:pt idx="1019">
                  <c:v>0.06</c:v>
                </c:pt>
                <c:pt idx="1020">
                  <c:v>0.42</c:v>
                </c:pt>
                <c:pt idx="1021">
                  <c:v>0.09</c:v>
                </c:pt>
                <c:pt idx="1022">
                  <c:v>0.48</c:v>
                </c:pt>
                <c:pt idx="1023">
                  <c:v>0.18</c:v>
                </c:pt>
                <c:pt idx="1024">
                  <c:v>0.09</c:v>
                </c:pt>
                <c:pt idx="1025">
                  <c:v>0.15</c:v>
                </c:pt>
                <c:pt idx="1026">
                  <c:v>0.21</c:v>
                </c:pt>
                <c:pt idx="1027">
                  <c:v>0.15</c:v>
                </c:pt>
                <c:pt idx="1028">
                  <c:v>0.18</c:v>
                </c:pt>
                <c:pt idx="1029">
                  <c:v>0.12</c:v>
                </c:pt>
                <c:pt idx="1030">
                  <c:v>0.42</c:v>
                </c:pt>
                <c:pt idx="1031">
                  <c:v>0.56999999999999995</c:v>
                </c:pt>
                <c:pt idx="1032">
                  <c:v>0.78</c:v>
                </c:pt>
                <c:pt idx="1033">
                  <c:v>0.3</c:v>
                </c:pt>
                <c:pt idx="1034">
                  <c:v>0.12</c:v>
                </c:pt>
                <c:pt idx="1035">
                  <c:v>0.15</c:v>
                </c:pt>
                <c:pt idx="1036">
                  <c:v>0.72</c:v>
                </c:pt>
                <c:pt idx="1037">
                  <c:v>0.63</c:v>
                </c:pt>
                <c:pt idx="1038">
                  <c:v>0.09</c:v>
                </c:pt>
                <c:pt idx="1039">
                  <c:v>0.09</c:v>
                </c:pt>
                <c:pt idx="1040">
                  <c:v>0.51</c:v>
                </c:pt>
                <c:pt idx="1041">
                  <c:v>0.21</c:v>
                </c:pt>
                <c:pt idx="1042">
                  <c:v>0.15</c:v>
                </c:pt>
                <c:pt idx="1043">
                  <c:v>0.06</c:v>
                </c:pt>
                <c:pt idx="1044">
                  <c:v>0.03</c:v>
                </c:pt>
                <c:pt idx="1045">
                  <c:v>0.27</c:v>
                </c:pt>
                <c:pt idx="1046">
                  <c:v>0.03</c:v>
                </c:pt>
                <c:pt idx="1047">
                  <c:v>0.09</c:v>
                </c:pt>
                <c:pt idx="1048">
                  <c:v>0.15</c:v>
                </c:pt>
                <c:pt idx="1049">
                  <c:v>0.24</c:v>
                </c:pt>
                <c:pt idx="1050">
                  <c:v>0.72</c:v>
                </c:pt>
                <c:pt idx="1051">
                  <c:v>1.23</c:v>
                </c:pt>
                <c:pt idx="1052">
                  <c:v>2.25</c:v>
                </c:pt>
                <c:pt idx="1053">
                  <c:v>2.13</c:v>
                </c:pt>
                <c:pt idx="1054">
                  <c:v>0.75</c:v>
                </c:pt>
                <c:pt idx="1055">
                  <c:v>1.41</c:v>
                </c:pt>
                <c:pt idx="1056">
                  <c:v>0.87</c:v>
                </c:pt>
                <c:pt idx="1057">
                  <c:v>0.3</c:v>
                </c:pt>
                <c:pt idx="1058">
                  <c:v>1.08</c:v>
                </c:pt>
                <c:pt idx="1059">
                  <c:v>1.23</c:v>
                </c:pt>
                <c:pt idx="1060">
                  <c:v>0.63</c:v>
                </c:pt>
                <c:pt idx="1061">
                  <c:v>0.56999999999999995</c:v>
                </c:pt>
                <c:pt idx="1062">
                  <c:v>0.09</c:v>
                </c:pt>
                <c:pt idx="1063">
                  <c:v>0.09</c:v>
                </c:pt>
                <c:pt idx="1064">
                  <c:v>0.09</c:v>
                </c:pt>
                <c:pt idx="1065">
                  <c:v>0.54</c:v>
                </c:pt>
                <c:pt idx="1066">
                  <c:v>0.33</c:v>
                </c:pt>
                <c:pt idx="1067">
                  <c:v>0.27</c:v>
                </c:pt>
                <c:pt idx="1068">
                  <c:v>0.33</c:v>
                </c:pt>
                <c:pt idx="1069">
                  <c:v>0.21</c:v>
                </c:pt>
                <c:pt idx="1070">
                  <c:v>0.18</c:v>
                </c:pt>
                <c:pt idx="1071">
                  <c:v>0.6</c:v>
                </c:pt>
                <c:pt idx="1072">
                  <c:v>0.51</c:v>
                </c:pt>
                <c:pt idx="1073">
                  <c:v>0.09</c:v>
                </c:pt>
                <c:pt idx="1074">
                  <c:v>0.21</c:v>
                </c:pt>
                <c:pt idx="1075">
                  <c:v>0.93</c:v>
                </c:pt>
                <c:pt idx="1076">
                  <c:v>1.89</c:v>
                </c:pt>
                <c:pt idx="1077">
                  <c:v>0.66</c:v>
                </c:pt>
                <c:pt idx="1078">
                  <c:v>0.6</c:v>
                </c:pt>
                <c:pt idx="1079">
                  <c:v>0.21</c:v>
                </c:pt>
                <c:pt idx="1080">
                  <c:v>0.12</c:v>
                </c:pt>
                <c:pt idx="1081">
                  <c:v>0.69</c:v>
                </c:pt>
                <c:pt idx="1082">
                  <c:v>0.69</c:v>
                </c:pt>
                <c:pt idx="1083">
                  <c:v>0.84</c:v>
                </c:pt>
                <c:pt idx="1084">
                  <c:v>0.84</c:v>
                </c:pt>
                <c:pt idx="1085">
                  <c:v>0.75</c:v>
                </c:pt>
                <c:pt idx="1086">
                  <c:v>0.27</c:v>
                </c:pt>
                <c:pt idx="1087">
                  <c:v>0.45</c:v>
                </c:pt>
                <c:pt idx="1088">
                  <c:v>0.56999999999999995</c:v>
                </c:pt>
                <c:pt idx="1089">
                  <c:v>1.29</c:v>
                </c:pt>
                <c:pt idx="1090">
                  <c:v>0.18</c:v>
                </c:pt>
                <c:pt idx="1091">
                  <c:v>0.09</c:v>
                </c:pt>
                <c:pt idx="1092">
                  <c:v>0.09</c:v>
                </c:pt>
                <c:pt idx="1093">
                  <c:v>0</c:v>
                </c:pt>
                <c:pt idx="1094">
                  <c:v>0.06</c:v>
                </c:pt>
                <c:pt idx="1095">
                  <c:v>0</c:v>
                </c:pt>
                <c:pt idx="1096">
                  <c:v>0</c:v>
                </c:pt>
                <c:pt idx="1097">
                  <c:v>0</c:v>
                </c:pt>
                <c:pt idx="1098">
                  <c:v>0</c:v>
                </c:pt>
                <c:pt idx="1099">
                  <c:v>0</c:v>
                </c:pt>
                <c:pt idx="1100">
                  <c:v>0.03</c:v>
                </c:pt>
                <c:pt idx="1101">
                  <c:v>0.06</c:v>
                </c:pt>
                <c:pt idx="1102">
                  <c:v>0</c:v>
                </c:pt>
                <c:pt idx="1103">
                  <c:v>0</c:v>
                </c:pt>
                <c:pt idx="1104">
                  <c:v>0</c:v>
                </c:pt>
                <c:pt idx="1105">
                  <c:v>0.03</c:v>
                </c:pt>
                <c:pt idx="1106">
                  <c:v>0</c:v>
                </c:pt>
                <c:pt idx="1107">
                  <c:v>0.24</c:v>
                </c:pt>
                <c:pt idx="1108">
                  <c:v>0.12</c:v>
                </c:pt>
                <c:pt idx="1109">
                  <c:v>0.09</c:v>
                </c:pt>
                <c:pt idx="1110">
                  <c:v>0.03</c:v>
                </c:pt>
                <c:pt idx="1111">
                  <c:v>0.12</c:v>
                </c:pt>
                <c:pt idx="1112">
                  <c:v>0.15</c:v>
                </c:pt>
                <c:pt idx="1113">
                  <c:v>0.03</c:v>
                </c:pt>
                <c:pt idx="1114">
                  <c:v>0.03</c:v>
                </c:pt>
                <c:pt idx="1115">
                  <c:v>0.12</c:v>
                </c:pt>
                <c:pt idx="1116">
                  <c:v>0.15</c:v>
                </c:pt>
                <c:pt idx="1117">
                  <c:v>0.12</c:v>
                </c:pt>
                <c:pt idx="1118">
                  <c:v>0</c:v>
                </c:pt>
                <c:pt idx="1119">
                  <c:v>0.06</c:v>
                </c:pt>
                <c:pt idx="1120">
                  <c:v>0.12</c:v>
                </c:pt>
                <c:pt idx="1121">
                  <c:v>0.15</c:v>
                </c:pt>
                <c:pt idx="1122">
                  <c:v>0.51</c:v>
                </c:pt>
                <c:pt idx="1123">
                  <c:v>0.24</c:v>
                </c:pt>
                <c:pt idx="1124">
                  <c:v>0.48</c:v>
                </c:pt>
                <c:pt idx="1125">
                  <c:v>0.12</c:v>
                </c:pt>
                <c:pt idx="1126">
                  <c:v>0.3</c:v>
                </c:pt>
                <c:pt idx="1127">
                  <c:v>0.15</c:v>
                </c:pt>
                <c:pt idx="1128">
                  <c:v>0.15</c:v>
                </c:pt>
                <c:pt idx="1129">
                  <c:v>0.21</c:v>
                </c:pt>
                <c:pt idx="1130">
                  <c:v>0.54</c:v>
                </c:pt>
                <c:pt idx="1131">
                  <c:v>0.15</c:v>
                </c:pt>
                <c:pt idx="1132">
                  <c:v>0.18</c:v>
                </c:pt>
                <c:pt idx="1133">
                  <c:v>0.12</c:v>
                </c:pt>
                <c:pt idx="1134">
                  <c:v>0.48</c:v>
                </c:pt>
                <c:pt idx="1135">
                  <c:v>0.21</c:v>
                </c:pt>
                <c:pt idx="1136">
                  <c:v>0.15</c:v>
                </c:pt>
                <c:pt idx="1137">
                  <c:v>0.15</c:v>
                </c:pt>
                <c:pt idx="1138">
                  <c:v>0.75</c:v>
                </c:pt>
                <c:pt idx="1139">
                  <c:v>0.51</c:v>
                </c:pt>
                <c:pt idx="1140">
                  <c:v>0.12</c:v>
                </c:pt>
                <c:pt idx="1141">
                  <c:v>0.21</c:v>
                </c:pt>
                <c:pt idx="1142">
                  <c:v>0.24</c:v>
                </c:pt>
                <c:pt idx="1143">
                  <c:v>0.24</c:v>
                </c:pt>
                <c:pt idx="1144">
                  <c:v>0.15</c:v>
                </c:pt>
                <c:pt idx="1145">
                  <c:v>0.18</c:v>
                </c:pt>
                <c:pt idx="1146">
                  <c:v>0.15</c:v>
                </c:pt>
                <c:pt idx="1147">
                  <c:v>0.66</c:v>
                </c:pt>
                <c:pt idx="1148">
                  <c:v>0.15</c:v>
                </c:pt>
                <c:pt idx="1149">
                  <c:v>0.66</c:v>
                </c:pt>
                <c:pt idx="1150">
                  <c:v>0.45</c:v>
                </c:pt>
                <c:pt idx="1151">
                  <c:v>0.56999999999999995</c:v>
                </c:pt>
                <c:pt idx="1152">
                  <c:v>0.63</c:v>
                </c:pt>
                <c:pt idx="1153">
                  <c:v>0.72</c:v>
                </c:pt>
                <c:pt idx="1154">
                  <c:v>0.18</c:v>
                </c:pt>
                <c:pt idx="1155">
                  <c:v>0.12</c:v>
                </c:pt>
                <c:pt idx="1156">
                  <c:v>0.09</c:v>
                </c:pt>
                <c:pt idx="1157">
                  <c:v>0.18</c:v>
                </c:pt>
                <c:pt idx="1158">
                  <c:v>0.09</c:v>
                </c:pt>
                <c:pt idx="1159">
                  <c:v>0.15</c:v>
                </c:pt>
                <c:pt idx="1160">
                  <c:v>1.23</c:v>
                </c:pt>
                <c:pt idx="1161">
                  <c:v>0.21</c:v>
                </c:pt>
                <c:pt idx="1162">
                  <c:v>0.27</c:v>
                </c:pt>
                <c:pt idx="1163">
                  <c:v>0.15</c:v>
                </c:pt>
                <c:pt idx="1164">
                  <c:v>0.15</c:v>
                </c:pt>
                <c:pt idx="1165">
                  <c:v>0.12</c:v>
                </c:pt>
                <c:pt idx="1166">
                  <c:v>0.09</c:v>
                </c:pt>
                <c:pt idx="1167">
                  <c:v>0.21</c:v>
                </c:pt>
                <c:pt idx="1168">
                  <c:v>0.3</c:v>
                </c:pt>
                <c:pt idx="1169">
                  <c:v>0.18</c:v>
                </c:pt>
                <c:pt idx="1170">
                  <c:v>0.15</c:v>
                </c:pt>
                <c:pt idx="1171">
                  <c:v>0.09</c:v>
                </c:pt>
                <c:pt idx="1172">
                  <c:v>0.72</c:v>
                </c:pt>
                <c:pt idx="1173">
                  <c:v>0.09</c:v>
                </c:pt>
                <c:pt idx="1174">
                  <c:v>0.12</c:v>
                </c:pt>
                <c:pt idx="1175">
                  <c:v>0</c:v>
                </c:pt>
                <c:pt idx="1176">
                  <c:v>0.21</c:v>
                </c:pt>
                <c:pt idx="1177">
                  <c:v>0.15</c:v>
                </c:pt>
                <c:pt idx="1178">
                  <c:v>0.21</c:v>
                </c:pt>
                <c:pt idx="1179">
                  <c:v>0.12</c:v>
                </c:pt>
                <c:pt idx="1180">
                  <c:v>0.09</c:v>
                </c:pt>
                <c:pt idx="1181">
                  <c:v>0.63</c:v>
                </c:pt>
                <c:pt idx="1182">
                  <c:v>0.33</c:v>
                </c:pt>
                <c:pt idx="1183">
                  <c:v>0</c:v>
                </c:pt>
                <c:pt idx="1184">
                  <c:v>0.15</c:v>
                </c:pt>
                <c:pt idx="1185">
                  <c:v>0.06</c:v>
                </c:pt>
                <c:pt idx="1186">
                  <c:v>0.06</c:v>
                </c:pt>
                <c:pt idx="1187">
                  <c:v>0.12</c:v>
                </c:pt>
                <c:pt idx="1188">
                  <c:v>0.75</c:v>
                </c:pt>
                <c:pt idx="1189">
                  <c:v>0.18</c:v>
                </c:pt>
                <c:pt idx="1190">
                  <c:v>0.45</c:v>
                </c:pt>
                <c:pt idx="1191">
                  <c:v>1.08</c:v>
                </c:pt>
                <c:pt idx="1192">
                  <c:v>0.6</c:v>
                </c:pt>
                <c:pt idx="1193">
                  <c:v>0.33</c:v>
                </c:pt>
                <c:pt idx="1194">
                  <c:v>0.09</c:v>
                </c:pt>
                <c:pt idx="1195">
                  <c:v>0.15</c:v>
                </c:pt>
                <c:pt idx="1196">
                  <c:v>0.42</c:v>
                </c:pt>
                <c:pt idx="1197">
                  <c:v>0.15</c:v>
                </c:pt>
                <c:pt idx="1198">
                  <c:v>0.12</c:v>
                </c:pt>
                <c:pt idx="1199">
                  <c:v>0.06</c:v>
                </c:pt>
                <c:pt idx="1200">
                  <c:v>0.24</c:v>
                </c:pt>
                <c:pt idx="1201">
                  <c:v>0.56999999999999995</c:v>
                </c:pt>
                <c:pt idx="1202">
                  <c:v>0.03</c:v>
                </c:pt>
                <c:pt idx="1203">
                  <c:v>0.15</c:v>
                </c:pt>
                <c:pt idx="1204">
                  <c:v>0.3</c:v>
                </c:pt>
                <c:pt idx="1205">
                  <c:v>0.21</c:v>
                </c:pt>
                <c:pt idx="1206">
                  <c:v>0.75</c:v>
                </c:pt>
                <c:pt idx="1207">
                  <c:v>0.3</c:v>
                </c:pt>
                <c:pt idx="1208">
                  <c:v>0.72</c:v>
                </c:pt>
                <c:pt idx="1209">
                  <c:v>0.72</c:v>
                </c:pt>
                <c:pt idx="1210">
                  <c:v>0.9</c:v>
                </c:pt>
                <c:pt idx="1211">
                  <c:v>0.48</c:v>
                </c:pt>
                <c:pt idx="1212">
                  <c:v>0.69</c:v>
                </c:pt>
                <c:pt idx="1213">
                  <c:v>0.84</c:v>
                </c:pt>
                <c:pt idx="1214">
                  <c:v>0.69</c:v>
                </c:pt>
                <c:pt idx="1215">
                  <c:v>0.56999999999999995</c:v>
                </c:pt>
                <c:pt idx="1216">
                  <c:v>0.39</c:v>
                </c:pt>
                <c:pt idx="1217">
                  <c:v>0.18</c:v>
                </c:pt>
                <c:pt idx="1218">
                  <c:v>0.3</c:v>
                </c:pt>
                <c:pt idx="1219">
                  <c:v>0.56999999999999995</c:v>
                </c:pt>
                <c:pt idx="1220">
                  <c:v>0.69</c:v>
                </c:pt>
                <c:pt idx="1221">
                  <c:v>0.66</c:v>
                </c:pt>
                <c:pt idx="1222">
                  <c:v>0.24</c:v>
                </c:pt>
                <c:pt idx="1223">
                  <c:v>0.72</c:v>
                </c:pt>
                <c:pt idx="1224">
                  <c:v>0.51</c:v>
                </c:pt>
                <c:pt idx="1225">
                  <c:v>0.36</c:v>
                </c:pt>
                <c:pt idx="1226">
                  <c:v>0.63</c:v>
                </c:pt>
                <c:pt idx="1227">
                  <c:v>0.48</c:v>
                </c:pt>
                <c:pt idx="1228">
                  <c:v>0.6</c:v>
                </c:pt>
                <c:pt idx="1229">
                  <c:v>0.24</c:v>
                </c:pt>
                <c:pt idx="1230">
                  <c:v>0.51</c:v>
                </c:pt>
                <c:pt idx="1231">
                  <c:v>0.69</c:v>
                </c:pt>
                <c:pt idx="1232">
                  <c:v>0.21</c:v>
                </c:pt>
                <c:pt idx="1233">
                  <c:v>0.9</c:v>
                </c:pt>
                <c:pt idx="1234">
                  <c:v>1.05</c:v>
                </c:pt>
                <c:pt idx="1235">
                  <c:v>0.75</c:v>
                </c:pt>
                <c:pt idx="1236">
                  <c:v>0.69</c:v>
                </c:pt>
                <c:pt idx="1237">
                  <c:v>0.54</c:v>
                </c:pt>
                <c:pt idx="1238">
                  <c:v>0.21</c:v>
                </c:pt>
                <c:pt idx="1239">
                  <c:v>0.15</c:v>
                </c:pt>
                <c:pt idx="1240">
                  <c:v>0.72</c:v>
                </c:pt>
                <c:pt idx="1241">
                  <c:v>0.63</c:v>
                </c:pt>
                <c:pt idx="1242">
                  <c:v>0.06</c:v>
                </c:pt>
                <c:pt idx="1243">
                  <c:v>0.78</c:v>
                </c:pt>
                <c:pt idx="1244">
                  <c:v>0.39</c:v>
                </c:pt>
                <c:pt idx="1245">
                  <c:v>0.09</c:v>
                </c:pt>
                <c:pt idx="1246">
                  <c:v>0.06</c:v>
                </c:pt>
                <c:pt idx="1247">
                  <c:v>0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</c:v>
                </c:pt>
                <c:pt idx="1252">
                  <c:v>0</c:v>
                </c:pt>
                <c:pt idx="1253">
                  <c:v>0</c:v>
                </c:pt>
                <c:pt idx="1254">
                  <c:v>0</c:v>
                </c:pt>
                <c:pt idx="1255">
                  <c:v>0</c:v>
                </c:pt>
                <c:pt idx="1256">
                  <c:v>0</c:v>
                </c:pt>
                <c:pt idx="1257">
                  <c:v>0</c:v>
                </c:pt>
                <c:pt idx="1258">
                  <c:v>0</c:v>
                </c:pt>
                <c:pt idx="1259">
                  <c:v>0</c:v>
                </c:pt>
                <c:pt idx="1260">
                  <c:v>0</c:v>
                </c:pt>
                <c:pt idx="1261">
                  <c:v>0</c:v>
                </c:pt>
                <c:pt idx="1262">
                  <c:v>0</c:v>
                </c:pt>
                <c:pt idx="1263">
                  <c:v>0</c:v>
                </c:pt>
                <c:pt idx="1264">
                  <c:v>0</c:v>
                </c:pt>
                <c:pt idx="1265">
                  <c:v>0</c:v>
                </c:pt>
                <c:pt idx="1266">
                  <c:v>0</c:v>
                </c:pt>
                <c:pt idx="1267">
                  <c:v>0</c:v>
                </c:pt>
                <c:pt idx="1268">
                  <c:v>0</c:v>
                </c:pt>
                <c:pt idx="1269">
                  <c:v>0</c:v>
                </c:pt>
                <c:pt idx="1270">
                  <c:v>0</c:v>
                </c:pt>
                <c:pt idx="1271">
                  <c:v>0</c:v>
                </c:pt>
                <c:pt idx="1272">
                  <c:v>0</c:v>
                </c:pt>
                <c:pt idx="1273">
                  <c:v>0</c:v>
                </c:pt>
                <c:pt idx="1274">
                  <c:v>0</c:v>
                </c:pt>
                <c:pt idx="1275">
                  <c:v>0</c:v>
                </c:pt>
                <c:pt idx="1276">
                  <c:v>0</c:v>
                </c:pt>
                <c:pt idx="1277">
                  <c:v>0</c:v>
                </c:pt>
                <c:pt idx="1278">
                  <c:v>0</c:v>
                </c:pt>
                <c:pt idx="1279">
                  <c:v>0</c:v>
                </c:pt>
                <c:pt idx="1280">
                  <c:v>0</c:v>
                </c:pt>
                <c:pt idx="1281">
                  <c:v>0</c:v>
                </c:pt>
                <c:pt idx="1282">
                  <c:v>0</c:v>
                </c:pt>
                <c:pt idx="1283">
                  <c:v>0</c:v>
                </c:pt>
                <c:pt idx="1284">
                  <c:v>0</c:v>
                </c:pt>
                <c:pt idx="1285">
                  <c:v>0</c:v>
                </c:pt>
                <c:pt idx="1286">
                  <c:v>0</c:v>
                </c:pt>
                <c:pt idx="1287">
                  <c:v>0</c:v>
                </c:pt>
                <c:pt idx="1288">
                  <c:v>0</c:v>
                </c:pt>
                <c:pt idx="1289">
                  <c:v>0</c:v>
                </c:pt>
                <c:pt idx="1290">
                  <c:v>0</c:v>
                </c:pt>
                <c:pt idx="1291">
                  <c:v>0</c:v>
                </c:pt>
                <c:pt idx="1292">
                  <c:v>0</c:v>
                </c:pt>
                <c:pt idx="1293">
                  <c:v>0</c:v>
                </c:pt>
                <c:pt idx="1294">
                  <c:v>0</c:v>
                </c:pt>
                <c:pt idx="1295">
                  <c:v>0</c:v>
                </c:pt>
                <c:pt idx="1296">
                  <c:v>0</c:v>
                </c:pt>
                <c:pt idx="1297">
                  <c:v>0</c:v>
                </c:pt>
                <c:pt idx="1298">
                  <c:v>0</c:v>
                </c:pt>
                <c:pt idx="1299">
                  <c:v>0</c:v>
                </c:pt>
                <c:pt idx="1300">
                  <c:v>0</c:v>
                </c:pt>
                <c:pt idx="1301">
                  <c:v>0</c:v>
                </c:pt>
                <c:pt idx="1302">
                  <c:v>0</c:v>
                </c:pt>
                <c:pt idx="1303">
                  <c:v>0</c:v>
                </c:pt>
                <c:pt idx="1304">
                  <c:v>0</c:v>
                </c:pt>
                <c:pt idx="1305">
                  <c:v>0</c:v>
                </c:pt>
                <c:pt idx="1306">
                  <c:v>0</c:v>
                </c:pt>
                <c:pt idx="1307">
                  <c:v>0</c:v>
                </c:pt>
                <c:pt idx="1308">
                  <c:v>0</c:v>
                </c:pt>
                <c:pt idx="1309">
                  <c:v>0</c:v>
                </c:pt>
                <c:pt idx="1310">
                  <c:v>0</c:v>
                </c:pt>
                <c:pt idx="1311">
                  <c:v>0</c:v>
                </c:pt>
                <c:pt idx="1312">
                  <c:v>0</c:v>
                </c:pt>
                <c:pt idx="1313">
                  <c:v>0</c:v>
                </c:pt>
                <c:pt idx="1314">
                  <c:v>0.03</c:v>
                </c:pt>
                <c:pt idx="1315">
                  <c:v>0.03</c:v>
                </c:pt>
                <c:pt idx="1316">
                  <c:v>0</c:v>
                </c:pt>
                <c:pt idx="1317">
                  <c:v>0</c:v>
                </c:pt>
                <c:pt idx="1318">
                  <c:v>0</c:v>
                </c:pt>
                <c:pt idx="1319">
                  <c:v>0.09</c:v>
                </c:pt>
                <c:pt idx="1320">
                  <c:v>0</c:v>
                </c:pt>
                <c:pt idx="1321">
                  <c:v>0.03</c:v>
                </c:pt>
                <c:pt idx="1322">
                  <c:v>0.03</c:v>
                </c:pt>
                <c:pt idx="1323">
                  <c:v>0</c:v>
                </c:pt>
                <c:pt idx="1324">
                  <c:v>0</c:v>
                </c:pt>
                <c:pt idx="1325">
                  <c:v>0.03</c:v>
                </c:pt>
                <c:pt idx="1326">
                  <c:v>0</c:v>
                </c:pt>
                <c:pt idx="1327">
                  <c:v>0.03</c:v>
                </c:pt>
                <c:pt idx="1328">
                  <c:v>0</c:v>
                </c:pt>
                <c:pt idx="1329">
                  <c:v>0</c:v>
                </c:pt>
                <c:pt idx="1330">
                  <c:v>0</c:v>
                </c:pt>
                <c:pt idx="1331">
                  <c:v>0</c:v>
                </c:pt>
                <c:pt idx="1332">
                  <c:v>0.03</c:v>
                </c:pt>
                <c:pt idx="1333">
                  <c:v>0.03</c:v>
                </c:pt>
                <c:pt idx="1334">
                  <c:v>0</c:v>
                </c:pt>
                <c:pt idx="1335">
                  <c:v>0</c:v>
                </c:pt>
                <c:pt idx="1336">
                  <c:v>0</c:v>
                </c:pt>
                <c:pt idx="1337">
                  <c:v>0.03</c:v>
                </c:pt>
                <c:pt idx="1338">
                  <c:v>0</c:v>
                </c:pt>
                <c:pt idx="1339">
                  <c:v>0.03</c:v>
                </c:pt>
                <c:pt idx="1340">
                  <c:v>0</c:v>
                </c:pt>
                <c:pt idx="1341">
                  <c:v>0</c:v>
                </c:pt>
                <c:pt idx="1342">
                  <c:v>0</c:v>
                </c:pt>
                <c:pt idx="1343">
                  <c:v>0.03</c:v>
                </c:pt>
                <c:pt idx="1344">
                  <c:v>0.03</c:v>
                </c:pt>
                <c:pt idx="1345">
                  <c:v>0</c:v>
                </c:pt>
                <c:pt idx="1346">
                  <c:v>0</c:v>
                </c:pt>
                <c:pt idx="1347">
                  <c:v>0</c:v>
                </c:pt>
                <c:pt idx="1348">
                  <c:v>0.03</c:v>
                </c:pt>
                <c:pt idx="1349">
                  <c:v>0</c:v>
                </c:pt>
                <c:pt idx="1350">
                  <c:v>0.03</c:v>
                </c:pt>
                <c:pt idx="1351">
                  <c:v>0.03</c:v>
                </c:pt>
                <c:pt idx="1352">
                  <c:v>0</c:v>
                </c:pt>
                <c:pt idx="1353">
                  <c:v>0</c:v>
                </c:pt>
                <c:pt idx="1354">
                  <c:v>0.03</c:v>
                </c:pt>
                <c:pt idx="1355">
                  <c:v>0</c:v>
                </c:pt>
                <c:pt idx="1356">
                  <c:v>0</c:v>
                </c:pt>
                <c:pt idx="1357">
                  <c:v>0.03</c:v>
                </c:pt>
                <c:pt idx="1358">
                  <c:v>0</c:v>
                </c:pt>
                <c:pt idx="1359">
                  <c:v>0.03</c:v>
                </c:pt>
                <c:pt idx="1360">
                  <c:v>0.03</c:v>
                </c:pt>
                <c:pt idx="1361">
                  <c:v>0.03</c:v>
                </c:pt>
                <c:pt idx="1362">
                  <c:v>0</c:v>
                </c:pt>
                <c:pt idx="1363">
                  <c:v>0.03</c:v>
                </c:pt>
                <c:pt idx="1364">
                  <c:v>0</c:v>
                </c:pt>
                <c:pt idx="1365">
                  <c:v>0</c:v>
                </c:pt>
                <c:pt idx="1366">
                  <c:v>0.03</c:v>
                </c:pt>
                <c:pt idx="1367">
                  <c:v>0.03</c:v>
                </c:pt>
                <c:pt idx="1368">
                  <c:v>0.03</c:v>
                </c:pt>
                <c:pt idx="1369">
                  <c:v>0</c:v>
                </c:pt>
                <c:pt idx="1370">
                  <c:v>0</c:v>
                </c:pt>
                <c:pt idx="1371">
                  <c:v>0.03</c:v>
                </c:pt>
                <c:pt idx="1372">
                  <c:v>0.03</c:v>
                </c:pt>
                <c:pt idx="1373">
                  <c:v>0.03</c:v>
                </c:pt>
                <c:pt idx="1374">
                  <c:v>0</c:v>
                </c:pt>
                <c:pt idx="1375">
                  <c:v>0</c:v>
                </c:pt>
                <c:pt idx="1376">
                  <c:v>0.03</c:v>
                </c:pt>
                <c:pt idx="1377">
                  <c:v>0.03</c:v>
                </c:pt>
                <c:pt idx="1378">
                  <c:v>0</c:v>
                </c:pt>
                <c:pt idx="1379">
                  <c:v>0.03</c:v>
                </c:pt>
                <c:pt idx="1380">
                  <c:v>0.03</c:v>
                </c:pt>
                <c:pt idx="1381">
                  <c:v>0.03</c:v>
                </c:pt>
                <c:pt idx="1382">
                  <c:v>0.03</c:v>
                </c:pt>
                <c:pt idx="1383">
                  <c:v>0</c:v>
                </c:pt>
                <c:pt idx="1384">
                  <c:v>0</c:v>
                </c:pt>
                <c:pt idx="1385">
                  <c:v>0.03</c:v>
                </c:pt>
                <c:pt idx="1386">
                  <c:v>0.03</c:v>
                </c:pt>
                <c:pt idx="1387">
                  <c:v>0.03</c:v>
                </c:pt>
                <c:pt idx="1388">
                  <c:v>0.03</c:v>
                </c:pt>
                <c:pt idx="1389">
                  <c:v>0.03</c:v>
                </c:pt>
                <c:pt idx="1390">
                  <c:v>0</c:v>
                </c:pt>
                <c:pt idx="1391">
                  <c:v>0</c:v>
                </c:pt>
                <c:pt idx="1392">
                  <c:v>0</c:v>
                </c:pt>
                <c:pt idx="1393">
                  <c:v>0.03</c:v>
                </c:pt>
                <c:pt idx="1394">
                  <c:v>0.03</c:v>
                </c:pt>
                <c:pt idx="1395">
                  <c:v>0.03</c:v>
                </c:pt>
                <c:pt idx="1396">
                  <c:v>0.03</c:v>
                </c:pt>
                <c:pt idx="1397">
                  <c:v>0.03</c:v>
                </c:pt>
                <c:pt idx="1398">
                  <c:v>0</c:v>
                </c:pt>
                <c:pt idx="1399">
                  <c:v>0.03</c:v>
                </c:pt>
                <c:pt idx="1400">
                  <c:v>0</c:v>
                </c:pt>
                <c:pt idx="1401">
                  <c:v>0</c:v>
                </c:pt>
                <c:pt idx="1402">
                  <c:v>0.03</c:v>
                </c:pt>
                <c:pt idx="1403">
                  <c:v>0.03</c:v>
                </c:pt>
                <c:pt idx="1404">
                  <c:v>0</c:v>
                </c:pt>
                <c:pt idx="1405">
                  <c:v>0.03</c:v>
                </c:pt>
                <c:pt idx="1406">
                  <c:v>0.03</c:v>
                </c:pt>
                <c:pt idx="1407">
                  <c:v>0.03</c:v>
                </c:pt>
                <c:pt idx="1408">
                  <c:v>0.03</c:v>
                </c:pt>
                <c:pt idx="1409">
                  <c:v>0.03</c:v>
                </c:pt>
                <c:pt idx="1410">
                  <c:v>0</c:v>
                </c:pt>
                <c:pt idx="1411">
                  <c:v>0.03</c:v>
                </c:pt>
                <c:pt idx="1412">
                  <c:v>0.03</c:v>
                </c:pt>
                <c:pt idx="1413">
                  <c:v>0.03</c:v>
                </c:pt>
                <c:pt idx="1414">
                  <c:v>0.03</c:v>
                </c:pt>
                <c:pt idx="1415">
                  <c:v>0</c:v>
                </c:pt>
                <c:pt idx="1416">
                  <c:v>0</c:v>
                </c:pt>
                <c:pt idx="1417">
                  <c:v>0</c:v>
                </c:pt>
                <c:pt idx="1418">
                  <c:v>0.03</c:v>
                </c:pt>
                <c:pt idx="1419">
                  <c:v>0</c:v>
                </c:pt>
                <c:pt idx="1420">
                  <c:v>0.03</c:v>
                </c:pt>
                <c:pt idx="1421">
                  <c:v>0.03</c:v>
                </c:pt>
                <c:pt idx="1422">
                  <c:v>0.03</c:v>
                </c:pt>
                <c:pt idx="1423">
                  <c:v>0</c:v>
                </c:pt>
                <c:pt idx="1424">
                  <c:v>0</c:v>
                </c:pt>
                <c:pt idx="1425">
                  <c:v>0</c:v>
                </c:pt>
                <c:pt idx="1426">
                  <c:v>0.03</c:v>
                </c:pt>
                <c:pt idx="1427">
                  <c:v>0.03</c:v>
                </c:pt>
                <c:pt idx="1428">
                  <c:v>0</c:v>
                </c:pt>
                <c:pt idx="1429">
                  <c:v>0</c:v>
                </c:pt>
                <c:pt idx="1430">
                  <c:v>0.03</c:v>
                </c:pt>
                <c:pt idx="1431">
                  <c:v>0.03</c:v>
                </c:pt>
                <c:pt idx="1432">
                  <c:v>0.03</c:v>
                </c:pt>
                <c:pt idx="1433">
                  <c:v>0.03</c:v>
                </c:pt>
                <c:pt idx="1434">
                  <c:v>0.03</c:v>
                </c:pt>
                <c:pt idx="1435">
                  <c:v>0.03</c:v>
                </c:pt>
                <c:pt idx="1436">
                  <c:v>0</c:v>
                </c:pt>
                <c:pt idx="1437">
                  <c:v>0</c:v>
                </c:pt>
                <c:pt idx="1438">
                  <c:v>0.03</c:v>
                </c:pt>
                <c:pt idx="1439">
                  <c:v>0.09</c:v>
                </c:pt>
                <c:pt idx="1440">
                  <c:v>0.03</c:v>
                </c:pt>
                <c:pt idx="1441">
                  <c:v>0.03</c:v>
                </c:pt>
                <c:pt idx="1442">
                  <c:v>0.03</c:v>
                </c:pt>
                <c:pt idx="1443">
                  <c:v>0.03</c:v>
                </c:pt>
                <c:pt idx="1444">
                  <c:v>0.03</c:v>
                </c:pt>
                <c:pt idx="1445">
                  <c:v>0</c:v>
                </c:pt>
                <c:pt idx="1446">
                  <c:v>0</c:v>
                </c:pt>
                <c:pt idx="1447">
                  <c:v>0.03</c:v>
                </c:pt>
                <c:pt idx="1448">
                  <c:v>0</c:v>
                </c:pt>
                <c:pt idx="1449">
                  <c:v>0.03</c:v>
                </c:pt>
                <c:pt idx="1450">
                  <c:v>0</c:v>
                </c:pt>
                <c:pt idx="1451">
                  <c:v>0.03</c:v>
                </c:pt>
                <c:pt idx="1452">
                  <c:v>0.03</c:v>
                </c:pt>
                <c:pt idx="1453">
                  <c:v>0</c:v>
                </c:pt>
                <c:pt idx="1454">
                  <c:v>0</c:v>
                </c:pt>
                <c:pt idx="1455">
                  <c:v>0.03</c:v>
                </c:pt>
                <c:pt idx="1456">
                  <c:v>0.03</c:v>
                </c:pt>
                <c:pt idx="1457">
                  <c:v>0.03</c:v>
                </c:pt>
                <c:pt idx="1458">
                  <c:v>0.03</c:v>
                </c:pt>
                <c:pt idx="1459">
                  <c:v>0</c:v>
                </c:pt>
                <c:pt idx="1460">
                  <c:v>0</c:v>
                </c:pt>
                <c:pt idx="1461">
                  <c:v>0</c:v>
                </c:pt>
                <c:pt idx="1462">
                  <c:v>0</c:v>
                </c:pt>
                <c:pt idx="1463">
                  <c:v>0.03</c:v>
                </c:pt>
                <c:pt idx="1464">
                  <c:v>0.03</c:v>
                </c:pt>
                <c:pt idx="1465">
                  <c:v>0.03</c:v>
                </c:pt>
                <c:pt idx="1466">
                  <c:v>0</c:v>
                </c:pt>
                <c:pt idx="1467">
                  <c:v>0.03</c:v>
                </c:pt>
                <c:pt idx="1468">
                  <c:v>0</c:v>
                </c:pt>
                <c:pt idx="1469">
                  <c:v>0.03</c:v>
                </c:pt>
                <c:pt idx="1470">
                  <c:v>0.03</c:v>
                </c:pt>
                <c:pt idx="1471">
                  <c:v>0</c:v>
                </c:pt>
                <c:pt idx="1472">
                  <c:v>0</c:v>
                </c:pt>
                <c:pt idx="1473">
                  <c:v>0</c:v>
                </c:pt>
                <c:pt idx="1474">
                  <c:v>0</c:v>
                </c:pt>
                <c:pt idx="1475">
                  <c:v>0.03</c:v>
                </c:pt>
                <c:pt idx="1476">
                  <c:v>0.03</c:v>
                </c:pt>
                <c:pt idx="1477">
                  <c:v>0.03</c:v>
                </c:pt>
                <c:pt idx="1478">
                  <c:v>0.03</c:v>
                </c:pt>
                <c:pt idx="1479">
                  <c:v>0</c:v>
                </c:pt>
                <c:pt idx="1480">
                  <c:v>0</c:v>
                </c:pt>
                <c:pt idx="1481">
                  <c:v>0.03</c:v>
                </c:pt>
                <c:pt idx="1482">
                  <c:v>0.03</c:v>
                </c:pt>
                <c:pt idx="1483">
                  <c:v>0</c:v>
                </c:pt>
                <c:pt idx="1484">
                  <c:v>0</c:v>
                </c:pt>
                <c:pt idx="1485">
                  <c:v>0.03</c:v>
                </c:pt>
                <c:pt idx="1486">
                  <c:v>0</c:v>
                </c:pt>
                <c:pt idx="1487">
                  <c:v>0.03</c:v>
                </c:pt>
                <c:pt idx="1488">
                  <c:v>0.03</c:v>
                </c:pt>
                <c:pt idx="1489">
                  <c:v>0.03</c:v>
                </c:pt>
                <c:pt idx="1490">
                  <c:v>0.03</c:v>
                </c:pt>
                <c:pt idx="1491">
                  <c:v>0.03</c:v>
                </c:pt>
                <c:pt idx="1492">
                  <c:v>0.03</c:v>
                </c:pt>
                <c:pt idx="1493">
                  <c:v>0.03</c:v>
                </c:pt>
                <c:pt idx="1494">
                  <c:v>0</c:v>
                </c:pt>
                <c:pt idx="1495">
                  <c:v>0</c:v>
                </c:pt>
                <c:pt idx="1496">
                  <c:v>0.03</c:v>
                </c:pt>
                <c:pt idx="1497">
                  <c:v>0</c:v>
                </c:pt>
                <c:pt idx="1498">
                  <c:v>0.03</c:v>
                </c:pt>
                <c:pt idx="1499">
                  <c:v>0</c:v>
                </c:pt>
                <c:pt idx="1500">
                  <c:v>0.03</c:v>
                </c:pt>
                <c:pt idx="1501">
                  <c:v>0.03</c:v>
                </c:pt>
                <c:pt idx="1502">
                  <c:v>0</c:v>
                </c:pt>
                <c:pt idx="1503">
                  <c:v>0.03</c:v>
                </c:pt>
                <c:pt idx="1504">
                  <c:v>0.03</c:v>
                </c:pt>
                <c:pt idx="1505">
                  <c:v>0.03</c:v>
                </c:pt>
                <c:pt idx="1506">
                  <c:v>0.03</c:v>
                </c:pt>
                <c:pt idx="1507">
                  <c:v>0.03</c:v>
                </c:pt>
                <c:pt idx="1508">
                  <c:v>0</c:v>
                </c:pt>
                <c:pt idx="1509">
                  <c:v>0.03</c:v>
                </c:pt>
                <c:pt idx="1510">
                  <c:v>0.03</c:v>
                </c:pt>
                <c:pt idx="1511">
                  <c:v>0</c:v>
                </c:pt>
                <c:pt idx="1512">
                  <c:v>0.06</c:v>
                </c:pt>
                <c:pt idx="1513">
                  <c:v>0.06</c:v>
                </c:pt>
                <c:pt idx="1514">
                  <c:v>0.06</c:v>
                </c:pt>
                <c:pt idx="1515">
                  <c:v>0.09</c:v>
                </c:pt>
                <c:pt idx="1516">
                  <c:v>0.3</c:v>
                </c:pt>
                <c:pt idx="1517">
                  <c:v>0.33</c:v>
                </c:pt>
                <c:pt idx="1518">
                  <c:v>0.06</c:v>
                </c:pt>
                <c:pt idx="1519">
                  <c:v>0.15</c:v>
                </c:pt>
                <c:pt idx="1520">
                  <c:v>0.72</c:v>
                </c:pt>
                <c:pt idx="1521">
                  <c:v>0.69</c:v>
                </c:pt>
                <c:pt idx="1522">
                  <c:v>0.3</c:v>
                </c:pt>
                <c:pt idx="1523">
                  <c:v>0.69</c:v>
                </c:pt>
                <c:pt idx="1524">
                  <c:v>0.54</c:v>
                </c:pt>
                <c:pt idx="1525">
                  <c:v>0.21</c:v>
                </c:pt>
                <c:pt idx="1526">
                  <c:v>0.12</c:v>
                </c:pt>
                <c:pt idx="1527">
                  <c:v>0.75</c:v>
                </c:pt>
                <c:pt idx="1528">
                  <c:v>0.24</c:v>
                </c:pt>
                <c:pt idx="1529">
                  <c:v>0.54</c:v>
                </c:pt>
                <c:pt idx="1530">
                  <c:v>0.18</c:v>
                </c:pt>
                <c:pt idx="1531">
                  <c:v>0.27</c:v>
                </c:pt>
                <c:pt idx="1532">
                  <c:v>0.33</c:v>
                </c:pt>
                <c:pt idx="1533">
                  <c:v>0.42</c:v>
                </c:pt>
                <c:pt idx="1534">
                  <c:v>0.21</c:v>
                </c:pt>
                <c:pt idx="1535">
                  <c:v>0.33</c:v>
                </c:pt>
                <c:pt idx="1536">
                  <c:v>0.27</c:v>
                </c:pt>
                <c:pt idx="1537">
                  <c:v>0.33</c:v>
                </c:pt>
                <c:pt idx="1538">
                  <c:v>0.33</c:v>
                </c:pt>
                <c:pt idx="1539">
                  <c:v>0.24</c:v>
                </c:pt>
                <c:pt idx="1540">
                  <c:v>0.54</c:v>
                </c:pt>
                <c:pt idx="1541">
                  <c:v>0.39</c:v>
                </c:pt>
                <c:pt idx="1542">
                  <c:v>0.12</c:v>
                </c:pt>
                <c:pt idx="1543">
                  <c:v>0.27</c:v>
                </c:pt>
                <c:pt idx="1544">
                  <c:v>0.56999999999999995</c:v>
                </c:pt>
                <c:pt idx="1545">
                  <c:v>0.78</c:v>
                </c:pt>
                <c:pt idx="1546">
                  <c:v>0.15</c:v>
                </c:pt>
                <c:pt idx="1547">
                  <c:v>0.03</c:v>
                </c:pt>
                <c:pt idx="1548">
                  <c:v>0</c:v>
                </c:pt>
                <c:pt idx="1549">
                  <c:v>0</c:v>
                </c:pt>
                <c:pt idx="1550">
                  <c:v>0.12</c:v>
                </c:pt>
                <c:pt idx="1551">
                  <c:v>0.56999999999999995</c:v>
                </c:pt>
                <c:pt idx="1552">
                  <c:v>0.56999999999999995</c:v>
                </c:pt>
                <c:pt idx="1553">
                  <c:v>0.06</c:v>
                </c:pt>
                <c:pt idx="1554">
                  <c:v>0.12</c:v>
                </c:pt>
                <c:pt idx="1555">
                  <c:v>0.03</c:v>
                </c:pt>
                <c:pt idx="1556">
                  <c:v>0</c:v>
                </c:pt>
                <c:pt idx="1557">
                  <c:v>0</c:v>
                </c:pt>
                <c:pt idx="1558">
                  <c:v>0</c:v>
                </c:pt>
                <c:pt idx="1559">
                  <c:v>0.03</c:v>
                </c:pt>
                <c:pt idx="1560">
                  <c:v>0.18</c:v>
                </c:pt>
                <c:pt idx="1561">
                  <c:v>0.15</c:v>
                </c:pt>
                <c:pt idx="1562">
                  <c:v>0.06</c:v>
                </c:pt>
                <c:pt idx="1563">
                  <c:v>0</c:v>
                </c:pt>
                <c:pt idx="1564">
                  <c:v>0</c:v>
                </c:pt>
                <c:pt idx="1565">
                  <c:v>0</c:v>
                </c:pt>
                <c:pt idx="1566">
                  <c:v>0.03</c:v>
                </c:pt>
                <c:pt idx="1567">
                  <c:v>0.84</c:v>
                </c:pt>
                <c:pt idx="1568">
                  <c:v>0.09</c:v>
                </c:pt>
                <c:pt idx="1569">
                  <c:v>0</c:v>
                </c:pt>
                <c:pt idx="1570">
                  <c:v>0</c:v>
                </c:pt>
                <c:pt idx="1571">
                  <c:v>0</c:v>
                </c:pt>
                <c:pt idx="1572">
                  <c:v>0</c:v>
                </c:pt>
                <c:pt idx="1573">
                  <c:v>0</c:v>
                </c:pt>
                <c:pt idx="1574">
                  <c:v>0</c:v>
                </c:pt>
                <c:pt idx="1575">
                  <c:v>0</c:v>
                </c:pt>
                <c:pt idx="1576">
                  <c:v>0</c:v>
                </c:pt>
                <c:pt idx="1577">
                  <c:v>0</c:v>
                </c:pt>
                <c:pt idx="1578">
                  <c:v>0</c:v>
                </c:pt>
                <c:pt idx="1579">
                  <c:v>0</c:v>
                </c:pt>
                <c:pt idx="1580">
                  <c:v>0</c:v>
                </c:pt>
                <c:pt idx="1581">
                  <c:v>0</c:v>
                </c:pt>
                <c:pt idx="1582">
                  <c:v>0</c:v>
                </c:pt>
                <c:pt idx="1583">
                  <c:v>0</c:v>
                </c:pt>
                <c:pt idx="1584">
                  <c:v>0</c:v>
                </c:pt>
                <c:pt idx="1585">
                  <c:v>0</c:v>
                </c:pt>
                <c:pt idx="1586">
                  <c:v>0</c:v>
                </c:pt>
                <c:pt idx="1587">
                  <c:v>0</c:v>
                </c:pt>
                <c:pt idx="1588">
                  <c:v>0</c:v>
                </c:pt>
                <c:pt idx="1589">
                  <c:v>0</c:v>
                </c:pt>
                <c:pt idx="1590">
                  <c:v>0</c:v>
                </c:pt>
                <c:pt idx="1591">
                  <c:v>0</c:v>
                </c:pt>
                <c:pt idx="1592">
                  <c:v>0</c:v>
                </c:pt>
                <c:pt idx="1593">
                  <c:v>0</c:v>
                </c:pt>
                <c:pt idx="1594">
                  <c:v>0</c:v>
                </c:pt>
                <c:pt idx="1595">
                  <c:v>0</c:v>
                </c:pt>
                <c:pt idx="1596">
                  <c:v>0</c:v>
                </c:pt>
                <c:pt idx="1597">
                  <c:v>0</c:v>
                </c:pt>
                <c:pt idx="1598">
                  <c:v>0</c:v>
                </c:pt>
                <c:pt idx="1599">
                  <c:v>0</c:v>
                </c:pt>
                <c:pt idx="1600">
                  <c:v>0</c:v>
                </c:pt>
                <c:pt idx="1601">
                  <c:v>0</c:v>
                </c:pt>
                <c:pt idx="1602">
                  <c:v>0</c:v>
                </c:pt>
                <c:pt idx="1603">
                  <c:v>0</c:v>
                </c:pt>
                <c:pt idx="1604">
                  <c:v>0</c:v>
                </c:pt>
                <c:pt idx="1605">
                  <c:v>0</c:v>
                </c:pt>
                <c:pt idx="1606">
                  <c:v>0.03</c:v>
                </c:pt>
                <c:pt idx="1607">
                  <c:v>0</c:v>
                </c:pt>
                <c:pt idx="1608">
                  <c:v>0.03</c:v>
                </c:pt>
                <c:pt idx="1609">
                  <c:v>0</c:v>
                </c:pt>
                <c:pt idx="1610">
                  <c:v>0.03</c:v>
                </c:pt>
                <c:pt idx="1611">
                  <c:v>0</c:v>
                </c:pt>
                <c:pt idx="1612">
                  <c:v>0.03</c:v>
                </c:pt>
                <c:pt idx="1613">
                  <c:v>0</c:v>
                </c:pt>
                <c:pt idx="1614">
                  <c:v>0</c:v>
                </c:pt>
                <c:pt idx="1615">
                  <c:v>0.03</c:v>
                </c:pt>
                <c:pt idx="1616">
                  <c:v>0</c:v>
                </c:pt>
                <c:pt idx="1617">
                  <c:v>0</c:v>
                </c:pt>
                <c:pt idx="1618">
                  <c:v>0</c:v>
                </c:pt>
                <c:pt idx="1619">
                  <c:v>0.03</c:v>
                </c:pt>
                <c:pt idx="1620">
                  <c:v>0</c:v>
                </c:pt>
                <c:pt idx="1621">
                  <c:v>0.03</c:v>
                </c:pt>
                <c:pt idx="1622">
                  <c:v>0</c:v>
                </c:pt>
                <c:pt idx="1623">
                  <c:v>0</c:v>
                </c:pt>
                <c:pt idx="1624">
                  <c:v>0.03</c:v>
                </c:pt>
                <c:pt idx="1625">
                  <c:v>0.03</c:v>
                </c:pt>
                <c:pt idx="1626">
                  <c:v>0.03</c:v>
                </c:pt>
                <c:pt idx="1627">
                  <c:v>0.03</c:v>
                </c:pt>
                <c:pt idx="1628">
                  <c:v>0</c:v>
                </c:pt>
                <c:pt idx="1629">
                  <c:v>0.03</c:v>
                </c:pt>
                <c:pt idx="1630">
                  <c:v>0</c:v>
                </c:pt>
                <c:pt idx="1631">
                  <c:v>0.03</c:v>
                </c:pt>
                <c:pt idx="1632">
                  <c:v>0</c:v>
                </c:pt>
                <c:pt idx="1633">
                  <c:v>0.03</c:v>
                </c:pt>
                <c:pt idx="1634">
                  <c:v>0.03</c:v>
                </c:pt>
                <c:pt idx="1635">
                  <c:v>0.03</c:v>
                </c:pt>
                <c:pt idx="1636">
                  <c:v>0</c:v>
                </c:pt>
                <c:pt idx="1637">
                  <c:v>0.03</c:v>
                </c:pt>
                <c:pt idx="1638">
                  <c:v>0</c:v>
                </c:pt>
                <c:pt idx="1639">
                  <c:v>0</c:v>
                </c:pt>
                <c:pt idx="1640">
                  <c:v>0</c:v>
                </c:pt>
                <c:pt idx="1641">
                  <c:v>0.03</c:v>
                </c:pt>
                <c:pt idx="1642">
                  <c:v>0</c:v>
                </c:pt>
                <c:pt idx="1643">
                  <c:v>0.03</c:v>
                </c:pt>
                <c:pt idx="1644">
                  <c:v>0</c:v>
                </c:pt>
                <c:pt idx="1645">
                  <c:v>0.03</c:v>
                </c:pt>
                <c:pt idx="1646">
                  <c:v>0</c:v>
                </c:pt>
                <c:pt idx="1647">
                  <c:v>0</c:v>
                </c:pt>
                <c:pt idx="1648">
                  <c:v>0.03</c:v>
                </c:pt>
                <c:pt idx="1649">
                  <c:v>0.03</c:v>
                </c:pt>
                <c:pt idx="1650">
                  <c:v>0.03</c:v>
                </c:pt>
                <c:pt idx="1651">
                  <c:v>0</c:v>
                </c:pt>
                <c:pt idx="1652">
                  <c:v>0</c:v>
                </c:pt>
                <c:pt idx="1653">
                  <c:v>0</c:v>
                </c:pt>
                <c:pt idx="1654">
                  <c:v>0.03</c:v>
                </c:pt>
                <c:pt idx="1655">
                  <c:v>0.03</c:v>
                </c:pt>
                <c:pt idx="1656">
                  <c:v>0.03</c:v>
                </c:pt>
                <c:pt idx="1657">
                  <c:v>0.06</c:v>
                </c:pt>
                <c:pt idx="1658">
                  <c:v>0.27</c:v>
                </c:pt>
                <c:pt idx="1659">
                  <c:v>0.75</c:v>
                </c:pt>
                <c:pt idx="1660">
                  <c:v>2.19</c:v>
                </c:pt>
                <c:pt idx="1661">
                  <c:v>0.24</c:v>
                </c:pt>
                <c:pt idx="1662">
                  <c:v>0.15</c:v>
                </c:pt>
                <c:pt idx="1663">
                  <c:v>0.03</c:v>
                </c:pt>
                <c:pt idx="1664">
                  <c:v>0.03</c:v>
                </c:pt>
                <c:pt idx="1665">
                  <c:v>0.12</c:v>
                </c:pt>
                <c:pt idx="1666">
                  <c:v>0.09</c:v>
                </c:pt>
                <c:pt idx="1667">
                  <c:v>0.15</c:v>
                </c:pt>
                <c:pt idx="1668">
                  <c:v>0.09</c:v>
                </c:pt>
                <c:pt idx="1669">
                  <c:v>0.03</c:v>
                </c:pt>
                <c:pt idx="1670">
                  <c:v>0</c:v>
                </c:pt>
                <c:pt idx="1671">
                  <c:v>0</c:v>
                </c:pt>
                <c:pt idx="1672">
                  <c:v>0</c:v>
                </c:pt>
                <c:pt idx="1673">
                  <c:v>0</c:v>
                </c:pt>
                <c:pt idx="1674">
                  <c:v>0</c:v>
                </c:pt>
                <c:pt idx="1675">
                  <c:v>0</c:v>
                </c:pt>
                <c:pt idx="1676">
                  <c:v>0</c:v>
                </c:pt>
                <c:pt idx="1677">
                  <c:v>0</c:v>
                </c:pt>
                <c:pt idx="1678">
                  <c:v>0</c:v>
                </c:pt>
                <c:pt idx="1679">
                  <c:v>0.06</c:v>
                </c:pt>
                <c:pt idx="1680">
                  <c:v>0.06</c:v>
                </c:pt>
                <c:pt idx="1681">
                  <c:v>0</c:v>
                </c:pt>
                <c:pt idx="1682">
                  <c:v>0</c:v>
                </c:pt>
                <c:pt idx="1683">
                  <c:v>0</c:v>
                </c:pt>
                <c:pt idx="1684">
                  <c:v>0</c:v>
                </c:pt>
                <c:pt idx="1685">
                  <c:v>0</c:v>
                </c:pt>
                <c:pt idx="1686">
                  <c:v>0</c:v>
                </c:pt>
                <c:pt idx="1687">
                  <c:v>0</c:v>
                </c:pt>
                <c:pt idx="1688">
                  <c:v>0</c:v>
                </c:pt>
                <c:pt idx="1689">
                  <c:v>0</c:v>
                </c:pt>
                <c:pt idx="1690">
                  <c:v>0</c:v>
                </c:pt>
                <c:pt idx="1691">
                  <c:v>0.03</c:v>
                </c:pt>
                <c:pt idx="1692">
                  <c:v>0</c:v>
                </c:pt>
                <c:pt idx="1693">
                  <c:v>0</c:v>
                </c:pt>
                <c:pt idx="1694">
                  <c:v>0</c:v>
                </c:pt>
                <c:pt idx="1695">
                  <c:v>0</c:v>
                </c:pt>
                <c:pt idx="1696">
                  <c:v>0.03</c:v>
                </c:pt>
                <c:pt idx="1697">
                  <c:v>0.06</c:v>
                </c:pt>
                <c:pt idx="1698">
                  <c:v>0.03</c:v>
                </c:pt>
                <c:pt idx="1699">
                  <c:v>0.03</c:v>
                </c:pt>
                <c:pt idx="1700">
                  <c:v>0.03</c:v>
                </c:pt>
                <c:pt idx="1701">
                  <c:v>0.06</c:v>
                </c:pt>
                <c:pt idx="1702">
                  <c:v>0.06</c:v>
                </c:pt>
                <c:pt idx="1703">
                  <c:v>0.09</c:v>
                </c:pt>
                <c:pt idx="1704">
                  <c:v>0.06</c:v>
                </c:pt>
                <c:pt idx="1705">
                  <c:v>0.09</c:v>
                </c:pt>
                <c:pt idx="1706">
                  <c:v>0.09</c:v>
                </c:pt>
                <c:pt idx="1707">
                  <c:v>0.06</c:v>
                </c:pt>
                <c:pt idx="1708">
                  <c:v>0.06</c:v>
                </c:pt>
                <c:pt idx="1709">
                  <c:v>0.06</c:v>
                </c:pt>
                <c:pt idx="1710">
                  <c:v>0.06</c:v>
                </c:pt>
                <c:pt idx="1711">
                  <c:v>0.09</c:v>
                </c:pt>
                <c:pt idx="1712">
                  <c:v>0.09</c:v>
                </c:pt>
                <c:pt idx="1713">
                  <c:v>0.06</c:v>
                </c:pt>
                <c:pt idx="1714">
                  <c:v>0.09</c:v>
                </c:pt>
                <c:pt idx="1715">
                  <c:v>0.06</c:v>
                </c:pt>
                <c:pt idx="1716">
                  <c:v>0.06</c:v>
                </c:pt>
                <c:pt idx="1717">
                  <c:v>0.09</c:v>
                </c:pt>
                <c:pt idx="1718">
                  <c:v>0.03</c:v>
                </c:pt>
                <c:pt idx="1719">
                  <c:v>0.03</c:v>
                </c:pt>
                <c:pt idx="1720">
                  <c:v>0.03</c:v>
                </c:pt>
                <c:pt idx="1721">
                  <c:v>0.06</c:v>
                </c:pt>
                <c:pt idx="1722">
                  <c:v>0.06</c:v>
                </c:pt>
                <c:pt idx="1723">
                  <c:v>0.03</c:v>
                </c:pt>
                <c:pt idx="1724">
                  <c:v>0</c:v>
                </c:pt>
                <c:pt idx="1725">
                  <c:v>0.03</c:v>
                </c:pt>
                <c:pt idx="1726">
                  <c:v>0.06</c:v>
                </c:pt>
                <c:pt idx="1727">
                  <c:v>0</c:v>
                </c:pt>
                <c:pt idx="1728">
                  <c:v>0.03</c:v>
                </c:pt>
                <c:pt idx="1729">
                  <c:v>0.03</c:v>
                </c:pt>
                <c:pt idx="1730">
                  <c:v>0</c:v>
                </c:pt>
                <c:pt idx="1731">
                  <c:v>0.03</c:v>
                </c:pt>
                <c:pt idx="1732">
                  <c:v>0.06</c:v>
                </c:pt>
                <c:pt idx="1733">
                  <c:v>0.03</c:v>
                </c:pt>
                <c:pt idx="1734">
                  <c:v>0.03</c:v>
                </c:pt>
                <c:pt idx="1735">
                  <c:v>0.03</c:v>
                </c:pt>
                <c:pt idx="1736">
                  <c:v>0.06</c:v>
                </c:pt>
                <c:pt idx="1737">
                  <c:v>0</c:v>
                </c:pt>
                <c:pt idx="1738">
                  <c:v>0.06</c:v>
                </c:pt>
                <c:pt idx="1739">
                  <c:v>0.09</c:v>
                </c:pt>
                <c:pt idx="1740">
                  <c:v>0.03</c:v>
                </c:pt>
                <c:pt idx="1741">
                  <c:v>0.06</c:v>
                </c:pt>
                <c:pt idx="1742">
                  <c:v>0.03</c:v>
                </c:pt>
                <c:pt idx="1743">
                  <c:v>0.03</c:v>
                </c:pt>
                <c:pt idx="1744">
                  <c:v>0.06</c:v>
                </c:pt>
                <c:pt idx="1745">
                  <c:v>0.06</c:v>
                </c:pt>
                <c:pt idx="1746">
                  <c:v>0.03</c:v>
                </c:pt>
                <c:pt idx="1747">
                  <c:v>0.03</c:v>
                </c:pt>
                <c:pt idx="1748">
                  <c:v>0.06</c:v>
                </c:pt>
                <c:pt idx="1749">
                  <c:v>0.06</c:v>
                </c:pt>
                <c:pt idx="1750">
                  <c:v>0</c:v>
                </c:pt>
                <c:pt idx="1751">
                  <c:v>0.06</c:v>
                </c:pt>
                <c:pt idx="1752">
                  <c:v>0.06</c:v>
                </c:pt>
                <c:pt idx="1753">
                  <c:v>0.03</c:v>
                </c:pt>
                <c:pt idx="1754">
                  <c:v>0.06</c:v>
                </c:pt>
                <c:pt idx="1755">
                  <c:v>0.06</c:v>
                </c:pt>
                <c:pt idx="1756">
                  <c:v>0.03</c:v>
                </c:pt>
                <c:pt idx="1757">
                  <c:v>0</c:v>
                </c:pt>
                <c:pt idx="1758">
                  <c:v>0</c:v>
                </c:pt>
                <c:pt idx="1759">
                  <c:v>0</c:v>
                </c:pt>
                <c:pt idx="1760">
                  <c:v>0</c:v>
                </c:pt>
                <c:pt idx="1761">
                  <c:v>0.03</c:v>
                </c:pt>
                <c:pt idx="1762">
                  <c:v>0</c:v>
                </c:pt>
                <c:pt idx="1763">
                  <c:v>0</c:v>
                </c:pt>
                <c:pt idx="1764">
                  <c:v>0.03</c:v>
                </c:pt>
                <c:pt idx="1765">
                  <c:v>0.03</c:v>
                </c:pt>
                <c:pt idx="1766">
                  <c:v>0.03</c:v>
                </c:pt>
                <c:pt idx="1767">
                  <c:v>0.03</c:v>
                </c:pt>
                <c:pt idx="1768">
                  <c:v>0</c:v>
                </c:pt>
                <c:pt idx="1769">
                  <c:v>0</c:v>
                </c:pt>
                <c:pt idx="1770">
                  <c:v>0</c:v>
                </c:pt>
                <c:pt idx="1771">
                  <c:v>0</c:v>
                </c:pt>
                <c:pt idx="1772">
                  <c:v>0.03</c:v>
                </c:pt>
                <c:pt idx="1773">
                  <c:v>0.03</c:v>
                </c:pt>
                <c:pt idx="1774">
                  <c:v>0.03</c:v>
                </c:pt>
                <c:pt idx="1775">
                  <c:v>0</c:v>
                </c:pt>
                <c:pt idx="1776">
                  <c:v>0</c:v>
                </c:pt>
                <c:pt idx="1777">
                  <c:v>0</c:v>
                </c:pt>
                <c:pt idx="1778">
                  <c:v>0</c:v>
                </c:pt>
                <c:pt idx="1779">
                  <c:v>0</c:v>
                </c:pt>
                <c:pt idx="1780">
                  <c:v>0</c:v>
                </c:pt>
                <c:pt idx="1781">
                  <c:v>0</c:v>
                </c:pt>
                <c:pt idx="1782">
                  <c:v>0</c:v>
                </c:pt>
                <c:pt idx="1783">
                  <c:v>0</c:v>
                </c:pt>
                <c:pt idx="1784">
                  <c:v>0</c:v>
                </c:pt>
                <c:pt idx="1785">
                  <c:v>0</c:v>
                </c:pt>
                <c:pt idx="1786">
                  <c:v>0</c:v>
                </c:pt>
                <c:pt idx="1787">
                  <c:v>0</c:v>
                </c:pt>
                <c:pt idx="1788">
                  <c:v>0</c:v>
                </c:pt>
                <c:pt idx="1789">
                  <c:v>0.06</c:v>
                </c:pt>
                <c:pt idx="1790">
                  <c:v>0</c:v>
                </c:pt>
                <c:pt idx="1791">
                  <c:v>0.06</c:v>
                </c:pt>
                <c:pt idx="1792">
                  <c:v>0.15</c:v>
                </c:pt>
                <c:pt idx="1793">
                  <c:v>0.15</c:v>
                </c:pt>
                <c:pt idx="1794">
                  <c:v>0.15</c:v>
                </c:pt>
                <c:pt idx="1795">
                  <c:v>0.15</c:v>
                </c:pt>
                <c:pt idx="1796">
                  <c:v>0.27</c:v>
                </c:pt>
                <c:pt idx="1797">
                  <c:v>0.15</c:v>
                </c:pt>
                <c:pt idx="1798">
                  <c:v>0.69</c:v>
                </c:pt>
                <c:pt idx="1799">
                  <c:v>0.45</c:v>
                </c:pt>
                <c:pt idx="1800">
                  <c:v>0.15</c:v>
                </c:pt>
                <c:pt idx="1801">
                  <c:v>0.06</c:v>
                </c:pt>
                <c:pt idx="1802">
                  <c:v>0.09</c:v>
                </c:pt>
                <c:pt idx="1803">
                  <c:v>0.09</c:v>
                </c:pt>
                <c:pt idx="1804">
                  <c:v>0.12</c:v>
                </c:pt>
                <c:pt idx="1805">
                  <c:v>0.06</c:v>
                </c:pt>
                <c:pt idx="1806">
                  <c:v>0.06</c:v>
                </c:pt>
                <c:pt idx="1807">
                  <c:v>1.1100000000000001</c:v>
                </c:pt>
                <c:pt idx="1808">
                  <c:v>0.93</c:v>
                </c:pt>
                <c:pt idx="1809">
                  <c:v>1.53</c:v>
                </c:pt>
                <c:pt idx="1810">
                  <c:v>1.29</c:v>
                </c:pt>
                <c:pt idx="1811">
                  <c:v>0.12</c:v>
                </c:pt>
                <c:pt idx="1812">
                  <c:v>0.12</c:v>
                </c:pt>
                <c:pt idx="1813">
                  <c:v>0.09</c:v>
                </c:pt>
                <c:pt idx="1814">
                  <c:v>0.12</c:v>
                </c:pt>
                <c:pt idx="1815">
                  <c:v>0</c:v>
                </c:pt>
                <c:pt idx="1816">
                  <c:v>0.15</c:v>
                </c:pt>
                <c:pt idx="1817">
                  <c:v>0.06</c:v>
                </c:pt>
                <c:pt idx="1818">
                  <c:v>0</c:v>
                </c:pt>
                <c:pt idx="1819">
                  <c:v>0.03</c:v>
                </c:pt>
                <c:pt idx="1820">
                  <c:v>0.12</c:v>
                </c:pt>
                <c:pt idx="1821">
                  <c:v>0.09</c:v>
                </c:pt>
                <c:pt idx="1822">
                  <c:v>0.12</c:v>
                </c:pt>
                <c:pt idx="1823">
                  <c:v>0.03</c:v>
                </c:pt>
                <c:pt idx="1824">
                  <c:v>0.03</c:v>
                </c:pt>
                <c:pt idx="1825">
                  <c:v>0.09</c:v>
                </c:pt>
                <c:pt idx="1826">
                  <c:v>0.03</c:v>
                </c:pt>
                <c:pt idx="1827">
                  <c:v>0.12</c:v>
                </c:pt>
                <c:pt idx="1828">
                  <c:v>0</c:v>
                </c:pt>
                <c:pt idx="1829">
                  <c:v>0.06</c:v>
                </c:pt>
                <c:pt idx="1830">
                  <c:v>0</c:v>
                </c:pt>
                <c:pt idx="1831">
                  <c:v>0</c:v>
                </c:pt>
                <c:pt idx="1832">
                  <c:v>0</c:v>
                </c:pt>
                <c:pt idx="1833">
                  <c:v>0</c:v>
                </c:pt>
                <c:pt idx="1834">
                  <c:v>0</c:v>
                </c:pt>
                <c:pt idx="1835">
                  <c:v>0</c:v>
                </c:pt>
                <c:pt idx="1836">
                  <c:v>0</c:v>
                </c:pt>
                <c:pt idx="1837">
                  <c:v>0</c:v>
                </c:pt>
                <c:pt idx="1838">
                  <c:v>0</c:v>
                </c:pt>
                <c:pt idx="1839">
                  <c:v>0</c:v>
                </c:pt>
                <c:pt idx="1840">
                  <c:v>0</c:v>
                </c:pt>
                <c:pt idx="1841">
                  <c:v>0</c:v>
                </c:pt>
                <c:pt idx="1842">
                  <c:v>0</c:v>
                </c:pt>
                <c:pt idx="1843">
                  <c:v>0</c:v>
                </c:pt>
                <c:pt idx="1844">
                  <c:v>0</c:v>
                </c:pt>
                <c:pt idx="1845">
                  <c:v>0</c:v>
                </c:pt>
                <c:pt idx="1846">
                  <c:v>0</c:v>
                </c:pt>
                <c:pt idx="1847">
                  <c:v>0</c:v>
                </c:pt>
                <c:pt idx="1848">
                  <c:v>0</c:v>
                </c:pt>
                <c:pt idx="1849">
                  <c:v>0</c:v>
                </c:pt>
                <c:pt idx="1850">
                  <c:v>0</c:v>
                </c:pt>
                <c:pt idx="1851">
                  <c:v>0</c:v>
                </c:pt>
                <c:pt idx="1852">
                  <c:v>0</c:v>
                </c:pt>
                <c:pt idx="1853">
                  <c:v>0</c:v>
                </c:pt>
                <c:pt idx="1854">
                  <c:v>0</c:v>
                </c:pt>
                <c:pt idx="1855">
                  <c:v>0</c:v>
                </c:pt>
                <c:pt idx="1856">
                  <c:v>0</c:v>
                </c:pt>
                <c:pt idx="1857">
                  <c:v>0</c:v>
                </c:pt>
                <c:pt idx="1858">
                  <c:v>0</c:v>
                </c:pt>
                <c:pt idx="1859">
                  <c:v>0</c:v>
                </c:pt>
                <c:pt idx="1860">
                  <c:v>0</c:v>
                </c:pt>
                <c:pt idx="1861">
                  <c:v>0</c:v>
                </c:pt>
                <c:pt idx="1862">
                  <c:v>0</c:v>
                </c:pt>
                <c:pt idx="1863">
                  <c:v>0</c:v>
                </c:pt>
                <c:pt idx="1864">
                  <c:v>0.03</c:v>
                </c:pt>
                <c:pt idx="1865">
                  <c:v>0</c:v>
                </c:pt>
                <c:pt idx="1866">
                  <c:v>0.03</c:v>
                </c:pt>
                <c:pt idx="1867">
                  <c:v>0</c:v>
                </c:pt>
                <c:pt idx="1868">
                  <c:v>0</c:v>
                </c:pt>
                <c:pt idx="1869">
                  <c:v>0</c:v>
                </c:pt>
                <c:pt idx="1870">
                  <c:v>0.03</c:v>
                </c:pt>
                <c:pt idx="1871">
                  <c:v>0</c:v>
                </c:pt>
                <c:pt idx="1872">
                  <c:v>0</c:v>
                </c:pt>
                <c:pt idx="1873">
                  <c:v>0</c:v>
                </c:pt>
                <c:pt idx="1874">
                  <c:v>0</c:v>
                </c:pt>
                <c:pt idx="1875">
                  <c:v>0.03</c:v>
                </c:pt>
                <c:pt idx="1876">
                  <c:v>0.03</c:v>
                </c:pt>
                <c:pt idx="1877">
                  <c:v>0</c:v>
                </c:pt>
                <c:pt idx="1878">
                  <c:v>0.03</c:v>
                </c:pt>
                <c:pt idx="1879">
                  <c:v>0.03</c:v>
                </c:pt>
                <c:pt idx="1880">
                  <c:v>0.03</c:v>
                </c:pt>
                <c:pt idx="1881">
                  <c:v>0</c:v>
                </c:pt>
                <c:pt idx="1882">
                  <c:v>0</c:v>
                </c:pt>
                <c:pt idx="1883">
                  <c:v>0.03</c:v>
                </c:pt>
                <c:pt idx="1884">
                  <c:v>0</c:v>
                </c:pt>
                <c:pt idx="1885">
                  <c:v>0</c:v>
                </c:pt>
                <c:pt idx="1886">
                  <c:v>0</c:v>
                </c:pt>
                <c:pt idx="1887">
                  <c:v>0</c:v>
                </c:pt>
                <c:pt idx="1888">
                  <c:v>0</c:v>
                </c:pt>
                <c:pt idx="1889">
                  <c:v>0</c:v>
                </c:pt>
                <c:pt idx="1890">
                  <c:v>0.03</c:v>
                </c:pt>
                <c:pt idx="1891">
                  <c:v>0.03</c:v>
                </c:pt>
                <c:pt idx="1892">
                  <c:v>0</c:v>
                </c:pt>
                <c:pt idx="1893">
                  <c:v>0.03</c:v>
                </c:pt>
                <c:pt idx="1894">
                  <c:v>0</c:v>
                </c:pt>
                <c:pt idx="1895">
                  <c:v>0</c:v>
                </c:pt>
                <c:pt idx="1896">
                  <c:v>0</c:v>
                </c:pt>
                <c:pt idx="1897">
                  <c:v>0.03</c:v>
                </c:pt>
                <c:pt idx="1898">
                  <c:v>0.03</c:v>
                </c:pt>
                <c:pt idx="1899">
                  <c:v>0</c:v>
                </c:pt>
                <c:pt idx="1900">
                  <c:v>0.03</c:v>
                </c:pt>
                <c:pt idx="1901">
                  <c:v>0</c:v>
                </c:pt>
                <c:pt idx="1902">
                  <c:v>0</c:v>
                </c:pt>
                <c:pt idx="1903">
                  <c:v>0</c:v>
                </c:pt>
                <c:pt idx="1904">
                  <c:v>0</c:v>
                </c:pt>
                <c:pt idx="1905">
                  <c:v>0</c:v>
                </c:pt>
                <c:pt idx="1906">
                  <c:v>0</c:v>
                </c:pt>
                <c:pt idx="1907">
                  <c:v>0</c:v>
                </c:pt>
                <c:pt idx="1908">
                  <c:v>0</c:v>
                </c:pt>
                <c:pt idx="1909">
                  <c:v>0.03</c:v>
                </c:pt>
                <c:pt idx="1910">
                  <c:v>0</c:v>
                </c:pt>
                <c:pt idx="1911">
                  <c:v>0.03</c:v>
                </c:pt>
                <c:pt idx="1912">
                  <c:v>0.03</c:v>
                </c:pt>
                <c:pt idx="1913">
                  <c:v>0.03</c:v>
                </c:pt>
                <c:pt idx="1914">
                  <c:v>0</c:v>
                </c:pt>
                <c:pt idx="1915">
                  <c:v>0.03</c:v>
                </c:pt>
                <c:pt idx="1916">
                  <c:v>0.03</c:v>
                </c:pt>
                <c:pt idx="1917">
                  <c:v>0</c:v>
                </c:pt>
                <c:pt idx="1918">
                  <c:v>0.03</c:v>
                </c:pt>
                <c:pt idx="1919">
                  <c:v>0.09</c:v>
                </c:pt>
                <c:pt idx="1920">
                  <c:v>0.03</c:v>
                </c:pt>
                <c:pt idx="1921">
                  <c:v>0.03</c:v>
                </c:pt>
                <c:pt idx="1922">
                  <c:v>0</c:v>
                </c:pt>
                <c:pt idx="1923">
                  <c:v>0</c:v>
                </c:pt>
                <c:pt idx="1924">
                  <c:v>0</c:v>
                </c:pt>
                <c:pt idx="1925">
                  <c:v>0</c:v>
                </c:pt>
                <c:pt idx="1926">
                  <c:v>0</c:v>
                </c:pt>
                <c:pt idx="1927">
                  <c:v>0</c:v>
                </c:pt>
                <c:pt idx="1928">
                  <c:v>0</c:v>
                </c:pt>
                <c:pt idx="1929">
                  <c:v>0</c:v>
                </c:pt>
                <c:pt idx="1930">
                  <c:v>0.03</c:v>
                </c:pt>
                <c:pt idx="1931">
                  <c:v>0.03</c:v>
                </c:pt>
                <c:pt idx="1932">
                  <c:v>0</c:v>
                </c:pt>
                <c:pt idx="1933">
                  <c:v>0</c:v>
                </c:pt>
                <c:pt idx="1934">
                  <c:v>0.03</c:v>
                </c:pt>
                <c:pt idx="1935">
                  <c:v>0.03</c:v>
                </c:pt>
                <c:pt idx="1936">
                  <c:v>0</c:v>
                </c:pt>
                <c:pt idx="1937">
                  <c:v>0</c:v>
                </c:pt>
                <c:pt idx="1938">
                  <c:v>0</c:v>
                </c:pt>
                <c:pt idx="1939">
                  <c:v>0.03</c:v>
                </c:pt>
                <c:pt idx="1940">
                  <c:v>0.03</c:v>
                </c:pt>
                <c:pt idx="1941">
                  <c:v>0</c:v>
                </c:pt>
                <c:pt idx="1942">
                  <c:v>0.03</c:v>
                </c:pt>
                <c:pt idx="1943">
                  <c:v>0</c:v>
                </c:pt>
                <c:pt idx="1944">
                  <c:v>0</c:v>
                </c:pt>
                <c:pt idx="1945">
                  <c:v>0.03</c:v>
                </c:pt>
                <c:pt idx="1946">
                  <c:v>0</c:v>
                </c:pt>
                <c:pt idx="1947">
                  <c:v>0.03</c:v>
                </c:pt>
                <c:pt idx="1948">
                  <c:v>0.03</c:v>
                </c:pt>
                <c:pt idx="1949">
                  <c:v>0.03</c:v>
                </c:pt>
                <c:pt idx="1950">
                  <c:v>0.03</c:v>
                </c:pt>
                <c:pt idx="1951">
                  <c:v>0</c:v>
                </c:pt>
                <c:pt idx="1952">
                  <c:v>0</c:v>
                </c:pt>
                <c:pt idx="1953">
                  <c:v>0</c:v>
                </c:pt>
                <c:pt idx="1954">
                  <c:v>0</c:v>
                </c:pt>
                <c:pt idx="1955">
                  <c:v>0</c:v>
                </c:pt>
                <c:pt idx="1956">
                  <c:v>0.03</c:v>
                </c:pt>
                <c:pt idx="1957">
                  <c:v>0.03</c:v>
                </c:pt>
                <c:pt idx="1958">
                  <c:v>0</c:v>
                </c:pt>
                <c:pt idx="1959">
                  <c:v>0</c:v>
                </c:pt>
                <c:pt idx="1960">
                  <c:v>0.03</c:v>
                </c:pt>
                <c:pt idx="1961">
                  <c:v>0</c:v>
                </c:pt>
                <c:pt idx="1962">
                  <c:v>0.03</c:v>
                </c:pt>
                <c:pt idx="1963">
                  <c:v>0.03</c:v>
                </c:pt>
                <c:pt idx="1964">
                  <c:v>0.03</c:v>
                </c:pt>
                <c:pt idx="1965">
                  <c:v>0.03</c:v>
                </c:pt>
                <c:pt idx="1966">
                  <c:v>0</c:v>
                </c:pt>
                <c:pt idx="1967">
                  <c:v>0.03</c:v>
                </c:pt>
                <c:pt idx="1968">
                  <c:v>0</c:v>
                </c:pt>
                <c:pt idx="1969">
                  <c:v>0</c:v>
                </c:pt>
                <c:pt idx="1970">
                  <c:v>0.03</c:v>
                </c:pt>
                <c:pt idx="1971">
                  <c:v>0</c:v>
                </c:pt>
                <c:pt idx="1972">
                  <c:v>0.03</c:v>
                </c:pt>
                <c:pt idx="1973">
                  <c:v>0.03</c:v>
                </c:pt>
                <c:pt idx="1974">
                  <c:v>0.03</c:v>
                </c:pt>
                <c:pt idx="1975">
                  <c:v>0.03</c:v>
                </c:pt>
                <c:pt idx="1976">
                  <c:v>0.03</c:v>
                </c:pt>
                <c:pt idx="1977">
                  <c:v>0.03</c:v>
                </c:pt>
                <c:pt idx="1978">
                  <c:v>0.03</c:v>
                </c:pt>
                <c:pt idx="1979">
                  <c:v>0.03</c:v>
                </c:pt>
                <c:pt idx="1980">
                  <c:v>0.03</c:v>
                </c:pt>
                <c:pt idx="1981">
                  <c:v>0</c:v>
                </c:pt>
                <c:pt idx="1982">
                  <c:v>0</c:v>
                </c:pt>
                <c:pt idx="1983">
                  <c:v>0</c:v>
                </c:pt>
                <c:pt idx="1984">
                  <c:v>0.03</c:v>
                </c:pt>
                <c:pt idx="1985">
                  <c:v>0.03</c:v>
                </c:pt>
                <c:pt idx="1986">
                  <c:v>0.03</c:v>
                </c:pt>
                <c:pt idx="1987">
                  <c:v>0.03</c:v>
                </c:pt>
                <c:pt idx="1988">
                  <c:v>0.03</c:v>
                </c:pt>
                <c:pt idx="1989">
                  <c:v>0.03</c:v>
                </c:pt>
                <c:pt idx="1990">
                  <c:v>0.03</c:v>
                </c:pt>
                <c:pt idx="1991">
                  <c:v>0</c:v>
                </c:pt>
                <c:pt idx="1992">
                  <c:v>0.03</c:v>
                </c:pt>
                <c:pt idx="1993">
                  <c:v>0</c:v>
                </c:pt>
                <c:pt idx="1994">
                  <c:v>0</c:v>
                </c:pt>
                <c:pt idx="1995">
                  <c:v>0.03</c:v>
                </c:pt>
                <c:pt idx="1996">
                  <c:v>0</c:v>
                </c:pt>
                <c:pt idx="1997">
                  <c:v>0.03</c:v>
                </c:pt>
                <c:pt idx="1998">
                  <c:v>0.03</c:v>
                </c:pt>
                <c:pt idx="1999">
                  <c:v>0.03</c:v>
                </c:pt>
                <c:pt idx="2000">
                  <c:v>0.03</c:v>
                </c:pt>
                <c:pt idx="2001">
                  <c:v>0.03</c:v>
                </c:pt>
                <c:pt idx="2002">
                  <c:v>0.03</c:v>
                </c:pt>
                <c:pt idx="2003">
                  <c:v>0.03</c:v>
                </c:pt>
                <c:pt idx="2004">
                  <c:v>0</c:v>
                </c:pt>
                <c:pt idx="2005">
                  <c:v>0.03</c:v>
                </c:pt>
                <c:pt idx="2006">
                  <c:v>0</c:v>
                </c:pt>
                <c:pt idx="2007">
                  <c:v>0.03</c:v>
                </c:pt>
                <c:pt idx="2008">
                  <c:v>0.03</c:v>
                </c:pt>
                <c:pt idx="2009">
                  <c:v>0.03</c:v>
                </c:pt>
                <c:pt idx="2010">
                  <c:v>0</c:v>
                </c:pt>
                <c:pt idx="2011">
                  <c:v>0.03</c:v>
                </c:pt>
                <c:pt idx="2012">
                  <c:v>0</c:v>
                </c:pt>
                <c:pt idx="2013">
                  <c:v>0</c:v>
                </c:pt>
                <c:pt idx="2014">
                  <c:v>0</c:v>
                </c:pt>
                <c:pt idx="2015">
                  <c:v>0</c:v>
                </c:pt>
                <c:pt idx="2016">
                  <c:v>0.03</c:v>
                </c:pt>
                <c:pt idx="2017">
                  <c:v>0.03</c:v>
                </c:pt>
                <c:pt idx="2018">
                  <c:v>0.03</c:v>
                </c:pt>
                <c:pt idx="2019">
                  <c:v>0.03</c:v>
                </c:pt>
                <c:pt idx="2020">
                  <c:v>0.03</c:v>
                </c:pt>
                <c:pt idx="2021">
                  <c:v>0.03</c:v>
                </c:pt>
                <c:pt idx="2022">
                  <c:v>0.03</c:v>
                </c:pt>
                <c:pt idx="2023">
                  <c:v>0</c:v>
                </c:pt>
                <c:pt idx="2024">
                  <c:v>0</c:v>
                </c:pt>
                <c:pt idx="2025">
                  <c:v>0</c:v>
                </c:pt>
                <c:pt idx="2026">
                  <c:v>0.03</c:v>
                </c:pt>
                <c:pt idx="2027">
                  <c:v>0</c:v>
                </c:pt>
                <c:pt idx="2028">
                  <c:v>0.03</c:v>
                </c:pt>
                <c:pt idx="2029">
                  <c:v>0</c:v>
                </c:pt>
                <c:pt idx="2030">
                  <c:v>0.03</c:v>
                </c:pt>
                <c:pt idx="2031">
                  <c:v>0</c:v>
                </c:pt>
                <c:pt idx="2032">
                  <c:v>0.03</c:v>
                </c:pt>
                <c:pt idx="2033">
                  <c:v>0.03</c:v>
                </c:pt>
                <c:pt idx="2034">
                  <c:v>0</c:v>
                </c:pt>
                <c:pt idx="2035">
                  <c:v>0</c:v>
                </c:pt>
                <c:pt idx="2036">
                  <c:v>0.03</c:v>
                </c:pt>
                <c:pt idx="2037">
                  <c:v>0.03</c:v>
                </c:pt>
                <c:pt idx="2038">
                  <c:v>0.03</c:v>
                </c:pt>
                <c:pt idx="2039">
                  <c:v>0.09</c:v>
                </c:pt>
                <c:pt idx="2040">
                  <c:v>0.06</c:v>
                </c:pt>
                <c:pt idx="2041">
                  <c:v>0.03</c:v>
                </c:pt>
                <c:pt idx="2042">
                  <c:v>0</c:v>
                </c:pt>
                <c:pt idx="2043">
                  <c:v>0.03</c:v>
                </c:pt>
                <c:pt idx="2044">
                  <c:v>0</c:v>
                </c:pt>
                <c:pt idx="2045">
                  <c:v>0.03</c:v>
                </c:pt>
                <c:pt idx="2046">
                  <c:v>0.03</c:v>
                </c:pt>
                <c:pt idx="2047">
                  <c:v>0.03</c:v>
                </c:pt>
                <c:pt idx="2048">
                  <c:v>0.03</c:v>
                </c:pt>
                <c:pt idx="2049">
                  <c:v>0.03</c:v>
                </c:pt>
                <c:pt idx="2050">
                  <c:v>0</c:v>
                </c:pt>
                <c:pt idx="2051">
                  <c:v>0.03</c:v>
                </c:pt>
                <c:pt idx="2052">
                  <c:v>0.03</c:v>
                </c:pt>
                <c:pt idx="2053">
                  <c:v>0.03</c:v>
                </c:pt>
                <c:pt idx="2054">
                  <c:v>0.03</c:v>
                </c:pt>
                <c:pt idx="2055">
                  <c:v>0.03</c:v>
                </c:pt>
                <c:pt idx="2056">
                  <c:v>0</c:v>
                </c:pt>
                <c:pt idx="2057">
                  <c:v>0.03</c:v>
                </c:pt>
                <c:pt idx="2058">
                  <c:v>0.03</c:v>
                </c:pt>
                <c:pt idx="2059">
                  <c:v>0</c:v>
                </c:pt>
                <c:pt idx="2060">
                  <c:v>0</c:v>
                </c:pt>
                <c:pt idx="2061">
                  <c:v>0.03</c:v>
                </c:pt>
                <c:pt idx="2062">
                  <c:v>0</c:v>
                </c:pt>
                <c:pt idx="2063">
                  <c:v>0.03</c:v>
                </c:pt>
                <c:pt idx="2064">
                  <c:v>0.03</c:v>
                </c:pt>
                <c:pt idx="2065">
                  <c:v>0.03</c:v>
                </c:pt>
                <c:pt idx="2066">
                  <c:v>0.03</c:v>
                </c:pt>
                <c:pt idx="2067">
                  <c:v>0</c:v>
                </c:pt>
                <c:pt idx="2068">
                  <c:v>0</c:v>
                </c:pt>
                <c:pt idx="2069">
                  <c:v>0.03</c:v>
                </c:pt>
                <c:pt idx="2070">
                  <c:v>0</c:v>
                </c:pt>
                <c:pt idx="2071">
                  <c:v>0</c:v>
                </c:pt>
                <c:pt idx="2072">
                  <c:v>0.03</c:v>
                </c:pt>
                <c:pt idx="2073">
                  <c:v>0.03</c:v>
                </c:pt>
                <c:pt idx="2074">
                  <c:v>0</c:v>
                </c:pt>
                <c:pt idx="2075">
                  <c:v>0</c:v>
                </c:pt>
                <c:pt idx="2076">
                  <c:v>0.03</c:v>
                </c:pt>
                <c:pt idx="2077">
                  <c:v>0.03</c:v>
                </c:pt>
                <c:pt idx="2078">
                  <c:v>0</c:v>
                </c:pt>
                <c:pt idx="2079">
                  <c:v>0</c:v>
                </c:pt>
                <c:pt idx="2080">
                  <c:v>0.03</c:v>
                </c:pt>
                <c:pt idx="2081">
                  <c:v>0.03</c:v>
                </c:pt>
                <c:pt idx="2082">
                  <c:v>0.03</c:v>
                </c:pt>
                <c:pt idx="2083">
                  <c:v>0</c:v>
                </c:pt>
                <c:pt idx="2084">
                  <c:v>0.03</c:v>
                </c:pt>
                <c:pt idx="2085">
                  <c:v>0</c:v>
                </c:pt>
                <c:pt idx="2086">
                  <c:v>0</c:v>
                </c:pt>
                <c:pt idx="2087">
                  <c:v>0</c:v>
                </c:pt>
                <c:pt idx="2088">
                  <c:v>0</c:v>
                </c:pt>
                <c:pt idx="2089">
                  <c:v>0</c:v>
                </c:pt>
                <c:pt idx="2090">
                  <c:v>0.03</c:v>
                </c:pt>
                <c:pt idx="2091">
                  <c:v>0</c:v>
                </c:pt>
                <c:pt idx="2092">
                  <c:v>0</c:v>
                </c:pt>
                <c:pt idx="2093">
                  <c:v>0</c:v>
                </c:pt>
                <c:pt idx="2094">
                  <c:v>0.03</c:v>
                </c:pt>
                <c:pt idx="2095">
                  <c:v>0</c:v>
                </c:pt>
                <c:pt idx="2096">
                  <c:v>0</c:v>
                </c:pt>
                <c:pt idx="2097">
                  <c:v>0</c:v>
                </c:pt>
                <c:pt idx="2098">
                  <c:v>0.03</c:v>
                </c:pt>
                <c:pt idx="2099">
                  <c:v>0</c:v>
                </c:pt>
                <c:pt idx="2100">
                  <c:v>0</c:v>
                </c:pt>
                <c:pt idx="2101">
                  <c:v>0</c:v>
                </c:pt>
                <c:pt idx="2102">
                  <c:v>0.03</c:v>
                </c:pt>
                <c:pt idx="2103">
                  <c:v>0</c:v>
                </c:pt>
                <c:pt idx="2104">
                  <c:v>0.03</c:v>
                </c:pt>
                <c:pt idx="2105">
                  <c:v>0.03</c:v>
                </c:pt>
                <c:pt idx="2106">
                  <c:v>0</c:v>
                </c:pt>
                <c:pt idx="2107">
                  <c:v>0.03</c:v>
                </c:pt>
                <c:pt idx="2108">
                  <c:v>0</c:v>
                </c:pt>
                <c:pt idx="2109">
                  <c:v>0.03</c:v>
                </c:pt>
                <c:pt idx="2110">
                  <c:v>0.03</c:v>
                </c:pt>
                <c:pt idx="2111">
                  <c:v>0</c:v>
                </c:pt>
                <c:pt idx="2112">
                  <c:v>0.03</c:v>
                </c:pt>
                <c:pt idx="2113">
                  <c:v>0</c:v>
                </c:pt>
                <c:pt idx="2114">
                  <c:v>0</c:v>
                </c:pt>
                <c:pt idx="2115">
                  <c:v>0.03</c:v>
                </c:pt>
                <c:pt idx="2116">
                  <c:v>0.03</c:v>
                </c:pt>
                <c:pt idx="2117">
                  <c:v>0.03</c:v>
                </c:pt>
                <c:pt idx="2118">
                  <c:v>0.03</c:v>
                </c:pt>
                <c:pt idx="2119">
                  <c:v>0</c:v>
                </c:pt>
                <c:pt idx="2120">
                  <c:v>0</c:v>
                </c:pt>
                <c:pt idx="2121">
                  <c:v>0</c:v>
                </c:pt>
                <c:pt idx="2122">
                  <c:v>0.03</c:v>
                </c:pt>
                <c:pt idx="2123">
                  <c:v>0.03</c:v>
                </c:pt>
                <c:pt idx="2124">
                  <c:v>0</c:v>
                </c:pt>
                <c:pt idx="2125">
                  <c:v>0</c:v>
                </c:pt>
                <c:pt idx="2126">
                  <c:v>0.03</c:v>
                </c:pt>
                <c:pt idx="2127">
                  <c:v>0</c:v>
                </c:pt>
                <c:pt idx="2128">
                  <c:v>0.03</c:v>
                </c:pt>
                <c:pt idx="2129">
                  <c:v>0</c:v>
                </c:pt>
                <c:pt idx="2130">
                  <c:v>0</c:v>
                </c:pt>
                <c:pt idx="2131">
                  <c:v>0</c:v>
                </c:pt>
                <c:pt idx="2132">
                  <c:v>0</c:v>
                </c:pt>
                <c:pt idx="2133">
                  <c:v>0.03</c:v>
                </c:pt>
                <c:pt idx="2134">
                  <c:v>0.03</c:v>
                </c:pt>
                <c:pt idx="2135">
                  <c:v>0</c:v>
                </c:pt>
                <c:pt idx="2136">
                  <c:v>0.03</c:v>
                </c:pt>
                <c:pt idx="2137">
                  <c:v>0.03</c:v>
                </c:pt>
                <c:pt idx="2138">
                  <c:v>0.03</c:v>
                </c:pt>
                <c:pt idx="2139">
                  <c:v>0.03</c:v>
                </c:pt>
                <c:pt idx="2140">
                  <c:v>0</c:v>
                </c:pt>
                <c:pt idx="2141">
                  <c:v>0.03</c:v>
                </c:pt>
                <c:pt idx="2142">
                  <c:v>0</c:v>
                </c:pt>
                <c:pt idx="2143">
                  <c:v>0.03</c:v>
                </c:pt>
                <c:pt idx="2144">
                  <c:v>0</c:v>
                </c:pt>
                <c:pt idx="2145">
                  <c:v>0</c:v>
                </c:pt>
                <c:pt idx="2146">
                  <c:v>0.03</c:v>
                </c:pt>
                <c:pt idx="2147">
                  <c:v>0</c:v>
                </c:pt>
                <c:pt idx="2148">
                  <c:v>0.03</c:v>
                </c:pt>
                <c:pt idx="2149">
                  <c:v>0</c:v>
                </c:pt>
                <c:pt idx="2150">
                  <c:v>0.03</c:v>
                </c:pt>
                <c:pt idx="2151">
                  <c:v>0</c:v>
                </c:pt>
                <c:pt idx="2152">
                  <c:v>0</c:v>
                </c:pt>
                <c:pt idx="2153">
                  <c:v>0</c:v>
                </c:pt>
                <c:pt idx="2154">
                  <c:v>0.03</c:v>
                </c:pt>
                <c:pt idx="2155">
                  <c:v>0</c:v>
                </c:pt>
                <c:pt idx="2156">
                  <c:v>0.03</c:v>
                </c:pt>
                <c:pt idx="2157">
                  <c:v>0.03</c:v>
                </c:pt>
                <c:pt idx="2158">
                  <c:v>0.03</c:v>
                </c:pt>
                <c:pt idx="2159">
                  <c:v>0.09</c:v>
                </c:pt>
                <c:pt idx="2160">
                  <c:v>0.03</c:v>
                </c:pt>
                <c:pt idx="2161">
                  <c:v>0.03</c:v>
                </c:pt>
                <c:pt idx="2162">
                  <c:v>0.03</c:v>
                </c:pt>
                <c:pt idx="2163">
                  <c:v>0</c:v>
                </c:pt>
                <c:pt idx="2164">
                  <c:v>0.03</c:v>
                </c:pt>
                <c:pt idx="2165">
                  <c:v>0.03</c:v>
                </c:pt>
                <c:pt idx="2166">
                  <c:v>0.03</c:v>
                </c:pt>
                <c:pt idx="2167">
                  <c:v>0.03</c:v>
                </c:pt>
                <c:pt idx="2168">
                  <c:v>0.03</c:v>
                </c:pt>
                <c:pt idx="2169">
                  <c:v>0.03</c:v>
                </c:pt>
                <c:pt idx="2170">
                  <c:v>0</c:v>
                </c:pt>
                <c:pt idx="2171">
                  <c:v>0.03</c:v>
                </c:pt>
                <c:pt idx="2172">
                  <c:v>0.03</c:v>
                </c:pt>
                <c:pt idx="2173">
                  <c:v>0</c:v>
                </c:pt>
                <c:pt idx="2174">
                  <c:v>0.03</c:v>
                </c:pt>
                <c:pt idx="2175">
                  <c:v>0.03</c:v>
                </c:pt>
                <c:pt idx="2176">
                  <c:v>0</c:v>
                </c:pt>
                <c:pt idx="2177">
                  <c:v>0.03</c:v>
                </c:pt>
                <c:pt idx="2178">
                  <c:v>0</c:v>
                </c:pt>
                <c:pt idx="2179">
                  <c:v>0.03</c:v>
                </c:pt>
                <c:pt idx="2180">
                  <c:v>0.03</c:v>
                </c:pt>
                <c:pt idx="2181">
                  <c:v>0</c:v>
                </c:pt>
                <c:pt idx="2182">
                  <c:v>0.03</c:v>
                </c:pt>
                <c:pt idx="2183">
                  <c:v>0</c:v>
                </c:pt>
                <c:pt idx="2184">
                  <c:v>0.03</c:v>
                </c:pt>
                <c:pt idx="2185">
                  <c:v>0.03</c:v>
                </c:pt>
                <c:pt idx="2186">
                  <c:v>0.03</c:v>
                </c:pt>
                <c:pt idx="2187">
                  <c:v>0</c:v>
                </c:pt>
                <c:pt idx="2188">
                  <c:v>0.03</c:v>
                </c:pt>
                <c:pt idx="2189">
                  <c:v>0.03</c:v>
                </c:pt>
                <c:pt idx="2190">
                  <c:v>0</c:v>
                </c:pt>
                <c:pt idx="2191">
                  <c:v>0.03</c:v>
                </c:pt>
                <c:pt idx="2192">
                  <c:v>0.03</c:v>
                </c:pt>
                <c:pt idx="2193">
                  <c:v>0.03</c:v>
                </c:pt>
                <c:pt idx="2194">
                  <c:v>0.03</c:v>
                </c:pt>
                <c:pt idx="2195">
                  <c:v>0.03</c:v>
                </c:pt>
                <c:pt idx="2196">
                  <c:v>0.03</c:v>
                </c:pt>
                <c:pt idx="2197">
                  <c:v>0.03</c:v>
                </c:pt>
                <c:pt idx="2198">
                  <c:v>0</c:v>
                </c:pt>
                <c:pt idx="2199">
                  <c:v>0.03</c:v>
                </c:pt>
                <c:pt idx="2200">
                  <c:v>0</c:v>
                </c:pt>
                <c:pt idx="2201">
                  <c:v>0.03</c:v>
                </c:pt>
                <c:pt idx="2202">
                  <c:v>0.03</c:v>
                </c:pt>
                <c:pt idx="2203">
                  <c:v>0.03</c:v>
                </c:pt>
                <c:pt idx="2204">
                  <c:v>0.03</c:v>
                </c:pt>
                <c:pt idx="2205">
                  <c:v>0</c:v>
                </c:pt>
                <c:pt idx="2206">
                  <c:v>0.03</c:v>
                </c:pt>
                <c:pt idx="2207">
                  <c:v>0</c:v>
                </c:pt>
                <c:pt idx="2208">
                  <c:v>0</c:v>
                </c:pt>
                <c:pt idx="2209">
                  <c:v>0.03</c:v>
                </c:pt>
                <c:pt idx="2210">
                  <c:v>0.03</c:v>
                </c:pt>
                <c:pt idx="2211">
                  <c:v>0.03</c:v>
                </c:pt>
                <c:pt idx="2212">
                  <c:v>0.03</c:v>
                </c:pt>
                <c:pt idx="2213">
                  <c:v>0.03</c:v>
                </c:pt>
                <c:pt idx="2214">
                  <c:v>0.03</c:v>
                </c:pt>
                <c:pt idx="2215">
                  <c:v>0</c:v>
                </c:pt>
                <c:pt idx="2216">
                  <c:v>0</c:v>
                </c:pt>
                <c:pt idx="2217">
                  <c:v>0</c:v>
                </c:pt>
                <c:pt idx="2218">
                  <c:v>0.03</c:v>
                </c:pt>
                <c:pt idx="2219">
                  <c:v>0.03</c:v>
                </c:pt>
                <c:pt idx="2220">
                  <c:v>0.03</c:v>
                </c:pt>
                <c:pt idx="2221">
                  <c:v>0.03</c:v>
                </c:pt>
                <c:pt idx="2222">
                  <c:v>0</c:v>
                </c:pt>
                <c:pt idx="2223">
                  <c:v>0.03</c:v>
                </c:pt>
                <c:pt idx="2224">
                  <c:v>0.03</c:v>
                </c:pt>
                <c:pt idx="2225">
                  <c:v>0.03</c:v>
                </c:pt>
                <c:pt idx="2226">
                  <c:v>0.03</c:v>
                </c:pt>
                <c:pt idx="2227">
                  <c:v>0.03</c:v>
                </c:pt>
                <c:pt idx="2228">
                  <c:v>0.03</c:v>
                </c:pt>
                <c:pt idx="2229">
                  <c:v>0.03</c:v>
                </c:pt>
                <c:pt idx="2230">
                  <c:v>0.03</c:v>
                </c:pt>
                <c:pt idx="2231">
                  <c:v>0.03</c:v>
                </c:pt>
                <c:pt idx="2232">
                  <c:v>0</c:v>
                </c:pt>
                <c:pt idx="2233">
                  <c:v>0.03</c:v>
                </c:pt>
                <c:pt idx="2234">
                  <c:v>0</c:v>
                </c:pt>
                <c:pt idx="2235">
                  <c:v>0</c:v>
                </c:pt>
                <c:pt idx="2236">
                  <c:v>0.03</c:v>
                </c:pt>
                <c:pt idx="2237">
                  <c:v>0.03</c:v>
                </c:pt>
                <c:pt idx="2238">
                  <c:v>0.03</c:v>
                </c:pt>
                <c:pt idx="2239">
                  <c:v>0.03</c:v>
                </c:pt>
                <c:pt idx="2240">
                  <c:v>0</c:v>
                </c:pt>
                <c:pt idx="2241">
                  <c:v>0.03</c:v>
                </c:pt>
                <c:pt idx="2242">
                  <c:v>0.03</c:v>
                </c:pt>
                <c:pt idx="2243">
                  <c:v>0</c:v>
                </c:pt>
                <c:pt idx="2244">
                  <c:v>0.03</c:v>
                </c:pt>
                <c:pt idx="2245">
                  <c:v>0</c:v>
                </c:pt>
                <c:pt idx="2246">
                  <c:v>0.03</c:v>
                </c:pt>
                <c:pt idx="2247">
                  <c:v>0.03</c:v>
                </c:pt>
                <c:pt idx="2248">
                  <c:v>0.03</c:v>
                </c:pt>
                <c:pt idx="2249">
                  <c:v>0</c:v>
                </c:pt>
                <c:pt idx="2250">
                  <c:v>0</c:v>
                </c:pt>
                <c:pt idx="2251">
                  <c:v>0</c:v>
                </c:pt>
                <c:pt idx="2252">
                  <c:v>0.03</c:v>
                </c:pt>
                <c:pt idx="2253">
                  <c:v>0</c:v>
                </c:pt>
                <c:pt idx="2254">
                  <c:v>0</c:v>
                </c:pt>
                <c:pt idx="2255">
                  <c:v>0</c:v>
                </c:pt>
                <c:pt idx="2256">
                  <c:v>0</c:v>
                </c:pt>
                <c:pt idx="2257">
                  <c:v>0</c:v>
                </c:pt>
                <c:pt idx="2258">
                  <c:v>0</c:v>
                </c:pt>
                <c:pt idx="2259">
                  <c:v>0.03</c:v>
                </c:pt>
                <c:pt idx="2260">
                  <c:v>0</c:v>
                </c:pt>
                <c:pt idx="2261">
                  <c:v>0.03</c:v>
                </c:pt>
                <c:pt idx="2262">
                  <c:v>0</c:v>
                </c:pt>
                <c:pt idx="2263">
                  <c:v>0</c:v>
                </c:pt>
                <c:pt idx="2264">
                  <c:v>0.03</c:v>
                </c:pt>
                <c:pt idx="2265">
                  <c:v>0</c:v>
                </c:pt>
                <c:pt idx="2266">
                  <c:v>0.03</c:v>
                </c:pt>
                <c:pt idx="2267">
                  <c:v>0.03</c:v>
                </c:pt>
                <c:pt idx="2268">
                  <c:v>0.03</c:v>
                </c:pt>
                <c:pt idx="2269">
                  <c:v>0.03</c:v>
                </c:pt>
                <c:pt idx="2270">
                  <c:v>0.03</c:v>
                </c:pt>
                <c:pt idx="2271">
                  <c:v>0</c:v>
                </c:pt>
                <c:pt idx="2272">
                  <c:v>0.03</c:v>
                </c:pt>
                <c:pt idx="2273">
                  <c:v>0</c:v>
                </c:pt>
                <c:pt idx="2274">
                  <c:v>0.03</c:v>
                </c:pt>
                <c:pt idx="2275">
                  <c:v>0.03</c:v>
                </c:pt>
                <c:pt idx="2276">
                  <c:v>0.03</c:v>
                </c:pt>
                <c:pt idx="2277">
                  <c:v>0.03</c:v>
                </c:pt>
                <c:pt idx="2278">
                  <c:v>0.03</c:v>
                </c:pt>
                <c:pt idx="2279">
                  <c:v>0.09</c:v>
                </c:pt>
                <c:pt idx="2280">
                  <c:v>0.03</c:v>
                </c:pt>
                <c:pt idx="2281">
                  <c:v>0.03</c:v>
                </c:pt>
                <c:pt idx="2282">
                  <c:v>0.03</c:v>
                </c:pt>
                <c:pt idx="2283">
                  <c:v>0.03</c:v>
                </c:pt>
                <c:pt idx="2284">
                  <c:v>0.03</c:v>
                </c:pt>
                <c:pt idx="2285">
                  <c:v>0</c:v>
                </c:pt>
                <c:pt idx="2286">
                  <c:v>0.03</c:v>
                </c:pt>
                <c:pt idx="2287">
                  <c:v>0</c:v>
                </c:pt>
                <c:pt idx="2288">
                  <c:v>0</c:v>
                </c:pt>
                <c:pt idx="2289">
                  <c:v>0</c:v>
                </c:pt>
                <c:pt idx="2290">
                  <c:v>0</c:v>
                </c:pt>
                <c:pt idx="2291">
                  <c:v>0.03</c:v>
                </c:pt>
                <c:pt idx="2292">
                  <c:v>0.03</c:v>
                </c:pt>
                <c:pt idx="2293">
                  <c:v>0.03</c:v>
                </c:pt>
                <c:pt idx="2294">
                  <c:v>0.03</c:v>
                </c:pt>
                <c:pt idx="2295">
                  <c:v>0.03</c:v>
                </c:pt>
                <c:pt idx="2296">
                  <c:v>0.03</c:v>
                </c:pt>
                <c:pt idx="2297">
                  <c:v>0</c:v>
                </c:pt>
                <c:pt idx="2298">
                  <c:v>0.03</c:v>
                </c:pt>
                <c:pt idx="2299">
                  <c:v>0.03</c:v>
                </c:pt>
                <c:pt idx="2300">
                  <c:v>0.03</c:v>
                </c:pt>
                <c:pt idx="2301">
                  <c:v>0</c:v>
                </c:pt>
                <c:pt idx="2302">
                  <c:v>0</c:v>
                </c:pt>
                <c:pt idx="2303">
                  <c:v>0.03</c:v>
                </c:pt>
                <c:pt idx="2304">
                  <c:v>0</c:v>
                </c:pt>
                <c:pt idx="2305">
                  <c:v>0.03</c:v>
                </c:pt>
                <c:pt idx="2306">
                  <c:v>0</c:v>
                </c:pt>
                <c:pt idx="2307">
                  <c:v>0</c:v>
                </c:pt>
                <c:pt idx="2308">
                  <c:v>0.03</c:v>
                </c:pt>
                <c:pt idx="2309">
                  <c:v>0.03</c:v>
                </c:pt>
                <c:pt idx="2310">
                  <c:v>0.03</c:v>
                </c:pt>
                <c:pt idx="2311">
                  <c:v>0</c:v>
                </c:pt>
                <c:pt idx="2312">
                  <c:v>0.03</c:v>
                </c:pt>
                <c:pt idx="2313">
                  <c:v>0.03</c:v>
                </c:pt>
                <c:pt idx="2314">
                  <c:v>0.03</c:v>
                </c:pt>
                <c:pt idx="2315">
                  <c:v>0.03</c:v>
                </c:pt>
                <c:pt idx="2316">
                  <c:v>0</c:v>
                </c:pt>
                <c:pt idx="2317">
                  <c:v>0.03</c:v>
                </c:pt>
                <c:pt idx="2318">
                  <c:v>0.03</c:v>
                </c:pt>
                <c:pt idx="2319">
                  <c:v>0</c:v>
                </c:pt>
                <c:pt idx="2320">
                  <c:v>0.03</c:v>
                </c:pt>
                <c:pt idx="2321">
                  <c:v>0.03</c:v>
                </c:pt>
                <c:pt idx="2322">
                  <c:v>0.03</c:v>
                </c:pt>
                <c:pt idx="2323">
                  <c:v>0.03</c:v>
                </c:pt>
                <c:pt idx="2324">
                  <c:v>0.03</c:v>
                </c:pt>
                <c:pt idx="2325">
                  <c:v>0</c:v>
                </c:pt>
                <c:pt idx="2326">
                  <c:v>0</c:v>
                </c:pt>
                <c:pt idx="2327">
                  <c:v>0</c:v>
                </c:pt>
                <c:pt idx="2328">
                  <c:v>0</c:v>
                </c:pt>
                <c:pt idx="2329">
                  <c:v>0.03</c:v>
                </c:pt>
                <c:pt idx="2330">
                  <c:v>0.03</c:v>
                </c:pt>
                <c:pt idx="2331">
                  <c:v>0.03</c:v>
                </c:pt>
                <c:pt idx="2332">
                  <c:v>0.03</c:v>
                </c:pt>
                <c:pt idx="2333">
                  <c:v>0</c:v>
                </c:pt>
                <c:pt idx="2334">
                  <c:v>0.03</c:v>
                </c:pt>
                <c:pt idx="2335">
                  <c:v>0</c:v>
                </c:pt>
                <c:pt idx="2336">
                  <c:v>0</c:v>
                </c:pt>
                <c:pt idx="2337">
                  <c:v>0</c:v>
                </c:pt>
                <c:pt idx="2338">
                  <c:v>0.03</c:v>
                </c:pt>
                <c:pt idx="2339">
                  <c:v>0</c:v>
                </c:pt>
                <c:pt idx="2340">
                  <c:v>0</c:v>
                </c:pt>
                <c:pt idx="2341">
                  <c:v>0</c:v>
                </c:pt>
                <c:pt idx="2342">
                  <c:v>0.03</c:v>
                </c:pt>
                <c:pt idx="2343">
                  <c:v>0.03</c:v>
                </c:pt>
                <c:pt idx="2344">
                  <c:v>0.03</c:v>
                </c:pt>
                <c:pt idx="2345">
                  <c:v>0.03</c:v>
                </c:pt>
                <c:pt idx="2346">
                  <c:v>0.03</c:v>
                </c:pt>
                <c:pt idx="2347">
                  <c:v>0</c:v>
                </c:pt>
                <c:pt idx="2348">
                  <c:v>0.03</c:v>
                </c:pt>
                <c:pt idx="2349">
                  <c:v>0.03</c:v>
                </c:pt>
                <c:pt idx="2350">
                  <c:v>0</c:v>
                </c:pt>
                <c:pt idx="2351">
                  <c:v>0</c:v>
                </c:pt>
                <c:pt idx="2352">
                  <c:v>0.03</c:v>
                </c:pt>
                <c:pt idx="2353">
                  <c:v>0.03</c:v>
                </c:pt>
                <c:pt idx="2354">
                  <c:v>0.03</c:v>
                </c:pt>
                <c:pt idx="2355">
                  <c:v>0</c:v>
                </c:pt>
                <c:pt idx="2356">
                  <c:v>0</c:v>
                </c:pt>
                <c:pt idx="2357">
                  <c:v>0</c:v>
                </c:pt>
                <c:pt idx="2358">
                  <c:v>0.03</c:v>
                </c:pt>
                <c:pt idx="2359">
                  <c:v>0</c:v>
                </c:pt>
                <c:pt idx="2360">
                  <c:v>0.03</c:v>
                </c:pt>
                <c:pt idx="2361">
                  <c:v>0</c:v>
                </c:pt>
                <c:pt idx="2362">
                  <c:v>0.03</c:v>
                </c:pt>
                <c:pt idx="2363">
                  <c:v>0.03</c:v>
                </c:pt>
                <c:pt idx="2364">
                  <c:v>0.03</c:v>
                </c:pt>
                <c:pt idx="2365">
                  <c:v>0.03</c:v>
                </c:pt>
                <c:pt idx="2366">
                  <c:v>0</c:v>
                </c:pt>
                <c:pt idx="2367">
                  <c:v>0</c:v>
                </c:pt>
                <c:pt idx="2368">
                  <c:v>0.03</c:v>
                </c:pt>
                <c:pt idx="2369">
                  <c:v>0.03</c:v>
                </c:pt>
                <c:pt idx="2370">
                  <c:v>0.03</c:v>
                </c:pt>
                <c:pt idx="2371">
                  <c:v>0.03</c:v>
                </c:pt>
                <c:pt idx="2372">
                  <c:v>0</c:v>
                </c:pt>
                <c:pt idx="2373">
                  <c:v>0.03</c:v>
                </c:pt>
                <c:pt idx="2374">
                  <c:v>0.03</c:v>
                </c:pt>
                <c:pt idx="2375">
                  <c:v>0.03</c:v>
                </c:pt>
                <c:pt idx="2376">
                  <c:v>0.03</c:v>
                </c:pt>
                <c:pt idx="2377">
                  <c:v>0</c:v>
                </c:pt>
                <c:pt idx="2378">
                  <c:v>0</c:v>
                </c:pt>
                <c:pt idx="2379">
                  <c:v>0</c:v>
                </c:pt>
                <c:pt idx="2380">
                  <c:v>0.03</c:v>
                </c:pt>
                <c:pt idx="2381">
                  <c:v>0</c:v>
                </c:pt>
                <c:pt idx="2382">
                  <c:v>0.03</c:v>
                </c:pt>
                <c:pt idx="2383">
                  <c:v>0</c:v>
                </c:pt>
                <c:pt idx="2384">
                  <c:v>0</c:v>
                </c:pt>
                <c:pt idx="2385">
                  <c:v>0.03</c:v>
                </c:pt>
                <c:pt idx="2386">
                  <c:v>0</c:v>
                </c:pt>
                <c:pt idx="2387">
                  <c:v>0</c:v>
                </c:pt>
                <c:pt idx="2388">
                  <c:v>0.03</c:v>
                </c:pt>
                <c:pt idx="2389">
                  <c:v>0</c:v>
                </c:pt>
                <c:pt idx="2390">
                  <c:v>0.03</c:v>
                </c:pt>
                <c:pt idx="2391">
                  <c:v>0.03</c:v>
                </c:pt>
                <c:pt idx="2392">
                  <c:v>0</c:v>
                </c:pt>
                <c:pt idx="2393">
                  <c:v>0.03</c:v>
                </c:pt>
                <c:pt idx="2394">
                  <c:v>0.03</c:v>
                </c:pt>
                <c:pt idx="2395">
                  <c:v>0.03</c:v>
                </c:pt>
                <c:pt idx="2396">
                  <c:v>0.03</c:v>
                </c:pt>
                <c:pt idx="2397">
                  <c:v>0.03</c:v>
                </c:pt>
                <c:pt idx="2398">
                  <c:v>0</c:v>
                </c:pt>
                <c:pt idx="2399">
                  <c:v>0.09</c:v>
                </c:pt>
                <c:pt idx="2400">
                  <c:v>0.03</c:v>
                </c:pt>
                <c:pt idx="2401">
                  <c:v>0</c:v>
                </c:pt>
                <c:pt idx="2402">
                  <c:v>0</c:v>
                </c:pt>
                <c:pt idx="2403">
                  <c:v>0.03</c:v>
                </c:pt>
                <c:pt idx="2404">
                  <c:v>0</c:v>
                </c:pt>
                <c:pt idx="2405">
                  <c:v>0.03</c:v>
                </c:pt>
                <c:pt idx="2406">
                  <c:v>0.03</c:v>
                </c:pt>
                <c:pt idx="2407">
                  <c:v>0</c:v>
                </c:pt>
                <c:pt idx="2408">
                  <c:v>0.03</c:v>
                </c:pt>
                <c:pt idx="2409">
                  <c:v>0.03</c:v>
                </c:pt>
                <c:pt idx="2410">
                  <c:v>0.03</c:v>
                </c:pt>
                <c:pt idx="2411">
                  <c:v>0</c:v>
                </c:pt>
                <c:pt idx="2412">
                  <c:v>0.03</c:v>
                </c:pt>
                <c:pt idx="2413">
                  <c:v>0.03</c:v>
                </c:pt>
                <c:pt idx="2414">
                  <c:v>0</c:v>
                </c:pt>
                <c:pt idx="2415">
                  <c:v>0</c:v>
                </c:pt>
                <c:pt idx="2416">
                  <c:v>0</c:v>
                </c:pt>
                <c:pt idx="2417">
                  <c:v>0.03</c:v>
                </c:pt>
                <c:pt idx="2418">
                  <c:v>0.03</c:v>
                </c:pt>
                <c:pt idx="2419">
                  <c:v>0.03</c:v>
                </c:pt>
                <c:pt idx="2420">
                  <c:v>0.03</c:v>
                </c:pt>
                <c:pt idx="2421">
                  <c:v>0.03</c:v>
                </c:pt>
                <c:pt idx="2422">
                  <c:v>0.03</c:v>
                </c:pt>
                <c:pt idx="2423">
                  <c:v>0.03</c:v>
                </c:pt>
                <c:pt idx="2424">
                  <c:v>0.03</c:v>
                </c:pt>
                <c:pt idx="2425">
                  <c:v>0</c:v>
                </c:pt>
                <c:pt idx="2426">
                  <c:v>0.03</c:v>
                </c:pt>
                <c:pt idx="2427">
                  <c:v>0</c:v>
                </c:pt>
                <c:pt idx="2428">
                  <c:v>0</c:v>
                </c:pt>
                <c:pt idx="2429">
                  <c:v>0</c:v>
                </c:pt>
                <c:pt idx="2430">
                  <c:v>0.03</c:v>
                </c:pt>
                <c:pt idx="2431">
                  <c:v>0.03</c:v>
                </c:pt>
                <c:pt idx="2432">
                  <c:v>0.03</c:v>
                </c:pt>
                <c:pt idx="2433">
                  <c:v>0</c:v>
                </c:pt>
                <c:pt idx="2434">
                  <c:v>0.03</c:v>
                </c:pt>
                <c:pt idx="2435">
                  <c:v>0</c:v>
                </c:pt>
                <c:pt idx="2436">
                  <c:v>0</c:v>
                </c:pt>
                <c:pt idx="2437">
                  <c:v>0</c:v>
                </c:pt>
                <c:pt idx="2438">
                  <c:v>0</c:v>
                </c:pt>
                <c:pt idx="2439">
                  <c:v>0</c:v>
                </c:pt>
                <c:pt idx="2440">
                  <c:v>0.03</c:v>
                </c:pt>
                <c:pt idx="2441">
                  <c:v>0.03</c:v>
                </c:pt>
                <c:pt idx="2442">
                  <c:v>0.03</c:v>
                </c:pt>
                <c:pt idx="2443">
                  <c:v>0</c:v>
                </c:pt>
                <c:pt idx="2444">
                  <c:v>0.03</c:v>
                </c:pt>
                <c:pt idx="2445">
                  <c:v>0</c:v>
                </c:pt>
                <c:pt idx="2446">
                  <c:v>0.03</c:v>
                </c:pt>
                <c:pt idx="2447">
                  <c:v>0</c:v>
                </c:pt>
                <c:pt idx="2448">
                  <c:v>0.03</c:v>
                </c:pt>
                <c:pt idx="2449">
                  <c:v>0.03</c:v>
                </c:pt>
                <c:pt idx="2450">
                  <c:v>0.03</c:v>
                </c:pt>
                <c:pt idx="2451">
                  <c:v>0.03</c:v>
                </c:pt>
                <c:pt idx="2452">
                  <c:v>0.03</c:v>
                </c:pt>
                <c:pt idx="2453">
                  <c:v>0.03</c:v>
                </c:pt>
                <c:pt idx="2454">
                  <c:v>0.03</c:v>
                </c:pt>
                <c:pt idx="2455">
                  <c:v>0</c:v>
                </c:pt>
                <c:pt idx="2456">
                  <c:v>0</c:v>
                </c:pt>
                <c:pt idx="2457">
                  <c:v>0.03</c:v>
                </c:pt>
                <c:pt idx="2458">
                  <c:v>0.03</c:v>
                </c:pt>
                <c:pt idx="2459">
                  <c:v>0.03</c:v>
                </c:pt>
                <c:pt idx="2460">
                  <c:v>0.03</c:v>
                </c:pt>
                <c:pt idx="2461">
                  <c:v>0</c:v>
                </c:pt>
                <c:pt idx="2462">
                  <c:v>0.03</c:v>
                </c:pt>
                <c:pt idx="2463">
                  <c:v>0.03</c:v>
                </c:pt>
                <c:pt idx="2464">
                  <c:v>0</c:v>
                </c:pt>
                <c:pt idx="2465">
                  <c:v>0</c:v>
                </c:pt>
                <c:pt idx="2466">
                  <c:v>0.03</c:v>
                </c:pt>
                <c:pt idx="2467">
                  <c:v>0</c:v>
                </c:pt>
                <c:pt idx="2468">
                  <c:v>0.03</c:v>
                </c:pt>
                <c:pt idx="2469">
                  <c:v>0</c:v>
                </c:pt>
                <c:pt idx="2470">
                  <c:v>0.03</c:v>
                </c:pt>
                <c:pt idx="2471">
                  <c:v>0.03</c:v>
                </c:pt>
                <c:pt idx="2472">
                  <c:v>0.03</c:v>
                </c:pt>
                <c:pt idx="2473">
                  <c:v>0</c:v>
                </c:pt>
                <c:pt idx="2474">
                  <c:v>0.03</c:v>
                </c:pt>
                <c:pt idx="2475">
                  <c:v>0.03</c:v>
                </c:pt>
                <c:pt idx="2476">
                  <c:v>0.03</c:v>
                </c:pt>
                <c:pt idx="2477">
                  <c:v>0.03</c:v>
                </c:pt>
                <c:pt idx="2478">
                  <c:v>0.03</c:v>
                </c:pt>
                <c:pt idx="2479">
                  <c:v>0.03</c:v>
                </c:pt>
                <c:pt idx="2480">
                  <c:v>0</c:v>
                </c:pt>
                <c:pt idx="2481">
                  <c:v>0</c:v>
                </c:pt>
                <c:pt idx="2482">
                  <c:v>0</c:v>
                </c:pt>
                <c:pt idx="2483">
                  <c:v>0.03</c:v>
                </c:pt>
                <c:pt idx="2484">
                  <c:v>0.03</c:v>
                </c:pt>
                <c:pt idx="2485">
                  <c:v>0</c:v>
                </c:pt>
                <c:pt idx="2486">
                  <c:v>0</c:v>
                </c:pt>
                <c:pt idx="2487">
                  <c:v>0.03</c:v>
                </c:pt>
                <c:pt idx="2488">
                  <c:v>0</c:v>
                </c:pt>
                <c:pt idx="2489">
                  <c:v>0.03</c:v>
                </c:pt>
                <c:pt idx="2490">
                  <c:v>0</c:v>
                </c:pt>
                <c:pt idx="2491">
                  <c:v>0</c:v>
                </c:pt>
                <c:pt idx="2492">
                  <c:v>0.03</c:v>
                </c:pt>
                <c:pt idx="2493">
                  <c:v>0</c:v>
                </c:pt>
                <c:pt idx="2494">
                  <c:v>0.03</c:v>
                </c:pt>
                <c:pt idx="2495">
                  <c:v>0.03</c:v>
                </c:pt>
                <c:pt idx="2496">
                  <c:v>0.03</c:v>
                </c:pt>
                <c:pt idx="2497">
                  <c:v>0</c:v>
                </c:pt>
                <c:pt idx="2498">
                  <c:v>0.03</c:v>
                </c:pt>
                <c:pt idx="2499">
                  <c:v>0.03</c:v>
                </c:pt>
                <c:pt idx="2500">
                  <c:v>0</c:v>
                </c:pt>
                <c:pt idx="2501">
                  <c:v>0.03</c:v>
                </c:pt>
                <c:pt idx="2502">
                  <c:v>0</c:v>
                </c:pt>
                <c:pt idx="2503">
                  <c:v>0.03</c:v>
                </c:pt>
                <c:pt idx="2504">
                  <c:v>0.03</c:v>
                </c:pt>
                <c:pt idx="2505">
                  <c:v>0.03</c:v>
                </c:pt>
                <c:pt idx="2506">
                  <c:v>0.03</c:v>
                </c:pt>
                <c:pt idx="2507">
                  <c:v>0.03</c:v>
                </c:pt>
                <c:pt idx="2508">
                  <c:v>0</c:v>
                </c:pt>
                <c:pt idx="2509">
                  <c:v>0.03</c:v>
                </c:pt>
                <c:pt idx="2510">
                  <c:v>0</c:v>
                </c:pt>
                <c:pt idx="2511">
                  <c:v>0.03</c:v>
                </c:pt>
                <c:pt idx="2512">
                  <c:v>0.03</c:v>
                </c:pt>
                <c:pt idx="2513">
                  <c:v>0</c:v>
                </c:pt>
                <c:pt idx="2514">
                  <c:v>0.03</c:v>
                </c:pt>
                <c:pt idx="2515">
                  <c:v>0.03</c:v>
                </c:pt>
                <c:pt idx="2516">
                  <c:v>0.03</c:v>
                </c:pt>
                <c:pt idx="2517">
                  <c:v>0</c:v>
                </c:pt>
                <c:pt idx="2518">
                  <c:v>0.03</c:v>
                </c:pt>
                <c:pt idx="2519">
                  <c:v>0.09</c:v>
                </c:pt>
                <c:pt idx="2520">
                  <c:v>0.03</c:v>
                </c:pt>
                <c:pt idx="2521">
                  <c:v>0.03</c:v>
                </c:pt>
                <c:pt idx="2522">
                  <c:v>0</c:v>
                </c:pt>
                <c:pt idx="2523">
                  <c:v>0</c:v>
                </c:pt>
                <c:pt idx="2524">
                  <c:v>0</c:v>
                </c:pt>
                <c:pt idx="2525">
                  <c:v>0.03</c:v>
                </c:pt>
                <c:pt idx="2526">
                  <c:v>0.03</c:v>
                </c:pt>
                <c:pt idx="2527">
                  <c:v>0.03</c:v>
                </c:pt>
                <c:pt idx="2528">
                  <c:v>0</c:v>
                </c:pt>
                <c:pt idx="2529">
                  <c:v>0.03</c:v>
                </c:pt>
                <c:pt idx="2530">
                  <c:v>0</c:v>
                </c:pt>
                <c:pt idx="2531">
                  <c:v>0</c:v>
                </c:pt>
                <c:pt idx="2532">
                  <c:v>0.03</c:v>
                </c:pt>
                <c:pt idx="2533">
                  <c:v>0</c:v>
                </c:pt>
                <c:pt idx="2534">
                  <c:v>0.03</c:v>
                </c:pt>
                <c:pt idx="2535">
                  <c:v>0.03</c:v>
                </c:pt>
                <c:pt idx="2536">
                  <c:v>0</c:v>
                </c:pt>
                <c:pt idx="2537">
                  <c:v>0.03</c:v>
                </c:pt>
                <c:pt idx="2538">
                  <c:v>0</c:v>
                </c:pt>
                <c:pt idx="2539">
                  <c:v>0.03</c:v>
                </c:pt>
                <c:pt idx="2540">
                  <c:v>0.03</c:v>
                </c:pt>
                <c:pt idx="2541">
                  <c:v>0.03</c:v>
                </c:pt>
                <c:pt idx="2542">
                  <c:v>0.03</c:v>
                </c:pt>
                <c:pt idx="2543">
                  <c:v>0</c:v>
                </c:pt>
                <c:pt idx="2544">
                  <c:v>0.03</c:v>
                </c:pt>
                <c:pt idx="2545">
                  <c:v>0</c:v>
                </c:pt>
                <c:pt idx="2546">
                  <c:v>0</c:v>
                </c:pt>
                <c:pt idx="2547">
                  <c:v>0.03</c:v>
                </c:pt>
                <c:pt idx="2548">
                  <c:v>0.03</c:v>
                </c:pt>
                <c:pt idx="2549">
                  <c:v>0</c:v>
                </c:pt>
                <c:pt idx="2550">
                  <c:v>0</c:v>
                </c:pt>
                <c:pt idx="2551">
                  <c:v>0</c:v>
                </c:pt>
                <c:pt idx="2552">
                  <c:v>0</c:v>
                </c:pt>
                <c:pt idx="2553">
                  <c:v>0</c:v>
                </c:pt>
                <c:pt idx="2554">
                  <c:v>0</c:v>
                </c:pt>
                <c:pt idx="2555">
                  <c:v>0</c:v>
                </c:pt>
                <c:pt idx="2556">
                  <c:v>0</c:v>
                </c:pt>
                <c:pt idx="2557">
                  <c:v>0</c:v>
                </c:pt>
                <c:pt idx="2558">
                  <c:v>0</c:v>
                </c:pt>
                <c:pt idx="2559">
                  <c:v>0</c:v>
                </c:pt>
                <c:pt idx="2560">
                  <c:v>0</c:v>
                </c:pt>
                <c:pt idx="2561">
                  <c:v>0.03</c:v>
                </c:pt>
                <c:pt idx="2562">
                  <c:v>0.03</c:v>
                </c:pt>
                <c:pt idx="2563">
                  <c:v>0.03</c:v>
                </c:pt>
                <c:pt idx="2564">
                  <c:v>0.03</c:v>
                </c:pt>
                <c:pt idx="2565">
                  <c:v>0</c:v>
                </c:pt>
                <c:pt idx="2566">
                  <c:v>0</c:v>
                </c:pt>
                <c:pt idx="2567">
                  <c:v>0.03</c:v>
                </c:pt>
                <c:pt idx="2568">
                  <c:v>0.03</c:v>
                </c:pt>
                <c:pt idx="2569">
                  <c:v>0.03</c:v>
                </c:pt>
                <c:pt idx="2570">
                  <c:v>0</c:v>
                </c:pt>
                <c:pt idx="2571">
                  <c:v>0</c:v>
                </c:pt>
                <c:pt idx="2572">
                  <c:v>0</c:v>
                </c:pt>
                <c:pt idx="2573">
                  <c:v>0</c:v>
                </c:pt>
                <c:pt idx="2574">
                  <c:v>0.03</c:v>
                </c:pt>
                <c:pt idx="2575">
                  <c:v>0</c:v>
                </c:pt>
                <c:pt idx="2576">
                  <c:v>0.03</c:v>
                </c:pt>
                <c:pt idx="2577">
                  <c:v>0.03</c:v>
                </c:pt>
                <c:pt idx="2578">
                  <c:v>0</c:v>
                </c:pt>
                <c:pt idx="2579">
                  <c:v>0.03</c:v>
                </c:pt>
                <c:pt idx="2580">
                  <c:v>0.03</c:v>
                </c:pt>
                <c:pt idx="2581">
                  <c:v>0</c:v>
                </c:pt>
                <c:pt idx="2582">
                  <c:v>0.03</c:v>
                </c:pt>
                <c:pt idx="2583">
                  <c:v>0.03</c:v>
                </c:pt>
                <c:pt idx="2584">
                  <c:v>0.03</c:v>
                </c:pt>
                <c:pt idx="2585">
                  <c:v>0</c:v>
                </c:pt>
                <c:pt idx="2586">
                  <c:v>0.03</c:v>
                </c:pt>
                <c:pt idx="2587">
                  <c:v>0</c:v>
                </c:pt>
                <c:pt idx="2588">
                  <c:v>0</c:v>
                </c:pt>
                <c:pt idx="2589">
                  <c:v>0.03</c:v>
                </c:pt>
                <c:pt idx="2590">
                  <c:v>0</c:v>
                </c:pt>
                <c:pt idx="2591">
                  <c:v>0</c:v>
                </c:pt>
                <c:pt idx="2592">
                  <c:v>0</c:v>
                </c:pt>
                <c:pt idx="2593">
                  <c:v>0.03</c:v>
                </c:pt>
                <c:pt idx="2594">
                  <c:v>0.03</c:v>
                </c:pt>
                <c:pt idx="2595">
                  <c:v>0.03</c:v>
                </c:pt>
                <c:pt idx="2596">
                  <c:v>0.03</c:v>
                </c:pt>
                <c:pt idx="2597">
                  <c:v>0.03</c:v>
                </c:pt>
                <c:pt idx="2598">
                  <c:v>0</c:v>
                </c:pt>
                <c:pt idx="2599">
                  <c:v>0.03</c:v>
                </c:pt>
                <c:pt idx="2600">
                  <c:v>0</c:v>
                </c:pt>
                <c:pt idx="2601">
                  <c:v>0.03</c:v>
                </c:pt>
                <c:pt idx="2602">
                  <c:v>0.03</c:v>
                </c:pt>
                <c:pt idx="2603">
                  <c:v>0</c:v>
                </c:pt>
                <c:pt idx="2604">
                  <c:v>0</c:v>
                </c:pt>
                <c:pt idx="2605">
                  <c:v>0.03</c:v>
                </c:pt>
                <c:pt idx="2606">
                  <c:v>0.03</c:v>
                </c:pt>
                <c:pt idx="2607">
                  <c:v>0.03</c:v>
                </c:pt>
                <c:pt idx="2608">
                  <c:v>0.03</c:v>
                </c:pt>
                <c:pt idx="2609">
                  <c:v>0.03</c:v>
                </c:pt>
                <c:pt idx="2610">
                  <c:v>0.03</c:v>
                </c:pt>
                <c:pt idx="2611">
                  <c:v>0.03</c:v>
                </c:pt>
                <c:pt idx="2612">
                  <c:v>0.03</c:v>
                </c:pt>
                <c:pt idx="2613">
                  <c:v>0.03</c:v>
                </c:pt>
                <c:pt idx="2614">
                  <c:v>0.03</c:v>
                </c:pt>
                <c:pt idx="2615">
                  <c:v>0.03</c:v>
                </c:pt>
                <c:pt idx="2616">
                  <c:v>0.03</c:v>
                </c:pt>
                <c:pt idx="2617">
                  <c:v>0.03</c:v>
                </c:pt>
                <c:pt idx="2618">
                  <c:v>0.03</c:v>
                </c:pt>
                <c:pt idx="2619">
                  <c:v>0</c:v>
                </c:pt>
                <c:pt idx="2620">
                  <c:v>0.03</c:v>
                </c:pt>
                <c:pt idx="2621">
                  <c:v>0</c:v>
                </c:pt>
                <c:pt idx="2622">
                  <c:v>0.03</c:v>
                </c:pt>
                <c:pt idx="2623">
                  <c:v>0</c:v>
                </c:pt>
                <c:pt idx="2624">
                  <c:v>0.03</c:v>
                </c:pt>
                <c:pt idx="2625">
                  <c:v>0.03</c:v>
                </c:pt>
                <c:pt idx="2626">
                  <c:v>0.03</c:v>
                </c:pt>
                <c:pt idx="2627">
                  <c:v>0.03</c:v>
                </c:pt>
                <c:pt idx="2628">
                  <c:v>0.03</c:v>
                </c:pt>
                <c:pt idx="2629">
                  <c:v>0.03</c:v>
                </c:pt>
                <c:pt idx="2630">
                  <c:v>0.03</c:v>
                </c:pt>
                <c:pt idx="2631">
                  <c:v>0.03</c:v>
                </c:pt>
                <c:pt idx="2632">
                  <c:v>0.03</c:v>
                </c:pt>
                <c:pt idx="2633">
                  <c:v>0.03</c:v>
                </c:pt>
                <c:pt idx="2634">
                  <c:v>0</c:v>
                </c:pt>
                <c:pt idx="2635">
                  <c:v>0</c:v>
                </c:pt>
                <c:pt idx="2636">
                  <c:v>0.03</c:v>
                </c:pt>
                <c:pt idx="2637">
                  <c:v>0.03</c:v>
                </c:pt>
                <c:pt idx="2638">
                  <c:v>0.03</c:v>
                </c:pt>
                <c:pt idx="2639">
                  <c:v>0.09</c:v>
                </c:pt>
                <c:pt idx="2640">
                  <c:v>0.03</c:v>
                </c:pt>
                <c:pt idx="2641">
                  <c:v>0</c:v>
                </c:pt>
                <c:pt idx="2642">
                  <c:v>0</c:v>
                </c:pt>
                <c:pt idx="2643">
                  <c:v>0</c:v>
                </c:pt>
                <c:pt idx="2644">
                  <c:v>0</c:v>
                </c:pt>
                <c:pt idx="2645">
                  <c:v>0.03</c:v>
                </c:pt>
                <c:pt idx="2646">
                  <c:v>0</c:v>
                </c:pt>
                <c:pt idx="2647">
                  <c:v>0.03</c:v>
                </c:pt>
                <c:pt idx="2648">
                  <c:v>0</c:v>
                </c:pt>
                <c:pt idx="2649">
                  <c:v>0</c:v>
                </c:pt>
                <c:pt idx="2650">
                  <c:v>0</c:v>
                </c:pt>
                <c:pt idx="2651">
                  <c:v>0</c:v>
                </c:pt>
                <c:pt idx="2652">
                  <c:v>0.03</c:v>
                </c:pt>
                <c:pt idx="2653">
                  <c:v>0</c:v>
                </c:pt>
                <c:pt idx="2654">
                  <c:v>0</c:v>
                </c:pt>
                <c:pt idx="2655">
                  <c:v>0.03</c:v>
                </c:pt>
                <c:pt idx="2656">
                  <c:v>0</c:v>
                </c:pt>
                <c:pt idx="2657">
                  <c:v>0</c:v>
                </c:pt>
                <c:pt idx="2658">
                  <c:v>0</c:v>
                </c:pt>
                <c:pt idx="2659">
                  <c:v>0</c:v>
                </c:pt>
                <c:pt idx="2660">
                  <c:v>0</c:v>
                </c:pt>
                <c:pt idx="2661">
                  <c:v>0</c:v>
                </c:pt>
                <c:pt idx="2662">
                  <c:v>0</c:v>
                </c:pt>
                <c:pt idx="2663">
                  <c:v>0</c:v>
                </c:pt>
                <c:pt idx="2664">
                  <c:v>0</c:v>
                </c:pt>
                <c:pt idx="2665">
                  <c:v>0.03</c:v>
                </c:pt>
                <c:pt idx="2666">
                  <c:v>0.03</c:v>
                </c:pt>
                <c:pt idx="2667">
                  <c:v>0</c:v>
                </c:pt>
                <c:pt idx="2668">
                  <c:v>0</c:v>
                </c:pt>
                <c:pt idx="2669">
                  <c:v>0</c:v>
                </c:pt>
                <c:pt idx="2670">
                  <c:v>0</c:v>
                </c:pt>
                <c:pt idx="2671">
                  <c:v>0</c:v>
                </c:pt>
                <c:pt idx="2672">
                  <c:v>0.03</c:v>
                </c:pt>
                <c:pt idx="2673">
                  <c:v>0.03</c:v>
                </c:pt>
                <c:pt idx="2674">
                  <c:v>0</c:v>
                </c:pt>
                <c:pt idx="2675">
                  <c:v>0</c:v>
                </c:pt>
                <c:pt idx="2676">
                  <c:v>0</c:v>
                </c:pt>
                <c:pt idx="2677">
                  <c:v>0</c:v>
                </c:pt>
                <c:pt idx="2678">
                  <c:v>0</c:v>
                </c:pt>
                <c:pt idx="2679">
                  <c:v>0.03</c:v>
                </c:pt>
                <c:pt idx="2680">
                  <c:v>0.03</c:v>
                </c:pt>
                <c:pt idx="2681">
                  <c:v>0.03</c:v>
                </c:pt>
                <c:pt idx="2682">
                  <c:v>0</c:v>
                </c:pt>
                <c:pt idx="2683">
                  <c:v>0</c:v>
                </c:pt>
                <c:pt idx="2684">
                  <c:v>0</c:v>
                </c:pt>
                <c:pt idx="2685">
                  <c:v>0</c:v>
                </c:pt>
                <c:pt idx="2686">
                  <c:v>0.03</c:v>
                </c:pt>
                <c:pt idx="2687">
                  <c:v>0</c:v>
                </c:pt>
                <c:pt idx="2688">
                  <c:v>0</c:v>
                </c:pt>
                <c:pt idx="2689">
                  <c:v>0.03</c:v>
                </c:pt>
                <c:pt idx="2690">
                  <c:v>0.03</c:v>
                </c:pt>
                <c:pt idx="2691">
                  <c:v>0.03</c:v>
                </c:pt>
                <c:pt idx="2692">
                  <c:v>0.03</c:v>
                </c:pt>
                <c:pt idx="2693">
                  <c:v>0</c:v>
                </c:pt>
                <c:pt idx="2694">
                  <c:v>0.03</c:v>
                </c:pt>
                <c:pt idx="2695">
                  <c:v>0</c:v>
                </c:pt>
                <c:pt idx="2696">
                  <c:v>0</c:v>
                </c:pt>
                <c:pt idx="2697">
                  <c:v>0</c:v>
                </c:pt>
                <c:pt idx="2698">
                  <c:v>0</c:v>
                </c:pt>
                <c:pt idx="2699">
                  <c:v>0.03</c:v>
                </c:pt>
                <c:pt idx="2700">
                  <c:v>0.03</c:v>
                </c:pt>
                <c:pt idx="2701">
                  <c:v>0.03</c:v>
                </c:pt>
                <c:pt idx="2702">
                  <c:v>0.03</c:v>
                </c:pt>
                <c:pt idx="2703">
                  <c:v>0</c:v>
                </c:pt>
                <c:pt idx="2704">
                  <c:v>0.03</c:v>
                </c:pt>
                <c:pt idx="2705">
                  <c:v>0.03</c:v>
                </c:pt>
                <c:pt idx="2706">
                  <c:v>0</c:v>
                </c:pt>
                <c:pt idx="2707">
                  <c:v>0</c:v>
                </c:pt>
                <c:pt idx="2708">
                  <c:v>0.03</c:v>
                </c:pt>
                <c:pt idx="2709">
                  <c:v>0</c:v>
                </c:pt>
                <c:pt idx="2710">
                  <c:v>0</c:v>
                </c:pt>
                <c:pt idx="2711">
                  <c:v>0</c:v>
                </c:pt>
                <c:pt idx="2712">
                  <c:v>0.03</c:v>
                </c:pt>
                <c:pt idx="2713">
                  <c:v>0</c:v>
                </c:pt>
                <c:pt idx="2714">
                  <c:v>0</c:v>
                </c:pt>
                <c:pt idx="2715">
                  <c:v>0</c:v>
                </c:pt>
                <c:pt idx="2716">
                  <c:v>0.03</c:v>
                </c:pt>
                <c:pt idx="2717">
                  <c:v>0.03</c:v>
                </c:pt>
                <c:pt idx="2718">
                  <c:v>0.03</c:v>
                </c:pt>
                <c:pt idx="2719">
                  <c:v>0</c:v>
                </c:pt>
                <c:pt idx="2720">
                  <c:v>0.03</c:v>
                </c:pt>
                <c:pt idx="2721">
                  <c:v>0.03</c:v>
                </c:pt>
                <c:pt idx="2722">
                  <c:v>0</c:v>
                </c:pt>
                <c:pt idx="2723">
                  <c:v>0</c:v>
                </c:pt>
                <c:pt idx="2724">
                  <c:v>0.03</c:v>
                </c:pt>
                <c:pt idx="2725">
                  <c:v>0.03</c:v>
                </c:pt>
                <c:pt idx="2726">
                  <c:v>0.03</c:v>
                </c:pt>
                <c:pt idx="2727">
                  <c:v>0</c:v>
                </c:pt>
                <c:pt idx="2728">
                  <c:v>0</c:v>
                </c:pt>
                <c:pt idx="2729">
                  <c:v>0.03</c:v>
                </c:pt>
                <c:pt idx="2730">
                  <c:v>0</c:v>
                </c:pt>
                <c:pt idx="2731">
                  <c:v>0</c:v>
                </c:pt>
                <c:pt idx="2732">
                  <c:v>0</c:v>
                </c:pt>
                <c:pt idx="2733">
                  <c:v>0.03</c:v>
                </c:pt>
                <c:pt idx="2734">
                  <c:v>0.03</c:v>
                </c:pt>
                <c:pt idx="2735">
                  <c:v>0</c:v>
                </c:pt>
                <c:pt idx="2736">
                  <c:v>0.03</c:v>
                </c:pt>
                <c:pt idx="2737">
                  <c:v>0.03</c:v>
                </c:pt>
                <c:pt idx="2738">
                  <c:v>0.03</c:v>
                </c:pt>
                <c:pt idx="2739">
                  <c:v>0.03</c:v>
                </c:pt>
                <c:pt idx="2740">
                  <c:v>0.03</c:v>
                </c:pt>
                <c:pt idx="2741">
                  <c:v>0</c:v>
                </c:pt>
                <c:pt idx="2742">
                  <c:v>0.03</c:v>
                </c:pt>
                <c:pt idx="2743">
                  <c:v>0.03</c:v>
                </c:pt>
                <c:pt idx="2744">
                  <c:v>0.03</c:v>
                </c:pt>
                <c:pt idx="2745">
                  <c:v>0.03</c:v>
                </c:pt>
                <c:pt idx="2746">
                  <c:v>0</c:v>
                </c:pt>
                <c:pt idx="2747">
                  <c:v>0</c:v>
                </c:pt>
                <c:pt idx="2748">
                  <c:v>0</c:v>
                </c:pt>
                <c:pt idx="2749">
                  <c:v>0.03</c:v>
                </c:pt>
                <c:pt idx="2750">
                  <c:v>0.03</c:v>
                </c:pt>
                <c:pt idx="2751">
                  <c:v>0.03</c:v>
                </c:pt>
                <c:pt idx="2752">
                  <c:v>0</c:v>
                </c:pt>
                <c:pt idx="2753">
                  <c:v>0</c:v>
                </c:pt>
                <c:pt idx="2754">
                  <c:v>0</c:v>
                </c:pt>
                <c:pt idx="2755">
                  <c:v>0.03</c:v>
                </c:pt>
                <c:pt idx="2756">
                  <c:v>0</c:v>
                </c:pt>
                <c:pt idx="2757">
                  <c:v>0</c:v>
                </c:pt>
                <c:pt idx="2758">
                  <c:v>0</c:v>
                </c:pt>
                <c:pt idx="2759">
                  <c:v>0.09</c:v>
                </c:pt>
                <c:pt idx="2760">
                  <c:v>0.03</c:v>
                </c:pt>
                <c:pt idx="2761">
                  <c:v>0.03</c:v>
                </c:pt>
                <c:pt idx="2762">
                  <c:v>0</c:v>
                </c:pt>
                <c:pt idx="2763">
                  <c:v>0.03</c:v>
                </c:pt>
                <c:pt idx="2764">
                  <c:v>0.03</c:v>
                </c:pt>
                <c:pt idx="2765">
                  <c:v>0</c:v>
                </c:pt>
                <c:pt idx="2766">
                  <c:v>0</c:v>
                </c:pt>
                <c:pt idx="2767">
                  <c:v>0</c:v>
                </c:pt>
                <c:pt idx="2768">
                  <c:v>0</c:v>
                </c:pt>
                <c:pt idx="2769">
                  <c:v>0</c:v>
                </c:pt>
                <c:pt idx="2770">
                  <c:v>0.03</c:v>
                </c:pt>
                <c:pt idx="2771">
                  <c:v>0.03</c:v>
                </c:pt>
                <c:pt idx="2772">
                  <c:v>0</c:v>
                </c:pt>
                <c:pt idx="2773">
                  <c:v>0.03</c:v>
                </c:pt>
                <c:pt idx="2774">
                  <c:v>0.03</c:v>
                </c:pt>
                <c:pt idx="2775">
                  <c:v>0</c:v>
                </c:pt>
                <c:pt idx="2776">
                  <c:v>0.03</c:v>
                </c:pt>
                <c:pt idx="2777">
                  <c:v>0.03</c:v>
                </c:pt>
                <c:pt idx="2778">
                  <c:v>0.03</c:v>
                </c:pt>
                <c:pt idx="2779">
                  <c:v>0.03</c:v>
                </c:pt>
                <c:pt idx="2780">
                  <c:v>0</c:v>
                </c:pt>
                <c:pt idx="2781">
                  <c:v>0</c:v>
                </c:pt>
                <c:pt idx="2782">
                  <c:v>0.03</c:v>
                </c:pt>
                <c:pt idx="2783">
                  <c:v>0.03</c:v>
                </c:pt>
                <c:pt idx="2784">
                  <c:v>0</c:v>
                </c:pt>
                <c:pt idx="2785">
                  <c:v>0</c:v>
                </c:pt>
                <c:pt idx="2786">
                  <c:v>0</c:v>
                </c:pt>
                <c:pt idx="2787">
                  <c:v>0</c:v>
                </c:pt>
                <c:pt idx="2788">
                  <c:v>0.03</c:v>
                </c:pt>
                <c:pt idx="2789">
                  <c:v>0</c:v>
                </c:pt>
                <c:pt idx="2790">
                  <c:v>0.03</c:v>
                </c:pt>
                <c:pt idx="2791">
                  <c:v>0.03</c:v>
                </c:pt>
                <c:pt idx="2792">
                  <c:v>0.03</c:v>
                </c:pt>
                <c:pt idx="2793">
                  <c:v>0.03</c:v>
                </c:pt>
                <c:pt idx="2794">
                  <c:v>0.03</c:v>
                </c:pt>
                <c:pt idx="2795">
                  <c:v>0.03</c:v>
                </c:pt>
                <c:pt idx="2796">
                  <c:v>0</c:v>
                </c:pt>
                <c:pt idx="2797">
                  <c:v>0.03</c:v>
                </c:pt>
                <c:pt idx="2798">
                  <c:v>0.03</c:v>
                </c:pt>
                <c:pt idx="2799">
                  <c:v>0</c:v>
                </c:pt>
                <c:pt idx="2800">
                  <c:v>0.03</c:v>
                </c:pt>
                <c:pt idx="2801">
                  <c:v>0</c:v>
                </c:pt>
                <c:pt idx="2802">
                  <c:v>0.03</c:v>
                </c:pt>
                <c:pt idx="2803">
                  <c:v>0</c:v>
                </c:pt>
                <c:pt idx="2804">
                  <c:v>0</c:v>
                </c:pt>
                <c:pt idx="2805">
                  <c:v>0.03</c:v>
                </c:pt>
                <c:pt idx="2806">
                  <c:v>0.03</c:v>
                </c:pt>
                <c:pt idx="2807">
                  <c:v>0.03</c:v>
                </c:pt>
                <c:pt idx="2808">
                  <c:v>0.03</c:v>
                </c:pt>
                <c:pt idx="2809">
                  <c:v>0</c:v>
                </c:pt>
                <c:pt idx="2810">
                  <c:v>0.03</c:v>
                </c:pt>
                <c:pt idx="2811">
                  <c:v>0</c:v>
                </c:pt>
                <c:pt idx="2812">
                  <c:v>0</c:v>
                </c:pt>
                <c:pt idx="2813">
                  <c:v>0</c:v>
                </c:pt>
                <c:pt idx="2814">
                  <c:v>0.03</c:v>
                </c:pt>
                <c:pt idx="2815">
                  <c:v>0.03</c:v>
                </c:pt>
                <c:pt idx="2816">
                  <c:v>0.03</c:v>
                </c:pt>
                <c:pt idx="2817">
                  <c:v>0.03</c:v>
                </c:pt>
                <c:pt idx="2818">
                  <c:v>0.03</c:v>
                </c:pt>
                <c:pt idx="2819">
                  <c:v>0.03</c:v>
                </c:pt>
                <c:pt idx="2820">
                  <c:v>0</c:v>
                </c:pt>
                <c:pt idx="2821">
                  <c:v>0</c:v>
                </c:pt>
                <c:pt idx="2822">
                  <c:v>0.03</c:v>
                </c:pt>
                <c:pt idx="2823">
                  <c:v>0.03</c:v>
                </c:pt>
                <c:pt idx="2824">
                  <c:v>0.03</c:v>
                </c:pt>
                <c:pt idx="2825">
                  <c:v>0</c:v>
                </c:pt>
                <c:pt idx="2826">
                  <c:v>0.03</c:v>
                </c:pt>
                <c:pt idx="2827">
                  <c:v>0.03</c:v>
                </c:pt>
                <c:pt idx="2828">
                  <c:v>0.03</c:v>
                </c:pt>
                <c:pt idx="2829">
                  <c:v>0</c:v>
                </c:pt>
                <c:pt idx="2830">
                  <c:v>0</c:v>
                </c:pt>
                <c:pt idx="2831">
                  <c:v>0.03</c:v>
                </c:pt>
                <c:pt idx="2832">
                  <c:v>0.03</c:v>
                </c:pt>
                <c:pt idx="2833">
                  <c:v>0.03</c:v>
                </c:pt>
                <c:pt idx="2834">
                  <c:v>0.03</c:v>
                </c:pt>
                <c:pt idx="2835">
                  <c:v>0</c:v>
                </c:pt>
                <c:pt idx="2836">
                  <c:v>0.03</c:v>
                </c:pt>
                <c:pt idx="2837">
                  <c:v>0</c:v>
                </c:pt>
                <c:pt idx="2838">
                  <c:v>0.03</c:v>
                </c:pt>
                <c:pt idx="2839">
                  <c:v>0.03</c:v>
                </c:pt>
                <c:pt idx="2840">
                  <c:v>0.03</c:v>
                </c:pt>
                <c:pt idx="2841">
                  <c:v>0.03</c:v>
                </c:pt>
                <c:pt idx="2842">
                  <c:v>0.03</c:v>
                </c:pt>
                <c:pt idx="2843">
                  <c:v>0</c:v>
                </c:pt>
                <c:pt idx="2844">
                  <c:v>0.03</c:v>
                </c:pt>
                <c:pt idx="2845">
                  <c:v>0</c:v>
                </c:pt>
                <c:pt idx="2846">
                  <c:v>0</c:v>
                </c:pt>
                <c:pt idx="2847">
                  <c:v>0.03</c:v>
                </c:pt>
                <c:pt idx="2848">
                  <c:v>0</c:v>
                </c:pt>
                <c:pt idx="2849">
                  <c:v>0</c:v>
                </c:pt>
                <c:pt idx="2850">
                  <c:v>0.03</c:v>
                </c:pt>
                <c:pt idx="2851">
                  <c:v>0</c:v>
                </c:pt>
                <c:pt idx="2852">
                  <c:v>0.03</c:v>
                </c:pt>
                <c:pt idx="2853">
                  <c:v>0</c:v>
                </c:pt>
                <c:pt idx="2854">
                  <c:v>0.03</c:v>
                </c:pt>
                <c:pt idx="2855">
                  <c:v>0.03</c:v>
                </c:pt>
                <c:pt idx="2856">
                  <c:v>0.03</c:v>
                </c:pt>
                <c:pt idx="2857">
                  <c:v>0.03</c:v>
                </c:pt>
                <c:pt idx="2858">
                  <c:v>0.03</c:v>
                </c:pt>
                <c:pt idx="2859">
                  <c:v>0.03</c:v>
                </c:pt>
                <c:pt idx="2860">
                  <c:v>0</c:v>
                </c:pt>
                <c:pt idx="2861">
                  <c:v>0.03</c:v>
                </c:pt>
                <c:pt idx="2862">
                  <c:v>0.03</c:v>
                </c:pt>
                <c:pt idx="2863">
                  <c:v>0.03</c:v>
                </c:pt>
                <c:pt idx="2864">
                  <c:v>0</c:v>
                </c:pt>
                <c:pt idx="2865">
                  <c:v>0.03</c:v>
                </c:pt>
                <c:pt idx="2866">
                  <c:v>0.03</c:v>
                </c:pt>
                <c:pt idx="2867">
                  <c:v>0.03</c:v>
                </c:pt>
                <c:pt idx="2868">
                  <c:v>0.03</c:v>
                </c:pt>
                <c:pt idx="2869">
                  <c:v>0.03</c:v>
                </c:pt>
                <c:pt idx="2870">
                  <c:v>0</c:v>
                </c:pt>
                <c:pt idx="2871">
                  <c:v>0.03</c:v>
                </c:pt>
                <c:pt idx="2872">
                  <c:v>0.03</c:v>
                </c:pt>
                <c:pt idx="2873">
                  <c:v>0.03</c:v>
                </c:pt>
                <c:pt idx="2874">
                  <c:v>0.03</c:v>
                </c:pt>
                <c:pt idx="2875">
                  <c:v>0</c:v>
                </c:pt>
                <c:pt idx="2876">
                  <c:v>0</c:v>
                </c:pt>
                <c:pt idx="2877">
                  <c:v>0</c:v>
                </c:pt>
                <c:pt idx="2878">
                  <c:v>0.03</c:v>
                </c:pt>
                <c:pt idx="2879">
                  <c:v>0.09</c:v>
                </c:pt>
                <c:pt idx="2880">
                  <c:v>0.03</c:v>
                </c:pt>
                <c:pt idx="2881">
                  <c:v>0</c:v>
                </c:pt>
                <c:pt idx="2882">
                  <c:v>0</c:v>
                </c:pt>
                <c:pt idx="2883">
                  <c:v>0</c:v>
                </c:pt>
                <c:pt idx="2884">
                  <c:v>0</c:v>
                </c:pt>
                <c:pt idx="2885">
                  <c:v>0.03</c:v>
                </c:pt>
                <c:pt idx="2886">
                  <c:v>0</c:v>
                </c:pt>
                <c:pt idx="2887">
                  <c:v>0.03</c:v>
                </c:pt>
                <c:pt idx="2888">
                  <c:v>0.03</c:v>
                </c:pt>
                <c:pt idx="2889">
                  <c:v>0.03</c:v>
                </c:pt>
                <c:pt idx="2890">
                  <c:v>0.03</c:v>
                </c:pt>
                <c:pt idx="2891">
                  <c:v>0</c:v>
                </c:pt>
                <c:pt idx="2892">
                  <c:v>0</c:v>
                </c:pt>
                <c:pt idx="2893">
                  <c:v>0.03</c:v>
                </c:pt>
                <c:pt idx="2894">
                  <c:v>0</c:v>
                </c:pt>
                <c:pt idx="2895">
                  <c:v>0.03</c:v>
                </c:pt>
                <c:pt idx="2896">
                  <c:v>0.03</c:v>
                </c:pt>
                <c:pt idx="2897">
                  <c:v>0.03</c:v>
                </c:pt>
                <c:pt idx="2898">
                  <c:v>0.03</c:v>
                </c:pt>
                <c:pt idx="2899">
                  <c:v>0</c:v>
                </c:pt>
                <c:pt idx="2900">
                  <c:v>0</c:v>
                </c:pt>
                <c:pt idx="2901">
                  <c:v>0</c:v>
                </c:pt>
                <c:pt idx="2902">
                  <c:v>0.03</c:v>
                </c:pt>
                <c:pt idx="2903">
                  <c:v>0</c:v>
                </c:pt>
                <c:pt idx="2904">
                  <c:v>0</c:v>
                </c:pt>
                <c:pt idx="2905">
                  <c:v>0.03</c:v>
                </c:pt>
                <c:pt idx="2906">
                  <c:v>0.03</c:v>
                </c:pt>
                <c:pt idx="2907">
                  <c:v>0</c:v>
                </c:pt>
                <c:pt idx="2908">
                  <c:v>0.03</c:v>
                </c:pt>
                <c:pt idx="2909">
                  <c:v>0.03</c:v>
                </c:pt>
                <c:pt idx="2910">
                  <c:v>0.18</c:v>
                </c:pt>
                <c:pt idx="2911">
                  <c:v>0.03</c:v>
                </c:pt>
                <c:pt idx="2912">
                  <c:v>0.09</c:v>
                </c:pt>
                <c:pt idx="2913">
                  <c:v>0.03</c:v>
                </c:pt>
                <c:pt idx="2914">
                  <c:v>0.03</c:v>
                </c:pt>
                <c:pt idx="2915">
                  <c:v>0</c:v>
                </c:pt>
                <c:pt idx="2916">
                  <c:v>0</c:v>
                </c:pt>
                <c:pt idx="2917">
                  <c:v>0.03</c:v>
                </c:pt>
                <c:pt idx="2918">
                  <c:v>0.12</c:v>
                </c:pt>
                <c:pt idx="2919">
                  <c:v>0.06</c:v>
                </c:pt>
                <c:pt idx="2920">
                  <c:v>0.03</c:v>
                </c:pt>
                <c:pt idx="2921">
                  <c:v>0.03</c:v>
                </c:pt>
                <c:pt idx="2922">
                  <c:v>0.09</c:v>
                </c:pt>
                <c:pt idx="2923">
                  <c:v>0.09</c:v>
                </c:pt>
                <c:pt idx="2924">
                  <c:v>0.03</c:v>
                </c:pt>
                <c:pt idx="2925">
                  <c:v>0.03</c:v>
                </c:pt>
                <c:pt idx="2926">
                  <c:v>0.03</c:v>
                </c:pt>
                <c:pt idx="2927">
                  <c:v>0.03</c:v>
                </c:pt>
                <c:pt idx="2928">
                  <c:v>0.06</c:v>
                </c:pt>
                <c:pt idx="2929">
                  <c:v>0.03</c:v>
                </c:pt>
                <c:pt idx="2930">
                  <c:v>0.06</c:v>
                </c:pt>
                <c:pt idx="2931">
                  <c:v>0.03</c:v>
                </c:pt>
                <c:pt idx="2932">
                  <c:v>0.06</c:v>
                </c:pt>
                <c:pt idx="2933">
                  <c:v>0.06</c:v>
                </c:pt>
                <c:pt idx="2934">
                  <c:v>0.03</c:v>
                </c:pt>
                <c:pt idx="2935">
                  <c:v>0.03</c:v>
                </c:pt>
                <c:pt idx="2936">
                  <c:v>0.03</c:v>
                </c:pt>
                <c:pt idx="2937">
                  <c:v>0.03</c:v>
                </c:pt>
                <c:pt idx="2938">
                  <c:v>0.03</c:v>
                </c:pt>
                <c:pt idx="2939">
                  <c:v>0.03</c:v>
                </c:pt>
                <c:pt idx="2940">
                  <c:v>0.06</c:v>
                </c:pt>
                <c:pt idx="2941">
                  <c:v>0.03</c:v>
                </c:pt>
                <c:pt idx="2942">
                  <c:v>0.06</c:v>
                </c:pt>
                <c:pt idx="2943">
                  <c:v>0.06</c:v>
                </c:pt>
                <c:pt idx="2944">
                  <c:v>0.03</c:v>
                </c:pt>
                <c:pt idx="2945">
                  <c:v>0.21</c:v>
                </c:pt>
                <c:pt idx="2946">
                  <c:v>0.03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0.06</c:v>
                </c:pt>
                <c:pt idx="2951">
                  <c:v>0.03</c:v>
                </c:pt>
                <c:pt idx="2952">
                  <c:v>0</c:v>
                </c:pt>
                <c:pt idx="2953">
                  <c:v>0</c:v>
                </c:pt>
                <c:pt idx="2954">
                  <c:v>0</c:v>
                </c:pt>
                <c:pt idx="2955">
                  <c:v>0.03</c:v>
                </c:pt>
                <c:pt idx="2956">
                  <c:v>0</c:v>
                </c:pt>
                <c:pt idx="2957">
                  <c:v>0.03</c:v>
                </c:pt>
                <c:pt idx="2958">
                  <c:v>0</c:v>
                </c:pt>
                <c:pt idx="2959">
                  <c:v>0.03</c:v>
                </c:pt>
                <c:pt idx="2960">
                  <c:v>0</c:v>
                </c:pt>
                <c:pt idx="2961">
                  <c:v>0</c:v>
                </c:pt>
                <c:pt idx="2962">
                  <c:v>0</c:v>
                </c:pt>
                <c:pt idx="2963">
                  <c:v>0.03</c:v>
                </c:pt>
                <c:pt idx="2964">
                  <c:v>0.03</c:v>
                </c:pt>
                <c:pt idx="2965">
                  <c:v>0.03</c:v>
                </c:pt>
                <c:pt idx="2966">
                  <c:v>0.03</c:v>
                </c:pt>
                <c:pt idx="2967">
                  <c:v>0</c:v>
                </c:pt>
                <c:pt idx="2968">
                  <c:v>0</c:v>
                </c:pt>
                <c:pt idx="2969">
                  <c:v>0.03</c:v>
                </c:pt>
                <c:pt idx="2970">
                  <c:v>0.03</c:v>
                </c:pt>
                <c:pt idx="2971">
                  <c:v>0.03</c:v>
                </c:pt>
                <c:pt idx="2972">
                  <c:v>0.03</c:v>
                </c:pt>
                <c:pt idx="2973">
                  <c:v>0.03</c:v>
                </c:pt>
                <c:pt idx="2974">
                  <c:v>0.06</c:v>
                </c:pt>
                <c:pt idx="2975">
                  <c:v>0.09</c:v>
                </c:pt>
                <c:pt idx="2976">
                  <c:v>0.21</c:v>
                </c:pt>
                <c:pt idx="2977">
                  <c:v>0.09</c:v>
                </c:pt>
                <c:pt idx="2978">
                  <c:v>0.18</c:v>
                </c:pt>
                <c:pt idx="2979">
                  <c:v>0.09</c:v>
                </c:pt>
                <c:pt idx="2980">
                  <c:v>0.15</c:v>
                </c:pt>
                <c:pt idx="2981">
                  <c:v>0.48</c:v>
                </c:pt>
                <c:pt idx="2982">
                  <c:v>0.18</c:v>
                </c:pt>
                <c:pt idx="2983">
                  <c:v>0.12</c:v>
                </c:pt>
                <c:pt idx="2984">
                  <c:v>0.12</c:v>
                </c:pt>
                <c:pt idx="2985">
                  <c:v>0.21</c:v>
                </c:pt>
                <c:pt idx="2986">
                  <c:v>0.3</c:v>
                </c:pt>
                <c:pt idx="2987">
                  <c:v>0.15</c:v>
                </c:pt>
                <c:pt idx="2988">
                  <c:v>0.72</c:v>
                </c:pt>
                <c:pt idx="2989">
                  <c:v>0.42</c:v>
                </c:pt>
                <c:pt idx="2990">
                  <c:v>0.24</c:v>
                </c:pt>
                <c:pt idx="2991">
                  <c:v>0.09</c:v>
                </c:pt>
                <c:pt idx="2992">
                  <c:v>0.21</c:v>
                </c:pt>
                <c:pt idx="2993">
                  <c:v>0.27</c:v>
                </c:pt>
                <c:pt idx="2994">
                  <c:v>0.27</c:v>
                </c:pt>
                <c:pt idx="2995">
                  <c:v>0.24</c:v>
                </c:pt>
                <c:pt idx="2996">
                  <c:v>0.15</c:v>
                </c:pt>
                <c:pt idx="2997">
                  <c:v>0.06</c:v>
                </c:pt>
                <c:pt idx="2998">
                  <c:v>0.15</c:v>
                </c:pt>
                <c:pt idx="2999">
                  <c:v>0.21</c:v>
                </c:pt>
                <c:pt idx="3000">
                  <c:v>0.51</c:v>
                </c:pt>
                <c:pt idx="3001">
                  <c:v>0.12</c:v>
                </c:pt>
                <c:pt idx="3002">
                  <c:v>0.12</c:v>
                </c:pt>
                <c:pt idx="3003">
                  <c:v>0.12</c:v>
                </c:pt>
                <c:pt idx="3004">
                  <c:v>0.56999999999999995</c:v>
                </c:pt>
                <c:pt idx="3005">
                  <c:v>0.18</c:v>
                </c:pt>
                <c:pt idx="3006">
                  <c:v>0.15</c:v>
                </c:pt>
                <c:pt idx="3007">
                  <c:v>0.66</c:v>
                </c:pt>
                <c:pt idx="3008">
                  <c:v>0.72</c:v>
                </c:pt>
                <c:pt idx="3009">
                  <c:v>0.36</c:v>
                </c:pt>
                <c:pt idx="3010">
                  <c:v>0.15</c:v>
                </c:pt>
                <c:pt idx="3011">
                  <c:v>0.18</c:v>
                </c:pt>
                <c:pt idx="3012">
                  <c:v>0.18</c:v>
                </c:pt>
                <c:pt idx="3013">
                  <c:v>0.15</c:v>
                </c:pt>
                <c:pt idx="3014">
                  <c:v>0.18</c:v>
                </c:pt>
                <c:pt idx="3015">
                  <c:v>0.18</c:v>
                </c:pt>
                <c:pt idx="3016">
                  <c:v>0.18</c:v>
                </c:pt>
                <c:pt idx="3017">
                  <c:v>0.24</c:v>
                </c:pt>
                <c:pt idx="3018">
                  <c:v>0.42</c:v>
                </c:pt>
                <c:pt idx="3019">
                  <c:v>0.27</c:v>
                </c:pt>
                <c:pt idx="3020">
                  <c:v>0.21</c:v>
                </c:pt>
                <c:pt idx="3021">
                  <c:v>0.18</c:v>
                </c:pt>
                <c:pt idx="3022">
                  <c:v>0.18</c:v>
                </c:pt>
                <c:pt idx="3023">
                  <c:v>0.12</c:v>
                </c:pt>
                <c:pt idx="3024">
                  <c:v>0.15</c:v>
                </c:pt>
                <c:pt idx="3025">
                  <c:v>0.15</c:v>
                </c:pt>
                <c:pt idx="3026">
                  <c:v>0.27</c:v>
                </c:pt>
                <c:pt idx="3027">
                  <c:v>0.06</c:v>
                </c:pt>
                <c:pt idx="3028">
                  <c:v>0.18</c:v>
                </c:pt>
                <c:pt idx="3029">
                  <c:v>0.06</c:v>
                </c:pt>
                <c:pt idx="3030">
                  <c:v>0.12</c:v>
                </c:pt>
                <c:pt idx="3031">
                  <c:v>0.54</c:v>
                </c:pt>
                <c:pt idx="3032">
                  <c:v>0.09</c:v>
                </c:pt>
                <c:pt idx="3033">
                  <c:v>0.09</c:v>
                </c:pt>
                <c:pt idx="3034">
                  <c:v>0.12</c:v>
                </c:pt>
                <c:pt idx="3035">
                  <c:v>0.06</c:v>
                </c:pt>
                <c:pt idx="3036">
                  <c:v>0.18</c:v>
                </c:pt>
                <c:pt idx="3037">
                  <c:v>0.15</c:v>
                </c:pt>
                <c:pt idx="3038">
                  <c:v>1.59</c:v>
                </c:pt>
                <c:pt idx="3039">
                  <c:v>0.12</c:v>
                </c:pt>
                <c:pt idx="3040">
                  <c:v>0</c:v>
                </c:pt>
                <c:pt idx="3041">
                  <c:v>0.15</c:v>
                </c:pt>
                <c:pt idx="3042">
                  <c:v>0.15</c:v>
                </c:pt>
                <c:pt idx="3043">
                  <c:v>0</c:v>
                </c:pt>
                <c:pt idx="3044">
                  <c:v>0.6</c:v>
                </c:pt>
                <c:pt idx="3045">
                  <c:v>0.15</c:v>
                </c:pt>
                <c:pt idx="3046">
                  <c:v>0.9</c:v>
                </c:pt>
                <c:pt idx="3047">
                  <c:v>0.33</c:v>
                </c:pt>
                <c:pt idx="3048">
                  <c:v>0.3</c:v>
                </c:pt>
                <c:pt idx="3049">
                  <c:v>0.12</c:v>
                </c:pt>
                <c:pt idx="3050">
                  <c:v>0.15</c:v>
                </c:pt>
                <c:pt idx="3051">
                  <c:v>0.03</c:v>
                </c:pt>
                <c:pt idx="3052">
                  <c:v>0.06</c:v>
                </c:pt>
                <c:pt idx="3053">
                  <c:v>0.15</c:v>
                </c:pt>
                <c:pt idx="3054">
                  <c:v>0.03</c:v>
                </c:pt>
                <c:pt idx="3055">
                  <c:v>0.06</c:v>
                </c:pt>
                <c:pt idx="3056">
                  <c:v>0.06</c:v>
                </c:pt>
                <c:pt idx="3057">
                  <c:v>0.15</c:v>
                </c:pt>
                <c:pt idx="3058">
                  <c:v>0.36</c:v>
                </c:pt>
                <c:pt idx="3059">
                  <c:v>0.09</c:v>
                </c:pt>
                <c:pt idx="3060">
                  <c:v>0</c:v>
                </c:pt>
                <c:pt idx="3061">
                  <c:v>0.03</c:v>
                </c:pt>
                <c:pt idx="3062">
                  <c:v>0.21</c:v>
                </c:pt>
                <c:pt idx="3063">
                  <c:v>0.03</c:v>
                </c:pt>
                <c:pt idx="3064">
                  <c:v>0.03</c:v>
                </c:pt>
                <c:pt idx="3065">
                  <c:v>0.03</c:v>
                </c:pt>
                <c:pt idx="3066">
                  <c:v>0.03</c:v>
                </c:pt>
                <c:pt idx="3067">
                  <c:v>0.09</c:v>
                </c:pt>
                <c:pt idx="3068">
                  <c:v>0</c:v>
                </c:pt>
                <c:pt idx="3069">
                  <c:v>0.24</c:v>
                </c:pt>
                <c:pt idx="3070">
                  <c:v>0.21</c:v>
                </c:pt>
                <c:pt idx="3071">
                  <c:v>0</c:v>
                </c:pt>
                <c:pt idx="3072">
                  <c:v>0</c:v>
                </c:pt>
                <c:pt idx="3073">
                  <c:v>0.18</c:v>
                </c:pt>
                <c:pt idx="3074">
                  <c:v>0.18</c:v>
                </c:pt>
                <c:pt idx="3075">
                  <c:v>0.24</c:v>
                </c:pt>
                <c:pt idx="3076">
                  <c:v>0.3</c:v>
                </c:pt>
                <c:pt idx="3077">
                  <c:v>0.27</c:v>
                </c:pt>
                <c:pt idx="3078">
                  <c:v>0.06</c:v>
                </c:pt>
                <c:pt idx="3079">
                  <c:v>0.06</c:v>
                </c:pt>
                <c:pt idx="3080">
                  <c:v>0.06</c:v>
                </c:pt>
                <c:pt idx="3081">
                  <c:v>0.27</c:v>
                </c:pt>
                <c:pt idx="3082">
                  <c:v>0.3</c:v>
                </c:pt>
                <c:pt idx="3083">
                  <c:v>0.06</c:v>
                </c:pt>
                <c:pt idx="3084">
                  <c:v>0.03</c:v>
                </c:pt>
                <c:pt idx="3085">
                  <c:v>0.15</c:v>
                </c:pt>
                <c:pt idx="3086">
                  <c:v>0.06</c:v>
                </c:pt>
                <c:pt idx="3087">
                  <c:v>0.06</c:v>
                </c:pt>
                <c:pt idx="3088">
                  <c:v>0.48</c:v>
                </c:pt>
                <c:pt idx="3089">
                  <c:v>0.48</c:v>
                </c:pt>
                <c:pt idx="3090">
                  <c:v>0.06</c:v>
                </c:pt>
                <c:pt idx="3091">
                  <c:v>0.03</c:v>
                </c:pt>
                <c:pt idx="3092">
                  <c:v>0.06</c:v>
                </c:pt>
                <c:pt idx="3093">
                  <c:v>0.06</c:v>
                </c:pt>
                <c:pt idx="3094">
                  <c:v>0.09</c:v>
                </c:pt>
                <c:pt idx="3095">
                  <c:v>0.06</c:v>
                </c:pt>
                <c:pt idx="3096">
                  <c:v>0.27</c:v>
                </c:pt>
                <c:pt idx="3097">
                  <c:v>0.21</c:v>
                </c:pt>
                <c:pt idx="3098">
                  <c:v>0.03</c:v>
                </c:pt>
                <c:pt idx="3099">
                  <c:v>0</c:v>
                </c:pt>
                <c:pt idx="3100">
                  <c:v>0.03</c:v>
                </c:pt>
                <c:pt idx="3101">
                  <c:v>0.21</c:v>
                </c:pt>
                <c:pt idx="3102">
                  <c:v>0.06</c:v>
                </c:pt>
                <c:pt idx="3103">
                  <c:v>0.3</c:v>
                </c:pt>
                <c:pt idx="3104">
                  <c:v>0.06</c:v>
                </c:pt>
                <c:pt idx="3105">
                  <c:v>0.06</c:v>
                </c:pt>
                <c:pt idx="3106">
                  <c:v>0.09</c:v>
                </c:pt>
                <c:pt idx="3107">
                  <c:v>0.09</c:v>
                </c:pt>
                <c:pt idx="3108">
                  <c:v>0.24</c:v>
                </c:pt>
                <c:pt idx="3109">
                  <c:v>0.03</c:v>
                </c:pt>
                <c:pt idx="3110">
                  <c:v>0.03</c:v>
                </c:pt>
                <c:pt idx="3111">
                  <c:v>0.12</c:v>
                </c:pt>
                <c:pt idx="3112">
                  <c:v>0.09</c:v>
                </c:pt>
                <c:pt idx="3113">
                  <c:v>0.12</c:v>
                </c:pt>
                <c:pt idx="3114">
                  <c:v>0.12</c:v>
                </c:pt>
                <c:pt idx="3115">
                  <c:v>0.09</c:v>
                </c:pt>
                <c:pt idx="3116">
                  <c:v>0.06</c:v>
                </c:pt>
                <c:pt idx="3117">
                  <c:v>0.03</c:v>
                </c:pt>
                <c:pt idx="3118">
                  <c:v>0</c:v>
                </c:pt>
                <c:pt idx="3119">
                  <c:v>0.03</c:v>
                </c:pt>
                <c:pt idx="3120">
                  <c:v>0.09</c:v>
                </c:pt>
                <c:pt idx="3121">
                  <c:v>0.27</c:v>
                </c:pt>
                <c:pt idx="3122">
                  <c:v>0.9</c:v>
                </c:pt>
                <c:pt idx="3123">
                  <c:v>0.27</c:v>
                </c:pt>
                <c:pt idx="3124">
                  <c:v>0.03</c:v>
                </c:pt>
                <c:pt idx="3125">
                  <c:v>0</c:v>
                </c:pt>
                <c:pt idx="3126">
                  <c:v>0.03</c:v>
                </c:pt>
                <c:pt idx="3127">
                  <c:v>0.06</c:v>
                </c:pt>
                <c:pt idx="3128">
                  <c:v>0.21</c:v>
                </c:pt>
                <c:pt idx="3129">
                  <c:v>0.06</c:v>
                </c:pt>
                <c:pt idx="3130">
                  <c:v>0.21</c:v>
                </c:pt>
                <c:pt idx="3131">
                  <c:v>0.12</c:v>
                </c:pt>
                <c:pt idx="3132">
                  <c:v>0.03</c:v>
                </c:pt>
                <c:pt idx="3133">
                  <c:v>0</c:v>
                </c:pt>
                <c:pt idx="3134">
                  <c:v>0.12</c:v>
                </c:pt>
                <c:pt idx="3135">
                  <c:v>0.06</c:v>
                </c:pt>
                <c:pt idx="3136">
                  <c:v>0.06</c:v>
                </c:pt>
                <c:pt idx="3137">
                  <c:v>0.21</c:v>
                </c:pt>
                <c:pt idx="3138">
                  <c:v>0.09</c:v>
                </c:pt>
                <c:pt idx="3139">
                  <c:v>0</c:v>
                </c:pt>
                <c:pt idx="3140">
                  <c:v>0.12</c:v>
                </c:pt>
                <c:pt idx="3141">
                  <c:v>0.15</c:v>
                </c:pt>
                <c:pt idx="3142">
                  <c:v>0.03</c:v>
                </c:pt>
                <c:pt idx="3143">
                  <c:v>0.54</c:v>
                </c:pt>
                <c:pt idx="3144">
                  <c:v>0.27</c:v>
                </c:pt>
                <c:pt idx="3145">
                  <c:v>0.45</c:v>
                </c:pt>
                <c:pt idx="3146">
                  <c:v>0.09</c:v>
                </c:pt>
                <c:pt idx="3147">
                  <c:v>0.27</c:v>
                </c:pt>
                <c:pt idx="3148">
                  <c:v>0.06</c:v>
                </c:pt>
                <c:pt idx="3149">
                  <c:v>0.39</c:v>
                </c:pt>
                <c:pt idx="3150">
                  <c:v>0.03</c:v>
                </c:pt>
                <c:pt idx="3151">
                  <c:v>0.27</c:v>
                </c:pt>
                <c:pt idx="3152">
                  <c:v>0.15</c:v>
                </c:pt>
                <c:pt idx="3153">
                  <c:v>0.06</c:v>
                </c:pt>
                <c:pt idx="3154">
                  <c:v>0.15</c:v>
                </c:pt>
                <c:pt idx="3155">
                  <c:v>0.12</c:v>
                </c:pt>
                <c:pt idx="3156">
                  <c:v>0.09</c:v>
                </c:pt>
                <c:pt idx="3157">
                  <c:v>0.06</c:v>
                </c:pt>
                <c:pt idx="3158">
                  <c:v>0.03</c:v>
                </c:pt>
                <c:pt idx="3159">
                  <c:v>0.06</c:v>
                </c:pt>
                <c:pt idx="3160">
                  <c:v>0.09</c:v>
                </c:pt>
                <c:pt idx="3161">
                  <c:v>0.27</c:v>
                </c:pt>
                <c:pt idx="3162">
                  <c:v>0.06</c:v>
                </c:pt>
                <c:pt idx="3163">
                  <c:v>0.33</c:v>
                </c:pt>
                <c:pt idx="3164">
                  <c:v>0.81</c:v>
                </c:pt>
                <c:pt idx="3165">
                  <c:v>0.81</c:v>
                </c:pt>
                <c:pt idx="3166">
                  <c:v>0.33</c:v>
                </c:pt>
                <c:pt idx="3167">
                  <c:v>0</c:v>
                </c:pt>
                <c:pt idx="3168">
                  <c:v>0.15</c:v>
                </c:pt>
                <c:pt idx="3169">
                  <c:v>0.21</c:v>
                </c:pt>
                <c:pt idx="3170">
                  <c:v>0.12</c:v>
                </c:pt>
                <c:pt idx="3171">
                  <c:v>0.56999999999999995</c:v>
                </c:pt>
                <c:pt idx="3172">
                  <c:v>0.63</c:v>
                </c:pt>
                <c:pt idx="3173">
                  <c:v>0.12</c:v>
                </c:pt>
                <c:pt idx="3174">
                  <c:v>0.27</c:v>
                </c:pt>
                <c:pt idx="3175">
                  <c:v>0.56999999999999995</c:v>
                </c:pt>
                <c:pt idx="3176">
                  <c:v>0.06</c:v>
                </c:pt>
                <c:pt idx="3177">
                  <c:v>0.12</c:v>
                </c:pt>
                <c:pt idx="3178">
                  <c:v>0.09</c:v>
                </c:pt>
                <c:pt idx="3179">
                  <c:v>0.63</c:v>
                </c:pt>
                <c:pt idx="3180">
                  <c:v>0.27</c:v>
                </c:pt>
                <c:pt idx="3181">
                  <c:v>0.06</c:v>
                </c:pt>
                <c:pt idx="3182">
                  <c:v>0</c:v>
                </c:pt>
                <c:pt idx="3183">
                  <c:v>0.72</c:v>
                </c:pt>
                <c:pt idx="3184">
                  <c:v>1.05</c:v>
                </c:pt>
                <c:pt idx="3185">
                  <c:v>0.36</c:v>
                </c:pt>
                <c:pt idx="3186">
                  <c:v>0.12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0.18</c:v>
                </c:pt>
                <c:pt idx="3191">
                  <c:v>0.09</c:v>
                </c:pt>
                <c:pt idx="3192">
                  <c:v>0.3</c:v>
                </c:pt>
                <c:pt idx="3193">
                  <c:v>0.3</c:v>
                </c:pt>
                <c:pt idx="3194">
                  <c:v>0.33</c:v>
                </c:pt>
                <c:pt idx="3195">
                  <c:v>0.24</c:v>
                </c:pt>
                <c:pt idx="3196">
                  <c:v>0.06</c:v>
                </c:pt>
                <c:pt idx="3197">
                  <c:v>1.02</c:v>
                </c:pt>
                <c:pt idx="3198">
                  <c:v>0.3</c:v>
                </c:pt>
                <c:pt idx="3199">
                  <c:v>0.54</c:v>
                </c:pt>
                <c:pt idx="3200">
                  <c:v>0.24</c:v>
                </c:pt>
                <c:pt idx="3201">
                  <c:v>0.06</c:v>
                </c:pt>
                <c:pt idx="3202">
                  <c:v>0.06</c:v>
                </c:pt>
                <c:pt idx="3203">
                  <c:v>0</c:v>
                </c:pt>
                <c:pt idx="3204">
                  <c:v>0.09</c:v>
                </c:pt>
                <c:pt idx="3205">
                  <c:v>0.3</c:v>
                </c:pt>
                <c:pt idx="3206">
                  <c:v>0.09</c:v>
                </c:pt>
                <c:pt idx="3207">
                  <c:v>0.33</c:v>
                </c:pt>
                <c:pt idx="3208">
                  <c:v>0.06</c:v>
                </c:pt>
                <c:pt idx="3209">
                  <c:v>0.03</c:v>
                </c:pt>
                <c:pt idx="3210">
                  <c:v>0.24</c:v>
                </c:pt>
                <c:pt idx="3211">
                  <c:v>0.3</c:v>
                </c:pt>
                <c:pt idx="3212">
                  <c:v>0.06</c:v>
                </c:pt>
                <c:pt idx="3213">
                  <c:v>0.21</c:v>
                </c:pt>
                <c:pt idx="3214">
                  <c:v>0.27</c:v>
                </c:pt>
                <c:pt idx="3215">
                  <c:v>0.03</c:v>
                </c:pt>
                <c:pt idx="3216">
                  <c:v>0.36</c:v>
                </c:pt>
                <c:pt idx="3217">
                  <c:v>0.09</c:v>
                </c:pt>
                <c:pt idx="3218">
                  <c:v>0.03</c:v>
                </c:pt>
                <c:pt idx="3219">
                  <c:v>0.24</c:v>
                </c:pt>
                <c:pt idx="3220">
                  <c:v>0.06</c:v>
                </c:pt>
                <c:pt idx="3221">
                  <c:v>0.51</c:v>
                </c:pt>
                <c:pt idx="3222">
                  <c:v>0.06</c:v>
                </c:pt>
                <c:pt idx="3223">
                  <c:v>0.27</c:v>
                </c:pt>
                <c:pt idx="3224">
                  <c:v>0.56999999999999995</c:v>
                </c:pt>
                <c:pt idx="3225">
                  <c:v>0.3</c:v>
                </c:pt>
                <c:pt idx="3226">
                  <c:v>0.09</c:v>
                </c:pt>
                <c:pt idx="3227">
                  <c:v>0.54</c:v>
                </c:pt>
                <c:pt idx="3228">
                  <c:v>0.84</c:v>
                </c:pt>
                <c:pt idx="3229">
                  <c:v>0.03</c:v>
                </c:pt>
                <c:pt idx="3230">
                  <c:v>1.23</c:v>
                </c:pt>
                <c:pt idx="3231">
                  <c:v>0.51</c:v>
                </c:pt>
                <c:pt idx="3232">
                  <c:v>0.39</c:v>
                </c:pt>
                <c:pt idx="3233">
                  <c:v>0.39</c:v>
                </c:pt>
                <c:pt idx="3234">
                  <c:v>0</c:v>
                </c:pt>
                <c:pt idx="3235">
                  <c:v>0.09</c:v>
                </c:pt>
                <c:pt idx="3236">
                  <c:v>0.09</c:v>
                </c:pt>
                <c:pt idx="3237">
                  <c:v>0.03</c:v>
                </c:pt>
                <c:pt idx="3238">
                  <c:v>0.09</c:v>
                </c:pt>
                <c:pt idx="3239">
                  <c:v>0.3</c:v>
                </c:pt>
                <c:pt idx="3240">
                  <c:v>0.03</c:v>
                </c:pt>
                <c:pt idx="3241">
                  <c:v>0.27</c:v>
                </c:pt>
                <c:pt idx="3242">
                  <c:v>0.24</c:v>
                </c:pt>
                <c:pt idx="3243">
                  <c:v>0.03</c:v>
                </c:pt>
                <c:pt idx="3244">
                  <c:v>0.21</c:v>
                </c:pt>
                <c:pt idx="3245">
                  <c:v>0.03</c:v>
                </c:pt>
                <c:pt idx="3246">
                  <c:v>0.36</c:v>
                </c:pt>
                <c:pt idx="3247">
                  <c:v>0.45</c:v>
                </c:pt>
                <c:pt idx="3248">
                  <c:v>0.42</c:v>
                </c:pt>
                <c:pt idx="3249">
                  <c:v>0.18</c:v>
                </c:pt>
                <c:pt idx="3250">
                  <c:v>0</c:v>
                </c:pt>
                <c:pt idx="3251">
                  <c:v>0.21</c:v>
                </c:pt>
                <c:pt idx="3252">
                  <c:v>0.09</c:v>
                </c:pt>
                <c:pt idx="3253">
                  <c:v>0.09</c:v>
                </c:pt>
                <c:pt idx="3254">
                  <c:v>0.03</c:v>
                </c:pt>
                <c:pt idx="3255">
                  <c:v>0.03</c:v>
                </c:pt>
                <c:pt idx="3256">
                  <c:v>0</c:v>
                </c:pt>
                <c:pt idx="3257">
                  <c:v>0.27</c:v>
                </c:pt>
                <c:pt idx="3258">
                  <c:v>0.21</c:v>
                </c:pt>
                <c:pt idx="3259">
                  <c:v>0.45</c:v>
                </c:pt>
                <c:pt idx="3260">
                  <c:v>0.15</c:v>
                </c:pt>
                <c:pt idx="3261">
                  <c:v>0.15</c:v>
                </c:pt>
                <c:pt idx="3262">
                  <c:v>0</c:v>
                </c:pt>
                <c:pt idx="3263">
                  <c:v>0.09</c:v>
                </c:pt>
                <c:pt idx="3264">
                  <c:v>0.6</c:v>
                </c:pt>
                <c:pt idx="3265">
                  <c:v>0.21</c:v>
                </c:pt>
                <c:pt idx="3266">
                  <c:v>0.06</c:v>
                </c:pt>
                <c:pt idx="3267">
                  <c:v>0</c:v>
                </c:pt>
                <c:pt idx="3268">
                  <c:v>0.15</c:v>
                </c:pt>
                <c:pt idx="3269">
                  <c:v>0.12</c:v>
                </c:pt>
                <c:pt idx="3270">
                  <c:v>0.03</c:v>
                </c:pt>
                <c:pt idx="3271">
                  <c:v>0.27</c:v>
                </c:pt>
                <c:pt idx="3272">
                  <c:v>0.24</c:v>
                </c:pt>
                <c:pt idx="3273">
                  <c:v>0.06</c:v>
                </c:pt>
                <c:pt idx="3274">
                  <c:v>0.03</c:v>
                </c:pt>
                <c:pt idx="3275">
                  <c:v>0.06</c:v>
                </c:pt>
                <c:pt idx="3276">
                  <c:v>0.09</c:v>
                </c:pt>
                <c:pt idx="3277">
                  <c:v>0</c:v>
                </c:pt>
                <c:pt idx="3278">
                  <c:v>0.12</c:v>
                </c:pt>
                <c:pt idx="3279">
                  <c:v>0.27</c:v>
                </c:pt>
                <c:pt idx="3280">
                  <c:v>0.18</c:v>
                </c:pt>
                <c:pt idx="3281">
                  <c:v>0.06</c:v>
                </c:pt>
                <c:pt idx="3282">
                  <c:v>0.06</c:v>
                </c:pt>
                <c:pt idx="3283">
                  <c:v>0.21</c:v>
                </c:pt>
                <c:pt idx="3284">
                  <c:v>0</c:v>
                </c:pt>
                <c:pt idx="3285">
                  <c:v>0.03</c:v>
                </c:pt>
                <c:pt idx="3286">
                  <c:v>0</c:v>
                </c:pt>
                <c:pt idx="3287">
                  <c:v>0.06</c:v>
                </c:pt>
                <c:pt idx="3288">
                  <c:v>0.27</c:v>
                </c:pt>
                <c:pt idx="3289">
                  <c:v>0.24</c:v>
                </c:pt>
                <c:pt idx="3290">
                  <c:v>0.27</c:v>
                </c:pt>
                <c:pt idx="3291">
                  <c:v>0.3</c:v>
                </c:pt>
                <c:pt idx="3292">
                  <c:v>0.03</c:v>
                </c:pt>
                <c:pt idx="3293">
                  <c:v>0.06</c:v>
                </c:pt>
                <c:pt idx="3294">
                  <c:v>0</c:v>
                </c:pt>
                <c:pt idx="3295">
                  <c:v>0.03</c:v>
                </c:pt>
                <c:pt idx="3296">
                  <c:v>0.03</c:v>
                </c:pt>
                <c:pt idx="3297">
                  <c:v>0.56999999999999995</c:v>
                </c:pt>
                <c:pt idx="3298">
                  <c:v>0.06</c:v>
                </c:pt>
                <c:pt idx="3299">
                  <c:v>0.03</c:v>
                </c:pt>
                <c:pt idx="3300">
                  <c:v>0.03</c:v>
                </c:pt>
                <c:pt idx="3301">
                  <c:v>0.03</c:v>
                </c:pt>
                <c:pt idx="3302">
                  <c:v>0.66</c:v>
                </c:pt>
                <c:pt idx="3303">
                  <c:v>0.03</c:v>
                </c:pt>
                <c:pt idx="3304">
                  <c:v>0.12</c:v>
                </c:pt>
                <c:pt idx="3305">
                  <c:v>0.06</c:v>
                </c:pt>
                <c:pt idx="3306">
                  <c:v>0.15</c:v>
                </c:pt>
                <c:pt idx="3307">
                  <c:v>0.12</c:v>
                </c:pt>
                <c:pt idx="3308">
                  <c:v>0</c:v>
                </c:pt>
                <c:pt idx="3309">
                  <c:v>0.09</c:v>
                </c:pt>
                <c:pt idx="3310">
                  <c:v>0.36</c:v>
                </c:pt>
                <c:pt idx="3311">
                  <c:v>0.21</c:v>
                </c:pt>
                <c:pt idx="3312">
                  <c:v>0.03</c:v>
                </c:pt>
                <c:pt idx="3313">
                  <c:v>0.39</c:v>
                </c:pt>
                <c:pt idx="3314">
                  <c:v>0.06</c:v>
                </c:pt>
                <c:pt idx="3315">
                  <c:v>0</c:v>
                </c:pt>
                <c:pt idx="3316">
                  <c:v>0.12</c:v>
                </c:pt>
                <c:pt idx="3317">
                  <c:v>0.18</c:v>
                </c:pt>
                <c:pt idx="3318">
                  <c:v>0.09</c:v>
                </c:pt>
                <c:pt idx="3319">
                  <c:v>0.03</c:v>
                </c:pt>
                <c:pt idx="3320">
                  <c:v>0.03</c:v>
                </c:pt>
                <c:pt idx="3321">
                  <c:v>0.27</c:v>
                </c:pt>
                <c:pt idx="3322">
                  <c:v>0</c:v>
                </c:pt>
                <c:pt idx="3323">
                  <c:v>0.39</c:v>
                </c:pt>
                <c:pt idx="3324">
                  <c:v>0.54</c:v>
                </c:pt>
                <c:pt idx="3325">
                  <c:v>0.72</c:v>
                </c:pt>
                <c:pt idx="3326">
                  <c:v>0.48</c:v>
                </c:pt>
                <c:pt idx="3327">
                  <c:v>0.75</c:v>
                </c:pt>
                <c:pt idx="3328">
                  <c:v>0.33</c:v>
                </c:pt>
                <c:pt idx="3329">
                  <c:v>0.39</c:v>
                </c:pt>
                <c:pt idx="3330">
                  <c:v>0.18</c:v>
                </c:pt>
                <c:pt idx="3331">
                  <c:v>0.09</c:v>
                </c:pt>
                <c:pt idx="3332">
                  <c:v>0.03</c:v>
                </c:pt>
                <c:pt idx="3333">
                  <c:v>0.18</c:v>
                </c:pt>
                <c:pt idx="3334">
                  <c:v>0.81</c:v>
                </c:pt>
                <c:pt idx="3335">
                  <c:v>0.75</c:v>
                </c:pt>
                <c:pt idx="3336">
                  <c:v>0.27</c:v>
                </c:pt>
                <c:pt idx="3337">
                  <c:v>0.06</c:v>
                </c:pt>
                <c:pt idx="3338">
                  <c:v>0.21</c:v>
                </c:pt>
                <c:pt idx="3339">
                  <c:v>0.56999999999999995</c:v>
                </c:pt>
                <c:pt idx="3340">
                  <c:v>0.45</c:v>
                </c:pt>
                <c:pt idx="3341">
                  <c:v>0.63</c:v>
                </c:pt>
                <c:pt idx="3342">
                  <c:v>0</c:v>
                </c:pt>
                <c:pt idx="3343">
                  <c:v>0.09</c:v>
                </c:pt>
                <c:pt idx="3344">
                  <c:v>0.6</c:v>
                </c:pt>
                <c:pt idx="3345">
                  <c:v>0.21</c:v>
                </c:pt>
                <c:pt idx="3346">
                  <c:v>0.87</c:v>
                </c:pt>
                <c:pt idx="3347">
                  <c:v>0.24</c:v>
                </c:pt>
                <c:pt idx="3348">
                  <c:v>0.27</c:v>
                </c:pt>
                <c:pt idx="3349">
                  <c:v>0.51</c:v>
                </c:pt>
                <c:pt idx="3350">
                  <c:v>0.24</c:v>
                </c:pt>
                <c:pt idx="3351">
                  <c:v>0.15</c:v>
                </c:pt>
                <c:pt idx="3352">
                  <c:v>0.15</c:v>
                </c:pt>
                <c:pt idx="3353">
                  <c:v>0.63</c:v>
                </c:pt>
                <c:pt idx="3354">
                  <c:v>0.69</c:v>
                </c:pt>
                <c:pt idx="3355">
                  <c:v>0.42</c:v>
                </c:pt>
                <c:pt idx="3356">
                  <c:v>0.36</c:v>
                </c:pt>
                <c:pt idx="3357">
                  <c:v>0.56999999999999995</c:v>
                </c:pt>
                <c:pt idx="3358">
                  <c:v>0.18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0.09</c:v>
                </c:pt>
                <c:pt idx="3363">
                  <c:v>0.06</c:v>
                </c:pt>
                <c:pt idx="3364">
                  <c:v>0.09</c:v>
                </c:pt>
                <c:pt idx="3365">
                  <c:v>0.03</c:v>
                </c:pt>
                <c:pt idx="3366">
                  <c:v>0.18</c:v>
                </c:pt>
                <c:pt idx="3367">
                  <c:v>0.12</c:v>
                </c:pt>
                <c:pt idx="3368">
                  <c:v>0.18</c:v>
                </c:pt>
                <c:pt idx="3369">
                  <c:v>0.42</c:v>
                </c:pt>
                <c:pt idx="3370">
                  <c:v>0.06</c:v>
                </c:pt>
                <c:pt idx="3371">
                  <c:v>0.09</c:v>
                </c:pt>
                <c:pt idx="3372">
                  <c:v>0.03</c:v>
                </c:pt>
                <c:pt idx="3373">
                  <c:v>0</c:v>
                </c:pt>
                <c:pt idx="3374">
                  <c:v>0.21</c:v>
                </c:pt>
                <c:pt idx="3375">
                  <c:v>0.06</c:v>
                </c:pt>
                <c:pt idx="3376">
                  <c:v>0.12</c:v>
                </c:pt>
                <c:pt idx="3377">
                  <c:v>0.03</c:v>
                </c:pt>
                <c:pt idx="3378">
                  <c:v>0</c:v>
                </c:pt>
                <c:pt idx="3379">
                  <c:v>0.24</c:v>
                </c:pt>
                <c:pt idx="3380">
                  <c:v>0.03</c:v>
                </c:pt>
                <c:pt idx="3381">
                  <c:v>0.03</c:v>
                </c:pt>
                <c:pt idx="3382">
                  <c:v>0.27</c:v>
                </c:pt>
                <c:pt idx="3383">
                  <c:v>0.24</c:v>
                </c:pt>
                <c:pt idx="3384">
                  <c:v>0.09</c:v>
                </c:pt>
                <c:pt idx="3385">
                  <c:v>0.06</c:v>
                </c:pt>
                <c:pt idx="3386">
                  <c:v>0.15</c:v>
                </c:pt>
                <c:pt idx="3387">
                  <c:v>0.06</c:v>
                </c:pt>
                <c:pt idx="3388">
                  <c:v>0.12</c:v>
                </c:pt>
                <c:pt idx="3389">
                  <c:v>0.24</c:v>
                </c:pt>
                <c:pt idx="3390">
                  <c:v>0.03</c:v>
                </c:pt>
                <c:pt idx="3391">
                  <c:v>0</c:v>
                </c:pt>
                <c:pt idx="3392">
                  <c:v>0.06</c:v>
                </c:pt>
                <c:pt idx="3393">
                  <c:v>0.21</c:v>
                </c:pt>
                <c:pt idx="3394">
                  <c:v>0.06</c:v>
                </c:pt>
                <c:pt idx="3395">
                  <c:v>0.06</c:v>
                </c:pt>
                <c:pt idx="3396">
                  <c:v>0.03</c:v>
                </c:pt>
                <c:pt idx="3397">
                  <c:v>0.09</c:v>
                </c:pt>
                <c:pt idx="3398">
                  <c:v>0</c:v>
                </c:pt>
                <c:pt idx="3399">
                  <c:v>0.12</c:v>
                </c:pt>
                <c:pt idx="3400">
                  <c:v>0.39</c:v>
                </c:pt>
                <c:pt idx="3401">
                  <c:v>0.09</c:v>
                </c:pt>
                <c:pt idx="3402">
                  <c:v>0.03</c:v>
                </c:pt>
                <c:pt idx="3403">
                  <c:v>0.09</c:v>
                </c:pt>
                <c:pt idx="3404">
                  <c:v>0</c:v>
                </c:pt>
                <c:pt idx="3405">
                  <c:v>0</c:v>
                </c:pt>
                <c:pt idx="3406">
                  <c:v>0</c:v>
                </c:pt>
                <c:pt idx="3407">
                  <c:v>0</c:v>
                </c:pt>
                <c:pt idx="3408">
                  <c:v>0</c:v>
                </c:pt>
                <c:pt idx="3409">
                  <c:v>0</c:v>
                </c:pt>
                <c:pt idx="3410">
                  <c:v>0</c:v>
                </c:pt>
                <c:pt idx="3411">
                  <c:v>0</c:v>
                </c:pt>
                <c:pt idx="3412">
                  <c:v>0</c:v>
                </c:pt>
                <c:pt idx="3413">
                  <c:v>0</c:v>
                </c:pt>
                <c:pt idx="3414">
                  <c:v>0</c:v>
                </c:pt>
                <c:pt idx="3415">
                  <c:v>0</c:v>
                </c:pt>
                <c:pt idx="3416">
                  <c:v>0</c:v>
                </c:pt>
                <c:pt idx="3417">
                  <c:v>0</c:v>
                </c:pt>
                <c:pt idx="3418">
                  <c:v>0</c:v>
                </c:pt>
                <c:pt idx="3419">
                  <c:v>0</c:v>
                </c:pt>
                <c:pt idx="3420">
                  <c:v>0</c:v>
                </c:pt>
                <c:pt idx="3421">
                  <c:v>0</c:v>
                </c:pt>
                <c:pt idx="3422">
                  <c:v>0</c:v>
                </c:pt>
                <c:pt idx="3423">
                  <c:v>0</c:v>
                </c:pt>
                <c:pt idx="3424">
                  <c:v>0</c:v>
                </c:pt>
                <c:pt idx="3425">
                  <c:v>0</c:v>
                </c:pt>
                <c:pt idx="3426">
                  <c:v>0</c:v>
                </c:pt>
                <c:pt idx="3427">
                  <c:v>0</c:v>
                </c:pt>
                <c:pt idx="3428">
                  <c:v>0</c:v>
                </c:pt>
                <c:pt idx="3429">
                  <c:v>0</c:v>
                </c:pt>
                <c:pt idx="3430">
                  <c:v>0</c:v>
                </c:pt>
                <c:pt idx="3431">
                  <c:v>0</c:v>
                </c:pt>
                <c:pt idx="3432">
                  <c:v>0</c:v>
                </c:pt>
                <c:pt idx="3433">
                  <c:v>0</c:v>
                </c:pt>
                <c:pt idx="3434">
                  <c:v>0</c:v>
                </c:pt>
                <c:pt idx="3435">
                  <c:v>0</c:v>
                </c:pt>
                <c:pt idx="3436">
                  <c:v>0</c:v>
                </c:pt>
                <c:pt idx="3437">
                  <c:v>0</c:v>
                </c:pt>
                <c:pt idx="3438">
                  <c:v>0</c:v>
                </c:pt>
                <c:pt idx="3439">
                  <c:v>0</c:v>
                </c:pt>
                <c:pt idx="3440">
                  <c:v>0</c:v>
                </c:pt>
                <c:pt idx="3441">
                  <c:v>0</c:v>
                </c:pt>
                <c:pt idx="3442">
                  <c:v>0</c:v>
                </c:pt>
                <c:pt idx="3443">
                  <c:v>0</c:v>
                </c:pt>
                <c:pt idx="3444">
                  <c:v>0</c:v>
                </c:pt>
                <c:pt idx="3445">
                  <c:v>0</c:v>
                </c:pt>
                <c:pt idx="3446">
                  <c:v>0</c:v>
                </c:pt>
                <c:pt idx="3447">
                  <c:v>0</c:v>
                </c:pt>
                <c:pt idx="3448">
                  <c:v>0</c:v>
                </c:pt>
                <c:pt idx="3449">
                  <c:v>0</c:v>
                </c:pt>
                <c:pt idx="3450">
                  <c:v>0</c:v>
                </c:pt>
                <c:pt idx="3451">
                  <c:v>0</c:v>
                </c:pt>
                <c:pt idx="3452">
                  <c:v>0</c:v>
                </c:pt>
                <c:pt idx="3453">
                  <c:v>0</c:v>
                </c:pt>
                <c:pt idx="3454">
                  <c:v>0</c:v>
                </c:pt>
                <c:pt idx="3455">
                  <c:v>0</c:v>
                </c:pt>
                <c:pt idx="3456">
                  <c:v>0</c:v>
                </c:pt>
                <c:pt idx="3457">
                  <c:v>0</c:v>
                </c:pt>
                <c:pt idx="3458">
                  <c:v>0</c:v>
                </c:pt>
                <c:pt idx="3459">
                  <c:v>0</c:v>
                </c:pt>
                <c:pt idx="3460">
                  <c:v>0</c:v>
                </c:pt>
                <c:pt idx="3461">
                  <c:v>0</c:v>
                </c:pt>
                <c:pt idx="3462">
                  <c:v>0</c:v>
                </c:pt>
                <c:pt idx="3463">
                  <c:v>0</c:v>
                </c:pt>
                <c:pt idx="3464">
                  <c:v>0</c:v>
                </c:pt>
                <c:pt idx="3465">
                  <c:v>0</c:v>
                </c:pt>
                <c:pt idx="3466">
                  <c:v>0</c:v>
                </c:pt>
                <c:pt idx="3467">
                  <c:v>0</c:v>
                </c:pt>
                <c:pt idx="3468">
                  <c:v>0</c:v>
                </c:pt>
                <c:pt idx="3469">
                  <c:v>0</c:v>
                </c:pt>
                <c:pt idx="3470">
                  <c:v>0</c:v>
                </c:pt>
                <c:pt idx="3471">
                  <c:v>0.03</c:v>
                </c:pt>
                <c:pt idx="3472">
                  <c:v>0</c:v>
                </c:pt>
                <c:pt idx="3473">
                  <c:v>0</c:v>
                </c:pt>
                <c:pt idx="3474">
                  <c:v>0</c:v>
                </c:pt>
                <c:pt idx="3475">
                  <c:v>0</c:v>
                </c:pt>
                <c:pt idx="3476">
                  <c:v>0</c:v>
                </c:pt>
                <c:pt idx="3477">
                  <c:v>0</c:v>
                </c:pt>
                <c:pt idx="3478">
                  <c:v>0</c:v>
                </c:pt>
                <c:pt idx="3479">
                  <c:v>0</c:v>
                </c:pt>
                <c:pt idx="3480">
                  <c:v>0.03</c:v>
                </c:pt>
                <c:pt idx="3481">
                  <c:v>0.03</c:v>
                </c:pt>
                <c:pt idx="3482">
                  <c:v>0.03</c:v>
                </c:pt>
                <c:pt idx="3483">
                  <c:v>0</c:v>
                </c:pt>
                <c:pt idx="3484">
                  <c:v>0</c:v>
                </c:pt>
                <c:pt idx="3485">
                  <c:v>0.03</c:v>
                </c:pt>
                <c:pt idx="3486">
                  <c:v>0</c:v>
                </c:pt>
                <c:pt idx="3487">
                  <c:v>0</c:v>
                </c:pt>
                <c:pt idx="3488">
                  <c:v>0</c:v>
                </c:pt>
                <c:pt idx="3489">
                  <c:v>0.03</c:v>
                </c:pt>
                <c:pt idx="3490">
                  <c:v>0</c:v>
                </c:pt>
                <c:pt idx="3491">
                  <c:v>0</c:v>
                </c:pt>
                <c:pt idx="3492">
                  <c:v>0.03</c:v>
                </c:pt>
                <c:pt idx="3493">
                  <c:v>0</c:v>
                </c:pt>
                <c:pt idx="3494">
                  <c:v>0.03</c:v>
                </c:pt>
                <c:pt idx="3495">
                  <c:v>0</c:v>
                </c:pt>
                <c:pt idx="3496">
                  <c:v>0.03</c:v>
                </c:pt>
                <c:pt idx="3497">
                  <c:v>0.03</c:v>
                </c:pt>
                <c:pt idx="3498">
                  <c:v>0</c:v>
                </c:pt>
                <c:pt idx="3499">
                  <c:v>0.03</c:v>
                </c:pt>
                <c:pt idx="3500">
                  <c:v>0.03</c:v>
                </c:pt>
                <c:pt idx="3501">
                  <c:v>0</c:v>
                </c:pt>
                <c:pt idx="3502">
                  <c:v>0.03</c:v>
                </c:pt>
                <c:pt idx="3503">
                  <c:v>0.03</c:v>
                </c:pt>
                <c:pt idx="3504">
                  <c:v>0.03</c:v>
                </c:pt>
                <c:pt idx="3505">
                  <c:v>0.03</c:v>
                </c:pt>
                <c:pt idx="3506">
                  <c:v>0.03</c:v>
                </c:pt>
                <c:pt idx="3507">
                  <c:v>0.03</c:v>
                </c:pt>
                <c:pt idx="3508">
                  <c:v>0.09</c:v>
                </c:pt>
                <c:pt idx="3509">
                  <c:v>0.27</c:v>
                </c:pt>
                <c:pt idx="3510">
                  <c:v>0.48</c:v>
                </c:pt>
                <c:pt idx="3511">
                  <c:v>0.33</c:v>
                </c:pt>
                <c:pt idx="3512">
                  <c:v>0.3</c:v>
                </c:pt>
                <c:pt idx="3513">
                  <c:v>0.3</c:v>
                </c:pt>
                <c:pt idx="3514">
                  <c:v>0.24</c:v>
                </c:pt>
                <c:pt idx="3515">
                  <c:v>0.6</c:v>
                </c:pt>
                <c:pt idx="3516">
                  <c:v>0.27</c:v>
                </c:pt>
                <c:pt idx="3517">
                  <c:v>0.33</c:v>
                </c:pt>
                <c:pt idx="3518">
                  <c:v>0.33</c:v>
                </c:pt>
                <c:pt idx="3519">
                  <c:v>0.24</c:v>
                </c:pt>
                <c:pt idx="3520">
                  <c:v>0.27</c:v>
                </c:pt>
                <c:pt idx="3521">
                  <c:v>0.33</c:v>
                </c:pt>
                <c:pt idx="3522">
                  <c:v>0.45</c:v>
                </c:pt>
                <c:pt idx="3523">
                  <c:v>0.36</c:v>
                </c:pt>
                <c:pt idx="3524">
                  <c:v>0.3</c:v>
                </c:pt>
                <c:pt idx="3525">
                  <c:v>0.24</c:v>
                </c:pt>
                <c:pt idx="3526">
                  <c:v>0.54</c:v>
                </c:pt>
                <c:pt idx="3527">
                  <c:v>0.3</c:v>
                </c:pt>
                <c:pt idx="3528">
                  <c:v>0.51</c:v>
                </c:pt>
                <c:pt idx="3529">
                  <c:v>0.3</c:v>
                </c:pt>
                <c:pt idx="3530">
                  <c:v>0.42</c:v>
                </c:pt>
                <c:pt idx="3531">
                  <c:v>0.51</c:v>
                </c:pt>
                <c:pt idx="3532">
                  <c:v>0.56999999999999995</c:v>
                </c:pt>
                <c:pt idx="3533">
                  <c:v>0.51</c:v>
                </c:pt>
                <c:pt idx="3534">
                  <c:v>0.27</c:v>
                </c:pt>
                <c:pt idx="3535">
                  <c:v>0.18</c:v>
                </c:pt>
                <c:pt idx="3536">
                  <c:v>0.33</c:v>
                </c:pt>
                <c:pt idx="3537">
                  <c:v>0.12</c:v>
                </c:pt>
                <c:pt idx="3538">
                  <c:v>0.15</c:v>
                </c:pt>
                <c:pt idx="3539">
                  <c:v>0.51</c:v>
                </c:pt>
                <c:pt idx="3540">
                  <c:v>0.15</c:v>
                </c:pt>
                <c:pt idx="3541">
                  <c:v>0.48</c:v>
                </c:pt>
                <c:pt idx="3542">
                  <c:v>0.24</c:v>
                </c:pt>
                <c:pt idx="3543">
                  <c:v>0.12</c:v>
                </c:pt>
                <c:pt idx="3544">
                  <c:v>0.09</c:v>
                </c:pt>
                <c:pt idx="3545">
                  <c:v>0.12</c:v>
                </c:pt>
                <c:pt idx="3546">
                  <c:v>0.12</c:v>
                </c:pt>
                <c:pt idx="3547">
                  <c:v>0.12</c:v>
                </c:pt>
                <c:pt idx="3548">
                  <c:v>0.06</c:v>
                </c:pt>
                <c:pt idx="3549">
                  <c:v>0.24</c:v>
                </c:pt>
                <c:pt idx="3550">
                  <c:v>0.15</c:v>
                </c:pt>
                <c:pt idx="3551">
                  <c:v>0.09</c:v>
                </c:pt>
                <c:pt idx="3552">
                  <c:v>0.12</c:v>
                </c:pt>
                <c:pt idx="3553">
                  <c:v>0.54</c:v>
                </c:pt>
                <c:pt idx="3554">
                  <c:v>0.56999999999999995</c:v>
                </c:pt>
                <c:pt idx="3555">
                  <c:v>0.15</c:v>
                </c:pt>
                <c:pt idx="3556">
                  <c:v>0.21</c:v>
                </c:pt>
                <c:pt idx="3557">
                  <c:v>0.18</c:v>
                </c:pt>
                <c:pt idx="3558">
                  <c:v>0.18</c:v>
                </c:pt>
                <c:pt idx="3559">
                  <c:v>0.48</c:v>
                </c:pt>
                <c:pt idx="3560">
                  <c:v>0.09</c:v>
                </c:pt>
                <c:pt idx="3561">
                  <c:v>0.45</c:v>
                </c:pt>
                <c:pt idx="3562">
                  <c:v>0.24</c:v>
                </c:pt>
                <c:pt idx="3563">
                  <c:v>0.56999999999999995</c:v>
                </c:pt>
                <c:pt idx="3564">
                  <c:v>0.18</c:v>
                </c:pt>
                <c:pt idx="3565">
                  <c:v>0.24</c:v>
                </c:pt>
                <c:pt idx="3566">
                  <c:v>0.48</c:v>
                </c:pt>
                <c:pt idx="3567">
                  <c:v>0.09</c:v>
                </c:pt>
                <c:pt idx="3568">
                  <c:v>0.15</c:v>
                </c:pt>
                <c:pt idx="3569">
                  <c:v>0.12</c:v>
                </c:pt>
                <c:pt idx="3570">
                  <c:v>0.06</c:v>
                </c:pt>
                <c:pt idx="3571">
                  <c:v>0.06</c:v>
                </c:pt>
                <c:pt idx="3572">
                  <c:v>0.06</c:v>
                </c:pt>
                <c:pt idx="3573">
                  <c:v>0.03</c:v>
                </c:pt>
                <c:pt idx="3574">
                  <c:v>0.06</c:v>
                </c:pt>
                <c:pt idx="3575">
                  <c:v>0.99</c:v>
                </c:pt>
                <c:pt idx="3576">
                  <c:v>0.15</c:v>
                </c:pt>
                <c:pt idx="3577">
                  <c:v>0.09</c:v>
                </c:pt>
                <c:pt idx="3578">
                  <c:v>0.06</c:v>
                </c:pt>
                <c:pt idx="3579">
                  <c:v>0.03</c:v>
                </c:pt>
                <c:pt idx="3580">
                  <c:v>0.03</c:v>
                </c:pt>
                <c:pt idx="3581">
                  <c:v>0</c:v>
                </c:pt>
                <c:pt idx="3582">
                  <c:v>0.06</c:v>
                </c:pt>
                <c:pt idx="3583">
                  <c:v>0.09</c:v>
                </c:pt>
                <c:pt idx="3584">
                  <c:v>0.24</c:v>
                </c:pt>
                <c:pt idx="3585">
                  <c:v>0.12</c:v>
                </c:pt>
                <c:pt idx="3586">
                  <c:v>0.06</c:v>
                </c:pt>
                <c:pt idx="3587">
                  <c:v>0.03</c:v>
                </c:pt>
                <c:pt idx="3588">
                  <c:v>0.12</c:v>
                </c:pt>
                <c:pt idx="3589">
                  <c:v>0.09</c:v>
                </c:pt>
                <c:pt idx="3590">
                  <c:v>0.06</c:v>
                </c:pt>
                <c:pt idx="3591">
                  <c:v>0.06</c:v>
                </c:pt>
                <c:pt idx="3592">
                  <c:v>0</c:v>
                </c:pt>
                <c:pt idx="3593">
                  <c:v>0.06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0.15</c:v>
                </c:pt>
                <c:pt idx="3598">
                  <c:v>0</c:v>
                </c:pt>
                <c:pt idx="3599">
                  <c:v>0.09</c:v>
                </c:pt>
                <c:pt idx="3600">
                  <c:v>0.12</c:v>
                </c:pt>
                <c:pt idx="3601">
                  <c:v>0.09</c:v>
                </c:pt>
                <c:pt idx="3602">
                  <c:v>0.21</c:v>
                </c:pt>
                <c:pt idx="3603">
                  <c:v>1.17</c:v>
                </c:pt>
                <c:pt idx="3604">
                  <c:v>0.75</c:v>
                </c:pt>
                <c:pt idx="3605">
                  <c:v>0.24</c:v>
                </c:pt>
                <c:pt idx="3606">
                  <c:v>0.18</c:v>
                </c:pt>
                <c:pt idx="3607">
                  <c:v>0.12</c:v>
                </c:pt>
                <c:pt idx="3608">
                  <c:v>0.06</c:v>
                </c:pt>
                <c:pt idx="3609">
                  <c:v>0.33</c:v>
                </c:pt>
                <c:pt idx="3610">
                  <c:v>0.33</c:v>
                </c:pt>
                <c:pt idx="3611">
                  <c:v>0.3</c:v>
                </c:pt>
                <c:pt idx="3612">
                  <c:v>0.09</c:v>
                </c:pt>
                <c:pt idx="3613">
                  <c:v>0.12</c:v>
                </c:pt>
                <c:pt idx="3614">
                  <c:v>0.33</c:v>
                </c:pt>
                <c:pt idx="3615">
                  <c:v>0.15</c:v>
                </c:pt>
                <c:pt idx="3616">
                  <c:v>0.15</c:v>
                </c:pt>
                <c:pt idx="3617">
                  <c:v>0.21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0.96</c:v>
                </c:pt>
                <c:pt idx="3622">
                  <c:v>0.93</c:v>
                </c:pt>
                <c:pt idx="3623">
                  <c:v>0.51</c:v>
                </c:pt>
                <c:pt idx="3624">
                  <c:v>0.75</c:v>
                </c:pt>
                <c:pt idx="3625">
                  <c:v>0.12</c:v>
                </c:pt>
                <c:pt idx="3626">
                  <c:v>0.06</c:v>
                </c:pt>
                <c:pt idx="3627">
                  <c:v>0.39</c:v>
                </c:pt>
                <c:pt idx="3628">
                  <c:v>0.36</c:v>
                </c:pt>
                <c:pt idx="3629">
                  <c:v>0.12</c:v>
                </c:pt>
                <c:pt idx="3630">
                  <c:v>0.21</c:v>
                </c:pt>
                <c:pt idx="3631">
                  <c:v>0.3</c:v>
                </c:pt>
                <c:pt idx="3632">
                  <c:v>0</c:v>
                </c:pt>
                <c:pt idx="3633">
                  <c:v>0.27</c:v>
                </c:pt>
                <c:pt idx="3634">
                  <c:v>1.26</c:v>
                </c:pt>
                <c:pt idx="3635">
                  <c:v>0.03</c:v>
                </c:pt>
                <c:pt idx="3636">
                  <c:v>0.06</c:v>
                </c:pt>
                <c:pt idx="3637">
                  <c:v>0</c:v>
                </c:pt>
                <c:pt idx="3638">
                  <c:v>0.03</c:v>
                </c:pt>
                <c:pt idx="3639">
                  <c:v>0.3</c:v>
                </c:pt>
                <c:pt idx="3640">
                  <c:v>0</c:v>
                </c:pt>
                <c:pt idx="3641">
                  <c:v>0.09</c:v>
                </c:pt>
                <c:pt idx="3642">
                  <c:v>0.27</c:v>
                </c:pt>
                <c:pt idx="3643">
                  <c:v>0.24</c:v>
                </c:pt>
                <c:pt idx="3644">
                  <c:v>0.45</c:v>
                </c:pt>
                <c:pt idx="3645">
                  <c:v>0.48</c:v>
                </c:pt>
                <c:pt idx="3646">
                  <c:v>0.15</c:v>
                </c:pt>
                <c:pt idx="3647">
                  <c:v>0.12</c:v>
                </c:pt>
                <c:pt idx="3648">
                  <c:v>0.33</c:v>
                </c:pt>
                <c:pt idx="3649">
                  <c:v>0.03</c:v>
                </c:pt>
                <c:pt idx="3650">
                  <c:v>0.12</c:v>
                </c:pt>
                <c:pt idx="3651">
                  <c:v>0.56999999999999995</c:v>
                </c:pt>
                <c:pt idx="3652">
                  <c:v>0.48</c:v>
                </c:pt>
                <c:pt idx="3653">
                  <c:v>0.12</c:v>
                </c:pt>
                <c:pt idx="3654">
                  <c:v>0.27</c:v>
                </c:pt>
                <c:pt idx="3655">
                  <c:v>0.24</c:v>
                </c:pt>
                <c:pt idx="3656">
                  <c:v>0</c:v>
                </c:pt>
                <c:pt idx="3657">
                  <c:v>0</c:v>
                </c:pt>
                <c:pt idx="3658">
                  <c:v>0.06</c:v>
                </c:pt>
                <c:pt idx="3659">
                  <c:v>0.03</c:v>
                </c:pt>
                <c:pt idx="3660">
                  <c:v>0.03</c:v>
                </c:pt>
                <c:pt idx="3661">
                  <c:v>0.27</c:v>
                </c:pt>
                <c:pt idx="3662">
                  <c:v>0.06</c:v>
                </c:pt>
                <c:pt idx="3663">
                  <c:v>0.24</c:v>
                </c:pt>
                <c:pt idx="3664">
                  <c:v>0</c:v>
                </c:pt>
                <c:pt idx="3665">
                  <c:v>0.09</c:v>
                </c:pt>
                <c:pt idx="3666">
                  <c:v>0.3</c:v>
                </c:pt>
                <c:pt idx="3667">
                  <c:v>0.33</c:v>
                </c:pt>
                <c:pt idx="3668">
                  <c:v>0.06</c:v>
                </c:pt>
                <c:pt idx="3669">
                  <c:v>0.06</c:v>
                </c:pt>
                <c:pt idx="3670">
                  <c:v>0</c:v>
                </c:pt>
                <c:pt idx="3671">
                  <c:v>0.12</c:v>
                </c:pt>
                <c:pt idx="3672">
                  <c:v>0</c:v>
                </c:pt>
                <c:pt idx="3673">
                  <c:v>0.63</c:v>
                </c:pt>
                <c:pt idx="3674">
                  <c:v>0.21</c:v>
                </c:pt>
                <c:pt idx="3675">
                  <c:v>0.09</c:v>
                </c:pt>
                <c:pt idx="3676">
                  <c:v>0.09</c:v>
                </c:pt>
                <c:pt idx="3677">
                  <c:v>0.03</c:v>
                </c:pt>
                <c:pt idx="3678">
                  <c:v>0.03</c:v>
                </c:pt>
                <c:pt idx="3679">
                  <c:v>0.27</c:v>
                </c:pt>
                <c:pt idx="3680">
                  <c:v>0.09</c:v>
                </c:pt>
                <c:pt idx="3681">
                  <c:v>0.15</c:v>
                </c:pt>
                <c:pt idx="3682">
                  <c:v>0.06</c:v>
                </c:pt>
                <c:pt idx="3683">
                  <c:v>0.06</c:v>
                </c:pt>
                <c:pt idx="3684">
                  <c:v>0</c:v>
                </c:pt>
                <c:pt idx="3685">
                  <c:v>0.51</c:v>
                </c:pt>
                <c:pt idx="3686">
                  <c:v>0.12</c:v>
                </c:pt>
                <c:pt idx="3687">
                  <c:v>0.06</c:v>
                </c:pt>
                <c:pt idx="3688">
                  <c:v>0</c:v>
                </c:pt>
                <c:pt idx="3689">
                  <c:v>0.03</c:v>
                </c:pt>
                <c:pt idx="3690">
                  <c:v>0.39</c:v>
                </c:pt>
                <c:pt idx="3691">
                  <c:v>0.03</c:v>
                </c:pt>
                <c:pt idx="3692">
                  <c:v>0.03</c:v>
                </c:pt>
                <c:pt idx="3693">
                  <c:v>0.09</c:v>
                </c:pt>
                <c:pt idx="3694">
                  <c:v>0.03</c:v>
                </c:pt>
                <c:pt idx="3695">
                  <c:v>0.06</c:v>
                </c:pt>
                <c:pt idx="3696">
                  <c:v>0.06</c:v>
                </c:pt>
                <c:pt idx="3697">
                  <c:v>0.03</c:v>
                </c:pt>
                <c:pt idx="3698">
                  <c:v>0.21</c:v>
                </c:pt>
                <c:pt idx="3699">
                  <c:v>0</c:v>
                </c:pt>
                <c:pt idx="3700">
                  <c:v>0.21</c:v>
                </c:pt>
                <c:pt idx="3701">
                  <c:v>0.12</c:v>
                </c:pt>
                <c:pt idx="3702">
                  <c:v>0.03</c:v>
                </c:pt>
                <c:pt idx="3703">
                  <c:v>0.27</c:v>
                </c:pt>
                <c:pt idx="3704">
                  <c:v>0.06</c:v>
                </c:pt>
                <c:pt idx="3705">
                  <c:v>0</c:v>
                </c:pt>
                <c:pt idx="3706">
                  <c:v>0.48</c:v>
                </c:pt>
                <c:pt idx="3707">
                  <c:v>0.69</c:v>
                </c:pt>
                <c:pt idx="3708">
                  <c:v>0.56999999999999995</c:v>
                </c:pt>
                <c:pt idx="3709">
                  <c:v>0.09</c:v>
                </c:pt>
                <c:pt idx="3710">
                  <c:v>0</c:v>
                </c:pt>
                <c:pt idx="3711">
                  <c:v>0.24</c:v>
                </c:pt>
                <c:pt idx="3712">
                  <c:v>0.15</c:v>
                </c:pt>
                <c:pt idx="3713">
                  <c:v>0.48</c:v>
                </c:pt>
                <c:pt idx="3714">
                  <c:v>0.15</c:v>
                </c:pt>
                <c:pt idx="3715">
                  <c:v>0.3</c:v>
                </c:pt>
                <c:pt idx="3716">
                  <c:v>0.21</c:v>
                </c:pt>
                <c:pt idx="3717">
                  <c:v>0.24</c:v>
                </c:pt>
                <c:pt idx="3718">
                  <c:v>0.06</c:v>
                </c:pt>
                <c:pt idx="3719">
                  <c:v>0.03</c:v>
                </c:pt>
                <c:pt idx="3720">
                  <c:v>0.45</c:v>
                </c:pt>
                <c:pt idx="3721">
                  <c:v>0.03</c:v>
                </c:pt>
                <c:pt idx="3722">
                  <c:v>0.15</c:v>
                </c:pt>
                <c:pt idx="3723">
                  <c:v>0.06</c:v>
                </c:pt>
                <c:pt idx="3724">
                  <c:v>0</c:v>
                </c:pt>
                <c:pt idx="3725">
                  <c:v>0.03</c:v>
                </c:pt>
                <c:pt idx="3726">
                  <c:v>0.09</c:v>
                </c:pt>
                <c:pt idx="3727">
                  <c:v>0.06</c:v>
                </c:pt>
                <c:pt idx="3728">
                  <c:v>0.18</c:v>
                </c:pt>
                <c:pt idx="3729">
                  <c:v>0.03</c:v>
                </c:pt>
                <c:pt idx="3730">
                  <c:v>0</c:v>
                </c:pt>
                <c:pt idx="3731">
                  <c:v>0.24</c:v>
                </c:pt>
                <c:pt idx="3732">
                  <c:v>0.18</c:v>
                </c:pt>
                <c:pt idx="3733">
                  <c:v>0.03</c:v>
                </c:pt>
                <c:pt idx="3734">
                  <c:v>0.12</c:v>
                </c:pt>
                <c:pt idx="3735">
                  <c:v>0.06</c:v>
                </c:pt>
                <c:pt idx="3736">
                  <c:v>0.06</c:v>
                </c:pt>
                <c:pt idx="3737">
                  <c:v>0.15</c:v>
                </c:pt>
                <c:pt idx="3738">
                  <c:v>0.18</c:v>
                </c:pt>
                <c:pt idx="3739">
                  <c:v>0.66</c:v>
                </c:pt>
                <c:pt idx="3740">
                  <c:v>0.87</c:v>
                </c:pt>
                <c:pt idx="3741">
                  <c:v>0.12</c:v>
                </c:pt>
                <c:pt idx="3742">
                  <c:v>0</c:v>
                </c:pt>
                <c:pt idx="3743">
                  <c:v>0.06</c:v>
                </c:pt>
                <c:pt idx="3744">
                  <c:v>0.09</c:v>
                </c:pt>
                <c:pt idx="3745">
                  <c:v>0.12</c:v>
                </c:pt>
                <c:pt idx="3746">
                  <c:v>0.03</c:v>
                </c:pt>
                <c:pt idx="3747">
                  <c:v>0.12</c:v>
                </c:pt>
                <c:pt idx="3748">
                  <c:v>0.24</c:v>
                </c:pt>
                <c:pt idx="3749">
                  <c:v>0.48</c:v>
                </c:pt>
                <c:pt idx="3750">
                  <c:v>0.6</c:v>
                </c:pt>
                <c:pt idx="3751">
                  <c:v>0.48</c:v>
                </c:pt>
                <c:pt idx="3752">
                  <c:v>0.24</c:v>
                </c:pt>
                <c:pt idx="3753">
                  <c:v>0.56999999999999995</c:v>
                </c:pt>
                <c:pt idx="3754">
                  <c:v>0.36</c:v>
                </c:pt>
                <c:pt idx="3755">
                  <c:v>0.06</c:v>
                </c:pt>
                <c:pt idx="3756">
                  <c:v>0.27</c:v>
                </c:pt>
                <c:pt idx="3757">
                  <c:v>0.27</c:v>
                </c:pt>
                <c:pt idx="3758">
                  <c:v>0.12</c:v>
                </c:pt>
                <c:pt idx="3759">
                  <c:v>0.81</c:v>
                </c:pt>
                <c:pt idx="3760">
                  <c:v>0.81</c:v>
                </c:pt>
                <c:pt idx="3761">
                  <c:v>0.75</c:v>
                </c:pt>
                <c:pt idx="3762">
                  <c:v>0.12</c:v>
                </c:pt>
                <c:pt idx="3763">
                  <c:v>0.12</c:v>
                </c:pt>
                <c:pt idx="3764">
                  <c:v>0.09</c:v>
                </c:pt>
                <c:pt idx="3765">
                  <c:v>0.6</c:v>
                </c:pt>
                <c:pt idx="3766">
                  <c:v>0.42</c:v>
                </c:pt>
                <c:pt idx="3767">
                  <c:v>0.63</c:v>
                </c:pt>
                <c:pt idx="3768">
                  <c:v>0.48</c:v>
                </c:pt>
                <c:pt idx="3769">
                  <c:v>0.63</c:v>
                </c:pt>
                <c:pt idx="3770">
                  <c:v>0.6</c:v>
                </c:pt>
                <c:pt idx="3771">
                  <c:v>0.66</c:v>
                </c:pt>
                <c:pt idx="3772">
                  <c:v>0.81</c:v>
                </c:pt>
                <c:pt idx="3773">
                  <c:v>0.33</c:v>
                </c:pt>
                <c:pt idx="3774">
                  <c:v>0.63</c:v>
                </c:pt>
                <c:pt idx="3775">
                  <c:v>0.09</c:v>
                </c:pt>
                <c:pt idx="3776">
                  <c:v>0.09</c:v>
                </c:pt>
                <c:pt idx="3777">
                  <c:v>0.15</c:v>
                </c:pt>
                <c:pt idx="3778">
                  <c:v>0.12</c:v>
                </c:pt>
                <c:pt idx="3779">
                  <c:v>0</c:v>
                </c:pt>
                <c:pt idx="3780">
                  <c:v>0.03</c:v>
                </c:pt>
                <c:pt idx="3781">
                  <c:v>0</c:v>
                </c:pt>
                <c:pt idx="3782">
                  <c:v>0</c:v>
                </c:pt>
                <c:pt idx="3783">
                  <c:v>0.27</c:v>
                </c:pt>
                <c:pt idx="3784">
                  <c:v>0.03</c:v>
                </c:pt>
                <c:pt idx="3785">
                  <c:v>0.42</c:v>
                </c:pt>
                <c:pt idx="3786">
                  <c:v>0.42</c:v>
                </c:pt>
                <c:pt idx="3787">
                  <c:v>0.24</c:v>
                </c:pt>
                <c:pt idx="3788">
                  <c:v>0.24</c:v>
                </c:pt>
                <c:pt idx="3789">
                  <c:v>0.56999999999999995</c:v>
                </c:pt>
                <c:pt idx="3790">
                  <c:v>0.09</c:v>
                </c:pt>
                <c:pt idx="3791">
                  <c:v>0.27</c:v>
                </c:pt>
                <c:pt idx="3792">
                  <c:v>0.33</c:v>
                </c:pt>
                <c:pt idx="3793">
                  <c:v>0</c:v>
                </c:pt>
                <c:pt idx="3794">
                  <c:v>0.15</c:v>
                </c:pt>
                <c:pt idx="3795">
                  <c:v>0.48</c:v>
                </c:pt>
                <c:pt idx="3796">
                  <c:v>0.27</c:v>
                </c:pt>
                <c:pt idx="3797">
                  <c:v>0.3</c:v>
                </c:pt>
                <c:pt idx="3798">
                  <c:v>0.54</c:v>
                </c:pt>
                <c:pt idx="3799">
                  <c:v>0.09</c:v>
                </c:pt>
                <c:pt idx="3800">
                  <c:v>0.15</c:v>
                </c:pt>
                <c:pt idx="3801">
                  <c:v>0.12</c:v>
                </c:pt>
                <c:pt idx="3802">
                  <c:v>0.39</c:v>
                </c:pt>
                <c:pt idx="3803">
                  <c:v>0.36</c:v>
                </c:pt>
                <c:pt idx="3804">
                  <c:v>0.27</c:v>
                </c:pt>
                <c:pt idx="3805">
                  <c:v>0.56999999999999995</c:v>
                </c:pt>
                <c:pt idx="3806">
                  <c:v>0.48</c:v>
                </c:pt>
                <c:pt idx="3807">
                  <c:v>0.06</c:v>
                </c:pt>
                <c:pt idx="3808">
                  <c:v>0</c:v>
                </c:pt>
                <c:pt idx="3809">
                  <c:v>0.21</c:v>
                </c:pt>
                <c:pt idx="3810">
                  <c:v>0.24</c:v>
                </c:pt>
                <c:pt idx="3811">
                  <c:v>0.21</c:v>
                </c:pt>
                <c:pt idx="3812">
                  <c:v>0.87</c:v>
                </c:pt>
                <c:pt idx="3813">
                  <c:v>0.42</c:v>
                </c:pt>
                <c:pt idx="3814">
                  <c:v>0.06</c:v>
                </c:pt>
                <c:pt idx="3815">
                  <c:v>0.3</c:v>
                </c:pt>
                <c:pt idx="3816">
                  <c:v>0.48</c:v>
                </c:pt>
                <c:pt idx="3817">
                  <c:v>0.63</c:v>
                </c:pt>
                <c:pt idx="3818">
                  <c:v>0.3</c:v>
                </c:pt>
                <c:pt idx="3819">
                  <c:v>0.27</c:v>
                </c:pt>
                <c:pt idx="3820">
                  <c:v>0.27</c:v>
                </c:pt>
                <c:pt idx="3821">
                  <c:v>0.12</c:v>
                </c:pt>
                <c:pt idx="3822">
                  <c:v>0.24</c:v>
                </c:pt>
                <c:pt idx="3823">
                  <c:v>0.27</c:v>
                </c:pt>
                <c:pt idx="3824">
                  <c:v>0.06</c:v>
                </c:pt>
                <c:pt idx="3825">
                  <c:v>0.24</c:v>
                </c:pt>
                <c:pt idx="3826">
                  <c:v>0.24</c:v>
                </c:pt>
                <c:pt idx="3827">
                  <c:v>0.24</c:v>
                </c:pt>
                <c:pt idx="3828">
                  <c:v>0.78</c:v>
                </c:pt>
                <c:pt idx="3829">
                  <c:v>0.21</c:v>
                </c:pt>
                <c:pt idx="3830">
                  <c:v>0.15</c:v>
                </c:pt>
                <c:pt idx="3831">
                  <c:v>0.09</c:v>
                </c:pt>
                <c:pt idx="3832">
                  <c:v>0.24</c:v>
                </c:pt>
                <c:pt idx="3833">
                  <c:v>0.63</c:v>
                </c:pt>
                <c:pt idx="3834">
                  <c:v>0.84</c:v>
                </c:pt>
                <c:pt idx="3835">
                  <c:v>0.27</c:v>
                </c:pt>
                <c:pt idx="3836">
                  <c:v>0.33</c:v>
                </c:pt>
                <c:pt idx="3837">
                  <c:v>0.03</c:v>
                </c:pt>
                <c:pt idx="3838">
                  <c:v>0.33</c:v>
                </c:pt>
                <c:pt idx="3839">
                  <c:v>0.27</c:v>
                </c:pt>
                <c:pt idx="3840">
                  <c:v>0.45</c:v>
                </c:pt>
                <c:pt idx="3841">
                  <c:v>0.06</c:v>
                </c:pt>
                <c:pt idx="3842">
                  <c:v>0.09</c:v>
                </c:pt>
                <c:pt idx="3843">
                  <c:v>0.03</c:v>
                </c:pt>
                <c:pt idx="3844">
                  <c:v>0.03</c:v>
                </c:pt>
                <c:pt idx="3845">
                  <c:v>0.09</c:v>
                </c:pt>
                <c:pt idx="3846">
                  <c:v>0.09</c:v>
                </c:pt>
                <c:pt idx="3847">
                  <c:v>0.03</c:v>
                </c:pt>
                <c:pt idx="3848">
                  <c:v>0.09</c:v>
                </c:pt>
                <c:pt idx="3849">
                  <c:v>0.3</c:v>
                </c:pt>
                <c:pt idx="3850">
                  <c:v>0.06</c:v>
                </c:pt>
                <c:pt idx="3851">
                  <c:v>0.03</c:v>
                </c:pt>
                <c:pt idx="3852">
                  <c:v>0.12</c:v>
                </c:pt>
                <c:pt idx="3853">
                  <c:v>0.03</c:v>
                </c:pt>
                <c:pt idx="3854">
                  <c:v>0.18</c:v>
                </c:pt>
                <c:pt idx="3855">
                  <c:v>0.39</c:v>
                </c:pt>
                <c:pt idx="3856">
                  <c:v>0.06</c:v>
                </c:pt>
                <c:pt idx="3857">
                  <c:v>0.24</c:v>
                </c:pt>
                <c:pt idx="3858">
                  <c:v>0.27</c:v>
                </c:pt>
                <c:pt idx="3859">
                  <c:v>0.06</c:v>
                </c:pt>
                <c:pt idx="3860">
                  <c:v>0.45</c:v>
                </c:pt>
                <c:pt idx="3861">
                  <c:v>0.09</c:v>
                </c:pt>
                <c:pt idx="3862">
                  <c:v>0.6</c:v>
                </c:pt>
                <c:pt idx="3863">
                  <c:v>0.27</c:v>
                </c:pt>
                <c:pt idx="3864">
                  <c:v>0.27</c:v>
                </c:pt>
                <c:pt idx="3865">
                  <c:v>0.09</c:v>
                </c:pt>
                <c:pt idx="3866">
                  <c:v>0.06</c:v>
                </c:pt>
                <c:pt idx="3867">
                  <c:v>0.06</c:v>
                </c:pt>
                <c:pt idx="3868">
                  <c:v>0.15</c:v>
                </c:pt>
                <c:pt idx="3869">
                  <c:v>0.18</c:v>
                </c:pt>
                <c:pt idx="3870">
                  <c:v>0.06</c:v>
                </c:pt>
                <c:pt idx="3871">
                  <c:v>0.09</c:v>
                </c:pt>
                <c:pt idx="3872">
                  <c:v>0.63</c:v>
                </c:pt>
                <c:pt idx="3873">
                  <c:v>0</c:v>
                </c:pt>
                <c:pt idx="3874">
                  <c:v>0.56999999999999995</c:v>
                </c:pt>
                <c:pt idx="3875">
                  <c:v>0.3</c:v>
                </c:pt>
                <c:pt idx="3876">
                  <c:v>0.15</c:v>
                </c:pt>
                <c:pt idx="3877">
                  <c:v>0.63</c:v>
                </c:pt>
                <c:pt idx="3878">
                  <c:v>0.36</c:v>
                </c:pt>
                <c:pt idx="3879">
                  <c:v>0.06</c:v>
                </c:pt>
                <c:pt idx="3880">
                  <c:v>0.09</c:v>
                </c:pt>
                <c:pt idx="3881">
                  <c:v>0.33</c:v>
                </c:pt>
                <c:pt idx="3882">
                  <c:v>0.03</c:v>
                </c:pt>
                <c:pt idx="3883">
                  <c:v>0</c:v>
                </c:pt>
                <c:pt idx="3884">
                  <c:v>0.15</c:v>
                </c:pt>
                <c:pt idx="3885">
                  <c:v>0</c:v>
                </c:pt>
                <c:pt idx="3886">
                  <c:v>0.21</c:v>
                </c:pt>
                <c:pt idx="3887">
                  <c:v>0</c:v>
                </c:pt>
                <c:pt idx="3888">
                  <c:v>0.09</c:v>
                </c:pt>
                <c:pt idx="3889">
                  <c:v>0.03</c:v>
                </c:pt>
                <c:pt idx="3890">
                  <c:v>0.15</c:v>
                </c:pt>
                <c:pt idx="3891">
                  <c:v>0.06</c:v>
                </c:pt>
                <c:pt idx="3892">
                  <c:v>0.15</c:v>
                </c:pt>
                <c:pt idx="3893">
                  <c:v>0.3</c:v>
                </c:pt>
                <c:pt idx="3894">
                  <c:v>0.03</c:v>
                </c:pt>
                <c:pt idx="3895">
                  <c:v>0</c:v>
                </c:pt>
                <c:pt idx="3896">
                  <c:v>0.06</c:v>
                </c:pt>
                <c:pt idx="3897">
                  <c:v>0.06</c:v>
                </c:pt>
                <c:pt idx="3898">
                  <c:v>0.09</c:v>
                </c:pt>
                <c:pt idx="3899">
                  <c:v>0.06</c:v>
                </c:pt>
                <c:pt idx="3900">
                  <c:v>0</c:v>
                </c:pt>
                <c:pt idx="3901">
                  <c:v>0.03</c:v>
                </c:pt>
                <c:pt idx="3902">
                  <c:v>0</c:v>
                </c:pt>
                <c:pt idx="3903">
                  <c:v>0</c:v>
                </c:pt>
                <c:pt idx="3904">
                  <c:v>0.3</c:v>
                </c:pt>
                <c:pt idx="3905">
                  <c:v>0.6</c:v>
                </c:pt>
                <c:pt idx="3906">
                  <c:v>0.56999999999999995</c:v>
                </c:pt>
                <c:pt idx="3907">
                  <c:v>0.27</c:v>
                </c:pt>
                <c:pt idx="3908">
                  <c:v>0.06</c:v>
                </c:pt>
                <c:pt idx="3909">
                  <c:v>0.3</c:v>
                </c:pt>
                <c:pt idx="3910">
                  <c:v>0.09</c:v>
                </c:pt>
                <c:pt idx="3911">
                  <c:v>0.12</c:v>
                </c:pt>
                <c:pt idx="3912">
                  <c:v>0.06</c:v>
                </c:pt>
                <c:pt idx="3913">
                  <c:v>0.15</c:v>
                </c:pt>
                <c:pt idx="3914">
                  <c:v>0.27</c:v>
                </c:pt>
                <c:pt idx="3915">
                  <c:v>0.33</c:v>
                </c:pt>
                <c:pt idx="3916">
                  <c:v>0.48</c:v>
                </c:pt>
                <c:pt idx="3917">
                  <c:v>0</c:v>
                </c:pt>
                <c:pt idx="3918">
                  <c:v>0.06</c:v>
                </c:pt>
                <c:pt idx="3919">
                  <c:v>0.15</c:v>
                </c:pt>
                <c:pt idx="3920">
                  <c:v>0.12</c:v>
                </c:pt>
                <c:pt idx="3921">
                  <c:v>0.09</c:v>
                </c:pt>
                <c:pt idx="3922">
                  <c:v>0.12</c:v>
                </c:pt>
                <c:pt idx="3923">
                  <c:v>0.12</c:v>
                </c:pt>
                <c:pt idx="3924">
                  <c:v>0.09</c:v>
                </c:pt>
                <c:pt idx="3925">
                  <c:v>0</c:v>
                </c:pt>
                <c:pt idx="3926">
                  <c:v>0.12</c:v>
                </c:pt>
                <c:pt idx="3927">
                  <c:v>0.06</c:v>
                </c:pt>
                <c:pt idx="3928">
                  <c:v>0</c:v>
                </c:pt>
                <c:pt idx="3929">
                  <c:v>0</c:v>
                </c:pt>
                <c:pt idx="3930">
                  <c:v>0.06</c:v>
                </c:pt>
                <c:pt idx="3931">
                  <c:v>0.15</c:v>
                </c:pt>
                <c:pt idx="3932">
                  <c:v>0.18</c:v>
                </c:pt>
                <c:pt idx="3933">
                  <c:v>0.24</c:v>
                </c:pt>
                <c:pt idx="3934">
                  <c:v>0.54</c:v>
                </c:pt>
                <c:pt idx="3935">
                  <c:v>0</c:v>
                </c:pt>
                <c:pt idx="3936">
                  <c:v>0</c:v>
                </c:pt>
                <c:pt idx="3937">
                  <c:v>0.06</c:v>
                </c:pt>
                <c:pt idx="3938">
                  <c:v>0</c:v>
                </c:pt>
                <c:pt idx="3939">
                  <c:v>0</c:v>
                </c:pt>
                <c:pt idx="3940">
                  <c:v>0</c:v>
                </c:pt>
                <c:pt idx="3941">
                  <c:v>0</c:v>
                </c:pt>
                <c:pt idx="3942">
                  <c:v>0</c:v>
                </c:pt>
                <c:pt idx="3943">
                  <c:v>0</c:v>
                </c:pt>
                <c:pt idx="3944">
                  <c:v>0</c:v>
                </c:pt>
                <c:pt idx="3945">
                  <c:v>0</c:v>
                </c:pt>
                <c:pt idx="3946">
                  <c:v>0</c:v>
                </c:pt>
                <c:pt idx="3947">
                  <c:v>0</c:v>
                </c:pt>
                <c:pt idx="3948">
                  <c:v>0</c:v>
                </c:pt>
                <c:pt idx="3949">
                  <c:v>0</c:v>
                </c:pt>
                <c:pt idx="3950">
                  <c:v>0</c:v>
                </c:pt>
                <c:pt idx="3951">
                  <c:v>0</c:v>
                </c:pt>
                <c:pt idx="3952">
                  <c:v>0</c:v>
                </c:pt>
                <c:pt idx="3953">
                  <c:v>0</c:v>
                </c:pt>
                <c:pt idx="3954">
                  <c:v>0</c:v>
                </c:pt>
                <c:pt idx="3955">
                  <c:v>0</c:v>
                </c:pt>
                <c:pt idx="3956">
                  <c:v>0</c:v>
                </c:pt>
                <c:pt idx="3957">
                  <c:v>0</c:v>
                </c:pt>
                <c:pt idx="3958">
                  <c:v>0</c:v>
                </c:pt>
                <c:pt idx="3959">
                  <c:v>0</c:v>
                </c:pt>
                <c:pt idx="3960">
                  <c:v>0</c:v>
                </c:pt>
                <c:pt idx="3961">
                  <c:v>0</c:v>
                </c:pt>
                <c:pt idx="3962">
                  <c:v>0</c:v>
                </c:pt>
                <c:pt idx="3963">
                  <c:v>0</c:v>
                </c:pt>
                <c:pt idx="3964">
                  <c:v>0</c:v>
                </c:pt>
                <c:pt idx="3965">
                  <c:v>0</c:v>
                </c:pt>
                <c:pt idx="3966">
                  <c:v>0</c:v>
                </c:pt>
                <c:pt idx="3967">
                  <c:v>0</c:v>
                </c:pt>
                <c:pt idx="3968">
                  <c:v>0</c:v>
                </c:pt>
                <c:pt idx="3969">
                  <c:v>0</c:v>
                </c:pt>
                <c:pt idx="3970">
                  <c:v>0</c:v>
                </c:pt>
                <c:pt idx="3971">
                  <c:v>0</c:v>
                </c:pt>
                <c:pt idx="3972">
                  <c:v>0</c:v>
                </c:pt>
                <c:pt idx="3973">
                  <c:v>0</c:v>
                </c:pt>
                <c:pt idx="3974">
                  <c:v>0</c:v>
                </c:pt>
                <c:pt idx="3975">
                  <c:v>0</c:v>
                </c:pt>
                <c:pt idx="3976">
                  <c:v>0</c:v>
                </c:pt>
                <c:pt idx="3977">
                  <c:v>0</c:v>
                </c:pt>
                <c:pt idx="3978">
                  <c:v>0</c:v>
                </c:pt>
                <c:pt idx="3979">
                  <c:v>0</c:v>
                </c:pt>
                <c:pt idx="3980">
                  <c:v>0</c:v>
                </c:pt>
                <c:pt idx="3981">
                  <c:v>0</c:v>
                </c:pt>
                <c:pt idx="3982">
                  <c:v>0</c:v>
                </c:pt>
                <c:pt idx="3983">
                  <c:v>0</c:v>
                </c:pt>
                <c:pt idx="3984">
                  <c:v>0</c:v>
                </c:pt>
                <c:pt idx="3985">
                  <c:v>0</c:v>
                </c:pt>
                <c:pt idx="3986">
                  <c:v>0.06</c:v>
                </c:pt>
                <c:pt idx="3987">
                  <c:v>0</c:v>
                </c:pt>
                <c:pt idx="3988">
                  <c:v>0</c:v>
                </c:pt>
                <c:pt idx="3989">
                  <c:v>0</c:v>
                </c:pt>
                <c:pt idx="3990">
                  <c:v>0</c:v>
                </c:pt>
                <c:pt idx="3991">
                  <c:v>0</c:v>
                </c:pt>
                <c:pt idx="3992">
                  <c:v>0</c:v>
                </c:pt>
                <c:pt idx="3993">
                  <c:v>0</c:v>
                </c:pt>
                <c:pt idx="3994">
                  <c:v>0</c:v>
                </c:pt>
                <c:pt idx="3995">
                  <c:v>0</c:v>
                </c:pt>
                <c:pt idx="3996">
                  <c:v>0</c:v>
                </c:pt>
                <c:pt idx="3997">
                  <c:v>0.06</c:v>
                </c:pt>
                <c:pt idx="3998">
                  <c:v>0</c:v>
                </c:pt>
                <c:pt idx="3999">
                  <c:v>0</c:v>
                </c:pt>
                <c:pt idx="4000">
                  <c:v>0</c:v>
                </c:pt>
                <c:pt idx="4001">
                  <c:v>0</c:v>
                </c:pt>
                <c:pt idx="4002">
                  <c:v>0</c:v>
                </c:pt>
                <c:pt idx="4003">
                  <c:v>0</c:v>
                </c:pt>
                <c:pt idx="4004">
                  <c:v>0</c:v>
                </c:pt>
                <c:pt idx="4005">
                  <c:v>0</c:v>
                </c:pt>
                <c:pt idx="4006">
                  <c:v>0</c:v>
                </c:pt>
                <c:pt idx="4007">
                  <c:v>0.03</c:v>
                </c:pt>
                <c:pt idx="4008">
                  <c:v>0</c:v>
                </c:pt>
                <c:pt idx="4009">
                  <c:v>0</c:v>
                </c:pt>
                <c:pt idx="4010">
                  <c:v>0</c:v>
                </c:pt>
                <c:pt idx="4011">
                  <c:v>0</c:v>
                </c:pt>
                <c:pt idx="4012">
                  <c:v>0.03</c:v>
                </c:pt>
                <c:pt idx="4013">
                  <c:v>0</c:v>
                </c:pt>
                <c:pt idx="4014">
                  <c:v>0</c:v>
                </c:pt>
                <c:pt idx="4015">
                  <c:v>0</c:v>
                </c:pt>
                <c:pt idx="4016">
                  <c:v>0</c:v>
                </c:pt>
                <c:pt idx="4017">
                  <c:v>0</c:v>
                </c:pt>
                <c:pt idx="4018">
                  <c:v>0</c:v>
                </c:pt>
                <c:pt idx="4019">
                  <c:v>0</c:v>
                </c:pt>
                <c:pt idx="4020">
                  <c:v>0</c:v>
                </c:pt>
                <c:pt idx="4021">
                  <c:v>0.03</c:v>
                </c:pt>
                <c:pt idx="4022">
                  <c:v>0</c:v>
                </c:pt>
                <c:pt idx="4023">
                  <c:v>0</c:v>
                </c:pt>
                <c:pt idx="4024">
                  <c:v>0</c:v>
                </c:pt>
                <c:pt idx="4025">
                  <c:v>0.03</c:v>
                </c:pt>
                <c:pt idx="4026">
                  <c:v>0.03</c:v>
                </c:pt>
                <c:pt idx="4027">
                  <c:v>0.03</c:v>
                </c:pt>
                <c:pt idx="4028">
                  <c:v>0</c:v>
                </c:pt>
                <c:pt idx="4029">
                  <c:v>0</c:v>
                </c:pt>
                <c:pt idx="4030">
                  <c:v>0</c:v>
                </c:pt>
                <c:pt idx="4031">
                  <c:v>0</c:v>
                </c:pt>
                <c:pt idx="4032">
                  <c:v>0</c:v>
                </c:pt>
                <c:pt idx="4033">
                  <c:v>0.03</c:v>
                </c:pt>
                <c:pt idx="4034">
                  <c:v>0.03</c:v>
                </c:pt>
                <c:pt idx="4035">
                  <c:v>0</c:v>
                </c:pt>
                <c:pt idx="4036">
                  <c:v>0.03</c:v>
                </c:pt>
                <c:pt idx="4037">
                  <c:v>0</c:v>
                </c:pt>
                <c:pt idx="4038">
                  <c:v>0</c:v>
                </c:pt>
                <c:pt idx="4039">
                  <c:v>0.03</c:v>
                </c:pt>
                <c:pt idx="4040">
                  <c:v>0</c:v>
                </c:pt>
                <c:pt idx="4041">
                  <c:v>0</c:v>
                </c:pt>
                <c:pt idx="4042">
                  <c:v>0</c:v>
                </c:pt>
                <c:pt idx="4043">
                  <c:v>0</c:v>
                </c:pt>
                <c:pt idx="4044">
                  <c:v>0</c:v>
                </c:pt>
                <c:pt idx="4045">
                  <c:v>0</c:v>
                </c:pt>
                <c:pt idx="4046">
                  <c:v>0</c:v>
                </c:pt>
                <c:pt idx="4047">
                  <c:v>0</c:v>
                </c:pt>
                <c:pt idx="4048">
                  <c:v>0</c:v>
                </c:pt>
                <c:pt idx="4049">
                  <c:v>0</c:v>
                </c:pt>
                <c:pt idx="4050">
                  <c:v>0.03</c:v>
                </c:pt>
                <c:pt idx="4051">
                  <c:v>0.03</c:v>
                </c:pt>
                <c:pt idx="4052">
                  <c:v>0</c:v>
                </c:pt>
                <c:pt idx="4053">
                  <c:v>0.03</c:v>
                </c:pt>
                <c:pt idx="4054">
                  <c:v>0.03</c:v>
                </c:pt>
                <c:pt idx="4055">
                  <c:v>0</c:v>
                </c:pt>
                <c:pt idx="4056">
                  <c:v>0</c:v>
                </c:pt>
                <c:pt idx="4057">
                  <c:v>0.03</c:v>
                </c:pt>
                <c:pt idx="4058">
                  <c:v>0.03</c:v>
                </c:pt>
                <c:pt idx="4059">
                  <c:v>0.03</c:v>
                </c:pt>
                <c:pt idx="4060">
                  <c:v>0</c:v>
                </c:pt>
                <c:pt idx="4061">
                  <c:v>0</c:v>
                </c:pt>
                <c:pt idx="4062">
                  <c:v>0</c:v>
                </c:pt>
                <c:pt idx="4063">
                  <c:v>0</c:v>
                </c:pt>
                <c:pt idx="4064">
                  <c:v>0.03</c:v>
                </c:pt>
                <c:pt idx="4065">
                  <c:v>0.03</c:v>
                </c:pt>
                <c:pt idx="4066">
                  <c:v>0</c:v>
                </c:pt>
                <c:pt idx="4067">
                  <c:v>0</c:v>
                </c:pt>
                <c:pt idx="4068">
                  <c:v>0</c:v>
                </c:pt>
                <c:pt idx="4069">
                  <c:v>0</c:v>
                </c:pt>
                <c:pt idx="4070">
                  <c:v>0.03</c:v>
                </c:pt>
                <c:pt idx="4071">
                  <c:v>0</c:v>
                </c:pt>
                <c:pt idx="4072">
                  <c:v>0.03</c:v>
                </c:pt>
                <c:pt idx="4073">
                  <c:v>0</c:v>
                </c:pt>
                <c:pt idx="4074">
                  <c:v>0.03</c:v>
                </c:pt>
                <c:pt idx="4075">
                  <c:v>0.03</c:v>
                </c:pt>
                <c:pt idx="4076">
                  <c:v>0.03</c:v>
                </c:pt>
                <c:pt idx="4077">
                  <c:v>0</c:v>
                </c:pt>
                <c:pt idx="4078">
                  <c:v>0.03</c:v>
                </c:pt>
                <c:pt idx="4079">
                  <c:v>0</c:v>
                </c:pt>
                <c:pt idx="4080">
                  <c:v>0</c:v>
                </c:pt>
                <c:pt idx="4081">
                  <c:v>0.03</c:v>
                </c:pt>
                <c:pt idx="4082">
                  <c:v>0.03</c:v>
                </c:pt>
                <c:pt idx="4083">
                  <c:v>0</c:v>
                </c:pt>
                <c:pt idx="4084">
                  <c:v>0.03</c:v>
                </c:pt>
                <c:pt idx="4085">
                  <c:v>0.03</c:v>
                </c:pt>
                <c:pt idx="4086">
                  <c:v>0</c:v>
                </c:pt>
                <c:pt idx="4087">
                  <c:v>0.03</c:v>
                </c:pt>
                <c:pt idx="4088">
                  <c:v>0</c:v>
                </c:pt>
                <c:pt idx="4089">
                  <c:v>0</c:v>
                </c:pt>
                <c:pt idx="4090">
                  <c:v>0</c:v>
                </c:pt>
                <c:pt idx="4091">
                  <c:v>0.03</c:v>
                </c:pt>
                <c:pt idx="4092">
                  <c:v>0.03</c:v>
                </c:pt>
                <c:pt idx="4093">
                  <c:v>0</c:v>
                </c:pt>
                <c:pt idx="4094">
                  <c:v>0</c:v>
                </c:pt>
                <c:pt idx="4095">
                  <c:v>0.03</c:v>
                </c:pt>
                <c:pt idx="4096">
                  <c:v>0</c:v>
                </c:pt>
                <c:pt idx="4097">
                  <c:v>0</c:v>
                </c:pt>
                <c:pt idx="4098">
                  <c:v>0.03</c:v>
                </c:pt>
                <c:pt idx="4099">
                  <c:v>0.03</c:v>
                </c:pt>
                <c:pt idx="4100">
                  <c:v>0</c:v>
                </c:pt>
                <c:pt idx="4101">
                  <c:v>0.03</c:v>
                </c:pt>
                <c:pt idx="4102">
                  <c:v>0.03</c:v>
                </c:pt>
                <c:pt idx="4103">
                  <c:v>0.03</c:v>
                </c:pt>
                <c:pt idx="4104">
                  <c:v>0.03</c:v>
                </c:pt>
                <c:pt idx="4105">
                  <c:v>0</c:v>
                </c:pt>
                <c:pt idx="4106">
                  <c:v>0.03</c:v>
                </c:pt>
                <c:pt idx="4107">
                  <c:v>0.03</c:v>
                </c:pt>
                <c:pt idx="4108">
                  <c:v>0.03</c:v>
                </c:pt>
                <c:pt idx="4109">
                  <c:v>0.03</c:v>
                </c:pt>
                <c:pt idx="4110">
                  <c:v>0</c:v>
                </c:pt>
                <c:pt idx="4111">
                  <c:v>0</c:v>
                </c:pt>
                <c:pt idx="4112">
                  <c:v>0</c:v>
                </c:pt>
                <c:pt idx="4113">
                  <c:v>0</c:v>
                </c:pt>
                <c:pt idx="4114">
                  <c:v>0</c:v>
                </c:pt>
                <c:pt idx="4115">
                  <c:v>0.03</c:v>
                </c:pt>
                <c:pt idx="4116">
                  <c:v>0.03</c:v>
                </c:pt>
                <c:pt idx="4117">
                  <c:v>0.09</c:v>
                </c:pt>
                <c:pt idx="4118">
                  <c:v>0</c:v>
                </c:pt>
                <c:pt idx="4119">
                  <c:v>0.03</c:v>
                </c:pt>
                <c:pt idx="4120">
                  <c:v>0.03</c:v>
                </c:pt>
                <c:pt idx="4121">
                  <c:v>0.03</c:v>
                </c:pt>
                <c:pt idx="4122">
                  <c:v>0</c:v>
                </c:pt>
                <c:pt idx="4123">
                  <c:v>0.03</c:v>
                </c:pt>
                <c:pt idx="4124">
                  <c:v>0.03</c:v>
                </c:pt>
                <c:pt idx="4125">
                  <c:v>0.03</c:v>
                </c:pt>
                <c:pt idx="4126">
                  <c:v>0.03</c:v>
                </c:pt>
                <c:pt idx="4127">
                  <c:v>0.03</c:v>
                </c:pt>
                <c:pt idx="4128">
                  <c:v>0</c:v>
                </c:pt>
                <c:pt idx="4129">
                  <c:v>0.03</c:v>
                </c:pt>
                <c:pt idx="4130">
                  <c:v>0.03</c:v>
                </c:pt>
                <c:pt idx="4131">
                  <c:v>0</c:v>
                </c:pt>
                <c:pt idx="4132">
                  <c:v>0</c:v>
                </c:pt>
                <c:pt idx="4133">
                  <c:v>0</c:v>
                </c:pt>
                <c:pt idx="4134">
                  <c:v>0</c:v>
                </c:pt>
                <c:pt idx="4135">
                  <c:v>0.03</c:v>
                </c:pt>
                <c:pt idx="4136">
                  <c:v>0.03</c:v>
                </c:pt>
                <c:pt idx="4137">
                  <c:v>0</c:v>
                </c:pt>
                <c:pt idx="4138">
                  <c:v>0</c:v>
                </c:pt>
                <c:pt idx="4139">
                  <c:v>0</c:v>
                </c:pt>
                <c:pt idx="4140">
                  <c:v>0.03</c:v>
                </c:pt>
                <c:pt idx="4141">
                  <c:v>0.03</c:v>
                </c:pt>
                <c:pt idx="4142">
                  <c:v>0.03</c:v>
                </c:pt>
                <c:pt idx="4143">
                  <c:v>0</c:v>
                </c:pt>
                <c:pt idx="4144">
                  <c:v>0</c:v>
                </c:pt>
                <c:pt idx="4145">
                  <c:v>0</c:v>
                </c:pt>
                <c:pt idx="4146">
                  <c:v>0.03</c:v>
                </c:pt>
                <c:pt idx="4147">
                  <c:v>0.03</c:v>
                </c:pt>
                <c:pt idx="4148">
                  <c:v>0</c:v>
                </c:pt>
                <c:pt idx="4149">
                  <c:v>0</c:v>
                </c:pt>
                <c:pt idx="4150">
                  <c:v>0</c:v>
                </c:pt>
                <c:pt idx="4151">
                  <c:v>0.03</c:v>
                </c:pt>
                <c:pt idx="4152">
                  <c:v>0.03</c:v>
                </c:pt>
                <c:pt idx="4153">
                  <c:v>0.03</c:v>
                </c:pt>
                <c:pt idx="4154">
                  <c:v>0</c:v>
                </c:pt>
                <c:pt idx="4155">
                  <c:v>0</c:v>
                </c:pt>
                <c:pt idx="4156">
                  <c:v>0.03</c:v>
                </c:pt>
                <c:pt idx="4157">
                  <c:v>0</c:v>
                </c:pt>
                <c:pt idx="4158">
                  <c:v>0</c:v>
                </c:pt>
                <c:pt idx="4159">
                  <c:v>0.03</c:v>
                </c:pt>
                <c:pt idx="4160">
                  <c:v>0.03</c:v>
                </c:pt>
                <c:pt idx="4161">
                  <c:v>0.03</c:v>
                </c:pt>
                <c:pt idx="4162">
                  <c:v>0</c:v>
                </c:pt>
                <c:pt idx="4163">
                  <c:v>0</c:v>
                </c:pt>
                <c:pt idx="4164">
                  <c:v>0</c:v>
                </c:pt>
                <c:pt idx="4165">
                  <c:v>0.03</c:v>
                </c:pt>
                <c:pt idx="4166">
                  <c:v>0</c:v>
                </c:pt>
                <c:pt idx="4167">
                  <c:v>0.03</c:v>
                </c:pt>
                <c:pt idx="4168">
                  <c:v>0.03</c:v>
                </c:pt>
                <c:pt idx="4169">
                  <c:v>0.03</c:v>
                </c:pt>
                <c:pt idx="4170">
                  <c:v>0</c:v>
                </c:pt>
                <c:pt idx="4171">
                  <c:v>0.03</c:v>
                </c:pt>
                <c:pt idx="4172">
                  <c:v>0</c:v>
                </c:pt>
                <c:pt idx="4173">
                  <c:v>0</c:v>
                </c:pt>
                <c:pt idx="4174">
                  <c:v>0.03</c:v>
                </c:pt>
                <c:pt idx="4175">
                  <c:v>0</c:v>
                </c:pt>
                <c:pt idx="4176">
                  <c:v>0</c:v>
                </c:pt>
                <c:pt idx="4177">
                  <c:v>0.03</c:v>
                </c:pt>
                <c:pt idx="4178">
                  <c:v>0.03</c:v>
                </c:pt>
                <c:pt idx="4179">
                  <c:v>0</c:v>
                </c:pt>
                <c:pt idx="4180">
                  <c:v>0.03</c:v>
                </c:pt>
                <c:pt idx="4181">
                  <c:v>0</c:v>
                </c:pt>
                <c:pt idx="4182">
                  <c:v>0.03</c:v>
                </c:pt>
                <c:pt idx="4183">
                  <c:v>0.03</c:v>
                </c:pt>
                <c:pt idx="4184">
                  <c:v>0</c:v>
                </c:pt>
                <c:pt idx="4185">
                  <c:v>0.03</c:v>
                </c:pt>
                <c:pt idx="4186">
                  <c:v>0.03</c:v>
                </c:pt>
                <c:pt idx="4187">
                  <c:v>0.03</c:v>
                </c:pt>
                <c:pt idx="4188">
                  <c:v>0</c:v>
                </c:pt>
                <c:pt idx="4189">
                  <c:v>0.03</c:v>
                </c:pt>
                <c:pt idx="4190">
                  <c:v>0</c:v>
                </c:pt>
                <c:pt idx="4191">
                  <c:v>0</c:v>
                </c:pt>
                <c:pt idx="4192">
                  <c:v>0</c:v>
                </c:pt>
                <c:pt idx="4193">
                  <c:v>0</c:v>
                </c:pt>
                <c:pt idx="4194">
                  <c:v>0.03</c:v>
                </c:pt>
                <c:pt idx="4195">
                  <c:v>0</c:v>
                </c:pt>
                <c:pt idx="4196">
                  <c:v>0</c:v>
                </c:pt>
                <c:pt idx="4197">
                  <c:v>0</c:v>
                </c:pt>
                <c:pt idx="4198">
                  <c:v>0.03</c:v>
                </c:pt>
                <c:pt idx="4199">
                  <c:v>0.03</c:v>
                </c:pt>
                <c:pt idx="4200">
                  <c:v>0.03</c:v>
                </c:pt>
                <c:pt idx="4201">
                  <c:v>0.03</c:v>
                </c:pt>
                <c:pt idx="4202">
                  <c:v>0.03</c:v>
                </c:pt>
                <c:pt idx="4203">
                  <c:v>0.03</c:v>
                </c:pt>
                <c:pt idx="4204">
                  <c:v>0</c:v>
                </c:pt>
                <c:pt idx="4205">
                  <c:v>0.03</c:v>
                </c:pt>
                <c:pt idx="4206">
                  <c:v>0.03</c:v>
                </c:pt>
                <c:pt idx="4207">
                  <c:v>0.03</c:v>
                </c:pt>
                <c:pt idx="4208">
                  <c:v>0</c:v>
                </c:pt>
                <c:pt idx="4209">
                  <c:v>0</c:v>
                </c:pt>
                <c:pt idx="4210">
                  <c:v>0.03</c:v>
                </c:pt>
                <c:pt idx="4211">
                  <c:v>0.03</c:v>
                </c:pt>
                <c:pt idx="4212">
                  <c:v>0</c:v>
                </c:pt>
                <c:pt idx="4213">
                  <c:v>0.03</c:v>
                </c:pt>
                <c:pt idx="4214">
                  <c:v>0</c:v>
                </c:pt>
                <c:pt idx="4215">
                  <c:v>0.03</c:v>
                </c:pt>
                <c:pt idx="4216">
                  <c:v>0</c:v>
                </c:pt>
                <c:pt idx="4217">
                  <c:v>0</c:v>
                </c:pt>
                <c:pt idx="4218">
                  <c:v>0.03</c:v>
                </c:pt>
                <c:pt idx="4219">
                  <c:v>0</c:v>
                </c:pt>
                <c:pt idx="4220">
                  <c:v>0.03</c:v>
                </c:pt>
                <c:pt idx="4221">
                  <c:v>0</c:v>
                </c:pt>
                <c:pt idx="4222">
                  <c:v>0</c:v>
                </c:pt>
                <c:pt idx="4223">
                  <c:v>0</c:v>
                </c:pt>
                <c:pt idx="4224">
                  <c:v>0.03</c:v>
                </c:pt>
                <c:pt idx="4225">
                  <c:v>0</c:v>
                </c:pt>
                <c:pt idx="4226">
                  <c:v>0</c:v>
                </c:pt>
                <c:pt idx="4227">
                  <c:v>0.03</c:v>
                </c:pt>
                <c:pt idx="4228">
                  <c:v>0.03</c:v>
                </c:pt>
                <c:pt idx="4229">
                  <c:v>0.03</c:v>
                </c:pt>
                <c:pt idx="4230">
                  <c:v>0</c:v>
                </c:pt>
                <c:pt idx="4231">
                  <c:v>0.03</c:v>
                </c:pt>
                <c:pt idx="4232">
                  <c:v>0.03</c:v>
                </c:pt>
                <c:pt idx="4233">
                  <c:v>0.03</c:v>
                </c:pt>
                <c:pt idx="4234">
                  <c:v>0</c:v>
                </c:pt>
                <c:pt idx="4235">
                  <c:v>0</c:v>
                </c:pt>
                <c:pt idx="4236">
                  <c:v>0.03</c:v>
                </c:pt>
                <c:pt idx="4237">
                  <c:v>0.09</c:v>
                </c:pt>
                <c:pt idx="4238">
                  <c:v>0.03</c:v>
                </c:pt>
                <c:pt idx="4239">
                  <c:v>0.03</c:v>
                </c:pt>
                <c:pt idx="4240">
                  <c:v>0</c:v>
                </c:pt>
                <c:pt idx="4241">
                  <c:v>0.03</c:v>
                </c:pt>
                <c:pt idx="4242">
                  <c:v>0.03</c:v>
                </c:pt>
                <c:pt idx="4243">
                  <c:v>0.03</c:v>
                </c:pt>
                <c:pt idx="4244">
                  <c:v>0.03</c:v>
                </c:pt>
                <c:pt idx="4245">
                  <c:v>0</c:v>
                </c:pt>
                <c:pt idx="4246">
                  <c:v>0</c:v>
                </c:pt>
                <c:pt idx="4247">
                  <c:v>0.03</c:v>
                </c:pt>
                <c:pt idx="4248">
                  <c:v>0.03</c:v>
                </c:pt>
                <c:pt idx="4249">
                  <c:v>0.03</c:v>
                </c:pt>
                <c:pt idx="4250">
                  <c:v>0</c:v>
                </c:pt>
                <c:pt idx="4251">
                  <c:v>0</c:v>
                </c:pt>
                <c:pt idx="4252">
                  <c:v>0</c:v>
                </c:pt>
                <c:pt idx="4253">
                  <c:v>0.03</c:v>
                </c:pt>
                <c:pt idx="4254">
                  <c:v>0.03</c:v>
                </c:pt>
                <c:pt idx="4255">
                  <c:v>0</c:v>
                </c:pt>
                <c:pt idx="4256">
                  <c:v>0</c:v>
                </c:pt>
                <c:pt idx="4257">
                  <c:v>0.03</c:v>
                </c:pt>
                <c:pt idx="4258">
                  <c:v>0</c:v>
                </c:pt>
                <c:pt idx="4259">
                  <c:v>0.03</c:v>
                </c:pt>
                <c:pt idx="4260">
                  <c:v>0.03</c:v>
                </c:pt>
                <c:pt idx="4261">
                  <c:v>0</c:v>
                </c:pt>
                <c:pt idx="4262">
                  <c:v>0</c:v>
                </c:pt>
                <c:pt idx="4263">
                  <c:v>0</c:v>
                </c:pt>
                <c:pt idx="4264">
                  <c:v>0.03</c:v>
                </c:pt>
                <c:pt idx="4265">
                  <c:v>0</c:v>
                </c:pt>
                <c:pt idx="4266">
                  <c:v>0</c:v>
                </c:pt>
                <c:pt idx="4267">
                  <c:v>0</c:v>
                </c:pt>
                <c:pt idx="4268">
                  <c:v>0</c:v>
                </c:pt>
                <c:pt idx="4269">
                  <c:v>0.03</c:v>
                </c:pt>
                <c:pt idx="4270">
                  <c:v>0</c:v>
                </c:pt>
                <c:pt idx="4271">
                  <c:v>0</c:v>
                </c:pt>
                <c:pt idx="4272">
                  <c:v>0.03</c:v>
                </c:pt>
                <c:pt idx="4273">
                  <c:v>0</c:v>
                </c:pt>
                <c:pt idx="4274">
                  <c:v>0</c:v>
                </c:pt>
                <c:pt idx="4275">
                  <c:v>0.03</c:v>
                </c:pt>
                <c:pt idx="4276">
                  <c:v>0.03</c:v>
                </c:pt>
                <c:pt idx="4277">
                  <c:v>0.03</c:v>
                </c:pt>
                <c:pt idx="4278">
                  <c:v>0</c:v>
                </c:pt>
                <c:pt idx="4279">
                  <c:v>0</c:v>
                </c:pt>
                <c:pt idx="4280">
                  <c:v>0.03</c:v>
                </c:pt>
                <c:pt idx="4281">
                  <c:v>0.03</c:v>
                </c:pt>
                <c:pt idx="4282">
                  <c:v>0</c:v>
                </c:pt>
                <c:pt idx="4283">
                  <c:v>0.03</c:v>
                </c:pt>
                <c:pt idx="4284">
                  <c:v>0</c:v>
                </c:pt>
                <c:pt idx="4285">
                  <c:v>0.03</c:v>
                </c:pt>
                <c:pt idx="4286">
                  <c:v>0.03</c:v>
                </c:pt>
                <c:pt idx="4287">
                  <c:v>0</c:v>
                </c:pt>
                <c:pt idx="4288">
                  <c:v>0.03</c:v>
                </c:pt>
                <c:pt idx="4289">
                  <c:v>0</c:v>
                </c:pt>
                <c:pt idx="4290">
                  <c:v>0.03</c:v>
                </c:pt>
                <c:pt idx="4291">
                  <c:v>0</c:v>
                </c:pt>
                <c:pt idx="4292">
                  <c:v>0.03</c:v>
                </c:pt>
                <c:pt idx="4293">
                  <c:v>0</c:v>
                </c:pt>
                <c:pt idx="4294">
                  <c:v>0</c:v>
                </c:pt>
                <c:pt idx="4295">
                  <c:v>0</c:v>
                </c:pt>
                <c:pt idx="4296">
                  <c:v>0</c:v>
                </c:pt>
                <c:pt idx="4297">
                  <c:v>0</c:v>
                </c:pt>
                <c:pt idx="4298">
                  <c:v>0.03</c:v>
                </c:pt>
                <c:pt idx="4299">
                  <c:v>0.03</c:v>
                </c:pt>
                <c:pt idx="4300">
                  <c:v>0</c:v>
                </c:pt>
                <c:pt idx="4301">
                  <c:v>0.03</c:v>
                </c:pt>
                <c:pt idx="4302">
                  <c:v>0</c:v>
                </c:pt>
                <c:pt idx="4303">
                  <c:v>0.03</c:v>
                </c:pt>
                <c:pt idx="4304">
                  <c:v>0</c:v>
                </c:pt>
                <c:pt idx="4305">
                  <c:v>0.03</c:v>
                </c:pt>
                <c:pt idx="4306">
                  <c:v>0.03</c:v>
                </c:pt>
                <c:pt idx="4307">
                  <c:v>0</c:v>
                </c:pt>
                <c:pt idx="4308">
                  <c:v>0.03</c:v>
                </c:pt>
                <c:pt idx="4309">
                  <c:v>0.03</c:v>
                </c:pt>
                <c:pt idx="4310">
                  <c:v>0</c:v>
                </c:pt>
                <c:pt idx="4311">
                  <c:v>0</c:v>
                </c:pt>
                <c:pt idx="4312">
                  <c:v>0.03</c:v>
                </c:pt>
                <c:pt idx="4313">
                  <c:v>0.03</c:v>
                </c:pt>
                <c:pt idx="4314">
                  <c:v>0.03</c:v>
                </c:pt>
                <c:pt idx="4315">
                  <c:v>0.03</c:v>
                </c:pt>
                <c:pt idx="4316">
                  <c:v>0</c:v>
                </c:pt>
                <c:pt idx="4317">
                  <c:v>0.03</c:v>
                </c:pt>
                <c:pt idx="4318">
                  <c:v>0</c:v>
                </c:pt>
                <c:pt idx="4319">
                  <c:v>0.03</c:v>
                </c:pt>
                <c:pt idx="4320">
                  <c:v>0.03</c:v>
                </c:pt>
                <c:pt idx="4321">
                  <c:v>0</c:v>
                </c:pt>
                <c:pt idx="4322">
                  <c:v>0.03</c:v>
                </c:pt>
                <c:pt idx="4323">
                  <c:v>0.03</c:v>
                </c:pt>
                <c:pt idx="4324">
                  <c:v>0</c:v>
                </c:pt>
                <c:pt idx="4325">
                  <c:v>0</c:v>
                </c:pt>
                <c:pt idx="4326">
                  <c:v>0.03</c:v>
                </c:pt>
                <c:pt idx="4327">
                  <c:v>0.03</c:v>
                </c:pt>
                <c:pt idx="4328">
                  <c:v>0.03</c:v>
                </c:pt>
                <c:pt idx="4329">
                  <c:v>0.03</c:v>
                </c:pt>
                <c:pt idx="4330">
                  <c:v>0</c:v>
                </c:pt>
                <c:pt idx="4331">
                  <c:v>0.03</c:v>
                </c:pt>
                <c:pt idx="4332">
                  <c:v>0</c:v>
                </c:pt>
                <c:pt idx="4333">
                  <c:v>0.03</c:v>
                </c:pt>
                <c:pt idx="4334">
                  <c:v>0.03</c:v>
                </c:pt>
                <c:pt idx="4335">
                  <c:v>0</c:v>
                </c:pt>
                <c:pt idx="4336">
                  <c:v>0.03</c:v>
                </c:pt>
                <c:pt idx="4337">
                  <c:v>0.03</c:v>
                </c:pt>
                <c:pt idx="4338">
                  <c:v>0</c:v>
                </c:pt>
                <c:pt idx="4339">
                  <c:v>0.03</c:v>
                </c:pt>
                <c:pt idx="4340">
                  <c:v>0.03</c:v>
                </c:pt>
                <c:pt idx="4341">
                  <c:v>0</c:v>
                </c:pt>
                <c:pt idx="4342">
                  <c:v>0.03</c:v>
                </c:pt>
                <c:pt idx="4343">
                  <c:v>0</c:v>
                </c:pt>
                <c:pt idx="4344">
                  <c:v>0.03</c:v>
                </c:pt>
                <c:pt idx="4345">
                  <c:v>0</c:v>
                </c:pt>
                <c:pt idx="4346">
                  <c:v>0.03</c:v>
                </c:pt>
                <c:pt idx="4347">
                  <c:v>0.03</c:v>
                </c:pt>
                <c:pt idx="4348">
                  <c:v>0.03</c:v>
                </c:pt>
                <c:pt idx="4349">
                  <c:v>0.03</c:v>
                </c:pt>
                <c:pt idx="4350">
                  <c:v>0</c:v>
                </c:pt>
                <c:pt idx="4351">
                  <c:v>0</c:v>
                </c:pt>
                <c:pt idx="4352">
                  <c:v>0</c:v>
                </c:pt>
                <c:pt idx="4353">
                  <c:v>0.03</c:v>
                </c:pt>
                <c:pt idx="4354">
                  <c:v>0.03</c:v>
                </c:pt>
                <c:pt idx="4355">
                  <c:v>0</c:v>
                </c:pt>
                <c:pt idx="4356">
                  <c:v>0</c:v>
                </c:pt>
                <c:pt idx="4357">
                  <c:v>0.09</c:v>
                </c:pt>
                <c:pt idx="4358">
                  <c:v>0</c:v>
                </c:pt>
                <c:pt idx="4359">
                  <c:v>0.03</c:v>
                </c:pt>
                <c:pt idx="4360">
                  <c:v>0.03</c:v>
                </c:pt>
                <c:pt idx="4361">
                  <c:v>0</c:v>
                </c:pt>
                <c:pt idx="4362">
                  <c:v>0</c:v>
                </c:pt>
                <c:pt idx="4363">
                  <c:v>0</c:v>
                </c:pt>
                <c:pt idx="4364">
                  <c:v>0</c:v>
                </c:pt>
                <c:pt idx="4365">
                  <c:v>0.03</c:v>
                </c:pt>
                <c:pt idx="4366">
                  <c:v>0</c:v>
                </c:pt>
                <c:pt idx="4367">
                  <c:v>0.03</c:v>
                </c:pt>
                <c:pt idx="4368">
                  <c:v>0</c:v>
                </c:pt>
                <c:pt idx="4369">
                  <c:v>0</c:v>
                </c:pt>
                <c:pt idx="4370">
                  <c:v>0.03</c:v>
                </c:pt>
                <c:pt idx="4371">
                  <c:v>0.03</c:v>
                </c:pt>
                <c:pt idx="4372">
                  <c:v>0.03</c:v>
                </c:pt>
                <c:pt idx="4373">
                  <c:v>0</c:v>
                </c:pt>
                <c:pt idx="4374">
                  <c:v>0</c:v>
                </c:pt>
                <c:pt idx="4375">
                  <c:v>0.03</c:v>
                </c:pt>
                <c:pt idx="4376">
                  <c:v>0</c:v>
                </c:pt>
                <c:pt idx="4377">
                  <c:v>0</c:v>
                </c:pt>
                <c:pt idx="4378">
                  <c:v>0.03</c:v>
                </c:pt>
                <c:pt idx="4379">
                  <c:v>0</c:v>
                </c:pt>
                <c:pt idx="4380">
                  <c:v>0</c:v>
                </c:pt>
                <c:pt idx="4381">
                  <c:v>0</c:v>
                </c:pt>
                <c:pt idx="4382">
                  <c:v>0.03</c:v>
                </c:pt>
                <c:pt idx="4383">
                  <c:v>0.03</c:v>
                </c:pt>
                <c:pt idx="4384">
                  <c:v>0.03</c:v>
                </c:pt>
                <c:pt idx="4385">
                  <c:v>0.03</c:v>
                </c:pt>
                <c:pt idx="4386">
                  <c:v>0</c:v>
                </c:pt>
                <c:pt idx="4387">
                  <c:v>0.03</c:v>
                </c:pt>
                <c:pt idx="4388">
                  <c:v>0.03</c:v>
                </c:pt>
                <c:pt idx="4389">
                  <c:v>0.03</c:v>
                </c:pt>
                <c:pt idx="4390">
                  <c:v>0</c:v>
                </c:pt>
                <c:pt idx="4391">
                  <c:v>0.03</c:v>
                </c:pt>
                <c:pt idx="4392">
                  <c:v>0.03</c:v>
                </c:pt>
                <c:pt idx="4393">
                  <c:v>0.03</c:v>
                </c:pt>
                <c:pt idx="4394">
                  <c:v>0</c:v>
                </c:pt>
                <c:pt idx="4395">
                  <c:v>0.03</c:v>
                </c:pt>
                <c:pt idx="4396">
                  <c:v>0.03</c:v>
                </c:pt>
                <c:pt idx="4397">
                  <c:v>0</c:v>
                </c:pt>
                <c:pt idx="4398">
                  <c:v>0</c:v>
                </c:pt>
                <c:pt idx="4399">
                  <c:v>0.03</c:v>
                </c:pt>
                <c:pt idx="4400">
                  <c:v>0.03</c:v>
                </c:pt>
                <c:pt idx="4401">
                  <c:v>0.03</c:v>
                </c:pt>
                <c:pt idx="4402">
                  <c:v>0.03</c:v>
                </c:pt>
                <c:pt idx="4403">
                  <c:v>0</c:v>
                </c:pt>
                <c:pt idx="4404">
                  <c:v>0.03</c:v>
                </c:pt>
                <c:pt idx="4405">
                  <c:v>0.03</c:v>
                </c:pt>
                <c:pt idx="4406">
                  <c:v>0.03</c:v>
                </c:pt>
                <c:pt idx="4407">
                  <c:v>0.03</c:v>
                </c:pt>
                <c:pt idx="4408">
                  <c:v>0</c:v>
                </c:pt>
                <c:pt idx="4409">
                  <c:v>0.03</c:v>
                </c:pt>
                <c:pt idx="4410">
                  <c:v>0.03</c:v>
                </c:pt>
                <c:pt idx="4411">
                  <c:v>0</c:v>
                </c:pt>
                <c:pt idx="4412">
                  <c:v>0</c:v>
                </c:pt>
                <c:pt idx="4413">
                  <c:v>0</c:v>
                </c:pt>
                <c:pt idx="4414">
                  <c:v>0.03</c:v>
                </c:pt>
                <c:pt idx="4415">
                  <c:v>0</c:v>
                </c:pt>
                <c:pt idx="4416">
                  <c:v>0.03</c:v>
                </c:pt>
                <c:pt idx="4417">
                  <c:v>0.03</c:v>
                </c:pt>
                <c:pt idx="4418">
                  <c:v>0</c:v>
                </c:pt>
                <c:pt idx="4419">
                  <c:v>0.03</c:v>
                </c:pt>
                <c:pt idx="4420">
                  <c:v>0</c:v>
                </c:pt>
                <c:pt idx="4421">
                  <c:v>0</c:v>
                </c:pt>
                <c:pt idx="4422">
                  <c:v>0</c:v>
                </c:pt>
                <c:pt idx="4423">
                  <c:v>0</c:v>
                </c:pt>
                <c:pt idx="4424">
                  <c:v>0.03</c:v>
                </c:pt>
                <c:pt idx="4425">
                  <c:v>0.03</c:v>
                </c:pt>
                <c:pt idx="4426">
                  <c:v>0</c:v>
                </c:pt>
                <c:pt idx="4427">
                  <c:v>0</c:v>
                </c:pt>
                <c:pt idx="4428">
                  <c:v>0</c:v>
                </c:pt>
                <c:pt idx="4429">
                  <c:v>0.03</c:v>
                </c:pt>
                <c:pt idx="4430">
                  <c:v>0.03</c:v>
                </c:pt>
                <c:pt idx="4431">
                  <c:v>0</c:v>
                </c:pt>
                <c:pt idx="4432">
                  <c:v>0.03</c:v>
                </c:pt>
                <c:pt idx="4433">
                  <c:v>0.03</c:v>
                </c:pt>
                <c:pt idx="4434">
                  <c:v>0</c:v>
                </c:pt>
                <c:pt idx="4435">
                  <c:v>0.03</c:v>
                </c:pt>
                <c:pt idx="4436">
                  <c:v>0.03</c:v>
                </c:pt>
                <c:pt idx="4437">
                  <c:v>0</c:v>
                </c:pt>
                <c:pt idx="4438">
                  <c:v>0.03</c:v>
                </c:pt>
                <c:pt idx="4439">
                  <c:v>0</c:v>
                </c:pt>
                <c:pt idx="4440">
                  <c:v>0</c:v>
                </c:pt>
                <c:pt idx="4441">
                  <c:v>0</c:v>
                </c:pt>
                <c:pt idx="4442">
                  <c:v>0.03</c:v>
                </c:pt>
                <c:pt idx="4443">
                  <c:v>0</c:v>
                </c:pt>
                <c:pt idx="4444">
                  <c:v>0</c:v>
                </c:pt>
                <c:pt idx="4445">
                  <c:v>0</c:v>
                </c:pt>
                <c:pt idx="4446">
                  <c:v>0</c:v>
                </c:pt>
                <c:pt idx="4447">
                  <c:v>0</c:v>
                </c:pt>
                <c:pt idx="4448">
                  <c:v>0.03</c:v>
                </c:pt>
                <c:pt idx="4449">
                  <c:v>0.03</c:v>
                </c:pt>
                <c:pt idx="4450">
                  <c:v>0.03</c:v>
                </c:pt>
                <c:pt idx="4451">
                  <c:v>0</c:v>
                </c:pt>
                <c:pt idx="4452">
                  <c:v>0</c:v>
                </c:pt>
                <c:pt idx="4453">
                  <c:v>0.03</c:v>
                </c:pt>
                <c:pt idx="4454">
                  <c:v>0</c:v>
                </c:pt>
                <c:pt idx="4455">
                  <c:v>0</c:v>
                </c:pt>
                <c:pt idx="4456">
                  <c:v>0.03</c:v>
                </c:pt>
                <c:pt idx="4457">
                  <c:v>0</c:v>
                </c:pt>
                <c:pt idx="4458">
                  <c:v>0.03</c:v>
                </c:pt>
                <c:pt idx="4459">
                  <c:v>0</c:v>
                </c:pt>
                <c:pt idx="4460">
                  <c:v>0.03</c:v>
                </c:pt>
                <c:pt idx="4461">
                  <c:v>0</c:v>
                </c:pt>
                <c:pt idx="4462">
                  <c:v>0.03</c:v>
                </c:pt>
                <c:pt idx="4463">
                  <c:v>0</c:v>
                </c:pt>
                <c:pt idx="4464">
                  <c:v>0.03</c:v>
                </c:pt>
                <c:pt idx="4465">
                  <c:v>0</c:v>
                </c:pt>
                <c:pt idx="4466">
                  <c:v>0</c:v>
                </c:pt>
                <c:pt idx="4467">
                  <c:v>0</c:v>
                </c:pt>
                <c:pt idx="4468">
                  <c:v>0.03</c:v>
                </c:pt>
                <c:pt idx="4469">
                  <c:v>0.03</c:v>
                </c:pt>
                <c:pt idx="4470">
                  <c:v>0</c:v>
                </c:pt>
                <c:pt idx="4471">
                  <c:v>0</c:v>
                </c:pt>
                <c:pt idx="4472">
                  <c:v>0.03</c:v>
                </c:pt>
                <c:pt idx="4473">
                  <c:v>0.03</c:v>
                </c:pt>
                <c:pt idx="4474">
                  <c:v>0</c:v>
                </c:pt>
                <c:pt idx="4475">
                  <c:v>0</c:v>
                </c:pt>
                <c:pt idx="4476">
                  <c:v>0</c:v>
                </c:pt>
                <c:pt idx="4477">
                  <c:v>0.09</c:v>
                </c:pt>
                <c:pt idx="4478">
                  <c:v>0</c:v>
                </c:pt>
                <c:pt idx="4479">
                  <c:v>0.03</c:v>
                </c:pt>
                <c:pt idx="4480">
                  <c:v>0</c:v>
                </c:pt>
                <c:pt idx="4481">
                  <c:v>0.03</c:v>
                </c:pt>
                <c:pt idx="4482">
                  <c:v>0</c:v>
                </c:pt>
                <c:pt idx="4483">
                  <c:v>0.03</c:v>
                </c:pt>
                <c:pt idx="4484">
                  <c:v>0</c:v>
                </c:pt>
                <c:pt idx="4485">
                  <c:v>0</c:v>
                </c:pt>
                <c:pt idx="4486">
                  <c:v>0.03</c:v>
                </c:pt>
                <c:pt idx="4487">
                  <c:v>0.03</c:v>
                </c:pt>
                <c:pt idx="4488">
                  <c:v>0</c:v>
                </c:pt>
                <c:pt idx="4489">
                  <c:v>0.03</c:v>
                </c:pt>
                <c:pt idx="4490">
                  <c:v>0.03</c:v>
                </c:pt>
                <c:pt idx="4491">
                  <c:v>0.03</c:v>
                </c:pt>
                <c:pt idx="4492">
                  <c:v>0.03</c:v>
                </c:pt>
                <c:pt idx="4493">
                  <c:v>0.03</c:v>
                </c:pt>
                <c:pt idx="4494">
                  <c:v>0</c:v>
                </c:pt>
                <c:pt idx="4495">
                  <c:v>0</c:v>
                </c:pt>
                <c:pt idx="4496">
                  <c:v>0.03</c:v>
                </c:pt>
                <c:pt idx="4497">
                  <c:v>0.03</c:v>
                </c:pt>
                <c:pt idx="4498">
                  <c:v>0.03</c:v>
                </c:pt>
                <c:pt idx="4499">
                  <c:v>0.03</c:v>
                </c:pt>
                <c:pt idx="4500">
                  <c:v>0.03</c:v>
                </c:pt>
                <c:pt idx="4501">
                  <c:v>0</c:v>
                </c:pt>
                <c:pt idx="4502">
                  <c:v>0.03</c:v>
                </c:pt>
                <c:pt idx="4503">
                  <c:v>0.03</c:v>
                </c:pt>
                <c:pt idx="4504">
                  <c:v>0</c:v>
                </c:pt>
                <c:pt idx="4505">
                  <c:v>0.03</c:v>
                </c:pt>
                <c:pt idx="4506">
                  <c:v>0.03</c:v>
                </c:pt>
                <c:pt idx="4507">
                  <c:v>0</c:v>
                </c:pt>
                <c:pt idx="4508">
                  <c:v>0</c:v>
                </c:pt>
                <c:pt idx="4509">
                  <c:v>0.03</c:v>
                </c:pt>
                <c:pt idx="4510">
                  <c:v>0.03</c:v>
                </c:pt>
                <c:pt idx="4511">
                  <c:v>0.03</c:v>
                </c:pt>
                <c:pt idx="4512">
                  <c:v>0.03</c:v>
                </c:pt>
                <c:pt idx="4513">
                  <c:v>0.03</c:v>
                </c:pt>
                <c:pt idx="4514">
                  <c:v>0</c:v>
                </c:pt>
                <c:pt idx="4515">
                  <c:v>0.03</c:v>
                </c:pt>
                <c:pt idx="4516">
                  <c:v>0</c:v>
                </c:pt>
                <c:pt idx="4517">
                  <c:v>0</c:v>
                </c:pt>
                <c:pt idx="4518">
                  <c:v>0.03</c:v>
                </c:pt>
                <c:pt idx="4519">
                  <c:v>0.03</c:v>
                </c:pt>
                <c:pt idx="4520">
                  <c:v>0</c:v>
                </c:pt>
                <c:pt idx="4521">
                  <c:v>0</c:v>
                </c:pt>
                <c:pt idx="4522">
                  <c:v>0.03</c:v>
                </c:pt>
                <c:pt idx="4523">
                  <c:v>0</c:v>
                </c:pt>
                <c:pt idx="4524">
                  <c:v>0</c:v>
                </c:pt>
                <c:pt idx="4525">
                  <c:v>0</c:v>
                </c:pt>
                <c:pt idx="4526">
                  <c:v>0</c:v>
                </c:pt>
                <c:pt idx="4527">
                  <c:v>0.06</c:v>
                </c:pt>
                <c:pt idx="4528">
                  <c:v>0.03</c:v>
                </c:pt>
                <c:pt idx="4529">
                  <c:v>0</c:v>
                </c:pt>
                <c:pt idx="4530">
                  <c:v>0</c:v>
                </c:pt>
                <c:pt idx="4531">
                  <c:v>0.03</c:v>
                </c:pt>
                <c:pt idx="4532">
                  <c:v>0.03</c:v>
                </c:pt>
                <c:pt idx="4533">
                  <c:v>0.03</c:v>
                </c:pt>
                <c:pt idx="4534">
                  <c:v>0</c:v>
                </c:pt>
                <c:pt idx="4535">
                  <c:v>0</c:v>
                </c:pt>
                <c:pt idx="4536">
                  <c:v>0</c:v>
                </c:pt>
                <c:pt idx="4537">
                  <c:v>0.03</c:v>
                </c:pt>
                <c:pt idx="4538">
                  <c:v>0.03</c:v>
                </c:pt>
                <c:pt idx="4539">
                  <c:v>0.03</c:v>
                </c:pt>
                <c:pt idx="4540">
                  <c:v>0</c:v>
                </c:pt>
                <c:pt idx="4541">
                  <c:v>0.03</c:v>
                </c:pt>
                <c:pt idx="4542">
                  <c:v>0.03</c:v>
                </c:pt>
                <c:pt idx="4543">
                  <c:v>0.03</c:v>
                </c:pt>
                <c:pt idx="4544">
                  <c:v>0</c:v>
                </c:pt>
                <c:pt idx="4545">
                  <c:v>0.03</c:v>
                </c:pt>
                <c:pt idx="4546">
                  <c:v>0.03</c:v>
                </c:pt>
                <c:pt idx="4547">
                  <c:v>0</c:v>
                </c:pt>
                <c:pt idx="4548">
                  <c:v>0</c:v>
                </c:pt>
                <c:pt idx="4549">
                  <c:v>0</c:v>
                </c:pt>
                <c:pt idx="4550">
                  <c:v>0</c:v>
                </c:pt>
                <c:pt idx="4551">
                  <c:v>0.03</c:v>
                </c:pt>
                <c:pt idx="4552">
                  <c:v>0.03</c:v>
                </c:pt>
                <c:pt idx="4553">
                  <c:v>0.03</c:v>
                </c:pt>
                <c:pt idx="4554">
                  <c:v>0</c:v>
                </c:pt>
                <c:pt idx="4555">
                  <c:v>0.03</c:v>
                </c:pt>
                <c:pt idx="4556">
                  <c:v>0</c:v>
                </c:pt>
                <c:pt idx="4557">
                  <c:v>0</c:v>
                </c:pt>
                <c:pt idx="4558">
                  <c:v>0.03</c:v>
                </c:pt>
                <c:pt idx="4559">
                  <c:v>0.03</c:v>
                </c:pt>
                <c:pt idx="4560">
                  <c:v>0</c:v>
                </c:pt>
                <c:pt idx="4561">
                  <c:v>0.03</c:v>
                </c:pt>
                <c:pt idx="4562">
                  <c:v>0</c:v>
                </c:pt>
                <c:pt idx="4563">
                  <c:v>0.03</c:v>
                </c:pt>
                <c:pt idx="4564">
                  <c:v>0.03</c:v>
                </c:pt>
                <c:pt idx="4565">
                  <c:v>0.03</c:v>
                </c:pt>
                <c:pt idx="4566">
                  <c:v>0</c:v>
                </c:pt>
                <c:pt idx="4567">
                  <c:v>0.03</c:v>
                </c:pt>
                <c:pt idx="4568">
                  <c:v>0</c:v>
                </c:pt>
                <c:pt idx="4569">
                  <c:v>0</c:v>
                </c:pt>
                <c:pt idx="4570">
                  <c:v>0</c:v>
                </c:pt>
                <c:pt idx="4571">
                  <c:v>0.03</c:v>
                </c:pt>
                <c:pt idx="4572">
                  <c:v>0.03</c:v>
                </c:pt>
                <c:pt idx="4573">
                  <c:v>0.03</c:v>
                </c:pt>
                <c:pt idx="4574">
                  <c:v>0.03</c:v>
                </c:pt>
                <c:pt idx="4575">
                  <c:v>0</c:v>
                </c:pt>
                <c:pt idx="4576">
                  <c:v>0.03</c:v>
                </c:pt>
                <c:pt idx="4577">
                  <c:v>0.03</c:v>
                </c:pt>
                <c:pt idx="4578">
                  <c:v>0</c:v>
                </c:pt>
                <c:pt idx="4579">
                  <c:v>0.03</c:v>
                </c:pt>
                <c:pt idx="4580">
                  <c:v>0.03</c:v>
                </c:pt>
                <c:pt idx="4581">
                  <c:v>0</c:v>
                </c:pt>
                <c:pt idx="4582">
                  <c:v>0.03</c:v>
                </c:pt>
                <c:pt idx="4583">
                  <c:v>0.03</c:v>
                </c:pt>
                <c:pt idx="4584">
                  <c:v>0.03</c:v>
                </c:pt>
                <c:pt idx="4585">
                  <c:v>0.03</c:v>
                </c:pt>
                <c:pt idx="4586">
                  <c:v>0</c:v>
                </c:pt>
                <c:pt idx="4587">
                  <c:v>0.03</c:v>
                </c:pt>
                <c:pt idx="4588">
                  <c:v>0.03</c:v>
                </c:pt>
                <c:pt idx="4589">
                  <c:v>0</c:v>
                </c:pt>
                <c:pt idx="4590">
                  <c:v>0</c:v>
                </c:pt>
                <c:pt idx="4591">
                  <c:v>0</c:v>
                </c:pt>
                <c:pt idx="4592">
                  <c:v>0.03</c:v>
                </c:pt>
                <c:pt idx="4593">
                  <c:v>0</c:v>
                </c:pt>
                <c:pt idx="4594">
                  <c:v>0.03</c:v>
                </c:pt>
                <c:pt idx="4595">
                  <c:v>0</c:v>
                </c:pt>
                <c:pt idx="4596">
                  <c:v>0.03</c:v>
                </c:pt>
                <c:pt idx="4597">
                  <c:v>0.09</c:v>
                </c:pt>
                <c:pt idx="4598">
                  <c:v>0</c:v>
                </c:pt>
                <c:pt idx="4599">
                  <c:v>0.03</c:v>
                </c:pt>
                <c:pt idx="4600">
                  <c:v>0.03</c:v>
                </c:pt>
                <c:pt idx="4601">
                  <c:v>0</c:v>
                </c:pt>
                <c:pt idx="4602">
                  <c:v>0.03</c:v>
                </c:pt>
                <c:pt idx="4603">
                  <c:v>0</c:v>
                </c:pt>
                <c:pt idx="4604">
                  <c:v>0.03</c:v>
                </c:pt>
                <c:pt idx="4605">
                  <c:v>0</c:v>
                </c:pt>
                <c:pt idx="4606">
                  <c:v>0.03</c:v>
                </c:pt>
                <c:pt idx="4607">
                  <c:v>0</c:v>
                </c:pt>
                <c:pt idx="4608">
                  <c:v>0.03</c:v>
                </c:pt>
                <c:pt idx="4609">
                  <c:v>0.03</c:v>
                </c:pt>
                <c:pt idx="4610">
                  <c:v>0.03</c:v>
                </c:pt>
                <c:pt idx="4611">
                  <c:v>0.03</c:v>
                </c:pt>
                <c:pt idx="4612">
                  <c:v>0</c:v>
                </c:pt>
                <c:pt idx="4613">
                  <c:v>0</c:v>
                </c:pt>
                <c:pt idx="4614">
                  <c:v>0.03</c:v>
                </c:pt>
                <c:pt idx="4615">
                  <c:v>0.03</c:v>
                </c:pt>
                <c:pt idx="4616">
                  <c:v>0</c:v>
                </c:pt>
                <c:pt idx="4617">
                  <c:v>0.03</c:v>
                </c:pt>
                <c:pt idx="4618">
                  <c:v>0.03</c:v>
                </c:pt>
                <c:pt idx="4619">
                  <c:v>0</c:v>
                </c:pt>
                <c:pt idx="4620">
                  <c:v>0</c:v>
                </c:pt>
                <c:pt idx="4621">
                  <c:v>0.03</c:v>
                </c:pt>
                <c:pt idx="4622">
                  <c:v>0</c:v>
                </c:pt>
                <c:pt idx="4623">
                  <c:v>0.03</c:v>
                </c:pt>
                <c:pt idx="4624">
                  <c:v>0</c:v>
                </c:pt>
                <c:pt idx="4625">
                  <c:v>0.03</c:v>
                </c:pt>
                <c:pt idx="4626">
                  <c:v>0.03</c:v>
                </c:pt>
                <c:pt idx="4627">
                  <c:v>0</c:v>
                </c:pt>
                <c:pt idx="4628">
                  <c:v>0.03</c:v>
                </c:pt>
                <c:pt idx="4629">
                  <c:v>0.03</c:v>
                </c:pt>
                <c:pt idx="4630">
                  <c:v>0.03</c:v>
                </c:pt>
                <c:pt idx="4631">
                  <c:v>0</c:v>
                </c:pt>
                <c:pt idx="4632">
                  <c:v>0.03</c:v>
                </c:pt>
                <c:pt idx="4633">
                  <c:v>0.03</c:v>
                </c:pt>
                <c:pt idx="4634">
                  <c:v>0.03</c:v>
                </c:pt>
                <c:pt idx="4635">
                  <c:v>0</c:v>
                </c:pt>
                <c:pt idx="4636">
                  <c:v>0.03</c:v>
                </c:pt>
                <c:pt idx="4637">
                  <c:v>0</c:v>
                </c:pt>
                <c:pt idx="4638">
                  <c:v>0.03</c:v>
                </c:pt>
                <c:pt idx="4639">
                  <c:v>0.03</c:v>
                </c:pt>
                <c:pt idx="4640">
                  <c:v>0.03</c:v>
                </c:pt>
                <c:pt idx="4641">
                  <c:v>0.03</c:v>
                </c:pt>
                <c:pt idx="4642">
                  <c:v>0.03</c:v>
                </c:pt>
                <c:pt idx="4643">
                  <c:v>0</c:v>
                </c:pt>
                <c:pt idx="4644">
                  <c:v>0.03</c:v>
                </c:pt>
                <c:pt idx="4645">
                  <c:v>0</c:v>
                </c:pt>
                <c:pt idx="4646">
                  <c:v>0</c:v>
                </c:pt>
                <c:pt idx="4647">
                  <c:v>0</c:v>
                </c:pt>
                <c:pt idx="4648">
                  <c:v>0.03</c:v>
                </c:pt>
                <c:pt idx="4649">
                  <c:v>0</c:v>
                </c:pt>
                <c:pt idx="4650">
                  <c:v>0.03</c:v>
                </c:pt>
                <c:pt idx="4651">
                  <c:v>0</c:v>
                </c:pt>
                <c:pt idx="4652">
                  <c:v>0.03</c:v>
                </c:pt>
                <c:pt idx="4653">
                  <c:v>0.03</c:v>
                </c:pt>
                <c:pt idx="4654">
                  <c:v>0.03</c:v>
                </c:pt>
                <c:pt idx="4655">
                  <c:v>0.03</c:v>
                </c:pt>
                <c:pt idx="4656">
                  <c:v>0.03</c:v>
                </c:pt>
                <c:pt idx="4657">
                  <c:v>0.03</c:v>
                </c:pt>
                <c:pt idx="4658">
                  <c:v>0.03</c:v>
                </c:pt>
                <c:pt idx="4659">
                  <c:v>0</c:v>
                </c:pt>
                <c:pt idx="4660">
                  <c:v>0</c:v>
                </c:pt>
                <c:pt idx="4661">
                  <c:v>0.03</c:v>
                </c:pt>
                <c:pt idx="4662">
                  <c:v>0</c:v>
                </c:pt>
                <c:pt idx="4663">
                  <c:v>0</c:v>
                </c:pt>
                <c:pt idx="4664">
                  <c:v>0</c:v>
                </c:pt>
                <c:pt idx="4665">
                  <c:v>0.03</c:v>
                </c:pt>
                <c:pt idx="4666">
                  <c:v>0.03</c:v>
                </c:pt>
                <c:pt idx="4667">
                  <c:v>0.03</c:v>
                </c:pt>
                <c:pt idx="4668">
                  <c:v>0</c:v>
                </c:pt>
                <c:pt idx="4669">
                  <c:v>0.03</c:v>
                </c:pt>
                <c:pt idx="4670">
                  <c:v>0</c:v>
                </c:pt>
                <c:pt idx="4671">
                  <c:v>0</c:v>
                </c:pt>
                <c:pt idx="4672">
                  <c:v>0.03</c:v>
                </c:pt>
                <c:pt idx="4673">
                  <c:v>0</c:v>
                </c:pt>
                <c:pt idx="4674">
                  <c:v>0</c:v>
                </c:pt>
                <c:pt idx="4675">
                  <c:v>0.03</c:v>
                </c:pt>
                <c:pt idx="4676">
                  <c:v>0.03</c:v>
                </c:pt>
                <c:pt idx="4677">
                  <c:v>0.03</c:v>
                </c:pt>
                <c:pt idx="4678">
                  <c:v>0</c:v>
                </c:pt>
                <c:pt idx="4679">
                  <c:v>0.03</c:v>
                </c:pt>
                <c:pt idx="4680">
                  <c:v>0.03</c:v>
                </c:pt>
                <c:pt idx="4681">
                  <c:v>0.06</c:v>
                </c:pt>
                <c:pt idx="4682">
                  <c:v>0</c:v>
                </c:pt>
                <c:pt idx="4683">
                  <c:v>0.03</c:v>
                </c:pt>
                <c:pt idx="4684">
                  <c:v>0</c:v>
                </c:pt>
                <c:pt idx="4685">
                  <c:v>0.03</c:v>
                </c:pt>
                <c:pt idx="4686">
                  <c:v>0.03</c:v>
                </c:pt>
                <c:pt idx="4687">
                  <c:v>0.03</c:v>
                </c:pt>
                <c:pt idx="4688">
                  <c:v>0.03</c:v>
                </c:pt>
                <c:pt idx="4689">
                  <c:v>0</c:v>
                </c:pt>
                <c:pt idx="4690">
                  <c:v>0</c:v>
                </c:pt>
                <c:pt idx="4691">
                  <c:v>0.03</c:v>
                </c:pt>
                <c:pt idx="4692">
                  <c:v>0.03</c:v>
                </c:pt>
                <c:pt idx="4693">
                  <c:v>0.03</c:v>
                </c:pt>
                <c:pt idx="4694">
                  <c:v>0</c:v>
                </c:pt>
                <c:pt idx="4695">
                  <c:v>0.03</c:v>
                </c:pt>
                <c:pt idx="4696">
                  <c:v>0</c:v>
                </c:pt>
                <c:pt idx="4697">
                  <c:v>0.03</c:v>
                </c:pt>
                <c:pt idx="4698">
                  <c:v>0.03</c:v>
                </c:pt>
                <c:pt idx="4699">
                  <c:v>0</c:v>
                </c:pt>
                <c:pt idx="4700">
                  <c:v>0.03</c:v>
                </c:pt>
                <c:pt idx="4701">
                  <c:v>0</c:v>
                </c:pt>
                <c:pt idx="4702">
                  <c:v>0.03</c:v>
                </c:pt>
                <c:pt idx="4703">
                  <c:v>0</c:v>
                </c:pt>
                <c:pt idx="4704">
                  <c:v>0</c:v>
                </c:pt>
                <c:pt idx="4705">
                  <c:v>0.03</c:v>
                </c:pt>
                <c:pt idx="4706">
                  <c:v>0.03</c:v>
                </c:pt>
                <c:pt idx="4707">
                  <c:v>0</c:v>
                </c:pt>
                <c:pt idx="4708">
                  <c:v>0.03</c:v>
                </c:pt>
                <c:pt idx="4709">
                  <c:v>0</c:v>
                </c:pt>
                <c:pt idx="4710">
                  <c:v>0</c:v>
                </c:pt>
                <c:pt idx="4711">
                  <c:v>0.03</c:v>
                </c:pt>
                <c:pt idx="4712">
                  <c:v>0</c:v>
                </c:pt>
                <c:pt idx="4713">
                  <c:v>0</c:v>
                </c:pt>
                <c:pt idx="4714">
                  <c:v>0.03</c:v>
                </c:pt>
                <c:pt idx="4715">
                  <c:v>0</c:v>
                </c:pt>
                <c:pt idx="4716">
                  <c:v>0.03</c:v>
                </c:pt>
                <c:pt idx="4717">
                  <c:v>0.09</c:v>
                </c:pt>
                <c:pt idx="4718">
                  <c:v>0</c:v>
                </c:pt>
                <c:pt idx="4719">
                  <c:v>0.03</c:v>
                </c:pt>
                <c:pt idx="4720">
                  <c:v>0.03</c:v>
                </c:pt>
                <c:pt idx="4721">
                  <c:v>0</c:v>
                </c:pt>
                <c:pt idx="4722">
                  <c:v>0.03</c:v>
                </c:pt>
                <c:pt idx="4723">
                  <c:v>0.03</c:v>
                </c:pt>
                <c:pt idx="4724">
                  <c:v>0</c:v>
                </c:pt>
                <c:pt idx="4725">
                  <c:v>0</c:v>
                </c:pt>
                <c:pt idx="4726">
                  <c:v>0.03</c:v>
                </c:pt>
                <c:pt idx="4727">
                  <c:v>0.03</c:v>
                </c:pt>
                <c:pt idx="4728">
                  <c:v>0</c:v>
                </c:pt>
                <c:pt idx="4729">
                  <c:v>0</c:v>
                </c:pt>
                <c:pt idx="4730">
                  <c:v>0.03</c:v>
                </c:pt>
                <c:pt idx="4731">
                  <c:v>0</c:v>
                </c:pt>
                <c:pt idx="4732">
                  <c:v>0</c:v>
                </c:pt>
                <c:pt idx="4733">
                  <c:v>0.03</c:v>
                </c:pt>
                <c:pt idx="4734">
                  <c:v>0</c:v>
                </c:pt>
                <c:pt idx="4735">
                  <c:v>0.03</c:v>
                </c:pt>
                <c:pt idx="4736">
                  <c:v>0.03</c:v>
                </c:pt>
                <c:pt idx="4737">
                  <c:v>0</c:v>
                </c:pt>
                <c:pt idx="4738">
                  <c:v>0.03</c:v>
                </c:pt>
                <c:pt idx="4739">
                  <c:v>0.03</c:v>
                </c:pt>
                <c:pt idx="4740">
                  <c:v>0.03</c:v>
                </c:pt>
                <c:pt idx="4741">
                  <c:v>0.03</c:v>
                </c:pt>
                <c:pt idx="4742">
                  <c:v>0.03</c:v>
                </c:pt>
                <c:pt idx="4743">
                  <c:v>0</c:v>
                </c:pt>
                <c:pt idx="4744">
                  <c:v>0</c:v>
                </c:pt>
                <c:pt idx="4745">
                  <c:v>0.03</c:v>
                </c:pt>
                <c:pt idx="4746">
                  <c:v>0</c:v>
                </c:pt>
                <c:pt idx="4747">
                  <c:v>0</c:v>
                </c:pt>
                <c:pt idx="4748">
                  <c:v>0</c:v>
                </c:pt>
                <c:pt idx="4749">
                  <c:v>0.03</c:v>
                </c:pt>
                <c:pt idx="4750">
                  <c:v>0</c:v>
                </c:pt>
                <c:pt idx="4751">
                  <c:v>0.03</c:v>
                </c:pt>
                <c:pt idx="4752">
                  <c:v>0.03</c:v>
                </c:pt>
                <c:pt idx="4753">
                  <c:v>0</c:v>
                </c:pt>
                <c:pt idx="4754">
                  <c:v>0</c:v>
                </c:pt>
                <c:pt idx="4755">
                  <c:v>0</c:v>
                </c:pt>
                <c:pt idx="4756">
                  <c:v>0.03</c:v>
                </c:pt>
                <c:pt idx="4757">
                  <c:v>0.03</c:v>
                </c:pt>
                <c:pt idx="4758">
                  <c:v>0.03</c:v>
                </c:pt>
                <c:pt idx="4759">
                  <c:v>0</c:v>
                </c:pt>
                <c:pt idx="4760">
                  <c:v>0.03</c:v>
                </c:pt>
                <c:pt idx="4761">
                  <c:v>0</c:v>
                </c:pt>
                <c:pt idx="4762">
                  <c:v>0</c:v>
                </c:pt>
                <c:pt idx="4763">
                  <c:v>0</c:v>
                </c:pt>
                <c:pt idx="4764">
                  <c:v>0</c:v>
                </c:pt>
                <c:pt idx="4765">
                  <c:v>0.03</c:v>
                </c:pt>
                <c:pt idx="4766">
                  <c:v>0.03</c:v>
                </c:pt>
                <c:pt idx="4767">
                  <c:v>0.03</c:v>
                </c:pt>
                <c:pt idx="4768">
                  <c:v>0.03</c:v>
                </c:pt>
                <c:pt idx="4769">
                  <c:v>0.03</c:v>
                </c:pt>
                <c:pt idx="4770">
                  <c:v>0.03</c:v>
                </c:pt>
                <c:pt idx="4771">
                  <c:v>0</c:v>
                </c:pt>
                <c:pt idx="4772">
                  <c:v>0</c:v>
                </c:pt>
                <c:pt idx="4773">
                  <c:v>0.03</c:v>
                </c:pt>
                <c:pt idx="4774">
                  <c:v>0.03</c:v>
                </c:pt>
                <c:pt idx="4775">
                  <c:v>0</c:v>
                </c:pt>
                <c:pt idx="4776">
                  <c:v>0</c:v>
                </c:pt>
                <c:pt idx="4777">
                  <c:v>0</c:v>
                </c:pt>
                <c:pt idx="4778">
                  <c:v>0</c:v>
                </c:pt>
                <c:pt idx="4779">
                  <c:v>0.03</c:v>
                </c:pt>
                <c:pt idx="4780">
                  <c:v>0</c:v>
                </c:pt>
                <c:pt idx="4781">
                  <c:v>0</c:v>
                </c:pt>
                <c:pt idx="4782">
                  <c:v>0</c:v>
                </c:pt>
                <c:pt idx="4783">
                  <c:v>0.03</c:v>
                </c:pt>
                <c:pt idx="4784">
                  <c:v>0</c:v>
                </c:pt>
                <c:pt idx="4785">
                  <c:v>0.03</c:v>
                </c:pt>
                <c:pt idx="4786">
                  <c:v>0.03</c:v>
                </c:pt>
                <c:pt idx="4787">
                  <c:v>0.03</c:v>
                </c:pt>
                <c:pt idx="4788">
                  <c:v>0.03</c:v>
                </c:pt>
                <c:pt idx="4789">
                  <c:v>0</c:v>
                </c:pt>
                <c:pt idx="4790">
                  <c:v>0</c:v>
                </c:pt>
                <c:pt idx="4791">
                  <c:v>0</c:v>
                </c:pt>
                <c:pt idx="4792">
                  <c:v>0.03</c:v>
                </c:pt>
                <c:pt idx="4793">
                  <c:v>0.03</c:v>
                </c:pt>
                <c:pt idx="4794">
                  <c:v>0.03</c:v>
                </c:pt>
                <c:pt idx="4795">
                  <c:v>0</c:v>
                </c:pt>
                <c:pt idx="4796">
                  <c:v>0</c:v>
                </c:pt>
                <c:pt idx="4797">
                  <c:v>0</c:v>
                </c:pt>
                <c:pt idx="4798">
                  <c:v>0</c:v>
                </c:pt>
                <c:pt idx="4799">
                  <c:v>0.03</c:v>
                </c:pt>
                <c:pt idx="4800">
                  <c:v>0</c:v>
                </c:pt>
                <c:pt idx="4801">
                  <c:v>0.03</c:v>
                </c:pt>
                <c:pt idx="4802">
                  <c:v>0</c:v>
                </c:pt>
                <c:pt idx="4803">
                  <c:v>0.03</c:v>
                </c:pt>
                <c:pt idx="4804">
                  <c:v>0</c:v>
                </c:pt>
                <c:pt idx="4805">
                  <c:v>0.03</c:v>
                </c:pt>
                <c:pt idx="4806">
                  <c:v>0.03</c:v>
                </c:pt>
                <c:pt idx="4807">
                  <c:v>0.03</c:v>
                </c:pt>
                <c:pt idx="4808">
                  <c:v>0.03</c:v>
                </c:pt>
                <c:pt idx="4809">
                  <c:v>0</c:v>
                </c:pt>
                <c:pt idx="4810">
                  <c:v>0.03</c:v>
                </c:pt>
                <c:pt idx="4811">
                  <c:v>0</c:v>
                </c:pt>
                <c:pt idx="4812">
                  <c:v>0</c:v>
                </c:pt>
                <c:pt idx="4813">
                  <c:v>0.03</c:v>
                </c:pt>
                <c:pt idx="4814">
                  <c:v>0.03</c:v>
                </c:pt>
                <c:pt idx="4815">
                  <c:v>0.03</c:v>
                </c:pt>
                <c:pt idx="4816">
                  <c:v>0</c:v>
                </c:pt>
                <c:pt idx="4817">
                  <c:v>0.03</c:v>
                </c:pt>
                <c:pt idx="4818">
                  <c:v>0.03</c:v>
                </c:pt>
                <c:pt idx="4819">
                  <c:v>0</c:v>
                </c:pt>
                <c:pt idx="4820">
                  <c:v>0.03</c:v>
                </c:pt>
                <c:pt idx="4821">
                  <c:v>0.03</c:v>
                </c:pt>
                <c:pt idx="4822">
                  <c:v>0.03</c:v>
                </c:pt>
                <c:pt idx="4823">
                  <c:v>0.03</c:v>
                </c:pt>
                <c:pt idx="4824">
                  <c:v>0</c:v>
                </c:pt>
                <c:pt idx="4825">
                  <c:v>0.03</c:v>
                </c:pt>
                <c:pt idx="4826">
                  <c:v>0</c:v>
                </c:pt>
                <c:pt idx="4827">
                  <c:v>0.03</c:v>
                </c:pt>
                <c:pt idx="4828">
                  <c:v>0.03</c:v>
                </c:pt>
                <c:pt idx="4829">
                  <c:v>0</c:v>
                </c:pt>
                <c:pt idx="4830">
                  <c:v>0.03</c:v>
                </c:pt>
                <c:pt idx="4831">
                  <c:v>0.03</c:v>
                </c:pt>
                <c:pt idx="4832">
                  <c:v>0.03</c:v>
                </c:pt>
                <c:pt idx="4833">
                  <c:v>0</c:v>
                </c:pt>
                <c:pt idx="4834">
                  <c:v>0</c:v>
                </c:pt>
                <c:pt idx="4835">
                  <c:v>0.03</c:v>
                </c:pt>
                <c:pt idx="4836">
                  <c:v>0</c:v>
                </c:pt>
                <c:pt idx="4837">
                  <c:v>0.09</c:v>
                </c:pt>
                <c:pt idx="4838">
                  <c:v>0</c:v>
                </c:pt>
                <c:pt idx="4839">
                  <c:v>0.03</c:v>
                </c:pt>
                <c:pt idx="4840">
                  <c:v>0</c:v>
                </c:pt>
                <c:pt idx="4841">
                  <c:v>0.03</c:v>
                </c:pt>
                <c:pt idx="4842">
                  <c:v>0.03</c:v>
                </c:pt>
                <c:pt idx="4843">
                  <c:v>0</c:v>
                </c:pt>
                <c:pt idx="4844">
                  <c:v>0.03</c:v>
                </c:pt>
                <c:pt idx="4845">
                  <c:v>0.03</c:v>
                </c:pt>
                <c:pt idx="4846">
                  <c:v>0.03</c:v>
                </c:pt>
                <c:pt idx="4847">
                  <c:v>0</c:v>
                </c:pt>
                <c:pt idx="4848">
                  <c:v>0</c:v>
                </c:pt>
                <c:pt idx="4849">
                  <c:v>0</c:v>
                </c:pt>
                <c:pt idx="4850">
                  <c:v>0</c:v>
                </c:pt>
                <c:pt idx="4851">
                  <c:v>0</c:v>
                </c:pt>
                <c:pt idx="4852">
                  <c:v>0.03</c:v>
                </c:pt>
                <c:pt idx="4853">
                  <c:v>0</c:v>
                </c:pt>
                <c:pt idx="4854">
                  <c:v>0</c:v>
                </c:pt>
                <c:pt idx="4855">
                  <c:v>0.03</c:v>
                </c:pt>
                <c:pt idx="4856">
                  <c:v>0</c:v>
                </c:pt>
                <c:pt idx="4857">
                  <c:v>0</c:v>
                </c:pt>
                <c:pt idx="4858">
                  <c:v>0.03</c:v>
                </c:pt>
                <c:pt idx="4859">
                  <c:v>0.03</c:v>
                </c:pt>
                <c:pt idx="4860">
                  <c:v>0</c:v>
                </c:pt>
                <c:pt idx="4861">
                  <c:v>0</c:v>
                </c:pt>
                <c:pt idx="4862">
                  <c:v>0</c:v>
                </c:pt>
                <c:pt idx="4863">
                  <c:v>0.03</c:v>
                </c:pt>
                <c:pt idx="4864">
                  <c:v>0</c:v>
                </c:pt>
                <c:pt idx="4865">
                  <c:v>0</c:v>
                </c:pt>
                <c:pt idx="4866">
                  <c:v>0.03</c:v>
                </c:pt>
                <c:pt idx="4867">
                  <c:v>0.03</c:v>
                </c:pt>
                <c:pt idx="4868">
                  <c:v>0.03</c:v>
                </c:pt>
                <c:pt idx="4869">
                  <c:v>0</c:v>
                </c:pt>
                <c:pt idx="4870">
                  <c:v>0.03</c:v>
                </c:pt>
                <c:pt idx="4871">
                  <c:v>0</c:v>
                </c:pt>
                <c:pt idx="4872">
                  <c:v>0.03</c:v>
                </c:pt>
                <c:pt idx="4873">
                  <c:v>0</c:v>
                </c:pt>
                <c:pt idx="4874">
                  <c:v>0.03</c:v>
                </c:pt>
                <c:pt idx="4875">
                  <c:v>0.03</c:v>
                </c:pt>
                <c:pt idx="4876">
                  <c:v>0.03</c:v>
                </c:pt>
                <c:pt idx="4877">
                  <c:v>0</c:v>
                </c:pt>
                <c:pt idx="4878">
                  <c:v>0.03</c:v>
                </c:pt>
                <c:pt idx="4879">
                  <c:v>0</c:v>
                </c:pt>
                <c:pt idx="4880">
                  <c:v>0</c:v>
                </c:pt>
                <c:pt idx="4881">
                  <c:v>0</c:v>
                </c:pt>
                <c:pt idx="4882">
                  <c:v>0.03</c:v>
                </c:pt>
                <c:pt idx="4883">
                  <c:v>0.03</c:v>
                </c:pt>
                <c:pt idx="4884">
                  <c:v>0.03</c:v>
                </c:pt>
                <c:pt idx="4885">
                  <c:v>0.03</c:v>
                </c:pt>
                <c:pt idx="4886">
                  <c:v>0.03</c:v>
                </c:pt>
                <c:pt idx="4887">
                  <c:v>0.03</c:v>
                </c:pt>
                <c:pt idx="4888">
                  <c:v>0</c:v>
                </c:pt>
                <c:pt idx="4889">
                  <c:v>0.03</c:v>
                </c:pt>
                <c:pt idx="4890">
                  <c:v>0</c:v>
                </c:pt>
                <c:pt idx="4891">
                  <c:v>0</c:v>
                </c:pt>
                <c:pt idx="4892">
                  <c:v>0</c:v>
                </c:pt>
                <c:pt idx="4893">
                  <c:v>0</c:v>
                </c:pt>
                <c:pt idx="4894">
                  <c:v>0</c:v>
                </c:pt>
                <c:pt idx="4895">
                  <c:v>0</c:v>
                </c:pt>
                <c:pt idx="4896">
                  <c:v>0.03</c:v>
                </c:pt>
                <c:pt idx="4897">
                  <c:v>0</c:v>
                </c:pt>
                <c:pt idx="4898">
                  <c:v>0.03</c:v>
                </c:pt>
                <c:pt idx="4899">
                  <c:v>0</c:v>
                </c:pt>
                <c:pt idx="4900">
                  <c:v>0</c:v>
                </c:pt>
                <c:pt idx="4901">
                  <c:v>0.03</c:v>
                </c:pt>
                <c:pt idx="4902">
                  <c:v>0</c:v>
                </c:pt>
                <c:pt idx="4903">
                  <c:v>0</c:v>
                </c:pt>
                <c:pt idx="4904">
                  <c:v>0.03</c:v>
                </c:pt>
                <c:pt idx="4905">
                  <c:v>0.03</c:v>
                </c:pt>
                <c:pt idx="4906">
                  <c:v>0.03</c:v>
                </c:pt>
                <c:pt idx="4907">
                  <c:v>0.03</c:v>
                </c:pt>
                <c:pt idx="4908">
                  <c:v>0</c:v>
                </c:pt>
                <c:pt idx="4909">
                  <c:v>0.03</c:v>
                </c:pt>
                <c:pt idx="4910">
                  <c:v>0</c:v>
                </c:pt>
                <c:pt idx="4911">
                  <c:v>0.03</c:v>
                </c:pt>
                <c:pt idx="4912">
                  <c:v>0</c:v>
                </c:pt>
                <c:pt idx="4913">
                  <c:v>0</c:v>
                </c:pt>
                <c:pt idx="4914">
                  <c:v>0</c:v>
                </c:pt>
                <c:pt idx="4915">
                  <c:v>0</c:v>
                </c:pt>
                <c:pt idx="4916">
                  <c:v>0</c:v>
                </c:pt>
                <c:pt idx="4917">
                  <c:v>0</c:v>
                </c:pt>
                <c:pt idx="4918">
                  <c:v>0</c:v>
                </c:pt>
                <c:pt idx="4919">
                  <c:v>0.03</c:v>
                </c:pt>
                <c:pt idx="4920">
                  <c:v>0.03</c:v>
                </c:pt>
                <c:pt idx="4921">
                  <c:v>0</c:v>
                </c:pt>
                <c:pt idx="4922">
                  <c:v>0</c:v>
                </c:pt>
                <c:pt idx="4923">
                  <c:v>0.03</c:v>
                </c:pt>
                <c:pt idx="4924">
                  <c:v>0</c:v>
                </c:pt>
                <c:pt idx="4925">
                  <c:v>0</c:v>
                </c:pt>
                <c:pt idx="4926">
                  <c:v>0.03</c:v>
                </c:pt>
                <c:pt idx="4927">
                  <c:v>0</c:v>
                </c:pt>
                <c:pt idx="4928">
                  <c:v>0.03</c:v>
                </c:pt>
                <c:pt idx="4929">
                  <c:v>0.03</c:v>
                </c:pt>
                <c:pt idx="4930">
                  <c:v>0.03</c:v>
                </c:pt>
                <c:pt idx="4931">
                  <c:v>0.03</c:v>
                </c:pt>
                <c:pt idx="4932">
                  <c:v>0.03</c:v>
                </c:pt>
                <c:pt idx="4933">
                  <c:v>0.03</c:v>
                </c:pt>
                <c:pt idx="4934">
                  <c:v>0</c:v>
                </c:pt>
                <c:pt idx="4935">
                  <c:v>0.03</c:v>
                </c:pt>
                <c:pt idx="4936">
                  <c:v>0</c:v>
                </c:pt>
                <c:pt idx="4937">
                  <c:v>0.03</c:v>
                </c:pt>
                <c:pt idx="4938">
                  <c:v>0</c:v>
                </c:pt>
                <c:pt idx="4939">
                  <c:v>0.03</c:v>
                </c:pt>
                <c:pt idx="4940">
                  <c:v>0.03</c:v>
                </c:pt>
                <c:pt idx="4941">
                  <c:v>0.03</c:v>
                </c:pt>
                <c:pt idx="4942">
                  <c:v>0.03</c:v>
                </c:pt>
                <c:pt idx="4943">
                  <c:v>0.03</c:v>
                </c:pt>
                <c:pt idx="4944">
                  <c:v>0.03</c:v>
                </c:pt>
                <c:pt idx="4945">
                  <c:v>0.03</c:v>
                </c:pt>
                <c:pt idx="4946">
                  <c:v>0.03</c:v>
                </c:pt>
                <c:pt idx="4947">
                  <c:v>0.03</c:v>
                </c:pt>
                <c:pt idx="4948">
                  <c:v>0.03</c:v>
                </c:pt>
                <c:pt idx="4949">
                  <c:v>0.03</c:v>
                </c:pt>
                <c:pt idx="4950">
                  <c:v>0</c:v>
                </c:pt>
                <c:pt idx="4951">
                  <c:v>0</c:v>
                </c:pt>
                <c:pt idx="4952">
                  <c:v>0</c:v>
                </c:pt>
                <c:pt idx="4953">
                  <c:v>0.03</c:v>
                </c:pt>
                <c:pt idx="4954">
                  <c:v>0</c:v>
                </c:pt>
                <c:pt idx="4955">
                  <c:v>0.03</c:v>
                </c:pt>
                <c:pt idx="4956">
                  <c:v>0.03</c:v>
                </c:pt>
                <c:pt idx="4957">
                  <c:v>0.09</c:v>
                </c:pt>
                <c:pt idx="4958">
                  <c:v>0</c:v>
                </c:pt>
                <c:pt idx="4959">
                  <c:v>0.03</c:v>
                </c:pt>
                <c:pt idx="4960">
                  <c:v>0.03</c:v>
                </c:pt>
                <c:pt idx="4961">
                  <c:v>0.03</c:v>
                </c:pt>
                <c:pt idx="4962">
                  <c:v>0</c:v>
                </c:pt>
                <c:pt idx="4963">
                  <c:v>0</c:v>
                </c:pt>
                <c:pt idx="4964">
                  <c:v>0.03</c:v>
                </c:pt>
                <c:pt idx="4965">
                  <c:v>0.03</c:v>
                </c:pt>
                <c:pt idx="4966">
                  <c:v>0</c:v>
                </c:pt>
                <c:pt idx="4967">
                  <c:v>0</c:v>
                </c:pt>
                <c:pt idx="4968">
                  <c:v>0.03</c:v>
                </c:pt>
                <c:pt idx="4969">
                  <c:v>0.03</c:v>
                </c:pt>
                <c:pt idx="4970">
                  <c:v>0</c:v>
                </c:pt>
                <c:pt idx="4971">
                  <c:v>0.03</c:v>
                </c:pt>
                <c:pt idx="4972">
                  <c:v>0.03</c:v>
                </c:pt>
                <c:pt idx="4973">
                  <c:v>0</c:v>
                </c:pt>
                <c:pt idx="4974">
                  <c:v>0</c:v>
                </c:pt>
                <c:pt idx="4975">
                  <c:v>0.03</c:v>
                </c:pt>
                <c:pt idx="4976">
                  <c:v>0.03</c:v>
                </c:pt>
                <c:pt idx="4977">
                  <c:v>0.03</c:v>
                </c:pt>
                <c:pt idx="4978">
                  <c:v>0.03</c:v>
                </c:pt>
                <c:pt idx="4979">
                  <c:v>0</c:v>
                </c:pt>
                <c:pt idx="4980">
                  <c:v>0.03</c:v>
                </c:pt>
                <c:pt idx="4981">
                  <c:v>0</c:v>
                </c:pt>
                <c:pt idx="4982">
                  <c:v>0.03</c:v>
                </c:pt>
                <c:pt idx="4983">
                  <c:v>0.03</c:v>
                </c:pt>
                <c:pt idx="4984">
                  <c:v>0</c:v>
                </c:pt>
                <c:pt idx="4985">
                  <c:v>0.03</c:v>
                </c:pt>
                <c:pt idx="4986">
                  <c:v>0</c:v>
                </c:pt>
                <c:pt idx="4987">
                  <c:v>0</c:v>
                </c:pt>
                <c:pt idx="4988">
                  <c:v>0.03</c:v>
                </c:pt>
                <c:pt idx="4989">
                  <c:v>0</c:v>
                </c:pt>
                <c:pt idx="4990">
                  <c:v>0.03</c:v>
                </c:pt>
                <c:pt idx="4991">
                  <c:v>0.03</c:v>
                </c:pt>
                <c:pt idx="4992">
                  <c:v>0.03</c:v>
                </c:pt>
                <c:pt idx="4993">
                  <c:v>0.03</c:v>
                </c:pt>
                <c:pt idx="4994">
                  <c:v>0.03</c:v>
                </c:pt>
                <c:pt idx="4995">
                  <c:v>0</c:v>
                </c:pt>
                <c:pt idx="4996">
                  <c:v>0.03</c:v>
                </c:pt>
                <c:pt idx="4997">
                  <c:v>0.03</c:v>
                </c:pt>
                <c:pt idx="4998">
                  <c:v>0</c:v>
                </c:pt>
                <c:pt idx="4999">
                  <c:v>0</c:v>
                </c:pt>
                <c:pt idx="5000">
                  <c:v>0</c:v>
                </c:pt>
                <c:pt idx="5001">
                  <c:v>0.03</c:v>
                </c:pt>
                <c:pt idx="5002">
                  <c:v>0.03</c:v>
                </c:pt>
                <c:pt idx="5003">
                  <c:v>0</c:v>
                </c:pt>
                <c:pt idx="5004">
                  <c:v>0</c:v>
                </c:pt>
                <c:pt idx="5005">
                  <c:v>0.03</c:v>
                </c:pt>
                <c:pt idx="5006">
                  <c:v>0.03</c:v>
                </c:pt>
                <c:pt idx="5007">
                  <c:v>0.03</c:v>
                </c:pt>
                <c:pt idx="5008">
                  <c:v>0</c:v>
                </c:pt>
                <c:pt idx="5009">
                  <c:v>0.03</c:v>
                </c:pt>
                <c:pt idx="5010">
                  <c:v>0</c:v>
                </c:pt>
                <c:pt idx="5011">
                  <c:v>0.03</c:v>
                </c:pt>
                <c:pt idx="5012">
                  <c:v>0</c:v>
                </c:pt>
                <c:pt idx="5013">
                  <c:v>0.03</c:v>
                </c:pt>
                <c:pt idx="5014">
                  <c:v>0</c:v>
                </c:pt>
                <c:pt idx="5015">
                  <c:v>0.03</c:v>
                </c:pt>
                <c:pt idx="5016">
                  <c:v>0.03</c:v>
                </c:pt>
                <c:pt idx="5017">
                  <c:v>0</c:v>
                </c:pt>
                <c:pt idx="5018">
                  <c:v>0.03</c:v>
                </c:pt>
                <c:pt idx="5019">
                  <c:v>0</c:v>
                </c:pt>
                <c:pt idx="5020">
                  <c:v>0.03</c:v>
                </c:pt>
                <c:pt idx="5021">
                  <c:v>0.03</c:v>
                </c:pt>
                <c:pt idx="5022">
                  <c:v>0.03</c:v>
                </c:pt>
                <c:pt idx="5023">
                  <c:v>0</c:v>
                </c:pt>
                <c:pt idx="5024">
                  <c:v>0.03</c:v>
                </c:pt>
                <c:pt idx="5025">
                  <c:v>0.03</c:v>
                </c:pt>
                <c:pt idx="5026">
                  <c:v>0.03</c:v>
                </c:pt>
                <c:pt idx="5027">
                  <c:v>0.03</c:v>
                </c:pt>
                <c:pt idx="5028">
                  <c:v>0.03</c:v>
                </c:pt>
                <c:pt idx="5029">
                  <c:v>0</c:v>
                </c:pt>
                <c:pt idx="5030">
                  <c:v>0.03</c:v>
                </c:pt>
                <c:pt idx="5031">
                  <c:v>0.03</c:v>
                </c:pt>
                <c:pt idx="5032">
                  <c:v>0.03</c:v>
                </c:pt>
                <c:pt idx="5033">
                  <c:v>0</c:v>
                </c:pt>
                <c:pt idx="5034">
                  <c:v>0.03</c:v>
                </c:pt>
                <c:pt idx="5035">
                  <c:v>0.03</c:v>
                </c:pt>
                <c:pt idx="5036">
                  <c:v>0.03</c:v>
                </c:pt>
                <c:pt idx="5037">
                  <c:v>0.03</c:v>
                </c:pt>
                <c:pt idx="5038">
                  <c:v>0.03</c:v>
                </c:pt>
                <c:pt idx="5039">
                  <c:v>0.03</c:v>
                </c:pt>
                <c:pt idx="5040">
                  <c:v>0</c:v>
                </c:pt>
                <c:pt idx="5041">
                  <c:v>0</c:v>
                </c:pt>
                <c:pt idx="5042">
                  <c:v>0.03</c:v>
                </c:pt>
                <c:pt idx="5043">
                  <c:v>0</c:v>
                </c:pt>
                <c:pt idx="5044">
                  <c:v>0.03</c:v>
                </c:pt>
                <c:pt idx="5045">
                  <c:v>0.03</c:v>
                </c:pt>
                <c:pt idx="5046">
                  <c:v>0</c:v>
                </c:pt>
                <c:pt idx="5047">
                  <c:v>0.03</c:v>
                </c:pt>
                <c:pt idx="5048">
                  <c:v>0</c:v>
                </c:pt>
                <c:pt idx="5049">
                  <c:v>0</c:v>
                </c:pt>
                <c:pt idx="5050">
                  <c:v>0.03</c:v>
                </c:pt>
                <c:pt idx="5051">
                  <c:v>0</c:v>
                </c:pt>
                <c:pt idx="5052">
                  <c:v>0.03</c:v>
                </c:pt>
                <c:pt idx="5053">
                  <c:v>0.03</c:v>
                </c:pt>
                <c:pt idx="5054">
                  <c:v>0</c:v>
                </c:pt>
                <c:pt idx="5055">
                  <c:v>0.03</c:v>
                </c:pt>
                <c:pt idx="5056">
                  <c:v>0.03</c:v>
                </c:pt>
                <c:pt idx="5057">
                  <c:v>0</c:v>
                </c:pt>
                <c:pt idx="5058">
                  <c:v>0</c:v>
                </c:pt>
                <c:pt idx="5059">
                  <c:v>0</c:v>
                </c:pt>
                <c:pt idx="5060">
                  <c:v>0</c:v>
                </c:pt>
                <c:pt idx="5061">
                  <c:v>0</c:v>
                </c:pt>
                <c:pt idx="5062">
                  <c:v>0</c:v>
                </c:pt>
                <c:pt idx="5063">
                  <c:v>0.03</c:v>
                </c:pt>
                <c:pt idx="5064">
                  <c:v>0</c:v>
                </c:pt>
                <c:pt idx="5065">
                  <c:v>0</c:v>
                </c:pt>
                <c:pt idx="5066">
                  <c:v>0.03</c:v>
                </c:pt>
                <c:pt idx="5067">
                  <c:v>0</c:v>
                </c:pt>
                <c:pt idx="5068">
                  <c:v>0.03</c:v>
                </c:pt>
                <c:pt idx="5069">
                  <c:v>0</c:v>
                </c:pt>
                <c:pt idx="5070">
                  <c:v>0</c:v>
                </c:pt>
                <c:pt idx="5071">
                  <c:v>0.03</c:v>
                </c:pt>
                <c:pt idx="5072">
                  <c:v>0.03</c:v>
                </c:pt>
                <c:pt idx="5073">
                  <c:v>0</c:v>
                </c:pt>
                <c:pt idx="5074">
                  <c:v>0</c:v>
                </c:pt>
                <c:pt idx="5075">
                  <c:v>0.03</c:v>
                </c:pt>
                <c:pt idx="5076">
                  <c:v>0</c:v>
                </c:pt>
                <c:pt idx="5077">
                  <c:v>0.09</c:v>
                </c:pt>
                <c:pt idx="5078">
                  <c:v>0.03</c:v>
                </c:pt>
                <c:pt idx="5079">
                  <c:v>0.06</c:v>
                </c:pt>
                <c:pt idx="5080">
                  <c:v>0</c:v>
                </c:pt>
                <c:pt idx="5081">
                  <c:v>0.03</c:v>
                </c:pt>
                <c:pt idx="5082">
                  <c:v>0</c:v>
                </c:pt>
                <c:pt idx="5083">
                  <c:v>0.03</c:v>
                </c:pt>
                <c:pt idx="5084">
                  <c:v>0.03</c:v>
                </c:pt>
                <c:pt idx="5085">
                  <c:v>0</c:v>
                </c:pt>
                <c:pt idx="5086">
                  <c:v>0</c:v>
                </c:pt>
                <c:pt idx="5087">
                  <c:v>0.03</c:v>
                </c:pt>
                <c:pt idx="5088">
                  <c:v>0</c:v>
                </c:pt>
                <c:pt idx="5089">
                  <c:v>0</c:v>
                </c:pt>
                <c:pt idx="5090">
                  <c:v>0</c:v>
                </c:pt>
                <c:pt idx="5091">
                  <c:v>0.03</c:v>
                </c:pt>
                <c:pt idx="5092">
                  <c:v>0.03</c:v>
                </c:pt>
                <c:pt idx="5093">
                  <c:v>0</c:v>
                </c:pt>
                <c:pt idx="5094">
                  <c:v>0</c:v>
                </c:pt>
                <c:pt idx="5095">
                  <c:v>0.03</c:v>
                </c:pt>
                <c:pt idx="5096">
                  <c:v>0.03</c:v>
                </c:pt>
                <c:pt idx="5097">
                  <c:v>0.03</c:v>
                </c:pt>
                <c:pt idx="5098">
                  <c:v>0</c:v>
                </c:pt>
                <c:pt idx="5099">
                  <c:v>0.03</c:v>
                </c:pt>
                <c:pt idx="5100">
                  <c:v>0</c:v>
                </c:pt>
                <c:pt idx="5101">
                  <c:v>0.03</c:v>
                </c:pt>
                <c:pt idx="5102">
                  <c:v>0</c:v>
                </c:pt>
                <c:pt idx="5103">
                  <c:v>0</c:v>
                </c:pt>
                <c:pt idx="5104">
                  <c:v>0.03</c:v>
                </c:pt>
                <c:pt idx="5105">
                  <c:v>0.03</c:v>
                </c:pt>
                <c:pt idx="5106">
                  <c:v>0</c:v>
                </c:pt>
                <c:pt idx="5107">
                  <c:v>0</c:v>
                </c:pt>
                <c:pt idx="5108">
                  <c:v>0</c:v>
                </c:pt>
                <c:pt idx="5109">
                  <c:v>0</c:v>
                </c:pt>
                <c:pt idx="5110">
                  <c:v>0.03</c:v>
                </c:pt>
                <c:pt idx="5111">
                  <c:v>0</c:v>
                </c:pt>
                <c:pt idx="5112">
                  <c:v>0.03</c:v>
                </c:pt>
                <c:pt idx="5113">
                  <c:v>0</c:v>
                </c:pt>
                <c:pt idx="5114">
                  <c:v>0.03</c:v>
                </c:pt>
                <c:pt idx="5115">
                  <c:v>0.03</c:v>
                </c:pt>
                <c:pt idx="5116">
                  <c:v>0</c:v>
                </c:pt>
                <c:pt idx="5117">
                  <c:v>0.03</c:v>
                </c:pt>
                <c:pt idx="5118">
                  <c:v>0</c:v>
                </c:pt>
                <c:pt idx="5119">
                  <c:v>0.03</c:v>
                </c:pt>
                <c:pt idx="5120">
                  <c:v>0.03</c:v>
                </c:pt>
                <c:pt idx="5121">
                  <c:v>0.03</c:v>
                </c:pt>
                <c:pt idx="5122">
                  <c:v>0</c:v>
                </c:pt>
                <c:pt idx="5123">
                  <c:v>0.03</c:v>
                </c:pt>
                <c:pt idx="5124">
                  <c:v>0.03</c:v>
                </c:pt>
                <c:pt idx="5125">
                  <c:v>0.03</c:v>
                </c:pt>
                <c:pt idx="5126">
                  <c:v>0.03</c:v>
                </c:pt>
                <c:pt idx="5127">
                  <c:v>0</c:v>
                </c:pt>
                <c:pt idx="5128">
                  <c:v>0</c:v>
                </c:pt>
                <c:pt idx="5129">
                  <c:v>0.03</c:v>
                </c:pt>
                <c:pt idx="5130">
                  <c:v>0.03</c:v>
                </c:pt>
                <c:pt idx="5131">
                  <c:v>0.03</c:v>
                </c:pt>
                <c:pt idx="5132">
                  <c:v>0.03</c:v>
                </c:pt>
                <c:pt idx="5133">
                  <c:v>0</c:v>
                </c:pt>
                <c:pt idx="5134">
                  <c:v>0.03</c:v>
                </c:pt>
                <c:pt idx="5135">
                  <c:v>0</c:v>
                </c:pt>
                <c:pt idx="5136">
                  <c:v>0.03</c:v>
                </c:pt>
                <c:pt idx="5137">
                  <c:v>0.03</c:v>
                </c:pt>
                <c:pt idx="5138">
                  <c:v>0.03</c:v>
                </c:pt>
                <c:pt idx="5139">
                  <c:v>0.03</c:v>
                </c:pt>
                <c:pt idx="5140">
                  <c:v>0.03</c:v>
                </c:pt>
                <c:pt idx="5141">
                  <c:v>0</c:v>
                </c:pt>
                <c:pt idx="5142">
                  <c:v>0.03</c:v>
                </c:pt>
                <c:pt idx="5143">
                  <c:v>0.03</c:v>
                </c:pt>
                <c:pt idx="5144">
                  <c:v>0</c:v>
                </c:pt>
                <c:pt idx="5145">
                  <c:v>0.03</c:v>
                </c:pt>
                <c:pt idx="5146">
                  <c:v>0.03</c:v>
                </c:pt>
                <c:pt idx="5147">
                  <c:v>0.03</c:v>
                </c:pt>
                <c:pt idx="5148">
                  <c:v>0.03</c:v>
                </c:pt>
                <c:pt idx="5149">
                  <c:v>0</c:v>
                </c:pt>
                <c:pt idx="5150">
                  <c:v>0.03</c:v>
                </c:pt>
                <c:pt idx="5151">
                  <c:v>0.03</c:v>
                </c:pt>
                <c:pt idx="5152">
                  <c:v>0.03</c:v>
                </c:pt>
                <c:pt idx="5153">
                  <c:v>0.03</c:v>
                </c:pt>
                <c:pt idx="5154">
                  <c:v>0.03</c:v>
                </c:pt>
                <c:pt idx="5155">
                  <c:v>0</c:v>
                </c:pt>
                <c:pt idx="5156">
                  <c:v>0.03</c:v>
                </c:pt>
                <c:pt idx="5157">
                  <c:v>0</c:v>
                </c:pt>
                <c:pt idx="5158">
                  <c:v>0.03</c:v>
                </c:pt>
                <c:pt idx="5159">
                  <c:v>0</c:v>
                </c:pt>
                <c:pt idx="5160">
                  <c:v>0</c:v>
                </c:pt>
                <c:pt idx="5161">
                  <c:v>0.03</c:v>
                </c:pt>
                <c:pt idx="5162">
                  <c:v>0</c:v>
                </c:pt>
                <c:pt idx="5163">
                  <c:v>0</c:v>
                </c:pt>
                <c:pt idx="5164">
                  <c:v>0.03</c:v>
                </c:pt>
                <c:pt idx="5165">
                  <c:v>0</c:v>
                </c:pt>
                <c:pt idx="5166">
                  <c:v>0.03</c:v>
                </c:pt>
                <c:pt idx="5167">
                  <c:v>0</c:v>
                </c:pt>
                <c:pt idx="5168">
                  <c:v>0</c:v>
                </c:pt>
                <c:pt idx="5169">
                  <c:v>0</c:v>
                </c:pt>
                <c:pt idx="5170">
                  <c:v>0.03</c:v>
                </c:pt>
                <c:pt idx="5171">
                  <c:v>0.03</c:v>
                </c:pt>
                <c:pt idx="5172">
                  <c:v>0</c:v>
                </c:pt>
                <c:pt idx="5173">
                  <c:v>0</c:v>
                </c:pt>
                <c:pt idx="5174">
                  <c:v>0</c:v>
                </c:pt>
                <c:pt idx="5175">
                  <c:v>0.03</c:v>
                </c:pt>
                <c:pt idx="5176">
                  <c:v>0</c:v>
                </c:pt>
                <c:pt idx="5177">
                  <c:v>0.03</c:v>
                </c:pt>
                <c:pt idx="5178">
                  <c:v>0.03</c:v>
                </c:pt>
                <c:pt idx="5179">
                  <c:v>0</c:v>
                </c:pt>
                <c:pt idx="5180">
                  <c:v>0</c:v>
                </c:pt>
                <c:pt idx="5181">
                  <c:v>0</c:v>
                </c:pt>
                <c:pt idx="5182">
                  <c:v>0.03</c:v>
                </c:pt>
                <c:pt idx="5183">
                  <c:v>0</c:v>
                </c:pt>
                <c:pt idx="5184">
                  <c:v>0</c:v>
                </c:pt>
                <c:pt idx="5185">
                  <c:v>0</c:v>
                </c:pt>
                <c:pt idx="5186">
                  <c:v>0.03</c:v>
                </c:pt>
                <c:pt idx="5187">
                  <c:v>0</c:v>
                </c:pt>
                <c:pt idx="5188">
                  <c:v>0.03</c:v>
                </c:pt>
                <c:pt idx="5189">
                  <c:v>0</c:v>
                </c:pt>
                <c:pt idx="5190">
                  <c:v>0.03</c:v>
                </c:pt>
                <c:pt idx="5191">
                  <c:v>0.03</c:v>
                </c:pt>
                <c:pt idx="5192">
                  <c:v>0.03</c:v>
                </c:pt>
                <c:pt idx="5193">
                  <c:v>0.03</c:v>
                </c:pt>
                <c:pt idx="5194">
                  <c:v>0.03</c:v>
                </c:pt>
                <c:pt idx="5195">
                  <c:v>0</c:v>
                </c:pt>
                <c:pt idx="5196">
                  <c:v>0.03</c:v>
                </c:pt>
                <c:pt idx="5197">
                  <c:v>0.09</c:v>
                </c:pt>
                <c:pt idx="5198">
                  <c:v>0</c:v>
                </c:pt>
                <c:pt idx="5199">
                  <c:v>0.03</c:v>
                </c:pt>
                <c:pt idx="5200">
                  <c:v>0.03</c:v>
                </c:pt>
                <c:pt idx="5201">
                  <c:v>0</c:v>
                </c:pt>
                <c:pt idx="5202">
                  <c:v>0.03</c:v>
                </c:pt>
                <c:pt idx="5203">
                  <c:v>0.03</c:v>
                </c:pt>
                <c:pt idx="5204">
                  <c:v>0.03</c:v>
                </c:pt>
                <c:pt idx="5205">
                  <c:v>0.03</c:v>
                </c:pt>
                <c:pt idx="5206">
                  <c:v>0.03</c:v>
                </c:pt>
                <c:pt idx="5207">
                  <c:v>0.03</c:v>
                </c:pt>
                <c:pt idx="5208">
                  <c:v>0</c:v>
                </c:pt>
                <c:pt idx="5209">
                  <c:v>0</c:v>
                </c:pt>
                <c:pt idx="5210">
                  <c:v>0</c:v>
                </c:pt>
                <c:pt idx="5211">
                  <c:v>0</c:v>
                </c:pt>
                <c:pt idx="5212">
                  <c:v>0.03</c:v>
                </c:pt>
                <c:pt idx="5213">
                  <c:v>0</c:v>
                </c:pt>
                <c:pt idx="5214">
                  <c:v>0</c:v>
                </c:pt>
                <c:pt idx="5215">
                  <c:v>0.03</c:v>
                </c:pt>
                <c:pt idx="5216">
                  <c:v>0.03</c:v>
                </c:pt>
                <c:pt idx="5217">
                  <c:v>0.03</c:v>
                </c:pt>
                <c:pt idx="5218">
                  <c:v>0.03</c:v>
                </c:pt>
                <c:pt idx="5219">
                  <c:v>0</c:v>
                </c:pt>
                <c:pt idx="5220">
                  <c:v>0</c:v>
                </c:pt>
                <c:pt idx="5221">
                  <c:v>0</c:v>
                </c:pt>
                <c:pt idx="5222">
                  <c:v>0</c:v>
                </c:pt>
                <c:pt idx="5223">
                  <c:v>0</c:v>
                </c:pt>
                <c:pt idx="5224">
                  <c:v>0</c:v>
                </c:pt>
                <c:pt idx="5225">
                  <c:v>0.03</c:v>
                </c:pt>
                <c:pt idx="5226">
                  <c:v>0</c:v>
                </c:pt>
                <c:pt idx="5227">
                  <c:v>0.03</c:v>
                </c:pt>
                <c:pt idx="5228">
                  <c:v>0.03</c:v>
                </c:pt>
                <c:pt idx="5229">
                  <c:v>0</c:v>
                </c:pt>
                <c:pt idx="5230">
                  <c:v>0.03</c:v>
                </c:pt>
                <c:pt idx="5231">
                  <c:v>0</c:v>
                </c:pt>
                <c:pt idx="5232">
                  <c:v>0.03</c:v>
                </c:pt>
                <c:pt idx="5233">
                  <c:v>0.03</c:v>
                </c:pt>
                <c:pt idx="5234">
                  <c:v>0.03</c:v>
                </c:pt>
                <c:pt idx="5235">
                  <c:v>0</c:v>
                </c:pt>
                <c:pt idx="5236">
                  <c:v>0.03</c:v>
                </c:pt>
                <c:pt idx="5237">
                  <c:v>0.03</c:v>
                </c:pt>
                <c:pt idx="5238">
                  <c:v>0</c:v>
                </c:pt>
                <c:pt idx="5239">
                  <c:v>0.03</c:v>
                </c:pt>
                <c:pt idx="5240">
                  <c:v>0.03</c:v>
                </c:pt>
                <c:pt idx="5241">
                  <c:v>0</c:v>
                </c:pt>
                <c:pt idx="5242">
                  <c:v>0.03</c:v>
                </c:pt>
                <c:pt idx="5243">
                  <c:v>0</c:v>
                </c:pt>
                <c:pt idx="5244">
                  <c:v>0</c:v>
                </c:pt>
                <c:pt idx="5245">
                  <c:v>0.03</c:v>
                </c:pt>
                <c:pt idx="5246">
                  <c:v>0</c:v>
                </c:pt>
                <c:pt idx="5247">
                  <c:v>0</c:v>
                </c:pt>
                <c:pt idx="5248">
                  <c:v>0</c:v>
                </c:pt>
                <c:pt idx="5249">
                  <c:v>0</c:v>
                </c:pt>
                <c:pt idx="5250">
                  <c:v>0</c:v>
                </c:pt>
                <c:pt idx="5251">
                  <c:v>0.03</c:v>
                </c:pt>
                <c:pt idx="5252">
                  <c:v>0.03</c:v>
                </c:pt>
                <c:pt idx="5253">
                  <c:v>0.03</c:v>
                </c:pt>
                <c:pt idx="5254">
                  <c:v>0</c:v>
                </c:pt>
                <c:pt idx="5255">
                  <c:v>0.03</c:v>
                </c:pt>
                <c:pt idx="5256">
                  <c:v>0</c:v>
                </c:pt>
                <c:pt idx="5257">
                  <c:v>0</c:v>
                </c:pt>
                <c:pt idx="5258">
                  <c:v>0.03</c:v>
                </c:pt>
                <c:pt idx="5259">
                  <c:v>0.03</c:v>
                </c:pt>
                <c:pt idx="5260">
                  <c:v>0</c:v>
                </c:pt>
                <c:pt idx="5261">
                  <c:v>0.03</c:v>
                </c:pt>
                <c:pt idx="5262">
                  <c:v>0</c:v>
                </c:pt>
                <c:pt idx="5263">
                  <c:v>0.03</c:v>
                </c:pt>
                <c:pt idx="5264">
                  <c:v>0.03</c:v>
                </c:pt>
                <c:pt idx="5265">
                  <c:v>0.03</c:v>
                </c:pt>
                <c:pt idx="5266">
                  <c:v>0.03</c:v>
                </c:pt>
                <c:pt idx="5267">
                  <c:v>0.03</c:v>
                </c:pt>
                <c:pt idx="5268">
                  <c:v>0</c:v>
                </c:pt>
                <c:pt idx="5269">
                  <c:v>0.03</c:v>
                </c:pt>
                <c:pt idx="5270">
                  <c:v>0.03</c:v>
                </c:pt>
                <c:pt idx="5271">
                  <c:v>0.03</c:v>
                </c:pt>
                <c:pt idx="5272">
                  <c:v>0</c:v>
                </c:pt>
                <c:pt idx="5273">
                  <c:v>0.03</c:v>
                </c:pt>
                <c:pt idx="5274">
                  <c:v>0</c:v>
                </c:pt>
                <c:pt idx="5275">
                  <c:v>0</c:v>
                </c:pt>
                <c:pt idx="5276">
                  <c:v>0.03</c:v>
                </c:pt>
                <c:pt idx="5277">
                  <c:v>0.03</c:v>
                </c:pt>
                <c:pt idx="5278">
                  <c:v>0.03</c:v>
                </c:pt>
                <c:pt idx="5279">
                  <c:v>0.03</c:v>
                </c:pt>
                <c:pt idx="5280">
                  <c:v>0</c:v>
                </c:pt>
                <c:pt idx="5281">
                  <c:v>0.03</c:v>
                </c:pt>
                <c:pt idx="5282">
                  <c:v>0</c:v>
                </c:pt>
                <c:pt idx="5283">
                  <c:v>0.03</c:v>
                </c:pt>
                <c:pt idx="5284">
                  <c:v>0.03</c:v>
                </c:pt>
                <c:pt idx="5285">
                  <c:v>0</c:v>
                </c:pt>
                <c:pt idx="5286">
                  <c:v>0.03</c:v>
                </c:pt>
                <c:pt idx="5287">
                  <c:v>0.03</c:v>
                </c:pt>
                <c:pt idx="5288">
                  <c:v>0</c:v>
                </c:pt>
                <c:pt idx="5289">
                  <c:v>0.03</c:v>
                </c:pt>
                <c:pt idx="5290">
                  <c:v>0</c:v>
                </c:pt>
                <c:pt idx="5291">
                  <c:v>0.03</c:v>
                </c:pt>
                <c:pt idx="5292">
                  <c:v>0</c:v>
                </c:pt>
                <c:pt idx="5293">
                  <c:v>0.03</c:v>
                </c:pt>
                <c:pt idx="5294">
                  <c:v>0</c:v>
                </c:pt>
                <c:pt idx="5295">
                  <c:v>0.03</c:v>
                </c:pt>
                <c:pt idx="5296">
                  <c:v>0.03</c:v>
                </c:pt>
                <c:pt idx="5297">
                  <c:v>0</c:v>
                </c:pt>
                <c:pt idx="5298">
                  <c:v>0</c:v>
                </c:pt>
                <c:pt idx="5299">
                  <c:v>0</c:v>
                </c:pt>
                <c:pt idx="5300">
                  <c:v>0</c:v>
                </c:pt>
                <c:pt idx="5301">
                  <c:v>0.03</c:v>
                </c:pt>
                <c:pt idx="5302">
                  <c:v>0.03</c:v>
                </c:pt>
                <c:pt idx="5303">
                  <c:v>0</c:v>
                </c:pt>
                <c:pt idx="5304">
                  <c:v>0.03</c:v>
                </c:pt>
                <c:pt idx="5305">
                  <c:v>0.03</c:v>
                </c:pt>
                <c:pt idx="5306">
                  <c:v>0</c:v>
                </c:pt>
                <c:pt idx="5307">
                  <c:v>0</c:v>
                </c:pt>
                <c:pt idx="5308">
                  <c:v>0.03</c:v>
                </c:pt>
                <c:pt idx="5309">
                  <c:v>0.03</c:v>
                </c:pt>
                <c:pt idx="5310">
                  <c:v>0</c:v>
                </c:pt>
                <c:pt idx="5311">
                  <c:v>0</c:v>
                </c:pt>
                <c:pt idx="5312">
                  <c:v>0</c:v>
                </c:pt>
                <c:pt idx="5313">
                  <c:v>0.03</c:v>
                </c:pt>
                <c:pt idx="5314">
                  <c:v>0.03</c:v>
                </c:pt>
                <c:pt idx="5315">
                  <c:v>0.03</c:v>
                </c:pt>
                <c:pt idx="5316">
                  <c:v>0</c:v>
                </c:pt>
                <c:pt idx="5317">
                  <c:v>0.09</c:v>
                </c:pt>
                <c:pt idx="5318">
                  <c:v>0.03</c:v>
                </c:pt>
                <c:pt idx="5319">
                  <c:v>0.06</c:v>
                </c:pt>
                <c:pt idx="5320">
                  <c:v>0.03</c:v>
                </c:pt>
                <c:pt idx="5321">
                  <c:v>0.03</c:v>
                </c:pt>
                <c:pt idx="5322">
                  <c:v>0</c:v>
                </c:pt>
                <c:pt idx="5323">
                  <c:v>0.03</c:v>
                </c:pt>
                <c:pt idx="5324">
                  <c:v>0</c:v>
                </c:pt>
                <c:pt idx="5325">
                  <c:v>0</c:v>
                </c:pt>
                <c:pt idx="5326">
                  <c:v>0.03</c:v>
                </c:pt>
                <c:pt idx="5327">
                  <c:v>0</c:v>
                </c:pt>
                <c:pt idx="5328">
                  <c:v>0.03</c:v>
                </c:pt>
                <c:pt idx="5329">
                  <c:v>0</c:v>
                </c:pt>
                <c:pt idx="5330">
                  <c:v>0</c:v>
                </c:pt>
                <c:pt idx="5331">
                  <c:v>0.03</c:v>
                </c:pt>
                <c:pt idx="5332">
                  <c:v>0.03</c:v>
                </c:pt>
                <c:pt idx="5333">
                  <c:v>0</c:v>
                </c:pt>
                <c:pt idx="5334">
                  <c:v>0.03</c:v>
                </c:pt>
                <c:pt idx="5335">
                  <c:v>0.03</c:v>
                </c:pt>
                <c:pt idx="5336">
                  <c:v>0</c:v>
                </c:pt>
                <c:pt idx="5337">
                  <c:v>0.03</c:v>
                </c:pt>
                <c:pt idx="5338">
                  <c:v>0.03</c:v>
                </c:pt>
                <c:pt idx="5339">
                  <c:v>0</c:v>
                </c:pt>
                <c:pt idx="5340">
                  <c:v>0.03</c:v>
                </c:pt>
                <c:pt idx="5341">
                  <c:v>0</c:v>
                </c:pt>
                <c:pt idx="5342">
                  <c:v>0</c:v>
                </c:pt>
                <c:pt idx="5343">
                  <c:v>0.03</c:v>
                </c:pt>
                <c:pt idx="5344">
                  <c:v>0</c:v>
                </c:pt>
                <c:pt idx="5345">
                  <c:v>0.03</c:v>
                </c:pt>
                <c:pt idx="5346">
                  <c:v>0</c:v>
                </c:pt>
                <c:pt idx="5347">
                  <c:v>0.03</c:v>
                </c:pt>
                <c:pt idx="5348">
                  <c:v>0</c:v>
                </c:pt>
                <c:pt idx="5349">
                  <c:v>0</c:v>
                </c:pt>
                <c:pt idx="5350">
                  <c:v>0</c:v>
                </c:pt>
                <c:pt idx="5351">
                  <c:v>0.03</c:v>
                </c:pt>
                <c:pt idx="5352">
                  <c:v>0.03</c:v>
                </c:pt>
                <c:pt idx="5353">
                  <c:v>0.03</c:v>
                </c:pt>
                <c:pt idx="5354">
                  <c:v>0.03</c:v>
                </c:pt>
                <c:pt idx="5355">
                  <c:v>0</c:v>
                </c:pt>
                <c:pt idx="5356">
                  <c:v>0.03</c:v>
                </c:pt>
                <c:pt idx="5357">
                  <c:v>0</c:v>
                </c:pt>
                <c:pt idx="5358">
                  <c:v>0.03</c:v>
                </c:pt>
                <c:pt idx="5359">
                  <c:v>0.03</c:v>
                </c:pt>
                <c:pt idx="5360">
                  <c:v>0.03</c:v>
                </c:pt>
                <c:pt idx="5361">
                  <c:v>0</c:v>
                </c:pt>
                <c:pt idx="5362">
                  <c:v>0</c:v>
                </c:pt>
                <c:pt idx="5363">
                  <c:v>0.03</c:v>
                </c:pt>
                <c:pt idx="5364">
                  <c:v>0.03</c:v>
                </c:pt>
                <c:pt idx="5365">
                  <c:v>0</c:v>
                </c:pt>
                <c:pt idx="5366">
                  <c:v>0</c:v>
                </c:pt>
                <c:pt idx="5367">
                  <c:v>0.03</c:v>
                </c:pt>
                <c:pt idx="5368">
                  <c:v>0</c:v>
                </c:pt>
                <c:pt idx="5369">
                  <c:v>0</c:v>
                </c:pt>
                <c:pt idx="5370">
                  <c:v>0.03</c:v>
                </c:pt>
                <c:pt idx="5371">
                  <c:v>0.03</c:v>
                </c:pt>
                <c:pt idx="5372">
                  <c:v>0.03</c:v>
                </c:pt>
                <c:pt idx="5373">
                  <c:v>0</c:v>
                </c:pt>
                <c:pt idx="5374">
                  <c:v>0.03</c:v>
                </c:pt>
                <c:pt idx="5375">
                  <c:v>0</c:v>
                </c:pt>
                <c:pt idx="5376">
                  <c:v>0</c:v>
                </c:pt>
                <c:pt idx="5377">
                  <c:v>0</c:v>
                </c:pt>
                <c:pt idx="5378">
                  <c:v>0.03</c:v>
                </c:pt>
                <c:pt idx="5379">
                  <c:v>0.03</c:v>
                </c:pt>
                <c:pt idx="5380">
                  <c:v>0.03</c:v>
                </c:pt>
                <c:pt idx="5381">
                  <c:v>0</c:v>
                </c:pt>
                <c:pt idx="5382">
                  <c:v>0</c:v>
                </c:pt>
                <c:pt idx="5383">
                  <c:v>0.03</c:v>
                </c:pt>
                <c:pt idx="5384">
                  <c:v>0.03</c:v>
                </c:pt>
                <c:pt idx="5385">
                  <c:v>0.03</c:v>
                </c:pt>
                <c:pt idx="5386">
                  <c:v>0.03</c:v>
                </c:pt>
                <c:pt idx="5387">
                  <c:v>0</c:v>
                </c:pt>
                <c:pt idx="5388">
                  <c:v>0</c:v>
                </c:pt>
                <c:pt idx="5389">
                  <c:v>0.03</c:v>
                </c:pt>
                <c:pt idx="5390">
                  <c:v>0</c:v>
                </c:pt>
                <c:pt idx="5391">
                  <c:v>0</c:v>
                </c:pt>
                <c:pt idx="5392">
                  <c:v>0.03</c:v>
                </c:pt>
                <c:pt idx="5393">
                  <c:v>0</c:v>
                </c:pt>
                <c:pt idx="5394">
                  <c:v>0</c:v>
                </c:pt>
                <c:pt idx="5395">
                  <c:v>0.03</c:v>
                </c:pt>
                <c:pt idx="5396">
                  <c:v>0.03</c:v>
                </c:pt>
                <c:pt idx="5397">
                  <c:v>0.03</c:v>
                </c:pt>
                <c:pt idx="5398">
                  <c:v>0</c:v>
                </c:pt>
                <c:pt idx="5399">
                  <c:v>0.03</c:v>
                </c:pt>
                <c:pt idx="5400">
                  <c:v>0</c:v>
                </c:pt>
                <c:pt idx="5401">
                  <c:v>0.03</c:v>
                </c:pt>
                <c:pt idx="5402">
                  <c:v>0</c:v>
                </c:pt>
                <c:pt idx="5403">
                  <c:v>0.03</c:v>
                </c:pt>
                <c:pt idx="5404">
                  <c:v>0.03</c:v>
                </c:pt>
                <c:pt idx="5405">
                  <c:v>0.03</c:v>
                </c:pt>
                <c:pt idx="5406">
                  <c:v>0.03</c:v>
                </c:pt>
                <c:pt idx="5407">
                  <c:v>0</c:v>
                </c:pt>
                <c:pt idx="5408">
                  <c:v>0</c:v>
                </c:pt>
                <c:pt idx="5409">
                  <c:v>0.03</c:v>
                </c:pt>
                <c:pt idx="5410">
                  <c:v>0</c:v>
                </c:pt>
                <c:pt idx="5411">
                  <c:v>0.03</c:v>
                </c:pt>
                <c:pt idx="5412">
                  <c:v>0</c:v>
                </c:pt>
                <c:pt idx="5413">
                  <c:v>0</c:v>
                </c:pt>
                <c:pt idx="5414">
                  <c:v>0.03</c:v>
                </c:pt>
                <c:pt idx="5415">
                  <c:v>0</c:v>
                </c:pt>
                <c:pt idx="5416">
                  <c:v>0.03</c:v>
                </c:pt>
                <c:pt idx="5417">
                  <c:v>0.03</c:v>
                </c:pt>
                <c:pt idx="5418">
                  <c:v>0</c:v>
                </c:pt>
                <c:pt idx="5419">
                  <c:v>0</c:v>
                </c:pt>
                <c:pt idx="5420">
                  <c:v>0</c:v>
                </c:pt>
                <c:pt idx="5421">
                  <c:v>0.03</c:v>
                </c:pt>
                <c:pt idx="5422">
                  <c:v>0.03</c:v>
                </c:pt>
                <c:pt idx="5423">
                  <c:v>0.03</c:v>
                </c:pt>
                <c:pt idx="5424">
                  <c:v>0.03</c:v>
                </c:pt>
                <c:pt idx="5425">
                  <c:v>0.03</c:v>
                </c:pt>
                <c:pt idx="5426">
                  <c:v>0</c:v>
                </c:pt>
                <c:pt idx="5427">
                  <c:v>0.03</c:v>
                </c:pt>
                <c:pt idx="5428">
                  <c:v>0</c:v>
                </c:pt>
                <c:pt idx="5429">
                  <c:v>0.03</c:v>
                </c:pt>
                <c:pt idx="5430">
                  <c:v>0.03</c:v>
                </c:pt>
                <c:pt idx="5431">
                  <c:v>0.03</c:v>
                </c:pt>
                <c:pt idx="5432">
                  <c:v>0.03</c:v>
                </c:pt>
                <c:pt idx="5433">
                  <c:v>0</c:v>
                </c:pt>
                <c:pt idx="5434">
                  <c:v>0.03</c:v>
                </c:pt>
                <c:pt idx="5435">
                  <c:v>0.03</c:v>
                </c:pt>
                <c:pt idx="5436">
                  <c:v>0.03</c:v>
                </c:pt>
                <c:pt idx="5437">
                  <c:v>0.09</c:v>
                </c:pt>
                <c:pt idx="5438">
                  <c:v>0</c:v>
                </c:pt>
                <c:pt idx="5439">
                  <c:v>0.03</c:v>
                </c:pt>
                <c:pt idx="5440">
                  <c:v>0</c:v>
                </c:pt>
                <c:pt idx="5441">
                  <c:v>0.03</c:v>
                </c:pt>
                <c:pt idx="5442">
                  <c:v>0.03</c:v>
                </c:pt>
                <c:pt idx="5443">
                  <c:v>0</c:v>
                </c:pt>
                <c:pt idx="5444">
                  <c:v>0</c:v>
                </c:pt>
                <c:pt idx="5445">
                  <c:v>0</c:v>
                </c:pt>
                <c:pt idx="5446">
                  <c:v>0</c:v>
                </c:pt>
                <c:pt idx="5447">
                  <c:v>0</c:v>
                </c:pt>
                <c:pt idx="5448">
                  <c:v>0</c:v>
                </c:pt>
                <c:pt idx="5449">
                  <c:v>0.03</c:v>
                </c:pt>
                <c:pt idx="5450">
                  <c:v>0.03</c:v>
                </c:pt>
                <c:pt idx="5451">
                  <c:v>0.03</c:v>
                </c:pt>
                <c:pt idx="5452">
                  <c:v>0.03</c:v>
                </c:pt>
                <c:pt idx="5453">
                  <c:v>0.03</c:v>
                </c:pt>
                <c:pt idx="5454">
                  <c:v>0.03</c:v>
                </c:pt>
                <c:pt idx="5455">
                  <c:v>0.03</c:v>
                </c:pt>
                <c:pt idx="5456">
                  <c:v>0.03</c:v>
                </c:pt>
                <c:pt idx="5457">
                  <c:v>0.03</c:v>
                </c:pt>
                <c:pt idx="5458">
                  <c:v>0</c:v>
                </c:pt>
                <c:pt idx="5459">
                  <c:v>0</c:v>
                </c:pt>
                <c:pt idx="5460">
                  <c:v>0.03</c:v>
                </c:pt>
                <c:pt idx="5461">
                  <c:v>0</c:v>
                </c:pt>
                <c:pt idx="5462">
                  <c:v>0</c:v>
                </c:pt>
                <c:pt idx="5463">
                  <c:v>0</c:v>
                </c:pt>
                <c:pt idx="5464">
                  <c:v>0</c:v>
                </c:pt>
                <c:pt idx="5465">
                  <c:v>0.03</c:v>
                </c:pt>
                <c:pt idx="5466">
                  <c:v>0</c:v>
                </c:pt>
                <c:pt idx="5467">
                  <c:v>0.03</c:v>
                </c:pt>
                <c:pt idx="5468">
                  <c:v>0.03</c:v>
                </c:pt>
                <c:pt idx="5469">
                  <c:v>0.03</c:v>
                </c:pt>
                <c:pt idx="5470">
                  <c:v>0.03</c:v>
                </c:pt>
                <c:pt idx="5471">
                  <c:v>0.03</c:v>
                </c:pt>
                <c:pt idx="5472">
                  <c:v>0.03</c:v>
                </c:pt>
                <c:pt idx="5473">
                  <c:v>0</c:v>
                </c:pt>
                <c:pt idx="5474">
                  <c:v>0</c:v>
                </c:pt>
                <c:pt idx="5475">
                  <c:v>0.03</c:v>
                </c:pt>
                <c:pt idx="5476">
                  <c:v>0</c:v>
                </c:pt>
                <c:pt idx="5477">
                  <c:v>0</c:v>
                </c:pt>
                <c:pt idx="5478">
                  <c:v>0</c:v>
                </c:pt>
                <c:pt idx="5479">
                  <c:v>0</c:v>
                </c:pt>
                <c:pt idx="5480">
                  <c:v>0.03</c:v>
                </c:pt>
                <c:pt idx="5481">
                  <c:v>0</c:v>
                </c:pt>
                <c:pt idx="5482">
                  <c:v>0</c:v>
                </c:pt>
                <c:pt idx="5483">
                  <c:v>0</c:v>
                </c:pt>
                <c:pt idx="5484">
                  <c:v>0</c:v>
                </c:pt>
                <c:pt idx="5485">
                  <c:v>0</c:v>
                </c:pt>
                <c:pt idx="5486">
                  <c:v>0.03</c:v>
                </c:pt>
                <c:pt idx="5487">
                  <c:v>0.03</c:v>
                </c:pt>
                <c:pt idx="5488">
                  <c:v>0</c:v>
                </c:pt>
                <c:pt idx="5489">
                  <c:v>0.03</c:v>
                </c:pt>
                <c:pt idx="5490">
                  <c:v>0.03</c:v>
                </c:pt>
                <c:pt idx="5491">
                  <c:v>0.03</c:v>
                </c:pt>
                <c:pt idx="5492">
                  <c:v>0</c:v>
                </c:pt>
                <c:pt idx="5493">
                  <c:v>0.03</c:v>
                </c:pt>
                <c:pt idx="5494">
                  <c:v>0.03</c:v>
                </c:pt>
                <c:pt idx="5495">
                  <c:v>0</c:v>
                </c:pt>
                <c:pt idx="5496">
                  <c:v>0.03</c:v>
                </c:pt>
                <c:pt idx="5497">
                  <c:v>0.03</c:v>
                </c:pt>
                <c:pt idx="5498">
                  <c:v>0</c:v>
                </c:pt>
                <c:pt idx="5499">
                  <c:v>0.03</c:v>
                </c:pt>
                <c:pt idx="5500">
                  <c:v>0</c:v>
                </c:pt>
                <c:pt idx="5501">
                  <c:v>0</c:v>
                </c:pt>
                <c:pt idx="5502">
                  <c:v>0</c:v>
                </c:pt>
                <c:pt idx="5503">
                  <c:v>0.03</c:v>
                </c:pt>
                <c:pt idx="5504">
                  <c:v>0.03</c:v>
                </c:pt>
                <c:pt idx="5505">
                  <c:v>0</c:v>
                </c:pt>
                <c:pt idx="5506">
                  <c:v>0</c:v>
                </c:pt>
                <c:pt idx="5507">
                  <c:v>0.03</c:v>
                </c:pt>
                <c:pt idx="5508">
                  <c:v>0</c:v>
                </c:pt>
                <c:pt idx="5509">
                  <c:v>0</c:v>
                </c:pt>
                <c:pt idx="5510">
                  <c:v>0.03</c:v>
                </c:pt>
                <c:pt idx="5511">
                  <c:v>0.03</c:v>
                </c:pt>
                <c:pt idx="5512">
                  <c:v>0.03</c:v>
                </c:pt>
                <c:pt idx="5513">
                  <c:v>0.03</c:v>
                </c:pt>
                <c:pt idx="5514">
                  <c:v>0</c:v>
                </c:pt>
                <c:pt idx="5515">
                  <c:v>0.03</c:v>
                </c:pt>
                <c:pt idx="5516">
                  <c:v>0</c:v>
                </c:pt>
                <c:pt idx="5517">
                  <c:v>0.03</c:v>
                </c:pt>
                <c:pt idx="5518">
                  <c:v>0.03</c:v>
                </c:pt>
                <c:pt idx="5519">
                  <c:v>0.03</c:v>
                </c:pt>
                <c:pt idx="5520">
                  <c:v>0.03</c:v>
                </c:pt>
                <c:pt idx="5521">
                  <c:v>0.09</c:v>
                </c:pt>
                <c:pt idx="5522">
                  <c:v>0.06</c:v>
                </c:pt>
                <c:pt idx="5523">
                  <c:v>0.03</c:v>
                </c:pt>
                <c:pt idx="5524">
                  <c:v>0.03</c:v>
                </c:pt>
                <c:pt idx="5525">
                  <c:v>0.06</c:v>
                </c:pt>
                <c:pt idx="5526">
                  <c:v>0.03</c:v>
                </c:pt>
                <c:pt idx="5527">
                  <c:v>0.03</c:v>
                </c:pt>
                <c:pt idx="5528">
                  <c:v>0.09</c:v>
                </c:pt>
                <c:pt idx="5529">
                  <c:v>0.06</c:v>
                </c:pt>
                <c:pt idx="5530">
                  <c:v>0.06</c:v>
                </c:pt>
                <c:pt idx="5531">
                  <c:v>0.09</c:v>
                </c:pt>
                <c:pt idx="5532">
                  <c:v>0.06</c:v>
                </c:pt>
                <c:pt idx="5533">
                  <c:v>0.06</c:v>
                </c:pt>
                <c:pt idx="5534">
                  <c:v>0.06</c:v>
                </c:pt>
                <c:pt idx="5535">
                  <c:v>0</c:v>
                </c:pt>
                <c:pt idx="5536">
                  <c:v>0.09</c:v>
                </c:pt>
                <c:pt idx="5537">
                  <c:v>0.09</c:v>
                </c:pt>
                <c:pt idx="5538">
                  <c:v>0.12</c:v>
                </c:pt>
                <c:pt idx="5539">
                  <c:v>0.09</c:v>
                </c:pt>
                <c:pt idx="5540">
                  <c:v>0.03</c:v>
                </c:pt>
                <c:pt idx="5541">
                  <c:v>0</c:v>
                </c:pt>
                <c:pt idx="5542">
                  <c:v>0.03</c:v>
                </c:pt>
                <c:pt idx="5543">
                  <c:v>0.03</c:v>
                </c:pt>
                <c:pt idx="5544">
                  <c:v>0.03</c:v>
                </c:pt>
                <c:pt idx="5545">
                  <c:v>0.03</c:v>
                </c:pt>
                <c:pt idx="5546">
                  <c:v>0.03</c:v>
                </c:pt>
                <c:pt idx="5547">
                  <c:v>0.03</c:v>
                </c:pt>
                <c:pt idx="5548">
                  <c:v>0.03</c:v>
                </c:pt>
                <c:pt idx="5549">
                  <c:v>0.06</c:v>
                </c:pt>
                <c:pt idx="5550">
                  <c:v>0.03</c:v>
                </c:pt>
                <c:pt idx="5551">
                  <c:v>0.03</c:v>
                </c:pt>
                <c:pt idx="5552">
                  <c:v>0</c:v>
                </c:pt>
                <c:pt idx="5553">
                  <c:v>0</c:v>
                </c:pt>
                <c:pt idx="5554">
                  <c:v>0</c:v>
                </c:pt>
                <c:pt idx="5555">
                  <c:v>0.03</c:v>
                </c:pt>
                <c:pt idx="5556">
                  <c:v>0.03</c:v>
                </c:pt>
                <c:pt idx="5557">
                  <c:v>0.09</c:v>
                </c:pt>
                <c:pt idx="5558">
                  <c:v>0.03</c:v>
                </c:pt>
                <c:pt idx="5559">
                  <c:v>0.03</c:v>
                </c:pt>
                <c:pt idx="5560">
                  <c:v>0.03</c:v>
                </c:pt>
                <c:pt idx="5561">
                  <c:v>0.03</c:v>
                </c:pt>
                <c:pt idx="5562">
                  <c:v>0.03</c:v>
                </c:pt>
                <c:pt idx="5563">
                  <c:v>0.03</c:v>
                </c:pt>
                <c:pt idx="5564">
                  <c:v>0</c:v>
                </c:pt>
                <c:pt idx="5565">
                  <c:v>0</c:v>
                </c:pt>
                <c:pt idx="5566">
                  <c:v>0.03</c:v>
                </c:pt>
                <c:pt idx="5567">
                  <c:v>0.03</c:v>
                </c:pt>
                <c:pt idx="5568">
                  <c:v>0</c:v>
                </c:pt>
                <c:pt idx="5569">
                  <c:v>0.03</c:v>
                </c:pt>
                <c:pt idx="5570">
                  <c:v>0.03</c:v>
                </c:pt>
                <c:pt idx="5571">
                  <c:v>0.03</c:v>
                </c:pt>
                <c:pt idx="5572">
                  <c:v>0.06</c:v>
                </c:pt>
                <c:pt idx="5573">
                  <c:v>0.12</c:v>
                </c:pt>
                <c:pt idx="5574">
                  <c:v>0.09</c:v>
                </c:pt>
                <c:pt idx="5575">
                  <c:v>0.06</c:v>
                </c:pt>
                <c:pt idx="5576">
                  <c:v>0.06</c:v>
                </c:pt>
                <c:pt idx="5577">
                  <c:v>0.03</c:v>
                </c:pt>
                <c:pt idx="5578">
                  <c:v>0.03</c:v>
                </c:pt>
                <c:pt idx="5579">
                  <c:v>0.12</c:v>
                </c:pt>
                <c:pt idx="5580">
                  <c:v>0.03</c:v>
                </c:pt>
                <c:pt idx="5581">
                  <c:v>0.03</c:v>
                </c:pt>
                <c:pt idx="5582">
                  <c:v>0.03</c:v>
                </c:pt>
                <c:pt idx="5583">
                  <c:v>0.06</c:v>
                </c:pt>
                <c:pt idx="5584">
                  <c:v>0.03</c:v>
                </c:pt>
                <c:pt idx="5585">
                  <c:v>0.06</c:v>
                </c:pt>
                <c:pt idx="5586">
                  <c:v>0.09</c:v>
                </c:pt>
                <c:pt idx="5587">
                  <c:v>0.03</c:v>
                </c:pt>
                <c:pt idx="5588">
                  <c:v>0.03</c:v>
                </c:pt>
                <c:pt idx="5589">
                  <c:v>0.03</c:v>
                </c:pt>
                <c:pt idx="5590">
                  <c:v>0.03</c:v>
                </c:pt>
                <c:pt idx="5591">
                  <c:v>0.09</c:v>
                </c:pt>
                <c:pt idx="5592">
                  <c:v>0.03</c:v>
                </c:pt>
                <c:pt idx="5593">
                  <c:v>0.03</c:v>
                </c:pt>
                <c:pt idx="5594">
                  <c:v>0.06</c:v>
                </c:pt>
                <c:pt idx="5595">
                  <c:v>0.09</c:v>
                </c:pt>
                <c:pt idx="5596">
                  <c:v>0.15</c:v>
                </c:pt>
                <c:pt idx="5597">
                  <c:v>0.27</c:v>
                </c:pt>
                <c:pt idx="5598">
                  <c:v>0.09</c:v>
                </c:pt>
                <c:pt idx="5599">
                  <c:v>0.12</c:v>
                </c:pt>
                <c:pt idx="5600">
                  <c:v>0.24</c:v>
                </c:pt>
                <c:pt idx="5601">
                  <c:v>0.12</c:v>
                </c:pt>
                <c:pt idx="5602">
                  <c:v>0.03</c:v>
                </c:pt>
                <c:pt idx="5603">
                  <c:v>0.21</c:v>
                </c:pt>
                <c:pt idx="5604">
                  <c:v>0.18</c:v>
                </c:pt>
                <c:pt idx="5605">
                  <c:v>0.33</c:v>
                </c:pt>
                <c:pt idx="5606">
                  <c:v>0.09</c:v>
                </c:pt>
                <c:pt idx="5607">
                  <c:v>0.09</c:v>
                </c:pt>
                <c:pt idx="5608">
                  <c:v>0.03</c:v>
                </c:pt>
                <c:pt idx="5609">
                  <c:v>0.15</c:v>
                </c:pt>
                <c:pt idx="5610">
                  <c:v>0.21</c:v>
                </c:pt>
                <c:pt idx="5611">
                  <c:v>0.06</c:v>
                </c:pt>
                <c:pt idx="5612">
                  <c:v>0.27</c:v>
                </c:pt>
                <c:pt idx="5613">
                  <c:v>0.78</c:v>
                </c:pt>
                <c:pt idx="5614">
                  <c:v>0.66</c:v>
                </c:pt>
                <c:pt idx="5615">
                  <c:v>0.27</c:v>
                </c:pt>
                <c:pt idx="5616">
                  <c:v>0.56999999999999995</c:v>
                </c:pt>
                <c:pt idx="5617">
                  <c:v>0.56999999999999995</c:v>
                </c:pt>
                <c:pt idx="5618">
                  <c:v>0.36</c:v>
                </c:pt>
                <c:pt idx="5619">
                  <c:v>0.39</c:v>
                </c:pt>
                <c:pt idx="5620">
                  <c:v>0.54</c:v>
                </c:pt>
                <c:pt idx="5621">
                  <c:v>0.39</c:v>
                </c:pt>
                <c:pt idx="5622">
                  <c:v>0.3</c:v>
                </c:pt>
                <c:pt idx="5623">
                  <c:v>0.33</c:v>
                </c:pt>
                <c:pt idx="5624">
                  <c:v>0.18</c:v>
                </c:pt>
                <c:pt idx="5625">
                  <c:v>0.33</c:v>
                </c:pt>
                <c:pt idx="5626">
                  <c:v>0.27</c:v>
                </c:pt>
                <c:pt idx="5627">
                  <c:v>0.24</c:v>
                </c:pt>
                <c:pt idx="5628">
                  <c:v>0.21</c:v>
                </c:pt>
                <c:pt idx="5629">
                  <c:v>0.21</c:v>
                </c:pt>
                <c:pt idx="5630">
                  <c:v>0.3</c:v>
                </c:pt>
                <c:pt idx="5631">
                  <c:v>0.27</c:v>
                </c:pt>
                <c:pt idx="5632">
                  <c:v>0.42</c:v>
                </c:pt>
                <c:pt idx="5633">
                  <c:v>0.3</c:v>
                </c:pt>
                <c:pt idx="5634">
                  <c:v>0.15</c:v>
                </c:pt>
                <c:pt idx="5635">
                  <c:v>0.18</c:v>
                </c:pt>
                <c:pt idx="5636">
                  <c:v>0.18</c:v>
                </c:pt>
                <c:pt idx="5637">
                  <c:v>0.12</c:v>
                </c:pt>
                <c:pt idx="5638">
                  <c:v>0.42</c:v>
                </c:pt>
                <c:pt idx="5639">
                  <c:v>0.45</c:v>
                </c:pt>
                <c:pt idx="5640">
                  <c:v>0.3</c:v>
                </c:pt>
                <c:pt idx="5641">
                  <c:v>0.18</c:v>
                </c:pt>
                <c:pt idx="5642">
                  <c:v>0.33</c:v>
                </c:pt>
                <c:pt idx="5643">
                  <c:v>0.27</c:v>
                </c:pt>
                <c:pt idx="5644">
                  <c:v>0.15</c:v>
                </c:pt>
                <c:pt idx="5645">
                  <c:v>0.12</c:v>
                </c:pt>
                <c:pt idx="5646">
                  <c:v>0.33</c:v>
                </c:pt>
                <c:pt idx="5647">
                  <c:v>0.27</c:v>
                </c:pt>
                <c:pt idx="5648">
                  <c:v>0.18</c:v>
                </c:pt>
                <c:pt idx="5649">
                  <c:v>0.15</c:v>
                </c:pt>
                <c:pt idx="5650">
                  <c:v>0.45</c:v>
                </c:pt>
                <c:pt idx="5651">
                  <c:v>0.27</c:v>
                </c:pt>
                <c:pt idx="5652">
                  <c:v>0.12</c:v>
                </c:pt>
                <c:pt idx="5653">
                  <c:v>0.36</c:v>
                </c:pt>
                <c:pt idx="5654">
                  <c:v>0.24</c:v>
                </c:pt>
                <c:pt idx="5655">
                  <c:v>0.54</c:v>
                </c:pt>
                <c:pt idx="5656">
                  <c:v>0.09</c:v>
                </c:pt>
                <c:pt idx="5657">
                  <c:v>0.24</c:v>
                </c:pt>
                <c:pt idx="5658">
                  <c:v>0.09</c:v>
                </c:pt>
                <c:pt idx="5659">
                  <c:v>0.18</c:v>
                </c:pt>
                <c:pt idx="5660">
                  <c:v>0.36</c:v>
                </c:pt>
                <c:pt idx="5661">
                  <c:v>0.27</c:v>
                </c:pt>
                <c:pt idx="5662">
                  <c:v>0.27</c:v>
                </c:pt>
                <c:pt idx="5663">
                  <c:v>0.06</c:v>
                </c:pt>
                <c:pt idx="5664">
                  <c:v>0.18</c:v>
                </c:pt>
                <c:pt idx="5665">
                  <c:v>0.48</c:v>
                </c:pt>
                <c:pt idx="5666">
                  <c:v>0.18</c:v>
                </c:pt>
                <c:pt idx="5667">
                  <c:v>0.03</c:v>
                </c:pt>
                <c:pt idx="5668">
                  <c:v>0.24</c:v>
                </c:pt>
                <c:pt idx="5669">
                  <c:v>0.06</c:v>
                </c:pt>
                <c:pt idx="5670">
                  <c:v>0.09</c:v>
                </c:pt>
                <c:pt idx="5671">
                  <c:v>0</c:v>
                </c:pt>
                <c:pt idx="5672">
                  <c:v>0.03</c:v>
                </c:pt>
                <c:pt idx="5673">
                  <c:v>0.09</c:v>
                </c:pt>
                <c:pt idx="5674">
                  <c:v>0.09</c:v>
                </c:pt>
                <c:pt idx="5675">
                  <c:v>0.09</c:v>
                </c:pt>
                <c:pt idx="5676">
                  <c:v>0.33</c:v>
                </c:pt>
                <c:pt idx="5677">
                  <c:v>0.56999999999999995</c:v>
                </c:pt>
                <c:pt idx="5678">
                  <c:v>0.33</c:v>
                </c:pt>
                <c:pt idx="5679">
                  <c:v>0.3</c:v>
                </c:pt>
                <c:pt idx="5680">
                  <c:v>0.3</c:v>
                </c:pt>
                <c:pt idx="5681">
                  <c:v>0.56999999999999995</c:v>
                </c:pt>
                <c:pt idx="5682">
                  <c:v>0.39</c:v>
                </c:pt>
                <c:pt idx="5683">
                  <c:v>0.27</c:v>
                </c:pt>
                <c:pt idx="5684">
                  <c:v>0.24</c:v>
                </c:pt>
                <c:pt idx="5685">
                  <c:v>0.06</c:v>
                </c:pt>
                <c:pt idx="5686">
                  <c:v>0.12</c:v>
                </c:pt>
                <c:pt idx="5687">
                  <c:v>0.15</c:v>
                </c:pt>
                <c:pt idx="5688">
                  <c:v>0.06</c:v>
                </c:pt>
                <c:pt idx="5689">
                  <c:v>0.12</c:v>
                </c:pt>
                <c:pt idx="5690">
                  <c:v>0</c:v>
                </c:pt>
                <c:pt idx="5691">
                  <c:v>0.03</c:v>
                </c:pt>
                <c:pt idx="5692">
                  <c:v>0.27</c:v>
                </c:pt>
                <c:pt idx="5693">
                  <c:v>0.03</c:v>
                </c:pt>
                <c:pt idx="5694">
                  <c:v>0.27</c:v>
                </c:pt>
                <c:pt idx="5695">
                  <c:v>0.09</c:v>
                </c:pt>
                <c:pt idx="5696">
                  <c:v>0.33</c:v>
                </c:pt>
                <c:pt idx="5697">
                  <c:v>0.48</c:v>
                </c:pt>
                <c:pt idx="5698">
                  <c:v>0.6</c:v>
                </c:pt>
                <c:pt idx="5699">
                  <c:v>0.27</c:v>
                </c:pt>
                <c:pt idx="5700">
                  <c:v>0.45</c:v>
                </c:pt>
                <c:pt idx="5701">
                  <c:v>0.03</c:v>
                </c:pt>
                <c:pt idx="5702">
                  <c:v>0.09</c:v>
                </c:pt>
                <c:pt idx="5703">
                  <c:v>0.3</c:v>
                </c:pt>
                <c:pt idx="5704">
                  <c:v>0.21</c:v>
                </c:pt>
                <c:pt idx="5705">
                  <c:v>0.15</c:v>
                </c:pt>
                <c:pt idx="5706">
                  <c:v>0.6</c:v>
                </c:pt>
                <c:pt idx="5707">
                  <c:v>0.33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0.06</c:v>
                </c:pt>
                <c:pt idx="5712">
                  <c:v>0.09</c:v>
                </c:pt>
                <c:pt idx="5713">
                  <c:v>0.06</c:v>
                </c:pt>
                <c:pt idx="5714">
                  <c:v>0.06</c:v>
                </c:pt>
                <c:pt idx="5715">
                  <c:v>0.27</c:v>
                </c:pt>
                <c:pt idx="5716">
                  <c:v>0.06</c:v>
                </c:pt>
                <c:pt idx="5717">
                  <c:v>0.12</c:v>
                </c:pt>
                <c:pt idx="5718">
                  <c:v>0.45</c:v>
                </c:pt>
                <c:pt idx="5719">
                  <c:v>0.56999999999999995</c:v>
                </c:pt>
                <c:pt idx="5720">
                  <c:v>0.24</c:v>
                </c:pt>
                <c:pt idx="5721">
                  <c:v>0.27</c:v>
                </c:pt>
                <c:pt idx="5722">
                  <c:v>0.24</c:v>
                </c:pt>
                <c:pt idx="5723">
                  <c:v>0.33</c:v>
                </c:pt>
                <c:pt idx="5724">
                  <c:v>0.03</c:v>
                </c:pt>
                <c:pt idx="5725">
                  <c:v>0.09</c:v>
                </c:pt>
                <c:pt idx="5726">
                  <c:v>0.03</c:v>
                </c:pt>
                <c:pt idx="5727">
                  <c:v>0.15</c:v>
                </c:pt>
                <c:pt idx="5728">
                  <c:v>0.3</c:v>
                </c:pt>
                <c:pt idx="5729">
                  <c:v>0</c:v>
                </c:pt>
                <c:pt idx="5730">
                  <c:v>0.21</c:v>
                </c:pt>
                <c:pt idx="5731">
                  <c:v>0.24</c:v>
                </c:pt>
                <c:pt idx="5732">
                  <c:v>0.03</c:v>
                </c:pt>
                <c:pt idx="5733">
                  <c:v>0.03</c:v>
                </c:pt>
                <c:pt idx="5734">
                  <c:v>0.27</c:v>
                </c:pt>
                <c:pt idx="5735">
                  <c:v>0.3</c:v>
                </c:pt>
                <c:pt idx="5736">
                  <c:v>0.24</c:v>
                </c:pt>
                <c:pt idx="5737">
                  <c:v>0.27</c:v>
                </c:pt>
                <c:pt idx="5738">
                  <c:v>0.3</c:v>
                </c:pt>
                <c:pt idx="5739">
                  <c:v>0.03</c:v>
                </c:pt>
                <c:pt idx="5740">
                  <c:v>0.24</c:v>
                </c:pt>
                <c:pt idx="5741">
                  <c:v>0.33</c:v>
                </c:pt>
                <c:pt idx="5742">
                  <c:v>0.03</c:v>
                </c:pt>
                <c:pt idx="5743">
                  <c:v>0.06</c:v>
                </c:pt>
                <c:pt idx="5744">
                  <c:v>0.24</c:v>
                </c:pt>
                <c:pt idx="5745">
                  <c:v>0</c:v>
                </c:pt>
                <c:pt idx="5746">
                  <c:v>0.15</c:v>
                </c:pt>
                <c:pt idx="5747">
                  <c:v>0.18</c:v>
                </c:pt>
                <c:pt idx="5748">
                  <c:v>0.36</c:v>
                </c:pt>
                <c:pt idx="5749">
                  <c:v>0.03</c:v>
                </c:pt>
                <c:pt idx="5750">
                  <c:v>0.06</c:v>
                </c:pt>
                <c:pt idx="5751">
                  <c:v>0.39</c:v>
                </c:pt>
                <c:pt idx="5752">
                  <c:v>0.48</c:v>
                </c:pt>
                <c:pt idx="5753">
                  <c:v>0.3</c:v>
                </c:pt>
                <c:pt idx="5754">
                  <c:v>0.09</c:v>
                </c:pt>
                <c:pt idx="5755">
                  <c:v>0.03</c:v>
                </c:pt>
                <c:pt idx="5756">
                  <c:v>0.06</c:v>
                </c:pt>
                <c:pt idx="5757">
                  <c:v>0.27</c:v>
                </c:pt>
                <c:pt idx="5758">
                  <c:v>0.21</c:v>
                </c:pt>
                <c:pt idx="5759">
                  <c:v>0.6</c:v>
                </c:pt>
                <c:pt idx="5760">
                  <c:v>0</c:v>
                </c:pt>
                <c:pt idx="5761">
                  <c:v>0.03</c:v>
                </c:pt>
                <c:pt idx="5762">
                  <c:v>0.06</c:v>
                </c:pt>
                <c:pt idx="5763">
                  <c:v>0.03</c:v>
                </c:pt>
                <c:pt idx="5764">
                  <c:v>0.03</c:v>
                </c:pt>
                <c:pt idx="5765">
                  <c:v>0.03</c:v>
                </c:pt>
                <c:pt idx="5766">
                  <c:v>0.03</c:v>
                </c:pt>
                <c:pt idx="5767">
                  <c:v>0.24</c:v>
                </c:pt>
                <c:pt idx="5768">
                  <c:v>0.03</c:v>
                </c:pt>
                <c:pt idx="5769">
                  <c:v>0</c:v>
                </c:pt>
                <c:pt idx="5770">
                  <c:v>0.03</c:v>
                </c:pt>
                <c:pt idx="5771">
                  <c:v>0.09</c:v>
                </c:pt>
                <c:pt idx="5772">
                  <c:v>0.81</c:v>
                </c:pt>
                <c:pt idx="5773">
                  <c:v>0.33</c:v>
                </c:pt>
                <c:pt idx="5774">
                  <c:v>0.6</c:v>
                </c:pt>
                <c:pt idx="5775">
                  <c:v>0.15</c:v>
                </c:pt>
                <c:pt idx="5776">
                  <c:v>0.15</c:v>
                </c:pt>
                <c:pt idx="5777">
                  <c:v>0.56999999999999995</c:v>
                </c:pt>
                <c:pt idx="5778">
                  <c:v>0.36</c:v>
                </c:pt>
                <c:pt idx="5779">
                  <c:v>0.03</c:v>
                </c:pt>
                <c:pt idx="5780">
                  <c:v>0</c:v>
                </c:pt>
                <c:pt idx="5781">
                  <c:v>0.24</c:v>
                </c:pt>
                <c:pt idx="5782">
                  <c:v>0.15</c:v>
                </c:pt>
                <c:pt idx="5783">
                  <c:v>0.12</c:v>
                </c:pt>
                <c:pt idx="5784">
                  <c:v>0.06</c:v>
                </c:pt>
                <c:pt idx="5785">
                  <c:v>0.18</c:v>
                </c:pt>
                <c:pt idx="5786">
                  <c:v>0.48</c:v>
                </c:pt>
                <c:pt idx="5787">
                  <c:v>0.69</c:v>
                </c:pt>
                <c:pt idx="5788">
                  <c:v>0</c:v>
                </c:pt>
                <c:pt idx="5789">
                  <c:v>0.36</c:v>
                </c:pt>
                <c:pt idx="5790">
                  <c:v>0.09</c:v>
                </c:pt>
                <c:pt idx="5791">
                  <c:v>0.03</c:v>
                </c:pt>
                <c:pt idx="5792">
                  <c:v>0.6</c:v>
                </c:pt>
                <c:pt idx="5793">
                  <c:v>0.09</c:v>
                </c:pt>
                <c:pt idx="5794">
                  <c:v>0.33</c:v>
                </c:pt>
                <c:pt idx="5795">
                  <c:v>0.6</c:v>
                </c:pt>
                <c:pt idx="5796">
                  <c:v>0.3</c:v>
                </c:pt>
                <c:pt idx="5797">
                  <c:v>0.3</c:v>
                </c:pt>
                <c:pt idx="5798">
                  <c:v>0</c:v>
                </c:pt>
                <c:pt idx="5799">
                  <c:v>0.12</c:v>
                </c:pt>
                <c:pt idx="5800">
                  <c:v>0.36</c:v>
                </c:pt>
                <c:pt idx="5801">
                  <c:v>0.21</c:v>
                </c:pt>
                <c:pt idx="5802">
                  <c:v>0</c:v>
                </c:pt>
                <c:pt idx="5803">
                  <c:v>0.09</c:v>
                </c:pt>
                <c:pt idx="5804">
                  <c:v>0.45</c:v>
                </c:pt>
                <c:pt idx="5805">
                  <c:v>0.24</c:v>
                </c:pt>
                <c:pt idx="5806">
                  <c:v>0.33</c:v>
                </c:pt>
                <c:pt idx="5807">
                  <c:v>0.21</c:v>
                </c:pt>
                <c:pt idx="5808">
                  <c:v>0.09</c:v>
                </c:pt>
                <c:pt idx="5809">
                  <c:v>0</c:v>
                </c:pt>
                <c:pt idx="5810">
                  <c:v>0</c:v>
                </c:pt>
                <c:pt idx="5811">
                  <c:v>0</c:v>
                </c:pt>
                <c:pt idx="5812">
                  <c:v>0</c:v>
                </c:pt>
                <c:pt idx="5813">
                  <c:v>0</c:v>
                </c:pt>
                <c:pt idx="5814">
                  <c:v>0</c:v>
                </c:pt>
                <c:pt idx="5815">
                  <c:v>0</c:v>
                </c:pt>
                <c:pt idx="5816">
                  <c:v>0</c:v>
                </c:pt>
                <c:pt idx="5817">
                  <c:v>0</c:v>
                </c:pt>
                <c:pt idx="5818">
                  <c:v>0</c:v>
                </c:pt>
                <c:pt idx="5819">
                  <c:v>0</c:v>
                </c:pt>
                <c:pt idx="5820">
                  <c:v>0</c:v>
                </c:pt>
                <c:pt idx="5821">
                  <c:v>0</c:v>
                </c:pt>
                <c:pt idx="5822">
                  <c:v>0</c:v>
                </c:pt>
                <c:pt idx="5823">
                  <c:v>0</c:v>
                </c:pt>
                <c:pt idx="5824">
                  <c:v>0</c:v>
                </c:pt>
                <c:pt idx="5825">
                  <c:v>0</c:v>
                </c:pt>
                <c:pt idx="5826">
                  <c:v>0</c:v>
                </c:pt>
                <c:pt idx="5827">
                  <c:v>0.18</c:v>
                </c:pt>
                <c:pt idx="5828">
                  <c:v>0.06</c:v>
                </c:pt>
                <c:pt idx="5829">
                  <c:v>0.51</c:v>
                </c:pt>
                <c:pt idx="5830">
                  <c:v>0.36</c:v>
                </c:pt>
                <c:pt idx="5831">
                  <c:v>0.3</c:v>
                </c:pt>
                <c:pt idx="5832">
                  <c:v>0.48</c:v>
                </c:pt>
                <c:pt idx="5833">
                  <c:v>0.72</c:v>
                </c:pt>
                <c:pt idx="5834">
                  <c:v>0.18</c:v>
                </c:pt>
                <c:pt idx="5835">
                  <c:v>0.6</c:v>
                </c:pt>
                <c:pt idx="5836">
                  <c:v>0.56999999999999995</c:v>
                </c:pt>
                <c:pt idx="5837">
                  <c:v>0.39</c:v>
                </c:pt>
                <c:pt idx="5838">
                  <c:v>0.39</c:v>
                </c:pt>
                <c:pt idx="5839">
                  <c:v>0.3</c:v>
                </c:pt>
                <c:pt idx="5840">
                  <c:v>0.3</c:v>
                </c:pt>
                <c:pt idx="5841">
                  <c:v>0.36</c:v>
                </c:pt>
                <c:pt idx="5842">
                  <c:v>0.42</c:v>
                </c:pt>
                <c:pt idx="5843">
                  <c:v>0.39</c:v>
                </c:pt>
                <c:pt idx="5844">
                  <c:v>0.36</c:v>
                </c:pt>
                <c:pt idx="5845">
                  <c:v>0.63</c:v>
                </c:pt>
                <c:pt idx="5846">
                  <c:v>0.6</c:v>
                </c:pt>
                <c:pt idx="5847">
                  <c:v>0.87</c:v>
                </c:pt>
                <c:pt idx="5848">
                  <c:v>0.18</c:v>
                </c:pt>
                <c:pt idx="5849">
                  <c:v>0.36</c:v>
                </c:pt>
                <c:pt idx="5850">
                  <c:v>0.45</c:v>
                </c:pt>
                <c:pt idx="5851">
                  <c:v>0.69</c:v>
                </c:pt>
                <c:pt idx="5852">
                  <c:v>0.56999999999999995</c:v>
                </c:pt>
                <c:pt idx="5853">
                  <c:v>0.84</c:v>
                </c:pt>
                <c:pt idx="5854">
                  <c:v>0.63</c:v>
                </c:pt>
                <c:pt idx="5855">
                  <c:v>0.27</c:v>
                </c:pt>
                <c:pt idx="5856">
                  <c:v>0.15</c:v>
                </c:pt>
                <c:pt idx="5857">
                  <c:v>0.54</c:v>
                </c:pt>
                <c:pt idx="5858">
                  <c:v>0.48</c:v>
                </c:pt>
                <c:pt idx="5859">
                  <c:v>0.42</c:v>
                </c:pt>
                <c:pt idx="5860">
                  <c:v>0.27</c:v>
                </c:pt>
                <c:pt idx="5861">
                  <c:v>0.39</c:v>
                </c:pt>
                <c:pt idx="5862">
                  <c:v>0.87</c:v>
                </c:pt>
                <c:pt idx="5863">
                  <c:v>0.15</c:v>
                </c:pt>
                <c:pt idx="5864">
                  <c:v>0.15</c:v>
                </c:pt>
                <c:pt idx="5865">
                  <c:v>0.42</c:v>
                </c:pt>
                <c:pt idx="5866">
                  <c:v>0.33</c:v>
                </c:pt>
                <c:pt idx="5867">
                  <c:v>0.33</c:v>
                </c:pt>
                <c:pt idx="5868">
                  <c:v>0.3</c:v>
                </c:pt>
                <c:pt idx="5869">
                  <c:v>0.03</c:v>
                </c:pt>
                <c:pt idx="5870">
                  <c:v>0.51</c:v>
                </c:pt>
                <c:pt idx="5871">
                  <c:v>0.36</c:v>
                </c:pt>
                <c:pt idx="5872">
                  <c:v>0.45</c:v>
                </c:pt>
                <c:pt idx="5873">
                  <c:v>0.15</c:v>
                </c:pt>
                <c:pt idx="5874">
                  <c:v>0.56999999999999995</c:v>
                </c:pt>
                <c:pt idx="5875">
                  <c:v>0</c:v>
                </c:pt>
                <c:pt idx="5876">
                  <c:v>0.3</c:v>
                </c:pt>
                <c:pt idx="5877">
                  <c:v>0.15</c:v>
                </c:pt>
                <c:pt idx="5878">
                  <c:v>0.09</c:v>
                </c:pt>
                <c:pt idx="5879">
                  <c:v>0.21</c:v>
                </c:pt>
                <c:pt idx="5880">
                  <c:v>0.48</c:v>
                </c:pt>
                <c:pt idx="5881">
                  <c:v>0.6</c:v>
                </c:pt>
                <c:pt idx="5882">
                  <c:v>0.3</c:v>
                </c:pt>
                <c:pt idx="5883">
                  <c:v>0.15</c:v>
                </c:pt>
                <c:pt idx="5884">
                  <c:v>0.56999999999999995</c:v>
                </c:pt>
                <c:pt idx="5885">
                  <c:v>0.24</c:v>
                </c:pt>
                <c:pt idx="5886">
                  <c:v>0.09</c:v>
                </c:pt>
                <c:pt idx="5887">
                  <c:v>0.21</c:v>
                </c:pt>
                <c:pt idx="5888">
                  <c:v>0.03</c:v>
                </c:pt>
                <c:pt idx="5889">
                  <c:v>0.12</c:v>
                </c:pt>
                <c:pt idx="5890">
                  <c:v>0.09</c:v>
                </c:pt>
                <c:pt idx="5891">
                  <c:v>1.35</c:v>
                </c:pt>
                <c:pt idx="5892">
                  <c:v>0.18</c:v>
                </c:pt>
                <c:pt idx="5893">
                  <c:v>0.3</c:v>
                </c:pt>
                <c:pt idx="5894">
                  <c:v>0.24</c:v>
                </c:pt>
                <c:pt idx="5895">
                  <c:v>0.15</c:v>
                </c:pt>
                <c:pt idx="5896">
                  <c:v>0</c:v>
                </c:pt>
                <c:pt idx="5897">
                  <c:v>0.27</c:v>
                </c:pt>
                <c:pt idx="5898">
                  <c:v>0.6</c:v>
                </c:pt>
                <c:pt idx="5899">
                  <c:v>0.27</c:v>
                </c:pt>
                <c:pt idx="5900">
                  <c:v>0.33</c:v>
                </c:pt>
                <c:pt idx="5901">
                  <c:v>0.48</c:v>
                </c:pt>
                <c:pt idx="5902">
                  <c:v>0.3</c:v>
                </c:pt>
                <c:pt idx="5903">
                  <c:v>0.24</c:v>
                </c:pt>
                <c:pt idx="5904">
                  <c:v>0.33</c:v>
                </c:pt>
                <c:pt idx="5905">
                  <c:v>0.3</c:v>
                </c:pt>
                <c:pt idx="5906">
                  <c:v>0.6</c:v>
                </c:pt>
                <c:pt idx="5907">
                  <c:v>0.18</c:v>
                </c:pt>
                <c:pt idx="5908">
                  <c:v>0.3</c:v>
                </c:pt>
                <c:pt idx="5909">
                  <c:v>0.15</c:v>
                </c:pt>
                <c:pt idx="5910">
                  <c:v>0.12</c:v>
                </c:pt>
                <c:pt idx="5911">
                  <c:v>0.12</c:v>
                </c:pt>
                <c:pt idx="5912">
                  <c:v>0.03</c:v>
                </c:pt>
                <c:pt idx="5913">
                  <c:v>0.18</c:v>
                </c:pt>
                <c:pt idx="5914">
                  <c:v>0.24</c:v>
                </c:pt>
                <c:pt idx="5915">
                  <c:v>0.18</c:v>
                </c:pt>
                <c:pt idx="5916">
                  <c:v>0.03</c:v>
                </c:pt>
                <c:pt idx="5917">
                  <c:v>0.33</c:v>
                </c:pt>
                <c:pt idx="5918">
                  <c:v>0.24</c:v>
                </c:pt>
                <c:pt idx="5919">
                  <c:v>0.21</c:v>
                </c:pt>
                <c:pt idx="5920">
                  <c:v>0.18</c:v>
                </c:pt>
                <c:pt idx="5921">
                  <c:v>0.66</c:v>
                </c:pt>
                <c:pt idx="5922">
                  <c:v>0.3</c:v>
                </c:pt>
                <c:pt idx="5923">
                  <c:v>0.45</c:v>
                </c:pt>
                <c:pt idx="5924">
                  <c:v>0.18</c:v>
                </c:pt>
                <c:pt idx="5925">
                  <c:v>0.12</c:v>
                </c:pt>
                <c:pt idx="5926">
                  <c:v>0.18</c:v>
                </c:pt>
                <c:pt idx="5927">
                  <c:v>0.21</c:v>
                </c:pt>
                <c:pt idx="5928">
                  <c:v>0.27</c:v>
                </c:pt>
                <c:pt idx="5929">
                  <c:v>0.45</c:v>
                </c:pt>
                <c:pt idx="5930">
                  <c:v>0.12</c:v>
                </c:pt>
                <c:pt idx="5931">
                  <c:v>0.39</c:v>
                </c:pt>
                <c:pt idx="5932">
                  <c:v>0.36</c:v>
                </c:pt>
                <c:pt idx="5933">
                  <c:v>0.33</c:v>
                </c:pt>
                <c:pt idx="5934">
                  <c:v>0.12</c:v>
                </c:pt>
                <c:pt idx="5935">
                  <c:v>0.06</c:v>
                </c:pt>
                <c:pt idx="5936">
                  <c:v>0.3</c:v>
                </c:pt>
                <c:pt idx="5937">
                  <c:v>0.27</c:v>
                </c:pt>
                <c:pt idx="5938">
                  <c:v>0.36</c:v>
                </c:pt>
                <c:pt idx="5939">
                  <c:v>0.24</c:v>
                </c:pt>
                <c:pt idx="5940">
                  <c:v>0.51</c:v>
                </c:pt>
                <c:pt idx="5941">
                  <c:v>0.36</c:v>
                </c:pt>
                <c:pt idx="5942">
                  <c:v>0.48</c:v>
                </c:pt>
                <c:pt idx="5943">
                  <c:v>0.3</c:v>
                </c:pt>
                <c:pt idx="5944">
                  <c:v>0.51</c:v>
                </c:pt>
                <c:pt idx="5945">
                  <c:v>0.33</c:v>
                </c:pt>
                <c:pt idx="5946">
                  <c:v>0.45</c:v>
                </c:pt>
                <c:pt idx="5947">
                  <c:v>0.39</c:v>
                </c:pt>
                <c:pt idx="5948">
                  <c:v>0</c:v>
                </c:pt>
                <c:pt idx="5949">
                  <c:v>0.03</c:v>
                </c:pt>
                <c:pt idx="5950">
                  <c:v>0.09</c:v>
                </c:pt>
                <c:pt idx="5951">
                  <c:v>0.12</c:v>
                </c:pt>
                <c:pt idx="5952">
                  <c:v>0.09</c:v>
                </c:pt>
                <c:pt idx="5953">
                  <c:v>0.56999999999999995</c:v>
                </c:pt>
                <c:pt idx="5954">
                  <c:v>0.06</c:v>
                </c:pt>
                <c:pt idx="5955">
                  <c:v>0</c:v>
                </c:pt>
                <c:pt idx="5956">
                  <c:v>0</c:v>
                </c:pt>
                <c:pt idx="5957">
                  <c:v>0</c:v>
                </c:pt>
                <c:pt idx="5958">
                  <c:v>0</c:v>
                </c:pt>
                <c:pt idx="5959">
                  <c:v>0</c:v>
                </c:pt>
                <c:pt idx="5960">
                  <c:v>0</c:v>
                </c:pt>
                <c:pt idx="5961">
                  <c:v>0</c:v>
                </c:pt>
                <c:pt idx="5962">
                  <c:v>0</c:v>
                </c:pt>
                <c:pt idx="5963">
                  <c:v>0.09</c:v>
                </c:pt>
                <c:pt idx="5964">
                  <c:v>0</c:v>
                </c:pt>
                <c:pt idx="5965">
                  <c:v>0</c:v>
                </c:pt>
                <c:pt idx="5966">
                  <c:v>0</c:v>
                </c:pt>
                <c:pt idx="5967">
                  <c:v>0</c:v>
                </c:pt>
                <c:pt idx="5968">
                  <c:v>0</c:v>
                </c:pt>
                <c:pt idx="5969">
                  <c:v>0</c:v>
                </c:pt>
                <c:pt idx="5970">
                  <c:v>0</c:v>
                </c:pt>
                <c:pt idx="5971">
                  <c:v>0</c:v>
                </c:pt>
                <c:pt idx="5972">
                  <c:v>0</c:v>
                </c:pt>
                <c:pt idx="5973">
                  <c:v>0</c:v>
                </c:pt>
                <c:pt idx="5974">
                  <c:v>0</c:v>
                </c:pt>
                <c:pt idx="5975">
                  <c:v>0</c:v>
                </c:pt>
                <c:pt idx="5976">
                  <c:v>0</c:v>
                </c:pt>
                <c:pt idx="5977">
                  <c:v>0</c:v>
                </c:pt>
                <c:pt idx="5978">
                  <c:v>0</c:v>
                </c:pt>
                <c:pt idx="5979">
                  <c:v>0</c:v>
                </c:pt>
                <c:pt idx="5980">
                  <c:v>0</c:v>
                </c:pt>
                <c:pt idx="5981">
                  <c:v>0</c:v>
                </c:pt>
                <c:pt idx="5982">
                  <c:v>0</c:v>
                </c:pt>
                <c:pt idx="5983">
                  <c:v>0</c:v>
                </c:pt>
                <c:pt idx="5984">
                  <c:v>0</c:v>
                </c:pt>
                <c:pt idx="5985">
                  <c:v>0</c:v>
                </c:pt>
                <c:pt idx="5986">
                  <c:v>0</c:v>
                </c:pt>
                <c:pt idx="5987">
                  <c:v>0</c:v>
                </c:pt>
                <c:pt idx="5988">
                  <c:v>0</c:v>
                </c:pt>
                <c:pt idx="5989">
                  <c:v>0</c:v>
                </c:pt>
                <c:pt idx="5990">
                  <c:v>0</c:v>
                </c:pt>
                <c:pt idx="5991">
                  <c:v>0</c:v>
                </c:pt>
                <c:pt idx="5992">
                  <c:v>0</c:v>
                </c:pt>
                <c:pt idx="5993">
                  <c:v>0.06</c:v>
                </c:pt>
                <c:pt idx="5994">
                  <c:v>0</c:v>
                </c:pt>
                <c:pt idx="5995">
                  <c:v>0.06</c:v>
                </c:pt>
                <c:pt idx="5996">
                  <c:v>0</c:v>
                </c:pt>
                <c:pt idx="5997">
                  <c:v>0.06</c:v>
                </c:pt>
                <c:pt idx="5998">
                  <c:v>0</c:v>
                </c:pt>
                <c:pt idx="5999">
                  <c:v>0.06</c:v>
                </c:pt>
                <c:pt idx="6000">
                  <c:v>0</c:v>
                </c:pt>
                <c:pt idx="6001">
                  <c:v>0.06</c:v>
                </c:pt>
                <c:pt idx="6002">
                  <c:v>0</c:v>
                </c:pt>
                <c:pt idx="6003">
                  <c:v>0.06</c:v>
                </c:pt>
                <c:pt idx="6004">
                  <c:v>0</c:v>
                </c:pt>
                <c:pt idx="6005">
                  <c:v>0.06</c:v>
                </c:pt>
                <c:pt idx="6006">
                  <c:v>0</c:v>
                </c:pt>
                <c:pt idx="6007">
                  <c:v>0.06</c:v>
                </c:pt>
                <c:pt idx="6008">
                  <c:v>0</c:v>
                </c:pt>
                <c:pt idx="6009">
                  <c:v>0.06</c:v>
                </c:pt>
                <c:pt idx="6010">
                  <c:v>0</c:v>
                </c:pt>
                <c:pt idx="6011">
                  <c:v>0.06</c:v>
                </c:pt>
                <c:pt idx="6012">
                  <c:v>0</c:v>
                </c:pt>
                <c:pt idx="6013">
                  <c:v>0.06</c:v>
                </c:pt>
                <c:pt idx="6014">
                  <c:v>0</c:v>
                </c:pt>
                <c:pt idx="6015">
                  <c:v>0.06</c:v>
                </c:pt>
                <c:pt idx="6016">
                  <c:v>0</c:v>
                </c:pt>
                <c:pt idx="6017">
                  <c:v>0.06</c:v>
                </c:pt>
                <c:pt idx="6018">
                  <c:v>0</c:v>
                </c:pt>
                <c:pt idx="6019">
                  <c:v>0.06</c:v>
                </c:pt>
                <c:pt idx="6020">
                  <c:v>0</c:v>
                </c:pt>
                <c:pt idx="6021">
                  <c:v>0.06</c:v>
                </c:pt>
                <c:pt idx="6022">
                  <c:v>0</c:v>
                </c:pt>
                <c:pt idx="6023">
                  <c:v>0.06</c:v>
                </c:pt>
                <c:pt idx="6024">
                  <c:v>0</c:v>
                </c:pt>
                <c:pt idx="6025">
                  <c:v>0.06</c:v>
                </c:pt>
                <c:pt idx="6026">
                  <c:v>0</c:v>
                </c:pt>
                <c:pt idx="6027">
                  <c:v>0.06</c:v>
                </c:pt>
                <c:pt idx="6028">
                  <c:v>0.03</c:v>
                </c:pt>
                <c:pt idx="6029">
                  <c:v>0.06</c:v>
                </c:pt>
                <c:pt idx="6030">
                  <c:v>0</c:v>
                </c:pt>
                <c:pt idx="6031">
                  <c:v>0.06</c:v>
                </c:pt>
                <c:pt idx="6032">
                  <c:v>0</c:v>
                </c:pt>
                <c:pt idx="6033">
                  <c:v>0.06</c:v>
                </c:pt>
                <c:pt idx="6034">
                  <c:v>0</c:v>
                </c:pt>
                <c:pt idx="6035">
                  <c:v>0.06</c:v>
                </c:pt>
                <c:pt idx="6036">
                  <c:v>0</c:v>
                </c:pt>
                <c:pt idx="6037">
                  <c:v>0.06</c:v>
                </c:pt>
                <c:pt idx="6038">
                  <c:v>0</c:v>
                </c:pt>
                <c:pt idx="6039">
                  <c:v>0.06</c:v>
                </c:pt>
                <c:pt idx="6040">
                  <c:v>0</c:v>
                </c:pt>
                <c:pt idx="6041">
                  <c:v>0.06</c:v>
                </c:pt>
                <c:pt idx="6042">
                  <c:v>0</c:v>
                </c:pt>
                <c:pt idx="6043">
                  <c:v>0.06</c:v>
                </c:pt>
                <c:pt idx="6044">
                  <c:v>0</c:v>
                </c:pt>
                <c:pt idx="6045">
                  <c:v>0.06</c:v>
                </c:pt>
                <c:pt idx="6046">
                  <c:v>0</c:v>
                </c:pt>
                <c:pt idx="6047">
                  <c:v>0.06</c:v>
                </c:pt>
                <c:pt idx="6048">
                  <c:v>0</c:v>
                </c:pt>
                <c:pt idx="6049">
                  <c:v>0.06</c:v>
                </c:pt>
                <c:pt idx="6050">
                  <c:v>0</c:v>
                </c:pt>
                <c:pt idx="6051">
                  <c:v>0.06</c:v>
                </c:pt>
                <c:pt idx="6052">
                  <c:v>0</c:v>
                </c:pt>
                <c:pt idx="6053">
                  <c:v>0.09</c:v>
                </c:pt>
                <c:pt idx="6054">
                  <c:v>0</c:v>
                </c:pt>
                <c:pt idx="6055">
                  <c:v>0.06</c:v>
                </c:pt>
                <c:pt idx="6056">
                  <c:v>0</c:v>
                </c:pt>
                <c:pt idx="6057">
                  <c:v>0.06</c:v>
                </c:pt>
                <c:pt idx="6058">
                  <c:v>0</c:v>
                </c:pt>
                <c:pt idx="6059">
                  <c:v>0.06</c:v>
                </c:pt>
                <c:pt idx="6060">
                  <c:v>0.03</c:v>
                </c:pt>
                <c:pt idx="6061">
                  <c:v>0.06</c:v>
                </c:pt>
                <c:pt idx="6062">
                  <c:v>0</c:v>
                </c:pt>
                <c:pt idx="6063">
                  <c:v>0.06</c:v>
                </c:pt>
                <c:pt idx="6064">
                  <c:v>0</c:v>
                </c:pt>
                <c:pt idx="6065">
                  <c:v>0.06</c:v>
                </c:pt>
                <c:pt idx="6066">
                  <c:v>0.03</c:v>
                </c:pt>
                <c:pt idx="6067">
                  <c:v>0.06</c:v>
                </c:pt>
                <c:pt idx="6068">
                  <c:v>0.03</c:v>
                </c:pt>
                <c:pt idx="6069">
                  <c:v>0.06</c:v>
                </c:pt>
                <c:pt idx="6070">
                  <c:v>0.03</c:v>
                </c:pt>
                <c:pt idx="6071">
                  <c:v>0.06</c:v>
                </c:pt>
                <c:pt idx="6072">
                  <c:v>0.03</c:v>
                </c:pt>
                <c:pt idx="6073">
                  <c:v>0.06</c:v>
                </c:pt>
                <c:pt idx="6074">
                  <c:v>0</c:v>
                </c:pt>
                <c:pt idx="6075">
                  <c:v>0.06</c:v>
                </c:pt>
                <c:pt idx="6076">
                  <c:v>0.03</c:v>
                </c:pt>
                <c:pt idx="6077">
                  <c:v>0.06</c:v>
                </c:pt>
                <c:pt idx="6078">
                  <c:v>0</c:v>
                </c:pt>
                <c:pt idx="6079">
                  <c:v>0.06</c:v>
                </c:pt>
                <c:pt idx="6080">
                  <c:v>0</c:v>
                </c:pt>
                <c:pt idx="6081">
                  <c:v>0.06</c:v>
                </c:pt>
                <c:pt idx="6082">
                  <c:v>0</c:v>
                </c:pt>
                <c:pt idx="6083">
                  <c:v>0.06</c:v>
                </c:pt>
                <c:pt idx="6084">
                  <c:v>0</c:v>
                </c:pt>
                <c:pt idx="6085">
                  <c:v>0.06</c:v>
                </c:pt>
                <c:pt idx="6086">
                  <c:v>0.03</c:v>
                </c:pt>
                <c:pt idx="6087">
                  <c:v>0.06</c:v>
                </c:pt>
                <c:pt idx="6088">
                  <c:v>0</c:v>
                </c:pt>
                <c:pt idx="6089">
                  <c:v>0.06</c:v>
                </c:pt>
                <c:pt idx="6090">
                  <c:v>0</c:v>
                </c:pt>
                <c:pt idx="6091">
                  <c:v>0.06</c:v>
                </c:pt>
                <c:pt idx="6092">
                  <c:v>0</c:v>
                </c:pt>
                <c:pt idx="6093">
                  <c:v>0.06</c:v>
                </c:pt>
                <c:pt idx="6094">
                  <c:v>0</c:v>
                </c:pt>
                <c:pt idx="6095">
                  <c:v>0.06</c:v>
                </c:pt>
                <c:pt idx="6096">
                  <c:v>0.03</c:v>
                </c:pt>
                <c:pt idx="6097">
                  <c:v>0.06</c:v>
                </c:pt>
                <c:pt idx="6098">
                  <c:v>0</c:v>
                </c:pt>
                <c:pt idx="6099">
                  <c:v>0.06</c:v>
                </c:pt>
                <c:pt idx="6100">
                  <c:v>0</c:v>
                </c:pt>
                <c:pt idx="6101">
                  <c:v>0.06</c:v>
                </c:pt>
                <c:pt idx="6102">
                  <c:v>0</c:v>
                </c:pt>
                <c:pt idx="6103">
                  <c:v>0.06</c:v>
                </c:pt>
                <c:pt idx="6104">
                  <c:v>0.03</c:v>
                </c:pt>
                <c:pt idx="6105">
                  <c:v>0.06</c:v>
                </c:pt>
                <c:pt idx="6106">
                  <c:v>0.03</c:v>
                </c:pt>
                <c:pt idx="6107">
                  <c:v>0.06</c:v>
                </c:pt>
                <c:pt idx="6108">
                  <c:v>0.03</c:v>
                </c:pt>
                <c:pt idx="6109">
                  <c:v>0.06</c:v>
                </c:pt>
                <c:pt idx="6110">
                  <c:v>0.03</c:v>
                </c:pt>
                <c:pt idx="6111">
                  <c:v>0.06</c:v>
                </c:pt>
                <c:pt idx="6112">
                  <c:v>0.03</c:v>
                </c:pt>
                <c:pt idx="6113">
                  <c:v>0.06</c:v>
                </c:pt>
                <c:pt idx="6114">
                  <c:v>0</c:v>
                </c:pt>
                <c:pt idx="6115">
                  <c:v>0.06</c:v>
                </c:pt>
                <c:pt idx="6116">
                  <c:v>0.03</c:v>
                </c:pt>
                <c:pt idx="6117">
                  <c:v>0.06</c:v>
                </c:pt>
                <c:pt idx="6118">
                  <c:v>0</c:v>
                </c:pt>
                <c:pt idx="6119">
                  <c:v>0.06</c:v>
                </c:pt>
                <c:pt idx="6120">
                  <c:v>0</c:v>
                </c:pt>
                <c:pt idx="6121">
                  <c:v>0.06</c:v>
                </c:pt>
                <c:pt idx="6122">
                  <c:v>0.03</c:v>
                </c:pt>
                <c:pt idx="6123">
                  <c:v>0.06</c:v>
                </c:pt>
                <c:pt idx="6124">
                  <c:v>0</c:v>
                </c:pt>
                <c:pt idx="6125">
                  <c:v>0.06</c:v>
                </c:pt>
                <c:pt idx="6126">
                  <c:v>0</c:v>
                </c:pt>
                <c:pt idx="6127">
                  <c:v>0.06</c:v>
                </c:pt>
                <c:pt idx="6128">
                  <c:v>0.03</c:v>
                </c:pt>
                <c:pt idx="6129">
                  <c:v>0.06</c:v>
                </c:pt>
                <c:pt idx="6130">
                  <c:v>0.03</c:v>
                </c:pt>
                <c:pt idx="6131">
                  <c:v>0.06</c:v>
                </c:pt>
                <c:pt idx="6132">
                  <c:v>0</c:v>
                </c:pt>
                <c:pt idx="6133">
                  <c:v>0.06</c:v>
                </c:pt>
                <c:pt idx="6134">
                  <c:v>0.03</c:v>
                </c:pt>
                <c:pt idx="6135">
                  <c:v>0.06</c:v>
                </c:pt>
                <c:pt idx="6136">
                  <c:v>0</c:v>
                </c:pt>
                <c:pt idx="6137">
                  <c:v>0.06</c:v>
                </c:pt>
                <c:pt idx="6138">
                  <c:v>0.03</c:v>
                </c:pt>
                <c:pt idx="6139">
                  <c:v>0.06</c:v>
                </c:pt>
                <c:pt idx="6140">
                  <c:v>0.03</c:v>
                </c:pt>
                <c:pt idx="6141">
                  <c:v>0.06</c:v>
                </c:pt>
                <c:pt idx="6142">
                  <c:v>0</c:v>
                </c:pt>
                <c:pt idx="6143">
                  <c:v>0.06</c:v>
                </c:pt>
                <c:pt idx="6144">
                  <c:v>0.03</c:v>
                </c:pt>
                <c:pt idx="6145">
                  <c:v>0.06</c:v>
                </c:pt>
                <c:pt idx="6146">
                  <c:v>0.03</c:v>
                </c:pt>
                <c:pt idx="6147">
                  <c:v>0.06</c:v>
                </c:pt>
                <c:pt idx="6148">
                  <c:v>0.03</c:v>
                </c:pt>
                <c:pt idx="6149">
                  <c:v>0.06</c:v>
                </c:pt>
                <c:pt idx="6150">
                  <c:v>0</c:v>
                </c:pt>
                <c:pt idx="6151">
                  <c:v>0.06</c:v>
                </c:pt>
                <c:pt idx="6152">
                  <c:v>0.03</c:v>
                </c:pt>
                <c:pt idx="6153">
                  <c:v>0.06</c:v>
                </c:pt>
                <c:pt idx="6154">
                  <c:v>0.03</c:v>
                </c:pt>
                <c:pt idx="6155">
                  <c:v>0.06</c:v>
                </c:pt>
                <c:pt idx="6156">
                  <c:v>0</c:v>
                </c:pt>
                <c:pt idx="6157">
                  <c:v>0.06</c:v>
                </c:pt>
                <c:pt idx="6158">
                  <c:v>0</c:v>
                </c:pt>
                <c:pt idx="6159">
                  <c:v>0.06</c:v>
                </c:pt>
                <c:pt idx="6160">
                  <c:v>0.03</c:v>
                </c:pt>
                <c:pt idx="6161">
                  <c:v>0.06</c:v>
                </c:pt>
                <c:pt idx="6162">
                  <c:v>0</c:v>
                </c:pt>
                <c:pt idx="6163">
                  <c:v>0.06</c:v>
                </c:pt>
                <c:pt idx="6164">
                  <c:v>0</c:v>
                </c:pt>
                <c:pt idx="6165">
                  <c:v>0.06</c:v>
                </c:pt>
                <c:pt idx="6166">
                  <c:v>0</c:v>
                </c:pt>
                <c:pt idx="6167">
                  <c:v>0.06</c:v>
                </c:pt>
                <c:pt idx="6168">
                  <c:v>0</c:v>
                </c:pt>
                <c:pt idx="6169">
                  <c:v>0.06</c:v>
                </c:pt>
                <c:pt idx="6170">
                  <c:v>0.03</c:v>
                </c:pt>
                <c:pt idx="6171">
                  <c:v>0.06</c:v>
                </c:pt>
                <c:pt idx="6172">
                  <c:v>0</c:v>
                </c:pt>
                <c:pt idx="6173">
                  <c:v>0.09</c:v>
                </c:pt>
                <c:pt idx="6174">
                  <c:v>0.03</c:v>
                </c:pt>
                <c:pt idx="6175">
                  <c:v>0.06</c:v>
                </c:pt>
                <c:pt idx="6176">
                  <c:v>0</c:v>
                </c:pt>
                <c:pt idx="6177">
                  <c:v>0.06</c:v>
                </c:pt>
                <c:pt idx="6178">
                  <c:v>0</c:v>
                </c:pt>
                <c:pt idx="6179">
                  <c:v>0.06</c:v>
                </c:pt>
                <c:pt idx="6180">
                  <c:v>0.03</c:v>
                </c:pt>
                <c:pt idx="6181">
                  <c:v>0.06</c:v>
                </c:pt>
                <c:pt idx="6182">
                  <c:v>0</c:v>
                </c:pt>
                <c:pt idx="6183">
                  <c:v>0.06</c:v>
                </c:pt>
                <c:pt idx="6184">
                  <c:v>0</c:v>
                </c:pt>
                <c:pt idx="6185">
                  <c:v>0.06</c:v>
                </c:pt>
                <c:pt idx="6186">
                  <c:v>0.03</c:v>
                </c:pt>
                <c:pt idx="6187">
                  <c:v>0.06</c:v>
                </c:pt>
                <c:pt idx="6188">
                  <c:v>0.03</c:v>
                </c:pt>
                <c:pt idx="6189">
                  <c:v>0.06</c:v>
                </c:pt>
                <c:pt idx="6190">
                  <c:v>0.03</c:v>
                </c:pt>
                <c:pt idx="6191">
                  <c:v>0.06</c:v>
                </c:pt>
                <c:pt idx="6192">
                  <c:v>0</c:v>
                </c:pt>
                <c:pt idx="6193">
                  <c:v>0.06</c:v>
                </c:pt>
                <c:pt idx="6194">
                  <c:v>0</c:v>
                </c:pt>
                <c:pt idx="6195">
                  <c:v>0.06</c:v>
                </c:pt>
                <c:pt idx="6196">
                  <c:v>0.03</c:v>
                </c:pt>
                <c:pt idx="6197">
                  <c:v>0.06</c:v>
                </c:pt>
                <c:pt idx="6198">
                  <c:v>0.03</c:v>
                </c:pt>
                <c:pt idx="6199">
                  <c:v>0.06</c:v>
                </c:pt>
                <c:pt idx="6200">
                  <c:v>0</c:v>
                </c:pt>
                <c:pt idx="6201">
                  <c:v>0.06</c:v>
                </c:pt>
                <c:pt idx="6202">
                  <c:v>0</c:v>
                </c:pt>
                <c:pt idx="6203">
                  <c:v>0.06</c:v>
                </c:pt>
                <c:pt idx="6204">
                  <c:v>0.03</c:v>
                </c:pt>
                <c:pt idx="6205">
                  <c:v>0.06</c:v>
                </c:pt>
                <c:pt idx="6206">
                  <c:v>0.03</c:v>
                </c:pt>
                <c:pt idx="6207">
                  <c:v>0.06</c:v>
                </c:pt>
                <c:pt idx="6208">
                  <c:v>0.03</c:v>
                </c:pt>
                <c:pt idx="6209">
                  <c:v>0.06</c:v>
                </c:pt>
                <c:pt idx="6210">
                  <c:v>0.03</c:v>
                </c:pt>
                <c:pt idx="6211">
                  <c:v>0.06</c:v>
                </c:pt>
                <c:pt idx="6212">
                  <c:v>0.03</c:v>
                </c:pt>
                <c:pt idx="6213">
                  <c:v>0.06</c:v>
                </c:pt>
                <c:pt idx="6214">
                  <c:v>0.03</c:v>
                </c:pt>
                <c:pt idx="6215">
                  <c:v>0.06</c:v>
                </c:pt>
                <c:pt idx="6216">
                  <c:v>0</c:v>
                </c:pt>
                <c:pt idx="6217">
                  <c:v>0.06</c:v>
                </c:pt>
                <c:pt idx="6218">
                  <c:v>0</c:v>
                </c:pt>
                <c:pt idx="6219">
                  <c:v>0.06</c:v>
                </c:pt>
                <c:pt idx="6220">
                  <c:v>0.03</c:v>
                </c:pt>
                <c:pt idx="6221">
                  <c:v>0.06</c:v>
                </c:pt>
                <c:pt idx="6222">
                  <c:v>0</c:v>
                </c:pt>
                <c:pt idx="6223">
                  <c:v>0.06</c:v>
                </c:pt>
                <c:pt idx="6224">
                  <c:v>0.03</c:v>
                </c:pt>
                <c:pt idx="6225">
                  <c:v>0.06</c:v>
                </c:pt>
                <c:pt idx="6226">
                  <c:v>0</c:v>
                </c:pt>
                <c:pt idx="6227">
                  <c:v>0.06</c:v>
                </c:pt>
                <c:pt idx="6228">
                  <c:v>0.03</c:v>
                </c:pt>
                <c:pt idx="6229">
                  <c:v>0.06</c:v>
                </c:pt>
                <c:pt idx="6230">
                  <c:v>0.03</c:v>
                </c:pt>
                <c:pt idx="6231">
                  <c:v>0.06</c:v>
                </c:pt>
                <c:pt idx="6232">
                  <c:v>0.03</c:v>
                </c:pt>
                <c:pt idx="6233">
                  <c:v>0.06</c:v>
                </c:pt>
                <c:pt idx="6234">
                  <c:v>0.03</c:v>
                </c:pt>
                <c:pt idx="6235">
                  <c:v>0.06</c:v>
                </c:pt>
                <c:pt idx="6236">
                  <c:v>0.03</c:v>
                </c:pt>
                <c:pt idx="6237">
                  <c:v>0.06</c:v>
                </c:pt>
                <c:pt idx="6238">
                  <c:v>0.03</c:v>
                </c:pt>
                <c:pt idx="6239">
                  <c:v>0.06</c:v>
                </c:pt>
                <c:pt idx="6240">
                  <c:v>0</c:v>
                </c:pt>
                <c:pt idx="6241">
                  <c:v>0.06</c:v>
                </c:pt>
                <c:pt idx="6242">
                  <c:v>0.03</c:v>
                </c:pt>
                <c:pt idx="6243">
                  <c:v>0.06</c:v>
                </c:pt>
                <c:pt idx="6244">
                  <c:v>0.03</c:v>
                </c:pt>
                <c:pt idx="6245">
                  <c:v>0.06</c:v>
                </c:pt>
                <c:pt idx="6246">
                  <c:v>0</c:v>
                </c:pt>
                <c:pt idx="6247">
                  <c:v>0.06</c:v>
                </c:pt>
                <c:pt idx="6248">
                  <c:v>0.03</c:v>
                </c:pt>
                <c:pt idx="6249">
                  <c:v>0.06</c:v>
                </c:pt>
                <c:pt idx="6250">
                  <c:v>0</c:v>
                </c:pt>
                <c:pt idx="6251">
                  <c:v>0.06</c:v>
                </c:pt>
                <c:pt idx="6252">
                  <c:v>0.03</c:v>
                </c:pt>
                <c:pt idx="6253">
                  <c:v>0.06</c:v>
                </c:pt>
                <c:pt idx="6254">
                  <c:v>0.03</c:v>
                </c:pt>
                <c:pt idx="6255">
                  <c:v>0.06</c:v>
                </c:pt>
                <c:pt idx="6256">
                  <c:v>0.03</c:v>
                </c:pt>
                <c:pt idx="6257">
                  <c:v>0.06</c:v>
                </c:pt>
                <c:pt idx="6258">
                  <c:v>0.03</c:v>
                </c:pt>
                <c:pt idx="6259">
                  <c:v>0.06</c:v>
                </c:pt>
                <c:pt idx="6260">
                  <c:v>0.03</c:v>
                </c:pt>
                <c:pt idx="6261">
                  <c:v>0.06</c:v>
                </c:pt>
                <c:pt idx="6262">
                  <c:v>0.03</c:v>
                </c:pt>
                <c:pt idx="6263">
                  <c:v>0.06</c:v>
                </c:pt>
                <c:pt idx="6264">
                  <c:v>0.03</c:v>
                </c:pt>
                <c:pt idx="6265">
                  <c:v>0.06</c:v>
                </c:pt>
                <c:pt idx="6266">
                  <c:v>0.03</c:v>
                </c:pt>
                <c:pt idx="6267">
                  <c:v>0.06</c:v>
                </c:pt>
                <c:pt idx="6268">
                  <c:v>0</c:v>
                </c:pt>
                <c:pt idx="6269">
                  <c:v>0.06</c:v>
                </c:pt>
                <c:pt idx="6270">
                  <c:v>0</c:v>
                </c:pt>
                <c:pt idx="6271">
                  <c:v>0.06</c:v>
                </c:pt>
                <c:pt idx="6272">
                  <c:v>0</c:v>
                </c:pt>
                <c:pt idx="6273">
                  <c:v>0.06</c:v>
                </c:pt>
                <c:pt idx="6274">
                  <c:v>0.03</c:v>
                </c:pt>
                <c:pt idx="6275">
                  <c:v>0.06</c:v>
                </c:pt>
                <c:pt idx="6276">
                  <c:v>0.03</c:v>
                </c:pt>
                <c:pt idx="6277">
                  <c:v>0.06</c:v>
                </c:pt>
                <c:pt idx="6278">
                  <c:v>0.03</c:v>
                </c:pt>
                <c:pt idx="6279">
                  <c:v>0.06</c:v>
                </c:pt>
                <c:pt idx="6280">
                  <c:v>0.03</c:v>
                </c:pt>
                <c:pt idx="6281">
                  <c:v>0.06</c:v>
                </c:pt>
                <c:pt idx="6282">
                  <c:v>0.03</c:v>
                </c:pt>
                <c:pt idx="6283">
                  <c:v>0.06</c:v>
                </c:pt>
                <c:pt idx="6284">
                  <c:v>0.03</c:v>
                </c:pt>
                <c:pt idx="6285">
                  <c:v>0.06</c:v>
                </c:pt>
                <c:pt idx="6286">
                  <c:v>0.03</c:v>
                </c:pt>
                <c:pt idx="6287">
                  <c:v>0.06</c:v>
                </c:pt>
                <c:pt idx="6288">
                  <c:v>0.03</c:v>
                </c:pt>
                <c:pt idx="6289">
                  <c:v>0.06</c:v>
                </c:pt>
                <c:pt idx="6290">
                  <c:v>0.03</c:v>
                </c:pt>
                <c:pt idx="6291">
                  <c:v>0.06</c:v>
                </c:pt>
                <c:pt idx="6292">
                  <c:v>0.03</c:v>
                </c:pt>
                <c:pt idx="6293">
                  <c:v>0.09</c:v>
                </c:pt>
                <c:pt idx="6294">
                  <c:v>0</c:v>
                </c:pt>
                <c:pt idx="6295">
                  <c:v>0.06</c:v>
                </c:pt>
                <c:pt idx="6296">
                  <c:v>0.03</c:v>
                </c:pt>
                <c:pt idx="6297">
                  <c:v>0.06</c:v>
                </c:pt>
                <c:pt idx="6298">
                  <c:v>0.03</c:v>
                </c:pt>
                <c:pt idx="6299">
                  <c:v>0.06</c:v>
                </c:pt>
                <c:pt idx="6300">
                  <c:v>0.03</c:v>
                </c:pt>
                <c:pt idx="6301">
                  <c:v>0.06</c:v>
                </c:pt>
                <c:pt idx="6302">
                  <c:v>0</c:v>
                </c:pt>
                <c:pt idx="6303">
                  <c:v>0.06</c:v>
                </c:pt>
                <c:pt idx="6304">
                  <c:v>0.03</c:v>
                </c:pt>
                <c:pt idx="6305">
                  <c:v>0.06</c:v>
                </c:pt>
                <c:pt idx="6306">
                  <c:v>0.03</c:v>
                </c:pt>
                <c:pt idx="6307">
                  <c:v>0.06</c:v>
                </c:pt>
                <c:pt idx="6308">
                  <c:v>0</c:v>
                </c:pt>
                <c:pt idx="6309">
                  <c:v>0.06</c:v>
                </c:pt>
                <c:pt idx="6310">
                  <c:v>0</c:v>
                </c:pt>
                <c:pt idx="6311">
                  <c:v>0.06</c:v>
                </c:pt>
                <c:pt idx="6312">
                  <c:v>0.03</c:v>
                </c:pt>
                <c:pt idx="6313">
                  <c:v>0.06</c:v>
                </c:pt>
                <c:pt idx="6314">
                  <c:v>0.03</c:v>
                </c:pt>
                <c:pt idx="6315">
                  <c:v>0.06</c:v>
                </c:pt>
                <c:pt idx="6316">
                  <c:v>0</c:v>
                </c:pt>
                <c:pt idx="6317">
                  <c:v>0.06</c:v>
                </c:pt>
                <c:pt idx="6318">
                  <c:v>0.03</c:v>
                </c:pt>
                <c:pt idx="6319">
                  <c:v>0.06</c:v>
                </c:pt>
                <c:pt idx="6320">
                  <c:v>0</c:v>
                </c:pt>
                <c:pt idx="6321">
                  <c:v>0.06</c:v>
                </c:pt>
                <c:pt idx="6322">
                  <c:v>0.03</c:v>
                </c:pt>
                <c:pt idx="6323">
                  <c:v>0.06</c:v>
                </c:pt>
                <c:pt idx="6324">
                  <c:v>0.03</c:v>
                </c:pt>
                <c:pt idx="6325">
                  <c:v>0.06</c:v>
                </c:pt>
                <c:pt idx="6326">
                  <c:v>0</c:v>
                </c:pt>
                <c:pt idx="6327">
                  <c:v>0.06</c:v>
                </c:pt>
                <c:pt idx="6328">
                  <c:v>0</c:v>
                </c:pt>
                <c:pt idx="6329">
                  <c:v>0.06</c:v>
                </c:pt>
                <c:pt idx="6330">
                  <c:v>0</c:v>
                </c:pt>
                <c:pt idx="6331">
                  <c:v>0.06</c:v>
                </c:pt>
                <c:pt idx="6332">
                  <c:v>0</c:v>
                </c:pt>
                <c:pt idx="6333">
                  <c:v>0.06</c:v>
                </c:pt>
                <c:pt idx="6334">
                  <c:v>0</c:v>
                </c:pt>
                <c:pt idx="6335">
                  <c:v>0.06</c:v>
                </c:pt>
                <c:pt idx="6336">
                  <c:v>0.03</c:v>
                </c:pt>
                <c:pt idx="6337">
                  <c:v>0.06</c:v>
                </c:pt>
                <c:pt idx="6338">
                  <c:v>0.03</c:v>
                </c:pt>
                <c:pt idx="6339">
                  <c:v>0.06</c:v>
                </c:pt>
                <c:pt idx="6340">
                  <c:v>0</c:v>
                </c:pt>
                <c:pt idx="6341">
                  <c:v>0.06</c:v>
                </c:pt>
                <c:pt idx="6342">
                  <c:v>0</c:v>
                </c:pt>
                <c:pt idx="6343">
                  <c:v>0.06</c:v>
                </c:pt>
                <c:pt idx="6344">
                  <c:v>0</c:v>
                </c:pt>
                <c:pt idx="6345">
                  <c:v>0.06</c:v>
                </c:pt>
                <c:pt idx="6346">
                  <c:v>0</c:v>
                </c:pt>
                <c:pt idx="6347">
                  <c:v>0.06</c:v>
                </c:pt>
                <c:pt idx="6348">
                  <c:v>0.03</c:v>
                </c:pt>
                <c:pt idx="6349">
                  <c:v>0.06</c:v>
                </c:pt>
                <c:pt idx="6350">
                  <c:v>0</c:v>
                </c:pt>
                <c:pt idx="6351">
                  <c:v>0.06</c:v>
                </c:pt>
                <c:pt idx="6352">
                  <c:v>0.03</c:v>
                </c:pt>
                <c:pt idx="6353">
                  <c:v>0.06</c:v>
                </c:pt>
                <c:pt idx="6354">
                  <c:v>0</c:v>
                </c:pt>
                <c:pt idx="6355">
                  <c:v>0.06</c:v>
                </c:pt>
                <c:pt idx="6356">
                  <c:v>0</c:v>
                </c:pt>
                <c:pt idx="6357">
                  <c:v>0.06</c:v>
                </c:pt>
                <c:pt idx="6358">
                  <c:v>0.03</c:v>
                </c:pt>
                <c:pt idx="6359">
                  <c:v>0.06</c:v>
                </c:pt>
                <c:pt idx="6360">
                  <c:v>0</c:v>
                </c:pt>
                <c:pt idx="6361">
                  <c:v>0.06</c:v>
                </c:pt>
                <c:pt idx="6362">
                  <c:v>0</c:v>
                </c:pt>
                <c:pt idx="6363">
                  <c:v>0.06</c:v>
                </c:pt>
                <c:pt idx="6364">
                  <c:v>0.03</c:v>
                </c:pt>
                <c:pt idx="6365">
                  <c:v>0.06</c:v>
                </c:pt>
                <c:pt idx="6366">
                  <c:v>0</c:v>
                </c:pt>
                <c:pt idx="6367">
                  <c:v>0.06</c:v>
                </c:pt>
                <c:pt idx="6368">
                  <c:v>0.03</c:v>
                </c:pt>
                <c:pt idx="6369">
                  <c:v>0.06</c:v>
                </c:pt>
                <c:pt idx="6370">
                  <c:v>0.03</c:v>
                </c:pt>
                <c:pt idx="6371">
                  <c:v>0.06</c:v>
                </c:pt>
                <c:pt idx="6372">
                  <c:v>0.03</c:v>
                </c:pt>
                <c:pt idx="6373">
                  <c:v>0.06</c:v>
                </c:pt>
                <c:pt idx="6374">
                  <c:v>0</c:v>
                </c:pt>
                <c:pt idx="6375">
                  <c:v>0.06</c:v>
                </c:pt>
                <c:pt idx="6376">
                  <c:v>0.03</c:v>
                </c:pt>
                <c:pt idx="6377">
                  <c:v>0.06</c:v>
                </c:pt>
                <c:pt idx="6378">
                  <c:v>0</c:v>
                </c:pt>
                <c:pt idx="6379">
                  <c:v>0.06</c:v>
                </c:pt>
                <c:pt idx="6380">
                  <c:v>0.03</c:v>
                </c:pt>
                <c:pt idx="6381">
                  <c:v>0.06</c:v>
                </c:pt>
                <c:pt idx="6382">
                  <c:v>0</c:v>
                </c:pt>
                <c:pt idx="6383">
                  <c:v>0.06</c:v>
                </c:pt>
                <c:pt idx="6384">
                  <c:v>0.03</c:v>
                </c:pt>
                <c:pt idx="6385">
                  <c:v>0.06</c:v>
                </c:pt>
                <c:pt idx="6386">
                  <c:v>0.03</c:v>
                </c:pt>
                <c:pt idx="6387">
                  <c:v>0.06</c:v>
                </c:pt>
                <c:pt idx="6388">
                  <c:v>0.03</c:v>
                </c:pt>
                <c:pt idx="6389">
                  <c:v>0.06</c:v>
                </c:pt>
                <c:pt idx="6390">
                  <c:v>0</c:v>
                </c:pt>
                <c:pt idx="6391">
                  <c:v>0.06</c:v>
                </c:pt>
                <c:pt idx="6392">
                  <c:v>0.03</c:v>
                </c:pt>
                <c:pt idx="6393">
                  <c:v>0.06</c:v>
                </c:pt>
                <c:pt idx="6394">
                  <c:v>0</c:v>
                </c:pt>
                <c:pt idx="6395">
                  <c:v>0.06</c:v>
                </c:pt>
                <c:pt idx="6396">
                  <c:v>0</c:v>
                </c:pt>
                <c:pt idx="6397">
                  <c:v>0.06</c:v>
                </c:pt>
                <c:pt idx="6398">
                  <c:v>0</c:v>
                </c:pt>
                <c:pt idx="6399">
                  <c:v>0.06</c:v>
                </c:pt>
                <c:pt idx="6400">
                  <c:v>0.03</c:v>
                </c:pt>
                <c:pt idx="6401">
                  <c:v>0.06</c:v>
                </c:pt>
                <c:pt idx="6402">
                  <c:v>0</c:v>
                </c:pt>
                <c:pt idx="6403">
                  <c:v>0.06</c:v>
                </c:pt>
                <c:pt idx="6404">
                  <c:v>0</c:v>
                </c:pt>
                <c:pt idx="6405">
                  <c:v>0.06</c:v>
                </c:pt>
                <c:pt idx="6406">
                  <c:v>0.03</c:v>
                </c:pt>
                <c:pt idx="6407">
                  <c:v>0.06</c:v>
                </c:pt>
                <c:pt idx="6408">
                  <c:v>0.03</c:v>
                </c:pt>
                <c:pt idx="6409">
                  <c:v>0.06</c:v>
                </c:pt>
                <c:pt idx="6410">
                  <c:v>0.03</c:v>
                </c:pt>
                <c:pt idx="6411">
                  <c:v>0.06</c:v>
                </c:pt>
                <c:pt idx="6412">
                  <c:v>0.03</c:v>
                </c:pt>
                <c:pt idx="6413">
                  <c:v>0.09</c:v>
                </c:pt>
                <c:pt idx="6414">
                  <c:v>0.03</c:v>
                </c:pt>
                <c:pt idx="6415">
                  <c:v>0.06</c:v>
                </c:pt>
                <c:pt idx="6416">
                  <c:v>0.03</c:v>
                </c:pt>
                <c:pt idx="6417">
                  <c:v>0.06</c:v>
                </c:pt>
                <c:pt idx="6418">
                  <c:v>0</c:v>
                </c:pt>
                <c:pt idx="6419">
                  <c:v>0.06</c:v>
                </c:pt>
                <c:pt idx="6420">
                  <c:v>0</c:v>
                </c:pt>
                <c:pt idx="6421">
                  <c:v>0.06</c:v>
                </c:pt>
                <c:pt idx="6422">
                  <c:v>0.03</c:v>
                </c:pt>
                <c:pt idx="6423">
                  <c:v>0.06</c:v>
                </c:pt>
                <c:pt idx="6424">
                  <c:v>0.03</c:v>
                </c:pt>
                <c:pt idx="6425">
                  <c:v>0.06</c:v>
                </c:pt>
                <c:pt idx="6426">
                  <c:v>0</c:v>
                </c:pt>
                <c:pt idx="6427">
                  <c:v>0.06</c:v>
                </c:pt>
                <c:pt idx="6428">
                  <c:v>0</c:v>
                </c:pt>
                <c:pt idx="6429">
                  <c:v>0.06</c:v>
                </c:pt>
                <c:pt idx="6430">
                  <c:v>0.03</c:v>
                </c:pt>
                <c:pt idx="6431">
                  <c:v>0.06</c:v>
                </c:pt>
                <c:pt idx="6432">
                  <c:v>0</c:v>
                </c:pt>
                <c:pt idx="6433">
                  <c:v>0.06</c:v>
                </c:pt>
                <c:pt idx="6434">
                  <c:v>0</c:v>
                </c:pt>
                <c:pt idx="6435">
                  <c:v>0.06</c:v>
                </c:pt>
                <c:pt idx="6436">
                  <c:v>0</c:v>
                </c:pt>
                <c:pt idx="6437">
                  <c:v>0.06</c:v>
                </c:pt>
                <c:pt idx="6438">
                  <c:v>0</c:v>
                </c:pt>
                <c:pt idx="6439">
                  <c:v>0.06</c:v>
                </c:pt>
                <c:pt idx="6440">
                  <c:v>0</c:v>
                </c:pt>
                <c:pt idx="6441">
                  <c:v>0.06</c:v>
                </c:pt>
                <c:pt idx="6442">
                  <c:v>0.03</c:v>
                </c:pt>
                <c:pt idx="6443">
                  <c:v>0.06</c:v>
                </c:pt>
                <c:pt idx="6444">
                  <c:v>0</c:v>
                </c:pt>
                <c:pt idx="6445">
                  <c:v>0.06</c:v>
                </c:pt>
                <c:pt idx="6446">
                  <c:v>0.03</c:v>
                </c:pt>
                <c:pt idx="6447">
                  <c:v>0.06</c:v>
                </c:pt>
                <c:pt idx="6448">
                  <c:v>0.03</c:v>
                </c:pt>
                <c:pt idx="6449">
                  <c:v>0.06</c:v>
                </c:pt>
                <c:pt idx="6450">
                  <c:v>0</c:v>
                </c:pt>
                <c:pt idx="6451">
                  <c:v>0.06</c:v>
                </c:pt>
                <c:pt idx="6452">
                  <c:v>0.03</c:v>
                </c:pt>
                <c:pt idx="6453">
                  <c:v>0.06</c:v>
                </c:pt>
                <c:pt idx="6454">
                  <c:v>0</c:v>
                </c:pt>
                <c:pt idx="6455">
                  <c:v>0.06</c:v>
                </c:pt>
                <c:pt idx="6456">
                  <c:v>0</c:v>
                </c:pt>
                <c:pt idx="6457">
                  <c:v>0.06</c:v>
                </c:pt>
                <c:pt idx="6458">
                  <c:v>0</c:v>
                </c:pt>
                <c:pt idx="6459">
                  <c:v>0.06</c:v>
                </c:pt>
                <c:pt idx="6460">
                  <c:v>0.03</c:v>
                </c:pt>
                <c:pt idx="6461">
                  <c:v>0.06</c:v>
                </c:pt>
                <c:pt idx="6462">
                  <c:v>0</c:v>
                </c:pt>
                <c:pt idx="6463">
                  <c:v>0.06</c:v>
                </c:pt>
                <c:pt idx="6464">
                  <c:v>0</c:v>
                </c:pt>
                <c:pt idx="6465">
                  <c:v>0.06</c:v>
                </c:pt>
                <c:pt idx="6466">
                  <c:v>0</c:v>
                </c:pt>
                <c:pt idx="6467">
                  <c:v>0.06</c:v>
                </c:pt>
                <c:pt idx="6468">
                  <c:v>0.03</c:v>
                </c:pt>
                <c:pt idx="6469">
                  <c:v>0.06</c:v>
                </c:pt>
                <c:pt idx="6470">
                  <c:v>0.03</c:v>
                </c:pt>
                <c:pt idx="6471">
                  <c:v>0.06</c:v>
                </c:pt>
                <c:pt idx="6472">
                  <c:v>0.03</c:v>
                </c:pt>
                <c:pt idx="6473">
                  <c:v>0.06</c:v>
                </c:pt>
                <c:pt idx="6474">
                  <c:v>0</c:v>
                </c:pt>
                <c:pt idx="6475">
                  <c:v>0.06</c:v>
                </c:pt>
                <c:pt idx="6476">
                  <c:v>0</c:v>
                </c:pt>
                <c:pt idx="6477">
                  <c:v>0.06</c:v>
                </c:pt>
                <c:pt idx="6478">
                  <c:v>0.03</c:v>
                </c:pt>
                <c:pt idx="6479">
                  <c:v>0.06</c:v>
                </c:pt>
                <c:pt idx="6480">
                  <c:v>0</c:v>
                </c:pt>
                <c:pt idx="6481">
                  <c:v>0.06</c:v>
                </c:pt>
                <c:pt idx="6482">
                  <c:v>0</c:v>
                </c:pt>
                <c:pt idx="6483">
                  <c:v>0.06</c:v>
                </c:pt>
                <c:pt idx="6484">
                  <c:v>0.03</c:v>
                </c:pt>
                <c:pt idx="6485">
                  <c:v>0.06</c:v>
                </c:pt>
                <c:pt idx="6486">
                  <c:v>0.03</c:v>
                </c:pt>
                <c:pt idx="6487">
                  <c:v>0.06</c:v>
                </c:pt>
                <c:pt idx="6488">
                  <c:v>0</c:v>
                </c:pt>
                <c:pt idx="6489">
                  <c:v>0.06</c:v>
                </c:pt>
                <c:pt idx="6490">
                  <c:v>0</c:v>
                </c:pt>
                <c:pt idx="6491">
                  <c:v>0.06</c:v>
                </c:pt>
                <c:pt idx="6492">
                  <c:v>0</c:v>
                </c:pt>
                <c:pt idx="6493">
                  <c:v>0.06</c:v>
                </c:pt>
                <c:pt idx="6494">
                  <c:v>0.03</c:v>
                </c:pt>
                <c:pt idx="6495">
                  <c:v>0.06</c:v>
                </c:pt>
                <c:pt idx="6496">
                  <c:v>0</c:v>
                </c:pt>
                <c:pt idx="6497">
                  <c:v>0.06</c:v>
                </c:pt>
                <c:pt idx="6498">
                  <c:v>0</c:v>
                </c:pt>
                <c:pt idx="6499">
                  <c:v>0.06</c:v>
                </c:pt>
                <c:pt idx="6500">
                  <c:v>0</c:v>
                </c:pt>
                <c:pt idx="6501">
                  <c:v>0.06</c:v>
                </c:pt>
                <c:pt idx="6502">
                  <c:v>0</c:v>
                </c:pt>
                <c:pt idx="6503">
                  <c:v>0.06</c:v>
                </c:pt>
                <c:pt idx="6504">
                  <c:v>0</c:v>
                </c:pt>
                <c:pt idx="6505">
                  <c:v>0.06</c:v>
                </c:pt>
                <c:pt idx="6506">
                  <c:v>0.03</c:v>
                </c:pt>
                <c:pt idx="6507">
                  <c:v>0.06</c:v>
                </c:pt>
                <c:pt idx="6508">
                  <c:v>0</c:v>
                </c:pt>
                <c:pt idx="6509">
                  <c:v>0.06</c:v>
                </c:pt>
                <c:pt idx="6510">
                  <c:v>0.03</c:v>
                </c:pt>
                <c:pt idx="6511">
                  <c:v>0.06</c:v>
                </c:pt>
                <c:pt idx="6512">
                  <c:v>0</c:v>
                </c:pt>
                <c:pt idx="6513">
                  <c:v>0.06</c:v>
                </c:pt>
                <c:pt idx="6514">
                  <c:v>0</c:v>
                </c:pt>
                <c:pt idx="6515">
                  <c:v>0.06</c:v>
                </c:pt>
                <c:pt idx="6516">
                  <c:v>0</c:v>
                </c:pt>
                <c:pt idx="6517">
                  <c:v>0.06</c:v>
                </c:pt>
                <c:pt idx="6518">
                  <c:v>0</c:v>
                </c:pt>
                <c:pt idx="6519">
                  <c:v>0.06</c:v>
                </c:pt>
                <c:pt idx="6520">
                  <c:v>0.03</c:v>
                </c:pt>
                <c:pt idx="6521">
                  <c:v>0.06</c:v>
                </c:pt>
                <c:pt idx="6522">
                  <c:v>0.03</c:v>
                </c:pt>
                <c:pt idx="6523">
                  <c:v>0.06</c:v>
                </c:pt>
                <c:pt idx="6524">
                  <c:v>0.03</c:v>
                </c:pt>
                <c:pt idx="6525">
                  <c:v>0.06</c:v>
                </c:pt>
                <c:pt idx="6526">
                  <c:v>0</c:v>
                </c:pt>
                <c:pt idx="6527">
                  <c:v>0.06</c:v>
                </c:pt>
                <c:pt idx="6528">
                  <c:v>0</c:v>
                </c:pt>
                <c:pt idx="6529">
                  <c:v>0.06</c:v>
                </c:pt>
                <c:pt idx="6530">
                  <c:v>0.03</c:v>
                </c:pt>
                <c:pt idx="6531">
                  <c:v>0.06</c:v>
                </c:pt>
                <c:pt idx="6532">
                  <c:v>0.03</c:v>
                </c:pt>
                <c:pt idx="6533">
                  <c:v>0.09</c:v>
                </c:pt>
                <c:pt idx="6534">
                  <c:v>0.03</c:v>
                </c:pt>
                <c:pt idx="6535">
                  <c:v>0.06</c:v>
                </c:pt>
                <c:pt idx="6536">
                  <c:v>0.03</c:v>
                </c:pt>
                <c:pt idx="6537">
                  <c:v>0.06</c:v>
                </c:pt>
                <c:pt idx="6538">
                  <c:v>0</c:v>
                </c:pt>
                <c:pt idx="6539">
                  <c:v>0.06</c:v>
                </c:pt>
                <c:pt idx="6540">
                  <c:v>0.03</c:v>
                </c:pt>
                <c:pt idx="6541">
                  <c:v>0.06</c:v>
                </c:pt>
                <c:pt idx="6542">
                  <c:v>0.03</c:v>
                </c:pt>
                <c:pt idx="6543">
                  <c:v>0.06</c:v>
                </c:pt>
                <c:pt idx="6544">
                  <c:v>0.03</c:v>
                </c:pt>
                <c:pt idx="6545">
                  <c:v>0.06</c:v>
                </c:pt>
                <c:pt idx="6546">
                  <c:v>0.03</c:v>
                </c:pt>
                <c:pt idx="6547">
                  <c:v>0.06</c:v>
                </c:pt>
                <c:pt idx="6548">
                  <c:v>0.03</c:v>
                </c:pt>
                <c:pt idx="6549">
                  <c:v>0.06</c:v>
                </c:pt>
                <c:pt idx="6550">
                  <c:v>0</c:v>
                </c:pt>
                <c:pt idx="6551">
                  <c:v>0.06</c:v>
                </c:pt>
                <c:pt idx="6552">
                  <c:v>0</c:v>
                </c:pt>
                <c:pt idx="6553">
                  <c:v>0.06</c:v>
                </c:pt>
                <c:pt idx="6554">
                  <c:v>0.03</c:v>
                </c:pt>
                <c:pt idx="6555">
                  <c:v>0.06</c:v>
                </c:pt>
                <c:pt idx="6556">
                  <c:v>0</c:v>
                </c:pt>
                <c:pt idx="6557">
                  <c:v>0.06</c:v>
                </c:pt>
                <c:pt idx="6558">
                  <c:v>0.03</c:v>
                </c:pt>
                <c:pt idx="6559">
                  <c:v>0.06</c:v>
                </c:pt>
                <c:pt idx="6560">
                  <c:v>0</c:v>
                </c:pt>
                <c:pt idx="6561">
                  <c:v>0.06</c:v>
                </c:pt>
                <c:pt idx="6562">
                  <c:v>0</c:v>
                </c:pt>
                <c:pt idx="6563">
                  <c:v>0.06</c:v>
                </c:pt>
                <c:pt idx="6564">
                  <c:v>0.03</c:v>
                </c:pt>
                <c:pt idx="6565">
                  <c:v>0.06</c:v>
                </c:pt>
                <c:pt idx="6566">
                  <c:v>0.03</c:v>
                </c:pt>
                <c:pt idx="6567">
                  <c:v>0.06</c:v>
                </c:pt>
                <c:pt idx="6568">
                  <c:v>0</c:v>
                </c:pt>
                <c:pt idx="6569">
                  <c:v>0.06</c:v>
                </c:pt>
                <c:pt idx="6570">
                  <c:v>0</c:v>
                </c:pt>
                <c:pt idx="6571">
                  <c:v>0.06</c:v>
                </c:pt>
                <c:pt idx="6572">
                  <c:v>0.03</c:v>
                </c:pt>
                <c:pt idx="6573">
                  <c:v>0.06</c:v>
                </c:pt>
                <c:pt idx="6574">
                  <c:v>0.03</c:v>
                </c:pt>
                <c:pt idx="6575">
                  <c:v>0.06</c:v>
                </c:pt>
                <c:pt idx="6576">
                  <c:v>0.03</c:v>
                </c:pt>
                <c:pt idx="6577">
                  <c:v>0.06</c:v>
                </c:pt>
                <c:pt idx="6578">
                  <c:v>0</c:v>
                </c:pt>
                <c:pt idx="6579">
                  <c:v>0.06</c:v>
                </c:pt>
                <c:pt idx="6580">
                  <c:v>0.03</c:v>
                </c:pt>
                <c:pt idx="6581">
                  <c:v>0.06</c:v>
                </c:pt>
                <c:pt idx="6582">
                  <c:v>0.03</c:v>
                </c:pt>
                <c:pt idx="6583">
                  <c:v>0.06</c:v>
                </c:pt>
                <c:pt idx="6584">
                  <c:v>0</c:v>
                </c:pt>
                <c:pt idx="6585">
                  <c:v>0.06</c:v>
                </c:pt>
                <c:pt idx="6586">
                  <c:v>0.03</c:v>
                </c:pt>
                <c:pt idx="6587">
                  <c:v>0.06</c:v>
                </c:pt>
                <c:pt idx="6588">
                  <c:v>0.03</c:v>
                </c:pt>
                <c:pt idx="6589">
                  <c:v>0.06</c:v>
                </c:pt>
                <c:pt idx="6590">
                  <c:v>0.03</c:v>
                </c:pt>
                <c:pt idx="6591">
                  <c:v>0.06</c:v>
                </c:pt>
                <c:pt idx="6592">
                  <c:v>0.03</c:v>
                </c:pt>
                <c:pt idx="6593">
                  <c:v>0.06</c:v>
                </c:pt>
                <c:pt idx="6594">
                  <c:v>0.03</c:v>
                </c:pt>
                <c:pt idx="6595">
                  <c:v>0.06</c:v>
                </c:pt>
                <c:pt idx="6596">
                  <c:v>0.03</c:v>
                </c:pt>
                <c:pt idx="6597">
                  <c:v>0.06</c:v>
                </c:pt>
                <c:pt idx="6598">
                  <c:v>0.03</c:v>
                </c:pt>
                <c:pt idx="6599">
                  <c:v>0.06</c:v>
                </c:pt>
                <c:pt idx="6600">
                  <c:v>0.03</c:v>
                </c:pt>
                <c:pt idx="6601">
                  <c:v>0.06</c:v>
                </c:pt>
                <c:pt idx="6602">
                  <c:v>0.03</c:v>
                </c:pt>
                <c:pt idx="6603">
                  <c:v>0.06</c:v>
                </c:pt>
                <c:pt idx="6604">
                  <c:v>0.03</c:v>
                </c:pt>
                <c:pt idx="6605">
                  <c:v>0.06</c:v>
                </c:pt>
                <c:pt idx="6606">
                  <c:v>0.03</c:v>
                </c:pt>
                <c:pt idx="6607">
                  <c:v>0.06</c:v>
                </c:pt>
                <c:pt idx="6608">
                  <c:v>0</c:v>
                </c:pt>
                <c:pt idx="6609">
                  <c:v>0.06</c:v>
                </c:pt>
                <c:pt idx="6610">
                  <c:v>0.03</c:v>
                </c:pt>
                <c:pt idx="6611">
                  <c:v>0.06</c:v>
                </c:pt>
                <c:pt idx="6612">
                  <c:v>0</c:v>
                </c:pt>
                <c:pt idx="6613">
                  <c:v>0.06</c:v>
                </c:pt>
                <c:pt idx="6614">
                  <c:v>0.03</c:v>
                </c:pt>
                <c:pt idx="6615">
                  <c:v>0.06</c:v>
                </c:pt>
                <c:pt idx="6616">
                  <c:v>0.03</c:v>
                </c:pt>
                <c:pt idx="6617">
                  <c:v>0.06</c:v>
                </c:pt>
                <c:pt idx="6618">
                  <c:v>0</c:v>
                </c:pt>
                <c:pt idx="6619">
                  <c:v>0.06</c:v>
                </c:pt>
                <c:pt idx="6620">
                  <c:v>0.03</c:v>
                </c:pt>
                <c:pt idx="6621">
                  <c:v>0.06</c:v>
                </c:pt>
                <c:pt idx="6622">
                  <c:v>0.03</c:v>
                </c:pt>
                <c:pt idx="6623">
                  <c:v>0.06</c:v>
                </c:pt>
                <c:pt idx="6624">
                  <c:v>0.03</c:v>
                </c:pt>
                <c:pt idx="6625">
                  <c:v>0.06</c:v>
                </c:pt>
                <c:pt idx="6626">
                  <c:v>0</c:v>
                </c:pt>
                <c:pt idx="6627">
                  <c:v>0.06</c:v>
                </c:pt>
                <c:pt idx="6628">
                  <c:v>0.03</c:v>
                </c:pt>
                <c:pt idx="6629">
                  <c:v>0.06</c:v>
                </c:pt>
                <c:pt idx="6630">
                  <c:v>0</c:v>
                </c:pt>
                <c:pt idx="6631">
                  <c:v>0.06</c:v>
                </c:pt>
                <c:pt idx="6632">
                  <c:v>0.03</c:v>
                </c:pt>
                <c:pt idx="6633">
                  <c:v>0.06</c:v>
                </c:pt>
                <c:pt idx="6634">
                  <c:v>0.03</c:v>
                </c:pt>
                <c:pt idx="6635">
                  <c:v>0.06</c:v>
                </c:pt>
                <c:pt idx="6636">
                  <c:v>0.03</c:v>
                </c:pt>
                <c:pt idx="6637">
                  <c:v>0.06</c:v>
                </c:pt>
                <c:pt idx="6638">
                  <c:v>0.03</c:v>
                </c:pt>
                <c:pt idx="6639">
                  <c:v>0.06</c:v>
                </c:pt>
                <c:pt idx="6640">
                  <c:v>0</c:v>
                </c:pt>
                <c:pt idx="6641">
                  <c:v>0.06</c:v>
                </c:pt>
                <c:pt idx="6642">
                  <c:v>0.03</c:v>
                </c:pt>
                <c:pt idx="6643">
                  <c:v>0.06</c:v>
                </c:pt>
                <c:pt idx="6644">
                  <c:v>0</c:v>
                </c:pt>
                <c:pt idx="6645">
                  <c:v>0.06</c:v>
                </c:pt>
                <c:pt idx="6646">
                  <c:v>0</c:v>
                </c:pt>
                <c:pt idx="6647">
                  <c:v>0.06</c:v>
                </c:pt>
                <c:pt idx="6648">
                  <c:v>0</c:v>
                </c:pt>
                <c:pt idx="6649">
                  <c:v>0.06</c:v>
                </c:pt>
                <c:pt idx="6650">
                  <c:v>0</c:v>
                </c:pt>
                <c:pt idx="6651">
                  <c:v>0.06</c:v>
                </c:pt>
                <c:pt idx="6652">
                  <c:v>0</c:v>
                </c:pt>
                <c:pt idx="6653">
                  <c:v>0.09</c:v>
                </c:pt>
                <c:pt idx="6654">
                  <c:v>0.03</c:v>
                </c:pt>
                <c:pt idx="6655">
                  <c:v>0.06</c:v>
                </c:pt>
                <c:pt idx="6656">
                  <c:v>0.03</c:v>
                </c:pt>
                <c:pt idx="6657">
                  <c:v>0.06</c:v>
                </c:pt>
                <c:pt idx="6658">
                  <c:v>0.03</c:v>
                </c:pt>
                <c:pt idx="6659">
                  <c:v>0.06</c:v>
                </c:pt>
                <c:pt idx="6660">
                  <c:v>0.03</c:v>
                </c:pt>
                <c:pt idx="6661">
                  <c:v>0.06</c:v>
                </c:pt>
                <c:pt idx="6662">
                  <c:v>0</c:v>
                </c:pt>
                <c:pt idx="6663">
                  <c:v>0.06</c:v>
                </c:pt>
                <c:pt idx="6664">
                  <c:v>0</c:v>
                </c:pt>
                <c:pt idx="6665">
                  <c:v>0.06</c:v>
                </c:pt>
                <c:pt idx="6666">
                  <c:v>0</c:v>
                </c:pt>
                <c:pt idx="6667">
                  <c:v>0.06</c:v>
                </c:pt>
                <c:pt idx="6668">
                  <c:v>0</c:v>
                </c:pt>
                <c:pt idx="6669">
                  <c:v>0.06</c:v>
                </c:pt>
                <c:pt idx="6670">
                  <c:v>0.03</c:v>
                </c:pt>
                <c:pt idx="6671">
                  <c:v>0.06</c:v>
                </c:pt>
                <c:pt idx="6672">
                  <c:v>0</c:v>
                </c:pt>
                <c:pt idx="6673">
                  <c:v>0.06</c:v>
                </c:pt>
                <c:pt idx="6674">
                  <c:v>0</c:v>
                </c:pt>
                <c:pt idx="6675">
                  <c:v>0.06</c:v>
                </c:pt>
                <c:pt idx="6676">
                  <c:v>0.03</c:v>
                </c:pt>
                <c:pt idx="6677">
                  <c:v>0.06</c:v>
                </c:pt>
                <c:pt idx="6678">
                  <c:v>0</c:v>
                </c:pt>
                <c:pt idx="6679">
                  <c:v>0.06</c:v>
                </c:pt>
                <c:pt idx="6680">
                  <c:v>0.03</c:v>
                </c:pt>
                <c:pt idx="6681">
                  <c:v>0.06</c:v>
                </c:pt>
                <c:pt idx="6682">
                  <c:v>0</c:v>
                </c:pt>
                <c:pt idx="6683">
                  <c:v>0.06</c:v>
                </c:pt>
                <c:pt idx="6684">
                  <c:v>0.03</c:v>
                </c:pt>
                <c:pt idx="6685">
                  <c:v>0.06</c:v>
                </c:pt>
                <c:pt idx="6686">
                  <c:v>0.03</c:v>
                </c:pt>
                <c:pt idx="6687">
                  <c:v>0.06</c:v>
                </c:pt>
                <c:pt idx="6688">
                  <c:v>0</c:v>
                </c:pt>
                <c:pt idx="6689">
                  <c:v>0.06</c:v>
                </c:pt>
                <c:pt idx="6690">
                  <c:v>0.03</c:v>
                </c:pt>
                <c:pt idx="6691">
                  <c:v>0.06</c:v>
                </c:pt>
                <c:pt idx="6692">
                  <c:v>0</c:v>
                </c:pt>
                <c:pt idx="6693">
                  <c:v>0.06</c:v>
                </c:pt>
                <c:pt idx="6694">
                  <c:v>0.03</c:v>
                </c:pt>
                <c:pt idx="6695">
                  <c:v>0.06</c:v>
                </c:pt>
                <c:pt idx="6696">
                  <c:v>0</c:v>
                </c:pt>
                <c:pt idx="6697">
                  <c:v>0.06</c:v>
                </c:pt>
                <c:pt idx="6698">
                  <c:v>0</c:v>
                </c:pt>
                <c:pt idx="6699">
                  <c:v>0.06</c:v>
                </c:pt>
                <c:pt idx="6700">
                  <c:v>0</c:v>
                </c:pt>
                <c:pt idx="6701">
                  <c:v>0.06</c:v>
                </c:pt>
                <c:pt idx="6702">
                  <c:v>0</c:v>
                </c:pt>
                <c:pt idx="6703">
                  <c:v>0.06</c:v>
                </c:pt>
                <c:pt idx="6704">
                  <c:v>0</c:v>
                </c:pt>
                <c:pt idx="6705">
                  <c:v>0.06</c:v>
                </c:pt>
                <c:pt idx="6706">
                  <c:v>0.03</c:v>
                </c:pt>
                <c:pt idx="6707">
                  <c:v>0.06</c:v>
                </c:pt>
                <c:pt idx="6708">
                  <c:v>0</c:v>
                </c:pt>
                <c:pt idx="6709">
                  <c:v>0.06</c:v>
                </c:pt>
                <c:pt idx="6710">
                  <c:v>0</c:v>
                </c:pt>
                <c:pt idx="6711">
                  <c:v>0.06</c:v>
                </c:pt>
                <c:pt idx="6712">
                  <c:v>0</c:v>
                </c:pt>
                <c:pt idx="6713">
                  <c:v>0.06</c:v>
                </c:pt>
                <c:pt idx="6714">
                  <c:v>0</c:v>
                </c:pt>
                <c:pt idx="6715">
                  <c:v>0.06</c:v>
                </c:pt>
                <c:pt idx="6716">
                  <c:v>0</c:v>
                </c:pt>
                <c:pt idx="6717">
                  <c:v>0.06</c:v>
                </c:pt>
                <c:pt idx="6718">
                  <c:v>0.03</c:v>
                </c:pt>
                <c:pt idx="6719">
                  <c:v>0.06</c:v>
                </c:pt>
                <c:pt idx="6720">
                  <c:v>0</c:v>
                </c:pt>
                <c:pt idx="6721">
                  <c:v>0.06</c:v>
                </c:pt>
                <c:pt idx="6722">
                  <c:v>0.03</c:v>
                </c:pt>
                <c:pt idx="6723">
                  <c:v>0.06</c:v>
                </c:pt>
                <c:pt idx="6724">
                  <c:v>0</c:v>
                </c:pt>
                <c:pt idx="6725">
                  <c:v>0.06</c:v>
                </c:pt>
                <c:pt idx="6726">
                  <c:v>0</c:v>
                </c:pt>
                <c:pt idx="6727">
                  <c:v>0.06</c:v>
                </c:pt>
                <c:pt idx="6728">
                  <c:v>0.03</c:v>
                </c:pt>
                <c:pt idx="6729">
                  <c:v>0.06</c:v>
                </c:pt>
                <c:pt idx="6730">
                  <c:v>0.03</c:v>
                </c:pt>
                <c:pt idx="6731">
                  <c:v>0.06</c:v>
                </c:pt>
                <c:pt idx="6732">
                  <c:v>0</c:v>
                </c:pt>
                <c:pt idx="6733">
                  <c:v>0.06</c:v>
                </c:pt>
                <c:pt idx="6734">
                  <c:v>0</c:v>
                </c:pt>
                <c:pt idx="6735">
                  <c:v>0.06</c:v>
                </c:pt>
                <c:pt idx="6736">
                  <c:v>0</c:v>
                </c:pt>
                <c:pt idx="6737">
                  <c:v>0.06</c:v>
                </c:pt>
                <c:pt idx="6738">
                  <c:v>0.03</c:v>
                </c:pt>
                <c:pt idx="6739">
                  <c:v>0.06</c:v>
                </c:pt>
                <c:pt idx="6740">
                  <c:v>0</c:v>
                </c:pt>
                <c:pt idx="6741">
                  <c:v>0.06</c:v>
                </c:pt>
                <c:pt idx="6742">
                  <c:v>0.03</c:v>
                </c:pt>
                <c:pt idx="6743">
                  <c:v>0.06</c:v>
                </c:pt>
                <c:pt idx="6744">
                  <c:v>0.03</c:v>
                </c:pt>
                <c:pt idx="6745">
                  <c:v>0.06</c:v>
                </c:pt>
                <c:pt idx="6746">
                  <c:v>0</c:v>
                </c:pt>
                <c:pt idx="6747">
                  <c:v>0.06</c:v>
                </c:pt>
                <c:pt idx="6748">
                  <c:v>0</c:v>
                </c:pt>
                <c:pt idx="6749">
                  <c:v>0.06</c:v>
                </c:pt>
                <c:pt idx="6750">
                  <c:v>0.03</c:v>
                </c:pt>
                <c:pt idx="6751">
                  <c:v>0.06</c:v>
                </c:pt>
                <c:pt idx="6752">
                  <c:v>0</c:v>
                </c:pt>
                <c:pt idx="6753">
                  <c:v>0.06</c:v>
                </c:pt>
                <c:pt idx="6754">
                  <c:v>0.03</c:v>
                </c:pt>
                <c:pt idx="6755">
                  <c:v>0.06</c:v>
                </c:pt>
                <c:pt idx="6756">
                  <c:v>0.03</c:v>
                </c:pt>
                <c:pt idx="6757">
                  <c:v>0.06</c:v>
                </c:pt>
                <c:pt idx="6758">
                  <c:v>0</c:v>
                </c:pt>
                <c:pt idx="6759">
                  <c:v>0.06</c:v>
                </c:pt>
                <c:pt idx="6760">
                  <c:v>0</c:v>
                </c:pt>
                <c:pt idx="6761">
                  <c:v>0.06</c:v>
                </c:pt>
                <c:pt idx="6762">
                  <c:v>0</c:v>
                </c:pt>
                <c:pt idx="6763">
                  <c:v>0.06</c:v>
                </c:pt>
                <c:pt idx="6764">
                  <c:v>0.03</c:v>
                </c:pt>
                <c:pt idx="6765">
                  <c:v>0.06</c:v>
                </c:pt>
                <c:pt idx="6766">
                  <c:v>0.03</c:v>
                </c:pt>
                <c:pt idx="6767">
                  <c:v>0.06</c:v>
                </c:pt>
                <c:pt idx="6768">
                  <c:v>0.03</c:v>
                </c:pt>
                <c:pt idx="6769">
                  <c:v>0.06</c:v>
                </c:pt>
                <c:pt idx="6770">
                  <c:v>0</c:v>
                </c:pt>
                <c:pt idx="6771">
                  <c:v>0.06</c:v>
                </c:pt>
                <c:pt idx="6772">
                  <c:v>0</c:v>
                </c:pt>
                <c:pt idx="6773">
                  <c:v>0.09</c:v>
                </c:pt>
                <c:pt idx="6774">
                  <c:v>0.03</c:v>
                </c:pt>
                <c:pt idx="6775">
                  <c:v>0.06</c:v>
                </c:pt>
                <c:pt idx="6776">
                  <c:v>0.03</c:v>
                </c:pt>
                <c:pt idx="6777">
                  <c:v>0.06</c:v>
                </c:pt>
                <c:pt idx="6778">
                  <c:v>0</c:v>
                </c:pt>
                <c:pt idx="6779">
                  <c:v>0.06</c:v>
                </c:pt>
                <c:pt idx="6780">
                  <c:v>0.03</c:v>
                </c:pt>
                <c:pt idx="6781">
                  <c:v>0.06</c:v>
                </c:pt>
                <c:pt idx="6782">
                  <c:v>0.03</c:v>
                </c:pt>
                <c:pt idx="6783">
                  <c:v>0.06</c:v>
                </c:pt>
                <c:pt idx="6784">
                  <c:v>0.03</c:v>
                </c:pt>
                <c:pt idx="6785">
                  <c:v>0.06</c:v>
                </c:pt>
                <c:pt idx="6786">
                  <c:v>0</c:v>
                </c:pt>
                <c:pt idx="6787">
                  <c:v>0.06</c:v>
                </c:pt>
                <c:pt idx="6788">
                  <c:v>0.03</c:v>
                </c:pt>
                <c:pt idx="6789">
                  <c:v>0.06</c:v>
                </c:pt>
                <c:pt idx="6790">
                  <c:v>0</c:v>
                </c:pt>
                <c:pt idx="6791">
                  <c:v>0.06</c:v>
                </c:pt>
                <c:pt idx="6792">
                  <c:v>0</c:v>
                </c:pt>
                <c:pt idx="6793">
                  <c:v>0.06</c:v>
                </c:pt>
                <c:pt idx="6794">
                  <c:v>0.03</c:v>
                </c:pt>
                <c:pt idx="6795">
                  <c:v>0.06</c:v>
                </c:pt>
                <c:pt idx="6796">
                  <c:v>0</c:v>
                </c:pt>
                <c:pt idx="6797">
                  <c:v>0.06</c:v>
                </c:pt>
                <c:pt idx="6798">
                  <c:v>0.03</c:v>
                </c:pt>
                <c:pt idx="6799">
                  <c:v>0.06</c:v>
                </c:pt>
                <c:pt idx="6800">
                  <c:v>0</c:v>
                </c:pt>
                <c:pt idx="6801">
                  <c:v>0.06</c:v>
                </c:pt>
                <c:pt idx="6802">
                  <c:v>0.03</c:v>
                </c:pt>
                <c:pt idx="6803">
                  <c:v>0.06</c:v>
                </c:pt>
                <c:pt idx="6804">
                  <c:v>0</c:v>
                </c:pt>
                <c:pt idx="6805">
                  <c:v>0.06</c:v>
                </c:pt>
                <c:pt idx="6806">
                  <c:v>0</c:v>
                </c:pt>
                <c:pt idx="6807">
                  <c:v>0.06</c:v>
                </c:pt>
                <c:pt idx="6808">
                  <c:v>0</c:v>
                </c:pt>
                <c:pt idx="6809">
                  <c:v>0.06</c:v>
                </c:pt>
                <c:pt idx="6810">
                  <c:v>0</c:v>
                </c:pt>
                <c:pt idx="6811">
                  <c:v>0.06</c:v>
                </c:pt>
                <c:pt idx="6812">
                  <c:v>0.03</c:v>
                </c:pt>
                <c:pt idx="6813">
                  <c:v>0.06</c:v>
                </c:pt>
                <c:pt idx="6814">
                  <c:v>0</c:v>
                </c:pt>
                <c:pt idx="6815">
                  <c:v>0.06</c:v>
                </c:pt>
                <c:pt idx="6816">
                  <c:v>0</c:v>
                </c:pt>
                <c:pt idx="6817">
                  <c:v>0.06</c:v>
                </c:pt>
                <c:pt idx="6818">
                  <c:v>0.03</c:v>
                </c:pt>
                <c:pt idx="6819">
                  <c:v>0.06</c:v>
                </c:pt>
                <c:pt idx="6820">
                  <c:v>0.03</c:v>
                </c:pt>
                <c:pt idx="6821">
                  <c:v>0.06</c:v>
                </c:pt>
                <c:pt idx="6822">
                  <c:v>0.03</c:v>
                </c:pt>
                <c:pt idx="6823">
                  <c:v>0.06</c:v>
                </c:pt>
                <c:pt idx="6824">
                  <c:v>0</c:v>
                </c:pt>
                <c:pt idx="6825">
                  <c:v>0.06</c:v>
                </c:pt>
                <c:pt idx="6826">
                  <c:v>0</c:v>
                </c:pt>
                <c:pt idx="6827">
                  <c:v>0.06</c:v>
                </c:pt>
                <c:pt idx="6828">
                  <c:v>0.03</c:v>
                </c:pt>
                <c:pt idx="6829">
                  <c:v>0.06</c:v>
                </c:pt>
                <c:pt idx="6830">
                  <c:v>0.03</c:v>
                </c:pt>
                <c:pt idx="6831">
                  <c:v>0.06</c:v>
                </c:pt>
                <c:pt idx="6832">
                  <c:v>0.03</c:v>
                </c:pt>
                <c:pt idx="6833">
                  <c:v>0.06</c:v>
                </c:pt>
                <c:pt idx="6834">
                  <c:v>0</c:v>
                </c:pt>
                <c:pt idx="6835">
                  <c:v>0.06</c:v>
                </c:pt>
                <c:pt idx="6836">
                  <c:v>0</c:v>
                </c:pt>
                <c:pt idx="6837">
                  <c:v>0.06</c:v>
                </c:pt>
                <c:pt idx="6838">
                  <c:v>0</c:v>
                </c:pt>
                <c:pt idx="6839">
                  <c:v>0.06</c:v>
                </c:pt>
                <c:pt idx="6840">
                  <c:v>0</c:v>
                </c:pt>
                <c:pt idx="6841">
                  <c:v>0.06</c:v>
                </c:pt>
                <c:pt idx="6842">
                  <c:v>0</c:v>
                </c:pt>
                <c:pt idx="6843">
                  <c:v>0.06</c:v>
                </c:pt>
                <c:pt idx="6844">
                  <c:v>0.03</c:v>
                </c:pt>
                <c:pt idx="6845">
                  <c:v>0.06</c:v>
                </c:pt>
                <c:pt idx="6846">
                  <c:v>0.03</c:v>
                </c:pt>
                <c:pt idx="6847">
                  <c:v>0.06</c:v>
                </c:pt>
                <c:pt idx="6848">
                  <c:v>0</c:v>
                </c:pt>
                <c:pt idx="6849">
                  <c:v>0.06</c:v>
                </c:pt>
                <c:pt idx="6850">
                  <c:v>0</c:v>
                </c:pt>
                <c:pt idx="6851">
                  <c:v>0.06</c:v>
                </c:pt>
                <c:pt idx="6852">
                  <c:v>0</c:v>
                </c:pt>
                <c:pt idx="6853">
                  <c:v>0.06</c:v>
                </c:pt>
                <c:pt idx="6854">
                  <c:v>0</c:v>
                </c:pt>
                <c:pt idx="6855">
                  <c:v>0.06</c:v>
                </c:pt>
                <c:pt idx="6856">
                  <c:v>0.03</c:v>
                </c:pt>
                <c:pt idx="6857">
                  <c:v>0.06</c:v>
                </c:pt>
                <c:pt idx="6858">
                  <c:v>0.03</c:v>
                </c:pt>
                <c:pt idx="6859">
                  <c:v>0.06</c:v>
                </c:pt>
                <c:pt idx="6860">
                  <c:v>0.03</c:v>
                </c:pt>
                <c:pt idx="6861">
                  <c:v>0.06</c:v>
                </c:pt>
                <c:pt idx="6862">
                  <c:v>0</c:v>
                </c:pt>
                <c:pt idx="6863">
                  <c:v>0.06</c:v>
                </c:pt>
                <c:pt idx="6864">
                  <c:v>0</c:v>
                </c:pt>
                <c:pt idx="6865">
                  <c:v>0.06</c:v>
                </c:pt>
                <c:pt idx="6866">
                  <c:v>0</c:v>
                </c:pt>
                <c:pt idx="6867">
                  <c:v>0.06</c:v>
                </c:pt>
                <c:pt idx="6868">
                  <c:v>0.03</c:v>
                </c:pt>
                <c:pt idx="6869">
                  <c:v>0.06</c:v>
                </c:pt>
                <c:pt idx="6870">
                  <c:v>0.03</c:v>
                </c:pt>
                <c:pt idx="6871">
                  <c:v>0.06</c:v>
                </c:pt>
                <c:pt idx="6872">
                  <c:v>0.03</c:v>
                </c:pt>
                <c:pt idx="6873">
                  <c:v>0.06</c:v>
                </c:pt>
                <c:pt idx="6874">
                  <c:v>0</c:v>
                </c:pt>
                <c:pt idx="6875">
                  <c:v>0.06</c:v>
                </c:pt>
                <c:pt idx="6876">
                  <c:v>0.03</c:v>
                </c:pt>
                <c:pt idx="6877">
                  <c:v>0.06</c:v>
                </c:pt>
                <c:pt idx="6878">
                  <c:v>0</c:v>
                </c:pt>
                <c:pt idx="6879">
                  <c:v>0.06</c:v>
                </c:pt>
                <c:pt idx="6880">
                  <c:v>0</c:v>
                </c:pt>
                <c:pt idx="6881">
                  <c:v>0.06</c:v>
                </c:pt>
                <c:pt idx="6882">
                  <c:v>0.03</c:v>
                </c:pt>
                <c:pt idx="6883">
                  <c:v>0.06</c:v>
                </c:pt>
                <c:pt idx="6884">
                  <c:v>0</c:v>
                </c:pt>
                <c:pt idx="6885">
                  <c:v>0.06</c:v>
                </c:pt>
                <c:pt idx="6886">
                  <c:v>0.03</c:v>
                </c:pt>
                <c:pt idx="6887">
                  <c:v>0.06</c:v>
                </c:pt>
                <c:pt idx="6888">
                  <c:v>0.03</c:v>
                </c:pt>
                <c:pt idx="6889">
                  <c:v>0.06</c:v>
                </c:pt>
                <c:pt idx="6890">
                  <c:v>0</c:v>
                </c:pt>
                <c:pt idx="6891">
                  <c:v>0.06</c:v>
                </c:pt>
                <c:pt idx="6892">
                  <c:v>0.03</c:v>
                </c:pt>
                <c:pt idx="6893">
                  <c:v>0.09</c:v>
                </c:pt>
                <c:pt idx="6894">
                  <c:v>0</c:v>
                </c:pt>
                <c:pt idx="6895">
                  <c:v>0.06</c:v>
                </c:pt>
                <c:pt idx="6896">
                  <c:v>0</c:v>
                </c:pt>
                <c:pt idx="6897">
                  <c:v>0.06</c:v>
                </c:pt>
                <c:pt idx="6898">
                  <c:v>0.03</c:v>
                </c:pt>
                <c:pt idx="6899">
                  <c:v>0.06</c:v>
                </c:pt>
                <c:pt idx="6900">
                  <c:v>0</c:v>
                </c:pt>
                <c:pt idx="6901">
                  <c:v>0.06</c:v>
                </c:pt>
                <c:pt idx="6902">
                  <c:v>0</c:v>
                </c:pt>
                <c:pt idx="6903">
                  <c:v>0.06</c:v>
                </c:pt>
                <c:pt idx="6904">
                  <c:v>0.03</c:v>
                </c:pt>
                <c:pt idx="6905">
                  <c:v>0.06</c:v>
                </c:pt>
                <c:pt idx="6906">
                  <c:v>0.03</c:v>
                </c:pt>
                <c:pt idx="6907">
                  <c:v>0.06</c:v>
                </c:pt>
                <c:pt idx="6908">
                  <c:v>0.03</c:v>
                </c:pt>
                <c:pt idx="6909">
                  <c:v>0.06</c:v>
                </c:pt>
                <c:pt idx="6910">
                  <c:v>0</c:v>
                </c:pt>
                <c:pt idx="6911">
                  <c:v>0.06</c:v>
                </c:pt>
                <c:pt idx="6912">
                  <c:v>0</c:v>
                </c:pt>
                <c:pt idx="6913">
                  <c:v>0.06</c:v>
                </c:pt>
                <c:pt idx="6914">
                  <c:v>0.03</c:v>
                </c:pt>
                <c:pt idx="6915">
                  <c:v>0.06</c:v>
                </c:pt>
                <c:pt idx="6916">
                  <c:v>0.03</c:v>
                </c:pt>
                <c:pt idx="6917">
                  <c:v>0.06</c:v>
                </c:pt>
                <c:pt idx="6918">
                  <c:v>0</c:v>
                </c:pt>
                <c:pt idx="6919">
                  <c:v>0.06</c:v>
                </c:pt>
                <c:pt idx="6920">
                  <c:v>0.03</c:v>
                </c:pt>
                <c:pt idx="6921">
                  <c:v>0.06</c:v>
                </c:pt>
                <c:pt idx="6922">
                  <c:v>0.03</c:v>
                </c:pt>
                <c:pt idx="6923">
                  <c:v>0.06</c:v>
                </c:pt>
                <c:pt idx="6924">
                  <c:v>0</c:v>
                </c:pt>
                <c:pt idx="6925">
                  <c:v>0.06</c:v>
                </c:pt>
                <c:pt idx="6926">
                  <c:v>0.03</c:v>
                </c:pt>
                <c:pt idx="6927">
                  <c:v>0.06</c:v>
                </c:pt>
                <c:pt idx="6928">
                  <c:v>0</c:v>
                </c:pt>
                <c:pt idx="6929">
                  <c:v>0.06</c:v>
                </c:pt>
                <c:pt idx="6930">
                  <c:v>0</c:v>
                </c:pt>
                <c:pt idx="6931">
                  <c:v>0.06</c:v>
                </c:pt>
                <c:pt idx="6932">
                  <c:v>0</c:v>
                </c:pt>
                <c:pt idx="6933">
                  <c:v>0.06</c:v>
                </c:pt>
                <c:pt idx="6934">
                  <c:v>0.03</c:v>
                </c:pt>
                <c:pt idx="6935">
                  <c:v>0.06</c:v>
                </c:pt>
                <c:pt idx="6936">
                  <c:v>0</c:v>
                </c:pt>
                <c:pt idx="6937">
                  <c:v>0.06</c:v>
                </c:pt>
                <c:pt idx="6938">
                  <c:v>0.03</c:v>
                </c:pt>
                <c:pt idx="6939">
                  <c:v>0.06</c:v>
                </c:pt>
                <c:pt idx="6940">
                  <c:v>0.03</c:v>
                </c:pt>
                <c:pt idx="6941">
                  <c:v>0.06</c:v>
                </c:pt>
                <c:pt idx="6942">
                  <c:v>0.03</c:v>
                </c:pt>
                <c:pt idx="6943">
                  <c:v>0.06</c:v>
                </c:pt>
                <c:pt idx="6944">
                  <c:v>0</c:v>
                </c:pt>
                <c:pt idx="6945">
                  <c:v>0.06</c:v>
                </c:pt>
                <c:pt idx="6946">
                  <c:v>0.03</c:v>
                </c:pt>
                <c:pt idx="6947">
                  <c:v>0.06</c:v>
                </c:pt>
                <c:pt idx="6948">
                  <c:v>0.03</c:v>
                </c:pt>
                <c:pt idx="6949">
                  <c:v>0.06</c:v>
                </c:pt>
                <c:pt idx="6950">
                  <c:v>0</c:v>
                </c:pt>
                <c:pt idx="6951">
                  <c:v>0.06</c:v>
                </c:pt>
                <c:pt idx="6952">
                  <c:v>0</c:v>
                </c:pt>
                <c:pt idx="6953">
                  <c:v>0.06</c:v>
                </c:pt>
                <c:pt idx="6954">
                  <c:v>0.03</c:v>
                </c:pt>
                <c:pt idx="6955">
                  <c:v>0.06</c:v>
                </c:pt>
                <c:pt idx="6956">
                  <c:v>0</c:v>
                </c:pt>
                <c:pt idx="6957">
                  <c:v>0.06</c:v>
                </c:pt>
                <c:pt idx="6958">
                  <c:v>0.03</c:v>
                </c:pt>
                <c:pt idx="6959">
                  <c:v>0.06</c:v>
                </c:pt>
                <c:pt idx="6960">
                  <c:v>0.03</c:v>
                </c:pt>
                <c:pt idx="6961">
                  <c:v>0.06</c:v>
                </c:pt>
                <c:pt idx="6962">
                  <c:v>0.03</c:v>
                </c:pt>
                <c:pt idx="6963">
                  <c:v>0.06</c:v>
                </c:pt>
                <c:pt idx="6964">
                  <c:v>0</c:v>
                </c:pt>
                <c:pt idx="6965">
                  <c:v>0.06</c:v>
                </c:pt>
                <c:pt idx="6966">
                  <c:v>0</c:v>
                </c:pt>
                <c:pt idx="6967">
                  <c:v>0.06</c:v>
                </c:pt>
                <c:pt idx="6968">
                  <c:v>0</c:v>
                </c:pt>
                <c:pt idx="6969">
                  <c:v>0.06</c:v>
                </c:pt>
                <c:pt idx="6970">
                  <c:v>0</c:v>
                </c:pt>
                <c:pt idx="6971">
                  <c:v>0.06</c:v>
                </c:pt>
                <c:pt idx="6972">
                  <c:v>0</c:v>
                </c:pt>
                <c:pt idx="6973">
                  <c:v>0.06</c:v>
                </c:pt>
                <c:pt idx="6974">
                  <c:v>0.03</c:v>
                </c:pt>
                <c:pt idx="6975">
                  <c:v>0.06</c:v>
                </c:pt>
                <c:pt idx="6976">
                  <c:v>0</c:v>
                </c:pt>
                <c:pt idx="6977">
                  <c:v>0.06</c:v>
                </c:pt>
                <c:pt idx="6978">
                  <c:v>0</c:v>
                </c:pt>
                <c:pt idx="6979">
                  <c:v>0.06</c:v>
                </c:pt>
                <c:pt idx="6980">
                  <c:v>0.03</c:v>
                </c:pt>
                <c:pt idx="6981">
                  <c:v>0.06</c:v>
                </c:pt>
                <c:pt idx="6982">
                  <c:v>0</c:v>
                </c:pt>
                <c:pt idx="6983">
                  <c:v>0.06</c:v>
                </c:pt>
                <c:pt idx="6984">
                  <c:v>0</c:v>
                </c:pt>
                <c:pt idx="6985">
                  <c:v>0.06</c:v>
                </c:pt>
                <c:pt idx="6986">
                  <c:v>0</c:v>
                </c:pt>
                <c:pt idx="6987">
                  <c:v>0.06</c:v>
                </c:pt>
                <c:pt idx="6988">
                  <c:v>0</c:v>
                </c:pt>
                <c:pt idx="6989">
                  <c:v>0.06</c:v>
                </c:pt>
                <c:pt idx="6990">
                  <c:v>0.03</c:v>
                </c:pt>
                <c:pt idx="6991">
                  <c:v>0.06</c:v>
                </c:pt>
                <c:pt idx="6992">
                  <c:v>0.03</c:v>
                </c:pt>
                <c:pt idx="6993">
                  <c:v>0.06</c:v>
                </c:pt>
                <c:pt idx="6994">
                  <c:v>0.03</c:v>
                </c:pt>
                <c:pt idx="6995">
                  <c:v>0.06</c:v>
                </c:pt>
                <c:pt idx="6996">
                  <c:v>0</c:v>
                </c:pt>
                <c:pt idx="6997">
                  <c:v>0.06</c:v>
                </c:pt>
                <c:pt idx="6998">
                  <c:v>0.03</c:v>
                </c:pt>
                <c:pt idx="6999">
                  <c:v>0.06</c:v>
                </c:pt>
                <c:pt idx="7000">
                  <c:v>0.03</c:v>
                </c:pt>
                <c:pt idx="7001">
                  <c:v>0.06</c:v>
                </c:pt>
                <c:pt idx="7002">
                  <c:v>0.03</c:v>
                </c:pt>
                <c:pt idx="7003">
                  <c:v>0.06</c:v>
                </c:pt>
                <c:pt idx="7004">
                  <c:v>0.03</c:v>
                </c:pt>
                <c:pt idx="7005">
                  <c:v>0.06</c:v>
                </c:pt>
                <c:pt idx="7006">
                  <c:v>0</c:v>
                </c:pt>
                <c:pt idx="7007">
                  <c:v>0.06</c:v>
                </c:pt>
                <c:pt idx="7008">
                  <c:v>0</c:v>
                </c:pt>
                <c:pt idx="7009">
                  <c:v>0.06</c:v>
                </c:pt>
                <c:pt idx="7010">
                  <c:v>0.03</c:v>
                </c:pt>
                <c:pt idx="7011">
                  <c:v>0.06</c:v>
                </c:pt>
                <c:pt idx="7012">
                  <c:v>0</c:v>
                </c:pt>
                <c:pt idx="7013">
                  <c:v>0.09</c:v>
                </c:pt>
                <c:pt idx="7014">
                  <c:v>0.03</c:v>
                </c:pt>
                <c:pt idx="7015">
                  <c:v>0.06</c:v>
                </c:pt>
                <c:pt idx="7016">
                  <c:v>0</c:v>
                </c:pt>
                <c:pt idx="7017">
                  <c:v>0.06</c:v>
                </c:pt>
                <c:pt idx="7018">
                  <c:v>0</c:v>
                </c:pt>
                <c:pt idx="7019">
                  <c:v>0.06</c:v>
                </c:pt>
                <c:pt idx="7020">
                  <c:v>0.03</c:v>
                </c:pt>
                <c:pt idx="7021">
                  <c:v>0.06</c:v>
                </c:pt>
                <c:pt idx="7022">
                  <c:v>0</c:v>
                </c:pt>
                <c:pt idx="7023">
                  <c:v>0.06</c:v>
                </c:pt>
                <c:pt idx="7024">
                  <c:v>0.03</c:v>
                </c:pt>
                <c:pt idx="7025">
                  <c:v>0.06</c:v>
                </c:pt>
                <c:pt idx="7026">
                  <c:v>0</c:v>
                </c:pt>
                <c:pt idx="7027">
                  <c:v>0.06</c:v>
                </c:pt>
                <c:pt idx="7028">
                  <c:v>0.03</c:v>
                </c:pt>
                <c:pt idx="7029">
                  <c:v>0.06</c:v>
                </c:pt>
                <c:pt idx="7030">
                  <c:v>0.03</c:v>
                </c:pt>
                <c:pt idx="7031">
                  <c:v>0.06</c:v>
                </c:pt>
                <c:pt idx="7032">
                  <c:v>0</c:v>
                </c:pt>
                <c:pt idx="7033">
                  <c:v>0.06</c:v>
                </c:pt>
                <c:pt idx="7034">
                  <c:v>0</c:v>
                </c:pt>
                <c:pt idx="7035">
                  <c:v>0.06</c:v>
                </c:pt>
                <c:pt idx="7036">
                  <c:v>0</c:v>
                </c:pt>
                <c:pt idx="7037">
                  <c:v>0.06</c:v>
                </c:pt>
                <c:pt idx="7038">
                  <c:v>0</c:v>
                </c:pt>
                <c:pt idx="7039">
                  <c:v>0.06</c:v>
                </c:pt>
                <c:pt idx="7040">
                  <c:v>0</c:v>
                </c:pt>
                <c:pt idx="7041">
                  <c:v>0.06</c:v>
                </c:pt>
                <c:pt idx="7042">
                  <c:v>0</c:v>
                </c:pt>
                <c:pt idx="7043">
                  <c:v>0.06</c:v>
                </c:pt>
                <c:pt idx="7044">
                  <c:v>0</c:v>
                </c:pt>
                <c:pt idx="7045">
                  <c:v>0.06</c:v>
                </c:pt>
                <c:pt idx="7046">
                  <c:v>0.03</c:v>
                </c:pt>
                <c:pt idx="7047">
                  <c:v>0.06</c:v>
                </c:pt>
                <c:pt idx="7048">
                  <c:v>0</c:v>
                </c:pt>
                <c:pt idx="7049">
                  <c:v>0.06</c:v>
                </c:pt>
                <c:pt idx="7050">
                  <c:v>0</c:v>
                </c:pt>
                <c:pt idx="7051">
                  <c:v>0.06</c:v>
                </c:pt>
                <c:pt idx="7052">
                  <c:v>0.03</c:v>
                </c:pt>
                <c:pt idx="7053">
                  <c:v>0.06</c:v>
                </c:pt>
                <c:pt idx="7054">
                  <c:v>0.03</c:v>
                </c:pt>
                <c:pt idx="7055">
                  <c:v>0.06</c:v>
                </c:pt>
                <c:pt idx="7056">
                  <c:v>0.03</c:v>
                </c:pt>
                <c:pt idx="7057">
                  <c:v>0.06</c:v>
                </c:pt>
                <c:pt idx="7058">
                  <c:v>0</c:v>
                </c:pt>
                <c:pt idx="7059">
                  <c:v>0.06</c:v>
                </c:pt>
                <c:pt idx="7060">
                  <c:v>0</c:v>
                </c:pt>
                <c:pt idx="7061">
                  <c:v>0.06</c:v>
                </c:pt>
                <c:pt idx="7062">
                  <c:v>0.03</c:v>
                </c:pt>
                <c:pt idx="7063">
                  <c:v>0.06</c:v>
                </c:pt>
                <c:pt idx="7064">
                  <c:v>0.03</c:v>
                </c:pt>
                <c:pt idx="7065">
                  <c:v>0.06</c:v>
                </c:pt>
                <c:pt idx="7066">
                  <c:v>0</c:v>
                </c:pt>
                <c:pt idx="7067">
                  <c:v>0.06</c:v>
                </c:pt>
                <c:pt idx="7068">
                  <c:v>0</c:v>
                </c:pt>
                <c:pt idx="7069">
                  <c:v>0.06</c:v>
                </c:pt>
                <c:pt idx="7070">
                  <c:v>0</c:v>
                </c:pt>
                <c:pt idx="7071">
                  <c:v>0.06</c:v>
                </c:pt>
                <c:pt idx="7072">
                  <c:v>0</c:v>
                </c:pt>
                <c:pt idx="7073">
                  <c:v>0.06</c:v>
                </c:pt>
                <c:pt idx="7074">
                  <c:v>0</c:v>
                </c:pt>
                <c:pt idx="7075">
                  <c:v>0.06</c:v>
                </c:pt>
                <c:pt idx="7076">
                  <c:v>0.03</c:v>
                </c:pt>
                <c:pt idx="7077">
                  <c:v>0.06</c:v>
                </c:pt>
                <c:pt idx="7078">
                  <c:v>0</c:v>
                </c:pt>
                <c:pt idx="7079">
                  <c:v>0.06</c:v>
                </c:pt>
                <c:pt idx="7080">
                  <c:v>0.03</c:v>
                </c:pt>
                <c:pt idx="7081">
                  <c:v>0.06</c:v>
                </c:pt>
                <c:pt idx="7082">
                  <c:v>0</c:v>
                </c:pt>
                <c:pt idx="7083">
                  <c:v>0.06</c:v>
                </c:pt>
                <c:pt idx="7084">
                  <c:v>0.03</c:v>
                </c:pt>
                <c:pt idx="7085">
                  <c:v>0.06</c:v>
                </c:pt>
                <c:pt idx="7086">
                  <c:v>0.03</c:v>
                </c:pt>
                <c:pt idx="7087">
                  <c:v>0.06</c:v>
                </c:pt>
                <c:pt idx="7088">
                  <c:v>0.03</c:v>
                </c:pt>
                <c:pt idx="7089">
                  <c:v>0.06</c:v>
                </c:pt>
                <c:pt idx="7090">
                  <c:v>0.03</c:v>
                </c:pt>
                <c:pt idx="7091">
                  <c:v>0.06</c:v>
                </c:pt>
                <c:pt idx="7092">
                  <c:v>0</c:v>
                </c:pt>
                <c:pt idx="7093">
                  <c:v>0.06</c:v>
                </c:pt>
                <c:pt idx="7094">
                  <c:v>0</c:v>
                </c:pt>
                <c:pt idx="7095">
                  <c:v>0.06</c:v>
                </c:pt>
                <c:pt idx="7096">
                  <c:v>0.03</c:v>
                </c:pt>
                <c:pt idx="7097">
                  <c:v>0.06</c:v>
                </c:pt>
                <c:pt idx="7098">
                  <c:v>0.03</c:v>
                </c:pt>
                <c:pt idx="7099">
                  <c:v>0.06</c:v>
                </c:pt>
                <c:pt idx="7100">
                  <c:v>0</c:v>
                </c:pt>
                <c:pt idx="7101">
                  <c:v>0.06</c:v>
                </c:pt>
                <c:pt idx="7102">
                  <c:v>0</c:v>
                </c:pt>
                <c:pt idx="7103">
                  <c:v>0.06</c:v>
                </c:pt>
                <c:pt idx="7104">
                  <c:v>0</c:v>
                </c:pt>
                <c:pt idx="7105">
                  <c:v>0.06</c:v>
                </c:pt>
                <c:pt idx="7106">
                  <c:v>0.03</c:v>
                </c:pt>
                <c:pt idx="7107">
                  <c:v>0.06</c:v>
                </c:pt>
                <c:pt idx="7108">
                  <c:v>0</c:v>
                </c:pt>
                <c:pt idx="7109">
                  <c:v>0.06</c:v>
                </c:pt>
                <c:pt idx="7110">
                  <c:v>0</c:v>
                </c:pt>
                <c:pt idx="7111">
                  <c:v>0.06</c:v>
                </c:pt>
                <c:pt idx="7112">
                  <c:v>0.03</c:v>
                </c:pt>
                <c:pt idx="7113">
                  <c:v>0.06</c:v>
                </c:pt>
                <c:pt idx="7114">
                  <c:v>0.03</c:v>
                </c:pt>
                <c:pt idx="7115">
                  <c:v>0.06</c:v>
                </c:pt>
                <c:pt idx="7116">
                  <c:v>0.03</c:v>
                </c:pt>
                <c:pt idx="7117">
                  <c:v>0.06</c:v>
                </c:pt>
                <c:pt idx="7118">
                  <c:v>0</c:v>
                </c:pt>
                <c:pt idx="7119">
                  <c:v>0.06</c:v>
                </c:pt>
                <c:pt idx="7120">
                  <c:v>0.03</c:v>
                </c:pt>
                <c:pt idx="7121">
                  <c:v>0.06</c:v>
                </c:pt>
                <c:pt idx="7122">
                  <c:v>0</c:v>
                </c:pt>
                <c:pt idx="7123">
                  <c:v>0.06</c:v>
                </c:pt>
                <c:pt idx="7124">
                  <c:v>0.03</c:v>
                </c:pt>
                <c:pt idx="7125">
                  <c:v>0.06</c:v>
                </c:pt>
                <c:pt idx="7126">
                  <c:v>0</c:v>
                </c:pt>
                <c:pt idx="7127">
                  <c:v>0.06</c:v>
                </c:pt>
                <c:pt idx="7128">
                  <c:v>0.03</c:v>
                </c:pt>
                <c:pt idx="7129">
                  <c:v>0.06</c:v>
                </c:pt>
                <c:pt idx="7130">
                  <c:v>0</c:v>
                </c:pt>
                <c:pt idx="7131">
                  <c:v>0.06</c:v>
                </c:pt>
                <c:pt idx="7132">
                  <c:v>0</c:v>
                </c:pt>
                <c:pt idx="7133">
                  <c:v>0.09</c:v>
                </c:pt>
                <c:pt idx="7134">
                  <c:v>0</c:v>
                </c:pt>
                <c:pt idx="7135">
                  <c:v>0.06</c:v>
                </c:pt>
                <c:pt idx="7136">
                  <c:v>0</c:v>
                </c:pt>
                <c:pt idx="7137">
                  <c:v>0.06</c:v>
                </c:pt>
                <c:pt idx="7138">
                  <c:v>0</c:v>
                </c:pt>
                <c:pt idx="7139">
                  <c:v>0.06</c:v>
                </c:pt>
                <c:pt idx="7140">
                  <c:v>0</c:v>
                </c:pt>
                <c:pt idx="7141">
                  <c:v>0.06</c:v>
                </c:pt>
                <c:pt idx="7142">
                  <c:v>0.03</c:v>
                </c:pt>
                <c:pt idx="7143">
                  <c:v>0.06</c:v>
                </c:pt>
                <c:pt idx="7144">
                  <c:v>0</c:v>
                </c:pt>
                <c:pt idx="7145">
                  <c:v>0.06</c:v>
                </c:pt>
                <c:pt idx="7146">
                  <c:v>0.03</c:v>
                </c:pt>
                <c:pt idx="7147">
                  <c:v>0.06</c:v>
                </c:pt>
                <c:pt idx="7148">
                  <c:v>0</c:v>
                </c:pt>
                <c:pt idx="7149">
                  <c:v>0.06</c:v>
                </c:pt>
                <c:pt idx="7150">
                  <c:v>0.03</c:v>
                </c:pt>
                <c:pt idx="7151">
                  <c:v>0.06</c:v>
                </c:pt>
                <c:pt idx="7152">
                  <c:v>0</c:v>
                </c:pt>
                <c:pt idx="7153">
                  <c:v>0.06</c:v>
                </c:pt>
                <c:pt idx="7154">
                  <c:v>0.03</c:v>
                </c:pt>
                <c:pt idx="7155">
                  <c:v>0.06</c:v>
                </c:pt>
                <c:pt idx="7156">
                  <c:v>0.03</c:v>
                </c:pt>
                <c:pt idx="7157">
                  <c:v>0.06</c:v>
                </c:pt>
                <c:pt idx="7158">
                  <c:v>0.03</c:v>
                </c:pt>
                <c:pt idx="7159">
                  <c:v>0.06</c:v>
                </c:pt>
                <c:pt idx="7160">
                  <c:v>0</c:v>
                </c:pt>
                <c:pt idx="7161">
                  <c:v>0.06</c:v>
                </c:pt>
                <c:pt idx="7162">
                  <c:v>0</c:v>
                </c:pt>
                <c:pt idx="7163">
                  <c:v>0.06</c:v>
                </c:pt>
                <c:pt idx="7164">
                  <c:v>0.03</c:v>
                </c:pt>
                <c:pt idx="7165">
                  <c:v>0.06</c:v>
                </c:pt>
                <c:pt idx="7166">
                  <c:v>0.03</c:v>
                </c:pt>
                <c:pt idx="7167">
                  <c:v>0.06</c:v>
                </c:pt>
                <c:pt idx="7168">
                  <c:v>0</c:v>
                </c:pt>
                <c:pt idx="7169">
                  <c:v>0.06</c:v>
                </c:pt>
                <c:pt idx="7170">
                  <c:v>0</c:v>
                </c:pt>
                <c:pt idx="7171">
                  <c:v>0.06</c:v>
                </c:pt>
                <c:pt idx="7172">
                  <c:v>0</c:v>
                </c:pt>
                <c:pt idx="7173">
                  <c:v>0.06</c:v>
                </c:pt>
                <c:pt idx="7174">
                  <c:v>0</c:v>
                </c:pt>
                <c:pt idx="7175">
                  <c:v>0.06</c:v>
                </c:pt>
                <c:pt idx="7176">
                  <c:v>0.03</c:v>
                </c:pt>
                <c:pt idx="7177">
                  <c:v>0.06</c:v>
                </c:pt>
                <c:pt idx="7178">
                  <c:v>0</c:v>
                </c:pt>
                <c:pt idx="7179">
                  <c:v>0.06</c:v>
                </c:pt>
                <c:pt idx="7180">
                  <c:v>0.03</c:v>
                </c:pt>
                <c:pt idx="7181">
                  <c:v>0.06</c:v>
                </c:pt>
                <c:pt idx="7182">
                  <c:v>0.03</c:v>
                </c:pt>
                <c:pt idx="7183">
                  <c:v>0.06</c:v>
                </c:pt>
                <c:pt idx="7184">
                  <c:v>0</c:v>
                </c:pt>
                <c:pt idx="7185">
                  <c:v>0.06</c:v>
                </c:pt>
                <c:pt idx="7186">
                  <c:v>0.03</c:v>
                </c:pt>
                <c:pt idx="7187">
                  <c:v>0.06</c:v>
                </c:pt>
                <c:pt idx="7188">
                  <c:v>0.03</c:v>
                </c:pt>
                <c:pt idx="7189">
                  <c:v>0.06</c:v>
                </c:pt>
                <c:pt idx="7190">
                  <c:v>0</c:v>
                </c:pt>
                <c:pt idx="7191">
                  <c:v>0.06</c:v>
                </c:pt>
                <c:pt idx="7192">
                  <c:v>0</c:v>
                </c:pt>
                <c:pt idx="7193">
                  <c:v>0.06</c:v>
                </c:pt>
                <c:pt idx="7194">
                  <c:v>0.03</c:v>
                </c:pt>
                <c:pt idx="7195">
                  <c:v>0.06</c:v>
                </c:pt>
                <c:pt idx="7196">
                  <c:v>0.03</c:v>
                </c:pt>
                <c:pt idx="7197">
                  <c:v>0.06</c:v>
                </c:pt>
                <c:pt idx="7198">
                  <c:v>0</c:v>
                </c:pt>
                <c:pt idx="7199">
                  <c:v>0.06</c:v>
                </c:pt>
                <c:pt idx="7200">
                  <c:v>0.03</c:v>
                </c:pt>
                <c:pt idx="7201">
                  <c:v>0.06</c:v>
                </c:pt>
                <c:pt idx="7202">
                  <c:v>0.03</c:v>
                </c:pt>
                <c:pt idx="7203">
                  <c:v>0.06</c:v>
                </c:pt>
                <c:pt idx="7204">
                  <c:v>0</c:v>
                </c:pt>
                <c:pt idx="7205">
                  <c:v>0.06</c:v>
                </c:pt>
                <c:pt idx="7206">
                  <c:v>0</c:v>
                </c:pt>
                <c:pt idx="7207">
                  <c:v>0.06</c:v>
                </c:pt>
                <c:pt idx="7208">
                  <c:v>0.03</c:v>
                </c:pt>
                <c:pt idx="7209">
                  <c:v>0.06</c:v>
                </c:pt>
                <c:pt idx="7210">
                  <c:v>0</c:v>
                </c:pt>
                <c:pt idx="7211">
                  <c:v>0.06</c:v>
                </c:pt>
                <c:pt idx="7212">
                  <c:v>0</c:v>
                </c:pt>
                <c:pt idx="7213">
                  <c:v>0.06</c:v>
                </c:pt>
                <c:pt idx="7214">
                  <c:v>0.03</c:v>
                </c:pt>
                <c:pt idx="7215">
                  <c:v>0.06</c:v>
                </c:pt>
                <c:pt idx="7216">
                  <c:v>0</c:v>
                </c:pt>
                <c:pt idx="7217">
                  <c:v>0.06</c:v>
                </c:pt>
                <c:pt idx="7218">
                  <c:v>0</c:v>
                </c:pt>
                <c:pt idx="7219">
                  <c:v>0.06</c:v>
                </c:pt>
                <c:pt idx="7220">
                  <c:v>0</c:v>
                </c:pt>
                <c:pt idx="7221">
                  <c:v>0.06</c:v>
                </c:pt>
                <c:pt idx="7222">
                  <c:v>0</c:v>
                </c:pt>
                <c:pt idx="7223">
                  <c:v>0.06</c:v>
                </c:pt>
                <c:pt idx="7224">
                  <c:v>0</c:v>
                </c:pt>
                <c:pt idx="7225">
                  <c:v>0.06</c:v>
                </c:pt>
                <c:pt idx="7226">
                  <c:v>0.03</c:v>
                </c:pt>
                <c:pt idx="7227">
                  <c:v>0.06</c:v>
                </c:pt>
                <c:pt idx="7228">
                  <c:v>0.03</c:v>
                </c:pt>
                <c:pt idx="7229">
                  <c:v>0.06</c:v>
                </c:pt>
                <c:pt idx="7230">
                  <c:v>0</c:v>
                </c:pt>
                <c:pt idx="7231">
                  <c:v>0.06</c:v>
                </c:pt>
                <c:pt idx="7232">
                  <c:v>0</c:v>
                </c:pt>
                <c:pt idx="7233">
                  <c:v>0.06</c:v>
                </c:pt>
                <c:pt idx="7234">
                  <c:v>0.03</c:v>
                </c:pt>
                <c:pt idx="7235">
                  <c:v>0.06</c:v>
                </c:pt>
                <c:pt idx="7236">
                  <c:v>0.03</c:v>
                </c:pt>
                <c:pt idx="7237">
                  <c:v>0.06</c:v>
                </c:pt>
                <c:pt idx="7238">
                  <c:v>0.03</c:v>
                </c:pt>
                <c:pt idx="7239">
                  <c:v>0.06</c:v>
                </c:pt>
                <c:pt idx="7240">
                  <c:v>0</c:v>
                </c:pt>
                <c:pt idx="7241">
                  <c:v>0.06</c:v>
                </c:pt>
                <c:pt idx="7242">
                  <c:v>0.03</c:v>
                </c:pt>
                <c:pt idx="7243">
                  <c:v>0.06</c:v>
                </c:pt>
                <c:pt idx="7244">
                  <c:v>0</c:v>
                </c:pt>
                <c:pt idx="7245">
                  <c:v>0.06</c:v>
                </c:pt>
                <c:pt idx="7246">
                  <c:v>0</c:v>
                </c:pt>
                <c:pt idx="7247">
                  <c:v>0.06</c:v>
                </c:pt>
                <c:pt idx="7248">
                  <c:v>0.03</c:v>
                </c:pt>
                <c:pt idx="7249">
                  <c:v>0.06</c:v>
                </c:pt>
                <c:pt idx="7250">
                  <c:v>0.03</c:v>
                </c:pt>
                <c:pt idx="7251">
                  <c:v>0.06</c:v>
                </c:pt>
                <c:pt idx="7252">
                  <c:v>0</c:v>
                </c:pt>
                <c:pt idx="7253">
                  <c:v>0.09</c:v>
                </c:pt>
                <c:pt idx="7254">
                  <c:v>0.03</c:v>
                </c:pt>
                <c:pt idx="7255">
                  <c:v>0.06</c:v>
                </c:pt>
                <c:pt idx="7256">
                  <c:v>0</c:v>
                </c:pt>
                <c:pt idx="7257">
                  <c:v>0.06</c:v>
                </c:pt>
                <c:pt idx="7258">
                  <c:v>0.03</c:v>
                </c:pt>
                <c:pt idx="7259">
                  <c:v>0.06</c:v>
                </c:pt>
                <c:pt idx="7260">
                  <c:v>0</c:v>
                </c:pt>
                <c:pt idx="7261">
                  <c:v>0.06</c:v>
                </c:pt>
                <c:pt idx="7262">
                  <c:v>0.06</c:v>
                </c:pt>
                <c:pt idx="7263">
                  <c:v>0.06</c:v>
                </c:pt>
                <c:pt idx="7264">
                  <c:v>0.03</c:v>
                </c:pt>
                <c:pt idx="7265">
                  <c:v>0.06</c:v>
                </c:pt>
                <c:pt idx="7266">
                  <c:v>0</c:v>
                </c:pt>
                <c:pt idx="7267">
                  <c:v>0.06</c:v>
                </c:pt>
                <c:pt idx="7268">
                  <c:v>0</c:v>
                </c:pt>
                <c:pt idx="7269">
                  <c:v>0.06</c:v>
                </c:pt>
                <c:pt idx="7270">
                  <c:v>0</c:v>
                </c:pt>
                <c:pt idx="7271">
                  <c:v>0.06</c:v>
                </c:pt>
                <c:pt idx="7272">
                  <c:v>0.03</c:v>
                </c:pt>
                <c:pt idx="7273">
                  <c:v>0.06</c:v>
                </c:pt>
                <c:pt idx="7274">
                  <c:v>0.03</c:v>
                </c:pt>
                <c:pt idx="7275">
                  <c:v>0.06</c:v>
                </c:pt>
                <c:pt idx="7276">
                  <c:v>0.03</c:v>
                </c:pt>
                <c:pt idx="7277">
                  <c:v>0.06</c:v>
                </c:pt>
                <c:pt idx="7278">
                  <c:v>0</c:v>
                </c:pt>
                <c:pt idx="7279">
                  <c:v>0.06</c:v>
                </c:pt>
                <c:pt idx="7280">
                  <c:v>0.03</c:v>
                </c:pt>
                <c:pt idx="7281">
                  <c:v>0.06</c:v>
                </c:pt>
                <c:pt idx="7282">
                  <c:v>0.03</c:v>
                </c:pt>
                <c:pt idx="7283">
                  <c:v>0.06</c:v>
                </c:pt>
                <c:pt idx="7284">
                  <c:v>0.03</c:v>
                </c:pt>
                <c:pt idx="7285">
                  <c:v>0.06</c:v>
                </c:pt>
                <c:pt idx="7286">
                  <c:v>0</c:v>
                </c:pt>
                <c:pt idx="7287">
                  <c:v>0.06</c:v>
                </c:pt>
                <c:pt idx="7288">
                  <c:v>0</c:v>
                </c:pt>
                <c:pt idx="7289">
                  <c:v>0.06</c:v>
                </c:pt>
                <c:pt idx="7290">
                  <c:v>0</c:v>
                </c:pt>
                <c:pt idx="7291">
                  <c:v>0.06</c:v>
                </c:pt>
                <c:pt idx="7292">
                  <c:v>0</c:v>
                </c:pt>
                <c:pt idx="7293">
                  <c:v>0.06</c:v>
                </c:pt>
                <c:pt idx="7294">
                  <c:v>0.03</c:v>
                </c:pt>
                <c:pt idx="7295">
                  <c:v>0.06</c:v>
                </c:pt>
                <c:pt idx="7296">
                  <c:v>0</c:v>
                </c:pt>
                <c:pt idx="7297">
                  <c:v>0.06</c:v>
                </c:pt>
                <c:pt idx="7298">
                  <c:v>0</c:v>
                </c:pt>
                <c:pt idx="7299">
                  <c:v>0.06</c:v>
                </c:pt>
                <c:pt idx="7300">
                  <c:v>0</c:v>
                </c:pt>
                <c:pt idx="7301">
                  <c:v>0.06</c:v>
                </c:pt>
                <c:pt idx="7302">
                  <c:v>0.03</c:v>
                </c:pt>
                <c:pt idx="7303">
                  <c:v>0.06</c:v>
                </c:pt>
                <c:pt idx="7304">
                  <c:v>0</c:v>
                </c:pt>
                <c:pt idx="7305">
                  <c:v>0.06</c:v>
                </c:pt>
                <c:pt idx="7306">
                  <c:v>0.03</c:v>
                </c:pt>
                <c:pt idx="7307">
                  <c:v>0.06</c:v>
                </c:pt>
                <c:pt idx="7308">
                  <c:v>0.03</c:v>
                </c:pt>
                <c:pt idx="7309">
                  <c:v>0.06</c:v>
                </c:pt>
                <c:pt idx="7310">
                  <c:v>0</c:v>
                </c:pt>
                <c:pt idx="7311">
                  <c:v>0.06</c:v>
                </c:pt>
                <c:pt idx="7312">
                  <c:v>0</c:v>
                </c:pt>
                <c:pt idx="7313">
                  <c:v>0.06</c:v>
                </c:pt>
                <c:pt idx="7314">
                  <c:v>0.03</c:v>
                </c:pt>
                <c:pt idx="7315">
                  <c:v>0.06</c:v>
                </c:pt>
                <c:pt idx="7316">
                  <c:v>0.03</c:v>
                </c:pt>
                <c:pt idx="7317">
                  <c:v>0.06</c:v>
                </c:pt>
                <c:pt idx="7318">
                  <c:v>0</c:v>
                </c:pt>
                <c:pt idx="7319">
                  <c:v>0.06</c:v>
                </c:pt>
                <c:pt idx="7320">
                  <c:v>0.03</c:v>
                </c:pt>
                <c:pt idx="7321">
                  <c:v>0.06</c:v>
                </c:pt>
                <c:pt idx="7322">
                  <c:v>0</c:v>
                </c:pt>
                <c:pt idx="7323">
                  <c:v>0.06</c:v>
                </c:pt>
                <c:pt idx="7324">
                  <c:v>0</c:v>
                </c:pt>
                <c:pt idx="7325">
                  <c:v>0.06</c:v>
                </c:pt>
                <c:pt idx="7326">
                  <c:v>0.03</c:v>
                </c:pt>
                <c:pt idx="7327">
                  <c:v>0.06</c:v>
                </c:pt>
                <c:pt idx="7328">
                  <c:v>0</c:v>
                </c:pt>
                <c:pt idx="7329">
                  <c:v>0.06</c:v>
                </c:pt>
                <c:pt idx="7330">
                  <c:v>0.03</c:v>
                </c:pt>
                <c:pt idx="7331">
                  <c:v>0.06</c:v>
                </c:pt>
                <c:pt idx="7332">
                  <c:v>0.03</c:v>
                </c:pt>
                <c:pt idx="7333">
                  <c:v>0.06</c:v>
                </c:pt>
                <c:pt idx="7334">
                  <c:v>0.03</c:v>
                </c:pt>
                <c:pt idx="7335">
                  <c:v>0.06</c:v>
                </c:pt>
                <c:pt idx="7336">
                  <c:v>0</c:v>
                </c:pt>
                <c:pt idx="7337">
                  <c:v>0.06</c:v>
                </c:pt>
                <c:pt idx="7338">
                  <c:v>0.03</c:v>
                </c:pt>
                <c:pt idx="7339">
                  <c:v>0.06</c:v>
                </c:pt>
                <c:pt idx="7340">
                  <c:v>0</c:v>
                </c:pt>
                <c:pt idx="7341">
                  <c:v>0.06</c:v>
                </c:pt>
                <c:pt idx="7342">
                  <c:v>0.03</c:v>
                </c:pt>
                <c:pt idx="7343">
                  <c:v>0.06</c:v>
                </c:pt>
                <c:pt idx="7344">
                  <c:v>0.03</c:v>
                </c:pt>
                <c:pt idx="7345">
                  <c:v>0.06</c:v>
                </c:pt>
                <c:pt idx="7346">
                  <c:v>0</c:v>
                </c:pt>
                <c:pt idx="7347">
                  <c:v>0.06</c:v>
                </c:pt>
                <c:pt idx="7348">
                  <c:v>0</c:v>
                </c:pt>
                <c:pt idx="7349">
                  <c:v>0.06</c:v>
                </c:pt>
                <c:pt idx="7350">
                  <c:v>0</c:v>
                </c:pt>
                <c:pt idx="7351">
                  <c:v>0.06</c:v>
                </c:pt>
                <c:pt idx="7352">
                  <c:v>0.03</c:v>
                </c:pt>
                <c:pt idx="7353">
                  <c:v>0.06</c:v>
                </c:pt>
                <c:pt idx="7354">
                  <c:v>0</c:v>
                </c:pt>
                <c:pt idx="7355">
                  <c:v>0.06</c:v>
                </c:pt>
                <c:pt idx="7356">
                  <c:v>0.03</c:v>
                </c:pt>
                <c:pt idx="7357">
                  <c:v>0.06</c:v>
                </c:pt>
                <c:pt idx="7358">
                  <c:v>0</c:v>
                </c:pt>
                <c:pt idx="7359">
                  <c:v>0.06</c:v>
                </c:pt>
                <c:pt idx="7360">
                  <c:v>0</c:v>
                </c:pt>
                <c:pt idx="7361">
                  <c:v>0.06</c:v>
                </c:pt>
                <c:pt idx="7362">
                  <c:v>0</c:v>
                </c:pt>
                <c:pt idx="7363">
                  <c:v>0.06</c:v>
                </c:pt>
                <c:pt idx="7364">
                  <c:v>0</c:v>
                </c:pt>
                <c:pt idx="7365">
                  <c:v>0.06</c:v>
                </c:pt>
                <c:pt idx="7366">
                  <c:v>0.03</c:v>
                </c:pt>
                <c:pt idx="7367">
                  <c:v>0.06</c:v>
                </c:pt>
                <c:pt idx="7368">
                  <c:v>0</c:v>
                </c:pt>
                <c:pt idx="7369">
                  <c:v>0.06</c:v>
                </c:pt>
                <c:pt idx="7370">
                  <c:v>0</c:v>
                </c:pt>
                <c:pt idx="7371">
                  <c:v>0.06</c:v>
                </c:pt>
                <c:pt idx="7372">
                  <c:v>0.03</c:v>
                </c:pt>
                <c:pt idx="7373">
                  <c:v>0.09</c:v>
                </c:pt>
                <c:pt idx="7374">
                  <c:v>0</c:v>
                </c:pt>
                <c:pt idx="7375">
                  <c:v>0.06</c:v>
                </c:pt>
                <c:pt idx="7376">
                  <c:v>0</c:v>
                </c:pt>
                <c:pt idx="7377">
                  <c:v>0.06</c:v>
                </c:pt>
                <c:pt idx="7378">
                  <c:v>0.03</c:v>
                </c:pt>
                <c:pt idx="7379">
                  <c:v>0.06</c:v>
                </c:pt>
                <c:pt idx="7380">
                  <c:v>0</c:v>
                </c:pt>
                <c:pt idx="7381">
                  <c:v>0.06</c:v>
                </c:pt>
                <c:pt idx="7382">
                  <c:v>0</c:v>
                </c:pt>
                <c:pt idx="7383">
                  <c:v>0.06</c:v>
                </c:pt>
                <c:pt idx="7384">
                  <c:v>0</c:v>
                </c:pt>
                <c:pt idx="7385">
                  <c:v>0.06</c:v>
                </c:pt>
                <c:pt idx="7386">
                  <c:v>0</c:v>
                </c:pt>
                <c:pt idx="7387">
                  <c:v>0.06</c:v>
                </c:pt>
                <c:pt idx="7388">
                  <c:v>0</c:v>
                </c:pt>
                <c:pt idx="7389">
                  <c:v>0.06</c:v>
                </c:pt>
                <c:pt idx="7390">
                  <c:v>0</c:v>
                </c:pt>
                <c:pt idx="7391">
                  <c:v>0.06</c:v>
                </c:pt>
                <c:pt idx="7392">
                  <c:v>0</c:v>
                </c:pt>
                <c:pt idx="7393">
                  <c:v>0.06</c:v>
                </c:pt>
                <c:pt idx="7394">
                  <c:v>0.03</c:v>
                </c:pt>
                <c:pt idx="7395">
                  <c:v>0.06</c:v>
                </c:pt>
                <c:pt idx="7396">
                  <c:v>0</c:v>
                </c:pt>
                <c:pt idx="7397">
                  <c:v>0.06</c:v>
                </c:pt>
                <c:pt idx="7398">
                  <c:v>0</c:v>
                </c:pt>
                <c:pt idx="7399">
                  <c:v>0.06</c:v>
                </c:pt>
                <c:pt idx="7400">
                  <c:v>0.03</c:v>
                </c:pt>
                <c:pt idx="7401">
                  <c:v>0.06</c:v>
                </c:pt>
                <c:pt idx="7402">
                  <c:v>0.03</c:v>
                </c:pt>
                <c:pt idx="7403">
                  <c:v>0.06</c:v>
                </c:pt>
                <c:pt idx="7404">
                  <c:v>0</c:v>
                </c:pt>
                <c:pt idx="7405">
                  <c:v>0.06</c:v>
                </c:pt>
                <c:pt idx="7406">
                  <c:v>0.03</c:v>
                </c:pt>
                <c:pt idx="7407">
                  <c:v>0.06</c:v>
                </c:pt>
                <c:pt idx="7408">
                  <c:v>0.03</c:v>
                </c:pt>
                <c:pt idx="7409">
                  <c:v>0.06</c:v>
                </c:pt>
                <c:pt idx="7410">
                  <c:v>0</c:v>
                </c:pt>
                <c:pt idx="7411">
                  <c:v>0.06</c:v>
                </c:pt>
                <c:pt idx="7412">
                  <c:v>0</c:v>
                </c:pt>
                <c:pt idx="7413">
                  <c:v>0.06</c:v>
                </c:pt>
                <c:pt idx="7414">
                  <c:v>0.03</c:v>
                </c:pt>
                <c:pt idx="7415">
                  <c:v>0.06</c:v>
                </c:pt>
                <c:pt idx="7416">
                  <c:v>0.03</c:v>
                </c:pt>
                <c:pt idx="7417">
                  <c:v>0.06</c:v>
                </c:pt>
                <c:pt idx="7418">
                  <c:v>0.03</c:v>
                </c:pt>
                <c:pt idx="7419">
                  <c:v>0.06</c:v>
                </c:pt>
                <c:pt idx="7420">
                  <c:v>0</c:v>
                </c:pt>
                <c:pt idx="7421">
                  <c:v>0.06</c:v>
                </c:pt>
                <c:pt idx="7422">
                  <c:v>0</c:v>
                </c:pt>
                <c:pt idx="7423">
                  <c:v>0.06</c:v>
                </c:pt>
                <c:pt idx="7424">
                  <c:v>0</c:v>
                </c:pt>
                <c:pt idx="7425">
                  <c:v>0.06</c:v>
                </c:pt>
                <c:pt idx="7426">
                  <c:v>0</c:v>
                </c:pt>
                <c:pt idx="7427">
                  <c:v>0.06</c:v>
                </c:pt>
                <c:pt idx="7428">
                  <c:v>0</c:v>
                </c:pt>
                <c:pt idx="7429">
                  <c:v>0.06</c:v>
                </c:pt>
                <c:pt idx="7430">
                  <c:v>0.03</c:v>
                </c:pt>
                <c:pt idx="7431">
                  <c:v>0.06</c:v>
                </c:pt>
                <c:pt idx="7432">
                  <c:v>0</c:v>
                </c:pt>
                <c:pt idx="7433">
                  <c:v>0.06</c:v>
                </c:pt>
                <c:pt idx="7434">
                  <c:v>0.03</c:v>
                </c:pt>
                <c:pt idx="7435">
                  <c:v>0.06</c:v>
                </c:pt>
                <c:pt idx="7436">
                  <c:v>0</c:v>
                </c:pt>
                <c:pt idx="7437">
                  <c:v>0.06</c:v>
                </c:pt>
                <c:pt idx="7438">
                  <c:v>0.03</c:v>
                </c:pt>
                <c:pt idx="7439">
                  <c:v>0.06</c:v>
                </c:pt>
                <c:pt idx="7440">
                  <c:v>0</c:v>
                </c:pt>
                <c:pt idx="7441">
                  <c:v>0.06</c:v>
                </c:pt>
                <c:pt idx="7442">
                  <c:v>0.03</c:v>
                </c:pt>
                <c:pt idx="7443">
                  <c:v>0.06</c:v>
                </c:pt>
                <c:pt idx="7444">
                  <c:v>0.03</c:v>
                </c:pt>
                <c:pt idx="7445">
                  <c:v>0.06</c:v>
                </c:pt>
                <c:pt idx="7446">
                  <c:v>0</c:v>
                </c:pt>
                <c:pt idx="7447">
                  <c:v>0.06</c:v>
                </c:pt>
                <c:pt idx="7448">
                  <c:v>0.03</c:v>
                </c:pt>
                <c:pt idx="7449">
                  <c:v>0.06</c:v>
                </c:pt>
                <c:pt idx="7450">
                  <c:v>0</c:v>
                </c:pt>
                <c:pt idx="7451">
                  <c:v>0.06</c:v>
                </c:pt>
                <c:pt idx="7452">
                  <c:v>0.03</c:v>
                </c:pt>
                <c:pt idx="7453">
                  <c:v>0.06</c:v>
                </c:pt>
                <c:pt idx="7454">
                  <c:v>0</c:v>
                </c:pt>
                <c:pt idx="7455">
                  <c:v>0.06</c:v>
                </c:pt>
                <c:pt idx="7456">
                  <c:v>0</c:v>
                </c:pt>
                <c:pt idx="7457">
                  <c:v>0.06</c:v>
                </c:pt>
                <c:pt idx="7458">
                  <c:v>0.03</c:v>
                </c:pt>
                <c:pt idx="7459">
                  <c:v>0.06</c:v>
                </c:pt>
                <c:pt idx="7460">
                  <c:v>0.03</c:v>
                </c:pt>
                <c:pt idx="7461">
                  <c:v>0.06</c:v>
                </c:pt>
                <c:pt idx="7462">
                  <c:v>0</c:v>
                </c:pt>
                <c:pt idx="7463">
                  <c:v>0.06</c:v>
                </c:pt>
                <c:pt idx="7464">
                  <c:v>0.03</c:v>
                </c:pt>
                <c:pt idx="7465">
                  <c:v>0.06</c:v>
                </c:pt>
                <c:pt idx="7466">
                  <c:v>0.03</c:v>
                </c:pt>
                <c:pt idx="7467">
                  <c:v>0.06</c:v>
                </c:pt>
                <c:pt idx="7468">
                  <c:v>0</c:v>
                </c:pt>
                <c:pt idx="7469">
                  <c:v>0.06</c:v>
                </c:pt>
                <c:pt idx="7470">
                  <c:v>0</c:v>
                </c:pt>
                <c:pt idx="7471">
                  <c:v>0.06</c:v>
                </c:pt>
                <c:pt idx="7472">
                  <c:v>0.03</c:v>
                </c:pt>
                <c:pt idx="7473">
                  <c:v>0.06</c:v>
                </c:pt>
                <c:pt idx="7474">
                  <c:v>0</c:v>
                </c:pt>
                <c:pt idx="7475">
                  <c:v>0.06</c:v>
                </c:pt>
                <c:pt idx="7476">
                  <c:v>0</c:v>
                </c:pt>
                <c:pt idx="7477">
                  <c:v>0.06</c:v>
                </c:pt>
                <c:pt idx="7478">
                  <c:v>0</c:v>
                </c:pt>
                <c:pt idx="7479">
                  <c:v>0.06</c:v>
                </c:pt>
                <c:pt idx="7480">
                  <c:v>0.03</c:v>
                </c:pt>
                <c:pt idx="7481">
                  <c:v>0.06</c:v>
                </c:pt>
                <c:pt idx="7482">
                  <c:v>0.03</c:v>
                </c:pt>
                <c:pt idx="7483">
                  <c:v>0.06</c:v>
                </c:pt>
                <c:pt idx="7484">
                  <c:v>0</c:v>
                </c:pt>
                <c:pt idx="7485">
                  <c:v>0.06</c:v>
                </c:pt>
                <c:pt idx="7486">
                  <c:v>0</c:v>
                </c:pt>
                <c:pt idx="7487">
                  <c:v>0.06</c:v>
                </c:pt>
                <c:pt idx="7488">
                  <c:v>0</c:v>
                </c:pt>
                <c:pt idx="7489">
                  <c:v>0.06</c:v>
                </c:pt>
                <c:pt idx="7490">
                  <c:v>0</c:v>
                </c:pt>
                <c:pt idx="7491">
                  <c:v>0.06</c:v>
                </c:pt>
                <c:pt idx="7492">
                  <c:v>0</c:v>
                </c:pt>
                <c:pt idx="7493">
                  <c:v>0.09</c:v>
                </c:pt>
                <c:pt idx="7494">
                  <c:v>0</c:v>
                </c:pt>
                <c:pt idx="7495">
                  <c:v>0.06</c:v>
                </c:pt>
                <c:pt idx="7496">
                  <c:v>0.03</c:v>
                </c:pt>
                <c:pt idx="7497">
                  <c:v>0.06</c:v>
                </c:pt>
                <c:pt idx="7498">
                  <c:v>0.03</c:v>
                </c:pt>
                <c:pt idx="7499">
                  <c:v>0.06</c:v>
                </c:pt>
                <c:pt idx="7500">
                  <c:v>0</c:v>
                </c:pt>
                <c:pt idx="7501">
                  <c:v>0.06</c:v>
                </c:pt>
                <c:pt idx="7502">
                  <c:v>0.03</c:v>
                </c:pt>
                <c:pt idx="7503">
                  <c:v>0.06</c:v>
                </c:pt>
                <c:pt idx="7504">
                  <c:v>0.03</c:v>
                </c:pt>
                <c:pt idx="7505">
                  <c:v>0.06</c:v>
                </c:pt>
                <c:pt idx="7506">
                  <c:v>0.03</c:v>
                </c:pt>
                <c:pt idx="7507">
                  <c:v>0.06</c:v>
                </c:pt>
                <c:pt idx="7508">
                  <c:v>0.03</c:v>
                </c:pt>
                <c:pt idx="7509">
                  <c:v>0.06</c:v>
                </c:pt>
                <c:pt idx="7510">
                  <c:v>0</c:v>
                </c:pt>
                <c:pt idx="7511">
                  <c:v>0.06</c:v>
                </c:pt>
                <c:pt idx="7512">
                  <c:v>0</c:v>
                </c:pt>
                <c:pt idx="7513">
                  <c:v>0.06</c:v>
                </c:pt>
                <c:pt idx="7514">
                  <c:v>0.03</c:v>
                </c:pt>
                <c:pt idx="7515">
                  <c:v>0.06</c:v>
                </c:pt>
                <c:pt idx="7516">
                  <c:v>0.03</c:v>
                </c:pt>
                <c:pt idx="7517">
                  <c:v>0.06</c:v>
                </c:pt>
                <c:pt idx="7518">
                  <c:v>0.03</c:v>
                </c:pt>
                <c:pt idx="7519">
                  <c:v>0.06</c:v>
                </c:pt>
                <c:pt idx="7520">
                  <c:v>0.03</c:v>
                </c:pt>
                <c:pt idx="7521">
                  <c:v>0.06</c:v>
                </c:pt>
                <c:pt idx="7522">
                  <c:v>0.03</c:v>
                </c:pt>
                <c:pt idx="7523">
                  <c:v>0.06</c:v>
                </c:pt>
                <c:pt idx="7524">
                  <c:v>0.03</c:v>
                </c:pt>
                <c:pt idx="7525">
                  <c:v>0.06</c:v>
                </c:pt>
                <c:pt idx="7526">
                  <c:v>0</c:v>
                </c:pt>
                <c:pt idx="7527">
                  <c:v>0.06</c:v>
                </c:pt>
                <c:pt idx="7528">
                  <c:v>0.03</c:v>
                </c:pt>
                <c:pt idx="7529">
                  <c:v>0.06</c:v>
                </c:pt>
                <c:pt idx="7530">
                  <c:v>0.03</c:v>
                </c:pt>
                <c:pt idx="7531">
                  <c:v>0.06</c:v>
                </c:pt>
                <c:pt idx="7532">
                  <c:v>0</c:v>
                </c:pt>
                <c:pt idx="7533">
                  <c:v>0.06</c:v>
                </c:pt>
                <c:pt idx="7534">
                  <c:v>0</c:v>
                </c:pt>
                <c:pt idx="7535">
                  <c:v>0.06</c:v>
                </c:pt>
                <c:pt idx="7536">
                  <c:v>0</c:v>
                </c:pt>
                <c:pt idx="7537">
                  <c:v>0.06</c:v>
                </c:pt>
                <c:pt idx="7538">
                  <c:v>0.03</c:v>
                </c:pt>
                <c:pt idx="7539">
                  <c:v>0.06</c:v>
                </c:pt>
                <c:pt idx="7540">
                  <c:v>0</c:v>
                </c:pt>
                <c:pt idx="7541">
                  <c:v>0.06</c:v>
                </c:pt>
                <c:pt idx="7542">
                  <c:v>0</c:v>
                </c:pt>
                <c:pt idx="7543">
                  <c:v>0.06</c:v>
                </c:pt>
                <c:pt idx="7544">
                  <c:v>0</c:v>
                </c:pt>
                <c:pt idx="7545">
                  <c:v>0.06</c:v>
                </c:pt>
                <c:pt idx="7546">
                  <c:v>0.03</c:v>
                </c:pt>
                <c:pt idx="7547">
                  <c:v>0.06</c:v>
                </c:pt>
                <c:pt idx="7548">
                  <c:v>0.03</c:v>
                </c:pt>
                <c:pt idx="7549">
                  <c:v>0.06</c:v>
                </c:pt>
                <c:pt idx="7550">
                  <c:v>0</c:v>
                </c:pt>
                <c:pt idx="7551">
                  <c:v>0.06</c:v>
                </c:pt>
                <c:pt idx="7552">
                  <c:v>0.03</c:v>
                </c:pt>
                <c:pt idx="7553">
                  <c:v>0.06</c:v>
                </c:pt>
                <c:pt idx="7554">
                  <c:v>0</c:v>
                </c:pt>
                <c:pt idx="7555">
                  <c:v>0.06</c:v>
                </c:pt>
                <c:pt idx="7556">
                  <c:v>0</c:v>
                </c:pt>
                <c:pt idx="7557">
                  <c:v>0.06</c:v>
                </c:pt>
                <c:pt idx="7558">
                  <c:v>0</c:v>
                </c:pt>
                <c:pt idx="7559">
                  <c:v>0.06</c:v>
                </c:pt>
                <c:pt idx="7560">
                  <c:v>0</c:v>
                </c:pt>
                <c:pt idx="7561">
                  <c:v>0.06</c:v>
                </c:pt>
                <c:pt idx="7562">
                  <c:v>0</c:v>
                </c:pt>
                <c:pt idx="7563">
                  <c:v>0.06</c:v>
                </c:pt>
                <c:pt idx="7564">
                  <c:v>0.03</c:v>
                </c:pt>
                <c:pt idx="7565">
                  <c:v>0.06</c:v>
                </c:pt>
                <c:pt idx="7566">
                  <c:v>0</c:v>
                </c:pt>
                <c:pt idx="7567">
                  <c:v>0.06</c:v>
                </c:pt>
                <c:pt idx="7568">
                  <c:v>0</c:v>
                </c:pt>
                <c:pt idx="7569">
                  <c:v>0.06</c:v>
                </c:pt>
                <c:pt idx="7570">
                  <c:v>0</c:v>
                </c:pt>
                <c:pt idx="7571">
                  <c:v>0.06</c:v>
                </c:pt>
                <c:pt idx="7572">
                  <c:v>0.03</c:v>
                </c:pt>
                <c:pt idx="7573">
                  <c:v>0.06</c:v>
                </c:pt>
                <c:pt idx="7574">
                  <c:v>0</c:v>
                </c:pt>
                <c:pt idx="7575">
                  <c:v>0.06</c:v>
                </c:pt>
                <c:pt idx="7576">
                  <c:v>0</c:v>
                </c:pt>
                <c:pt idx="7577">
                  <c:v>0.06</c:v>
                </c:pt>
                <c:pt idx="7578">
                  <c:v>0</c:v>
                </c:pt>
                <c:pt idx="7579">
                  <c:v>0.06</c:v>
                </c:pt>
                <c:pt idx="7580">
                  <c:v>0.03</c:v>
                </c:pt>
                <c:pt idx="7581">
                  <c:v>0.06</c:v>
                </c:pt>
                <c:pt idx="7582">
                  <c:v>0</c:v>
                </c:pt>
                <c:pt idx="7583">
                  <c:v>0.06</c:v>
                </c:pt>
                <c:pt idx="7584">
                  <c:v>0.03</c:v>
                </c:pt>
                <c:pt idx="7585">
                  <c:v>0.06</c:v>
                </c:pt>
                <c:pt idx="7586">
                  <c:v>0</c:v>
                </c:pt>
                <c:pt idx="7587">
                  <c:v>0.06</c:v>
                </c:pt>
                <c:pt idx="7588">
                  <c:v>0.03</c:v>
                </c:pt>
                <c:pt idx="7589">
                  <c:v>0.06</c:v>
                </c:pt>
                <c:pt idx="7590">
                  <c:v>0</c:v>
                </c:pt>
                <c:pt idx="7591">
                  <c:v>0.06</c:v>
                </c:pt>
                <c:pt idx="7592">
                  <c:v>0</c:v>
                </c:pt>
                <c:pt idx="7593">
                  <c:v>0.06</c:v>
                </c:pt>
                <c:pt idx="7594">
                  <c:v>0.03</c:v>
                </c:pt>
                <c:pt idx="7595">
                  <c:v>0.06</c:v>
                </c:pt>
                <c:pt idx="7596">
                  <c:v>0</c:v>
                </c:pt>
                <c:pt idx="7597">
                  <c:v>0.06</c:v>
                </c:pt>
                <c:pt idx="7598">
                  <c:v>0</c:v>
                </c:pt>
                <c:pt idx="7599">
                  <c:v>0.06</c:v>
                </c:pt>
                <c:pt idx="7600">
                  <c:v>0.03</c:v>
                </c:pt>
                <c:pt idx="7601">
                  <c:v>0.06</c:v>
                </c:pt>
                <c:pt idx="7602">
                  <c:v>0</c:v>
                </c:pt>
                <c:pt idx="7603">
                  <c:v>0.06</c:v>
                </c:pt>
                <c:pt idx="7604">
                  <c:v>0.03</c:v>
                </c:pt>
                <c:pt idx="7605">
                  <c:v>0.06</c:v>
                </c:pt>
                <c:pt idx="7606">
                  <c:v>0</c:v>
                </c:pt>
                <c:pt idx="7607">
                  <c:v>0.06</c:v>
                </c:pt>
                <c:pt idx="7608">
                  <c:v>0</c:v>
                </c:pt>
                <c:pt idx="7609">
                  <c:v>0.06</c:v>
                </c:pt>
                <c:pt idx="7610">
                  <c:v>0.03</c:v>
                </c:pt>
                <c:pt idx="7611">
                  <c:v>0.06</c:v>
                </c:pt>
                <c:pt idx="7612">
                  <c:v>0</c:v>
                </c:pt>
                <c:pt idx="7613">
                  <c:v>0.09</c:v>
                </c:pt>
                <c:pt idx="7614">
                  <c:v>0.03</c:v>
                </c:pt>
                <c:pt idx="7615">
                  <c:v>0.06</c:v>
                </c:pt>
                <c:pt idx="7616">
                  <c:v>0.03</c:v>
                </c:pt>
                <c:pt idx="7617">
                  <c:v>0.06</c:v>
                </c:pt>
                <c:pt idx="7618">
                  <c:v>0</c:v>
                </c:pt>
                <c:pt idx="7619">
                  <c:v>0.06</c:v>
                </c:pt>
                <c:pt idx="7620">
                  <c:v>0</c:v>
                </c:pt>
                <c:pt idx="7621">
                  <c:v>0.06</c:v>
                </c:pt>
                <c:pt idx="7622">
                  <c:v>0</c:v>
                </c:pt>
                <c:pt idx="7623">
                  <c:v>0.06</c:v>
                </c:pt>
                <c:pt idx="7624">
                  <c:v>0</c:v>
                </c:pt>
                <c:pt idx="7625">
                  <c:v>0.06</c:v>
                </c:pt>
                <c:pt idx="7626">
                  <c:v>0.03</c:v>
                </c:pt>
                <c:pt idx="7627">
                  <c:v>0.06</c:v>
                </c:pt>
                <c:pt idx="7628">
                  <c:v>0.03</c:v>
                </c:pt>
                <c:pt idx="7629">
                  <c:v>0.06</c:v>
                </c:pt>
                <c:pt idx="7630">
                  <c:v>0.03</c:v>
                </c:pt>
                <c:pt idx="7631">
                  <c:v>0.06</c:v>
                </c:pt>
                <c:pt idx="7632">
                  <c:v>0.03</c:v>
                </c:pt>
                <c:pt idx="7633">
                  <c:v>0.06</c:v>
                </c:pt>
                <c:pt idx="7634">
                  <c:v>0</c:v>
                </c:pt>
                <c:pt idx="7635">
                  <c:v>0.06</c:v>
                </c:pt>
                <c:pt idx="7636">
                  <c:v>0.03</c:v>
                </c:pt>
                <c:pt idx="7637">
                  <c:v>0.06</c:v>
                </c:pt>
                <c:pt idx="7638">
                  <c:v>0.03</c:v>
                </c:pt>
                <c:pt idx="7639">
                  <c:v>0.06</c:v>
                </c:pt>
                <c:pt idx="7640">
                  <c:v>0</c:v>
                </c:pt>
                <c:pt idx="7641">
                  <c:v>0.06</c:v>
                </c:pt>
                <c:pt idx="7642">
                  <c:v>0</c:v>
                </c:pt>
                <c:pt idx="7643">
                  <c:v>0.06</c:v>
                </c:pt>
                <c:pt idx="7644">
                  <c:v>0</c:v>
                </c:pt>
                <c:pt idx="7645">
                  <c:v>0.06</c:v>
                </c:pt>
                <c:pt idx="7646">
                  <c:v>0.03</c:v>
                </c:pt>
                <c:pt idx="7647">
                  <c:v>0.06</c:v>
                </c:pt>
                <c:pt idx="7648">
                  <c:v>0</c:v>
                </c:pt>
                <c:pt idx="7649">
                  <c:v>0.06</c:v>
                </c:pt>
                <c:pt idx="7650">
                  <c:v>0.03</c:v>
                </c:pt>
                <c:pt idx="7651">
                  <c:v>0.06</c:v>
                </c:pt>
                <c:pt idx="7652">
                  <c:v>0</c:v>
                </c:pt>
                <c:pt idx="7653">
                  <c:v>0.06</c:v>
                </c:pt>
                <c:pt idx="7654">
                  <c:v>0</c:v>
                </c:pt>
                <c:pt idx="7655">
                  <c:v>0.06</c:v>
                </c:pt>
                <c:pt idx="7656">
                  <c:v>0</c:v>
                </c:pt>
                <c:pt idx="7657">
                  <c:v>0.06</c:v>
                </c:pt>
                <c:pt idx="7658">
                  <c:v>0</c:v>
                </c:pt>
                <c:pt idx="7659">
                  <c:v>0.06</c:v>
                </c:pt>
                <c:pt idx="7660">
                  <c:v>0</c:v>
                </c:pt>
                <c:pt idx="7661">
                  <c:v>0.06</c:v>
                </c:pt>
                <c:pt idx="7662">
                  <c:v>0.03</c:v>
                </c:pt>
                <c:pt idx="7663">
                  <c:v>0.06</c:v>
                </c:pt>
                <c:pt idx="7664">
                  <c:v>0</c:v>
                </c:pt>
                <c:pt idx="7665">
                  <c:v>0.06</c:v>
                </c:pt>
                <c:pt idx="7666">
                  <c:v>0.03</c:v>
                </c:pt>
                <c:pt idx="7667">
                  <c:v>0.06</c:v>
                </c:pt>
                <c:pt idx="7668">
                  <c:v>0.03</c:v>
                </c:pt>
                <c:pt idx="7669">
                  <c:v>0.06</c:v>
                </c:pt>
                <c:pt idx="7670">
                  <c:v>0</c:v>
                </c:pt>
                <c:pt idx="7671">
                  <c:v>0.06</c:v>
                </c:pt>
                <c:pt idx="7672">
                  <c:v>0</c:v>
                </c:pt>
                <c:pt idx="7673">
                  <c:v>0.06</c:v>
                </c:pt>
                <c:pt idx="7674">
                  <c:v>0</c:v>
                </c:pt>
                <c:pt idx="7675">
                  <c:v>0.06</c:v>
                </c:pt>
                <c:pt idx="7676">
                  <c:v>0</c:v>
                </c:pt>
                <c:pt idx="7677">
                  <c:v>0.06</c:v>
                </c:pt>
                <c:pt idx="7678">
                  <c:v>0.03</c:v>
                </c:pt>
                <c:pt idx="7679">
                  <c:v>0.06</c:v>
                </c:pt>
                <c:pt idx="7680">
                  <c:v>0.03</c:v>
                </c:pt>
                <c:pt idx="7681">
                  <c:v>0.06</c:v>
                </c:pt>
                <c:pt idx="7682">
                  <c:v>0.03</c:v>
                </c:pt>
                <c:pt idx="7683">
                  <c:v>0.06</c:v>
                </c:pt>
                <c:pt idx="7684">
                  <c:v>0</c:v>
                </c:pt>
                <c:pt idx="7685">
                  <c:v>0.06</c:v>
                </c:pt>
                <c:pt idx="7686">
                  <c:v>0.03</c:v>
                </c:pt>
                <c:pt idx="7687">
                  <c:v>0.06</c:v>
                </c:pt>
                <c:pt idx="7688">
                  <c:v>0</c:v>
                </c:pt>
                <c:pt idx="7689">
                  <c:v>0.06</c:v>
                </c:pt>
                <c:pt idx="7690">
                  <c:v>0</c:v>
                </c:pt>
                <c:pt idx="7691">
                  <c:v>0.06</c:v>
                </c:pt>
                <c:pt idx="7692">
                  <c:v>0</c:v>
                </c:pt>
                <c:pt idx="7693">
                  <c:v>0.06</c:v>
                </c:pt>
                <c:pt idx="7694">
                  <c:v>0</c:v>
                </c:pt>
                <c:pt idx="7695">
                  <c:v>0.06</c:v>
                </c:pt>
                <c:pt idx="7696">
                  <c:v>0.03</c:v>
                </c:pt>
                <c:pt idx="7697">
                  <c:v>0.06</c:v>
                </c:pt>
                <c:pt idx="7698">
                  <c:v>0</c:v>
                </c:pt>
                <c:pt idx="7699">
                  <c:v>0.06</c:v>
                </c:pt>
                <c:pt idx="7700">
                  <c:v>0.03</c:v>
                </c:pt>
                <c:pt idx="7701">
                  <c:v>0.06</c:v>
                </c:pt>
                <c:pt idx="7702">
                  <c:v>0</c:v>
                </c:pt>
                <c:pt idx="7703">
                  <c:v>0.06</c:v>
                </c:pt>
                <c:pt idx="7704">
                  <c:v>0.03</c:v>
                </c:pt>
                <c:pt idx="7705">
                  <c:v>0.06</c:v>
                </c:pt>
                <c:pt idx="7706">
                  <c:v>0</c:v>
                </c:pt>
                <c:pt idx="7707">
                  <c:v>0.06</c:v>
                </c:pt>
                <c:pt idx="7708">
                  <c:v>0.03</c:v>
                </c:pt>
                <c:pt idx="7709">
                  <c:v>0.06</c:v>
                </c:pt>
                <c:pt idx="7710">
                  <c:v>0.03</c:v>
                </c:pt>
                <c:pt idx="7711">
                  <c:v>0.06</c:v>
                </c:pt>
                <c:pt idx="7712">
                  <c:v>0</c:v>
                </c:pt>
                <c:pt idx="7713">
                  <c:v>0.06</c:v>
                </c:pt>
                <c:pt idx="7714">
                  <c:v>0.03</c:v>
                </c:pt>
                <c:pt idx="7715">
                  <c:v>0.06</c:v>
                </c:pt>
                <c:pt idx="7716">
                  <c:v>0</c:v>
                </c:pt>
                <c:pt idx="7717">
                  <c:v>0.06</c:v>
                </c:pt>
                <c:pt idx="7718">
                  <c:v>0</c:v>
                </c:pt>
                <c:pt idx="7719">
                  <c:v>0.06</c:v>
                </c:pt>
                <c:pt idx="7720">
                  <c:v>0</c:v>
                </c:pt>
                <c:pt idx="7721">
                  <c:v>0.06</c:v>
                </c:pt>
                <c:pt idx="7722">
                  <c:v>0</c:v>
                </c:pt>
                <c:pt idx="7723">
                  <c:v>0.06</c:v>
                </c:pt>
                <c:pt idx="7724">
                  <c:v>0</c:v>
                </c:pt>
                <c:pt idx="7725">
                  <c:v>0.06</c:v>
                </c:pt>
                <c:pt idx="7726">
                  <c:v>0</c:v>
                </c:pt>
                <c:pt idx="7727">
                  <c:v>0.06</c:v>
                </c:pt>
                <c:pt idx="7728">
                  <c:v>0.03</c:v>
                </c:pt>
                <c:pt idx="7729">
                  <c:v>0.06</c:v>
                </c:pt>
                <c:pt idx="7730">
                  <c:v>0.03</c:v>
                </c:pt>
                <c:pt idx="7731">
                  <c:v>0.06</c:v>
                </c:pt>
                <c:pt idx="7732">
                  <c:v>0</c:v>
                </c:pt>
                <c:pt idx="7733">
                  <c:v>0.09</c:v>
                </c:pt>
                <c:pt idx="7734">
                  <c:v>0.03</c:v>
                </c:pt>
                <c:pt idx="7735">
                  <c:v>0.06</c:v>
                </c:pt>
                <c:pt idx="7736">
                  <c:v>0</c:v>
                </c:pt>
                <c:pt idx="7737">
                  <c:v>0.06</c:v>
                </c:pt>
                <c:pt idx="7738">
                  <c:v>0</c:v>
                </c:pt>
                <c:pt idx="7739">
                  <c:v>0.06</c:v>
                </c:pt>
                <c:pt idx="7740">
                  <c:v>0.03</c:v>
                </c:pt>
                <c:pt idx="7741">
                  <c:v>0.06</c:v>
                </c:pt>
                <c:pt idx="7742">
                  <c:v>0</c:v>
                </c:pt>
                <c:pt idx="7743">
                  <c:v>0.06</c:v>
                </c:pt>
                <c:pt idx="7744">
                  <c:v>0</c:v>
                </c:pt>
                <c:pt idx="7745">
                  <c:v>0.06</c:v>
                </c:pt>
                <c:pt idx="7746">
                  <c:v>0</c:v>
                </c:pt>
                <c:pt idx="7747">
                  <c:v>0.06</c:v>
                </c:pt>
                <c:pt idx="7748">
                  <c:v>0</c:v>
                </c:pt>
                <c:pt idx="7749">
                  <c:v>0.06</c:v>
                </c:pt>
                <c:pt idx="7750">
                  <c:v>0</c:v>
                </c:pt>
                <c:pt idx="7751">
                  <c:v>0.06</c:v>
                </c:pt>
                <c:pt idx="7752">
                  <c:v>0</c:v>
                </c:pt>
                <c:pt idx="7753">
                  <c:v>0.06</c:v>
                </c:pt>
                <c:pt idx="7754">
                  <c:v>0.03</c:v>
                </c:pt>
                <c:pt idx="7755">
                  <c:v>0.06</c:v>
                </c:pt>
                <c:pt idx="7756">
                  <c:v>0.03</c:v>
                </c:pt>
                <c:pt idx="7757">
                  <c:v>0.06</c:v>
                </c:pt>
                <c:pt idx="7758">
                  <c:v>0.03</c:v>
                </c:pt>
                <c:pt idx="7759">
                  <c:v>0.06</c:v>
                </c:pt>
                <c:pt idx="7760">
                  <c:v>0.03</c:v>
                </c:pt>
                <c:pt idx="7761">
                  <c:v>0.06</c:v>
                </c:pt>
                <c:pt idx="7762">
                  <c:v>0</c:v>
                </c:pt>
                <c:pt idx="7763">
                  <c:v>0.06</c:v>
                </c:pt>
                <c:pt idx="7764">
                  <c:v>0.03</c:v>
                </c:pt>
                <c:pt idx="7765">
                  <c:v>0.06</c:v>
                </c:pt>
                <c:pt idx="7766">
                  <c:v>0.03</c:v>
                </c:pt>
                <c:pt idx="7767">
                  <c:v>0.06</c:v>
                </c:pt>
                <c:pt idx="7768">
                  <c:v>0</c:v>
                </c:pt>
                <c:pt idx="7769">
                  <c:v>0.06</c:v>
                </c:pt>
                <c:pt idx="7770">
                  <c:v>0</c:v>
                </c:pt>
                <c:pt idx="7771">
                  <c:v>0.06</c:v>
                </c:pt>
                <c:pt idx="7772">
                  <c:v>0</c:v>
                </c:pt>
                <c:pt idx="7773">
                  <c:v>0.06</c:v>
                </c:pt>
                <c:pt idx="7774">
                  <c:v>0.03</c:v>
                </c:pt>
                <c:pt idx="7775">
                  <c:v>0.06</c:v>
                </c:pt>
                <c:pt idx="7776">
                  <c:v>0.03</c:v>
                </c:pt>
                <c:pt idx="7777">
                  <c:v>0.06</c:v>
                </c:pt>
                <c:pt idx="7778">
                  <c:v>0.03</c:v>
                </c:pt>
                <c:pt idx="7779">
                  <c:v>0.06</c:v>
                </c:pt>
                <c:pt idx="7780">
                  <c:v>0.03</c:v>
                </c:pt>
                <c:pt idx="7781">
                  <c:v>0.06</c:v>
                </c:pt>
                <c:pt idx="7782">
                  <c:v>0</c:v>
                </c:pt>
                <c:pt idx="7783">
                  <c:v>0.06</c:v>
                </c:pt>
                <c:pt idx="7784">
                  <c:v>0</c:v>
                </c:pt>
                <c:pt idx="7785">
                  <c:v>0.06</c:v>
                </c:pt>
                <c:pt idx="7786">
                  <c:v>0.03</c:v>
                </c:pt>
                <c:pt idx="7787">
                  <c:v>0.06</c:v>
                </c:pt>
                <c:pt idx="7788">
                  <c:v>0</c:v>
                </c:pt>
                <c:pt idx="7789">
                  <c:v>0.06</c:v>
                </c:pt>
                <c:pt idx="7790">
                  <c:v>0.03</c:v>
                </c:pt>
                <c:pt idx="7791">
                  <c:v>0.06</c:v>
                </c:pt>
                <c:pt idx="7792">
                  <c:v>0.03</c:v>
                </c:pt>
                <c:pt idx="7793">
                  <c:v>0.06</c:v>
                </c:pt>
                <c:pt idx="7794">
                  <c:v>0.03</c:v>
                </c:pt>
                <c:pt idx="7795">
                  <c:v>0.06</c:v>
                </c:pt>
                <c:pt idx="7796">
                  <c:v>0.03</c:v>
                </c:pt>
                <c:pt idx="7797">
                  <c:v>0.06</c:v>
                </c:pt>
                <c:pt idx="7798">
                  <c:v>0.03</c:v>
                </c:pt>
                <c:pt idx="7799">
                  <c:v>0.06</c:v>
                </c:pt>
                <c:pt idx="7800">
                  <c:v>0</c:v>
                </c:pt>
                <c:pt idx="7801">
                  <c:v>0.06</c:v>
                </c:pt>
                <c:pt idx="7802">
                  <c:v>0.03</c:v>
                </c:pt>
                <c:pt idx="7803">
                  <c:v>0.06</c:v>
                </c:pt>
                <c:pt idx="7804">
                  <c:v>0.03</c:v>
                </c:pt>
                <c:pt idx="7805">
                  <c:v>0.06</c:v>
                </c:pt>
                <c:pt idx="7806">
                  <c:v>0.03</c:v>
                </c:pt>
                <c:pt idx="7807">
                  <c:v>0.06</c:v>
                </c:pt>
                <c:pt idx="7808">
                  <c:v>0.03</c:v>
                </c:pt>
                <c:pt idx="7809">
                  <c:v>0.06</c:v>
                </c:pt>
                <c:pt idx="7810">
                  <c:v>0.03</c:v>
                </c:pt>
                <c:pt idx="7811">
                  <c:v>0.06</c:v>
                </c:pt>
                <c:pt idx="7812">
                  <c:v>0.03</c:v>
                </c:pt>
                <c:pt idx="7813">
                  <c:v>0.06</c:v>
                </c:pt>
                <c:pt idx="7814">
                  <c:v>0</c:v>
                </c:pt>
                <c:pt idx="7815">
                  <c:v>0.06</c:v>
                </c:pt>
                <c:pt idx="7816">
                  <c:v>0</c:v>
                </c:pt>
                <c:pt idx="7817">
                  <c:v>0.06</c:v>
                </c:pt>
                <c:pt idx="7818">
                  <c:v>0.03</c:v>
                </c:pt>
                <c:pt idx="7819">
                  <c:v>0.06</c:v>
                </c:pt>
                <c:pt idx="7820">
                  <c:v>0.03</c:v>
                </c:pt>
                <c:pt idx="7821">
                  <c:v>0.06</c:v>
                </c:pt>
                <c:pt idx="7822">
                  <c:v>0.03</c:v>
                </c:pt>
                <c:pt idx="7823">
                  <c:v>0.06</c:v>
                </c:pt>
                <c:pt idx="7824">
                  <c:v>0.03</c:v>
                </c:pt>
                <c:pt idx="7825">
                  <c:v>0.06</c:v>
                </c:pt>
                <c:pt idx="7826">
                  <c:v>0.03</c:v>
                </c:pt>
                <c:pt idx="7827">
                  <c:v>0.06</c:v>
                </c:pt>
                <c:pt idx="7828">
                  <c:v>0.03</c:v>
                </c:pt>
                <c:pt idx="7829">
                  <c:v>0.06</c:v>
                </c:pt>
                <c:pt idx="7830">
                  <c:v>0</c:v>
                </c:pt>
                <c:pt idx="7831">
                  <c:v>0.06</c:v>
                </c:pt>
                <c:pt idx="7832">
                  <c:v>0.03</c:v>
                </c:pt>
                <c:pt idx="7833">
                  <c:v>0.06</c:v>
                </c:pt>
                <c:pt idx="7834">
                  <c:v>0</c:v>
                </c:pt>
                <c:pt idx="7835">
                  <c:v>0.06</c:v>
                </c:pt>
                <c:pt idx="7836">
                  <c:v>0.03</c:v>
                </c:pt>
                <c:pt idx="7837">
                  <c:v>0.06</c:v>
                </c:pt>
                <c:pt idx="7838">
                  <c:v>0</c:v>
                </c:pt>
                <c:pt idx="7839">
                  <c:v>0.06</c:v>
                </c:pt>
                <c:pt idx="7840">
                  <c:v>0.03</c:v>
                </c:pt>
                <c:pt idx="7841">
                  <c:v>0.06</c:v>
                </c:pt>
                <c:pt idx="7842">
                  <c:v>0</c:v>
                </c:pt>
                <c:pt idx="7843">
                  <c:v>0.06</c:v>
                </c:pt>
                <c:pt idx="7844">
                  <c:v>0</c:v>
                </c:pt>
                <c:pt idx="7845">
                  <c:v>0.06</c:v>
                </c:pt>
                <c:pt idx="7846">
                  <c:v>0.03</c:v>
                </c:pt>
                <c:pt idx="7847">
                  <c:v>0.06</c:v>
                </c:pt>
                <c:pt idx="7848">
                  <c:v>0</c:v>
                </c:pt>
                <c:pt idx="7849">
                  <c:v>0.06</c:v>
                </c:pt>
                <c:pt idx="7850">
                  <c:v>0</c:v>
                </c:pt>
                <c:pt idx="7851">
                  <c:v>0.06</c:v>
                </c:pt>
                <c:pt idx="7852">
                  <c:v>0.03</c:v>
                </c:pt>
                <c:pt idx="7853">
                  <c:v>0.09</c:v>
                </c:pt>
                <c:pt idx="7854">
                  <c:v>0</c:v>
                </c:pt>
                <c:pt idx="7855">
                  <c:v>0.06</c:v>
                </c:pt>
                <c:pt idx="7856">
                  <c:v>0</c:v>
                </c:pt>
                <c:pt idx="7857">
                  <c:v>0.06</c:v>
                </c:pt>
                <c:pt idx="7858">
                  <c:v>0</c:v>
                </c:pt>
                <c:pt idx="7859">
                  <c:v>0.06</c:v>
                </c:pt>
                <c:pt idx="7860">
                  <c:v>0.03</c:v>
                </c:pt>
                <c:pt idx="7861">
                  <c:v>0.06</c:v>
                </c:pt>
                <c:pt idx="7862">
                  <c:v>0.03</c:v>
                </c:pt>
                <c:pt idx="7863">
                  <c:v>0.06</c:v>
                </c:pt>
                <c:pt idx="7864">
                  <c:v>0.03</c:v>
                </c:pt>
                <c:pt idx="7865">
                  <c:v>0.06</c:v>
                </c:pt>
                <c:pt idx="7866">
                  <c:v>0.03</c:v>
                </c:pt>
                <c:pt idx="7867">
                  <c:v>0.06</c:v>
                </c:pt>
                <c:pt idx="7868">
                  <c:v>0.03</c:v>
                </c:pt>
                <c:pt idx="7869">
                  <c:v>0.06</c:v>
                </c:pt>
                <c:pt idx="7870">
                  <c:v>0</c:v>
                </c:pt>
                <c:pt idx="7871">
                  <c:v>0.06</c:v>
                </c:pt>
                <c:pt idx="7872">
                  <c:v>0.03</c:v>
                </c:pt>
                <c:pt idx="7873">
                  <c:v>0.06</c:v>
                </c:pt>
                <c:pt idx="7874">
                  <c:v>0.03</c:v>
                </c:pt>
                <c:pt idx="7875">
                  <c:v>0.06</c:v>
                </c:pt>
                <c:pt idx="7876">
                  <c:v>0</c:v>
                </c:pt>
                <c:pt idx="7877">
                  <c:v>0.06</c:v>
                </c:pt>
                <c:pt idx="7878">
                  <c:v>0.03</c:v>
                </c:pt>
                <c:pt idx="7879">
                  <c:v>0.06</c:v>
                </c:pt>
                <c:pt idx="7880">
                  <c:v>0</c:v>
                </c:pt>
                <c:pt idx="7881">
                  <c:v>0.06</c:v>
                </c:pt>
                <c:pt idx="7882">
                  <c:v>0</c:v>
                </c:pt>
                <c:pt idx="7883">
                  <c:v>0.06</c:v>
                </c:pt>
                <c:pt idx="7884">
                  <c:v>0</c:v>
                </c:pt>
                <c:pt idx="7885">
                  <c:v>0.06</c:v>
                </c:pt>
                <c:pt idx="7886">
                  <c:v>0.03</c:v>
                </c:pt>
                <c:pt idx="7887">
                  <c:v>0.06</c:v>
                </c:pt>
                <c:pt idx="7888">
                  <c:v>0.03</c:v>
                </c:pt>
                <c:pt idx="7889">
                  <c:v>0.06</c:v>
                </c:pt>
                <c:pt idx="7890">
                  <c:v>0</c:v>
                </c:pt>
                <c:pt idx="7891">
                  <c:v>0.06</c:v>
                </c:pt>
                <c:pt idx="7892">
                  <c:v>0</c:v>
                </c:pt>
                <c:pt idx="7893">
                  <c:v>0.06</c:v>
                </c:pt>
                <c:pt idx="7894">
                  <c:v>0.03</c:v>
                </c:pt>
                <c:pt idx="7895">
                  <c:v>0.06</c:v>
                </c:pt>
                <c:pt idx="7896">
                  <c:v>0.03</c:v>
                </c:pt>
                <c:pt idx="7897">
                  <c:v>0.06</c:v>
                </c:pt>
                <c:pt idx="7898">
                  <c:v>0.03</c:v>
                </c:pt>
                <c:pt idx="7899">
                  <c:v>0.06</c:v>
                </c:pt>
                <c:pt idx="7900">
                  <c:v>0</c:v>
                </c:pt>
                <c:pt idx="7901">
                  <c:v>0.06</c:v>
                </c:pt>
                <c:pt idx="7902">
                  <c:v>0.03</c:v>
                </c:pt>
                <c:pt idx="7903">
                  <c:v>0.06</c:v>
                </c:pt>
                <c:pt idx="7904">
                  <c:v>0</c:v>
                </c:pt>
                <c:pt idx="7905">
                  <c:v>0.06</c:v>
                </c:pt>
                <c:pt idx="7906">
                  <c:v>0</c:v>
                </c:pt>
                <c:pt idx="7907">
                  <c:v>0.06</c:v>
                </c:pt>
                <c:pt idx="7908">
                  <c:v>0.03</c:v>
                </c:pt>
                <c:pt idx="7909">
                  <c:v>0.06</c:v>
                </c:pt>
                <c:pt idx="7910">
                  <c:v>0</c:v>
                </c:pt>
                <c:pt idx="7911">
                  <c:v>0.06</c:v>
                </c:pt>
                <c:pt idx="7912">
                  <c:v>0.03</c:v>
                </c:pt>
                <c:pt idx="7913">
                  <c:v>0.06</c:v>
                </c:pt>
                <c:pt idx="7914">
                  <c:v>0.03</c:v>
                </c:pt>
                <c:pt idx="7915">
                  <c:v>0.06</c:v>
                </c:pt>
                <c:pt idx="7916">
                  <c:v>0.03</c:v>
                </c:pt>
                <c:pt idx="7917">
                  <c:v>0.06</c:v>
                </c:pt>
                <c:pt idx="7918">
                  <c:v>0</c:v>
                </c:pt>
                <c:pt idx="7919">
                  <c:v>0.06</c:v>
                </c:pt>
                <c:pt idx="7920">
                  <c:v>0</c:v>
                </c:pt>
                <c:pt idx="7921">
                  <c:v>0.06</c:v>
                </c:pt>
                <c:pt idx="7922">
                  <c:v>0.03</c:v>
                </c:pt>
                <c:pt idx="7923">
                  <c:v>0.06</c:v>
                </c:pt>
                <c:pt idx="7924">
                  <c:v>0</c:v>
                </c:pt>
                <c:pt idx="7925">
                  <c:v>0.06</c:v>
                </c:pt>
                <c:pt idx="7926">
                  <c:v>0</c:v>
                </c:pt>
                <c:pt idx="7927">
                  <c:v>0.06</c:v>
                </c:pt>
                <c:pt idx="7928">
                  <c:v>0.03</c:v>
                </c:pt>
                <c:pt idx="7929">
                  <c:v>0.06</c:v>
                </c:pt>
                <c:pt idx="7930">
                  <c:v>0</c:v>
                </c:pt>
                <c:pt idx="7931">
                  <c:v>0.06</c:v>
                </c:pt>
                <c:pt idx="7932">
                  <c:v>0.03</c:v>
                </c:pt>
                <c:pt idx="7933">
                  <c:v>0.06</c:v>
                </c:pt>
                <c:pt idx="7934">
                  <c:v>0.03</c:v>
                </c:pt>
                <c:pt idx="7935">
                  <c:v>0.06</c:v>
                </c:pt>
                <c:pt idx="7936">
                  <c:v>0</c:v>
                </c:pt>
                <c:pt idx="7937">
                  <c:v>0.06</c:v>
                </c:pt>
                <c:pt idx="7938">
                  <c:v>0</c:v>
                </c:pt>
                <c:pt idx="7939">
                  <c:v>0.06</c:v>
                </c:pt>
                <c:pt idx="7940">
                  <c:v>0</c:v>
                </c:pt>
                <c:pt idx="7941">
                  <c:v>0.06</c:v>
                </c:pt>
                <c:pt idx="7942">
                  <c:v>0.03</c:v>
                </c:pt>
                <c:pt idx="7943">
                  <c:v>0.06</c:v>
                </c:pt>
                <c:pt idx="7944">
                  <c:v>0</c:v>
                </c:pt>
                <c:pt idx="7945">
                  <c:v>0.06</c:v>
                </c:pt>
                <c:pt idx="7946">
                  <c:v>0.03</c:v>
                </c:pt>
                <c:pt idx="7947">
                  <c:v>0.06</c:v>
                </c:pt>
                <c:pt idx="7948">
                  <c:v>0.03</c:v>
                </c:pt>
                <c:pt idx="7949">
                  <c:v>0.06</c:v>
                </c:pt>
                <c:pt idx="7950">
                  <c:v>0.03</c:v>
                </c:pt>
                <c:pt idx="7951">
                  <c:v>0.06</c:v>
                </c:pt>
                <c:pt idx="7952">
                  <c:v>0.03</c:v>
                </c:pt>
                <c:pt idx="7953">
                  <c:v>0.06</c:v>
                </c:pt>
                <c:pt idx="7954">
                  <c:v>0</c:v>
                </c:pt>
                <c:pt idx="7955">
                  <c:v>0.06</c:v>
                </c:pt>
                <c:pt idx="7956">
                  <c:v>0</c:v>
                </c:pt>
                <c:pt idx="7957">
                  <c:v>0.06</c:v>
                </c:pt>
                <c:pt idx="7958">
                  <c:v>0.03</c:v>
                </c:pt>
                <c:pt idx="7959">
                  <c:v>0.06</c:v>
                </c:pt>
                <c:pt idx="7960">
                  <c:v>0.03</c:v>
                </c:pt>
                <c:pt idx="7961">
                  <c:v>0.06</c:v>
                </c:pt>
                <c:pt idx="7962">
                  <c:v>0</c:v>
                </c:pt>
                <c:pt idx="7963">
                  <c:v>0.06</c:v>
                </c:pt>
                <c:pt idx="7964">
                  <c:v>0.03</c:v>
                </c:pt>
                <c:pt idx="7965">
                  <c:v>0.06</c:v>
                </c:pt>
                <c:pt idx="7966">
                  <c:v>0</c:v>
                </c:pt>
                <c:pt idx="7967">
                  <c:v>0.06</c:v>
                </c:pt>
                <c:pt idx="7968">
                  <c:v>0.03</c:v>
                </c:pt>
                <c:pt idx="7969">
                  <c:v>0.06</c:v>
                </c:pt>
                <c:pt idx="7970">
                  <c:v>0.03</c:v>
                </c:pt>
                <c:pt idx="7971">
                  <c:v>0.06</c:v>
                </c:pt>
                <c:pt idx="7972">
                  <c:v>0</c:v>
                </c:pt>
                <c:pt idx="7973">
                  <c:v>0.09</c:v>
                </c:pt>
                <c:pt idx="7974">
                  <c:v>0</c:v>
                </c:pt>
                <c:pt idx="7975">
                  <c:v>0.06</c:v>
                </c:pt>
                <c:pt idx="7976">
                  <c:v>0.03</c:v>
                </c:pt>
                <c:pt idx="7977">
                  <c:v>0.06</c:v>
                </c:pt>
                <c:pt idx="7978">
                  <c:v>0.03</c:v>
                </c:pt>
                <c:pt idx="7979">
                  <c:v>0.06</c:v>
                </c:pt>
                <c:pt idx="7980">
                  <c:v>0</c:v>
                </c:pt>
                <c:pt idx="7981">
                  <c:v>0.06</c:v>
                </c:pt>
                <c:pt idx="7982">
                  <c:v>0.03</c:v>
                </c:pt>
                <c:pt idx="7983">
                  <c:v>0.06</c:v>
                </c:pt>
                <c:pt idx="7984">
                  <c:v>0.03</c:v>
                </c:pt>
                <c:pt idx="7985">
                  <c:v>0.06</c:v>
                </c:pt>
                <c:pt idx="7986">
                  <c:v>0.03</c:v>
                </c:pt>
                <c:pt idx="7987">
                  <c:v>0.06</c:v>
                </c:pt>
                <c:pt idx="7988">
                  <c:v>0.03</c:v>
                </c:pt>
                <c:pt idx="7989">
                  <c:v>0.06</c:v>
                </c:pt>
                <c:pt idx="7990">
                  <c:v>0</c:v>
                </c:pt>
                <c:pt idx="7991">
                  <c:v>0.06</c:v>
                </c:pt>
                <c:pt idx="7992">
                  <c:v>0.03</c:v>
                </c:pt>
                <c:pt idx="7993">
                  <c:v>0.06</c:v>
                </c:pt>
                <c:pt idx="7994">
                  <c:v>0</c:v>
                </c:pt>
                <c:pt idx="7995">
                  <c:v>0.06</c:v>
                </c:pt>
                <c:pt idx="7996">
                  <c:v>0</c:v>
                </c:pt>
                <c:pt idx="7997">
                  <c:v>0.06</c:v>
                </c:pt>
                <c:pt idx="7998">
                  <c:v>0.03</c:v>
                </c:pt>
                <c:pt idx="7999">
                  <c:v>0.06</c:v>
                </c:pt>
                <c:pt idx="8000">
                  <c:v>0</c:v>
                </c:pt>
                <c:pt idx="8001">
                  <c:v>0.06</c:v>
                </c:pt>
                <c:pt idx="8002">
                  <c:v>0</c:v>
                </c:pt>
                <c:pt idx="8003">
                  <c:v>0.06</c:v>
                </c:pt>
                <c:pt idx="8004">
                  <c:v>0</c:v>
                </c:pt>
                <c:pt idx="8005">
                  <c:v>0.06</c:v>
                </c:pt>
                <c:pt idx="8006">
                  <c:v>0.03</c:v>
                </c:pt>
                <c:pt idx="8007">
                  <c:v>0.06</c:v>
                </c:pt>
                <c:pt idx="8008">
                  <c:v>0</c:v>
                </c:pt>
                <c:pt idx="8009">
                  <c:v>0.06</c:v>
                </c:pt>
                <c:pt idx="8010">
                  <c:v>0</c:v>
                </c:pt>
                <c:pt idx="8011">
                  <c:v>0.06</c:v>
                </c:pt>
                <c:pt idx="8012">
                  <c:v>0.03</c:v>
                </c:pt>
                <c:pt idx="8013">
                  <c:v>0.06</c:v>
                </c:pt>
                <c:pt idx="8014">
                  <c:v>0.03</c:v>
                </c:pt>
                <c:pt idx="8015">
                  <c:v>0.06</c:v>
                </c:pt>
                <c:pt idx="8016">
                  <c:v>0.03</c:v>
                </c:pt>
                <c:pt idx="8017">
                  <c:v>0.06</c:v>
                </c:pt>
                <c:pt idx="8018">
                  <c:v>0</c:v>
                </c:pt>
                <c:pt idx="8019">
                  <c:v>0.06</c:v>
                </c:pt>
                <c:pt idx="8020">
                  <c:v>0</c:v>
                </c:pt>
                <c:pt idx="8021">
                  <c:v>0.06</c:v>
                </c:pt>
                <c:pt idx="8022">
                  <c:v>0.03</c:v>
                </c:pt>
                <c:pt idx="8023">
                  <c:v>0.06</c:v>
                </c:pt>
                <c:pt idx="8024">
                  <c:v>0.03</c:v>
                </c:pt>
                <c:pt idx="8025">
                  <c:v>0.06</c:v>
                </c:pt>
                <c:pt idx="8026">
                  <c:v>0.03</c:v>
                </c:pt>
                <c:pt idx="8027">
                  <c:v>0.06</c:v>
                </c:pt>
                <c:pt idx="8028">
                  <c:v>0</c:v>
                </c:pt>
                <c:pt idx="8029">
                  <c:v>0.06</c:v>
                </c:pt>
                <c:pt idx="8030">
                  <c:v>0</c:v>
                </c:pt>
                <c:pt idx="8031">
                  <c:v>0.06</c:v>
                </c:pt>
                <c:pt idx="8032">
                  <c:v>0</c:v>
                </c:pt>
                <c:pt idx="8033">
                  <c:v>0.06</c:v>
                </c:pt>
                <c:pt idx="8034">
                  <c:v>0.03</c:v>
                </c:pt>
                <c:pt idx="8035">
                  <c:v>0.06</c:v>
                </c:pt>
                <c:pt idx="8036">
                  <c:v>0</c:v>
                </c:pt>
                <c:pt idx="8037">
                  <c:v>0.06</c:v>
                </c:pt>
                <c:pt idx="8038">
                  <c:v>0.03</c:v>
                </c:pt>
                <c:pt idx="8039">
                  <c:v>0.06</c:v>
                </c:pt>
                <c:pt idx="8040">
                  <c:v>0</c:v>
                </c:pt>
                <c:pt idx="8041">
                  <c:v>0.06</c:v>
                </c:pt>
                <c:pt idx="8042">
                  <c:v>0.03</c:v>
                </c:pt>
                <c:pt idx="8043">
                  <c:v>0.06</c:v>
                </c:pt>
                <c:pt idx="8044">
                  <c:v>0</c:v>
                </c:pt>
                <c:pt idx="8045">
                  <c:v>0.06</c:v>
                </c:pt>
                <c:pt idx="8046">
                  <c:v>0</c:v>
                </c:pt>
                <c:pt idx="8047">
                  <c:v>0.06</c:v>
                </c:pt>
                <c:pt idx="8048">
                  <c:v>0.03</c:v>
                </c:pt>
                <c:pt idx="8049">
                  <c:v>0.06</c:v>
                </c:pt>
                <c:pt idx="8050">
                  <c:v>0</c:v>
                </c:pt>
                <c:pt idx="8051">
                  <c:v>0.06</c:v>
                </c:pt>
                <c:pt idx="8052">
                  <c:v>0</c:v>
                </c:pt>
                <c:pt idx="8053">
                  <c:v>0.06</c:v>
                </c:pt>
                <c:pt idx="8054">
                  <c:v>0.03</c:v>
                </c:pt>
                <c:pt idx="8055">
                  <c:v>0.06</c:v>
                </c:pt>
                <c:pt idx="8056">
                  <c:v>0</c:v>
                </c:pt>
                <c:pt idx="8057">
                  <c:v>0.06</c:v>
                </c:pt>
                <c:pt idx="8058">
                  <c:v>0</c:v>
                </c:pt>
                <c:pt idx="8059">
                  <c:v>0.06</c:v>
                </c:pt>
                <c:pt idx="8060">
                  <c:v>0.03</c:v>
                </c:pt>
                <c:pt idx="8061">
                  <c:v>0.06</c:v>
                </c:pt>
                <c:pt idx="8062">
                  <c:v>0</c:v>
                </c:pt>
                <c:pt idx="8063">
                  <c:v>0.06</c:v>
                </c:pt>
                <c:pt idx="8064">
                  <c:v>0</c:v>
                </c:pt>
                <c:pt idx="8065">
                  <c:v>0.06</c:v>
                </c:pt>
                <c:pt idx="8066">
                  <c:v>0.03</c:v>
                </c:pt>
                <c:pt idx="8067">
                  <c:v>0.06</c:v>
                </c:pt>
                <c:pt idx="8068">
                  <c:v>0</c:v>
                </c:pt>
                <c:pt idx="8069">
                  <c:v>0.06</c:v>
                </c:pt>
                <c:pt idx="8070">
                  <c:v>0</c:v>
                </c:pt>
                <c:pt idx="8071">
                  <c:v>0.06</c:v>
                </c:pt>
                <c:pt idx="8072">
                  <c:v>0</c:v>
                </c:pt>
                <c:pt idx="8073">
                  <c:v>0.06</c:v>
                </c:pt>
                <c:pt idx="8074">
                  <c:v>0</c:v>
                </c:pt>
                <c:pt idx="8075">
                  <c:v>0.06</c:v>
                </c:pt>
                <c:pt idx="8076">
                  <c:v>0</c:v>
                </c:pt>
                <c:pt idx="8077">
                  <c:v>0.06</c:v>
                </c:pt>
                <c:pt idx="8078">
                  <c:v>0.03</c:v>
                </c:pt>
                <c:pt idx="8079">
                  <c:v>0.06</c:v>
                </c:pt>
                <c:pt idx="8080">
                  <c:v>0</c:v>
                </c:pt>
                <c:pt idx="8081">
                  <c:v>0.06</c:v>
                </c:pt>
                <c:pt idx="8082">
                  <c:v>0</c:v>
                </c:pt>
                <c:pt idx="8083">
                  <c:v>0.06</c:v>
                </c:pt>
                <c:pt idx="8084">
                  <c:v>0</c:v>
                </c:pt>
                <c:pt idx="8085">
                  <c:v>0.06</c:v>
                </c:pt>
                <c:pt idx="8086">
                  <c:v>0</c:v>
                </c:pt>
                <c:pt idx="8087">
                  <c:v>0.06</c:v>
                </c:pt>
                <c:pt idx="8088">
                  <c:v>0.03</c:v>
                </c:pt>
                <c:pt idx="8089">
                  <c:v>0.06</c:v>
                </c:pt>
                <c:pt idx="8090">
                  <c:v>0.03</c:v>
                </c:pt>
                <c:pt idx="8091">
                  <c:v>0.06</c:v>
                </c:pt>
                <c:pt idx="8092">
                  <c:v>0</c:v>
                </c:pt>
                <c:pt idx="8093">
                  <c:v>0.09</c:v>
                </c:pt>
                <c:pt idx="8094">
                  <c:v>0</c:v>
                </c:pt>
                <c:pt idx="8095">
                  <c:v>0.06</c:v>
                </c:pt>
                <c:pt idx="8096">
                  <c:v>0.03</c:v>
                </c:pt>
                <c:pt idx="8097">
                  <c:v>0.06</c:v>
                </c:pt>
                <c:pt idx="8098">
                  <c:v>0</c:v>
                </c:pt>
                <c:pt idx="8099">
                  <c:v>0.06</c:v>
                </c:pt>
                <c:pt idx="8100">
                  <c:v>0</c:v>
                </c:pt>
                <c:pt idx="8101">
                  <c:v>0.06</c:v>
                </c:pt>
                <c:pt idx="8102">
                  <c:v>0.03</c:v>
                </c:pt>
                <c:pt idx="8103">
                  <c:v>0.06</c:v>
                </c:pt>
                <c:pt idx="8104">
                  <c:v>0.03</c:v>
                </c:pt>
                <c:pt idx="8105">
                  <c:v>0.06</c:v>
                </c:pt>
                <c:pt idx="8106">
                  <c:v>0</c:v>
                </c:pt>
                <c:pt idx="8107">
                  <c:v>0.06</c:v>
                </c:pt>
                <c:pt idx="8108">
                  <c:v>0</c:v>
                </c:pt>
                <c:pt idx="8109">
                  <c:v>0.06</c:v>
                </c:pt>
                <c:pt idx="8110">
                  <c:v>0.03</c:v>
                </c:pt>
                <c:pt idx="8111">
                  <c:v>0.06</c:v>
                </c:pt>
                <c:pt idx="8112">
                  <c:v>0</c:v>
                </c:pt>
                <c:pt idx="8113">
                  <c:v>0.06</c:v>
                </c:pt>
                <c:pt idx="8114">
                  <c:v>0.03</c:v>
                </c:pt>
                <c:pt idx="8115">
                  <c:v>0.06</c:v>
                </c:pt>
                <c:pt idx="8116">
                  <c:v>0.03</c:v>
                </c:pt>
                <c:pt idx="8117">
                  <c:v>0.06</c:v>
                </c:pt>
                <c:pt idx="8118">
                  <c:v>0</c:v>
                </c:pt>
                <c:pt idx="8119">
                  <c:v>0.06</c:v>
                </c:pt>
                <c:pt idx="8120">
                  <c:v>0.03</c:v>
                </c:pt>
                <c:pt idx="8121">
                  <c:v>0.06</c:v>
                </c:pt>
                <c:pt idx="8122">
                  <c:v>0.03</c:v>
                </c:pt>
                <c:pt idx="8123">
                  <c:v>0.06</c:v>
                </c:pt>
                <c:pt idx="8124">
                  <c:v>0.03</c:v>
                </c:pt>
                <c:pt idx="8125">
                  <c:v>0.06</c:v>
                </c:pt>
                <c:pt idx="8126">
                  <c:v>0.03</c:v>
                </c:pt>
                <c:pt idx="8127">
                  <c:v>0.06</c:v>
                </c:pt>
                <c:pt idx="8128">
                  <c:v>0.03</c:v>
                </c:pt>
                <c:pt idx="8129">
                  <c:v>0.06</c:v>
                </c:pt>
                <c:pt idx="8130">
                  <c:v>0.03</c:v>
                </c:pt>
                <c:pt idx="8131">
                  <c:v>0.06</c:v>
                </c:pt>
                <c:pt idx="8132">
                  <c:v>0</c:v>
                </c:pt>
                <c:pt idx="8133">
                  <c:v>0.06</c:v>
                </c:pt>
                <c:pt idx="8134">
                  <c:v>0.03</c:v>
                </c:pt>
                <c:pt idx="8135">
                  <c:v>0.06</c:v>
                </c:pt>
                <c:pt idx="8136">
                  <c:v>0.03</c:v>
                </c:pt>
                <c:pt idx="8137">
                  <c:v>0.06</c:v>
                </c:pt>
                <c:pt idx="8138">
                  <c:v>0.03</c:v>
                </c:pt>
                <c:pt idx="8139">
                  <c:v>0.06</c:v>
                </c:pt>
                <c:pt idx="8140">
                  <c:v>0</c:v>
                </c:pt>
                <c:pt idx="8141">
                  <c:v>0.06</c:v>
                </c:pt>
                <c:pt idx="8142">
                  <c:v>0.03</c:v>
                </c:pt>
                <c:pt idx="8143">
                  <c:v>0.06</c:v>
                </c:pt>
                <c:pt idx="8144">
                  <c:v>0</c:v>
                </c:pt>
                <c:pt idx="8145">
                  <c:v>0.06</c:v>
                </c:pt>
                <c:pt idx="8146">
                  <c:v>0</c:v>
                </c:pt>
                <c:pt idx="8147">
                  <c:v>0.06</c:v>
                </c:pt>
                <c:pt idx="8148">
                  <c:v>0</c:v>
                </c:pt>
                <c:pt idx="8149">
                  <c:v>0.06</c:v>
                </c:pt>
                <c:pt idx="8150">
                  <c:v>0</c:v>
                </c:pt>
                <c:pt idx="8151">
                  <c:v>0.06</c:v>
                </c:pt>
                <c:pt idx="8152">
                  <c:v>0</c:v>
                </c:pt>
                <c:pt idx="8153">
                  <c:v>0.06</c:v>
                </c:pt>
                <c:pt idx="8154">
                  <c:v>0</c:v>
                </c:pt>
                <c:pt idx="8155">
                  <c:v>0.06</c:v>
                </c:pt>
                <c:pt idx="8156">
                  <c:v>0</c:v>
                </c:pt>
                <c:pt idx="8157">
                  <c:v>0.06</c:v>
                </c:pt>
                <c:pt idx="8158">
                  <c:v>0</c:v>
                </c:pt>
                <c:pt idx="8159">
                  <c:v>0.06</c:v>
                </c:pt>
                <c:pt idx="8160">
                  <c:v>0.03</c:v>
                </c:pt>
                <c:pt idx="8161">
                  <c:v>0.06</c:v>
                </c:pt>
                <c:pt idx="8162">
                  <c:v>0</c:v>
                </c:pt>
                <c:pt idx="8163">
                  <c:v>0.06</c:v>
                </c:pt>
                <c:pt idx="8164">
                  <c:v>0</c:v>
                </c:pt>
                <c:pt idx="8165">
                  <c:v>0.06</c:v>
                </c:pt>
                <c:pt idx="8166">
                  <c:v>0.03</c:v>
                </c:pt>
                <c:pt idx="8167">
                  <c:v>0.06</c:v>
                </c:pt>
                <c:pt idx="8168">
                  <c:v>0.03</c:v>
                </c:pt>
                <c:pt idx="8169">
                  <c:v>0.06</c:v>
                </c:pt>
                <c:pt idx="8170">
                  <c:v>0</c:v>
                </c:pt>
                <c:pt idx="8171">
                  <c:v>0.06</c:v>
                </c:pt>
                <c:pt idx="8172">
                  <c:v>0.03</c:v>
                </c:pt>
                <c:pt idx="8173">
                  <c:v>0.06</c:v>
                </c:pt>
                <c:pt idx="8174">
                  <c:v>0.03</c:v>
                </c:pt>
                <c:pt idx="8175">
                  <c:v>0.06</c:v>
                </c:pt>
                <c:pt idx="8176">
                  <c:v>0.03</c:v>
                </c:pt>
                <c:pt idx="8177">
                  <c:v>0.06</c:v>
                </c:pt>
                <c:pt idx="8178">
                  <c:v>0</c:v>
                </c:pt>
                <c:pt idx="8179">
                  <c:v>0.06</c:v>
                </c:pt>
                <c:pt idx="8180">
                  <c:v>0.03</c:v>
                </c:pt>
                <c:pt idx="8181">
                  <c:v>0.06</c:v>
                </c:pt>
                <c:pt idx="8182">
                  <c:v>0</c:v>
                </c:pt>
                <c:pt idx="8183">
                  <c:v>0.06</c:v>
                </c:pt>
                <c:pt idx="8184">
                  <c:v>0</c:v>
                </c:pt>
                <c:pt idx="8185">
                  <c:v>0.06</c:v>
                </c:pt>
                <c:pt idx="8186">
                  <c:v>0</c:v>
                </c:pt>
                <c:pt idx="8187">
                  <c:v>0.06</c:v>
                </c:pt>
                <c:pt idx="8188">
                  <c:v>0.03</c:v>
                </c:pt>
                <c:pt idx="8189">
                  <c:v>0.06</c:v>
                </c:pt>
                <c:pt idx="8190">
                  <c:v>0</c:v>
                </c:pt>
                <c:pt idx="8191">
                  <c:v>0.06</c:v>
                </c:pt>
                <c:pt idx="8192">
                  <c:v>0.03</c:v>
                </c:pt>
                <c:pt idx="8193">
                  <c:v>0.06</c:v>
                </c:pt>
                <c:pt idx="8194">
                  <c:v>0.03</c:v>
                </c:pt>
                <c:pt idx="8195">
                  <c:v>0.06</c:v>
                </c:pt>
                <c:pt idx="8196">
                  <c:v>0</c:v>
                </c:pt>
                <c:pt idx="8197">
                  <c:v>0.06</c:v>
                </c:pt>
                <c:pt idx="8198">
                  <c:v>0.03</c:v>
                </c:pt>
                <c:pt idx="8199">
                  <c:v>0.06</c:v>
                </c:pt>
                <c:pt idx="8200">
                  <c:v>0</c:v>
                </c:pt>
                <c:pt idx="8201">
                  <c:v>0.06</c:v>
                </c:pt>
                <c:pt idx="8202">
                  <c:v>0.03</c:v>
                </c:pt>
                <c:pt idx="8203">
                  <c:v>0.06</c:v>
                </c:pt>
                <c:pt idx="8204">
                  <c:v>0</c:v>
                </c:pt>
                <c:pt idx="8205">
                  <c:v>0.06</c:v>
                </c:pt>
                <c:pt idx="8206">
                  <c:v>0.03</c:v>
                </c:pt>
                <c:pt idx="8207">
                  <c:v>0.06</c:v>
                </c:pt>
                <c:pt idx="8208">
                  <c:v>0</c:v>
                </c:pt>
                <c:pt idx="8209">
                  <c:v>0.06</c:v>
                </c:pt>
                <c:pt idx="8210">
                  <c:v>0.03</c:v>
                </c:pt>
                <c:pt idx="8211">
                  <c:v>0.06</c:v>
                </c:pt>
                <c:pt idx="8212">
                  <c:v>0</c:v>
                </c:pt>
                <c:pt idx="8213">
                  <c:v>0.09</c:v>
                </c:pt>
                <c:pt idx="8214">
                  <c:v>0</c:v>
                </c:pt>
                <c:pt idx="8215">
                  <c:v>0.06</c:v>
                </c:pt>
                <c:pt idx="8216">
                  <c:v>0.03</c:v>
                </c:pt>
                <c:pt idx="8217">
                  <c:v>0.06</c:v>
                </c:pt>
                <c:pt idx="8218">
                  <c:v>0.03</c:v>
                </c:pt>
                <c:pt idx="8219">
                  <c:v>0.06</c:v>
                </c:pt>
                <c:pt idx="8220">
                  <c:v>0.03</c:v>
                </c:pt>
                <c:pt idx="8221">
                  <c:v>0.06</c:v>
                </c:pt>
                <c:pt idx="8222">
                  <c:v>0</c:v>
                </c:pt>
                <c:pt idx="8223">
                  <c:v>0.06</c:v>
                </c:pt>
                <c:pt idx="8224">
                  <c:v>0</c:v>
                </c:pt>
                <c:pt idx="8225">
                  <c:v>0.06</c:v>
                </c:pt>
                <c:pt idx="8226">
                  <c:v>0.03</c:v>
                </c:pt>
                <c:pt idx="8227">
                  <c:v>0.06</c:v>
                </c:pt>
                <c:pt idx="8228">
                  <c:v>0.03</c:v>
                </c:pt>
                <c:pt idx="8229">
                  <c:v>0.06</c:v>
                </c:pt>
                <c:pt idx="8230">
                  <c:v>0.03</c:v>
                </c:pt>
                <c:pt idx="8231">
                  <c:v>0.06</c:v>
                </c:pt>
                <c:pt idx="8232">
                  <c:v>0</c:v>
                </c:pt>
                <c:pt idx="8233">
                  <c:v>0.06</c:v>
                </c:pt>
                <c:pt idx="8234">
                  <c:v>0</c:v>
                </c:pt>
                <c:pt idx="8235">
                  <c:v>0.06</c:v>
                </c:pt>
                <c:pt idx="8236">
                  <c:v>0.03</c:v>
                </c:pt>
                <c:pt idx="8237">
                  <c:v>0.06</c:v>
                </c:pt>
                <c:pt idx="8238">
                  <c:v>0</c:v>
                </c:pt>
                <c:pt idx="8239">
                  <c:v>0.06</c:v>
                </c:pt>
                <c:pt idx="8240">
                  <c:v>0</c:v>
                </c:pt>
                <c:pt idx="8241">
                  <c:v>0.06</c:v>
                </c:pt>
                <c:pt idx="8242">
                  <c:v>0.03</c:v>
                </c:pt>
                <c:pt idx="8243">
                  <c:v>0.06</c:v>
                </c:pt>
                <c:pt idx="8244">
                  <c:v>0</c:v>
                </c:pt>
                <c:pt idx="8245">
                  <c:v>0.06</c:v>
                </c:pt>
                <c:pt idx="8246">
                  <c:v>0</c:v>
                </c:pt>
                <c:pt idx="8247">
                  <c:v>0.06</c:v>
                </c:pt>
                <c:pt idx="8248">
                  <c:v>0.03</c:v>
                </c:pt>
                <c:pt idx="8249">
                  <c:v>0.06</c:v>
                </c:pt>
                <c:pt idx="8250">
                  <c:v>0</c:v>
                </c:pt>
                <c:pt idx="8251">
                  <c:v>0.06</c:v>
                </c:pt>
                <c:pt idx="8252">
                  <c:v>0</c:v>
                </c:pt>
                <c:pt idx="8253">
                  <c:v>0.06</c:v>
                </c:pt>
                <c:pt idx="8254">
                  <c:v>0.03</c:v>
                </c:pt>
                <c:pt idx="8255">
                  <c:v>0.06</c:v>
                </c:pt>
                <c:pt idx="8256">
                  <c:v>0</c:v>
                </c:pt>
                <c:pt idx="8257">
                  <c:v>0.06</c:v>
                </c:pt>
                <c:pt idx="8258">
                  <c:v>0.03</c:v>
                </c:pt>
                <c:pt idx="8259">
                  <c:v>0.06</c:v>
                </c:pt>
                <c:pt idx="8260">
                  <c:v>0.03</c:v>
                </c:pt>
                <c:pt idx="8261">
                  <c:v>0.06</c:v>
                </c:pt>
                <c:pt idx="8262">
                  <c:v>0.03</c:v>
                </c:pt>
                <c:pt idx="8263">
                  <c:v>0.06</c:v>
                </c:pt>
                <c:pt idx="8264">
                  <c:v>0</c:v>
                </c:pt>
                <c:pt idx="8265">
                  <c:v>0.06</c:v>
                </c:pt>
                <c:pt idx="8266">
                  <c:v>0.03</c:v>
                </c:pt>
                <c:pt idx="8267">
                  <c:v>0.06</c:v>
                </c:pt>
                <c:pt idx="8268">
                  <c:v>0</c:v>
                </c:pt>
                <c:pt idx="8269">
                  <c:v>0.06</c:v>
                </c:pt>
                <c:pt idx="8270">
                  <c:v>0.03</c:v>
                </c:pt>
                <c:pt idx="8271">
                  <c:v>0.06</c:v>
                </c:pt>
                <c:pt idx="8272">
                  <c:v>0.03</c:v>
                </c:pt>
                <c:pt idx="8273">
                  <c:v>0.06</c:v>
                </c:pt>
                <c:pt idx="8274">
                  <c:v>0.03</c:v>
                </c:pt>
                <c:pt idx="8275">
                  <c:v>0.06</c:v>
                </c:pt>
                <c:pt idx="8276">
                  <c:v>0.03</c:v>
                </c:pt>
                <c:pt idx="8277">
                  <c:v>0.06</c:v>
                </c:pt>
                <c:pt idx="8278">
                  <c:v>0.03</c:v>
                </c:pt>
                <c:pt idx="8279">
                  <c:v>0.06</c:v>
                </c:pt>
                <c:pt idx="8280">
                  <c:v>0.03</c:v>
                </c:pt>
                <c:pt idx="8281">
                  <c:v>0.06</c:v>
                </c:pt>
                <c:pt idx="8282">
                  <c:v>0</c:v>
                </c:pt>
                <c:pt idx="8283">
                  <c:v>0.06</c:v>
                </c:pt>
                <c:pt idx="8284">
                  <c:v>0.03</c:v>
                </c:pt>
                <c:pt idx="8285">
                  <c:v>0.06</c:v>
                </c:pt>
                <c:pt idx="8286">
                  <c:v>0.03</c:v>
                </c:pt>
                <c:pt idx="8287">
                  <c:v>0.06</c:v>
                </c:pt>
                <c:pt idx="8288">
                  <c:v>0</c:v>
                </c:pt>
                <c:pt idx="8289">
                  <c:v>0.06</c:v>
                </c:pt>
                <c:pt idx="8290">
                  <c:v>0.03</c:v>
                </c:pt>
                <c:pt idx="8291">
                  <c:v>0.06</c:v>
                </c:pt>
                <c:pt idx="8292">
                  <c:v>0</c:v>
                </c:pt>
                <c:pt idx="8293">
                  <c:v>0.06</c:v>
                </c:pt>
                <c:pt idx="8294">
                  <c:v>0.03</c:v>
                </c:pt>
                <c:pt idx="8295">
                  <c:v>0.06</c:v>
                </c:pt>
                <c:pt idx="8296">
                  <c:v>0.03</c:v>
                </c:pt>
                <c:pt idx="8297">
                  <c:v>0.06</c:v>
                </c:pt>
                <c:pt idx="8298">
                  <c:v>0</c:v>
                </c:pt>
                <c:pt idx="8299">
                  <c:v>0.06</c:v>
                </c:pt>
                <c:pt idx="8300">
                  <c:v>0</c:v>
                </c:pt>
                <c:pt idx="8301">
                  <c:v>0.06</c:v>
                </c:pt>
                <c:pt idx="8302">
                  <c:v>0</c:v>
                </c:pt>
                <c:pt idx="8303">
                  <c:v>0.06</c:v>
                </c:pt>
                <c:pt idx="8304">
                  <c:v>0</c:v>
                </c:pt>
                <c:pt idx="8305">
                  <c:v>0.06</c:v>
                </c:pt>
                <c:pt idx="8306">
                  <c:v>0</c:v>
                </c:pt>
                <c:pt idx="8307">
                  <c:v>0.06</c:v>
                </c:pt>
                <c:pt idx="8308">
                  <c:v>0.03</c:v>
                </c:pt>
                <c:pt idx="8309">
                  <c:v>0.06</c:v>
                </c:pt>
                <c:pt idx="8310">
                  <c:v>0</c:v>
                </c:pt>
                <c:pt idx="8311">
                  <c:v>0.06</c:v>
                </c:pt>
                <c:pt idx="8312">
                  <c:v>0</c:v>
                </c:pt>
                <c:pt idx="8313">
                  <c:v>0.06</c:v>
                </c:pt>
                <c:pt idx="8314">
                  <c:v>0.03</c:v>
                </c:pt>
                <c:pt idx="8315">
                  <c:v>0.06</c:v>
                </c:pt>
                <c:pt idx="8316">
                  <c:v>0</c:v>
                </c:pt>
                <c:pt idx="8317">
                  <c:v>0.06</c:v>
                </c:pt>
                <c:pt idx="8318">
                  <c:v>0</c:v>
                </c:pt>
                <c:pt idx="8319">
                  <c:v>0.06</c:v>
                </c:pt>
                <c:pt idx="8320">
                  <c:v>0.03</c:v>
                </c:pt>
                <c:pt idx="8321">
                  <c:v>0.06</c:v>
                </c:pt>
                <c:pt idx="8322">
                  <c:v>0.03</c:v>
                </c:pt>
                <c:pt idx="8323">
                  <c:v>0.06</c:v>
                </c:pt>
                <c:pt idx="8324">
                  <c:v>0</c:v>
                </c:pt>
                <c:pt idx="8325">
                  <c:v>0.06</c:v>
                </c:pt>
                <c:pt idx="8326">
                  <c:v>0</c:v>
                </c:pt>
                <c:pt idx="8327">
                  <c:v>0.06</c:v>
                </c:pt>
                <c:pt idx="8328">
                  <c:v>0</c:v>
                </c:pt>
                <c:pt idx="8329">
                  <c:v>0.06</c:v>
                </c:pt>
                <c:pt idx="8330">
                  <c:v>0.03</c:v>
                </c:pt>
                <c:pt idx="8331">
                  <c:v>0.06</c:v>
                </c:pt>
                <c:pt idx="8332">
                  <c:v>0.03</c:v>
                </c:pt>
                <c:pt idx="8333">
                  <c:v>0.09</c:v>
                </c:pt>
                <c:pt idx="8334">
                  <c:v>0.03</c:v>
                </c:pt>
                <c:pt idx="8335">
                  <c:v>0.06</c:v>
                </c:pt>
                <c:pt idx="8336">
                  <c:v>0.03</c:v>
                </c:pt>
                <c:pt idx="8337">
                  <c:v>0.06</c:v>
                </c:pt>
                <c:pt idx="8338">
                  <c:v>0.03</c:v>
                </c:pt>
                <c:pt idx="8339">
                  <c:v>0.06</c:v>
                </c:pt>
                <c:pt idx="8340">
                  <c:v>0.03</c:v>
                </c:pt>
                <c:pt idx="8341">
                  <c:v>0.06</c:v>
                </c:pt>
                <c:pt idx="8342">
                  <c:v>0.03</c:v>
                </c:pt>
                <c:pt idx="8343">
                  <c:v>0.06</c:v>
                </c:pt>
                <c:pt idx="8344">
                  <c:v>0</c:v>
                </c:pt>
                <c:pt idx="8345">
                  <c:v>0.06</c:v>
                </c:pt>
                <c:pt idx="8346">
                  <c:v>0</c:v>
                </c:pt>
                <c:pt idx="8347">
                  <c:v>0.06</c:v>
                </c:pt>
                <c:pt idx="8348">
                  <c:v>0</c:v>
                </c:pt>
                <c:pt idx="8349">
                  <c:v>0.06</c:v>
                </c:pt>
                <c:pt idx="8350">
                  <c:v>0.03</c:v>
                </c:pt>
                <c:pt idx="8351">
                  <c:v>0.06</c:v>
                </c:pt>
                <c:pt idx="8352">
                  <c:v>0.03</c:v>
                </c:pt>
                <c:pt idx="8353">
                  <c:v>0.06</c:v>
                </c:pt>
                <c:pt idx="8354">
                  <c:v>0.03</c:v>
                </c:pt>
                <c:pt idx="8355">
                  <c:v>0.06</c:v>
                </c:pt>
                <c:pt idx="8356">
                  <c:v>0</c:v>
                </c:pt>
                <c:pt idx="8357">
                  <c:v>0.06</c:v>
                </c:pt>
                <c:pt idx="8358">
                  <c:v>0</c:v>
                </c:pt>
                <c:pt idx="8359">
                  <c:v>0.06</c:v>
                </c:pt>
                <c:pt idx="8360">
                  <c:v>0</c:v>
                </c:pt>
                <c:pt idx="8361">
                  <c:v>0.06</c:v>
                </c:pt>
                <c:pt idx="8362">
                  <c:v>0</c:v>
                </c:pt>
                <c:pt idx="8363">
                  <c:v>0.06</c:v>
                </c:pt>
                <c:pt idx="8364">
                  <c:v>0</c:v>
                </c:pt>
                <c:pt idx="8365">
                  <c:v>0.06</c:v>
                </c:pt>
                <c:pt idx="8366">
                  <c:v>0.03</c:v>
                </c:pt>
                <c:pt idx="8367">
                  <c:v>0.06</c:v>
                </c:pt>
                <c:pt idx="8368">
                  <c:v>0.03</c:v>
                </c:pt>
                <c:pt idx="8369">
                  <c:v>0.06</c:v>
                </c:pt>
                <c:pt idx="8370">
                  <c:v>0.03</c:v>
                </c:pt>
                <c:pt idx="8371">
                  <c:v>0.06</c:v>
                </c:pt>
                <c:pt idx="8372">
                  <c:v>0.03</c:v>
                </c:pt>
                <c:pt idx="8373">
                  <c:v>0.06</c:v>
                </c:pt>
                <c:pt idx="8374">
                  <c:v>0.03</c:v>
                </c:pt>
                <c:pt idx="8375">
                  <c:v>0.06</c:v>
                </c:pt>
                <c:pt idx="8376">
                  <c:v>0.03</c:v>
                </c:pt>
                <c:pt idx="8377">
                  <c:v>0.06</c:v>
                </c:pt>
                <c:pt idx="8378">
                  <c:v>0</c:v>
                </c:pt>
                <c:pt idx="8379">
                  <c:v>0.06</c:v>
                </c:pt>
                <c:pt idx="8380">
                  <c:v>0</c:v>
                </c:pt>
                <c:pt idx="8381">
                  <c:v>0.06</c:v>
                </c:pt>
                <c:pt idx="8382">
                  <c:v>0.03</c:v>
                </c:pt>
                <c:pt idx="8383">
                  <c:v>0.06</c:v>
                </c:pt>
                <c:pt idx="8384">
                  <c:v>0.03</c:v>
                </c:pt>
                <c:pt idx="8385">
                  <c:v>0.06</c:v>
                </c:pt>
                <c:pt idx="8386">
                  <c:v>0</c:v>
                </c:pt>
                <c:pt idx="8387">
                  <c:v>0.06</c:v>
                </c:pt>
                <c:pt idx="8388">
                  <c:v>0.03</c:v>
                </c:pt>
                <c:pt idx="8389">
                  <c:v>0.06</c:v>
                </c:pt>
                <c:pt idx="8390">
                  <c:v>0.03</c:v>
                </c:pt>
                <c:pt idx="8391">
                  <c:v>0.06</c:v>
                </c:pt>
                <c:pt idx="8392">
                  <c:v>0</c:v>
                </c:pt>
                <c:pt idx="8393">
                  <c:v>0.06</c:v>
                </c:pt>
                <c:pt idx="8394">
                  <c:v>0</c:v>
                </c:pt>
                <c:pt idx="8395">
                  <c:v>0.06</c:v>
                </c:pt>
                <c:pt idx="8396">
                  <c:v>0</c:v>
                </c:pt>
                <c:pt idx="8397">
                  <c:v>0.06</c:v>
                </c:pt>
                <c:pt idx="8398">
                  <c:v>0.03</c:v>
                </c:pt>
                <c:pt idx="8399">
                  <c:v>0.06</c:v>
                </c:pt>
                <c:pt idx="8400">
                  <c:v>0.03</c:v>
                </c:pt>
                <c:pt idx="8401">
                  <c:v>0.06</c:v>
                </c:pt>
                <c:pt idx="8402">
                  <c:v>0.03</c:v>
                </c:pt>
                <c:pt idx="8403">
                  <c:v>0.06</c:v>
                </c:pt>
                <c:pt idx="8404">
                  <c:v>0.03</c:v>
                </c:pt>
                <c:pt idx="8405">
                  <c:v>0.06</c:v>
                </c:pt>
                <c:pt idx="8406">
                  <c:v>0</c:v>
                </c:pt>
                <c:pt idx="8407">
                  <c:v>0.06</c:v>
                </c:pt>
                <c:pt idx="8408">
                  <c:v>0.03</c:v>
                </c:pt>
                <c:pt idx="8409">
                  <c:v>0.06</c:v>
                </c:pt>
                <c:pt idx="8410">
                  <c:v>0.03</c:v>
                </c:pt>
                <c:pt idx="8411">
                  <c:v>0.06</c:v>
                </c:pt>
                <c:pt idx="8412">
                  <c:v>0</c:v>
                </c:pt>
                <c:pt idx="8413">
                  <c:v>0.06</c:v>
                </c:pt>
                <c:pt idx="8414">
                  <c:v>0</c:v>
                </c:pt>
                <c:pt idx="8415">
                  <c:v>0.06</c:v>
                </c:pt>
                <c:pt idx="8416">
                  <c:v>0</c:v>
                </c:pt>
                <c:pt idx="8417">
                  <c:v>0.06</c:v>
                </c:pt>
                <c:pt idx="8418">
                  <c:v>0.03</c:v>
                </c:pt>
                <c:pt idx="8419">
                  <c:v>0.06</c:v>
                </c:pt>
                <c:pt idx="8420">
                  <c:v>0.03</c:v>
                </c:pt>
                <c:pt idx="8421">
                  <c:v>0.06</c:v>
                </c:pt>
                <c:pt idx="8422">
                  <c:v>0.03</c:v>
                </c:pt>
                <c:pt idx="8423">
                  <c:v>0.06</c:v>
                </c:pt>
                <c:pt idx="8424">
                  <c:v>0.03</c:v>
                </c:pt>
                <c:pt idx="8425">
                  <c:v>0.06</c:v>
                </c:pt>
                <c:pt idx="8426">
                  <c:v>0.03</c:v>
                </c:pt>
                <c:pt idx="8427">
                  <c:v>0.06</c:v>
                </c:pt>
                <c:pt idx="8428">
                  <c:v>0</c:v>
                </c:pt>
                <c:pt idx="8429">
                  <c:v>0.06</c:v>
                </c:pt>
                <c:pt idx="8430">
                  <c:v>0</c:v>
                </c:pt>
                <c:pt idx="8431">
                  <c:v>0.06</c:v>
                </c:pt>
                <c:pt idx="8432">
                  <c:v>0.03</c:v>
                </c:pt>
                <c:pt idx="8433">
                  <c:v>0.06</c:v>
                </c:pt>
                <c:pt idx="8434">
                  <c:v>0</c:v>
                </c:pt>
                <c:pt idx="8435">
                  <c:v>0.06</c:v>
                </c:pt>
                <c:pt idx="8436">
                  <c:v>0.03</c:v>
                </c:pt>
                <c:pt idx="8437">
                  <c:v>0.06</c:v>
                </c:pt>
                <c:pt idx="8438">
                  <c:v>0</c:v>
                </c:pt>
                <c:pt idx="8439">
                  <c:v>0.06</c:v>
                </c:pt>
                <c:pt idx="8440">
                  <c:v>0</c:v>
                </c:pt>
                <c:pt idx="8441">
                  <c:v>0.06</c:v>
                </c:pt>
                <c:pt idx="8442">
                  <c:v>0.03</c:v>
                </c:pt>
                <c:pt idx="8443">
                  <c:v>0.06</c:v>
                </c:pt>
                <c:pt idx="8444">
                  <c:v>0.03</c:v>
                </c:pt>
                <c:pt idx="8445">
                  <c:v>0.06</c:v>
                </c:pt>
                <c:pt idx="8446">
                  <c:v>0</c:v>
                </c:pt>
                <c:pt idx="8447">
                  <c:v>0.06</c:v>
                </c:pt>
                <c:pt idx="8448">
                  <c:v>0</c:v>
                </c:pt>
                <c:pt idx="8449">
                  <c:v>0.06</c:v>
                </c:pt>
                <c:pt idx="8450">
                  <c:v>0</c:v>
                </c:pt>
                <c:pt idx="8451">
                  <c:v>0.06</c:v>
                </c:pt>
                <c:pt idx="8452">
                  <c:v>0</c:v>
                </c:pt>
                <c:pt idx="8453">
                  <c:v>0.09</c:v>
                </c:pt>
                <c:pt idx="8454">
                  <c:v>0.03</c:v>
                </c:pt>
                <c:pt idx="8455">
                  <c:v>0.06</c:v>
                </c:pt>
                <c:pt idx="8456">
                  <c:v>0.03</c:v>
                </c:pt>
                <c:pt idx="8457">
                  <c:v>0.06</c:v>
                </c:pt>
                <c:pt idx="8458">
                  <c:v>0</c:v>
                </c:pt>
                <c:pt idx="8459">
                  <c:v>0.06</c:v>
                </c:pt>
                <c:pt idx="8460">
                  <c:v>0.03</c:v>
                </c:pt>
                <c:pt idx="8461">
                  <c:v>0.06</c:v>
                </c:pt>
                <c:pt idx="8462">
                  <c:v>0</c:v>
                </c:pt>
                <c:pt idx="8463">
                  <c:v>0.06</c:v>
                </c:pt>
                <c:pt idx="8464">
                  <c:v>0</c:v>
                </c:pt>
                <c:pt idx="8465">
                  <c:v>0.06</c:v>
                </c:pt>
                <c:pt idx="8466">
                  <c:v>0</c:v>
                </c:pt>
                <c:pt idx="8467">
                  <c:v>0.06</c:v>
                </c:pt>
                <c:pt idx="8468">
                  <c:v>0.03</c:v>
                </c:pt>
                <c:pt idx="8469">
                  <c:v>0.06</c:v>
                </c:pt>
                <c:pt idx="8470">
                  <c:v>0</c:v>
                </c:pt>
                <c:pt idx="8471">
                  <c:v>0.06</c:v>
                </c:pt>
                <c:pt idx="8472">
                  <c:v>0.03</c:v>
                </c:pt>
                <c:pt idx="8473">
                  <c:v>0.06</c:v>
                </c:pt>
                <c:pt idx="8474">
                  <c:v>0</c:v>
                </c:pt>
                <c:pt idx="8475">
                  <c:v>0.06</c:v>
                </c:pt>
                <c:pt idx="8476">
                  <c:v>0</c:v>
                </c:pt>
                <c:pt idx="8477">
                  <c:v>0.06</c:v>
                </c:pt>
                <c:pt idx="8478">
                  <c:v>0</c:v>
                </c:pt>
                <c:pt idx="8479">
                  <c:v>0.06</c:v>
                </c:pt>
                <c:pt idx="8480">
                  <c:v>0.03</c:v>
                </c:pt>
                <c:pt idx="8481">
                  <c:v>0.06</c:v>
                </c:pt>
                <c:pt idx="8482">
                  <c:v>0.03</c:v>
                </c:pt>
                <c:pt idx="8483">
                  <c:v>0.06</c:v>
                </c:pt>
                <c:pt idx="8484">
                  <c:v>0</c:v>
                </c:pt>
                <c:pt idx="8485">
                  <c:v>0.06</c:v>
                </c:pt>
                <c:pt idx="8486">
                  <c:v>0</c:v>
                </c:pt>
                <c:pt idx="8487">
                  <c:v>0.06</c:v>
                </c:pt>
                <c:pt idx="8488">
                  <c:v>0</c:v>
                </c:pt>
                <c:pt idx="8489">
                  <c:v>0.06</c:v>
                </c:pt>
                <c:pt idx="8490">
                  <c:v>0.03</c:v>
                </c:pt>
                <c:pt idx="8491">
                  <c:v>0.06</c:v>
                </c:pt>
                <c:pt idx="8492">
                  <c:v>0.03</c:v>
                </c:pt>
                <c:pt idx="8493">
                  <c:v>0.06</c:v>
                </c:pt>
                <c:pt idx="8494">
                  <c:v>0</c:v>
                </c:pt>
                <c:pt idx="8495">
                  <c:v>0.06</c:v>
                </c:pt>
                <c:pt idx="8496">
                  <c:v>0.03</c:v>
                </c:pt>
                <c:pt idx="8497">
                  <c:v>0.06</c:v>
                </c:pt>
                <c:pt idx="8498">
                  <c:v>0.03</c:v>
                </c:pt>
                <c:pt idx="8499">
                  <c:v>0.06</c:v>
                </c:pt>
                <c:pt idx="8500">
                  <c:v>0</c:v>
                </c:pt>
                <c:pt idx="8501">
                  <c:v>0.06</c:v>
                </c:pt>
                <c:pt idx="8502">
                  <c:v>0</c:v>
                </c:pt>
                <c:pt idx="8503">
                  <c:v>0.06</c:v>
                </c:pt>
                <c:pt idx="8504">
                  <c:v>0</c:v>
                </c:pt>
                <c:pt idx="8505">
                  <c:v>0.06</c:v>
                </c:pt>
                <c:pt idx="8506">
                  <c:v>0</c:v>
                </c:pt>
                <c:pt idx="8507">
                  <c:v>0.06</c:v>
                </c:pt>
                <c:pt idx="8508">
                  <c:v>0.03</c:v>
                </c:pt>
                <c:pt idx="8509">
                  <c:v>0.06</c:v>
                </c:pt>
                <c:pt idx="8510">
                  <c:v>0</c:v>
                </c:pt>
                <c:pt idx="8511">
                  <c:v>0.06</c:v>
                </c:pt>
                <c:pt idx="8512">
                  <c:v>0</c:v>
                </c:pt>
                <c:pt idx="8513">
                  <c:v>0.06</c:v>
                </c:pt>
                <c:pt idx="8514">
                  <c:v>0</c:v>
                </c:pt>
                <c:pt idx="8515">
                  <c:v>0.06</c:v>
                </c:pt>
                <c:pt idx="8516">
                  <c:v>0.03</c:v>
                </c:pt>
                <c:pt idx="8517">
                  <c:v>0.06</c:v>
                </c:pt>
                <c:pt idx="8518">
                  <c:v>0</c:v>
                </c:pt>
                <c:pt idx="8519">
                  <c:v>0.06</c:v>
                </c:pt>
                <c:pt idx="8520">
                  <c:v>0</c:v>
                </c:pt>
                <c:pt idx="8521">
                  <c:v>0.06</c:v>
                </c:pt>
                <c:pt idx="8522">
                  <c:v>0.03</c:v>
                </c:pt>
                <c:pt idx="8523">
                  <c:v>0.06</c:v>
                </c:pt>
                <c:pt idx="8524">
                  <c:v>0</c:v>
                </c:pt>
                <c:pt idx="8525">
                  <c:v>0.06</c:v>
                </c:pt>
                <c:pt idx="8526">
                  <c:v>0</c:v>
                </c:pt>
                <c:pt idx="8527">
                  <c:v>0.06</c:v>
                </c:pt>
                <c:pt idx="8528">
                  <c:v>0</c:v>
                </c:pt>
                <c:pt idx="8529">
                  <c:v>0.06</c:v>
                </c:pt>
                <c:pt idx="8530">
                  <c:v>0.03</c:v>
                </c:pt>
                <c:pt idx="8531">
                  <c:v>0.06</c:v>
                </c:pt>
                <c:pt idx="8532">
                  <c:v>0</c:v>
                </c:pt>
                <c:pt idx="8533">
                  <c:v>0.06</c:v>
                </c:pt>
                <c:pt idx="8534">
                  <c:v>0</c:v>
                </c:pt>
                <c:pt idx="8535">
                  <c:v>0.06</c:v>
                </c:pt>
                <c:pt idx="8536">
                  <c:v>0</c:v>
                </c:pt>
                <c:pt idx="8537">
                  <c:v>0.06</c:v>
                </c:pt>
                <c:pt idx="8538">
                  <c:v>0</c:v>
                </c:pt>
                <c:pt idx="8539">
                  <c:v>0.06</c:v>
                </c:pt>
                <c:pt idx="8540">
                  <c:v>0</c:v>
                </c:pt>
                <c:pt idx="8541">
                  <c:v>0.06</c:v>
                </c:pt>
                <c:pt idx="8542">
                  <c:v>0.03</c:v>
                </c:pt>
                <c:pt idx="8543">
                  <c:v>0.06</c:v>
                </c:pt>
                <c:pt idx="8544">
                  <c:v>0</c:v>
                </c:pt>
                <c:pt idx="8545">
                  <c:v>0.06</c:v>
                </c:pt>
                <c:pt idx="8546">
                  <c:v>0.03</c:v>
                </c:pt>
                <c:pt idx="8547">
                  <c:v>0.06</c:v>
                </c:pt>
                <c:pt idx="8548">
                  <c:v>0.03</c:v>
                </c:pt>
                <c:pt idx="8549">
                  <c:v>0.06</c:v>
                </c:pt>
                <c:pt idx="8550">
                  <c:v>0</c:v>
                </c:pt>
                <c:pt idx="8551">
                  <c:v>0.06</c:v>
                </c:pt>
                <c:pt idx="8552">
                  <c:v>0.03</c:v>
                </c:pt>
                <c:pt idx="8553">
                  <c:v>0.06</c:v>
                </c:pt>
                <c:pt idx="8554">
                  <c:v>0.03</c:v>
                </c:pt>
                <c:pt idx="8555">
                  <c:v>0.06</c:v>
                </c:pt>
                <c:pt idx="8556">
                  <c:v>0.03</c:v>
                </c:pt>
                <c:pt idx="8557">
                  <c:v>0.06</c:v>
                </c:pt>
                <c:pt idx="8558">
                  <c:v>0</c:v>
                </c:pt>
                <c:pt idx="8559">
                  <c:v>0.06</c:v>
                </c:pt>
                <c:pt idx="8560">
                  <c:v>0</c:v>
                </c:pt>
                <c:pt idx="8561">
                  <c:v>0.06</c:v>
                </c:pt>
                <c:pt idx="8562">
                  <c:v>0.03</c:v>
                </c:pt>
                <c:pt idx="8563">
                  <c:v>0.06</c:v>
                </c:pt>
                <c:pt idx="8564">
                  <c:v>0.03</c:v>
                </c:pt>
                <c:pt idx="8565">
                  <c:v>0.06</c:v>
                </c:pt>
                <c:pt idx="8566">
                  <c:v>0.03</c:v>
                </c:pt>
                <c:pt idx="8567">
                  <c:v>0.06</c:v>
                </c:pt>
                <c:pt idx="8568">
                  <c:v>0</c:v>
                </c:pt>
                <c:pt idx="8569">
                  <c:v>0.06</c:v>
                </c:pt>
                <c:pt idx="8570">
                  <c:v>0.03</c:v>
                </c:pt>
                <c:pt idx="8571">
                  <c:v>0.06</c:v>
                </c:pt>
                <c:pt idx="8572">
                  <c:v>0</c:v>
                </c:pt>
                <c:pt idx="8573">
                  <c:v>0.09</c:v>
                </c:pt>
                <c:pt idx="8574">
                  <c:v>0</c:v>
                </c:pt>
                <c:pt idx="8575">
                  <c:v>0.06</c:v>
                </c:pt>
                <c:pt idx="8576">
                  <c:v>0.03</c:v>
                </c:pt>
                <c:pt idx="8577">
                  <c:v>0.06</c:v>
                </c:pt>
                <c:pt idx="8578">
                  <c:v>0.03</c:v>
                </c:pt>
                <c:pt idx="8579">
                  <c:v>0.06</c:v>
                </c:pt>
                <c:pt idx="8580">
                  <c:v>0</c:v>
                </c:pt>
                <c:pt idx="8581">
                  <c:v>0.06</c:v>
                </c:pt>
                <c:pt idx="8582">
                  <c:v>0.03</c:v>
                </c:pt>
                <c:pt idx="8583">
                  <c:v>0.06</c:v>
                </c:pt>
                <c:pt idx="8584">
                  <c:v>0.03</c:v>
                </c:pt>
                <c:pt idx="8585">
                  <c:v>0.06</c:v>
                </c:pt>
                <c:pt idx="8586">
                  <c:v>0.03</c:v>
                </c:pt>
                <c:pt idx="8587">
                  <c:v>0.06</c:v>
                </c:pt>
                <c:pt idx="8588">
                  <c:v>0</c:v>
                </c:pt>
                <c:pt idx="8589">
                  <c:v>0.06</c:v>
                </c:pt>
                <c:pt idx="8590">
                  <c:v>0</c:v>
                </c:pt>
                <c:pt idx="8591">
                  <c:v>0.06</c:v>
                </c:pt>
                <c:pt idx="8592">
                  <c:v>0</c:v>
                </c:pt>
                <c:pt idx="8593">
                  <c:v>0.06</c:v>
                </c:pt>
                <c:pt idx="8594">
                  <c:v>0.03</c:v>
                </c:pt>
                <c:pt idx="8595">
                  <c:v>0.06</c:v>
                </c:pt>
                <c:pt idx="8596">
                  <c:v>0</c:v>
                </c:pt>
                <c:pt idx="8597">
                  <c:v>0.06</c:v>
                </c:pt>
                <c:pt idx="8598">
                  <c:v>0</c:v>
                </c:pt>
                <c:pt idx="8599">
                  <c:v>0.06</c:v>
                </c:pt>
                <c:pt idx="8600">
                  <c:v>0.03</c:v>
                </c:pt>
                <c:pt idx="8601">
                  <c:v>0.06</c:v>
                </c:pt>
                <c:pt idx="8602">
                  <c:v>0</c:v>
                </c:pt>
                <c:pt idx="8603">
                  <c:v>0.06</c:v>
                </c:pt>
                <c:pt idx="8604">
                  <c:v>0.03</c:v>
                </c:pt>
                <c:pt idx="8605">
                  <c:v>0.06</c:v>
                </c:pt>
                <c:pt idx="8606">
                  <c:v>0.03</c:v>
                </c:pt>
                <c:pt idx="8607">
                  <c:v>0.06</c:v>
                </c:pt>
                <c:pt idx="8608">
                  <c:v>0</c:v>
                </c:pt>
                <c:pt idx="8609">
                  <c:v>0.06</c:v>
                </c:pt>
                <c:pt idx="8610">
                  <c:v>0</c:v>
                </c:pt>
                <c:pt idx="8611">
                  <c:v>0.06</c:v>
                </c:pt>
                <c:pt idx="8612">
                  <c:v>0.03</c:v>
                </c:pt>
                <c:pt idx="8613">
                  <c:v>0.06</c:v>
                </c:pt>
                <c:pt idx="8614">
                  <c:v>0</c:v>
                </c:pt>
                <c:pt idx="8615">
                  <c:v>0.06</c:v>
                </c:pt>
                <c:pt idx="8616">
                  <c:v>0.03</c:v>
                </c:pt>
                <c:pt idx="8617">
                  <c:v>0.06</c:v>
                </c:pt>
                <c:pt idx="8618">
                  <c:v>0</c:v>
                </c:pt>
                <c:pt idx="8619">
                  <c:v>0.06</c:v>
                </c:pt>
                <c:pt idx="8620">
                  <c:v>0</c:v>
                </c:pt>
                <c:pt idx="8621">
                  <c:v>0.06</c:v>
                </c:pt>
                <c:pt idx="8622">
                  <c:v>0.03</c:v>
                </c:pt>
                <c:pt idx="8623">
                  <c:v>0.06</c:v>
                </c:pt>
                <c:pt idx="8624">
                  <c:v>0</c:v>
                </c:pt>
                <c:pt idx="8625">
                  <c:v>0.06</c:v>
                </c:pt>
                <c:pt idx="8626">
                  <c:v>0.03</c:v>
                </c:pt>
                <c:pt idx="8627">
                  <c:v>0.06</c:v>
                </c:pt>
                <c:pt idx="8628">
                  <c:v>0</c:v>
                </c:pt>
                <c:pt idx="8629">
                  <c:v>0.06</c:v>
                </c:pt>
                <c:pt idx="8630">
                  <c:v>0</c:v>
                </c:pt>
                <c:pt idx="8631">
                  <c:v>0.06</c:v>
                </c:pt>
                <c:pt idx="8632">
                  <c:v>0</c:v>
                </c:pt>
                <c:pt idx="8633">
                  <c:v>0.06</c:v>
                </c:pt>
                <c:pt idx="8634">
                  <c:v>0.03</c:v>
                </c:pt>
                <c:pt idx="8635">
                  <c:v>0.06</c:v>
                </c:pt>
                <c:pt idx="8636">
                  <c:v>0</c:v>
                </c:pt>
                <c:pt idx="8637">
                  <c:v>0.06</c:v>
                </c:pt>
                <c:pt idx="8638">
                  <c:v>0.03</c:v>
                </c:pt>
                <c:pt idx="8639">
                  <c:v>0.06</c:v>
                </c:pt>
                <c:pt idx="8640">
                  <c:v>0</c:v>
                </c:pt>
                <c:pt idx="8641">
                  <c:v>0.06</c:v>
                </c:pt>
                <c:pt idx="8642">
                  <c:v>0.03</c:v>
                </c:pt>
                <c:pt idx="8643">
                  <c:v>0.06</c:v>
                </c:pt>
                <c:pt idx="8644">
                  <c:v>0</c:v>
                </c:pt>
                <c:pt idx="8645">
                  <c:v>0.06</c:v>
                </c:pt>
                <c:pt idx="8646">
                  <c:v>0</c:v>
                </c:pt>
                <c:pt idx="8647">
                  <c:v>0.06</c:v>
                </c:pt>
                <c:pt idx="8648">
                  <c:v>0.03</c:v>
                </c:pt>
                <c:pt idx="8649">
                  <c:v>0.06</c:v>
                </c:pt>
                <c:pt idx="8650">
                  <c:v>0.03</c:v>
                </c:pt>
                <c:pt idx="8651">
                  <c:v>0.06</c:v>
                </c:pt>
                <c:pt idx="8652">
                  <c:v>0</c:v>
                </c:pt>
                <c:pt idx="8653">
                  <c:v>0.06</c:v>
                </c:pt>
                <c:pt idx="8654">
                  <c:v>0</c:v>
                </c:pt>
                <c:pt idx="8655">
                  <c:v>0.06</c:v>
                </c:pt>
                <c:pt idx="8656">
                  <c:v>0</c:v>
                </c:pt>
                <c:pt idx="8657">
                  <c:v>0.06</c:v>
                </c:pt>
                <c:pt idx="8658">
                  <c:v>0</c:v>
                </c:pt>
                <c:pt idx="8659">
                  <c:v>0.06</c:v>
                </c:pt>
                <c:pt idx="8660">
                  <c:v>0.03</c:v>
                </c:pt>
                <c:pt idx="8661">
                  <c:v>0.06</c:v>
                </c:pt>
                <c:pt idx="8662">
                  <c:v>0.03</c:v>
                </c:pt>
                <c:pt idx="8663">
                  <c:v>0.06</c:v>
                </c:pt>
                <c:pt idx="8664">
                  <c:v>0.03</c:v>
                </c:pt>
                <c:pt idx="8665">
                  <c:v>0.06</c:v>
                </c:pt>
                <c:pt idx="8666">
                  <c:v>0</c:v>
                </c:pt>
                <c:pt idx="8667">
                  <c:v>0.06</c:v>
                </c:pt>
                <c:pt idx="8668">
                  <c:v>0</c:v>
                </c:pt>
                <c:pt idx="8669">
                  <c:v>0.06</c:v>
                </c:pt>
                <c:pt idx="8670">
                  <c:v>0</c:v>
                </c:pt>
                <c:pt idx="8671">
                  <c:v>0.06</c:v>
                </c:pt>
                <c:pt idx="8672">
                  <c:v>0</c:v>
                </c:pt>
                <c:pt idx="8673">
                  <c:v>0.06</c:v>
                </c:pt>
                <c:pt idx="8674">
                  <c:v>0.03</c:v>
                </c:pt>
                <c:pt idx="8675">
                  <c:v>0.06</c:v>
                </c:pt>
                <c:pt idx="8676">
                  <c:v>0</c:v>
                </c:pt>
                <c:pt idx="8677">
                  <c:v>0.06</c:v>
                </c:pt>
                <c:pt idx="8678">
                  <c:v>0.03</c:v>
                </c:pt>
                <c:pt idx="8679">
                  <c:v>0.06</c:v>
                </c:pt>
                <c:pt idx="8680">
                  <c:v>0.03</c:v>
                </c:pt>
                <c:pt idx="8681">
                  <c:v>0.06</c:v>
                </c:pt>
                <c:pt idx="8682">
                  <c:v>0</c:v>
                </c:pt>
                <c:pt idx="8683">
                  <c:v>0.06</c:v>
                </c:pt>
                <c:pt idx="8684">
                  <c:v>0</c:v>
                </c:pt>
                <c:pt idx="8685">
                  <c:v>0.06</c:v>
                </c:pt>
                <c:pt idx="8686">
                  <c:v>0</c:v>
                </c:pt>
                <c:pt idx="8687">
                  <c:v>0.06</c:v>
                </c:pt>
                <c:pt idx="8688">
                  <c:v>0.03</c:v>
                </c:pt>
                <c:pt idx="8689">
                  <c:v>0.06</c:v>
                </c:pt>
                <c:pt idx="8690">
                  <c:v>0.03</c:v>
                </c:pt>
                <c:pt idx="8691">
                  <c:v>0.06</c:v>
                </c:pt>
                <c:pt idx="8692">
                  <c:v>0.03</c:v>
                </c:pt>
                <c:pt idx="8693">
                  <c:v>0.09</c:v>
                </c:pt>
                <c:pt idx="8694">
                  <c:v>0</c:v>
                </c:pt>
                <c:pt idx="8695">
                  <c:v>0.06</c:v>
                </c:pt>
                <c:pt idx="8696">
                  <c:v>0.03</c:v>
                </c:pt>
                <c:pt idx="8697">
                  <c:v>0.06</c:v>
                </c:pt>
                <c:pt idx="8698">
                  <c:v>0</c:v>
                </c:pt>
                <c:pt idx="8699">
                  <c:v>0.06</c:v>
                </c:pt>
                <c:pt idx="8700">
                  <c:v>0.03</c:v>
                </c:pt>
                <c:pt idx="8701">
                  <c:v>0.06</c:v>
                </c:pt>
                <c:pt idx="8702">
                  <c:v>0</c:v>
                </c:pt>
                <c:pt idx="8703">
                  <c:v>0.06</c:v>
                </c:pt>
                <c:pt idx="8704">
                  <c:v>0.03</c:v>
                </c:pt>
                <c:pt idx="8705">
                  <c:v>0.06</c:v>
                </c:pt>
                <c:pt idx="8706">
                  <c:v>0.06</c:v>
                </c:pt>
                <c:pt idx="8707">
                  <c:v>0.06</c:v>
                </c:pt>
                <c:pt idx="8708">
                  <c:v>0.03</c:v>
                </c:pt>
                <c:pt idx="8709">
                  <c:v>0.06</c:v>
                </c:pt>
                <c:pt idx="8710">
                  <c:v>0.03</c:v>
                </c:pt>
                <c:pt idx="8711">
                  <c:v>0.06</c:v>
                </c:pt>
                <c:pt idx="8712">
                  <c:v>0</c:v>
                </c:pt>
                <c:pt idx="8713">
                  <c:v>0.06</c:v>
                </c:pt>
                <c:pt idx="8714">
                  <c:v>0.03</c:v>
                </c:pt>
                <c:pt idx="8715">
                  <c:v>0.06</c:v>
                </c:pt>
                <c:pt idx="8716">
                  <c:v>0.03</c:v>
                </c:pt>
                <c:pt idx="8717">
                  <c:v>0.06</c:v>
                </c:pt>
                <c:pt idx="8718">
                  <c:v>0</c:v>
                </c:pt>
                <c:pt idx="8719">
                  <c:v>0.06</c:v>
                </c:pt>
                <c:pt idx="8720">
                  <c:v>0</c:v>
                </c:pt>
                <c:pt idx="8721">
                  <c:v>0.06</c:v>
                </c:pt>
                <c:pt idx="8722">
                  <c:v>0</c:v>
                </c:pt>
                <c:pt idx="8723">
                  <c:v>0.06</c:v>
                </c:pt>
                <c:pt idx="8724">
                  <c:v>0</c:v>
                </c:pt>
                <c:pt idx="8725">
                  <c:v>0.06</c:v>
                </c:pt>
                <c:pt idx="8726">
                  <c:v>0</c:v>
                </c:pt>
                <c:pt idx="8727">
                  <c:v>0.06</c:v>
                </c:pt>
                <c:pt idx="8728">
                  <c:v>0</c:v>
                </c:pt>
                <c:pt idx="8729">
                  <c:v>0.06</c:v>
                </c:pt>
                <c:pt idx="8730">
                  <c:v>0</c:v>
                </c:pt>
                <c:pt idx="8731">
                  <c:v>0.06</c:v>
                </c:pt>
                <c:pt idx="8732">
                  <c:v>0.03</c:v>
                </c:pt>
                <c:pt idx="8733">
                  <c:v>0.06</c:v>
                </c:pt>
                <c:pt idx="8734">
                  <c:v>0</c:v>
                </c:pt>
                <c:pt idx="8735">
                  <c:v>0.06</c:v>
                </c:pt>
                <c:pt idx="8736">
                  <c:v>0</c:v>
                </c:pt>
                <c:pt idx="8737">
                  <c:v>0.06</c:v>
                </c:pt>
                <c:pt idx="8738">
                  <c:v>0.03</c:v>
                </c:pt>
                <c:pt idx="8739">
                  <c:v>0.06</c:v>
                </c:pt>
                <c:pt idx="8740">
                  <c:v>0</c:v>
                </c:pt>
                <c:pt idx="8741">
                  <c:v>0.06</c:v>
                </c:pt>
                <c:pt idx="8742">
                  <c:v>0</c:v>
                </c:pt>
                <c:pt idx="8743">
                  <c:v>0.06</c:v>
                </c:pt>
                <c:pt idx="8744">
                  <c:v>0</c:v>
                </c:pt>
                <c:pt idx="8745">
                  <c:v>0.06</c:v>
                </c:pt>
                <c:pt idx="8746">
                  <c:v>0</c:v>
                </c:pt>
                <c:pt idx="8747">
                  <c:v>0.06</c:v>
                </c:pt>
                <c:pt idx="8748">
                  <c:v>0</c:v>
                </c:pt>
                <c:pt idx="8749">
                  <c:v>0.06</c:v>
                </c:pt>
                <c:pt idx="8750">
                  <c:v>0</c:v>
                </c:pt>
                <c:pt idx="8751">
                  <c:v>0.06</c:v>
                </c:pt>
                <c:pt idx="8752">
                  <c:v>0</c:v>
                </c:pt>
                <c:pt idx="8753">
                  <c:v>0.06</c:v>
                </c:pt>
                <c:pt idx="8754">
                  <c:v>0.03</c:v>
                </c:pt>
                <c:pt idx="8755">
                  <c:v>0.06</c:v>
                </c:pt>
                <c:pt idx="8756">
                  <c:v>0.03</c:v>
                </c:pt>
                <c:pt idx="8757">
                  <c:v>0.06</c:v>
                </c:pt>
                <c:pt idx="8758">
                  <c:v>0.03</c:v>
                </c:pt>
                <c:pt idx="8759">
                  <c:v>0.06</c:v>
                </c:pt>
                <c:pt idx="8760">
                  <c:v>0</c:v>
                </c:pt>
                <c:pt idx="8761">
                  <c:v>0.06</c:v>
                </c:pt>
                <c:pt idx="8762">
                  <c:v>0.03</c:v>
                </c:pt>
                <c:pt idx="8763">
                  <c:v>0.06</c:v>
                </c:pt>
                <c:pt idx="8764">
                  <c:v>0.03</c:v>
                </c:pt>
                <c:pt idx="8765">
                  <c:v>0.06</c:v>
                </c:pt>
                <c:pt idx="8766">
                  <c:v>0.03</c:v>
                </c:pt>
                <c:pt idx="8767">
                  <c:v>0.06</c:v>
                </c:pt>
                <c:pt idx="8768">
                  <c:v>0.03</c:v>
                </c:pt>
                <c:pt idx="8769">
                  <c:v>0.06</c:v>
                </c:pt>
                <c:pt idx="8770">
                  <c:v>0.03</c:v>
                </c:pt>
                <c:pt idx="8771">
                  <c:v>0.06</c:v>
                </c:pt>
                <c:pt idx="8772">
                  <c:v>0.03</c:v>
                </c:pt>
                <c:pt idx="8773">
                  <c:v>0.06</c:v>
                </c:pt>
                <c:pt idx="8774">
                  <c:v>0.03</c:v>
                </c:pt>
                <c:pt idx="8775">
                  <c:v>0.06</c:v>
                </c:pt>
                <c:pt idx="8776">
                  <c:v>0.03</c:v>
                </c:pt>
                <c:pt idx="8777">
                  <c:v>0.06</c:v>
                </c:pt>
                <c:pt idx="8778">
                  <c:v>0.03</c:v>
                </c:pt>
                <c:pt idx="8779">
                  <c:v>0.06</c:v>
                </c:pt>
                <c:pt idx="8780">
                  <c:v>0.03</c:v>
                </c:pt>
                <c:pt idx="8781">
                  <c:v>0.06</c:v>
                </c:pt>
                <c:pt idx="8782">
                  <c:v>0</c:v>
                </c:pt>
                <c:pt idx="8783">
                  <c:v>0.06</c:v>
                </c:pt>
                <c:pt idx="8784">
                  <c:v>0.03</c:v>
                </c:pt>
                <c:pt idx="8785">
                  <c:v>0.06</c:v>
                </c:pt>
                <c:pt idx="8786">
                  <c:v>0</c:v>
                </c:pt>
                <c:pt idx="8787">
                  <c:v>0.06</c:v>
                </c:pt>
                <c:pt idx="8788">
                  <c:v>0.03</c:v>
                </c:pt>
                <c:pt idx="8789">
                  <c:v>0.06</c:v>
                </c:pt>
                <c:pt idx="8790">
                  <c:v>0</c:v>
                </c:pt>
                <c:pt idx="8791">
                  <c:v>0.06</c:v>
                </c:pt>
                <c:pt idx="8792">
                  <c:v>0.03</c:v>
                </c:pt>
                <c:pt idx="8793">
                  <c:v>0.06</c:v>
                </c:pt>
                <c:pt idx="8794">
                  <c:v>0</c:v>
                </c:pt>
                <c:pt idx="8795">
                  <c:v>0.06</c:v>
                </c:pt>
                <c:pt idx="8796">
                  <c:v>0.03</c:v>
                </c:pt>
                <c:pt idx="8797">
                  <c:v>0.06</c:v>
                </c:pt>
                <c:pt idx="8798">
                  <c:v>0</c:v>
                </c:pt>
                <c:pt idx="8799">
                  <c:v>0.06</c:v>
                </c:pt>
                <c:pt idx="8800">
                  <c:v>0.03</c:v>
                </c:pt>
                <c:pt idx="8801">
                  <c:v>0.06</c:v>
                </c:pt>
                <c:pt idx="8802">
                  <c:v>0</c:v>
                </c:pt>
                <c:pt idx="8803">
                  <c:v>0.06</c:v>
                </c:pt>
                <c:pt idx="8804">
                  <c:v>0.03</c:v>
                </c:pt>
                <c:pt idx="8805">
                  <c:v>0.06</c:v>
                </c:pt>
                <c:pt idx="8806">
                  <c:v>0.03</c:v>
                </c:pt>
                <c:pt idx="8807">
                  <c:v>0.06</c:v>
                </c:pt>
                <c:pt idx="8808">
                  <c:v>0.03</c:v>
                </c:pt>
                <c:pt idx="8809">
                  <c:v>0.06</c:v>
                </c:pt>
                <c:pt idx="8810">
                  <c:v>0</c:v>
                </c:pt>
                <c:pt idx="8811">
                  <c:v>0.06</c:v>
                </c:pt>
                <c:pt idx="8812">
                  <c:v>0.03</c:v>
                </c:pt>
                <c:pt idx="8813">
                  <c:v>0.09</c:v>
                </c:pt>
                <c:pt idx="8814">
                  <c:v>0</c:v>
                </c:pt>
                <c:pt idx="8815">
                  <c:v>0.06</c:v>
                </c:pt>
                <c:pt idx="8816">
                  <c:v>0</c:v>
                </c:pt>
                <c:pt idx="8817">
                  <c:v>0.06</c:v>
                </c:pt>
                <c:pt idx="8818">
                  <c:v>0</c:v>
                </c:pt>
                <c:pt idx="8819">
                  <c:v>0.06</c:v>
                </c:pt>
                <c:pt idx="8820">
                  <c:v>0.03</c:v>
                </c:pt>
                <c:pt idx="8821">
                  <c:v>0.06</c:v>
                </c:pt>
                <c:pt idx="8822">
                  <c:v>0</c:v>
                </c:pt>
                <c:pt idx="8823">
                  <c:v>0.06</c:v>
                </c:pt>
                <c:pt idx="8824">
                  <c:v>0.03</c:v>
                </c:pt>
                <c:pt idx="8825">
                  <c:v>0.06</c:v>
                </c:pt>
                <c:pt idx="8826">
                  <c:v>0.03</c:v>
                </c:pt>
                <c:pt idx="8827">
                  <c:v>0.06</c:v>
                </c:pt>
                <c:pt idx="8828">
                  <c:v>0</c:v>
                </c:pt>
                <c:pt idx="8829">
                  <c:v>0.06</c:v>
                </c:pt>
                <c:pt idx="8830">
                  <c:v>0</c:v>
                </c:pt>
                <c:pt idx="8831">
                  <c:v>0.06</c:v>
                </c:pt>
                <c:pt idx="8832">
                  <c:v>0.03</c:v>
                </c:pt>
                <c:pt idx="8833">
                  <c:v>0.06</c:v>
                </c:pt>
                <c:pt idx="8834">
                  <c:v>0</c:v>
                </c:pt>
                <c:pt idx="8835">
                  <c:v>0.06</c:v>
                </c:pt>
                <c:pt idx="8836">
                  <c:v>0.03</c:v>
                </c:pt>
                <c:pt idx="8837">
                  <c:v>0.06</c:v>
                </c:pt>
                <c:pt idx="8838">
                  <c:v>0.03</c:v>
                </c:pt>
                <c:pt idx="8839">
                  <c:v>0.06</c:v>
                </c:pt>
                <c:pt idx="8840">
                  <c:v>0.03</c:v>
                </c:pt>
                <c:pt idx="8841">
                  <c:v>0.06</c:v>
                </c:pt>
                <c:pt idx="8842">
                  <c:v>0</c:v>
                </c:pt>
                <c:pt idx="8843">
                  <c:v>0.06</c:v>
                </c:pt>
                <c:pt idx="8844">
                  <c:v>0</c:v>
                </c:pt>
                <c:pt idx="8845">
                  <c:v>0.06</c:v>
                </c:pt>
                <c:pt idx="8846">
                  <c:v>0</c:v>
                </c:pt>
                <c:pt idx="8847">
                  <c:v>0.06</c:v>
                </c:pt>
                <c:pt idx="8848">
                  <c:v>0.03</c:v>
                </c:pt>
                <c:pt idx="8849">
                  <c:v>0.06</c:v>
                </c:pt>
                <c:pt idx="8850">
                  <c:v>0</c:v>
                </c:pt>
                <c:pt idx="8851">
                  <c:v>0.06</c:v>
                </c:pt>
                <c:pt idx="8852">
                  <c:v>0</c:v>
                </c:pt>
                <c:pt idx="8853">
                  <c:v>0.06</c:v>
                </c:pt>
                <c:pt idx="8854">
                  <c:v>0</c:v>
                </c:pt>
                <c:pt idx="8855">
                  <c:v>0.06</c:v>
                </c:pt>
                <c:pt idx="8856">
                  <c:v>0</c:v>
                </c:pt>
                <c:pt idx="8857">
                  <c:v>0.06</c:v>
                </c:pt>
                <c:pt idx="8858">
                  <c:v>0.03</c:v>
                </c:pt>
                <c:pt idx="8859">
                  <c:v>0.06</c:v>
                </c:pt>
                <c:pt idx="8860">
                  <c:v>0</c:v>
                </c:pt>
                <c:pt idx="8861">
                  <c:v>0.06</c:v>
                </c:pt>
                <c:pt idx="8862">
                  <c:v>0.03</c:v>
                </c:pt>
                <c:pt idx="8863">
                  <c:v>0.06</c:v>
                </c:pt>
                <c:pt idx="8864">
                  <c:v>0</c:v>
                </c:pt>
                <c:pt idx="8865">
                  <c:v>0.06</c:v>
                </c:pt>
                <c:pt idx="8866">
                  <c:v>0</c:v>
                </c:pt>
                <c:pt idx="8867">
                  <c:v>0.06</c:v>
                </c:pt>
                <c:pt idx="8868">
                  <c:v>0</c:v>
                </c:pt>
                <c:pt idx="8869">
                  <c:v>0.06</c:v>
                </c:pt>
                <c:pt idx="8870">
                  <c:v>0.03</c:v>
                </c:pt>
                <c:pt idx="8871">
                  <c:v>0.06</c:v>
                </c:pt>
                <c:pt idx="8872">
                  <c:v>0</c:v>
                </c:pt>
                <c:pt idx="8873">
                  <c:v>0.06</c:v>
                </c:pt>
                <c:pt idx="8874">
                  <c:v>0.03</c:v>
                </c:pt>
                <c:pt idx="8875">
                  <c:v>0.06</c:v>
                </c:pt>
                <c:pt idx="8876">
                  <c:v>0.03</c:v>
                </c:pt>
                <c:pt idx="8877">
                  <c:v>0.06</c:v>
                </c:pt>
                <c:pt idx="8878">
                  <c:v>0.03</c:v>
                </c:pt>
                <c:pt idx="8879">
                  <c:v>0.06</c:v>
                </c:pt>
                <c:pt idx="8880">
                  <c:v>0</c:v>
                </c:pt>
                <c:pt idx="8881">
                  <c:v>0.06</c:v>
                </c:pt>
                <c:pt idx="8882">
                  <c:v>0.03</c:v>
                </c:pt>
                <c:pt idx="8883">
                  <c:v>0.06</c:v>
                </c:pt>
                <c:pt idx="8884">
                  <c:v>0.03</c:v>
                </c:pt>
                <c:pt idx="8885">
                  <c:v>0.06</c:v>
                </c:pt>
                <c:pt idx="8886">
                  <c:v>0.03</c:v>
                </c:pt>
                <c:pt idx="8887">
                  <c:v>0.06</c:v>
                </c:pt>
                <c:pt idx="8888">
                  <c:v>0</c:v>
                </c:pt>
                <c:pt idx="8889">
                  <c:v>0.06</c:v>
                </c:pt>
                <c:pt idx="8890">
                  <c:v>0.03</c:v>
                </c:pt>
                <c:pt idx="8891">
                  <c:v>0.06</c:v>
                </c:pt>
                <c:pt idx="8892">
                  <c:v>0.03</c:v>
                </c:pt>
                <c:pt idx="8893">
                  <c:v>0.06</c:v>
                </c:pt>
                <c:pt idx="8894">
                  <c:v>0.03</c:v>
                </c:pt>
                <c:pt idx="8895">
                  <c:v>0.06</c:v>
                </c:pt>
                <c:pt idx="8896">
                  <c:v>0.03</c:v>
                </c:pt>
                <c:pt idx="8897">
                  <c:v>0.06</c:v>
                </c:pt>
                <c:pt idx="8898">
                  <c:v>0.03</c:v>
                </c:pt>
                <c:pt idx="8899">
                  <c:v>0.06</c:v>
                </c:pt>
                <c:pt idx="8900">
                  <c:v>0</c:v>
                </c:pt>
                <c:pt idx="8901">
                  <c:v>0.06</c:v>
                </c:pt>
                <c:pt idx="8902">
                  <c:v>0.03</c:v>
                </c:pt>
                <c:pt idx="8903">
                  <c:v>0.06</c:v>
                </c:pt>
                <c:pt idx="8904">
                  <c:v>0.03</c:v>
                </c:pt>
                <c:pt idx="8905">
                  <c:v>0.06</c:v>
                </c:pt>
                <c:pt idx="8906">
                  <c:v>0.03</c:v>
                </c:pt>
                <c:pt idx="8907">
                  <c:v>0.06</c:v>
                </c:pt>
                <c:pt idx="8908">
                  <c:v>0</c:v>
                </c:pt>
                <c:pt idx="8909">
                  <c:v>0.06</c:v>
                </c:pt>
                <c:pt idx="8910">
                  <c:v>0</c:v>
                </c:pt>
                <c:pt idx="8911">
                  <c:v>0.06</c:v>
                </c:pt>
                <c:pt idx="8912">
                  <c:v>0</c:v>
                </c:pt>
                <c:pt idx="8913">
                  <c:v>0.06</c:v>
                </c:pt>
                <c:pt idx="8914">
                  <c:v>0</c:v>
                </c:pt>
                <c:pt idx="8915">
                  <c:v>0.06</c:v>
                </c:pt>
                <c:pt idx="8916">
                  <c:v>0</c:v>
                </c:pt>
                <c:pt idx="8917">
                  <c:v>0.06</c:v>
                </c:pt>
                <c:pt idx="8918">
                  <c:v>0</c:v>
                </c:pt>
                <c:pt idx="8919">
                  <c:v>0.06</c:v>
                </c:pt>
                <c:pt idx="8920">
                  <c:v>0</c:v>
                </c:pt>
                <c:pt idx="8921">
                  <c:v>0.06</c:v>
                </c:pt>
                <c:pt idx="8922">
                  <c:v>0.03</c:v>
                </c:pt>
                <c:pt idx="8923">
                  <c:v>0.06</c:v>
                </c:pt>
                <c:pt idx="8924">
                  <c:v>0.03</c:v>
                </c:pt>
                <c:pt idx="8925">
                  <c:v>0.06</c:v>
                </c:pt>
                <c:pt idx="8926">
                  <c:v>0</c:v>
                </c:pt>
                <c:pt idx="8927">
                  <c:v>0.06</c:v>
                </c:pt>
                <c:pt idx="8928">
                  <c:v>0.03</c:v>
                </c:pt>
                <c:pt idx="8929">
                  <c:v>0.06</c:v>
                </c:pt>
                <c:pt idx="8930">
                  <c:v>0</c:v>
                </c:pt>
                <c:pt idx="8931">
                  <c:v>0.06</c:v>
                </c:pt>
                <c:pt idx="8932">
                  <c:v>0.03</c:v>
                </c:pt>
                <c:pt idx="8933">
                  <c:v>0.09</c:v>
                </c:pt>
                <c:pt idx="8934">
                  <c:v>0</c:v>
                </c:pt>
                <c:pt idx="8935">
                  <c:v>0.06</c:v>
                </c:pt>
                <c:pt idx="8936">
                  <c:v>0</c:v>
                </c:pt>
                <c:pt idx="8937">
                  <c:v>0.06</c:v>
                </c:pt>
                <c:pt idx="8938">
                  <c:v>0</c:v>
                </c:pt>
                <c:pt idx="8939">
                  <c:v>0.06</c:v>
                </c:pt>
                <c:pt idx="8940">
                  <c:v>0</c:v>
                </c:pt>
                <c:pt idx="8941">
                  <c:v>0.06</c:v>
                </c:pt>
                <c:pt idx="8942">
                  <c:v>0.03</c:v>
                </c:pt>
                <c:pt idx="8943">
                  <c:v>0.06</c:v>
                </c:pt>
                <c:pt idx="8944">
                  <c:v>0</c:v>
                </c:pt>
                <c:pt idx="8945">
                  <c:v>0.06</c:v>
                </c:pt>
                <c:pt idx="8946">
                  <c:v>0</c:v>
                </c:pt>
                <c:pt idx="8947">
                  <c:v>0.06</c:v>
                </c:pt>
                <c:pt idx="8948">
                  <c:v>0.03</c:v>
                </c:pt>
                <c:pt idx="8949">
                  <c:v>0.06</c:v>
                </c:pt>
                <c:pt idx="8950">
                  <c:v>0.03</c:v>
                </c:pt>
                <c:pt idx="8951">
                  <c:v>0.06</c:v>
                </c:pt>
                <c:pt idx="8952">
                  <c:v>0.03</c:v>
                </c:pt>
                <c:pt idx="8953">
                  <c:v>0.06</c:v>
                </c:pt>
                <c:pt idx="8954">
                  <c:v>0.03</c:v>
                </c:pt>
                <c:pt idx="8955">
                  <c:v>0.06</c:v>
                </c:pt>
                <c:pt idx="8956">
                  <c:v>0</c:v>
                </c:pt>
                <c:pt idx="8957">
                  <c:v>0.06</c:v>
                </c:pt>
                <c:pt idx="8958">
                  <c:v>0.03</c:v>
                </c:pt>
                <c:pt idx="8959">
                  <c:v>0.06</c:v>
                </c:pt>
                <c:pt idx="8960">
                  <c:v>0.03</c:v>
                </c:pt>
                <c:pt idx="8961">
                  <c:v>0.06</c:v>
                </c:pt>
                <c:pt idx="8962">
                  <c:v>0</c:v>
                </c:pt>
                <c:pt idx="8963">
                  <c:v>0.06</c:v>
                </c:pt>
                <c:pt idx="8964">
                  <c:v>0</c:v>
                </c:pt>
                <c:pt idx="8965">
                  <c:v>0.06</c:v>
                </c:pt>
                <c:pt idx="8966">
                  <c:v>0</c:v>
                </c:pt>
                <c:pt idx="8967">
                  <c:v>0.06</c:v>
                </c:pt>
                <c:pt idx="8968">
                  <c:v>0</c:v>
                </c:pt>
                <c:pt idx="8969">
                  <c:v>0.06</c:v>
                </c:pt>
                <c:pt idx="8970">
                  <c:v>0</c:v>
                </c:pt>
                <c:pt idx="8971">
                  <c:v>0.06</c:v>
                </c:pt>
                <c:pt idx="8972">
                  <c:v>0.03</c:v>
                </c:pt>
                <c:pt idx="8973">
                  <c:v>0.06</c:v>
                </c:pt>
                <c:pt idx="8974">
                  <c:v>0.03</c:v>
                </c:pt>
                <c:pt idx="8975">
                  <c:v>0.06</c:v>
                </c:pt>
                <c:pt idx="8976">
                  <c:v>0.03</c:v>
                </c:pt>
                <c:pt idx="8977">
                  <c:v>0.06</c:v>
                </c:pt>
                <c:pt idx="8978">
                  <c:v>0.03</c:v>
                </c:pt>
                <c:pt idx="8979">
                  <c:v>0.06</c:v>
                </c:pt>
                <c:pt idx="8980">
                  <c:v>0.03</c:v>
                </c:pt>
                <c:pt idx="8981">
                  <c:v>0.06</c:v>
                </c:pt>
                <c:pt idx="8982">
                  <c:v>0.03</c:v>
                </c:pt>
                <c:pt idx="8983">
                  <c:v>0.06</c:v>
                </c:pt>
                <c:pt idx="8984">
                  <c:v>0.03</c:v>
                </c:pt>
                <c:pt idx="8985">
                  <c:v>0.06</c:v>
                </c:pt>
                <c:pt idx="8986">
                  <c:v>0.03</c:v>
                </c:pt>
                <c:pt idx="8987">
                  <c:v>0.06</c:v>
                </c:pt>
                <c:pt idx="8988">
                  <c:v>0.03</c:v>
                </c:pt>
                <c:pt idx="8989">
                  <c:v>0.06</c:v>
                </c:pt>
                <c:pt idx="8990">
                  <c:v>0</c:v>
                </c:pt>
                <c:pt idx="8991">
                  <c:v>0.06</c:v>
                </c:pt>
                <c:pt idx="8992">
                  <c:v>0</c:v>
                </c:pt>
                <c:pt idx="8993">
                  <c:v>0.06</c:v>
                </c:pt>
                <c:pt idx="8994">
                  <c:v>0</c:v>
                </c:pt>
                <c:pt idx="8995">
                  <c:v>0.06</c:v>
                </c:pt>
                <c:pt idx="8996">
                  <c:v>0</c:v>
                </c:pt>
                <c:pt idx="8997">
                  <c:v>0.06</c:v>
                </c:pt>
                <c:pt idx="8998">
                  <c:v>0.03</c:v>
                </c:pt>
                <c:pt idx="8999">
                  <c:v>0.06</c:v>
                </c:pt>
                <c:pt idx="9000">
                  <c:v>0.03</c:v>
                </c:pt>
                <c:pt idx="9001">
                  <c:v>0.06</c:v>
                </c:pt>
                <c:pt idx="9002">
                  <c:v>0.03</c:v>
                </c:pt>
                <c:pt idx="9003">
                  <c:v>0.06</c:v>
                </c:pt>
                <c:pt idx="9004">
                  <c:v>0.03</c:v>
                </c:pt>
                <c:pt idx="9005">
                  <c:v>0.06</c:v>
                </c:pt>
                <c:pt idx="9006">
                  <c:v>0.03</c:v>
                </c:pt>
                <c:pt idx="9007">
                  <c:v>0.06</c:v>
                </c:pt>
                <c:pt idx="9008">
                  <c:v>0.03</c:v>
                </c:pt>
                <c:pt idx="9009">
                  <c:v>0.06</c:v>
                </c:pt>
                <c:pt idx="9010">
                  <c:v>0.03</c:v>
                </c:pt>
                <c:pt idx="9011">
                  <c:v>0.06</c:v>
                </c:pt>
                <c:pt idx="9012">
                  <c:v>0</c:v>
                </c:pt>
                <c:pt idx="9013">
                  <c:v>0.06</c:v>
                </c:pt>
                <c:pt idx="9014">
                  <c:v>0.03</c:v>
                </c:pt>
                <c:pt idx="9015">
                  <c:v>0.06</c:v>
                </c:pt>
                <c:pt idx="9016">
                  <c:v>0.03</c:v>
                </c:pt>
                <c:pt idx="9017">
                  <c:v>0.06</c:v>
                </c:pt>
                <c:pt idx="9018">
                  <c:v>0.03</c:v>
                </c:pt>
                <c:pt idx="9019">
                  <c:v>0.06</c:v>
                </c:pt>
                <c:pt idx="9020">
                  <c:v>0.03</c:v>
                </c:pt>
                <c:pt idx="9021">
                  <c:v>0.06</c:v>
                </c:pt>
                <c:pt idx="9022">
                  <c:v>0</c:v>
                </c:pt>
                <c:pt idx="9023">
                  <c:v>0.06</c:v>
                </c:pt>
                <c:pt idx="9024">
                  <c:v>0.03</c:v>
                </c:pt>
                <c:pt idx="9025">
                  <c:v>0.06</c:v>
                </c:pt>
                <c:pt idx="9026">
                  <c:v>0.03</c:v>
                </c:pt>
                <c:pt idx="9027">
                  <c:v>0.06</c:v>
                </c:pt>
                <c:pt idx="9028">
                  <c:v>0.03</c:v>
                </c:pt>
                <c:pt idx="9029">
                  <c:v>0.06</c:v>
                </c:pt>
                <c:pt idx="9030">
                  <c:v>0</c:v>
                </c:pt>
                <c:pt idx="9031">
                  <c:v>0.06</c:v>
                </c:pt>
                <c:pt idx="9032">
                  <c:v>0.03</c:v>
                </c:pt>
                <c:pt idx="9033">
                  <c:v>0.06</c:v>
                </c:pt>
                <c:pt idx="9034">
                  <c:v>0.03</c:v>
                </c:pt>
                <c:pt idx="9035">
                  <c:v>0.06</c:v>
                </c:pt>
                <c:pt idx="9036">
                  <c:v>0.03</c:v>
                </c:pt>
                <c:pt idx="9037">
                  <c:v>0.06</c:v>
                </c:pt>
                <c:pt idx="9038">
                  <c:v>0</c:v>
                </c:pt>
                <c:pt idx="9039">
                  <c:v>0.06</c:v>
                </c:pt>
                <c:pt idx="9040">
                  <c:v>0.03</c:v>
                </c:pt>
                <c:pt idx="9041">
                  <c:v>0.06</c:v>
                </c:pt>
                <c:pt idx="9042">
                  <c:v>0</c:v>
                </c:pt>
                <c:pt idx="9043">
                  <c:v>0.06</c:v>
                </c:pt>
                <c:pt idx="9044">
                  <c:v>0</c:v>
                </c:pt>
                <c:pt idx="9045">
                  <c:v>0.06</c:v>
                </c:pt>
                <c:pt idx="9046">
                  <c:v>0.03</c:v>
                </c:pt>
                <c:pt idx="9047">
                  <c:v>0.06</c:v>
                </c:pt>
                <c:pt idx="9048">
                  <c:v>0.03</c:v>
                </c:pt>
                <c:pt idx="9049">
                  <c:v>0.06</c:v>
                </c:pt>
                <c:pt idx="9050">
                  <c:v>0</c:v>
                </c:pt>
                <c:pt idx="9051">
                  <c:v>0.06</c:v>
                </c:pt>
                <c:pt idx="9052">
                  <c:v>0</c:v>
                </c:pt>
                <c:pt idx="9053">
                  <c:v>0.09</c:v>
                </c:pt>
                <c:pt idx="9054">
                  <c:v>0.03</c:v>
                </c:pt>
                <c:pt idx="9055">
                  <c:v>0.06</c:v>
                </c:pt>
                <c:pt idx="9056">
                  <c:v>0.03</c:v>
                </c:pt>
                <c:pt idx="9057">
                  <c:v>0.06</c:v>
                </c:pt>
                <c:pt idx="9058">
                  <c:v>0.03</c:v>
                </c:pt>
                <c:pt idx="9059">
                  <c:v>0.06</c:v>
                </c:pt>
                <c:pt idx="9060">
                  <c:v>0</c:v>
                </c:pt>
                <c:pt idx="9061">
                  <c:v>0.06</c:v>
                </c:pt>
                <c:pt idx="9062">
                  <c:v>0.03</c:v>
                </c:pt>
                <c:pt idx="9063">
                  <c:v>0.06</c:v>
                </c:pt>
                <c:pt idx="9064">
                  <c:v>0.03</c:v>
                </c:pt>
                <c:pt idx="9065">
                  <c:v>0.06</c:v>
                </c:pt>
                <c:pt idx="9066">
                  <c:v>0</c:v>
                </c:pt>
                <c:pt idx="9067">
                  <c:v>0.06</c:v>
                </c:pt>
                <c:pt idx="9068">
                  <c:v>0.06</c:v>
                </c:pt>
                <c:pt idx="9069">
                  <c:v>0.06</c:v>
                </c:pt>
                <c:pt idx="9070">
                  <c:v>0</c:v>
                </c:pt>
                <c:pt idx="9071">
                  <c:v>0.06</c:v>
                </c:pt>
                <c:pt idx="9072">
                  <c:v>0.03</c:v>
                </c:pt>
                <c:pt idx="9073">
                  <c:v>0.06</c:v>
                </c:pt>
                <c:pt idx="9074">
                  <c:v>0</c:v>
                </c:pt>
                <c:pt idx="9075">
                  <c:v>0.06</c:v>
                </c:pt>
                <c:pt idx="9076">
                  <c:v>0.03</c:v>
                </c:pt>
                <c:pt idx="9077">
                  <c:v>0.06</c:v>
                </c:pt>
                <c:pt idx="9078">
                  <c:v>0</c:v>
                </c:pt>
                <c:pt idx="9079">
                  <c:v>0.06</c:v>
                </c:pt>
                <c:pt idx="9080">
                  <c:v>0</c:v>
                </c:pt>
                <c:pt idx="9081">
                  <c:v>0.06</c:v>
                </c:pt>
                <c:pt idx="9082">
                  <c:v>0.03</c:v>
                </c:pt>
                <c:pt idx="9083">
                  <c:v>0.06</c:v>
                </c:pt>
                <c:pt idx="9084">
                  <c:v>0.03</c:v>
                </c:pt>
                <c:pt idx="9085">
                  <c:v>0.06</c:v>
                </c:pt>
                <c:pt idx="9086">
                  <c:v>0</c:v>
                </c:pt>
                <c:pt idx="9087">
                  <c:v>0.06</c:v>
                </c:pt>
                <c:pt idx="9088">
                  <c:v>0</c:v>
                </c:pt>
                <c:pt idx="9089">
                  <c:v>0.06</c:v>
                </c:pt>
                <c:pt idx="9090">
                  <c:v>0</c:v>
                </c:pt>
                <c:pt idx="9091">
                  <c:v>0.06</c:v>
                </c:pt>
                <c:pt idx="9092">
                  <c:v>0.03</c:v>
                </c:pt>
                <c:pt idx="9093">
                  <c:v>0.06</c:v>
                </c:pt>
                <c:pt idx="9094">
                  <c:v>0</c:v>
                </c:pt>
                <c:pt idx="9095">
                  <c:v>0.06</c:v>
                </c:pt>
                <c:pt idx="9096">
                  <c:v>0</c:v>
                </c:pt>
                <c:pt idx="9097">
                  <c:v>0.06</c:v>
                </c:pt>
                <c:pt idx="9098">
                  <c:v>0.03</c:v>
                </c:pt>
                <c:pt idx="9099">
                  <c:v>0.06</c:v>
                </c:pt>
                <c:pt idx="9100">
                  <c:v>0</c:v>
                </c:pt>
                <c:pt idx="9101">
                  <c:v>0.06</c:v>
                </c:pt>
                <c:pt idx="9102">
                  <c:v>0.03</c:v>
                </c:pt>
                <c:pt idx="9103">
                  <c:v>0.06</c:v>
                </c:pt>
                <c:pt idx="9104">
                  <c:v>0.03</c:v>
                </c:pt>
                <c:pt idx="9105">
                  <c:v>0.06</c:v>
                </c:pt>
                <c:pt idx="9106">
                  <c:v>0.03</c:v>
                </c:pt>
                <c:pt idx="9107">
                  <c:v>0.06</c:v>
                </c:pt>
                <c:pt idx="9108">
                  <c:v>0</c:v>
                </c:pt>
                <c:pt idx="9109">
                  <c:v>0.06</c:v>
                </c:pt>
                <c:pt idx="9110">
                  <c:v>0</c:v>
                </c:pt>
                <c:pt idx="9111">
                  <c:v>0.06</c:v>
                </c:pt>
                <c:pt idx="9112">
                  <c:v>0</c:v>
                </c:pt>
                <c:pt idx="9113">
                  <c:v>0.06</c:v>
                </c:pt>
                <c:pt idx="9114">
                  <c:v>0</c:v>
                </c:pt>
                <c:pt idx="9115">
                  <c:v>0.06</c:v>
                </c:pt>
                <c:pt idx="9116">
                  <c:v>0</c:v>
                </c:pt>
                <c:pt idx="9117">
                  <c:v>0.06</c:v>
                </c:pt>
                <c:pt idx="9118">
                  <c:v>0</c:v>
                </c:pt>
                <c:pt idx="9119">
                  <c:v>0.06</c:v>
                </c:pt>
                <c:pt idx="9120">
                  <c:v>0</c:v>
                </c:pt>
                <c:pt idx="9121">
                  <c:v>0.06</c:v>
                </c:pt>
                <c:pt idx="9122">
                  <c:v>0</c:v>
                </c:pt>
                <c:pt idx="9123">
                  <c:v>0.06</c:v>
                </c:pt>
                <c:pt idx="9124">
                  <c:v>0</c:v>
                </c:pt>
                <c:pt idx="9125">
                  <c:v>0.06</c:v>
                </c:pt>
                <c:pt idx="9126">
                  <c:v>0.03</c:v>
                </c:pt>
                <c:pt idx="9127">
                  <c:v>0.06</c:v>
                </c:pt>
                <c:pt idx="9128">
                  <c:v>0</c:v>
                </c:pt>
                <c:pt idx="9129">
                  <c:v>0.06</c:v>
                </c:pt>
                <c:pt idx="9130">
                  <c:v>0.03</c:v>
                </c:pt>
                <c:pt idx="9131">
                  <c:v>0.06</c:v>
                </c:pt>
                <c:pt idx="9132">
                  <c:v>0</c:v>
                </c:pt>
                <c:pt idx="9133">
                  <c:v>0.06</c:v>
                </c:pt>
                <c:pt idx="9134">
                  <c:v>0</c:v>
                </c:pt>
                <c:pt idx="9135">
                  <c:v>0.06</c:v>
                </c:pt>
                <c:pt idx="9136">
                  <c:v>0</c:v>
                </c:pt>
                <c:pt idx="9137">
                  <c:v>0.06</c:v>
                </c:pt>
                <c:pt idx="9138">
                  <c:v>0.03</c:v>
                </c:pt>
                <c:pt idx="9139">
                  <c:v>0.06</c:v>
                </c:pt>
                <c:pt idx="9140">
                  <c:v>0.03</c:v>
                </c:pt>
                <c:pt idx="9141">
                  <c:v>0.06</c:v>
                </c:pt>
                <c:pt idx="9142">
                  <c:v>0.03</c:v>
                </c:pt>
                <c:pt idx="9143">
                  <c:v>0.06</c:v>
                </c:pt>
                <c:pt idx="9144">
                  <c:v>0</c:v>
                </c:pt>
                <c:pt idx="9145">
                  <c:v>0.06</c:v>
                </c:pt>
                <c:pt idx="9146">
                  <c:v>0.03</c:v>
                </c:pt>
                <c:pt idx="9147">
                  <c:v>0.06</c:v>
                </c:pt>
                <c:pt idx="9148">
                  <c:v>0.03</c:v>
                </c:pt>
                <c:pt idx="9149">
                  <c:v>0.06</c:v>
                </c:pt>
                <c:pt idx="9150">
                  <c:v>0.03</c:v>
                </c:pt>
                <c:pt idx="9151">
                  <c:v>0.06</c:v>
                </c:pt>
                <c:pt idx="9152">
                  <c:v>0</c:v>
                </c:pt>
                <c:pt idx="9153">
                  <c:v>0.06</c:v>
                </c:pt>
                <c:pt idx="9154">
                  <c:v>0.03</c:v>
                </c:pt>
                <c:pt idx="9155">
                  <c:v>0.06</c:v>
                </c:pt>
                <c:pt idx="9156">
                  <c:v>0</c:v>
                </c:pt>
                <c:pt idx="9157">
                  <c:v>0.06</c:v>
                </c:pt>
                <c:pt idx="9158">
                  <c:v>0.03</c:v>
                </c:pt>
                <c:pt idx="9159">
                  <c:v>0.06</c:v>
                </c:pt>
                <c:pt idx="9160">
                  <c:v>0.03</c:v>
                </c:pt>
                <c:pt idx="9161">
                  <c:v>0.06</c:v>
                </c:pt>
                <c:pt idx="9162">
                  <c:v>0</c:v>
                </c:pt>
                <c:pt idx="9163">
                  <c:v>0.06</c:v>
                </c:pt>
                <c:pt idx="9164">
                  <c:v>0.03</c:v>
                </c:pt>
                <c:pt idx="9165">
                  <c:v>0.06</c:v>
                </c:pt>
                <c:pt idx="9166">
                  <c:v>0.03</c:v>
                </c:pt>
                <c:pt idx="9167">
                  <c:v>0.06</c:v>
                </c:pt>
                <c:pt idx="9168">
                  <c:v>0.03</c:v>
                </c:pt>
                <c:pt idx="9169">
                  <c:v>0.06</c:v>
                </c:pt>
                <c:pt idx="9170">
                  <c:v>0</c:v>
                </c:pt>
                <c:pt idx="9171">
                  <c:v>0.06</c:v>
                </c:pt>
                <c:pt idx="9172">
                  <c:v>0</c:v>
                </c:pt>
                <c:pt idx="9173">
                  <c:v>0.09</c:v>
                </c:pt>
                <c:pt idx="9174">
                  <c:v>0</c:v>
                </c:pt>
                <c:pt idx="9175">
                  <c:v>0.06</c:v>
                </c:pt>
                <c:pt idx="9176">
                  <c:v>0</c:v>
                </c:pt>
                <c:pt idx="9177">
                  <c:v>0.06</c:v>
                </c:pt>
                <c:pt idx="9178">
                  <c:v>0.03</c:v>
                </c:pt>
                <c:pt idx="9179">
                  <c:v>0.06</c:v>
                </c:pt>
                <c:pt idx="9180">
                  <c:v>0.03</c:v>
                </c:pt>
                <c:pt idx="9181">
                  <c:v>0.06</c:v>
                </c:pt>
                <c:pt idx="9182">
                  <c:v>0</c:v>
                </c:pt>
                <c:pt idx="9183">
                  <c:v>0.06</c:v>
                </c:pt>
                <c:pt idx="9184">
                  <c:v>0</c:v>
                </c:pt>
                <c:pt idx="9185">
                  <c:v>0.06</c:v>
                </c:pt>
                <c:pt idx="9186">
                  <c:v>0.03</c:v>
                </c:pt>
                <c:pt idx="9187">
                  <c:v>0.06</c:v>
                </c:pt>
                <c:pt idx="9188">
                  <c:v>0</c:v>
                </c:pt>
                <c:pt idx="9189">
                  <c:v>0.06</c:v>
                </c:pt>
                <c:pt idx="9190">
                  <c:v>0.03</c:v>
                </c:pt>
                <c:pt idx="9191">
                  <c:v>0.06</c:v>
                </c:pt>
                <c:pt idx="9192">
                  <c:v>0</c:v>
                </c:pt>
                <c:pt idx="9193">
                  <c:v>0.06</c:v>
                </c:pt>
                <c:pt idx="9194">
                  <c:v>0.03</c:v>
                </c:pt>
                <c:pt idx="9195">
                  <c:v>0.06</c:v>
                </c:pt>
                <c:pt idx="9196">
                  <c:v>0</c:v>
                </c:pt>
                <c:pt idx="9197">
                  <c:v>0.06</c:v>
                </c:pt>
                <c:pt idx="9198">
                  <c:v>0.03</c:v>
                </c:pt>
                <c:pt idx="9199">
                  <c:v>0.06</c:v>
                </c:pt>
                <c:pt idx="9200">
                  <c:v>0.03</c:v>
                </c:pt>
                <c:pt idx="9201">
                  <c:v>0.06</c:v>
                </c:pt>
                <c:pt idx="9202">
                  <c:v>0</c:v>
                </c:pt>
                <c:pt idx="9203">
                  <c:v>0.06</c:v>
                </c:pt>
                <c:pt idx="9204">
                  <c:v>0</c:v>
                </c:pt>
                <c:pt idx="9205">
                  <c:v>0.06</c:v>
                </c:pt>
                <c:pt idx="9206">
                  <c:v>0</c:v>
                </c:pt>
                <c:pt idx="9207">
                  <c:v>0.06</c:v>
                </c:pt>
                <c:pt idx="9208">
                  <c:v>0</c:v>
                </c:pt>
                <c:pt idx="9209">
                  <c:v>0.06</c:v>
                </c:pt>
                <c:pt idx="9210">
                  <c:v>0</c:v>
                </c:pt>
                <c:pt idx="9211">
                  <c:v>0.06</c:v>
                </c:pt>
                <c:pt idx="9212">
                  <c:v>0</c:v>
                </c:pt>
                <c:pt idx="9213">
                  <c:v>0.06</c:v>
                </c:pt>
                <c:pt idx="9214">
                  <c:v>0</c:v>
                </c:pt>
                <c:pt idx="9215">
                  <c:v>0.06</c:v>
                </c:pt>
                <c:pt idx="9216">
                  <c:v>0</c:v>
                </c:pt>
                <c:pt idx="9217">
                  <c:v>0.06</c:v>
                </c:pt>
                <c:pt idx="9218">
                  <c:v>0.03</c:v>
                </c:pt>
                <c:pt idx="9219">
                  <c:v>0.06</c:v>
                </c:pt>
                <c:pt idx="9220">
                  <c:v>0</c:v>
                </c:pt>
                <c:pt idx="9221">
                  <c:v>0.06</c:v>
                </c:pt>
                <c:pt idx="9222">
                  <c:v>0.03</c:v>
                </c:pt>
                <c:pt idx="9223">
                  <c:v>0.06</c:v>
                </c:pt>
                <c:pt idx="9224">
                  <c:v>0.03</c:v>
                </c:pt>
                <c:pt idx="9225">
                  <c:v>0.06</c:v>
                </c:pt>
                <c:pt idx="9226">
                  <c:v>0.03</c:v>
                </c:pt>
                <c:pt idx="9227">
                  <c:v>0.06</c:v>
                </c:pt>
                <c:pt idx="9228">
                  <c:v>0</c:v>
                </c:pt>
                <c:pt idx="9229">
                  <c:v>0.06</c:v>
                </c:pt>
                <c:pt idx="9230">
                  <c:v>0.03</c:v>
                </c:pt>
                <c:pt idx="9231">
                  <c:v>0.06</c:v>
                </c:pt>
                <c:pt idx="9232">
                  <c:v>0.03</c:v>
                </c:pt>
                <c:pt idx="9233">
                  <c:v>0.06</c:v>
                </c:pt>
                <c:pt idx="9234">
                  <c:v>0.03</c:v>
                </c:pt>
                <c:pt idx="9235">
                  <c:v>0.06</c:v>
                </c:pt>
                <c:pt idx="9236">
                  <c:v>0</c:v>
                </c:pt>
                <c:pt idx="9237">
                  <c:v>0.06</c:v>
                </c:pt>
                <c:pt idx="9238">
                  <c:v>0.03</c:v>
                </c:pt>
                <c:pt idx="9239">
                  <c:v>0.06</c:v>
                </c:pt>
                <c:pt idx="9240">
                  <c:v>0.03</c:v>
                </c:pt>
                <c:pt idx="9241">
                  <c:v>0.06</c:v>
                </c:pt>
                <c:pt idx="9242">
                  <c:v>0</c:v>
                </c:pt>
                <c:pt idx="9243">
                  <c:v>0.06</c:v>
                </c:pt>
                <c:pt idx="9244">
                  <c:v>0</c:v>
                </c:pt>
                <c:pt idx="9245">
                  <c:v>0.06</c:v>
                </c:pt>
                <c:pt idx="9246">
                  <c:v>0.03</c:v>
                </c:pt>
                <c:pt idx="9247">
                  <c:v>0.06</c:v>
                </c:pt>
                <c:pt idx="9248">
                  <c:v>0.03</c:v>
                </c:pt>
                <c:pt idx="9249">
                  <c:v>0.06</c:v>
                </c:pt>
                <c:pt idx="9250">
                  <c:v>0</c:v>
                </c:pt>
                <c:pt idx="9251">
                  <c:v>0.06</c:v>
                </c:pt>
                <c:pt idx="9252">
                  <c:v>0</c:v>
                </c:pt>
                <c:pt idx="9253">
                  <c:v>0.06</c:v>
                </c:pt>
                <c:pt idx="9254">
                  <c:v>0</c:v>
                </c:pt>
                <c:pt idx="9255">
                  <c:v>0.06</c:v>
                </c:pt>
                <c:pt idx="9256">
                  <c:v>0.03</c:v>
                </c:pt>
                <c:pt idx="9257">
                  <c:v>0.06</c:v>
                </c:pt>
                <c:pt idx="9258">
                  <c:v>0</c:v>
                </c:pt>
                <c:pt idx="9259">
                  <c:v>0.06</c:v>
                </c:pt>
                <c:pt idx="9260">
                  <c:v>0.03</c:v>
                </c:pt>
                <c:pt idx="9261">
                  <c:v>0.06</c:v>
                </c:pt>
                <c:pt idx="9262">
                  <c:v>0.03</c:v>
                </c:pt>
                <c:pt idx="9263">
                  <c:v>0.06</c:v>
                </c:pt>
                <c:pt idx="9264">
                  <c:v>0</c:v>
                </c:pt>
                <c:pt idx="9265">
                  <c:v>0.06</c:v>
                </c:pt>
                <c:pt idx="9266">
                  <c:v>0</c:v>
                </c:pt>
                <c:pt idx="9267">
                  <c:v>0.06</c:v>
                </c:pt>
                <c:pt idx="9268">
                  <c:v>0.03</c:v>
                </c:pt>
                <c:pt idx="9269">
                  <c:v>0.06</c:v>
                </c:pt>
                <c:pt idx="9270">
                  <c:v>0</c:v>
                </c:pt>
                <c:pt idx="9271">
                  <c:v>0.06</c:v>
                </c:pt>
                <c:pt idx="9272">
                  <c:v>0</c:v>
                </c:pt>
                <c:pt idx="9273">
                  <c:v>0.06</c:v>
                </c:pt>
                <c:pt idx="9274">
                  <c:v>0.03</c:v>
                </c:pt>
                <c:pt idx="9275">
                  <c:v>0.06</c:v>
                </c:pt>
                <c:pt idx="9276">
                  <c:v>0</c:v>
                </c:pt>
                <c:pt idx="9277">
                  <c:v>0.06</c:v>
                </c:pt>
                <c:pt idx="9278">
                  <c:v>0</c:v>
                </c:pt>
                <c:pt idx="9279">
                  <c:v>0.06</c:v>
                </c:pt>
                <c:pt idx="9280">
                  <c:v>0.03</c:v>
                </c:pt>
                <c:pt idx="9281">
                  <c:v>0.06</c:v>
                </c:pt>
                <c:pt idx="9282">
                  <c:v>0.03</c:v>
                </c:pt>
                <c:pt idx="9283">
                  <c:v>0.06</c:v>
                </c:pt>
                <c:pt idx="9284">
                  <c:v>0.03</c:v>
                </c:pt>
                <c:pt idx="9285">
                  <c:v>0.06</c:v>
                </c:pt>
                <c:pt idx="9286">
                  <c:v>0</c:v>
                </c:pt>
                <c:pt idx="9287">
                  <c:v>0.06</c:v>
                </c:pt>
                <c:pt idx="9288">
                  <c:v>0</c:v>
                </c:pt>
                <c:pt idx="9289">
                  <c:v>0.06</c:v>
                </c:pt>
                <c:pt idx="9290">
                  <c:v>0</c:v>
                </c:pt>
                <c:pt idx="9291">
                  <c:v>0.06</c:v>
                </c:pt>
                <c:pt idx="9292">
                  <c:v>0.03</c:v>
                </c:pt>
                <c:pt idx="9293">
                  <c:v>0.09</c:v>
                </c:pt>
                <c:pt idx="9294">
                  <c:v>0</c:v>
                </c:pt>
                <c:pt idx="9295">
                  <c:v>0.06</c:v>
                </c:pt>
                <c:pt idx="9296">
                  <c:v>0.03</c:v>
                </c:pt>
                <c:pt idx="9297">
                  <c:v>0.06</c:v>
                </c:pt>
                <c:pt idx="9298">
                  <c:v>0.03</c:v>
                </c:pt>
                <c:pt idx="9299">
                  <c:v>0.06</c:v>
                </c:pt>
                <c:pt idx="9300">
                  <c:v>0</c:v>
                </c:pt>
                <c:pt idx="9301">
                  <c:v>0.06</c:v>
                </c:pt>
                <c:pt idx="9302">
                  <c:v>0.03</c:v>
                </c:pt>
                <c:pt idx="9303">
                  <c:v>0.06</c:v>
                </c:pt>
                <c:pt idx="9304">
                  <c:v>0</c:v>
                </c:pt>
                <c:pt idx="9305">
                  <c:v>0.06</c:v>
                </c:pt>
                <c:pt idx="9306">
                  <c:v>0</c:v>
                </c:pt>
                <c:pt idx="9307">
                  <c:v>0.06</c:v>
                </c:pt>
                <c:pt idx="9308">
                  <c:v>0</c:v>
                </c:pt>
                <c:pt idx="9309">
                  <c:v>0.06</c:v>
                </c:pt>
                <c:pt idx="9310">
                  <c:v>0.03</c:v>
                </c:pt>
                <c:pt idx="9311">
                  <c:v>0.06</c:v>
                </c:pt>
                <c:pt idx="9312">
                  <c:v>0</c:v>
                </c:pt>
                <c:pt idx="9313">
                  <c:v>0.06</c:v>
                </c:pt>
                <c:pt idx="9314">
                  <c:v>0.03</c:v>
                </c:pt>
                <c:pt idx="9315">
                  <c:v>0.06</c:v>
                </c:pt>
                <c:pt idx="9316">
                  <c:v>0.03</c:v>
                </c:pt>
                <c:pt idx="9317">
                  <c:v>0.06</c:v>
                </c:pt>
                <c:pt idx="9318">
                  <c:v>0</c:v>
                </c:pt>
                <c:pt idx="9319">
                  <c:v>0.06</c:v>
                </c:pt>
                <c:pt idx="9320">
                  <c:v>0</c:v>
                </c:pt>
                <c:pt idx="9321">
                  <c:v>0.06</c:v>
                </c:pt>
                <c:pt idx="9322">
                  <c:v>0</c:v>
                </c:pt>
                <c:pt idx="9323">
                  <c:v>0.06</c:v>
                </c:pt>
                <c:pt idx="9324">
                  <c:v>0.03</c:v>
                </c:pt>
                <c:pt idx="9325">
                  <c:v>0.06</c:v>
                </c:pt>
                <c:pt idx="9326">
                  <c:v>0.03</c:v>
                </c:pt>
                <c:pt idx="9327">
                  <c:v>0.06</c:v>
                </c:pt>
                <c:pt idx="9328">
                  <c:v>0</c:v>
                </c:pt>
                <c:pt idx="9329">
                  <c:v>0.06</c:v>
                </c:pt>
                <c:pt idx="9330">
                  <c:v>0.03</c:v>
                </c:pt>
                <c:pt idx="9331">
                  <c:v>0.06</c:v>
                </c:pt>
                <c:pt idx="9332">
                  <c:v>0.03</c:v>
                </c:pt>
                <c:pt idx="9333">
                  <c:v>0.06</c:v>
                </c:pt>
                <c:pt idx="9334">
                  <c:v>0</c:v>
                </c:pt>
                <c:pt idx="9335">
                  <c:v>0.06</c:v>
                </c:pt>
                <c:pt idx="9336">
                  <c:v>0.03</c:v>
                </c:pt>
                <c:pt idx="9337">
                  <c:v>0.06</c:v>
                </c:pt>
                <c:pt idx="9338">
                  <c:v>0</c:v>
                </c:pt>
                <c:pt idx="9339">
                  <c:v>0.06</c:v>
                </c:pt>
                <c:pt idx="9340">
                  <c:v>0</c:v>
                </c:pt>
                <c:pt idx="9341">
                  <c:v>0.06</c:v>
                </c:pt>
                <c:pt idx="9342">
                  <c:v>0.03</c:v>
                </c:pt>
                <c:pt idx="9343">
                  <c:v>0.06</c:v>
                </c:pt>
                <c:pt idx="9344">
                  <c:v>0</c:v>
                </c:pt>
                <c:pt idx="9345">
                  <c:v>0.06</c:v>
                </c:pt>
                <c:pt idx="9346">
                  <c:v>0</c:v>
                </c:pt>
                <c:pt idx="9347">
                  <c:v>0.06</c:v>
                </c:pt>
                <c:pt idx="9348">
                  <c:v>0.03</c:v>
                </c:pt>
                <c:pt idx="9349">
                  <c:v>0.06</c:v>
                </c:pt>
                <c:pt idx="9350">
                  <c:v>0</c:v>
                </c:pt>
                <c:pt idx="9351">
                  <c:v>0.06</c:v>
                </c:pt>
                <c:pt idx="9352">
                  <c:v>0</c:v>
                </c:pt>
                <c:pt idx="9353">
                  <c:v>0.06</c:v>
                </c:pt>
                <c:pt idx="9354">
                  <c:v>0.03</c:v>
                </c:pt>
                <c:pt idx="9355">
                  <c:v>0.06</c:v>
                </c:pt>
                <c:pt idx="9356">
                  <c:v>0</c:v>
                </c:pt>
                <c:pt idx="9357">
                  <c:v>0.06</c:v>
                </c:pt>
                <c:pt idx="9358">
                  <c:v>0</c:v>
                </c:pt>
                <c:pt idx="9359">
                  <c:v>0.06</c:v>
                </c:pt>
                <c:pt idx="9360">
                  <c:v>0</c:v>
                </c:pt>
                <c:pt idx="9361">
                  <c:v>0.06</c:v>
                </c:pt>
                <c:pt idx="9362">
                  <c:v>0.03</c:v>
                </c:pt>
                <c:pt idx="9363">
                  <c:v>0.06</c:v>
                </c:pt>
                <c:pt idx="9364">
                  <c:v>0.03</c:v>
                </c:pt>
                <c:pt idx="9365">
                  <c:v>0.06</c:v>
                </c:pt>
                <c:pt idx="9366">
                  <c:v>0</c:v>
                </c:pt>
                <c:pt idx="9367">
                  <c:v>0.06</c:v>
                </c:pt>
                <c:pt idx="9368">
                  <c:v>0</c:v>
                </c:pt>
                <c:pt idx="9369">
                  <c:v>0.06</c:v>
                </c:pt>
                <c:pt idx="9370">
                  <c:v>0</c:v>
                </c:pt>
                <c:pt idx="9371">
                  <c:v>0.06</c:v>
                </c:pt>
                <c:pt idx="9372">
                  <c:v>0</c:v>
                </c:pt>
                <c:pt idx="9373">
                  <c:v>0.06</c:v>
                </c:pt>
                <c:pt idx="9374">
                  <c:v>0</c:v>
                </c:pt>
                <c:pt idx="9375">
                  <c:v>0.06</c:v>
                </c:pt>
                <c:pt idx="9376">
                  <c:v>0</c:v>
                </c:pt>
                <c:pt idx="9377">
                  <c:v>0.06</c:v>
                </c:pt>
                <c:pt idx="9378">
                  <c:v>0.03</c:v>
                </c:pt>
                <c:pt idx="9379">
                  <c:v>0.06</c:v>
                </c:pt>
                <c:pt idx="9380">
                  <c:v>0.03</c:v>
                </c:pt>
                <c:pt idx="9381">
                  <c:v>0.06</c:v>
                </c:pt>
                <c:pt idx="9382">
                  <c:v>0.03</c:v>
                </c:pt>
                <c:pt idx="9383">
                  <c:v>0.06</c:v>
                </c:pt>
                <c:pt idx="9384">
                  <c:v>0</c:v>
                </c:pt>
                <c:pt idx="9385">
                  <c:v>0.06</c:v>
                </c:pt>
                <c:pt idx="9386">
                  <c:v>0.03</c:v>
                </c:pt>
                <c:pt idx="9387">
                  <c:v>0.06</c:v>
                </c:pt>
                <c:pt idx="9388">
                  <c:v>0</c:v>
                </c:pt>
                <c:pt idx="9389">
                  <c:v>0.06</c:v>
                </c:pt>
                <c:pt idx="9390">
                  <c:v>0</c:v>
                </c:pt>
                <c:pt idx="9391">
                  <c:v>0.06</c:v>
                </c:pt>
                <c:pt idx="9392">
                  <c:v>0.03</c:v>
                </c:pt>
                <c:pt idx="9393">
                  <c:v>0.06</c:v>
                </c:pt>
                <c:pt idx="9394">
                  <c:v>0.03</c:v>
                </c:pt>
                <c:pt idx="9395">
                  <c:v>0.06</c:v>
                </c:pt>
                <c:pt idx="9396">
                  <c:v>0.03</c:v>
                </c:pt>
                <c:pt idx="9397">
                  <c:v>0.06</c:v>
                </c:pt>
                <c:pt idx="9398">
                  <c:v>0.03</c:v>
                </c:pt>
                <c:pt idx="9399">
                  <c:v>0.06</c:v>
                </c:pt>
                <c:pt idx="9400">
                  <c:v>0</c:v>
                </c:pt>
                <c:pt idx="9401">
                  <c:v>0.06</c:v>
                </c:pt>
                <c:pt idx="9402">
                  <c:v>0</c:v>
                </c:pt>
                <c:pt idx="9403">
                  <c:v>0.06</c:v>
                </c:pt>
                <c:pt idx="9404">
                  <c:v>0</c:v>
                </c:pt>
                <c:pt idx="9405">
                  <c:v>0.06</c:v>
                </c:pt>
                <c:pt idx="9406">
                  <c:v>0</c:v>
                </c:pt>
                <c:pt idx="9407">
                  <c:v>0.06</c:v>
                </c:pt>
                <c:pt idx="9408">
                  <c:v>0.03</c:v>
                </c:pt>
                <c:pt idx="9409">
                  <c:v>0.06</c:v>
                </c:pt>
                <c:pt idx="9410">
                  <c:v>0.03</c:v>
                </c:pt>
                <c:pt idx="9411">
                  <c:v>0.06</c:v>
                </c:pt>
                <c:pt idx="9412">
                  <c:v>0</c:v>
                </c:pt>
                <c:pt idx="9413">
                  <c:v>0.09</c:v>
                </c:pt>
                <c:pt idx="9414">
                  <c:v>0.03</c:v>
                </c:pt>
                <c:pt idx="9415">
                  <c:v>0.06</c:v>
                </c:pt>
                <c:pt idx="9416">
                  <c:v>0.03</c:v>
                </c:pt>
                <c:pt idx="9417">
                  <c:v>0.06</c:v>
                </c:pt>
                <c:pt idx="9418">
                  <c:v>0</c:v>
                </c:pt>
                <c:pt idx="9419">
                  <c:v>0.06</c:v>
                </c:pt>
                <c:pt idx="9420">
                  <c:v>0</c:v>
                </c:pt>
                <c:pt idx="9421">
                  <c:v>0.06</c:v>
                </c:pt>
                <c:pt idx="9422">
                  <c:v>0.03</c:v>
                </c:pt>
                <c:pt idx="9423">
                  <c:v>0.06</c:v>
                </c:pt>
                <c:pt idx="9424">
                  <c:v>0.03</c:v>
                </c:pt>
                <c:pt idx="9425">
                  <c:v>0.06</c:v>
                </c:pt>
                <c:pt idx="9426">
                  <c:v>0.03</c:v>
                </c:pt>
                <c:pt idx="9427">
                  <c:v>0.06</c:v>
                </c:pt>
                <c:pt idx="9428">
                  <c:v>0.03</c:v>
                </c:pt>
                <c:pt idx="9429">
                  <c:v>0.06</c:v>
                </c:pt>
                <c:pt idx="9430">
                  <c:v>0</c:v>
                </c:pt>
                <c:pt idx="9431">
                  <c:v>0.06</c:v>
                </c:pt>
                <c:pt idx="9432">
                  <c:v>0</c:v>
                </c:pt>
                <c:pt idx="9433">
                  <c:v>0.06</c:v>
                </c:pt>
                <c:pt idx="9434">
                  <c:v>0.03</c:v>
                </c:pt>
                <c:pt idx="9435">
                  <c:v>0.06</c:v>
                </c:pt>
                <c:pt idx="9436">
                  <c:v>0</c:v>
                </c:pt>
                <c:pt idx="9437">
                  <c:v>0.06</c:v>
                </c:pt>
                <c:pt idx="9438">
                  <c:v>0.03</c:v>
                </c:pt>
                <c:pt idx="9439">
                  <c:v>0.06</c:v>
                </c:pt>
                <c:pt idx="9440">
                  <c:v>0</c:v>
                </c:pt>
                <c:pt idx="9441">
                  <c:v>0.06</c:v>
                </c:pt>
                <c:pt idx="9442">
                  <c:v>0</c:v>
                </c:pt>
                <c:pt idx="9443">
                  <c:v>0.06</c:v>
                </c:pt>
                <c:pt idx="9444">
                  <c:v>0.03</c:v>
                </c:pt>
                <c:pt idx="9445">
                  <c:v>0.06</c:v>
                </c:pt>
                <c:pt idx="9446">
                  <c:v>0</c:v>
                </c:pt>
                <c:pt idx="9447">
                  <c:v>0.06</c:v>
                </c:pt>
                <c:pt idx="9448">
                  <c:v>0.03</c:v>
                </c:pt>
                <c:pt idx="9449">
                  <c:v>0.06</c:v>
                </c:pt>
                <c:pt idx="9450">
                  <c:v>0.03</c:v>
                </c:pt>
                <c:pt idx="9451">
                  <c:v>0.06</c:v>
                </c:pt>
                <c:pt idx="9452">
                  <c:v>0.03</c:v>
                </c:pt>
                <c:pt idx="9453">
                  <c:v>0.06</c:v>
                </c:pt>
                <c:pt idx="9454">
                  <c:v>0</c:v>
                </c:pt>
                <c:pt idx="9455">
                  <c:v>0.06</c:v>
                </c:pt>
                <c:pt idx="9456">
                  <c:v>0</c:v>
                </c:pt>
                <c:pt idx="9457">
                  <c:v>0.06</c:v>
                </c:pt>
                <c:pt idx="9458">
                  <c:v>0.03</c:v>
                </c:pt>
                <c:pt idx="9459">
                  <c:v>0.06</c:v>
                </c:pt>
                <c:pt idx="9460">
                  <c:v>0.03</c:v>
                </c:pt>
                <c:pt idx="9461">
                  <c:v>0.06</c:v>
                </c:pt>
                <c:pt idx="9462">
                  <c:v>0.03</c:v>
                </c:pt>
                <c:pt idx="9463">
                  <c:v>0.06</c:v>
                </c:pt>
                <c:pt idx="9464">
                  <c:v>0</c:v>
                </c:pt>
                <c:pt idx="9465">
                  <c:v>0.06</c:v>
                </c:pt>
                <c:pt idx="9466">
                  <c:v>0.03</c:v>
                </c:pt>
                <c:pt idx="9467">
                  <c:v>0.06</c:v>
                </c:pt>
                <c:pt idx="9468">
                  <c:v>0.03</c:v>
                </c:pt>
                <c:pt idx="9469">
                  <c:v>0.06</c:v>
                </c:pt>
                <c:pt idx="9470">
                  <c:v>0</c:v>
                </c:pt>
                <c:pt idx="9471">
                  <c:v>0.06</c:v>
                </c:pt>
                <c:pt idx="9472">
                  <c:v>0.03</c:v>
                </c:pt>
                <c:pt idx="9473">
                  <c:v>0.06</c:v>
                </c:pt>
                <c:pt idx="9474">
                  <c:v>0</c:v>
                </c:pt>
                <c:pt idx="9475">
                  <c:v>0.06</c:v>
                </c:pt>
                <c:pt idx="9476">
                  <c:v>0</c:v>
                </c:pt>
                <c:pt idx="9477">
                  <c:v>0.06</c:v>
                </c:pt>
                <c:pt idx="9478">
                  <c:v>0</c:v>
                </c:pt>
                <c:pt idx="9479">
                  <c:v>0.06</c:v>
                </c:pt>
                <c:pt idx="9480">
                  <c:v>0.03</c:v>
                </c:pt>
                <c:pt idx="9481">
                  <c:v>0.06</c:v>
                </c:pt>
                <c:pt idx="9482">
                  <c:v>0</c:v>
                </c:pt>
                <c:pt idx="9483">
                  <c:v>0.06</c:v>
                </c:pt>
                <c:pt idx="9484">
                  <c:v>0</c:v>
                </c:pt>
                <c:pt idx="9485">
                  <c:v>0.06</c:v>
                </c:pt>
                <c:pt idx="9486">
                  <c:v>0.03</c:v>
                </c:pt>
                <c:pt idx="9487">
                  <c:v>0.06</c:v>
                </c:pt>
                <c:pt idx="9488">
                  <c:v>0</c:v>
                </c:pt>
                <c:pt idx="9489">
                  <c:v>0.06</c:v>
                </c:pt>
                <c:pt idx="9490">
                  <c:v>0</c:v>
                </c:pt>
                <c:pt idx="9491">
                  <c:v>0.06</c:v>
                </c:pt>
                <c:pt idx="9492">
                  <c:v>0</c:v>
                </c:pt>
                <c:pt idx="9493">
                  <c:v>0.06</c:v>
                </c:pt>
                <c:pt idx="9494">
                  <c:v>0.03</c:v>
                </c:pt>
                <c:pt idx="9495">
                  <c:v>0.06</c:v>
                </c:pt>
                <c:pt idx="9496">
                  <c:v>0</c:v>
                </c:pt>
                <c:pt idx="9497">
                  <c:v>0.06</c:v>
                </c:pt>
                <c:pt idx="9498">
                  <c:v>0.03</c:v>
                </c:pt>
                <c:pt idx="9499">
                  <c:v>0.06</c:v>
                </c:pt>
                <c:pt idx="9500">
                  <c:v>0</c:v>
                </c:pt>
                <c:pt idx="9501">
                  <c:v>0.06</c:v>
                </c:pt>
                <c:pt idx="9502">
                  <c:v>0.03</c:v>
                </c:pt>
                <c:pt idx="9503">
                  <c:v>0.06</c:v>
                </c:pt>
                <c:pt idx="9504">
                  <c:v>0</c:v>
                </c:pt>
                <c:pt idx="9505">
                  <c:v>0.06</c:v>
                </c:pt>
                <c:pt idx="9506">
                  <c:v>0.03</c:v>
                </c:pt>
                <c:pt idx="9507">
                  <c:v>0.06</c:v>
                </c:pt>
                <c:pt idx="9508">
                  <c:v>0</c:v>
                </c:pt>
                <c:pt idx="9509">
                  <c:v>0.06</c:v>
                </c:pt>
                <c:pt idx="9510">
                  <c:v>0</c:v>
                </c:pt>
                <c:pt idx="9511">
                  <c:v>0.06</c:v>
                </c:pt>
                <c:pt idx="9512">
                  <c:v>0</c:v>
                </c:pt>
                <c:pt idx="9513">
                  <c:v>0.06</c:v>
                </c:pt>
                <c:pt idx="9514">
                  <c:v>0</c:v>
                </c:pt>
                <c:pt idx="9515">
                  <c:v>0.06</c:v>
                </c:pt>
                <c:pt idx="9516">
                  <c:v>0</c:v>
                </c:pt>
                <c:pt idx="9517">
                  <c:v>0.06</c:v>
                </c:pt>
                <c:pt idx="9518">
                  <c:v>0.03</c:v>
                </c:pt>
                <c:pt idx="9519">
                  <c:v>0.06</c:v>
                </c:pt>
                <c:pt idx="9520">
                  <c:v>0</c:v>
                </c:pt>
                <c:pt idx="9521">
                  <c:v>0.06</c:v>
                </c:pt>
                <c:pt idx="9522">
                  <c:v>0</c:v>
                </c:pt>
                <c:pt idx="9523">
                  <c:v>0.06</c:v>
                </c:pt>
                <c:pt idx="9524">
                  <c:v>0</c:v>
                </c:pt>
                <c:pt idx="9525">
                  <c:v>0.06</c:v>
                </c:pt>
                <c:pt idx="9526">
                  <c:v>0</c:v>
                </c:pt>
                <c:pt idx="9527">
                  <c:v>0.06</c:v>
                </c:pt>
                <c:pt idx="9528">
                  <c:v>0</c:v>
                </c:pt>
                <c:pt idx="9529">
                  <c:v>0.06</c:v>
                </c:pt>
                <c:pt idx="9530">
                  <c:v>0.03</c:v>
                </c:pt>
                <c:pt idx="9531">
                  <c:v>0.06</c:v>
                </c:pt>
                <c:pt idx="9532">
                  <c:v>0.03</c:v>
                </c:pt>
                <c:pt idx="9533">
                  <c:v>0.09</c:v>
                </c:pt>
                <c:pt idx="9534">
                  <c:v>0.03</c:v>
                </c:pt>
                <c:pt idx="9535">
                  <c:v>0.06</c:v>
                </c:pt>
                <c:pt idx="9536">
                  <c:v>0</c:v>
                </c:pt>
                <c:pt idx="9537">
                  <c:v>0.06</c:v>
                </c:pt>
                <c:pt idx="9538">
                  <c:v>0.03</c:v>
                </c:pt>
                <c:pt idx="9539">
                  <c:v>0.06</c:v>
                </c:pt>
                <c:pt idx="9540">
                  <c:v>0.03</c:v>
                </c:pt>
                <c:pt idx="9541">
                  <c:v>0.06</c:v>
                </c:pt>
                <c:pt idx="9542">
                  <c:v>0.03</c:v>
                </c:pt>
                <c:pt idx="9543">
                  <c:v>0.06</c:v>
                </c:pt>
                <c:pt idx="9544">
                  <c:v>0</c:v>
                </c:pt>
                <c:pt idx="9545">
                  <c:v>0.06</c:v>
                </c:pt>
                <c:pt idx="9546">
                  <c:v>0</c:v>
                </c:pt>
                <c:pt idx="9547">
                  <c:v>0.06</c:v>
                </c:pt>
                <c:pt idx="9548">
                  <c:v>0</c:v>
                </c:pt>
                <c:pt idx="9549">
                  <c:v>0.06</c:v>
                </c:pt>
                <c:pt idx="9550">
                  <c:v>0.03</c:v>
                </c:pt>
                <c:pt idx="9551">
                  <c:v>0.06</c:v>
                </c:pt>
                <c:pt idx="9552">
                  <c:v>0</c:v>
                </c:pt>
                <c:pt idx="9553">
                  <c:v>0.06</c:v>
                </c:pt>
                <c:pt idx="9554">
                  <c:v>0.03</c:v>
                </c:pt>
                <c:pt idx="9555">
                  <c:v>0.06</c:v>
                </c:pt>
                <c:pt idx="9556">
                  <c:v>0</c:v>
                </c:pt>
                <c:pt idx="9557">
                  <c:v>0.06</c:v>
                </c:pt>
                <c:pt idx="9558">
                  <c:v>0.03</c:v>
                </c:pt>
                <c:pt idx="9559">
                  <c:v>0.06</c:v>
                </c:pt>
                <c:pt idx="9560">
                  <c:v>0.03</c:v>
                </c:pt>
                <c:pt idx="9561">
                  <c:v>0.06</c:v>
                </c:pt>
                <c:pt idx="9562">
                  <c:v>0.03</c:v>
                </c:pt>
                <c:pt idx="9563">
                  <c:v>0.06</c:v>
                </c:pt>
                <c:pt idx="9564">
                  <c:v>0.03</c:v>
                </c:pt>
                <c:pt idx="9565">
                  <c:v>0.06</c:v>
                </c:pt>
                <c:pt idx="9566">
                  <c:v>0.03</c:v>
                </c:pt>
                <c:pt idx="9567">
                  <c:v>0.06</c:v>
                </c:pt>
                <c:pt idx="9568">
                  <c:v>0</c:v>
                </c:pt>
                <c:pt idx="9569">
                  <c:v>0.06</c:v>
                </c:pt>
                <c:pt idx="9570">
                  <c:v>0.03</c:v>
                </c:pt>
                <c:pt idx="9571">
                  <c:v>0.06</c:v>
                </c:pt>
                <c:pt idx="9572">
                  <c:v>0.03</c:v>
                </c:pt>
                <c:pt idx="9573">
                  <c:v>0.06</c:v>
                </c:pt>
                <c:pt idx="9574">
                  <c:v>0</c:v>
                </c:pt>
                <c:pt idx="9575">
                  <c:v>0.06</c:v>
                </c:pt>
                <c:pt idx="9576">
                  <c:v>0</c:v>
                </c:pt>
                <c:pt idx="9577">
                  <c:v>0.06</c:v>
                </c:pt>
                <c:pt idx="9578">
                  <c:v>0</c:v>
                </c:pt>
                <c:pt idx="9579">
                  <c:v>0.06</c:v>
                </c:pt>
                <c:pt idx="9580">
                  <c:v>0.03</c:v>
                </c:pt>
                <c:pt idx="9581">
                  <c:v>0.06</c:v>
                </c:pt>
                <c:pt idx="9582">
                  <c:v>0</c:v>
                </c:pt>
                <c:pt idx="9583">
                  <c:v>0.06</c:v>
                </c:pt>
                <c:pt idx="9584">
                  <c:v>0</c:v>
                </c:pt>
                <c:pt idx="9585">
                  <c:v>0.06</c:v>
                </c:pt>
                <c:pt idx="9586">
                  <c:v>0</c:v>
                </c:pt>
                <c:pt idx="9587">
                  <c:v>0.06</c:v>
                </c:pt>
                <c:pt idx="9588">
                  <c:v>0.03</c:v>
                </c:pt>
                <c:pt idx="9589">
                  <c:v>0.06</c:v>
                </c:pt>
                <c:pt idx="9590">
                  <c:v>0</c:v>
                </c:pt>
                <c:pt idx="9591">
                  <c:v>0.06</c:v>
                </c:pt>
                <c:pt idx="9592">
                  <c:v>0</c:v>
                </c:pt>
                <c:pt idx="9593">
                  <c:v>0.06</c:v>
                </c:pt>
                <c:pt idx="9594">
                  <c:v>0</c:v>
                </c:pt>
                <c:pt idx="9595">
                  <c:v>0.06</c:v>
                </c:pt>
                <c:pt idx="9596">
                  <c:v>0.03</c:v>
                </c:pt>
                <c:pt idx="9597">
                  <c:v>0.06</c:v>
                </c:pt>
                <c:pt idx="9598">
                  <c:v>0.03</c:v>
                </c:pt>
                <c:pt idx="9599">
                  <c:v>0.06</c:v>
                </c:pt>
                <c:pt idx="9600">
                  <c:v>0</c:v>
                </c:pt>
                <c:pt idx="9601">
                  <c:v>0.06</c:v>
                </c:pt>
                <c:pt idx="9602">
                  <c:v>0</c:v>
                </c:pt>
                <c:pt idx="9603">
                  <c:v>0.06</c:v>
                </c:pt>
                <c:pt idx="9604">
                  <c:v>0</c:v>
                </c:pt>
                <c:pt idx="9605">
                  <c:v>0.06</c:v>
                </c:pt>
                <c:pt idx="9606">
                  <c:v>0.03</c:v>
                </c:pt>
                <c:pt idx="9607">
                  <c:v>0.06</c:v>
                </c:pt>
                <c:pt idx="9608">
                  <c:v>0</c:v>
                </c:pt>
                <c:pt idx="9609">
                  <c:v>0.06</c:v>
                </c:pt>
                <c:pt idx="9610">
                  <c:v>0</c:v>
                </c:pt>
                <c:pt idx="9611">
                  <c:v>0.06</c:v>
                </c:pt>
                <c:pt idx="9612">
                  <c:v>0</c:v>
                </c:pt>
                <c:pt idx="9613">
                  <c:v>0.06</c:v>
                </c:pt>
                <c:pt idx="9614">
                  <c:v>0</c:v>
                </c:pt>
                <c:pt idx="9615">
                  <c:v>0.06</c:v>
                </c:pt>
                <c:pt idx="9616">
                  <c:v>0</c:v>
                </c:pt>
                <c:pt idx="9617">
                  <c:v>0.06</c:v>
                </c:pt>
                <c:pt idx="9618">
                  <c:v>0</c:v>
                </c:pt>
                <c:pt idx="9619">
                  <c:v>0.06</c:v>
                </c:pt>
                <c:pt idx="9620">
                  <c:v>0</c:v>
                </c:pt>
                <c:pt idx="9621">
                  <c:v>0.06</c:v>
                </c:pt>
                <c:pt idx="9622">
                  <c:v>0.03</c:v>
                </c:pt>
                <c:pt idx="9623">
                  <c:v>0.06</c:v>
                </c:pt>
                <c:pt idx="9624">
                  <c:v>0.03</c:v>
                </c:pt>
                <c:pt idx="9625">
                  <c:v>0.06</c:v>
                </c:pt>
                <c:pt idx="9626">
                  <c:v>0</c:v>
                </c:pt>
                <c:pt idx="9627">
                  <c:v>0.06</c:v>
                </c:pt>
                <c:pt idx="9628">
                  <c:v>0</c:v>
                </c:pt>
                <c:pt idx="9629">
                  <c:v>0.06</c:v>
                </c:pt>
                <c:pt idx="9630">
                  <c:v>0.03</c:v>
                </c:pt>
                <c:pt idx="9631">
                  <c:v>0.06</c:v>
                </c:pt>
                <c:pt idx="9632">
                  <c:v>0.03</c:v>
                </c:pt>
                <c:pt idx="9633">
                  <c:v>0.06</c:v>
                </c:pt>
                <c:pt idx="9634">
                  <c:v>0.03</c:v>
                </c:pt>
                <c:pt idx="9635">
                  <c:v>0.06</c:v>
                </c:pt>
                <c:pt idx="9636">
                  <c:v>0.03</c:v>
                </c:pt>
                <c:pt idx="9637">
                  <c:v>0.06</c:v>
                </c:pt>
                <c:pt idx="9638">
                  <c:v>0.03</c:v>
                </c:pt>
                <c:pt idx="9639">
                  <c:v>0.06</c:v>
                </c:pt>
                <c:pt idx="9640">
                  <c:v>0.03</c:v>
                </c:pt>
                <c:pt idx="9641">
                  <c:v>0.06</c:v>
                </c:pt>
                <c:pt idx="9642">
                  <c:v>0.03</c:v>
                </c:pt>
                <c:pt idx="9643">
                  <c:v>0.06</c:v>
                </c:pt>
                <c:pt idx="9644">
                  <c:v>0.03</c:v>
                </c:pt>
                <c:pt idx="9645">
                  <c:v>0.06</c:v>
                </c:pt>
                <c:pt idx="9646">
                  <c:v>0</c:v>
                </c:pt>
                <c:pt idx="9647">
                  <c:v>0.06</c:v>
                </c:pt>
                <c:pt idx="9648">
                  <c:v>0</c:v>
                </c:pt>
                <c:pt idx="9649">
                  <c:v>0.06</c:v>
                </c:pt>
                <c:pt idx="9650">
                  <c:v>0</c:v>
                </c:pt>
                <c:pt idx="9651">
                  <c:v>0.06</c:v>
                </c:pt>
                <c:pt idx="9652">
                  <c:v>0</c:v>
                </c:pt>
                <c:pt idx="9653">
                  <c:v>0.09</c:v>
                </c:pt>
                <c:pt idx="9654">
                  <c:v>0</c:v>
                </c:pt>
                <c:pt idx="9655">
                  <c:v>0.06</c:v>
                </c:pt>
                <c:pt idx="9656">
                  <c:v>0</c:v>
                </c:pt>
                <c:pt idx="9657">
                  <c:v>0.06</c:v>
                </c:pt>
                <c:pt idx="9658">
                  <c:v>0</c:v>
                </c:pt>
                <c:pt idx="9659">
                  <c:v>0.06</c:v>
                </c:pt>
                <c:pt idx="9660">
                  <c:v>0.03</c:v>
                </c:pt>
                <c:pt idx="9661">
                  <c:v>0.06</c:v>
                </c:pt>
                <c:pt idx="9662">
                  <c:v>0</c:v>
                </c:pt>
                <c:pt idx="9663">
                  <c:v>0.06</c:v>
                </c:pt>
                <c:pt idx="9664">
                  <c:v>0</c:v>
                </c:pt>
                <c:pt idx="9665">
                  <c:v>0.06</c:v>
                </c:pt>
                <c:pt idx="9666">
                  <c:v>0</c:v>
                </c:pt>
                <c:pt idx="9667">
                  <c:v>0.06</c:v>
                </c:pt>
                <c:pt idx="9668">
                  <c:v>0</c:v>
                </c:pt>
                <c:pt idx="9669">
                  <c:v>0.06</c:v>
                </c:pt>
                <c:pt idx="9670">
                  <c:v>0.03</c:v>
                </c:pt>
                <c:pt idx="9671">
                  <c:v>0.06</c:v>
                </c:pt>
                <c:pt idx="9672">
                  <c:v>0.03</c:v>
                </c:pt>
                <c:pt idx="9673">
                  <c:v>0.06</c:v>
                </c:pt>
                <c:pt idx="9674">
                  <c:v>0</c:v>
                </c:pt>
                <c:pt idx="9675">
                  <c:v>0.06</c:v>
                </c:pt>
                <c:pt idx="9676">
                  <c:v>0.03</c:v>
                </c:pt>
                <c:pt idx="9677">
                  <c:v>0.06</c:v>
                </c:pt>
                <c:pt idx="9678">
                  <c:v>0</c:v>
                </c:pt>
                <c:pt idx="9679">
                  <c:v>0.06</c:v>
                </c:pt>
                <c:pt idx="9680">
                  <c:v>0.03</c:v>
                </c:pt>
                <c:pt idx="9681">
                  <c:v>0.06</c:v>
                </c:pt>
                <c:pt idx="9682">
                  <c:v>0.03</c:v>
                </c:pt>
                <c:pt idx="9683">
                  <c:v>0.06</c:v>
                </c:pt>
                <c:pt idx="9684">
                  <c:v>0.03</c:v>
                </c:pt>
                <c:pt idx="9685">
                  <c:v>0.06</c:v>
                </c:pt>
                <c:pt idx="9686">
                  <c:v>0.03</c:v>
                </c:pt>
                <c:pt idx="9687">
                  <c:v>0.06</c:v>
                </c:pt>
                <c:pt idx="9688">
                  <c:v>0.03</c:v>
                </c:pt>
                <c:pt idx="9689">
                  <c:v>0.06</c:v>
                </c:pt>
                <c:pt idx="9690">
                  <c:v>0</c:v>
                </c:pt>
                <c:pt idx="9691">
                  <c:v>0.06</c:v>
                </c:pt>
                <c:pt idx="9692">
                  <c:v>0</c:v>
                </c:pt>
                <c:pt idx="9693">
                  <c:v>0.06</c:v>
                </c:pt>
                <c:pt idx="9694">
                  <c:v>0</c:v>
                </c:pt>
                <c:pt idx="9695">
                  <c:v>0.06</c:v>
                </c:pt>
                <c:pt idx="9696">
                  <c:v>0</c:v>
                </c:pt>
                <c:pt idx="9697">
                  <c:v>0.06</c:v>
                </c:pt>
                <c:pt idx="9698">
                  <c:v>0</c:v>
                </c:pt>
                <c:pt idx="9699">
                  <c:v>0.06</c:v>
                </c:pt>
                <c:pt idx="9700">
                  <c:v>0</c:v>
                </c:pt>
                <c:pt idx="9701">
                  <c:v>0.06</c:v>
                </c:pt>
                <c:pt idx="9702">
                  <c:v>0</c:v>
                </c:pt>
                <c:pt idx="9703">
                  <c:v>0.06</c:v>
                </c:pt>
                <c:pt idx="9704">
                  <c:v>0.03</c:v>
                </c:pt>
                <c:pt idx="9705">
                  <c:v>0.06</c:v>
                </c:pt>
                <c:pt idx="9706">
                  <c:v>0</c:v>
                </c:pt>
                <c:pt idx="9707">
                  <c:v>0.06</c:v>
                </c:pt>
                <c:pt idx="9708">
                  <c:v>0</c:v>
                </c:pt>
                <c:pt idx="9709">
                  <c:v>0.06</c:v>
                </c:pt>
                <c:pt idx="9710">
                  <c:v>0</c:v>
                </c:pt>
                <c:pt idx="9711">
                  <c:v>0.06</c:v>
                </c:pt>
                <c:pt idx="9712">
                  <c:v>0</c:v>
                </c:pt>
                <c:pt idx="9713">
                  <c:v>0.06</c:v>
                </c:pt>
                <c:pt idx="9714">
                  <c:v>0.03</c:v>
                </c:pt>
                <c:pt idx="9715">
                  <c:v>0.06</c:v>
                </c:pt>
                <c:pt idx="9716">
                  <c:v>0.03</c:v>
                </c:pt>
                <c:pt idx="9717">
                  <c:v>0.06</c:v>
                </c:pt>
                <c:pt idx="9718">
                  <c:v>0</c:v>
                </c:pt>
                <c:pt idx="9719">
                  <c:v>0.06</c:v>
                </c:pt>
                <c:pt idx="9720">
                  <c:v>0.03</c:v>
                </c:pt>
                <c:pt idx="9721">
                  <c:v>0.06</c:v>
                </c:pt>
                <c:pt idx="9722">
                  <c:v>0</c:v>
                </c:pt>
                <c:pt idx="9723">
                  <c:v>0.06</c:v>
                </c:pt>
                <c:pt idx="9724">
                  <c:v>0</c:v>
                </c:pt>
                <c:pt idx="9725">
                  <c:v>0.06</c:v>
                </c:pt>
                <c:pt idx="9726">
                  <c:v>0</c:v>
                </c:pt>
                <c:pt idx="9727">
                  <c:v>0.06</c:v>
                </c:pt>
                <c:pt idx="9728">
                  <c:v>0</c:v>
                </c:pt>
                <c:pt idx="9729">
                  <c:v>0.06</c:v>
                </c:pt>
                <c:pt idx="9730">
                  <c:v>0.03</c:v>
                </c:pt>
                <c:pt idx="9731">
                  <c:v>0.06</c:v>
                </c:pt>
                <c:pt idx="9732">
                  <c:v>0</c:v>
                </c:pt>
                <c:pt idx="9733">
                  <c:v>0.06</c:v>
                </c:pt>
                <c:pt idx="9734">
                  <c:v>0</c:v>
                </c:pt>
                <c:pt idx="9735">
                  <c:v>0.06</c:v>
                </c:pt>
                <c:pt idx="9736">
                  <c:v>0</c:v>
                </c:pt>
                <c:pt idx="9737">
                  <c:v>0.06</c:v>
                </c:pt>
                <c:pt idx="9738">
                  <c:v>0</c:v>
                </c:pt>
                <c:pt idx="9739">
                  <c:v>0.06</c:v>
                </c:pt>
                <c:pt idx="9740">
                  <c:v>0</c:v>
                </c:pt>
                <c:pt idx="9741">
                  <c:v>0.06</c:v>
                </c:pt>
                <c:pt idx="9742">
                  <c:v>0</c:v>
                </c:pt>
                <c:pt idx="9743">
                  <c:v>0.06</c:v>
                </c:pt>
                <c:pt idx="9744">
                  <c:v>0</c:v>
                </c:pt>
                <c:pt idx="9745">
                  <c:v>0.06</c:v>
                </c:pt>
                <c:pt idx="9746">
                  <c:v>0.03</c:v>
                </c:pt>
                <c:pt idx="9747">
                  <c:v>0.06</c:v>
                </c:pt>
                <c:pt idx="9748">
                  <c:v>0</c:v>
                </c:pt>
                <c:pt idx="9749">
                  <c:v>0.06</c:v>
                </c:pt>
                <c:pt idx="9750">
                  <c:v>0</c:v>
                </c:pt>
                <c:pt idx="9751">
                  <c:v>0.06</c:v>
                </c:pt>
                <c:pt idx="9752">
                  <c:v>0</c:v>
                </c:pt>
                <c:pt idx="9753">
                  <c:v>0.06</c:v>
                </c:pt>
                <c:pt idx="9754">
                  <c:v>0</c:v>
                </c:pt>
                <c:pt idx="9755">
                  <c:v>0.06</c:v>
                </c:pt>
                <c:pt idx="9756">
                  <c:v>0</c:v>
                </c:pt>
                <c:pt idx="9757">
                  <c:v>0.06</c:v>
                </c:pt>
                <c:pt idx="9758">
                  <c:v>0</c:v>
                </c:pt>
                <c:pt idx="9759">
                  <c:v>0.06</c:v>
                </c:pt>
                <c:pt idx="9760">
                  <c:v>0</c:v>
                </c:pt>
                <c:pt idx="9761">
                  <c:v>0.06</c:v>
                </c:pt>
                <c:pt idx="9762">
                  <c:v>0</c:v>
                </c:pt>
                <c:pt idx="9763">
                  <c:v>0.06</c:v>
                </c:pt>
                <c:pt idx="9764">
                  <c:v>0</c:v>
                </c:pt>
                <c:pt idx="9765">
                  <c:v>0.06</c:v>
                </c:pt>
                <c:pt idx="9766">
                  <c:v>0.03</c:v>
                </c:pt>
                <c:pt idx="9767">
                  <c:v>0.06</c:v>
                </c:pt>
                <c:pt idx="9768">
                  <c:v>0</c:v>
                </c:pt>
                <c:pt idx="9769">
                  <c:v>0.06</c:v>
                </c:pt>
                <c:pt idx="9770">
                  <c:v>0</c:v>
                </c:pt>
                <c:pt idx="9771">
                  <c:v>0.06</c:v>
                </c:pt>
                <c:pt idx="9772">
                  <c:v>0</c:v>
                </c:pt>
                <c:pt idx="9773">
                  <c:v>0.09</c:v>
                </c:pt>
                <c:pt idx="9774">
                  <c:v>0</c:v>
                </c:pt>
                <c:pt idx="9775">
                  <c:v>0.06</c:v>
                </c:pt>
                <c:pt idx="9776">
                  <c:v>0</c:v>
                </c:pt>
                <c:pt idx="9777">
                  <c:v>0.06</c:v>
                </c:pt>
                <c:pt idx="9778">
                  <c:v>0.03</c:v>
                </c:pt>
                <c:pt idx="9779">
                  <c:v>0.06</c:v>
                </c:pt>
                <c:pt idx="9780">
                  <c:v>0</c:v>
                </c:pt>
                <c:pt idx="9781">
                  <c:v>0.06</c:v>
                </c:pt>
                <c:pt idx="9782">
                  <c:v>0</c:v>
                </c:pt>
                <c:pt idx="9783">
                  <c:v>0.06</c:v>
                </c:pt>
                <c:pt idx="9784">
                  <c:v>0.03</c:v>
                </c:pt>
                <c:pt idx="9785">
                  <c:v>0.06</c:v>
                </c:pt>
                <c:pt idx="9786">
                  <c:v>0</c:v>
                </c:pt>
                <c:pt idx="9787">
                  <c:v>0.06</c:v>
                </c:pt>
                <c:pt idx="9788">
                  <c:v>0</c:v>
                </c:pt>
                <c:pt idx="9789">
                  <c:v>0.06</c:v>
                </c:pt>
                <c:pt idx="9790">
                  <c:v>0.03</c:v>
                </c:pt>
                <c:pt idx="9791">
                  <c:v>0.06</c:v>
                </c:pt>
                <c:pt idx="9792">
                  <c:v>0</c:v>
                </c:pt>
                <c:pt idx="9793">
                  <c:v>0.06</c:v>
                </c:pt>
                <c:pt idx="9794">
                  <c:v>0</c:v>
                </c:pt>
                <c:pt idx="9795">
                  <c:v>0.06</c:v>
                </c:pt>
                <c:pt idx="9796">
                  <c:v>0.03</c:v>
                </c:pt>
                <c:pt idx="9797">
                  <c:v>0.06</c:v>
                </c:pt>
                <c:pt idx="9798">
                  <c:v>0</c:v>
                </c:pt>
                <c:pt idx="9799">
                  <c:v>0.06</c:v>
                </c:pt>
                <c:pt idx="9800">
                  <c:v>0</c:v>
                </c:pt>
                <c:pt idx="9801">
                  <c:v>0.06</c:v>
                </c:pt>
                <c:pt idx="9802">
                  <c:v>0.03</c:v>
                </c:pt>
                <c:pt idx="9803">
                  <c:v>0.06</c:v>
                </c:pt>
                <c:pt idx="9804">
                  <c:v>0.03</c:v>
                </c:pt>
                <c:pt idx="9805">
                  <c:v>0.06</c:v>
                </c:pt>
                <c:pt idx="9806">
                  <c:v>0.03</c:v>
                </c:pt>
                <c:pt idx="9807">
                  <c:v>0.06</c:v>
                </c:pt>
                <c:pt idx="9808">
                  <c:v>0</c:v>
                </c:pt>
                <c:pt idx="9809">
                  <c:v>0.06</c:v>
                </c:pt>
                <c:pt idx="9810">
                  <c:v>0.03</c:v>
                </c:pt>
                <c:pt idx="9811">
                  <c:v>0.06</c:v>
                </c:pt>
                <c:pt idx="9812">
                  <c:v>0.03</c:v>
                </c:pt>
                <c:pt idx="9813">
                  <c:v>0.06</c:v>
                </c:pt>
                <c:pt idx="9814">
                  <c:v>0.03</c:v>
                </c:pt>
                <c:pt idx="9815">
                  <c:v>0.06</c:v>
                </c:pt>
                <c:pt idx="9816">
                  <c:v>0.03</c:v>
                </c:pt>
                <c:pt idx="9817">
                  <c:v>0.06</c:v>
                </c:pt>
                <c:pt idx="9818">
                  <c:v>0.03</c:v>
                </c:pt>
                <c:pt idx="9819">
                  <c:v>0.06</c:v>
                </c:pt>
                <c:pt idx="9820">
                  <c:v>0</c:v>
                </c:pt>
                <c:pt idx="9821">
                  <c:v>0.06</c:v>
                </c:pt>
                <c:pt idx="9822">
                  <c:v>0</c:v>
                </c:pt>
                <c:pt idx="9823">
                  <c:v>0.06</c:v>
                </c:pt>
                <c:pt idx="9824">
                  <c:v>0</c:v>
                </c:pt>
                <c:pt idx="9825">
                  <c:v>0.06</c:v>
                </c:pt>
                <c:pt idx="9826">
                  <c:v>0</c:v>
                </c:pt>
                <c:pt idx="9827">
                  <c:v>0.06</c:v>
                </c:pt>
                <c:pt idx="9828">
                  <c:v>0</c:v>
                </c:pt>
                <c:pt idx="9829">
                  <c:v>0.06</c:v>
                </c:pt>
                <c:pt idx="9830">
                  <c:v>0</c:v>
                </c:pt>
                <c:pt idx="9831">
                  <c:v>0.06</c:v>
                </c:pt>
                <c:pt idx="9832">
                  <c:v>0</c:v>
                </c:pt>
                <c:pt idx="9833">
                  <c:v>0.06</c:v>
                </c:pt>
                <c:pt idx="9834">
                  <c:v>0.03</c:v>
                </c:pt>
                <c:pt idx="9835">
                  <c:v>0.06</c:v>
                </c:pt>
                <c:pt idx="9836">
                  <c:v>0</c:v>
                </c:pt>
                <c:pt idx="9837">
                  <c:v>0.06</c:v>
                </c:pt>
                <c:pt idx="9838">
                  <c:v>0</c:v>
                </c:pt>
                <c:pt idx="9839">
                  <c:v>0.06</c:v>
                </c:pt>
                <c:pt idx="9840">
                  <c:v>0.03</c:v>
                </c:pt>
                <c:pt idx="9841">
                  <c:v>0.06</c:v>
                </c:pt>
                <c:pt idx="9842">
                  <c:v>0</c:v>
                </c:pt>
                <c:pt idx="9843">
                  <c:v>0.06</c:v>
                </c:pt>
                <c:pt idx="9844">
                  <c:v>0</c:v>
                </c:pt>
                <c:pt idx="9845">
                  <c:v>0.06</c:v>
                </c:pt>
                <c:pt idx="9846">
                  <c:v>0.03</c:v>
                </c:pt>
                <c:pt idx="9847">
                  <c:v>0.06</c:v>
                </c:pt>
                <c:pt idx="9848">
                  <c:v>0</c:v>
                </c:pt>
                <c:pt idx="9849">
                  <c:v>0.06</c:v>
                </c:pt>
                <c:pt idx="9850">
                  <c:v>0</c:v>
                </c:pt>
                <c:pt idx="9851">
                  <c:v>0.06</c:v>
                </c:pt>
                <c:pt idx="9852">
                  <c:v>0</c:v>
                </c:pt>
                <c:pt idx="9853">
                  <c:v>0.06</c:v>
                </c:pt>
                <c:pt idx="9854">
                  <c:v>0</c:v>
                </c:pt>
                <c:pt idx="9855">
                  <c:v>0.06</c:v>
                </c:pt>
                <c:pt idx="9856">
                  <c:v>0</c:v>
                </c:pt>
                <c:pt idx="9857">
                  <c:v>0.06</c:v>
                </c:pt>
                <c:pt idx="9858">
                  <c:v>0</c:v>
                </c:pt>
                <c:pt idx="9859">
                  <c:v>0.06</c:v>
                </c:pt>
                <c:pt idx="9860">
                  <c:v>0</c:v>
                </c:pt>
                <c:pt idx="9861">
                  <c:v>0.06</c:v>
                </c:pt>
                <c:pt idx="9862">
                  <c:v>0.03</c:v>
                </c:pt>
                <c:pt idx="9863">
                  <c:v>0.06</c:v>
                </c:pt>
                <c:pt idx="9864">
                  <c:v>0</c:v>
                </c:pt>
                <c:pt idx="9865">
                  <c:v>0.06</c:v>
                </c:pt>
                <c:pt idx="9866">
                  <c:v>0.03</c:v>
                </c:pt>
                <c:pt idx="9867">
                  <c:v>0.06</c:v>
                </c:pt>
                <c:pt idx="9868">
                  <c:v>0.03</c:v>
                </c:pt>
                <c:pt idx="9869">
                  <c:v>0.06</c:v>
                </c:pt>
                <c:pt idx="9870">
                  <c:v>0</c:v>
                </c:pt>
                <c:pt idx="9871">
                  <c:v>0.06</c:v>
                </c:pt>
                <c:pt idx="9872">
                  <c:v>0.03</c:v>
                </c:pt>
                <c:pt idx="9873">
                  <c:v>0.06</c:v>
                </c:pt>
                <c:pt idx="9874">
                  <c:v>0.03</c:v>
                </c:pt>
                <c:pt idx="9875">
                  <c:v>0.06</c:v>
                </c:pt>
                <c:pt idx="9876">
                  <c:v>0.03</c:v>
                </c:pt>
                <c:pt idx="9877">
                  <c:v>0.06</c:v>
                </c:pt>
                <c:pt idx="9878">
                  <c:v>0</c:v>
                </c:pt>
                <c:pt idx="9879">
                  <c:v>0.06</c:v>
                </c:pt>
                <c:pt idx="9880">
                  <c:v>0.03</c:v>
                </c:pt>
                <c:pt idx="9881">
                  <c:v>0.06</c:v>
                </c:pt>
                <c:pt idx="9882">
                  <c:v>0</c:v>
                </c:pt>
                <c:pt idx="9883">
                  <c:v>0.06</c:v>
                </c:pt>
                <c:pt idx="9884">
                  <c:v>0</c:v>
                </c:pt>
                <c:pt idx="9885">
                  <c:v>0.06</c:v>
                </c:pt>
                <c:pt idx="9886">
                  <c:v>0</c:v>
                </c:pt>
                <c:pt idx="9887">
                  <c:v>0.06</c:v>
                </c:pt>
                <c:pt idx="9888">
                  <c:v>0.03</c:v>
                </c:pt>
                <c:pt idx="9889">
                  <c:v>0.06</c:v>
                </c:pt>
                <c:pt idx="9890">
                  <c:v>0.03</c:v>
                </c:pt>
                <c:pt idx="9891">
                  <c:v>0.06</c:v>
                </c:pt>
                <c:pt idx="9892">
                  <c:v>0.03</c:v>
                </c:pt>
                <c:pt idx="9893">
                  <c:v>0.09</c:v>
                </c:pt>
                <c:pt idx="9894">
                  <c:v>0.03</c:v>
                </c:pt>
                <c:pt idx="9895">
                  <c:v>0.06</c:v>
                </c:pt>
                <c:pt idx="9896">
                  <c:v>0.03</c:v>
                </c:pt>
                <c:pt idx="9897">
                  <c:v>0.06</c:v>
                </c:pt>
                <c:pt idx="9898">
                  <c:v>0.03</c:v>
                </c:pt>
                <c:pt idx="9899">
                  <c:v>0.06</c:v>
                </c:pt>
                <c:pt idx="9900">
                  <c:v>0.03</c:v>
                </c:pt>
                <c:pt idx="9901">
                  <c:v>0.06</c:v>
                </c:pt>
                <c:pt idx="9902">
                  <c:v>0</c:v>
                </c:pt>
                <c:pt idx="9903">
                  <c:v>0.06</c:v>
                </c:pt>
                <c:pt idx="9904">
                  <c:v>0</c:v>
                </c:pt>
                <c:pt idx="9905">
                  <c:v>0.06</c:v>
                </c:pt>
                <c:pt idx="9906">
                  <c:v>0.03</c:v>
                </c:pt>
                <c:pt idx="9907">
                  <c:v>0.06</c:v>
                </c:pt>
                <c:pt idx="9908">
                  <c:v>0</c:v>
                </c:pt>
                <c:pt idx="9909">
                  <c:v>0.06</c:v>
                </c:pt>
                <c:pt idx="9910">
                  <c:v>0</c:v>
                </c:pt>
                <c:pt idx="9911">
                  <c:v>0.06</c:v>
                </c:pt>
                <c:pt idx="9912">
                  <c:v>0.03</c:v>
                </c:pt>
                <c:pt idx="9913">
                  <c:v>0.06</c:v>
                </c:pt>
                <c:pt idx="9914">
                  <c:v>0</c:v>
                </c:pt>
                <c:pt idx="9915">
                  <c:v>0.06</c:v>
                </c:pt>
                <c:pt idx="9916">
                  <c:v>0</c:v>
                </c:pt>
                <c:pt idx="9917">
                  <c:v>0.06</c:v>
                </c:pt>
                <c:pt idx="9918">
                  <c:v>0.03</c:v>
                </c:pt>
                <c:pt idx="9919">
                  <c:v>0.06</c:v>
                </c:pt>
                <c:pt idx="9920">
                  <c:v>0</c:v>
                </c:pt>
                <c:pt idx="9921">
                  <c:v>0.06</c:v>
                </c:pt>
                <c:pt idx="9922">
                  <c:v>0.03</c:v>
                </c:pt>
                <c:pt idx="9923">
                  <c:v>0.06</c:v>
                </c:pt>
                <c:pt idx="9924">
                  <c:v>0</c:v>
                </c:pt>
                <c:pt idx="9925">
                  <c:v>0.06</c:v>
                </c:pt>
                <c:pt idx="9926">
                  <c:v>0.03</c:v>
                </c:pt>
                <c:pt idx="9927">
                  <c:v>0.06</c:v>
                </c:pt>
                <c:pt idx="9928">
                  <c:v>0</c:v>
                </c:pt>
                <c:pt idx="9929">
                  <c:v>0.06</c:v>
                </c:pt>
                <c:pt idx="9930">
                  <c:v>0</c:v>
                </c:pt>
                <c:pt idx="9931">
                  <c:v>0.06</c:v>
                </c:pt>
                <c:pt idx="9932">
                  <c:v>0.03</c:v>
                </c:pt>
                <c:pt idx="9933">
                  <c:v>0.06</c:v>
                </c:pt>
                <c:pt idx="9934">
                  <c:v>0</c:v>
                </c:pt>
                <c:pt idx="9935">
                  <c:v>0.06</c:v>
                </c:pt>
                <c:pt idx="9936">
                  <c:v>0.03</c:v>
                </c:pt>
                <c:pt idx="9937">
                  <c:v>0.06</c:v>
                </c:pt>
                <c:pt idx="9938">
                  <c:v>0</c:v>
                </c:pt>
                <c:pt idx="9939">
                  <c:v>0.06</c:v>
                </c:pt>
                <c:pt idx="9940">
                  <c:v>0.03</c:v>
                </c:pt>
                <c:pt idx="9941">
                  <c:v>0.06</c:v>
                </c:pt>
                <c:pt idx="9942">
                  <c:v>0.03</c:v>
                </c:pt>
                <c:pt idx="9943">
                  <c:v>0.06</c:v>
                </c:pt>
                <c:pt idx="9944">
                  <c:v>0.03</c:v>
                </c:pt>
                <c:pt idx="9945">
                  <c:v>0.06</c:v>
                </c:pt>
                <c:pt idx="9946">
                  <c:v>0</c:v>
                </c:pt>
                <c:pt idx="9947">
                  <c:v>0.06</c:v>
                </c:pt>
                <c:pt idx="9948">
                  <c:v>0.03</c:v>
                </c:pt>
                <c:pt idx="9949">
                  <c:v>0.06</c:v>
                </c:pt>
                <c:pt idx="9950">
                  <c:v>0</c:v>
                </c:pt>
                <c:pt idx="9951">
                  <c:v>0.06</c:v>
                </c:pt>
                <c:pt idx="9952">
                  <c:v>0</c:v>
                </c:pt>
                <c:pt idx="9953">
                  <c:v>0.06</c:v>
                </c:pt>
                <c:pt idx="9954">
                  <c:v>0.03</c:v>
                </c:pt>
                <c:pt idx="9955">
                  <c:v>0.06</c:v>
                </c:pt>
                <c:pt idx="9956">
                  <c:v>0</c:v>
                </c:pt>
                <c:pt idx="9957">
                  <c:v>0.06</c:v>
                </c:pt>
                <c:pt idx="9958">
                  <c:v>0</c:v>
                </c:pt>
                <c:pt idx="9959">
                  <c:v>0.06</c:v>
                </c:pt>
                <c:pt idx="9960">
                  <c:v>0.03</c:v>
                </c:pt>
                <c:pt idx="9961">
                  <c:v>0.06</c:v>
                </c:pt>
                <c:pt idx="9962">
                  <c:v>0</c:v>
                </c:pt>
                <c:pt idx="9963">
                  <c:v>0.06</c:v>
                </c:pt>
                <c:pt idx="9964">
                  <c:v>0.03</c:v>
                </c:pt>
                <c:pt idx="9965">
                  <c:v>0.06</c:v>
                </c:pt>
                <c:pt idx="9966">
                  <c:v>0.03</c:v>
                </c:pt>
                <c:pt idx="9967">
                  <c:v>0.06</c:v>
                </c:pt>
                <c:pt idx="9968">
                  <c:v>0</c:v>
                </c:pt>
                <c:pt idx="9969">
                  <c:v>0.06</c:v>
                </c:pt>
                <c:pt idx="9970">
                  <c:v>0.03</c:v>
                </c:pt>
                <c:pt idx="9971">
                  <c:v>0.06</c:v>
                </c:pt>
                <c:pt idx="9972">
                  <c:v>0</c:v>
                </c:pt>
                <c:pt idx="9973">
                  <c:v>0.06</c:v>
                </c:pt>
                <c:pt idx="9974">
                  <c:v>0.03</c:v>
                </c:pt>
                <c:pt idx="9975">
                  <c:v>0.06</c:v>
                </c:pt>
                <c:pt idx="9976">
                  <c:v>0</c:v>
                </c:pt>
                <c:pt idx="9977">
                  <c:v>0.06</c:v>
                </c:pt>
                <c:pt idx="9978">
                  <c:v>0.03</c:v>
                </c:pt>
                <c:pt idx="9979">
                  <c:v>0.06</c:v>
                </c:pt>
                <c:pt idx="9980">
                  <c:v>0</c:v>
                </c:pt>
                <c:pt idx="9981">
                  <c:v>0.06</c:v>
                </c:pt>
                <c:pt idx="9982">
                  <c:v>0.03</c:v>
                </c:pt>
                <c:pt idx="9983">
                  <c:v>0.06</c:v>
                </c:pt>
                <c:pt idx="9984">
                  <c:v>0.03</c:v>
                </c:pt>
                <c:pt idx="9985">
                  <c:v>0.06</c:v>
                </c:pt>
                <c:pt idx="9986">
                  <c:v>0</c:v>
                </c:pt>
                <c:pt idx="9987">
                  <c:v>0.06</c:v>
                </c:pt>
                <c:pt idx="9988">
                  <c:v>0</c:v>
                </c:pt>
                <c:pt idx="9989">
                  <c:v>0.06</c:v>
                </c:pt>
                <c:pt idx="9990">
                  <c:v>0</c:v>
                </c:pt>
                <c:pt idx="9991">
                  <c:v>0.06</c:v>
                </c:pt>
                <c:pt idx="9992">
                  <c:v>0</c:v>
                </c:pt>
                <c:pt idx="9993">
                  <c:v>0.06</c:v>
                </c:pt>
                <c:pt idx="9994">
                  <c:v>0.03</c:v>
                </c:pt>
                <c:pt idx="9995">
                  <c:v>0.06</c:v>
                </c:pt>
                <c:pt idx="9996">
                  <c:v>0.03</c:v>
                </c:pt>
                <c:pt idx="9997">
                  <c:v>0.06</c:v>
                </c:pt>
                <c:pt idx="9998">
                  <c:v>0</c:v>
                </c:pt>
                <c:pt idx="9999">
                  <c:v>0.06</c:v>
                </c:pt>
                <c:pt idx="10000">
                  <c:v>0</c:v>
                </c:pt>
                <c:pt idx="10001">
                  <c:v>0.06</c:v>
                </c:pt>
                <c:pt idx="10002">
                  <c:v>0.03</c:v>
                </c:pt>
                <c:pt idx="10003">
                  <c:v>0.06</c:v>
                </c:pt>
                <c:pt idx="10004">
                  <c:v>0.03</c:v>
                </c:pt>
                <c:pt idx="10005">
                  <c:v>0.06</c:v>
                </c:pt>
                <c:pt idx="10006">
                  <c:v>0</c:v>
                </c:pt>
                <c:pt idx="10007">
                  <c:v>0.06</c:v>
                </c:pt>
                <c:pt idx="10008">
                  <c:v>0</c:v>
                </c:pt>
                <c:pt idx="10009">
                  <c:v>0.06</c:v>
                </c:pt>
                <c:pt idx="10010">
                  <c:v>0.03</c:v>
                </c:pt>
                <c:pt idx="10011">
                  <c:v>0.06</c:v>
                </c:pt>
                <c:pt idx="10012">
                  <c:v>0.03</c:v>
                </c:pt>
                <c:pt idx="10013">
                  <c:v>0.09</c:v>
                </c:pt>
                <c:pt idx="10014">
                  <c:v>0</c:v>
                </c:pt>
                <c:pt idx="10015">
                  <c:v>0.06</c:v>
                </c:pt>
                <c:pt idx="10016">
                  <c:v>0</c:v>
                </c:pt>
                <c:pt idx="10017">
                  <c:v>0.06</c:v>
                </c:pt>
                <c:pt idx="10018">
                  <c:v>0</c:v>
                </c:pt>
                <c:pt idx="10019">
                  <c:v>0.06</c:v>
                </c:pt>
                <c:pt idx="10020">
                  <c:v>0.03</c:v>
                </c:pt>
                <c:pt idx="10021">
                  <c:v>0.06</c:v>
                </c:pt>
                <c:pt idx="10022">
                  <c:v>0</c:v>
                </c:pt>
                <c:pt idx="10023">
                  <c:v>0.06</c:v>
                </c:pt>
                <c:pt idx="10024">
                  <c:v>0</c:v>
                </c:pt>
                <c:pt idx="10025">
                  <c:v>0.06</c:v>
                </c:pt>
                <c:pt idx="10026">
                  <c:v>0</c:v>
                </c:pt>
                <c:pt idx="10027">
                  <c:v>0.06</c:v>
                </c:pt>
                <c:pt idx="10028">
                  <c:v>0.03</c:v>
                </c:pt>
                <c:pt idx="10029">
                  <c:v>0.06</c:v>
                </c:pt>
                <c:pt idx="10030">
                  <c:v>0.03</c:v>
                </c:pt>
                <c:pt idx="10031">
                  <c:v>0.06</c:v>
                </c:pt>
                <c:pt idx="10032">
                  <c:v>0.03</c:v>
                </c:pt>
                <c:pt idx="10033">
                  <c:v>0.06</c:v>
                </c:pt>
                <c:pt idx="10034">
                  <c:v>0.03</c:v>
                </c:pt>
                <c:pt idx="10035">
                  <c:v>0.06</c:v>
                </c:pt>
                <c:pt idx="10036">
                  <c:v>0</c:v>
                </c:pt>
                <c:pt idx="10037">
                  <c:v>0.06</c:v>
                </c:pt>
                <c:pt idx="10038">
                  <c:v>0</c:v>
                </c:pt>
                <c:pt idx="10039">
                  <c:v>0.06</c:v>
                </c:pt>
                <c:pt idx="10040">
                  <c:v>0.03</c:v>
                </c:pt>
                <c:pt idx="10041">
                  <c:v>0.06</c:v>
                </c:pt>
                <c:pt idx="10042">
                  <c:v>0.03</c:v>
                </c:pt>
                <c:pt idx="10043">
                  <c:v>0.06</c:v>
                </c:pt>
                <c:pt idx="10044">
                  <c:v>0</c:v>
                </c:pt>
                <c:pt idx="10045">
                  <c:v>0.06</c:v>
                </c:pt>
                <c:pt idx="10046">
                  <c:v>0.03</c:v>
                </c:pt>
                <c:pt idx="10047">
                  <c:v>0.06</c:v>
                </c:pt>
                <c:pt idx="10048">
                  <c:v>0.03</c:v>
                </c:pt>
                <c:pt idx="10049">
                  <c:v>0.06</c:v>
                </c:pt>
                <c:pt idx="10050">
                  <c:v>0</c:v>
                </c:pt>
                <c:pt idx="10051">
                  <c:v>0.06</c:v>
                </c:pt>
                <c:pt idx="10052">
                  <c:v>0.03</c:v>
                </c:pt>
                <c:pt idx="10053">
                  <c:v>0.06</c:v>
                </c:pt>
                <c:pt idx="10054">
                  <c:v>0.03</c:v>
                </c:pt>
                <c:pt idx="10055">
                  <c:v>0.06</c:v>
                </c:pt>
                <c:pt idx="10056">
                  <c:v>0</c:v>
                </c:pt>
                <c:pt idx="10057">
                  <c:v>0.06</c:v>
                </c:pt>
                <c:pt idx="10058">
                  <c:v>0</c:v>
                </c:pt>
                <c:pt idx="10059">
                  <c:v>0.06</c:v>
                </c:pt>
                <c:pt idx="10060">
                  <c:v>0</c:v>
                </c:pt>
                <c:pt idx="10061">
                  <c:v>0.06</c:v>
                </c:pt>
                <c:pt idx="10062">
                  <c:v>0</c:v>
                </c:pt>
                <c:pt idx="10063">
                  <c:v>0.06</c:v>
                </c:pt>
                <c:pt idx="10064">
                  <c:v>0</c:v>
                </c:pt>
                <c:pt idx="10065">
                  <c:v>0.06</c:v>
                </c:pt>
                <c:pt idx="10066">
                  <c:v>0.03</c:v>
                </c:pt>
                <c:pt idx="10067">
                  <c:v>0.06</c:v>
                </c:pt>
                <c:pt idx="10068">
                  <c:v>0.03</c:v>
                </c:pt>
                <c:pt idx="10069">
                  <c:v>0.06</c:v>
                </c:pt>
                <c:pt idx="10070">
                  <c:v>0.03</c:v>
                </c:pt>
                <c:pt idx="10071">
                  <c:v>0.06</c:v>
                </c:pt>
                <c:pt idx="10072">
                  <c:v>0</c:v>
                </c:pt>
                <c:pt idx="10073">
                  <c:v>0.06</c:v>
                </c:pt>
                <c:pt idx="10074">
                  <c:v>0.03</c:v>
                </c:pt>
                <c:pt idx="10075">
                  <c:v>0.06</c:v>
                </c:pt>
                <c:pt idx="10076">
                  <c:v>0</c:v>
                </c:pt>
                <c:pt idx="10077">
                  <c:v>0.06</c:v>
                </c:pt>
                <c:pt idx="10078">
                  <c:v>0.03</c:v>
                </c:pt>
                <c:pt idx="10079">
                  <c:v>0.06</c:v>
                </c:pt>
                <c:pt idx="10080">
                  <c:v>0.03</c:v>
                </c:pt>
                <c:pt idx="10081">
                  <c:v>0.06</c:v>
                </c:pt>
                <c:pt idx="10082">
                  <c:v>0</c:v>
                </c:pt>
                <c:pt idx="10083">
                  <c:v>0.06</c:v>
                </c:pt>
                <c:pt idx="10084">
                  <c:v>0.03</c:v>
                </c:pt>
                <c:pt idx="10085">
                  <c:v>0.06</c:v>
                </c:pt>
                <c:pt idx="10086">
                  <c:v>0.03</c:v>
                </c:pt>
                <c:pt idx="10087">
                  <c:v>0.06</c:v>
                </c:pt>
                <c:pt idx="10088">
                  <c:v>0.03</c:v>
                </c:pt>
                <c:pt idx="10089">
                  <c:v>0.06</c:v>
                </c:pt>
                <c:pt idx="10090">
                  <c:v>0</c:v>
                </c:pt>
                <c:pt idx="10091">
                  <c:v>0.06</c:v>
                </c:pt>
                <c:pt idx="10092">
                  <c:v>0</c:v>
                </c:pt>
                <c:pt idx="10093">
                  <c:v>0.06</c:v>
                </c:pt>
                <c:pt idx="10094">
                  <c:v>0</c:v>
                </c:pt>
                <c:pt idx="10095">
                  <c:v>0.06</c:v>
                </c:pt>
                <c:pt idx="10096">
                  <c:v>0</c:v>
                </c:pt>
                <c:pt idx="10097">
                  <c:v>0.06</c:v>
                </c:pt>
                <c:pt idx="10098">
                  <c:v>0</c:v>
                </c:pt>
                <c:pt idx="10099">
                  <c:v>0.06</c:v>
                </c:pt>
                <c:pt idx="10100">
                  <c:v>0.03</c:v>
                </c:pt>
                <c:pt idx="10101">
                  <c:v>0.06</c:v>
                </c:pt>
                <c:pt idx="10102">
                  <c:v>0.03</c:v>
                </c:pt>
                <c:pt idx="10103">
                  <c:v>0.06</c:v>
                </c:pt>
                <c:pt idx="10104">
                  <c:v>0.03</c:v>
                </c:pt>
                <c:pt idx="10105">
                  <c:v>0.06</c:v>
                </c:pt>
                <c:pt idx="10106">
                  <c:v>0</c:v>
                </c:pt>
                <c:pt idx="10107">
                  <c:v>0.06</c:v>
                </c:pt>
                <c:pt idx="10108">
                  <c:v>0</c:v>
                </c:pt>
                <c:pt idx="10109">
                  <c:v>0.06</c:v>
                </c:pt>
                <c:pt idx="10110">
                  <c:v>0.03</c:v>
                </c:pt>
                <c:pt idx="10111">
                  <c:v>0.06</c:v>
                </c:pt>
                <c:pt idx="10112">
                  <c:v>0.03</c:v>
                </c:pt>
                <c:pt idx="10113">
                  <c:v>0.06</c:v>
                </c:pt>
                <c:pt idx="10114">
                  <c:v>0</c:v>
                </c:pt>
                <c:pt idx="10115">
                  <c:v>0.06</c:v>
                </c:pt>
                <c:pt idx="10116">
                  <c:v>0.03</c:v>
                </c:pt>
                <c:pt idx="10117">
                  <c:v>0.06</c:v>
                </c:pt>
                <c:pt idx="10118">
                  <c:v>0.03</c:v>
                </c:pt>
                <c:pt idx="10119">
                  <c:v>0.06</c:v>
                </c:pt>
                <c:pt idx="10120">
                  <c:v>0.03</c:v>
                </c:pt>
                <c:pt idx="10121">
                  <c:v>0.06</c:v>
                </c:pt>
                <c:pt idx="10122">
                  <c:v>0.03</c:v>
                </c:pt>
                <c:pt idx="10123">
                  <c:v>0.06</c:v>
                </c:pt>
                <c:pt idx="10124">
                  <c:v>0.03</c:v>
                </c:pt>
                <c:pt idx="10125">
                  <c:v>0.06</c:v>
                </c:pt>
                <c:pt idx="10126">
                  <c:v>0.03</c:v>
                </c:pt>
                <c:pt idx="10127">
                  <c:v>0.06</c:v>
                </c:pt>
                <c:pt idx="10128">
                  <c:v>0</c:v>
                </c:pt>
                <c:pt idx="10129">
                  <c:v>0.06</c:v>
                </c:pt>
                <c:pt idx="10130">
                  <c:v>0</c:v>
                </c:pt>
                <c:pt idx="10131">
                  <c:v>0.06</c:v>
                </c:pt>
                <c:pt idx="10132">
                  <c:v>0</c:v>
                </c:pt>
                <c:pt idx="10133">
                  <c:v>0.09</c:v>
                </c:pt>
                <c:pt idx="10134">
                  <c:v>0.03</c:v>
                </c:pt>
                <c:pt idx="10135">
                  <c:v>0.06</c:v>
                </c:pt>
                <c:pt idx="10136">
                  <c:v>0</c:v>
                </c:pt>
                <c:pt idx="10137">
                  <c:v>0.06</c:v>
                </c:pt>
                <c:pt idx="10138">
                  <c:v>0</c:v>
                </c:pt>
                <c:pt idx="10139">
                  <c:v>0.06</c:v>
                </c:pt>
                <c:pt idx="10140">
                  <c:v>0</c:v>
                </c:pt>
                <c:pt idx="10141">
                  <c:v>0.06</c:v>
                </c:pt>
                <c:pt idx="10142">
                  <c:v>0</c:v>
                </c:pt>
                <c:pt idx="10143">
                  <c:v>0.06</c:v>
                </c:pt>
                <c:pt idx="10144">
                  <c:v>0.03</c:v>
                </c:pt>
                <c:pt idx="10145">
                  <c:v>0.06</c:v>
                </c:pt>
                <c:pt idx="10146">
                  <c:v>0</c:v>
                </c:pt>
                <c:pt idx="10147">
                  <c:v>0.06</c:v>
                </c:pt>
                <c:pt idx="10148">
                  <c:v>0</c:v>
                </c:pt>
                <c:pt idx="10149">
                  <c:v>0.06</c:v>
                </c:pt>
                <c:pt idx="10150">
                  <c:v>0</c:v>
                </c:pt>
                <c:pt idx="10151">
                  <c:v>0.06</c:v>
                </c:pt>
                <c:pt idx="10152">
                  <c:v>0.03</c:v>
                </c:pt>
                <c:pt idx="10153">
                  <c:v>0.06</c:v>
                </c:pt>
                <c:pt idx="10154">
                  <c:v>0</c:v>
                </c:pt>
                <c:pt idx="10155">
                  <c:v>0.06</c:v>
                </c:pt>
                <c:pt idx="10156">
                  <c:v>0</c:v>
                </c:pt>
                <c:pt idx="10157">
                  <c:v>0.06</c:v>
                </c:pt>
                <c:pt idx="10158">
                  <c:v>0.03</c:v>
                </c:pt>
                <c:pt idx="10159">
                  <c:v>0.06</c:v>
                </c:pt>
                <c:pt idx="10160">
                  <c:v>0</c:v>
                </c:pt>
                <c:pt idx="10161">
                  <c:v>0.06</c:v>
                </c:pt>
                <c:pt idx="10162">
                  <c:v>0.03</c:v>
                </c:pt>
                <c:pt idx="10163">
                  <c:v>0.06</c:v>
                </c:pt>
                <c:pt idx="10164">
                  <c:v>0</c:v>
                </c:pt>
                <c:pt idx="10165">
                  <c:v>0.06</c:v>
                </c:pt>
                <c:pt idx="10166">
                  <c:v>0.03</c:v>
                </c:pt>
                <c:pt idx="10167">
                  <c:v>0.06</c:v>
                </c:pt>
                <c:pt idx="10168">
                  <c:v>0</c:v>
                </c:pt>
                <c:pt idx="10169">
                  <c:v>0.06</c:v>
                </c:pt>
                <c:pt idx="10170">
                  <c:v>0</c:v>
                </c:pt>
                <c:pt idx="10171">
                  <c:v>0.06</c:v>
                </c:pt>
                <c:pt idx="10172">
                  <c:v>0.03</c:v>
                </c:pt>
                <c:pt idx="10173">
                  <c:v>0.06</c:v>
                </c:pt>
                <c:pt idx="10174">
                  <c:v>0.03</c:v>
                </c:pt>
                <c:pt idx="10175">
                  <c:v>0.06</c:v>
                </c:pt>
                <c:pt idx="10176">
                  <c:v>0.03</c:v>
                </c:pt>
                <c:pt idx="10177">
                  <c:v>0.06</c:v>
                </c:pt>
                <c:pt idx="10178">
                  <c:v>0</c:v>
                </c:pt>
                <c:pt idx="10179">
                  <c:v>0.06</c:v>
                </c:pt>
                <c:pt idx="10180">
                  <c:v>0.03</c:v>
                </c:pt>
                <c:pt idx="10181">
                  <c:v>0.06</c:v>
                </c:pt>
                <c:pt idx="10182">
                  <c:v>0.03</c:v>
                </c:pt>
                <c:pt idx="10183">
                  <c:v>0.06</c:v>
                </c:pt>
                <c:pt idx="10184">
                  <c:v>0</c:v>
                </c:pt>
                <c:pt idx="10185">
                  <c:v>0.06</c:v>
                </c:pt>
                <c:pt idx="10186">
                  <c:v>0.03</c:v>
                </c:pt>
                <c:pt idx="10187">
                  <c:v>0.06</c:v>
                </c:pt>
                <c:pt idx="10188">
                  <c:v>0</c:v>
                </c:pt>
                <c:pt idx="10189">
                  <c:v>0.06</c:v>
                </c:pt>
                <c:pt idx="10190">
                  <c:v>0.03</c:v>
                </c:pt>
                <c:pt idx="10191">
                  <c:v>0.06</c:v>
                </c:pt>
                <c:pt idx="10192">
                  <c:v>0.03</c:v>
                </c:pt>
                <c:pt idx="10193">
                  <c:v>0.06</c:v>
                </c:pt>
                <c:pt idx="10194">
                  <c:v>0.03</c:v>
                </c:pt>
                <c:pt idx="10195">
                  <c:v>0.06</c:v>
                </c:pt>
                <c:pt idx="10196">
                  <c:v>0.03</c:v>
                </c:pt>
                <c:pt idx="10197">
                  <c:v>0.06</c:v>
                </c:pt>
                <c:pt idx="10198">
                  <c:v>0.03</c:v>
                </c:pt>
                <c:pt idx="10199">
                  <c:v>0.06</c:v>
                </c:pt>
                <c:pt idx="10200">
                  <c:v>0.03</c:v>
                </c:pt>
                <c:pt idx="10201">
                  <c:v>0.06</c:v>
                </c:pt>
                <c:pt idx="10202">
                  <c:v>0.03</c:v>
                </c:pt>
                <c:pt idx="10203">
                  <c:v>0.06</c:v>
                </c:pt>
                <c:pt idx="10204">
                  <c:v>0.03</c:v>
                </c:pt>
                <c:pt idx="10205">
                  <c:v>0.06</c:v>
                </c:pt>
                <c:pt idx="10206">
                  <c:v>0.03</c:v>
                </c:pt>
                <c:pt idx="10207">
                  <c:v>0.06</c:v>
                </c:pt>
                <c:pt idx="10208">
                  <c:v>0</c:v>
                </c:pt>
                <c:pt idx="10209">
                  <c:v>0.06</c:v>
                </c:pt>
                <c:pt idx="10210">
                  <c:v>0.03</c:v>
                </c:pt>
                <c:pt idx="10211">
                  <c:v>0.06</c:v>
                </c:pt>
                <c:pt idx="10212">
                  <c:v>0</c:v>
                </c:pt>
                <c:pt idx="10213">
                  <c:v>0.06</c:v>
                </c:pt>
                <c:pt idx="10214">
                  <c:v>0.03</c:v>
                </c:pt>
                <c:pt idx="10215">
                  <c:v>0.06</c:v>
                </c:pt>
                <c:pt idx="10216">
                  <c:v>0</c:v>
                </c:pt>
                <c:pt idx="10217">
                  <c:v>0.06</c:v>
                </c:pt>
                <c:pt idx="10218">
                  <c:v>0.03</c:v>
                </c:pt>
                <c:pt idx="10219">
                  <c:v>0.06</c:v>
                </c:pt>
                <c:pt idx="10220">
                  <c:v>0</c:v>
                </c:pt>
                <c:pt idx="10221">
                  <c:v>0.06</c:v>
                </c:pt>
                <c:pt idx="10222">
                  <c:v>0.03</c:v>
                </c:pt>
                <c:pt idx="10223">
                  <c:v>0.06</c:v>
                </c:pt>
                <c:pt idx="10224">
                  <c:v>0.03</c:v>
                </c:pt>
                <c:pt idx="10225">
                  <c:v>0.06</c:v>
                </c:pt>
                <c:pt idx="10226">
                  <c:v>0</c:v>
                </c:pt>
                <c:pt idx="10227">
                  <c:v>0.06</c:v>
                </c:pt>
                <c:pt idx="10228">
                  <c:v>0</c:v>
                </c:pt>
                <c:pt idx="10229">
                  <c:v>0.06</c:v>
                </c:pt>
                <c:pt idx="10230">
                  <c:v>0</c:v>
                </c:pt>
                <c:pt idx="10231">
                  <c:v>0.06</c:v>
                </c:pt>
                <c:pt idx="10232">
                  <c:v>0</c:v>
                </c:pt>
                <c:pt idx="10233">
                  <c:v>0.06</c:v>
                </c:pt>
                <c:pt idx="10234">
                  <c:v>0.03</c:v>
                </c:pt>
                <c:pt idx="10235">
                  <c:v>0.06</c:v>
                </c:pt>
                <c:pt idx="10236">
                  <c:v>0</c:v>
                </c:pt>
                <c:pt idx="10237">
                  <c:v>0.06</c:v>
                </c:pt>
                <c:pt idx="10238">
                  <c:v>0.03</c:v>
                </c:pt>
                <c:pt idx="10239">
                  <c:v>0.06</c:v>
                </c:pt>
                <c:pt idx="10240">
                  <c:v>0.03</c:v>
                </c:pt>
                <c:pt idx="10241">
                  <c:v>0.06</c:v>
                </c:pt>
                <c:pt idx="10242">
                  <c:v>0.03</c:v>
                </c:pt>
                <c:pt idx="10243">
                  <c:v>0.06</c:v>
                </c:pt>
                <c:pt idx="10244">
                  <c:v>0</c:v>
                </c:pt>
                <c:pt idx="10245">
                  <c:v>0.06</c:v>
                </c:pt>
                <c:pt idx="10246">
                  <c:v>0.03</c:v>
                </c:pt>
                <c:pt idx="10247">
                  <c:v>0.06</c:v>
                </c:pt>
                <c:pt idx="10248">
                  <c:v>0</c:v>
                </c:pt>
                <c:pt idx="10249">
                  <c:v>0.06</c:v>
                </c:pt>
                <c:pt idx="10250">
                  <c:v>0.03</c:v>
                </c:pt>
                <c:pt idx="10251">
                  <c:v>0.06</c:v>
                </c:pt>
                <c:pt idx="10252">
                  <c:v>0.03</c:v>
                </c:pt>
                <c:pt idx="10253">
                  <c:v>0.09</c:v>
                </c:pt>
                <c:pt idx="10254">
                  <c:v>0</c:v>
                </c:pt>
                <c:pt idx="10255">
                  <c:v>0.06</c:v>
                </c:pt>
                <c:pt idx="10256">
                  <c:v>0.03</c:v>
                </c:pt>
                <c:pt idx="10257">
                  <c:v>0.06</c:v>
                </c:pt>
                <c:pt idx="10258">
                  <c:v>0</c:v>
                </c:pt>
                <c:pt idx="10259">
                  <c:v>0.06</c:v>
                </c:pt>
                <c:pt idx="10260">
                  <c:v>0.03</c:v>
                </c:pt>
                <c:pt idx="10261">
                  <c:v>0.06</c:v>
                </c:pt>
                <c:pt idx="10262">
                  <c:v>0.03</c:v>
                </c:pt>
                <c:pt idx="10263">
                  <c:v>0.06</c:v>
                </c:pt>
                <c:pt idx="10264">
                  <c:v>0</c:v>
                </c:pt>
                <c:pt idx="10265">
                  <c:v>0.06</c:v>
                </c:pt>
                <c:pt idx="10266">
                  <c:v>0</c:v>
                </c:pt>
                <c:pt idx="10267">
                  <c:v>0.06</c:v>
                </c:pt>
                <c:pt idx="10268">
                  <c:v>0</c:v>
                </c:pt>
                <c:pt idx="10269">
                  <c:v>0.06</c:v>
                </c:pt>
                <c:pt idx="10270">
                  <c:v>0</c:v>
                </c:pt>
                <c:pt idx="10271">
                  <c:v>0.06</c:v>
                </c:pt>
                <c:pt idx="10272">
                  <c:v>0</c:v>
                </c:pt>
                <c:pt idx="10273">
                  <c:v>0.06</c:v>
                </c:pt>
                <c:pt idx="10274">
                  <c:v>0.03</c:v>
                </c:pt>
                <c:pt idx="10275">
                  <c:v>0.06</c:v>
                </c:pt>
                <c:pt idx="10276">
                  <c:v>0</c:v>
                </c:pt>
                <c:pt idx="10277">
                  <c:v>0.06</c:v>
                </c:pt>
                <c:pt idx="10278">
                  <c:v>0</c:v>
                </c:pt>
                <c:pt idx="10279">
                  <c:v>0.06</c:v>
                </c:pt>
                <c:pt idx="10280">
                  <c:v>0.03</c:v>
                </c:pt>
                <c:pt idx="10281">
                  <c:v>0.06</c:v>
                </c:pt>
                <c:pt idx="10282">
                  <c:v>0.03</c:v>
                </c:pt>
                <c:pt idx="10283">
                  <c:v>0.06</c:v>
                </c:pt>
                <c:pt idx="10284">
                  <c:v>0.03</c:v>
                </c:pt>
                <c:pt idx="10285">
                  <c:v>0.06</c:v>
                </c:pt>
                <c:pt idx="10286">
                  <c:v>0</c:v>
                </c:pt>
                <c:pt idx="10287">
                  <c:v>0.06</c:v>
                </c:pt>
                <c:pt idx="10288">
                  <c:v>0</c:v>
                </c:pt>
                <c:pt idx="10289">
                  <c:v>0.06</c:v>
                </c:pt>
                <c:pt idx="10290">
                  <c:v>0</c:v>
                </c:pt>
                <c:pt idx="10291">
                  <c:v>0.06</c:v>
                </c:pt>
                <c:pt idx="10292">
                  <c:v>0.03</c:v>
                </c:pt>
                <c:pt idx="10293">
                  <c:v>0.06</c:v>
                </c:pt>
                <c:pt idx="10294">
                  <c:v>0.03</c:v>
                </c:pt>
                <c:pt idx="10295">
                  <c:v>0.06</c:v>
                </c:pt>
                <c:pt idx="10296">
                  <c:v>0</c:v>
                </c:pt>
                <c:pt idx="10297">
                  <c:v>0.06</c:v>
                </c:pt>
                <c:pt idx="10298">
                  <c:v>0</c:v>
                </c:pt>
                <c:pt idx="10299">
                  <c:v>0.06</c:v>
                </c:pt>
                <c:pt idx="10300">
                  <c:v>0.03</c:v>
                </c:pt>
                <c:pt idx="10301">
                  <c:v>0.06</c:v>
                </c:pt>
                <c:pt idx="10302">
                  <c:v>0.03</c:v>
                </c:pt>
                <c:pt idx="10303">
                  <c:v>0.06</c:v>
                </c:pt>
                <c:pt idx="10304">
                  <c:v>0.03</c:v>
                </c:pt>
                <c:pt idx="10305">
                  <c:v>0.06</c:v>
                </c:pt>
                <c:pt idx="10306">
                  <c:v>0.03</c:v>
                </c:pt>
                <c:pt idx="10307">
                  <c:v>0.06</c:v>
                </c:pt>
                <c:pt idx="10308">
                  <c:v>0</c:v>
                </c:pt>
                <c:pt idx="10309">
                  <c:v>0.06</c:v>
                </c:pt>
                <c:pt idx="10310">
                  <c:v>0.03</c:v>
                </c:pt>
                <c:pt idx="10311">
                  <c:v>0.06</c:v>
                </c:pt>
                <c:pt idx="10312">
                  <c:v>0</c:v>
                </c:pt>
                <c:pt idx="10313">
                  <c:v>0.06</c:v>
                </c:pt>
                <c:pt idx="10314">
                  <c:v>0.03</c:v>
                </c:pt>
                <c:pt idx="10315">
                  <c:v>0.06</c:v>
                </c:pt>
                <c:pt idx="10316">
                  <c:v>0</c:v>
                </c:pt>
                <c:pt idx="10317">
                  <c:v>0.06</c:v>
                </c:pt>
                <c:pt idx="10318">
                  <c:v>0.03</c:v>
                </c:pt>
                <c:pt idx="10319">
                  <c:v>0.06</c:v>
                </c:pt>
                <c:pt idx="10320">
                  <c:v>0.03</c:v>
                </c:pt>
                <c:pt idx="10321">
                  <c:v>0.06</c:v>
                </c:pt>
                <c:pt idx="10322">
                  <c:v>0.03</c:v>
                </c:pt>
                <c:pt idx="10323">
                  <c:v>0.06</c:v>
                </c:pt>
                <c:pt idx="10324">
                  <c:v>0.03</c:v>
                </c:pt>
                <c:pt idx="10325">
                  <c:v>0.06</c:v>
                </c:pt>
                <c:pt idx="10326">
                  <c:v>0.03</c:v>
                </c:pt>
                <c:pt idx="10327">
                  <c:v>0.06</c:v>
                </c:pt>
                <c:pt idx="10328">
                  <c:v>0</c:v>
                </c:pt>
                <c:pt idx="10329">
                  <c:v>0.06</c:v>
                </c:pt>
                <c:pt idx="10330">
                  <c:v>0.03</c:v>
                </c:pt>
                <c:pt idx="10331">
                  <c:v>0.06</c:v>
                </c:pt>
                <c:pt idx="10332">
                  <c:v>0</c:v>
                </c:pt>
                <c:pt idx="10333">
                  <c:v>0.06</c:v>
                </c:pt>
                <c:pt idx="10334">
                  <c:v>0</c:v>
                </c:pt>
                <c:pt idx="10335">
                  <c:v>0.06</c:v>
                </c:pt>
                <c:pt idx="10336">
                  <c:v>0.03</c:v>
                </c:pt>
                <c:pt idx="10337">
                  <c:v>0.06</c:v>
                </c:pt>
                <c:pt idx="10338">
                  <c:v>0.03</c:v>
                </c:pt>
                <c:pt idx="10339">
                  <c:v>0.06</c:v>
                </c:pt>
                <c:pt idx="10340">
                  <c:v>0</c:v>
                </c:pt>
                <c:pt idx="10341">
                  <c:v>0.06</c:v>
                </c:pt>
                <c:pt idx="10342">
                  <c:v>0</c:v>
                </c:pt>
                <c:pt idx="10343">
                  <c:v>0.06</c:v>
                </c:pt>
                <c:pt idx="10344">
                  <c:v>0</c:v>
                </c:pt>
                <c:pt idx="10345">
                  <c:v>0.06</c:v>
                </c:pt>
                <c:pt idx="10346">
                  <c:v>0</c:v>
                </c:pt>
                <c:pt idx="10347">
                  <c:v>0.06</c:v>
                </c:pt>
                <c:pt idx="10348">
                  <c:v>0.03</c:v>
                </c:pt>
                <c:pt idx="10349">
                  <c:v>0.06</c:v>
                </c:pt>
                <c:pt idx="10350">
                  <c:v>0</c:v>
                </c:pt>
                <c:pt idx="10351">
                  <c:v>0.06</c:v>
                </c:pt>
                <c:pt idx="10352">
                  <c:v>0</c:v>
                </c:pt>
                <c:pt idx="10353">
                  <c:v>0.06</c:v>
                </c:pt>
                <c:pt idx="10354">
                  <c:v>0</c:v>
                </c:pt>
                <c:pt idx="10355">
                  <c:v>0.06</c:v>
                </c:pt>
                <c:pt idx="10356">
                  <c:v>0.03</c:v>
                </c:pt>
                <c:pt idx="10357">
                  <c:v>0.06</c:v>
                </c:pt>
                <c:pt idx="10358">
                  <c:v>0.03</c:v>
                </c:pt>
                <c:pt idx="10359">
                  <c:v>0.06</c:v>
                </c:pt>
                <c:pt idx="10360">
                  <c:v>0.03</c:v>
                </c:pt>
                <c:pt idx="10361">
                  <c:v>0.06</c:v>
                </c:pt>
                <c:pt idx="10362">
                  <c:v>0</c:v>
                </c:pt>
                <c:pt idx="10363">
                  <c:v>0.06</c:v>
                </c:pt>
                <c:pt idx="10364">
                  <c:v>0</c:v>
                </c:pt>
                <c:pt idx="10365">
                  <c:v>0.06</c:v>
                </c:pt>
                <c:pt idx="10366">
                  <c:v>0.03</c:v>
                </c:pt>
                <c:pt idx="10367">
                  <c:v>0.06</c:v>
                </c:pt>
                <c:pt idx="10368">
                  <c:v>0.03</c:v>
                </c:pt>
                <c:pt idx="10369">
                  <c:v>0.06</c:v>
                </c:pt>
                <c:pt idx="10370">
                  <c:v>0.03</c:v>
                </c:pt>
                <c:pt idx="10371">
                  <c:v>0.06</c:v>
                </c:pt>
                <c:pt idx="10372">
                  <c:v>0.03</c:v>
                </c:pt>
                <c:pt idx="10373">
                  <c:v>0.09</c:v>
                </c:pt>
                <c:pt idx="10374">
                  <c:v>0.03</c:v>
                </c:pt>
                <c:pt idx="10375">
                  <c:v>0.06</c:v>
                </c:pt>
                <c:pt idx="10376">
                  <c:v>0</c:v>
                </c:pt>
                <c:pt idx="10377">
                  <c:v>0.06</c:v>
                </c:pt>
                <c:pt idx="10378">
                  <c:v>0.03</c:v>
                </c:pt>
                <c:pt idx="10379">
                  <c:v>0.06</c:v>
                </c:pt>
                <c:pt idx="10380">
                  <c:v>0.03</c:v>
                </c:pt>
                <c:pt idx="10381">
                  <c:v>0.06</c:v>
                </c:pt>
                <c:pt idx="10382">
                  <c:v>0.03</c:v>
                </c:pt>
                <c:pt idx="10383">
                  <c:v>0.06</c:v>
                </c:pt>
                <c:pt idx="10384">
                  <c:v>0.03</c:v>
                </c:pt>
                <c:pt idx="10385">
                  <c:v>0.06</c:v>
                </c:pt>
                <c:pt idx="10386">
                  <c:v>0</c:v>
                </c:pt>
                <c:pt idx="10387">
                  <c:v>0.06</c:v>
                </c:pt>
                <c:pt idx="10388">
                  <c:v>0.03</c:v>
                </c:pt>
                <c:pt idx="10389">
                  <c:v>0.06</c:v>
                </c:pt>
                <c:pt idx="10390">
                  <c:v>0.03</c:v>
                </c:pt>
                <c:pt idx="10391">
                  <c:v>0.06</c:v>
                </c:pt>
                <c:pt idx="10392">
                  <c:v>0</c:v>
                </c:pt>
                <c:pt idx="10393">
                  <c:v>0.06</c:v>
                </c:pt>
                <c:pt idx="10394">
                  <c:v>0.03</c:v>
                </c:pt>
                <c:pt idx="10395">
                  <c:v>0.06</c:v>
                </c:pt>
                <c:pt idx="10396">
                  <c:v>0.03</c:v>
                </c:pt>
                <c:pt idx="10397">
                  <c:v>0.06</c:v>
                </c:pt>
                <c:pt idx="10398">
                  <c:v>0</c:v>
                </c:pt>
                <c:pt idx="10399">
                  <c:v>0.06</c:v>
                </c:pt>
                <c:pt idx="10400">
                  <c:v>0.03</c:v>
                </c:pt>
                <c:pt idx="10401">
                  <c:v>0.06</c:v>
                </c:pt>
                <c:pt idx="10402">
                  <c:v>0.03</c:v>
                </c:pt>
                <c:pt idx="10403">
                  <c:v>0.06</c:v>
                </c:pt>
                <c:pt idx="10404">
                  <c:v>0</c:v>
                </c:pt>
                <c:pt idx="10405">
                  <c:v>0.06</c:v>
                </c:pt>
                <c:pt idx="10406">
                  <c:v>0.03</c:v>
                </c:pt>
                <c:pt idx="10407">
                  <c:v>0.06</c:v>
                </c:pt>
                <c:pt idx="10408">
                  <c:v>0</c:v>
                </c:pt>
                <c:pt idx="10409">
                  <c:v>0.06</c:v>
                </c:pt>
                <c:pt idx="10410">
                  <c:v>0</c:v>
                </c:pt>
                <c:pt idx="10411">
                  <c:v>0.06</c:v>
                </c:pt>
                <c:pt idx="10412">
                  <c:v>0.03</c:v>
                </c:pt>
                <c:pt idx="10413">
                  <c:v>0.06</c:v>
                </c:pt>
                <c:pt idx="10414">
                  <c:v>0.03</c:v>
                </c:pt>
                <c:pt idx="10415">
                  <c:v>0.06</c:v>
                </c:pt>
                <c:pt idx="10416">
                  <c:v>0.03</c:v>
                </c:pt>
                <c:pt idx="10417">
                  <c:v>0.06</c:v>
                </c:pt>
                <c:pt idx="10418">
                  <c:v>0</c:v>
                </c:pt>
                <c:pt idx="10419">
                  <c:v>0.06</c:v>
                </c:pt>
                <c:pt idx="10420">
                  <c:v>0.03</c:v>
                </c:pt>
                <c:pt idx="10421">
                  <c:v>0.06</c:v>
                </c:pt>
                <c:pt idx="10422">
                  <c:v>0</c:v>
                </c:pt>
                <c:pt idx="10423">
                  <c:v>0.06</c:v>
                </c:pt>
                <c:pt idx="10424">
                  <c:v>0</c:v>
                </c:pt>
                <c:pt idx="10425">
                  <c:v>0.06</c:v>
                </c:pt>
                <c:pt idx="10426">
                  <c:v>0</c:v>
                </c:pt>
                <c:pt idx="10427">
                  <c:v>0.06</c:v>
                </c:pt>
                <c:pt idx="10428">
                  <c:v>0.03</c:v>
                </c:pt>
                <c:pt idx="10429">
                  <c:v>0.06</c:v>
                </c:pt>
                <c:pt idx="10430">
                  <c:v>0</c:v>
                </c:pt>
                <c:pt idx="10431">
                  <c:v>0.06</c:v>
                </c:pt>
                <c:pt idx="10432">
                  <c:v>0.03</c:v>
                </c:pt>
                <c:pt idx="10433">
                  <c:v>0.06</c:v>
                </c:pt>
                <c:pt idx="10434">
                  <c:v>0</c:v>
                </c:pt>
                <c:pt idx="10435">
                  <c:v>0.06</c:v>
                </c:pt>
                <c:pt idx="10436">
                  <c:v>0.03</c:v>
                </c:pt>
                <c:pt idx="10437">
                  <c:v>0.06</c:v>
                </c:pt>
                <c:pt idx="10438">
                  <c:v>0</c:v>
                </c:pt>
                <c:pt idx="10439">
                  <c:v>0.06</c:v>
                </c:pt>
                <c:pt idx="10440">
                  <c:v>0.03</c:v>
                </c:pt>
                <c:pt idx="10441">
                  <c:v>0.06</c:v>
                </c:pt>
                <c:pt idx="10442">
                  <c:v>0</c:v>
                </c:pt>
                <c:pt idx="10443">
                  <c:v>0.06</c:v>
                </c:pt>
                <c:pt idx="10444">
                  <c:v>0</c:v>
                </c:pt>
                <c:pt idx="10445">
                  <c:v>0.06</c:v>
                </c:pt>
                <c:pt idx="10446">
                  <c:v>0.03</c:v>
                </c:pt>
                <c:pt idx="10447">
                  <c:v>0.06</c:v>
                </c:pt>
                <c:pt idx="10448">
                  <c:v>0</c:v>
                </c:pt>
                <c:pt idx="10449">
                  <c:v>0.06</c:v>
                </c:pt>
                <c:pt idx="10450">
                  <c:v>0</c:v>
                </c:pt>
                <c:pt idx="10451">
                  <c:v>0.06</c:v>
                </c:pt>
                <c:pt idx="10452">
                  <c:v>0.03</c:v>
                </c:pt>
                <c:pt idx="10453">
                  <c:v>0.06</c:v>
                </c:pt>
                <c:pt idx="10454">
                  <c:v>0</c:v>
                </c:pt>
                <c:pt idx="10455">
                  <c:v>0.06</c:v>
                </c:pt>
                <c:pt idx="10456">
                  <c:v>0</c:v>
                </c:pt>
                <c:pt idx="10457">
                  <c:v>0.06</c:v>
                </c:pt>
                <c:pt idx="10458">
                  <c:v>0.03</c:v>
                </c:pt>
                <c:pt idx="10459">
                  <c:v>0.06</c:v>
                </c:pt>
                <c:pt idx="10460">
                  <c:v>0.03</c:v>
                </c:pt>
                <c:pt idx="10461">
                  <c:v>0.06</c:v>
                </c:pt>
                <c:pt idx="10462">
                  <c:v>0</c:v>
                </c:pt>
                <c:pt idx="10463">
                  <c:v>0.06</c:v>
                </c:pt>
                <c:pt idx="10464">
                  <c:v>0.03</c:v>
                </c:pt>
                <c:pt idx="10465">
                  <c:v>0.06</c:v>
                </c:pt>
                <c:pt idx="10466">
                  <c:v>0.03</c:v>
                </c:pt>
                <c:pt idx="10467">
                  <c:v>0.06</c:v>
                </c:pt>
                <c:pt idx="10468">
                  <c:v>0.03</c:v>
                </c:pt>
                <c:pt idx="10469">
                  <c:v>0.06</c:v>
                </c:pt>
                <c:pt idx="10470">
                  <c:v>0.03</c:v>
                </c:pt>
                <c:pt idx="10471">
                  <c:v>0.06</c:v>
                </c:pt>
                <c:pt idx="10472">
                  <c:v>0.03</c:v>
                </c:pt>
                <c:pt idx="10473">
                  <c:v>0.06</c:v>
                </c:pt>
                <c:pt idx="10474">
                  <c:v>0.03</c:v>
                </c:pt>
                <c:pt idx="10475">
                  <c:v>0.06</c:v>
                </c:pt>
                <c:pt idx="10476">
                  <c:v>0</c:v>
                </c:pt>
                <c:pt idx="10477">
                  <c:v>0.06</c:v>
                </c:pt>
                <c:pt idx="10478">
                  <c:v>0.03</c:v>
                </c:pt>
                <c:pt idx="10479">
                  <c:v>0.06</c:v>
                </c:pt>
                <c:pt idx="10480">
                  <c:v>0</c:v>
                </c:pt>
                <c:pt idx="10481">
                  <c:v>0.06</c:v>
                </c:pt>
                <c:pt idx="10482">
                  <c:v>0</c:v>
                </c:pt>
                <c:pt idx="10483">
                  <c:v>0.06</c:v>
                </c:pt>
                <c:pt idx="10484">
                  <c:v>0.03</c:v>
                </c:pt>
                <c:pt idx="10485">
                  <c:v>0.06</c:v>
                </c:pt>
                <c:pt idx="10486">
                  <c:v>0.03</c:v>
                </c:pt>
                <c:pt idx="10487">
                  <c:v>0.06</c:v>
                </c:pt>
                <c:pt idx="10488">
                  <c:v>0</c:v>
                </c:pt>
                <c:pt idx="10489">
                  <c:v>0.06</c:v>
                </c:pt>
                <c:pt idx="10490">
                  <c:v>0.03</c:v>
                </c:pt>
                <c:pt idx="10491">
                  <c:v>0.06</c:v>
                </c:pt>
                <c:pt idx="10492">
                  <c:v>0</c:v>
                </c:pt>
                <c:pt idx="10493">
                  <c:v>0.09</c:v>
                </c:pt>
                <c:pt idx="10494">
                  <c:v>0</c:v>
                </c:pt>
                <c:pt idx="10495">
                  <c:v>0.06</c:v>
                </c:pt>
                <c:pt idx="10496">
                  <c:v>0</c:v>
                </c:pt>
                <c:pt idx="10497">
                  <c:v>0.06</c:v>
                </c:pt>
                <c:pt idx="10498">
                  <c:v>0.03</c:v>
                </c:pt>
                <c:pt idx="10499">
                  <c:v>0.06</c:v>
                </c:pt>
                <c:pt idx="10500">
                  <c:v>0</c:v>
                </c:pt>
                <c:pt idx="10501">
                  <c:v>0.06</c:v>
                </c:pt>
                <c:pt idx="10502">
                  <c:v>0</c:v>
                </c:pt>
                <c:pt idx="10503">
                  <c:v>0.06</c:v>
                </c:pt>
                <c:pt idx="10504">
                  <c:v>0.03</c:v>
                </c:pt>
                <c:pt idx="10505">
                  <c:v>0.06</c:v>
                </c:pt>
                <c:pt idx="10506">
                  <c:v>0</c:v>
                </c:pt>
                <c:pt idx="10507">
                  <c:v>0.06</c:v>
                </c:pt>
                <c:pt idx="10508">
                  <c:v>0</c:v>
                </c:pt>
                <c:pt idx="10509">
                  <c:v>0.06</c:v>
                </c:pt>
                <c:pt idx="10510">
                  <c:v>0.03</c:v>
                </c:pt>
                <c:pt idx="10511">
                  <c:v>0.06</c:v>
                </c:pt>
                <c:pt idx="10512">
                  <c:v>0</c:v>
                </c:pt>
                <c:pt idx="10513">
                  <c:v>0.06</c:v>
                </c:pt>
                <c:pt idx="10514">
                  <c:v>0.03</c:v>
                </c:pt>
                <c:pt idx="10515">
                  <c:v>0.06</c:v>
                </c:pt>
                <c:pt idx="10516">
                  <c:v>0.03</c:v>
                </c:pt>
                <c:pt idx="10517">
                  <c:v>0.06</c:v>
                </c:pt>
                <c:pt idx="10518">
                  <c:v>0.03</c:v>
                </c:pt>
                <c:pt idx="10519">
                  <c:v>0.06</c:v>
                </c:pt>
                <c:pt idx="10520">
                  <c:v>0.03</c:v>
                </c:pt>
                <c:pt idx="10521">
                  <c:v>0.06</c:v>
                </c:pt>
                <c:pt idx="10522">
                  <c:v>0</c:v>
                </c:pt>
                <c:pt idx="10523">
                  <c:v>0.06</c:v>
                </c:pt>
                <c:pt idx="10524">
                  <c:v>0</c:v>
                </c:pt>
                <c:pt idx="10525">
                  <c:v>0.06</c:v>
                </c:pt>
                <c:pt idx="10526">
                  <c:v>0.03</c:v>
                </c:pt>
                <c:pt idx="10527">
                  <c:v>0.06</c:v>
                </c:pt>
                <c:pt idx="10528">
                  <c:v>0.03</c:v>
                </c:pt>
                <c:pt idx="10529">
                  <c:v>0.06</c:v>
                </c:pt>
                <c:pt idx="10530">
                  <c:v>0.03</c:v>
                </c:pt>
                <c:pt idx="10531">
                  <c:v>0.06</c:v>
                </c:pt>
                <c:pt idx="10532">
                  <c:v>0.03</c:v>
                </c:pt>
                <c:pt idx="10533">
                  <c:v>0.06</c:v>
                </c:pt>
                <c:pt idx="10534">
                  <c:v>0.03</c:v>
                </c:pt>
                <c:pt idx="10535">
                  <c:v>0.06</c:v>
                </c:pt>
                <c:pt idx="10536">
                  <c:v>0.03</c:v>
                </c:pt>
                <c:pt idx="10537">
                  <c:v>0.06</c:v>
                </c:pt>
                <c:pt idx="10538">
                  <c:v>0.03</c:v>
                </c:pt>
                <c:pt idx="10539">
                  <c:v>0.06</c:v>
                </c:pt>
                <c:pt idx="10540">
                  <c:v>0.03</c:v>
                </c:pt>
                <c:pt idx="10541">
                  <c:v>0.06</c:v>
                </c:pt>
                <c:pt idx="10542">
                  <c:v>0.03</c:v>
                </c:pt>
                <c:pt idx="10543">
                  <c:v>0.06</c:v>
                </c:pt>
                <c:pt idx="10544">
                  <c:v>0</c:v>
                </c:pt>
                <c:pt idx="10545">
                  <c:v>0.06</c:v>
                </c:pt>
                <c:pt idx="10546">
                  <c:v>0</c:v>
                </c:pt>
                <c:pt idx="10547">
                  <c:v>0.06</c:v>
                </c:pt>
                <c:pt idx="10548">
                  <c:v>0.03</c:v>
                </c:pt>
                <c:pt idx="10549">
                  <c:v>0.06</c:v>
                </c:pt>
                <c:pt idx="10550">
                  <c:v>0.03</c:v>
                </c:pt>
                <c:pt idx="10551">
                  <c:v>0.06</c:v>
                </c:pt>
                <c:pt idx="10552">
                  <c:v>0</c:v>
                </c:pt>
                <c:pt idx="10553">
                  <c:v>0.06</c:v>
                </c:pt>
                <c:pt idx="10554">
                  <c:v>0.03</c:v>
                </c:pt>
                <c:pt idx="10555">
                  <c:v>0.06</c:v>
                </c:pt>
                <c:pt idx="10556">
                  <c:v>0.03</c:v>
                </c:pt>
                <c:pt idx="10557">
                  <c:v>0.06</c:v>
                </c:pt>
                <c:pt idx="10558">
                  <c:v>0.03</c:v>
                </c:pt>
                <c:pt idx="10559">
                  <c:v>0.06</c:v>
                </c:pt>
                <c:pt idx="10560">
                  <c:v>0</c:v>
                </c:pt>
                <c:pt idx="10561">
                  <c:v>0.06</c:v>
                </c:pt>
                <c:pt idx="10562">
                  <c:v>0</c:v>
                </c:pt>
                <c:pt idx="10563">
                  <c:v>0.06</c:v>
                </c:pt>
                <c:pt idx="10564">
                  <c:v>0</c:v>
                </c:pt>
                <c:pt idx="10565">
                  <c:v>0.06</c:v>
                </c:pt>
                <c:pt idx="10566">
                  <c:v>0.03</c:v>
                </c:pt>
                <c:pt idx="10567">
                  <c:v>0.06</c:v>
                </c:pt>
                <c:pt idx="10568">
                  <c:v>0</c:v>
                </c:pt>
                <c:pt idx="10569">
                  <c:v>0.06</c:v>
                </c:pt>
                <c:pt idx="10570">
                  <c:v>0</c:v>
                </c:pt>
                <c:pt idx="10571">
                  <c:v>0.06</c:v>
                </c:pt>
                <c:pt idx="10572">
                  <c:v>0.03</c:v>
                </c:pt>
                <c:pt idx="10573">
                  <c:v>0.06</c:v>
                </c:pt>
                <c:pt idx="10574">
                  <c:v>0.03</c:v>
                </c:pt>
                <c:pt idx="10575">
                  <c:v>0.06</c:v>
                </c:pt>
                <c:pt idx="10576">
                  <c:v>0.03</c:v>
                </c:pt>
                <c:pt idx="10577">
                  <c:v>0.06</c:v>
                </c:pt>
                <c:pt idx="10578">
                  <c:v>0</c:v>
                </c:pt>
                <c:pt idx="10579">
                  <c:v>0.06</c:v>
                </c:pt>
                <c:pt idx="10580">
                  <c:v>0.03</c:v>
                </c:pt>
                <c:pt idx="10581">
                  <c:v>0.06</c:v>
                </c:pt>
                <c:pt idx="10582">
                  <c:v>0</c:v>
                </c:pt>
                <c:pt idx="10583">
                  <c:v>0.06</c:v>
                </c:pt>
                <c:pt idx="10584">
                  <c:v>0</c:v>
                </c:pt>
                <c:pt idx="10585">
                  <c:v>0.06</c:v>
                </c:pt>
                <c:pt idx="10586">
                  <c:v>0.03</c:v>
                </c:pt>
                <c:pt idx="10587">
                  <c:v>0.06</c:v>
                </c:pt>
                <c:pt idx="10588">
                  <c:v>0</c:v>
                </c:pt>
                <c:pt idx="10589">
                  <c:v>0.06</c:v>
                </c:pt>
                <c:pt idx="10590">
                  <c:v>0.03</c:v>
                </c:pt>
                <c:pt idx="10591">
                  <c:v>0.06</c:v>
                </c:pt>
                <c:pt idx="10592">
                  <c:v>0.03</c:v>
                </c:pt>
                <c:pt idx="10593">
                  <c:v>0.06</c:v>
                </c:pt>
                <c:pt idx="10594">
                  <c:v>0.03</c:v>
                </c:pt>
                <c:pt idx="10595">
                  <c:v>0.06</c:v>
                </c:pt>
                <c:pt idx="10596">
                  <c:v>0</c:v>
                </c:pt>
                <c:pt idx="10597">
                  <c:v>0.06</c:v>
                </c:pt>
                <c:pt idx="10598">
                  <c:v>0</c:v>
                </c:pt>
                <c:pt idx="10599">
                  <c:v>0.06</c:v>
                </c:pt>
                <c:pt idx="10600">
                  <c:v>0</c:v>
                </c:pt>
                <c:pt idx="10601">
                  <c:v>0.06</c:v>
                </c:pt>
                <c:pt idx="10602">
                  <c:v>0.03</c:v>
                </c:pt>
                <c:pt idx="10603">
                  <c:v>0.06</c:v>
                </c:pt>
                <c:pt idx="10604">
                  <c:v>0.03</c:v>
                </c:pt>
                <c:pt idx="10605">
                  <c:v>0.06</c:v>
                </c:pt>
                <c:pt idx="10606">
                  <c:v>0</c:v>
                </c:pt>
                <c:pt idx="10607">
                  <c:v>0.06</c:v>
                </c:pt>
                <c:pt idx="10608">
                  <c:v>0</c:v>
                </c:pt>
                <c:pt idx="10609">
                  <c:v>0.06</c:v>
                </c:pt>
                <c:pt idx="10610">
                  <c:v>0.03</c:v>
                </c:pt>
                <c:pt idx="10611">
                  <c:v>0.06</c:v>
                </c:pt>
                <c:pt idx="10612">
                  <c:v>0</c:v>
                </c:pt>
                <c:pt idx="10613">
                  <c:v>0.09</c:v>
                </c:pt>
                <c:pt idx="10614">
                  <c:v>0</c:v>
                </c:pt>
                <c:pt idx="10615">
                  <c:v>0.06</c:v>
                </c:pt>
                <c:pt idx="10616">
                  <c:v>0</c:v>
                </c:pt>
                <c:pt idx="10617">
                  <c:v>0.06</c:v>
                </c:pt>
                <c:pt idx="10618">
                  <c:v>0.03</c:v>
                </c:pt>
                <c:pt idx="10619">
                  <c:v>0.06</c:v>
                </c:pt>
                <c:pt idx="10620">
                  <c:v>0</c:v>
                </c:pt>
                <c:pt idx="10621">
                  <c:v>0.06</c:v>
                </c:pt>
                <c:pt idx="10622">
                  <c:v>0.03</c:v>
                </c:pt>
                <c:pt idx="10623">
                  <c:v>0.06</c:v>
                </c:pt>
                <c:pt idx="10624">
                  <c:v>0.03</c:v>
                </c:pt>
                <c:pt idx="10625">
                  <c:v>0.06</c:v>
                </c:pt>
                <c:pt idx="10626">
                  <c:v>0.03</c:v>
                </c:pt>
                <c:pt idx="10627">
                  <c:v>0.06</c:v>
                </c:pt>
                <c:pt idx="10628">
                  <c:v>0</c:v>
                </c:pt>
                <c:pt idx="10629">
                  <c:v>0.06</c:v>
                </c:pt>
                <c:pt idx="10630">
                  <c:v>0.03</c:v>
                </c:pt>
                <c:pt idx="10631">
                  <c:v>0.06</c:v>
                </c:pt>
                <c:pt idx="10632">
                  <c:v>0</c:v>
                </c:pt>
                <c:pt idx="10633">
                  <c:v>0.06</c:v>
                </c:pt>
                <c:pt idx="10634">
                  <c:v>0.03</c:v>
                </c:pt>
                <c:pt idx="10635">
                  <c:v>0.06</c:v>
                </c:pt>
                <c:pt idx="10636">
                  <c:v>0</c:v>
                </c:pt>
                <c:pt idx="10637">
                  <c:v>0.06</c:v>
                </c:pt>
                <c:pt idx="10638">
                  <c:v>0.03</c:v>
                </c:pt>
                <c:pt idx="10639">
                  <c:v>0.06</c:v>
                </c:pt>
                <c:pt idx="10640">
                  <c:v>0.03</c:v>
                </c:pt>
                <c:pt idx="10641">
                  <c:v>0.06</c:v>
                </c:pt>
                <c:pt idx="10642">
                  <c:v>0.03</c:v>
                </c:pt>
                <c:pt idx="10643">
                  <c:v>0.06</c:v>
                </c:pt>
                <c:pt idx="10644">
                  <c:v>0.03</c:v>
                </c:pt>
                <c:pt idx="10645">
                  <c:v>0.06</c:v>
                </c:pt>
                <c:pt idx="10646">
                  <c:v>0.03</c:v>
                </c:pt>
                <c:pt idx="10647">
                  <c:v>0.06</c:v>
                </c:pt>
                <c:pt idx="10648">
                  <c:v>0.03</c:v>
                </c:pt>
                <c:pt idx="10649">
                  <c:v>0.06</c:v>
                </c:pt>
                <c:pt idx="10650">
                  <c:v>0.03</c:v>
                </c:pt>
                <c:pt idx="10651">
                  <c:v>0.06</c:v>
                </c:pt>
                <c:pt idx="10652">
                  <c:v>0.03</c:v>
                </c:pt>
                <c:pt idx="10653">
                  <c:v>0.06</c:v>
                </c:pt>
                <c:pt idx="10654">
                  <c:v>0</c:v>
                </c:pt>
                <c:pt idx="10655">
                  <c:v>0.06</c:v>
                </c:pt>
                <c:pt idx="10656">
                  <c:v>0</c:v>
                </c:pt>
                <c:pt idx="10657">
                  <c:v>0.06</c:v>
                </c:pt>
                <c:pt idx="10658">
                  <c:v>0</c:v>
                </c:pt>
                <c:pt idx="10659">
                  <c:v>0.06</c:v>
                </c:pt>
                <c:pt idx="10660">
                  <c:v>0.03</c:v>
                </c:pt>
                <c:pt idx="10661">
                  <c:v>0.06</c:v>
                </c:pt>
                <c:pt idx="10662">
                  <c:v>0</c:v>
                </c:pt>
                <c:pt idx="10663">
                  <c:v>0.06</c:v>
                </c:pt>
                <c:pt idx="10664">
                  <c:v>0.03</c:v>
                </c:pt>
                <c:pt idx="10665">
                  <c:v>0.06</c:v>
                </c:pt>
                <c:pt idx="10666">
                  <c:v>0</c:v>
                </c:pt>
                <c:pt idx="10667">
                  <c:v>0.06</c:v>
                </c:pt>
                <c:pt idx="10668">
                  <c:v>0.03</c:v>
                </c:pt>
                <c:pt idx="10669">
                  <c:v>0.06</c:v>
                </c:pt>
                <c:pt idx="10670">
                  <c:v>0</c:v>
                </c:pt>
                <c:pt idx="10671">
                  <c:v>0.06</c:v>
                </c:pt>
                <c:pt idx="10672">
                  <c:v>0.03</c:v>
                </c:pt>
                <c:pt idx="10673">
                  <c:v>0.06</c:v>
                </c:pt>
                <c:pt idx="10674">
                  <c:v>0</c:v>
                </c:pt>
                <c:pt idx="10675">
                  <c:v>0.06</c:v>
                </c:pt>
                <c:pt idx="10676">
                  <c:v>0</c:v>
                </c:pt>
                <c:pt idx="10677">
                  <c:v>0.06</c:v>
                </c:pt>
                <c:pt idx="10678">
                  <c:v>0.03</c:v>
                </c:pt>
                <c:pt idx="10679">
                  <c:v>0.06</c:v>
                </c:pt>
                <c:pt idx="10680">
                  <c:v>0</c:v>
                </c:pt>
                <c:pt idx="10681">
                  <c:v>0.06</c:v>
                </c:pt>
                <c:pt idx="10682">
                  <c:v>0</c:v>
                </c:pt>
                <c:pt idx="10683">
                  <c:v>0.06</c:v>
                </c:pt>
                <c:pt idx="10684">
                  <c:v>0</c:v>
                </c:pt>
                <c:pt idx="10685">
                  <c:v>0.06</c:v>
                </c:pt>
                <c:pt idx="10686">
                  <c:v>0.03</c:v>
                </c:pt>
                <c:pt idx="10687">
                  <c:v>0.06</c:v>
                </c:pt>
                <c:pt idx="10688">
                  <c:v>0.03</c:v>
                </c:pt>
                <c:pt idx="10689">
                  <c:v>0.06</c:v>
                </c:pt>
                <c:pt idx="10690">
                  <c:v>0.03</c:v>
                </c:pt>
                <c:pt idx="10691">
                  <c:v>0.06</c:v>
                </c:pt>
                <c:pt idx="10692">
                  <c:v>0.03</c:v>
                </c:pt>
                <c:pt idx="10693">
                  <c:v>0.06</c:v>
                </c:pt>
                <c:pt idx="10694">
                  <c:v>0.03</c:v>
                </c:pt>
                <c:pt idx="10695">
                  <c:v>0.06</c:v>
                </c:pt>
                <c:pt idx="10696">
                  <c:v>0</c:v>
                </c:pt>
                <c:pt idx="10697">
                  <c:v>0.06</c:v>
                </c:pt>
                <c:pt idx="10698">
                  <c:v>0.03</c:v>
                </c:pt>
                <c:pt idx="10699">
                  <c:v>0.06</c:v>
                </c:pt>
                <c:pt idx="10700">
                  <c:v>0.03</c:v>
                </c:pt>
                <c:pt idx="10701">
                  <c:v>0.06</c:v>
                </c:pt>
                <c:pt idx="10702">
                  <c:v>0.03</c:v>
                </c:pt>
                <c:pt idx="10703">
                  <c:v>0.06</c:v>
                </c:pt>
                <c:pt idx="10704">
                  <c:v>0.03</c:v>
                </c:pt>
                <c:pt idx="10705">
                  <c:v>0.06</c:v>
                </c:pt>
                <c:pt idx="10706">
                  <c:v>0.03</c:v>
                </c:pt>
                <c:pt idx="10707">
                  <c:v>0.06</c:v>
                </c:pt>
                <c:pt idx="10708">
                  <c:v>0.03</c:v>
                </c:pt>
                <c:pt idx="10709">
                  <c:v>0.06</c:v>
                </c:pt>
                <c:pt idx="10710">
                  <c:v>0.03</c:v>
                </c:pt>
                <c:pt idx="10711">
                  <c:v>0.06</c:v>
                </c:pt>
                <c:pt idx="10712">
                  <c:v>0</c:v>
                </c:pt>
                <c:pt idx="10713">
                  <c:v>0.06</c:v>
                </c:pt>
                <c:pt idx="10714">
                  <c:v>0.03</c:v>
                </c:pt>
                <c:pt idx="10715">
                  <c:v>0.06</c:v>
                </c:pt>
                <c:pt idx="10716">
                  <c:v>0.03</c:v>
                </c:pt>
                <c:pt idx="10717">
                  <c:v>0.06</c:v>
                </c:pt>
                <c:pt idx="10718">
                  <c:v>0</c:v>
                </c:pt>
                <c:pt idx="10719">
                  <c:v>0.06</c:v>
                </c:pt>
                <c:pt idx="10720">
                  <c:v>0</c:v>
                </c:pt>
                <c:pt idx="10721">
                  <c:v>0.06</c:v>
                </c:pt>
                <c:pt idx="10722">
                  <c:v>0</c:v>
                </c:pt>
                <c:pt idx="10723">
                  <c:v>0.06</c:v>
                </c:pt>
                <c:pt idx="10724">
                  <c:v>0</c:v>
                </c:pt>
                <c:pt idx="10725">
                  <c:v>0.06</c:v>
                </c:pt>
                <c:pt idx="10726">
                  <c:v>0</c:v>
                </c:pt>
                <c:pt idx="10727">
                  <c:v>0.06</c:v>
                </c:pt>
                <c:pt idx="10728">
                  <c:v>0.03</c:v>
                </c:pt>
                <c:pt idx="10729">
                  <c:v>0.06</c:v>
                </c:pt>
                <c:pt idx="10730">
                  <c:v>0.03</c:v>
                </c:pt>
                <c:pt idx="10731">
                  <c:v>0.06</c:v>
                </c:pt>
                <c:pt idx="10732">
                  <c:v>0.03</c:v>
                </c:pt>
                <c:pt idx="10733">
                  <c:v>0.09</c:v>
                </c:pt>
                <c:pt idx="10734">
                  <c:v>0.03</c:v>
                </c:pt>
                <c:pt idx="10735">
                  <c:v>0.06</c:v>
                </c:pt>
                <c:pt idx="10736">
                  <c:v>0</c:v>
                </c:pt>
                <c:pt idx="10737">
                  <c:v>0.06</c:v>
                </c:pt>
                <c:pt idx="10738">
                  <c:v>0.03</c:v>
                </c:pt>
                <c:pt idx="10739">
                  <c:v>0.06</c:v>
                </c:pt>
                <c:pt idx="10740">
                  <c:v>0.03</c:v>
                </c:pt>
                <c:pt idx="10741">
                  <c:v>0.06</c:v>
                </c:pt>
                <c:pt idx="10742">
                  <c:v>0.03</c:v>
                </c:pt>
                <c:pt idx="10743">
                  <c:v>0.06</c:v>
                </c:pt>
                <c:pt idx="10744">
                  <c:v>0.03</c:v>
                </c:pt>
                <c:pt idx="10745">
                  <c:v>0.06</c:v>
                </c:pt>
                <c:pt idx="10746">
                  <c:v>0.03</c:v>
                </c:pt>
                <c:pt idx="10747">
                  <c:v>0.06</c:v>
                </c:pt>
                <c:pt idx="10748">
                  <c:v>0</c:v>
                </c:pt>
                <c:pt idx="10749">
                  <c:v>0.06</c:v>
                </c:pt>
                <c:pt idx="10750">
                  <c:v>0.03</c:v>
                </c:pt>
                <c:pt idx="10751">
                  <c:v>0.06</c:v>
                </c:pt>
                <c:pt idx="10752">
                  <c:v>0.03</c:v>
                </c:pt>
                <c:pt idx="10753">
                  <c:v>0.06</c:v>
                </c:pt>
                <c:pt idx="10754">
                  <c:v>0.03</c:v>
                </c:pt>
                <c:pt idx="10755">
                  <c:v>0.06</c:v>
                </c:pt>
                <c:pt idx="10756">
                  <c:v>0</c:v>
                </c:pt>
                <c:pt idx="10757">
                  <c:v>0.06</c:v>
                </c:pt>
                <c:pt idx="10758">
                  <c:v>0</c:v>
                </c:pt>
                <c:pt idx="10759">
                  <c:v>0.06</c:v>
                </c:pt>
                <c:pt idx="10760">
                  <c:v>0</c:v>
                </c:pt>
                <c:pt idx="10761">
                  <c:v>0.06</c:v>
                </c:pt>
                <c:pt idx="10762">
                  <c:v>0</c:v>
                </c:pt>
                <c:pt idx="10763">
                  <c:v>0.06</c:v>
                </c:pt>
                <c:pt idx="10764">
                  <c:v>0.03</c:v>
                </c:pt>
                <c:pt idx="10765">
                  <c:v>0.06</c:v>
                </c:pt>
                <c:pt idx="10766">
                  <c:v>0.03</c:v>
                </c:pt>
                <c:pt idx="10767">
                  <c:v>0.06</c:v>
                </c:pt>
                <c:pt idx="10768">
                  <c:v>0</c:v>
                </c:pt>
                <c:pt idx="10769">
                  <c:v>0.06</c:v>
                </c:pt>
                <c:pt idx="10770">
                  <c:v>0</c:v>
                </c:pt>
                <c:pt idx="10771">
                  <c:v>0.06</c:v>
                </c:pt>
                <c:pt idx="10772">
                  <c:v>0</c:v>
                </c:pt>
                <c:pt idx="10773">
                  <c:v>0.06</c:v>
                </c:pt>
                <c:pt idx="10774">
                  <c:v>0</c:v>
                </c:pt>
                <c:pt idx="10775">
                  <c:v>0.06</c:v>
                </c:pt>
                <c:pt idx="10776">
                  <c:v>0</c:v>
                </c:pt>
                <c:pt idx="10777">
                  <c:v>0.06</c:v>
                </c:pt>
                <c:pt idx="10778">
                  <c:v>0</c:v>
                </c:pt>
                <c:pt idx="10779">
                  <c:v>0.06</c:v>
                </c:pt>
                <c:pt idx="10780">
                  <c:v>0.03</c:v>
                </c:pt>
                <c:pt idx="10781">
                  <c:v>0.06</c:v>
                </c:pt>
                <c:pt idx="10782">
                  <c:v>0</c:v>
                </c:pt>
                <c:pt idx="10783">
                  <c:v>0.06</c:v>
                </c:pt>
                <c:pt idx="10784">
                  <c:v>0.03</c:v>
                </c:pt>
                <c:pt idx="10785">
                  <c:v>0.06</c:v>
                </c:pt>
                <c:pt idx="10786">
                  <c:v>0</c:v>
                </c:pt>
                <c:pt idx="10787">
                  <c:v>0.06</c:v>
                </c:pt>
                <c:pt idx="10788">
                  <c:v>0.03</c:v>
                </c:pt>
                <c:pt idx="10789">
                  <c:v>0.06</c:v>
                </c:pt>
                <c:pt idx="10790">
                  <c:v>0</c:v>
                </c:pt>
                <c:pt idx="10791">
                  <c:v>0.06</c:v>
                </c:pt>
                <c:pt idx="10792">
                  <c:v>0.03</c:v>
                </c:pt>
                <c:pt idx="10793">
                  <c:v>0.06</c:v>
                </c:pt>
                <c:pt idx="10794">
                  <c:v>0.03</c:v>
                </c:pt>
                <c:pt idx="10795">
                  <c:v>0.06</c:v>
                </c:pt>
                <c:pt idx="10796">
                  <c:v>0.03</c:v>
                </c:pt>
                <c:pt idx="10797">
                  <c:v>0.06</c:v>
                </c:pt>
                <c:pt idx="10798">
                  <c:v>0.03</c:v>
                </c:pt>
                <c:pt idx="10799">
                  <c:v>0.06</c:v>
                </c:pt>
                <c:pt idx="10800">
                  <c:v>0</c:v>
                </c:pt>
                <c:pt idx="10801">
                  <c:v>0.06</c:v>
                </c:pt>
                <c:pt idx="10802">
                  <c:v>0.03</c:v>
                </c:pt>
                <c:pt idx="10803">
                  <c:v>0.06</c:v>
                </c:pt>
                <c:pt idx="10804">
                  <c:v>0.03</c:v>
                </c:pt>
                <c:pt idx="10805">
                  <c:v>0.06</c:v>
                </c:pt>
                <c:pt idx="10806">
                  <c:v>0</c:v>
                </c:pt>
                <c:pt idx="10807">
                  <c:v>0.06</c:v>
                </c:pt>
                <c:pt idx="10808">
                  <c:v>0.03</c:v>
                </c:pt>
                <c:pt idx="10809">
                  <c:v>0.06</c:v>
                </c:pt>
                <c:pt idx="10810">
                  <c:v>0.03</c:v>
                </c:pt>
                <c:pt idx="10811">
                  <c:v>0.06</c:v>
                </c:pt>
                <c:pt idx="10812">
                  <c:v>0</c:v>
                </c:pt>
                <c:pt idx="10813">
                  <c:v>0.06</c:v>
                </c:pt>
                <c:pt idx="10814">
                  <c:v>0</c:v>
                </c:pt>
                <c:pt idx="10815">
                  <c:v>0.06</c:v>
                </c:pt>
                <c:pt idx="10816">
                  <c:v>0.03</c:v>
                </c:pt>
                <c:pt idx="10817">
                  <c:v>0.06</c:v>
                </c:pt>
                <c:pt idx="10818">
                  <c:v>0.03</c:v>
                </c:pt>
                <c:pt idx="10819">
                  <c:v>0.06</c:v>
                </c:pt>
                <c:pt idx="10820">
                  <c:v>0</c:v>
                </c:pt>
                <c:pt idx="10821">
                  <c:v>0.06</c:v>
                </c:pt>
                <c:pt idx="10822">
                  <c:v>0</c:v>
                </c:pt>
                <c:pt idx="10823">
                  <c:v>0.06</c:v>
                </c:pt>
                <c:pt idx="10824">
                  <c:v>0</c:v>
                </c:pt>
                <c:pt idx="10825">
                  <c:v>0.06</c:v>
                </c:pt>
                <c:pt idx="10826">
                  <c:v>0</c:v>
                </c:pt>
                <c:pt idx="10827">
                  <c:v>0.06</c:v>
                </c:pt>
                <c:pt idx="10828">
                  <c:v>0</c:v>
                </c:pt>
                <c:pt idx="10829">
                  <c:v>0.06</c:v>
                </c:pt>
                <c:pt idx="10830">
                  <c:v>0.03</c:v>
                </c:pt>
                <c:pt idx="10831">
                  <c:v>0.06</c:v>
                </c:pt>
                <c:pt idx="10832">
                  <c:v>0.03</c:v>
                </c:pt>
                <c:pt idx="10833">
                  <c:v>0.06</c:v>
                </c:pt>
                <c:pt idx="10834">
                  <c:v>0.03</c:v>
                </c:pt>
                <c:pt idx="10835">
                  <c:v>0.06</c:v>
                </c:pt>
                <c:pt idx="10836">
                  <c:v>0</c:v>
                </c:pt>
                <c:pt idx="10837">
                  <c:v>0.06</c:v>
                </c:pt>
                <c:pt idx="10838">
                  <c:v>0</c:v>
                </c:pt>
                <c:pt idx="10839">
                  <c:v>0.06</c:v>
                </c:pt>
                <c:pt idx="10840">
                  <c:v>0</c:v>
                </c:pt>
                <c:pt idx="10841">
                  <c:v>0.06</c:v>
                </c:pt>
                <c:pt idx="10842">
                  <c:v>0</c:v>
                </c:pt>
                <c:pt idx="10843">
                  <c:v>0.06</c:v>
                </c:pt>
                <c:pt idx="10844">
                  <c:v>0.03</c:v>
                </c:pt>
                <c:pt idx="10845">
                  <c:v>0.06</c:v>
                </c:pt>
                <c:pt idx="10846">
                  <c:v>0</c:v>
                </c:pt>
                <c:pt idx="10847">
                  <c:v>0.06</c:v>
                </c:pt>
                <c:pt idx="10848">
                  <c:v>0.03</c:v>
                </c:pt>
                <c:pt idx="10849">
                  <c:v>0.06</c:v>
                </c:pt>
                <c:pt idx="10850">
                  <c:v>0</c:v>
                </c:pt>
                <c:pt idx="10851">
                  <c:v>0.06</c:v>
                </c:pt>
                <c:pt idx="10852">
                  <c:v>0</c:v>
                </c:pt>
                <c:pt idx="10853">
                  <c:v>0.09</c:v>
                </c:pt>
                <c:pt idx="10854">
                  <c:v>0.03</c:v>
                </c:pt>
                <c:pt idx="10855">
                  <c:v>0.06</c:v>
                </c:pt>
                <c:pt idx="10856">
                  <c:v>0.03</c:v>
                </c:pt>
                <c:pt idx="10857">
                  <c:v>0.06</c:v>
                </c:pt>
                <c:pt idx="10858">
                  <c:v>0.03</c:v>
                </c:pt>
                <c:pt idx="10859">
                  <c:v>0.06</c:v>
                </c:pt>
                <c:pt idx="10860">
                  <c:v>0</c:v>
                </c:pt>
                <c:pt idx="10861">
                  <c:v>0.06</c:v>
                </c:pt>
                <c:pt idx="10862">
                  <c:v>0</c:v>
                </c:pt>
                <c:pt idx="10863">
                  <c:v>0.06</c:v>
                </c:pt>
                <c:pt idx="10864">
                  <c:v>0</c:v>
                </c:pt>
                <c:pt idx="10865">
                  <c:v>0.06</c:v>
                </c:pt>
                <c:pt idx="10866">
                  <c:v>0.03</c:v>
                </c:pt>
                <c:pt idx="10867">
                  <c:v>0.06</c:v>
                </c:pt>
                <c:pt idx="10868">
                  <c:v>0</c:v>
                </c:pt>
                <c:pt idx="10869">
                  <c:v>0.06</c:v>
                </c:pt>
                <c:pt idx="10870">
                  <c:v>0</c:v>
                </c:pt>
                <c:pt idx="10871">
                  <c:v>0.06</c:v>
                </c:pt>
                <c:pt idx="10872">
                  <c:v>0</c:v>
                </c:pt>
                <c:pt idx="10873">
                  <c:v>0.06</c:v>
                </c:pt>
                <c:pt idx="10874">
                  <c:v>0</c:v>
                </c:pt>
                <c:pt idx="10875">
                  <c:v>0.06</c:v>
                </c:pt>
                <c:pt idx="10876">
                  <c:v>0.03</c:v>
                </c:pt>
                <c:pt idx="10877">
                  <c:v>0.06</c:v>
                </c:pt>
                <c:pt idx="10878">
                  <c:v>0</c:v>
                </c:pt>
                <c:pt idx="10879">
                  <c:v>0.06</c:v>
                </c:pt>
                <c:pt idx="10880">
                  <c:v>0.03</c:v>
                </c:pt>
                <c:pt idx="10881">
                  <c:v>0.06</c:v>
                </c:pt>
                <c:pt idx="10882">
                  <c:v>0</c:v>
                </c:pt>
                <c:pt idx="10883">
                  <c:v>0.06</c:v>
                </c:pt>
                <c:pt idx="10884">
                  <c:v>0.03</c:v>
                </c:pt>
                <c:pt idx="10885">
                  <c:v>0.06</c:v>
                </c:pt>
                <c:pt idx="10886">
                  <c:v>0</c:v>
                </c:pt>
                <c:pt idx="10887">
                  <c:v>0.06</c:v>
                </c:pt>
                <c:pt idx="10888">
                  <c:v>0.03</c:v>
                </c:pt>
                <c:pt idx="10889">
                  <c:v>0.06</c:v>
                </c:pt>
                <c:pt idx="10890">
                  <c:v>0.03</c:v>
                </c:pt>
                <c:pt idx="10891">
                  <c:v>0.06</c:v>
                </c:pt>
                <c:pt idx="10892">
                  <c:v>0.03</c:v>
                </c:pt>
                <c:pt idx="10893">
                  <c:v>0.06</c:v>
                </c:pt>
                <c:pt idx="10894">
                  <c:v>0.03</c:v>
                </c:pt>
                <c:pt idx="10895">
                  <c:v>0.06</c:v>
                </c:pt>
                <c:pt idx="10896">
                  <c:v>0</c:v>
                </c:pt>
                <c:pt idx="10897">
                  <c:v>0.06</c:v>
                </c:pt>
                <c:pt idx="10898">
                  <c:v>0.03</c:v>
                </c:pt>
                <c:pt idx="10899">
                  <c:v>0.06</c:v>
                </c:pt>
                <c:pt idx="10900">
                  <c:v>0.03</c:v>
                </c:pt>
                <c:pt idx="10901">
                  <c:v>0.06</c:v>
                </c:pt>
                <c:pt idx="10902">
                  <c:v>0</c:v>
                </c:pt>
                <c:pt idx="10903">
                  <c:v>0.06</c:v>
                </c:pt>
                <c:pt idx="10904">
                  <c:v>0</c:v>
                </c:pt>
                <c:pt idx="10905">
                  <c:v>0.06</c:v>
                </c:pt>
                <c:pt idx="10906">
                  <c:v>0</c:v>
                </c:pt>
                <c:pt idx="10907">
                  <c:v>0.06</c:v>
                </c:pt>
                <c:pt idx="10908">
                  <c:v>0</c:v>
                </c:pt>
                <c:pt idx="10909">
                  <c:v>0.06</c:v>
                </c:pt>
                <c:pt idx="10910">
                  <c:v>0</c:v>
                </c:pt>
                <c:pt idx="10911">
                  <c:v>0.06</c:v>
                </c:pt>
                <c:pt idx="10912">
                  <c:v>0.03</c:v>
                </c:pt>
                <c:pt idx="10913">
                  <c:v>0.06</c:v>
                </c:pt>
                <c:pt idx="10914">
                  <c:v>0.03</c:v>
                </c:pt>
                <c:pt idx="10915">
                  <c:v>0.06</c:v>
                </c:pt>
                <c:pt idx="10916">
                  <c:v>0.03</c:v>
                </c:pt>
                <c:pt idx="10917">
                  <c:v>0.06</c:v>
                </c:pt>
                <c:pt idx="10918">
                  <c:v>0.03</c:v>
                </c:pt>
                <c:pt idx="10919">
                  <c:v>0.06</c:v>
                </c:pt>
                <c:pt idx="10920">
                  <c:v>0</c:v>
                </c:pt>
                <c:pt idx="10921">
                  <c:v>0.06</c:v>
                </c:pt>
                <c:pt idx="10922">
                  <c:v>0.03</c:v>
                </c:pt>
                <c:pt idx="10923">
                  <c:v>0.06</c:v>
                </c:pt>
                <c:pt idx="10924">
                  <c:v>0.03</c:v>
                </c:pt>
                <c:pt idx="10925">
                  <c:v>0.06</c:v>
                </c:pt>
                <c:pt idx="10926">
                  <c:v>0.03</c:v>
                </c:pt>
                <c:pt idx="10927">
                  <c:v>0.06</c:v>
                </c:pt>
                <c:pt idx="10928">
                  <c:v>0</c:v>
                </c:pt>
                <c:pt idx="10929">
                  <c:v>0.06</c:v>
                </c:pt>
                <c:pt idx="10930">
                  <c:v>0</c:v>
                </c:pt>
                <c:pt idx="10931">
                  <c:v>0.06</c:v>
                </c:pt>
                <c:pt idx="10932">
                  <c:v>0</c:v>
                </c:pt>
                <c:pt idx="10933">
                  <c:v>0.06</c:v>
                </c:pt>
                <c:pt idx="10934">
                  <c:v>0</c:v>
                </c:pt>
                <c:pt idx="10935">
                  <c:v>0.06</c:v>
                </c:pt>
                <c:pt idx="10936">
                  <c:v>0.03</c:v>
                </c:pt>
                <c:pt idx="10937">
                  <c:v>0.06</c:v>
                </c:pt>
                <c:pt idx="10938">
                  <c:v>0.03</c:v>
                </c:pt>
                <c:pt idx="10939">
                  <c:v>0.06</c:v>
                </c:pt>
                <c:pt idx="10940">
                  <c:v>0.03</c:v>
                </c:pt>
                <c:pt idx="10941">
                  <c:v>0.06</c:v>
                </c:pt>
                <c:pt idx="10942">
                  <c:v>0.03</c:v>
                </c:pt>
                <c:pt idx="10943">
                  <c:v>0.06</c:v>
                </c:pt>
                <c:pt idx="10944">
                  <c:v>0.03</c:v>
                </c:pt>
                <c:pt idx="10945">
                  <c:v>0.06</c:v>
                </c:pt>
                <c:pt idx="10946">
                  <c:v>0</c:v>
                </c:pt>
                <c:pt idx="10947">
                  <c:v>0.06</c:v>
                </c:pt>
                <c:pt idx="10948">
                  <c:v>0</c:v>
                </c:pt>
                <c:pt idx="10949">
                  <c:v>0.06</c:v>
                </c:pt>
                <c:pt idx="10950">
                  <c:v>0</c:v>
                </c:pt>
                <c:pt idx="10951">
                  <c:v>0.06</c:v>
                </c:pt>
                <c:pt idx="10952">
                  <c:v>0.03</c:v>
                </c:pt>
                <c:pt idx="10953">
                  <c:v>0.06</c:v>
                </c:pt>
                <c:pt idx="10954">
                  <c:v>0</c:v>
                </c:pt>
                <c:pt idx="10955">
                  <c:v>0.06</c:v>
                </c:pt>
                <c:pt idx="10956">
                  <c:v>0</c:v>
                </c:pt>
                <c:pt idx="10957">
                  <c:v>0.06</c:v>
                </c:pt>
                <c:pt idx="10958">
                  <c:v>0</c:v>
                </c:pt>
                <c:pt idx="10959">
                  <c:v>0.06</c:v>
                </c:pt>
                <c:pt idx="10960">
                  <c:v>0.03</c:v>
                </c:pt>
                <c:pt idx="10961">
                  <c:v>0.06</c:v>
                </c:pt>
                <c:pt idx="10962">
                  <c:v>0.03</c:v>
                </c:pt>
                <c:pt idx="10963">
                  <c:v>0.06</c:v>
                </c:pt>
                <c:pt idx="10964">
                  <c:v>0</c:v>
                </c:pt>
                <c:pt idx="10965">
                  <c:v>0.06</c:v>
                </c:pt>
                <c:pt idx="10966">
                  <c:v>0</c:v>
                </c:pt>
                <c:pt idx="10967">
                  <c:v>0.06</c:v>
                </c:pt>
                <c:pt idx="10968">
                  <c:v>0.03</c:v>
                </c:pt>
                <c:pt idx="10969">
                  <c:v>0.06</c:v>
                </c:pt>
                <c:pt idx="10970">
                  <c:v>0</c:v>
                </c:pt>
                <c:pt idx="10971">
                  <c:v>0.06</c:v>
                </c:pt>
                <c:pt idx="10972">
                  <c:v>0</c:v>
                </c:pt>
                <c:pt idx="10973">
                  <c:v>0.09</c:v>
                </c:pt>
                <c:pt idx="10974">
                  <c:v>0</c:v>
                </c:pt>
                <c:pt idx="10975">
                  <c:v>0.06</c:v>
                </c:pt>
                <c:pt idx="10976">
                  <c:v>0.03</c:v>
                </c:pt>
                <c:pt idx="10977">
                  <c:v>0.06</c:v>
                </c:pt>
                <c:pt idx="10978">
                  <c:v>0.03</c:v>
                </c:pt>
                <c:pt idx="10979">
                  <c:v>0.06</c:v>
                </c:pt>
                <c:pt idx="10980">
                  <c:v>0</c:v>
                </c:pt>
                <c:pt idx="10981">
                  <c:v>0.06</c:v>
                </c:pt>
                <c:pt idx="10982">
                  <c:v>0</c:v>
                </c:pt>
                <c:pt idx="10983">
                  <c:v>0.06</c:v>
                </c:pt>
                <c:pt idx="10984">
                  <c:v>0</c:v>
                </c:pt>
                <c:pt idx="10985">
                  <c:v>0.06</c:v>
                </c:pt>
                <c:pt idx="10986">
                  <c:v>0</c:v>
                </c:pt>
                <c:pt idx="10987">
                  <c:v>0.06</c:v>
                </c:pt>
                <c:pt idx="10988">
                  <c:v>0</c:v>
                </c:pt>
                <c:pt idx="10989">
                  <c:v>0.06</c:v>
                </c:pt>
                <c:pt idx="10990">
                  <c:v>0.03</c:v>
                </c:pt>
                <c:pt idx="10991">
                  <c:v>0.06</c:v>
                </c:pt>
                <c:pt idx="10992">
                  <c:v>0.03</c:v>
                </c:pt>
                <c:pt idx="10993">
                  <c:v>0.06</c:v>
                </c:pt>
                <c:pt idx="10994">
                  <c:v>0.03</c:v>
                </c:pt>
                <c:pt idx="10995">
                  <c:v>0.06</c:v>
                </c:pt>
                <c:pt idx="10996">
                  <c:v>0.03</c:v>
                </c:pt>
                <c:pt idx="10997">
                  <c:v>0.06</c:v>
                </c:pt>
                <c:pt idx="10998">
                  <c:v>0</c:v>
                </c:pt>
                <c:pt idx="10999">
                  <c:v>0.06</c:v>
                </c:pt>
                <c:pt idx="11000">
                  <c:v>0</c:v>
                </c:pt>
                <c:pt idx="11001">
                  <c:v>0.06</c:v>
                </c:pt>
                <c:pt idx="11002">
                  <c:v>0</c:v>
                </c:pt>
                <c:pt idx="11003">
                  <c:v>0.06</c:v>
                </c:pt>
                <c:pt idx="11004">
                  <c:v>0</c:v>
                </c:pt>
                <c:pt idx="11005">
                  <c:v>0.06</c:v>
                </c:pt>
                <c:pt idx="11006">
                  <c:v>0</c:v>
                </c:pt>
                <c:pt idx="11007">
                  <c:v>0.06</c:v>
                </c:pt>
                <c:pt idx="11008">
                  <c:v>0</c:v>
                </c:pt>
                <c:pt idx="11009">
                  <c:v>0.06</c:v>
                </c:pt>
                <c:pt idx="11010">
                  <c:v>0.03</c:v>
                </c:pt>
                <c:pt idx="11011">
                  <c:v>0.06</c:v>
                </c:pt>
                <c:pt idx="11012">
                  <c:v>0</c:v>
                </c:pt>
                <c:pt idx="11013">
                  <c:v>0.06</c:v>
                </c:pt>
                <c:pt idx="11014">
                  <c:v>0.03</c:v>
                </c:pt>
                <c:pt idx="11015">
                  <c:v>0.06</c:v>
                </c:pt>
                <c:pt idx="11016">
                  <c:v>0.03</c:v>
                </c:pt>
                <c:pt idx="11017">
                  <c:v>0.06</c:v>
                </c:pt>
                <c:pt idx="11018">
                  <c:v>0</c:v>
                </c:pt>
                <c:pt idx="11019">
                  <c:v>0.06</c:v>
                </c:pt>
                <c:pt idx="11020">
                  <c:v>0</c:v>
                </c:pt>
                <c:pt idx="11021">
                  <c:v>0.06</c:v>
                </c:pt>
                <c:pt idx="11022">
                  <c:v>0.03</c:v>
                </c:pt>
                <c:pt idx="11023">
                  <c:v>0.06</c:v>
                </c:pt>
                <c:pt idx="11024">
                  <c:v>0.03</c:v>
                </c:pt>
                <c:pt idx="11025">
                  <c:v>0.06</c:v>
                </c:pt>
                <c:pt idx="11026">
                  <c:v>0</c:v>
                </c:pt>
                <c:pt idx="11027">
                  <c:v>0.06</c:v>
                </c:pt>
                <c:pt idx="11028">
                  <c:v>0</c:v>
                </c:pt>
                <c:pt idx="11029">
                  <c:v>0.06</c:v>
                </c:pt>
                <c:pt idx="11030">
                  <c:v>0.03</c:v>
                </c:pt>
                <c:pt idx="11031">
                  <c:v>0.06</c:v>
                </c:pt>
                <c:pt idx="11032">
                  <c:v>0.03</c:v>
                </c:pt>
                <c:pt idx="11033">
                  <c:v>0.06</c:v>
                </c:pt>
                <c:pt idx="11034">
                  <c:v>0</c:v>
                </c:pt>
                <c:pt idx="11035">
                  <c:v>0.06</c:v>
                </c:pt>
                <c:pt idx="11036">
                  <c:v>0</c:v>
                </c:pt>
                <c:pt idx="11037">
                  <c:v>0.06</c:v>
                </c:pt>
                <c:pt idx="11038">
                  <c:v>0</c:v>
                </c:pt>
                <c:pt idx="11039">
                  <c:v>0.06</c:v>
                </c:pt>
                <c:pt idx="11040">
                  <c:v>0</c:v>
                </c:pt>
                <c:pt idx="11041">
                  <c:v>0.06</c:v>
                </c:pt>
                <c:pt idx="11042">
                  <c:v>0</c:v>
                </c:pt>
                <c:pt idx="11043">
                  <c:v>0.06</c:v>
                </c:pt>
                <c:pt idx="11044">
                  <c:v>0.03</c:v>
                </c:pt>
                <c:pt idx="11045">
                  <c:v>0.06</c:v>
                </c:pt>
                <c:pt idx="11046">
                  <c:v>0</c:v>
                </c:pt>
                <c:pt idx="11047">
                  <c:v>0.06</c:v>
                </c:pt>
                <c:pt idx="11048">
                  <c:v>0.03</c:v>
                </c:pt>
                <c:pt idx="11049">
                  <c:v>0.06</c:v>
                </c:pt>
                <c:pt idx="11050">
                  <c:v>0</c:v>
                </c:pt>
                <c:pt idx="11051">
                  <c:v>0.06</c:v>
                </c:pt>
                <c:pt idx="11052">
                  <c:v>0.03</c:v>
                </c:pt>
                <c:pt idx="11053">
                  <c:v>0.06</c:v>
                </c:pt>
                <c:pt idx="11054">
                  <c:v>0.03</c:v>
                </c:pt>
                <c:pt idx="11055">
                  <c:v>0.06</c:v>
                </c:pt>
                <c:pt idx="11056">
                  <c:v>0</c:v>
                </c:pt>
                <c:pt idx="11057">
                  <c:v>0.06</c:v>
                </c:pt>
                <c:pt idx="11058">
                  <c:v>0.03</c:v>
                </c:pt>
                <c:pt idx="11059">
                  <c:v>0.06</c:v>
                </c:pt>
                <c:pt idx="11060">
                  <c:v>0</c:v>
                </c:pt>
                <c:pt idx="11061">
                  <c:v>0.06</c:v>
                </c:pt>
                <c:pt idx="11062">
                  <c:v>0</c:v>
                </c:pt>
                <c:pt idx="11063">
                  <c:v>0.06</c:v>
                </c:pt>
                <c:pt idx="11064">
                  <c:v>0.03</c:v>
                </c:pt>
                <c:pt idx="11065">
                  <c:v>0.06</c:v>
                </c:pt>
                <c:pt idx="11066">
                  <c:v>0.03</c:v>
                </c:pt>
                <c:pt idx="11067">
                  <c:v>0.06</c:v>
                </c:pt>
                <c:pt idx="11068">
                  <c:v>0</c:v>
                </c:pt>
                <c:pt idx="11069">
                  <c:v>0.06</c:v>
                </c:pt>
                <c:pt idx="11070">
                  <c:v>0.03</c:v>
                </c:pt>
                <c:pt idx="11071">
                  <c:v>0.06</c:v>
                </c:pt>
                <c:pt idx="11072">
                  <c:v>0</c:v>
                </c:pt>
                <c:pt idx="11073">
                  <c:v>0.06</c:v>
                </c:pt>
                <c:pt idx="11074">
                  <c:v>0</c:v>
                </c:pt>
                <c:pt idx="11075">
                  <c:v>0.06</c:v>
                </c:pt>
                <c:pt idx="11076">
                  <c:v>0</c:v>
                </c:pt>
                <c:pt idx="11077">
                  <c:v>0.06</c:v>
                </c:pt>
                <c:pt idx="11078">
                  <c:v>0.03</c:v>
                </c:pt>
                <c:pt idx="11079">
                  <c:v>0.06</c:v>
                </c:pt>
                <c:pt idx="11080">
                  <c:v>0</c:v>
                </c:pt>
                <c:pt idx="11081">
                  <c:v>0.06</c:v>
                </c:pt>
                <c:pt idx="11082">
                  <c:v>0.03</c:v>
                </c:pt>
                <c:pt idx="11083">
                  <c:v>0.06</c:v>
                </c:pt>
                <c:pt idx="11084">
                  <c:v>0</c:v>
                </c:pt>
                <c:pt idx="11085">
                  <c:v>0.06</c:v>
                </c:pt>
                <c:pt idx="11086">
                  <c:v>0.03</c:v>
                </c:pt>
                <c:pt idx="11087">
                  <c:v>0.06</c:v>
                </c:pt>
                <c:pt idx="11088">
                  <c:v>0.03</c:v>
                </c:pt>
                <c:pt idx="11089">
                  <c:v>0.06</c:v>
                </c:pt>
                <c:pt idx="11090">
                  <c:v>0</c:v>
                </c:pt>
                <c:pt idx="11091">
                  <c:v>0.06</c:v>
                </c:pt>
                <c:pt idx="11092">
                  <c:v>0</c:v>
                </c:pt>
                <c:pt idx="11093">
                  <c:v>0.09</c:v>
                </c:pt>
                <c:pt idx="11094">
                  <c:v>0.03</c:v>
                </c:pt>
                <c:pt idx="11095">
                  <c:v>0.06</c:v>
                </c:pt>
                <c:pt idx="11096">
                  <c:v>0.03</c:v>
                </c:pt>
                <c:pt idx="11097">
                  <c:v>0.06</c:v>
                </c:pt>
                <c:pt idx="11098">
                  <c:v>0.03</c:v>
                </c:pt>
                <c:pt idx="11099">
                  <c:v>0.06</c:v>
                </c:pt>
                <c:pt idx="11100">
                  <c:v>0</c:v>
                </c:pt>
                <c:pt idx="11101">
                  <c:v>0.06</c:v>
                </c:pt>
                <c:pt idx="11102">
                  <c:v>0</c:v>
                </c:pt>
                <c:pt idx="11103">
                  <c:v>0.06</c:v>
                </c:pt>
                <c:pt idx="11104">
                  <c:v>0</c:v>
                </c:pt>
                <c:pt idx="11105">
                  <c:v>0.06</c:v>
                </c:pt>
                <c:pt idx="11106">
                  <c:v>0.03</c:v>
                </c:pt>
                <c:pt idx="11107">
                  <c:v>0.06</c:v>
                </c:pt>
                <c:pt idx="11108">
                  <c:v>0</c:v>
                </c:pt>
                <c:pt idx="11109">
                  <c:v>0.06</c:v>
                </c:pt>
                <c:pt idx="11110">
                  <c:v>0</c:v>
                </c:pt>
                <c:pt idx="11111">
                  <c:v>0.06</c:v>
                </c:pt>
                <c:pt idx="11112">
                  <c:v>0</c:v>
                </c:pt>
                <c:pt idx="11113">
                  <c:v>0.06</c:v>
                </c:pt>
                <c:pt idx="11114">
                  <c:v>0.03</c:v>
                </c:pt>
                <c:pt idx="11115">
                  <c:v>0.06</c:v>
                </c:pt>
                <c:pt idx="11116">
                  <c:v>0.03</c:v>
                </c:pt>
                <c:pt idx="11117">
                  <c:v>0.06</c:v>
                </c:pt>
                <c:pt idx="11118">
                  <c:v>0.03</c:v>
                </c:pt>
                <c:pt idx="11119">
                  <c:v>0.06</c:v>
                </c:pt>
                <c:pt idx="11120">
                  <c:v>0.03</c:v>
                </c:pt>
                <c:pt idx="11121">
                  <c:v>0.06</c:v>
                </c:pt>
                <c:pt idx="11122">
                  <c:v>0.03</c:v>
                </c:pt>
                <c:pt idx="11123">
                  <c:v>0.06</c:v>
                </c:pt>
                <c:pt idx="11124">
                  <c:v>0</c:v>
                </c:pt>
                <c:pt idx="11125">
                  <c:v>0.06</c:v>
                </c:pt>
                <c:pt idx="11126">
                  <c:v>0.03</c:v>
                </c:pt>
                <c:pt idx="11127">
                  <c:v>0.06</c:v>
                </c:pt>
                <c:pt idx="11128">
                  <c:v>0.03</c:v>
                </c:pt>
                <c:pt idx="11129">
                  <c:v>0.06</c:v>
                </c:pt>
                <c:pt idx="11130">
                  <c:v>0</c:v>
                </c:pt>
                <c:pt idx="11131">
                  <c:v>0.06</c:v>
                </c:pt>
                <c:pt idx="11132">
                  <c:v>0.03</c:v>
                </c:pt>
                <c:pt idx="11133">
                  <c:v>0.06</c:v>
                </c:pt>
                <c:pt idx="11134">
                  <c:v>0</c:v>
                </c:pt>
                <c:pt idx="11135">
                  <c:v>0.06</c:v>
                </c:pt>
                <c:pt idx="11136">
                  <c:v>0.03</c:v>
                </c:pt>
                <c:pt idx="11137">
                  <c:v>0.06</c:v>
                </c:pt>
                <c:pt idx="11138">
                  <c:v>0</c:v>
                </c:pt>
                <c:pt idx="11139">
                  <c:v>0.06</c:v>
                </c:pt>
                <c:pt idx="11140">
                  <c:v>0</c:v>
                </c:pt>
                <c:pt idx="11141">
                  <c:v>0.06</c:v>
                </c:pt>
                <c:pt idx="11142">
                  <c:v>0</c:v>
                </c:pt>
                <c:pt idx="11143">
                  <c:v>0.06</c:v>
                </c:pt>
                <c:pt idx="11144">
                  <c:v>0</c:v>
                </c:pt>
                <c:pt idx="11145">
                  <c:v>0.06</c:v>
                </c:pt>
                <c:pt idx="11146">
                  <c:v>0.03</c:v>
                </c:pt>
                <c:pt idx="11147">
                  <c:v>0.06</c:v>
                </c:pt>
                <c:pt idx="11148">
                  <c:v>0</c:v>
                </c:pt>
                <c:pt idx="11149">
                  <c:v>0.06</c:v>
                </c:pt>
                <c:pt idx="11150">
                  <c:v>0</c:v>
                </c:pt>
                <c:pt idx="11151">
                  <c:v>0.06</c:v>
                </c:pt>
                <c:pt idx="11152">
                  <c:v>0.03</c:v>
                </c:pt>
                <c:pt idx="11153">
                  <c:v>0.06</c:v>
                </c:pt>
                <c:pt idx="11154">
                  <c:v>0.03</c:v>
                </c:pt>
                <c:pt idx="11155">
                  <c:v>0.06</c:v>
                </c:pt>
                <c:pt idx="11156">
                  <c:v>0.03</c:v>
                </c:pt>
                <c:pt idx="11157">
                  <c:v>0.06</c:v>
                </c:pt>
                <c:pt idx="11158">
                  <c:v>0.03</c:v>
                </c:pt>
                <c:pt idx="11159">
                  <c:v>0.06</c:v>
                </c:pt>
                <c:pt idx="11160">
                  <c:v>0.03</c:v>
                </c:pt>
                <c:pt idx="11161">
                  <c:v>0.06</c:v>
                </c:pt>
                <c:pt idx="11162">
                  <c:v>0.03</c:v>
                </c:pt>
                <c:pt idx="11163">
                  <c:v>0.06</c:v>
                </c:pt>
                <c:pt idx="11164">
                  <c:v>0</c:v>
                </c:pt>
                <c:pt idx="11165">
                  <c:v>0.06</c:v>
                </c:pt>
                <c:pt idx="11166">
                  <c:v>0</c:v>
                </c:pt>
                <c:pt idx="11167">
                  <c:v>0.06</c:v>
                </c:pt>
                <c:pt idx="11168">
                  <c:v>0.03</c:v>
                </c:pt>
                <c:pt idx="11169">
                  <c:v>0.06</c:v>
                </c:pt>
                <c:pt idx="11170">
                  <c:v>0</c:v>
                </c:pt>
                <c:pt idx="11171">
                  <c:v>0.06</c:v>
                </c:pt>
                <c:pt idx="11172">
                  <c:v>0</c:v>
                </c:pt>
                <c:pt idx="11173">
                  <c:v>0.06</c:v>
                </c:pt>
                <c:pt idx="11174">
                  <c:v>0.03</c:v>
                </c:pt>
                <c:pt idx="11175">
                  <c:v>0.06</c:v>
                </c:pt>
                <c:pt idx="11176">
                  <c:v>0</c:v>
                </c:pt>
                <c:pt idx="11177">
                  <c:v>0.06</c:v>
                </c:pt>
                <c:pt idx="11178">
                  <c:v>0.03</c:v>
                </c:pt>
                <c:pt idx="11179">
                  <c:v>0.06</c:v>
                </c:pt>
                <c:pt idx="11180">
                  <c:v>0</c:v>
                </c:pt>
                <c:pt idx="11181">
                  <c:v>0.06</c:v>
                </c:pt>
                <c:pt idx="11182">
                  <c:v>0</c:v>
                </c:pt>
                <c:pt idx="11183">
                  <c:v>0.06</c:v>
                </c:pt>
                <c:pt idx="11184">
                  <c:v>0</c:v>
                </c:pt>
                <c:pt idx="11185">
                  <c:v>0.06</c:v>
                </c:pt>
                <c:pt idx="11186">
                  <c:v>0.03</c:v>
                </c:pt>
                <c:pt idx="11187">
                  <c:v>0.06</c:v>
                </c:pt>
                <c:pt idx="11188">
                  <c:v>0</c:v>
                </c:pt>
                <c:pt idx="11189">
                  <c:v>0.06</c:v>
                </c:pt>
                <c:pt idx="11190">
                  <c:v>0.03</c:v>
                </c:pt>
                <c:pt idx="11191">
                  <c:v>0.06</c:v>
                </c:pt>
                <c:pt idx="11192">
                  <c:v>0</c:v>
                </c:pt>
                <c:pt idx="11193">
                  <c:v>0.06</c:v>
                </c:pt>
                <c:pt idx="11194">
                  <c:v>0</c:v>
                </c:pt>
                <c:pt idx="11195">
                  <c:v>0.06</c:v>
                </c:pt>
                <c:pt idx="11196">
                  <c:v>0.03</c:v>
                </c:pt>
                <c:pt idx="11197">
                  <c:v>0.06</c:v>
                </c:pt>
                <c:pt idx="11198">
                  <c:v>0.03</c:v>
                </c:pt>
                <c:pt idx="11199">
                  <c:v>0.06</c:v>
                </c:pt>
                <c:pt idx="11200">
                  <c:v>0</c:v>
                </c:pt>
                <c:pt idx="11201">
                  <c:v>0.06</c:v>
                </c:pt>
                <c:pt idx="11202">
                  <c:v>0</c:v>
                </c:pt>
                <c:pt idx="11203">
                  <c:v>0.06</c:v>
                </c:pt>
                <c:pt idx="11204">
                  <c:v>0</c:v>
                </c:pt>
                <c:pt idx="11205">
                  <c:v>0.06</c:v>
                </c:pt>
                <c:pt idx="11206">
                  <c:v>0.03</c:v>
                </c:pt>
                <c:pt idx="11207">
                  <c:v>0.06</c:v>
                </c:pt>
                <c:pt idx="11208">
                  <c:v>0</c:v>
                </c:pt>
                <c:pt idx="11209">
                  <c:v>0.06</c:v>
                </c:pt>
                <c:pt idx="11210">
                  <c:v>0</c:v>
                </c:pt>
                <c:pt idx="11211">
                  <c:v>0.06</c:v>
                </c:pt>
                <c:pt idx="11212">
                  <c:v>0</c:v>
                </c:pt>
                <c:pt idx="11213">
                  <c:v>0.09</c:v>
                </c:pt>
                <c:pt idx="11214">
                  <c:v>0</c:v>
                </c:pt>
                <c:pt idx="11215">
                  <c:v>0.06</c:v>
                </c:pt>
                <c:pt idx="11216">
                  <c:v>0.03</c:v>
                </c:pt>
                <c:pt idx="11217">
                  <c:v>0.06</c:v>
                </c:pt>
                <c:pt idx="11218">
                  <c:v>0</c:v>
                </c:pt>
                <c:pt idx="11219">
                  <c:v>0.06</c:v>
                </c:pt>
                <c:pt idx="11220">
                  <c:v>0.03</c:v>
                </c:pt>
                <c:pt idx="11221">
                  <c:v>0.06</c:v>
                </c:pt>
                <c:pt idx="11222">
                  <c:v>0</c:v>
                </c:pt>
                <c:pt idx="11223">
                  <c:v>0.06</c:v>
                </c:pt>
                <c:pt idx="11224">
                  <c:v>0</c:v>
                </c:pt>
                <c:pt idx="11225">
                  <c:v>0.06</c:v>
                </c:pt>
                <c:pt idx="11226">
                  <c:v>0.03</c:v>
                </c:pt>
                <c:pt idx="11227">
                  <c:v>0.06</c:v>
                </c:pt>
                <c:pt idx="11228">
                  <c:v>0.03</c:v>
                </c:pt>
                <c:pt idx="11229">
                  <c:v>0.06</c:v>
                </c:pt>
                <c:pt idx="11230">
                  <c:v>0.03</c:v>
                </c:pt>
                <c:pt idx="11231">
                  <c:v>0.06</c:v>
                </c:pt>
                <c:pt idx="11232">
                  <c:v>0</c:v>
                </c:pt>
                <c:pt idx="11233">
                  <c:v>0.06</c:v>
                </c:pt>
                <c:pt idx="11234">
                  <c:v>0.03</c:v>
                </c:pt>
                <c:pt idx="11235">
                  <c:v>0.06</c:v>
                </c:pt>
                <c:pt idx="11236">
                  <c:v>0.03</c:v>
                </c:pt>
                <c:pt idx="11237">
                  <c:v>0.06</c:v>
                </c:pt>
                <c:pt idx="11238">
                  <c:v>0.03</c:v>
                </c:pt>
                <c:pt idx="11239">
                  <c:v>0.06</c:v>
                </c:pt>
                <c:pt idx="11240">
                  <c:v>0.03</c:v>
                </c:pt>
                <c:pt idx="11241">
                  <c:v>0.06</c:v>
                </c:pt>
                <c:pt idx="11242">
                  <c:v>0</c:v>
                </c:pt>
                <c:pt idx="11243">
                  <c:v>0.06</c:v>
                </c:pt>
                <c:pt idx="11244">
                  <c:v>0</c:v>
                </c:pt>
                <c:pt idx="11245">
                  <c:v>0.06</c:v>
                </c:pt>
                <c:pt idx="11246">
                  <c:v>0.03</c:v>
                </c:pt>
                <c:pt idx="11247">
                  <c:v>0.06</c:v>
                </c:pt>
                <c:pt idx="11248">
                  <c:v>0</c:v>
                </c:pt>
                <c:pt idx="11249">
                  <c:v>0.06</c:v>
                </c:pt>
                <c:pt idx="11250">
                  <c:v>0.03</c:v>
                </c:pt>
                <c:pt idx="11251">
                  <c:v>0.06</c:v>
                </c:pt>
                <c:pt idx="11252">
                  <c:v>0</c:v>
                </c:pt>
                <c:pt idx="11253">
                  <c:v>0.06</c:v>
                </c:pt>
                <c:pt idx="11254">
                  <c:v>0.03</c:v>
                </c:pt>
                <c:pt idx="11255">
                  <c:v>0.06</c:v>
                </c:pt>
                <c:pt idx="11256">
                  <c:v>0.03</c:v>
                </c:pt>
                <c:pt idx="11257">
                  <c:v>0.06</c:v>
                </c:pt>
                <c:pt idx="11258">
                  <c:v>0.03</c:v>
                </c:pt>
                <c:pt idx="11259">
                  <c:v>0.06</c:v>
                </c:pt>
                <c:pt idx="11260">
                  <c:v>0</c:v>
                </c:pt>
                <c:pt idx="11261">
                  <c:v>0.06</c:v>
                </c:pt>
                <c:pt idx="11262">
                  <c:v>0</c:v>
                </c:pt>
                <c:pt idx="11263">
                  <c:v>0.06</c:v>
                </c:pt>
                <c:pt idx="11264">
                  <c:v>0</c:v>
                </c:pt>
                <c:pt idx="11265">
                  <c:v>0.06</c:v>
                </c:pt>
                <c:pt idx="11266">
                  <c:v>0</c:v>
                </c:pt>
                <c:pt idx="11267">
                  <c:v>0.06</c:v>
                </c:pt>
                <c:pt idx="11268">
                  <c:v>0</c:v>
                </c:pt>
                <c:pt idx="11269">
                  <c:v>0.06</c:v>
                </c:pt>
                <c:pt idx="11270">
                  <c:v>0</c:v>
                </c:pt>
                <c:pt idx="11271">
                  <c:v>0.06</c:v>
                </c:pt>
                <c:pt idx="11272">
                  <c:v>0.03</c:v>
                </c:pt>
                <c:pt idx="11273">
                  <c:v>0.06</c:v>
                </c:pt>
                <c:pt idx="11274">
                  <c:v>0.03</c:v>
                </c:pt>
                <c:pt idx="11275">
                  <c:v>0.06</c:v>
                </c:pt>
                <c:pt idx="11276">
                  <c:v>0.03</c:v>
                </c:pt>
                <c:pt idx="11277">
                  <c:v>0.06</c:v>
                </c:pt>
                <c:pt idx="11278">
                  <c:v>0.03</c:v>
                </c:pt>
                <c:pt idx="11279">
                  <c:v>0.06</c:v>
                </c:pt>
                <c:pt idx="11280">
                  <c:v>0</c:v>
                </c:pt>
                <c:pt idx="11281">
                  <c:v>0.06</c:v>
                </c:pt>
                <c:pt idx="11282">
                  <c:v>0.03</c:v>
                </c:pt>
                <c:pt idx="11283">
                  <c:v>0.06</c:v>
                </c:pt>
                <c:pt idx="11284">
                  <c:v>0</c:v>
                </c:pt>
                <c:pt idx="11285">
                  <c:v>0.06</c:v>
                </c:pt>
                <c:pt idx="11286">
                  <c:v>0</c:v>
                </c:pt>
                <c:pt idx="11287">
                  <c:v>0.06</c:v>
                </c:pt>
                <c:pt idx="11288">
                  <c:v>0.03</c:v>
                </c:pt>
                <c:pt idx="11289">
                  <c:v>0.06</c:v>
                </c:pt>
                <c:pt idx="11290">
                  <c:v>0</c:v>
                </c:pt>
                <c:pt idx="11291">
                  <c:v>0.06</c:v>
                </c:pt>
                <c:pt idx="11292">
                  <c:v>0.03</c:v>
                </c:pt>
                <c:pt idx="11293">
                  <c:v>0.06</c:v>
                </c:pt>
                <c:pt idx="11294">
                  <c:v>0.06</c:v>
                </c:pt>
                <c:pt idx="11295">
                  <c:v>0.06</c:v>
                </c:pt>
                <c:pt idx="11296">
                  <c:v>0.03</c:v>
                </c:pt>
                <c:pt idx="11297">
                  <c:v>0.06</c:v>
                </c:pt>
                <c:pt idx="11298">
                  <c:v>0.03</c:v>
                </c:pt>
                <c:pt idx="11299">
                  <c:v>0.06</c:v>
                </c:pt>
                <c:pt idx="11300">
                  <c:v>0.03</c:v>
                </c:pt>
                <c:pt idx="11301">
                  <c:v>0.06</c:v>
                </c:pt>
                <c:pt idx="11302">
                  <c:v>0</c:v>
                </c:pt>
                <c:pt idx="11303">
                  <c:v>0.06</c:v>
                </c:pt>
                <c:pt idx="11304">
                  <c:v>0.03</c:v>
                </c:pt>
                <c:pt idx="11305">
                  <c:v>0.06</c:v>
                </c:pt>
                <c:pt idx="11306">
                  <c:v>0.03</c:v>
                </c:pt>
                <c:pt idx="11307">
                  <c:v>0.06</c:v>
                </c:pt>
                <c:pt idx="11308">
                  <c:v>0.03</c:v>
                </c:pt>
                <c:pt idx="11309">
                  <c:v>0.06</c:v>
                </c:pt>
                <c:pt idx="11310">
                  <c:v>0</c:v>
                </c:pt>
                <c:pt idx="11311">
                  <c:v>0.06</c:v>
                </c:pt>
                <c:pt idx="11312">
                  <c:v>0.03</c:v>
                </c:pt>
                <c:pt idx="11313">
                  <c:v>0.06</c:v>
                </c:pt>
                <c:pt idx="11314">
                  <c:v>0</c:v>
                </c:pt>
                <c:pt idx="11315">
                  <c:v>0.06</c:v>
                </c:pt>
                <c:pt idx="11316">
                  <c:v>0.03</c:v>
                </c:pt>
                <c:pt idx="11317">
                  <c:v>0.06</c:v>
                </c:pt>
                <c:pt idx="11318">
                  <c:v>0</c:v>
                </c:pt>
                <c:pt idx="11319">
                  <c:v>0.06</c:v>
                </c:pt>
                <c:pt idx="11320">
                  <c:v>0</c:v>
                </c:pt>
                <c:pt idx="11321">
                  <c:v>0.06</c:v>
                </c:pt>
                <c:pt idx="11322">
                  <c:v>0</c:v>
                </c:pt>
                <c:pt idx="11323">
                  <c:v>0.06</c:v>
                </c:pt>
                <c:pt idx="11324">
                  <c:v>0</c:v>
                </c:pt>
                <c:pt idx="11325">
                  <c:v>0.06</c:v>
                </c:pt>
                <c:pt idx="11326">
                  <c:v>0</c:v>
                </c:pt>
                <c:pt idx="11327">
                  <c:v>0.06</c:v>
                </c:pt>
                <c:pt idx="11328">
                  <c:v>0.03</c:v>
                </c:pt>
                <c:pt idx="11329">
                  <c:v>0.06</c:v>
                </c:pt>
                <c:pt idx="11330">
                  <c:v>0</c:v>
                </c:pt>
                <c:pt idx="11331">
                  <c:v>0.06</c:v>
                </c:pt>
                <c:pt idx="11332">
                  <c:v>0.03</c:v>
                </c:pt>
                <c:pt idx="11333">
                  <c:v>0.09</c:v>
                </c:pt>
                <c:pt idx="11334">
                  <c:v>0</c:v>
                </c:pt>
                <c:pt idx="11335">
                  <c:v>0.06</c:v>
                </c:pt>
                <c:pt idx="11336">
                  <c:v>0</c:v>
                </c:pt>
                <c:pt idx="11337">
                  <c:v>0.06</c:v>
                </c:pt>
                <c:pt idx="11338">
                  <c:v>0</c:v>
                </c:pt>
                <c:pt idx="11339">
                  <c:v>0.06</c:v>
                </c:pt>
                <c:pt idx="11340">
                  <c:v>0</c:v>
                </c:pt>
                <c:pt idx="11341">
                  <c:v>0.06</c:v>
                </c:pt>
                <c:pt idx="11342">
                  <c:v>0.03</c:v>
                </c:pt>
                <c:pt idx="11343">
                  <c:v>0.06</c:v>
                </c:pt>
                <c:pt idx="11344">
                  <c:v>0.03</c:v>
                </c:pt>
                <c:pt idx="11345">
                  <c:v>0.06</c:v>
                </c:pt>
                <c:pt idx="11346">
                  <c:v>0.03</c:v>
                </c:pt>
                <c:pt idx="11347">
                  <c:v>0.06</c:v>
                </c:pt>
                <c:pt idx="11348">
                  <c:v>0.03</c:v>
                </c:pt>
                <c:pt idx="11349">
                  <c:v>0.06</c:v>
                </c:pt>
                <c:pt idx="11350">
                  <c:v>0</c:v>
                </c:pt>
                <c:pt idx="11351">
                  <c:v>0.06</c:v>
                </c:pt>
                <c:pt idx="11352">
                  <c:v>0</c:v>
                </c:pt>
                <c:pt idx="11353">
                  <c:v>0.06</c:v>
                </c:pt>
                <c:pt idx="11354">
                  <c:v>0.03</c:v>
                </c:pt>
                <c:pt idx="11355">
                  <c:v>0.06</c:v>
                </c:pt>
                <c:pt idx="11356">
                  <c:v>0</c:v>
                </c:pt>
                <c:pt idx="11357">
                  <c:v>0.06</c:v>
                </c:pt>
                <c:pt idx="11358">
                  <c:v>0</c:v>
                </c:pt>
                <c:pt idx="11359">
                  <c:v>0.06</c:v>
                </c:pt>
                <c:pt idx="11360">
                  <c:v>0</c:v>
                </c:pt>
                <c:pt idx="11361">
                  <c:v>0.06</c:v>
                </c:pt>
                <c:pt idx="11362">
                  <c:v>0</c:v>
                </c:pt>
                <c:pt idx="11363">
                  <c:v>0.06</c:v>
                </c:pt>
                <c:pt idx="11364">
                  <c:v>0.03</c:v>
                </c:pt>
                <c:pt idx="11365">
                  <c:v>0.06</c:v>
                </c:pt>
                <c:pt idx="11366">
                  <c:v>0</c:v>
                </c:pt>
                <c:pt idx="11367">
                  <c:v>0.06</c:v>
                </c:pt>
                <c:pt idx="11368">
                  <c:v>0</c:v>
                </c:pt>
                <c:pt idx="11369">
                  <c:v>0.06</c:v>
                </c:pt>
                <c:pt idx="11370">
                  <c:v>0.03</c:v>
                </c:pt>
                <c:pt idx="11371">
                  <c:v>0.06</c:v>
                </c:pt>
                <c:pt idx="11372">
                  <c:v>0</c:v>
                </c:pt>
                <c:pt idx="11373">
                  <c:v>0.06</c:v>
                </c:pt>
                <c:pt idx="11374">
                  <c:v>0.03</c:v>
                </c:pt>
                <c:pt idx="11375">
                  <c:v>0.06</c:v>
                </c:pt>
                <c:pt idx="11376">
                  <c:v>0</c:v>
                </c:pt>
                <c:pt idx="11377">
                  <c:v>0.06</c:v>
                </c:pt>
                <c:pt idx="11378">
                  <c:v>0</c:v>
                </c:pt>
                <c:pt idx="11379">
                  <c:v>0.06</c:v>
                </c:pt>
                <c:pt idx="11380">
                  <c:v>0.03</c:v>
                </c:pt>
                <c:pt idx="11381">
                  <c:v>0.06</c:v>
                </c:pt>
                <c:pt idx="11382">
                  <c:v>0.03</c:v>
                </c:pt>
                <c:pt idx="11383">
                  <c:v>0.06</c:v>
                </c:pt>
                <c:pt idx="11384">
                  <c:v>0.03</c:v>
                </c:pt>
                <c:pt idx="11385">
                  <c:v>0.06</c:v>
                </c:pt>
                <c:pt idx="11386">
                  <c:v>0</c:v>
                </c:pt>
                <c:pt idx="11387">
                  <c:v>0.06</c:v>
                </c:pt>
                <c:pt idx="11388">
                  <c:v>0</c:v>
                </c:pt>
                <c:pt idx="11389">
                  <c:v>0.06</c:v>
                </c:pt>
                <c:pt idx="11390">
                  <c:v>0.03</c:v>
                </c:pt>
                <c:pt idx="11391">
                  <c:v>0.06</c:v>
                </c:pt>
                <c:pt idx="11392">
                  <c:v>0.03</c:v>
                </c:pt>
                <c:pt idx="11393">
                  <c:v>0.06</c:v>
                </c:pt>
                <c:pt idx="11394">
                  <c:v>0.03</c:v>
                </c:pt>
                <c:pt idx="11395">
                  <c:v>0.06</c:v>
                </c:pt>
                <c:pt idx="11396">
                  <c:v>0.03</c:v>
                </c:pt>
                <c:pt idx="11397">
                  <c:v>0.06</c:v>
                </c:pt>
                <c:pt idx="11398">
                  <c:v>0</c:v>
                </c:pt>
                <c:pt idx="11399">
                  <c:v>0.06</c:v>
                </c:pt>
                <c:pt idx="11400">
                  <c:v>0.03</c:v>
                </c:pt>
                <c:pt idx="11401">
                  <c:v>0.06</c:v>
                </c:pt>
                <c:pt idx="11402">
                  <c:v>0</c:v>
                </c:pt>
                <c:pt idx="11403">
                  <c:v>0.06</c:v>
                </c:pt>
                <c:pt idx="11404">
                  <c:v>0</c:v>
                </c:pt>
                <c:pt idx="11405">
                  <c:v>0.06</c:v>
                </c:pt>
                <c:pt idx="11406">
                  <c:v>0.03</c:v>
                </c:pt>
                <c:pt idx="11407">
                  <c:v>0.06</c:v>
                </c:pt>
                <c:pt idx="11408">
                  <c:v>0</c:v>
                </c:pt>
                <c:pt idx="11409">
                  <c:v>0.06</c:v>
                </c:pt>
                <c:pt idx="11410">
                  <c:v>0.03</c:v>
                </c:pt>
                <c:pt idx="11411">
                  <c:v>0.06</c:v>
                </c:pt>
                <c:pt idx="11412">
                  <c:v>0.03</c:v>
                </c:pt>
                <c:pt idx="11413">
                  <c:v>0.06</c:v>
                </c:pt>
                <c:pt idx="11414">
                  <c:v>0.03</c:v>
                </c:pt>
                <c:pt idx="11415">
                  <c:v>0.06</c:v>
                </c:pt>
                <c:pt idx="11416">
                  <c:v>0</c:v>
                </c:pt>
                <c:pt idx="11417">
                  <c:v>0.06</c:v>
                </c:pt>
                <c:pt idx="11418">
                  <c:v>0</c:v>
                </c:pt>
                <c:pt idx="11419">
                  <c:v>0.06</c:v>
                </c:pt>
                <c:pt idx="11420">
                  <c:v>0</c:v>
                </c:pt>
                <c:pt idx="11421">
                  <c:v>0.06</c:v>
                </c:pt>
                <c:pt idx="11422">
                  <c:v>0</c:v>
                </c:pt>
                <c:pt idx="11423">
                  <c:v>0.06</c:v>
                </c:pt>
                <c:pt idx="11424">
                  <c:v>0</c:v>
                </c:pt>
                <c:pt idx="11425">
                  <c:v>0.06</c:v>
                </c:pt>
                <c:pt idx="11426">
                  <c:v>0.03</c:v>
                </c:pt>
                <c:pt idx="11427">
                  <c:v>0.06</c:v>
                </c:pt>
                <c:pt idx="11428">
                  <c:v>0</c:v>
                </c:pt>
                <c:pt idx="11429">
                  <c:v>0.06</c:v>
                </c:pt>
                <c:pt idx="11430">
                  <c:v>0.03</c:v>
                </c:pt>
                <c:pt idx="11431">
                  <c:v>0.06</c:v>
                </c:pt>
                <c:pt idx="11432">
                  <c:v>0.03</c:v>
                </c:pt>
                <c:pt idx="11433">
                  <c:v>0.06</c:v>
                </c:pt>
                <c:pt idx="11434">
                  <c:v>0</c:v>
                </c:pt>
                <c:pt idx="11435">
                  <c:v>0.06</c:v>
                </c:pt>
                <c:pt idx="11436">
                  <c:v>0.03</c:v>
                </c:pt>
                <c:pt idx="11437">
                  <c:v>0.06</c:v>
                </c:pt>
                <c:pt idx="11438">
                  <c:v>0.03</c:v>
                </c:pt>
                <c:pt idx="11439">
                  <c:v>0.06</c:v>
                </c:pt>
                <c:pt idx="11440">
                  <c:v>0.03</c:v>
                </c:pt>
                <c:pt idx="11441">
                  <c:v>0.06</c:v>
                </c:pt>
                <c:pt idx="11442">
                  <c:v>0.03</c:v>
                </c:pt>
                <c:pt idx="11443">
                  <c:v>0.06</c:v>
                </c:pt>
                <c:pt idx="11444">
                  <c:v>0</c:v>
                </c:pt>
                <c:pt idx="11445">
                  <c:v>0.06</c:v>
                </c:pt>
                <c:pt idx="11446">
                  <c:v>0.03</c:v>
                </c:pt>
                <c:pt idx="11447">
                  <c:v>0.06</c:v>
                </c:pt>
                <c:pt idx="11448">
                  <c:v>0.03</c:v>
                </c:pt>
                <c:pt idx="11449">
                  <c:v>0.06</c:v>
                </c:pt>
                <c:pt idx="11450">
                  <c:v>0.03</c:v>
                </c:pt>
                <c:pt idx="11451">
                  <c:v>0.06</c:v>
                </c:pt>
                <c:pt idx="11452">
                  <c:v>0</c:v>
                </c:pt>
                <c:pt idx="11453">
                  <c:v>0.09</c:v>
                </c:pt>
                <c:pt idx="11454">
                  <c:v>0</c:v>
                </c:pt>
                <c:pt idx="11455">
                  <c:v>0.06</c:v>
                </c:pt>
                <c:pt idx="11456">
                  <c:v>0</c:v>
                </c:pt>
                <c:pt idx="11457">
                  <c:v>0.06</c:v>
                </c:pt>
                <c:pt idx="11458">
                  <c:v>0.03</c:v>
                </c:pt>
                <c:pt idx="11459">
                  <c:v>0.06</c:v>
                </c:pt>
                <c:pt idx="11460">
                  <c:v>0</c:v>
                </c:pt>
                <c:pt idx="11461">
                  <c:v>0.06</c:v>
                </c:pt>
                <c:pt idx="11462">
                  <c:v>0.03</c:v>
                </c:pt>
                <c:pt idx="11463">
                  <c:v>0.06</c:v>
                </c:pt>
                <c:pt idx="11464">
                  <c:v>0</c:v>
                </c:pt>
                <c:pt idx="11465">
                  <c:v>0.06</c:v>
                </c:pt>
                <c:pt idx="11466">
                  <c:v>0.03</c:v>
                </c:pt>
                <c:pt idx="11467">
                  <c:v>0.06</c:v>
                </c:pt>
                <c:pt idx="11468">
                  <c:v>0</c:v>
                </c:pt>
                <c:pt idx="11469">
                  <c:v>0.06</c:v>
                </c:pt>
                <c:pt idx="11470">
                  <c:v>0.03</c:v>
                </c:pt>
                <c:pt idx="11471">
                  <c:v>0.06</c:v>
                </c:pt>
                <c:pt idx="11472">
                  <c:v>0</c:v>
                </c:pt>
                <c:pt idx="11473">
                  <c:v>0.06</c:v>
                </c:pt>
                <c:pt idx="11474">
                  <c:v>0</c:v>
                </c:pt>
                <c:pt idx="11475">
                  <c:v>0.06</c:v>
                </c:pt>
                <c:pt idx="11476">
                  <c:v>0</c:v>
                </c:pt>
                <c:pt idx="11477">
                  <c:v>0.06</c:v>
                </c:pt>
                <c:pt idx="11478">
                  <c:v>0.03</c:v>
                </c:pt>
                <c:pt idx="11479">
                  <c:v>0.06</c:v>
                </c:pt>
                <c:pt idx="11480">
                  <c:v>0.03</c:v>
                </c:pt>
                <c:pt idx="11481">
                  <c:v>0.06</c:v>
                </c:pt>
                <c:pt idx="11482">
                  <c:v>0.03</c:v>
                </c:pt>
                <c:pt idx="11483">
                  <c:v>0.06</c:v>
                </c:pt>
                <c:pt idx="11484">
                  <c:v>0</c:v>
                </c:pt>
                <c:pt idx="11485">
                  <c:v>0.06</c:v>
                </c:pt>
                <c:pt idx="11486">
                  <c:v>0.03</c:v>
                </c:pt>
                <c:pt idx="11487">
                  <c:v>0.06</c:v>
                </c:pt>
                <c:pt idx="11488">
                  <c:v>0</c:v>
                </c:pt>
                <c:pt idx="11489">
                  <c:v>0.06</c:v>
                </c:pt>
                <c:pt idx="11490">
                  <c:v>0.03</c:v>
                </c:pt>
                <c:pt idx="11491">
                  <c:v>0.06</c:v>
                </c:pt>
                <c:pt idx="11492">
                  <c:v>0</c:v>
                </c:pt>
                <c:pt idx="11493">
                  <c:v>0.06</c:v>
                </c:pt>
                <c:pt idx="11494">
                  <c:v>0.03</c:v>
                </c:pt>
                <c:pt idx="11495">
                  <c:v>0.06</c:v>
                </c:pt>
                <c:pt idx="11496">
                  <c:v>0.03</c:v>
                </c:pt>
                <c:pt idx="11497">
                  <c:v>0.06</c:v>
                </c:pt>
                <c:pt idx="11498">
                  <c:v>0.03</c:v>
                </c:pt>
                <c:pt idx="11499">
                  <c:v>0.06</c:v>
                </c:pt>
                <c:pt idx="11500">
                  <c:v>0.03</c:v>
                </c:pt>
                <c:pt idx="11501">
                  <c:v>0.06</c:v>
                </c:pt>
                <c:pt idx="11502">
                  <c:v>0.03</c:v>
                </c:pt>
                <c:pt idx="11503">
                  <c:v>0.06</c:v>
                </c:pt>
                <c:pt idx="11504">
                  <c:v>0</c:v>
                </c:pt>
                <c:pt idx="11505">
                  <c:v>0.06</c:v>
                </c:pt>
                <c:pt idx="11506">
                  <c:v>0.03</c:v>
                </c:pt>
                <c:pt idx="11507">
                  <c:v>0.06</c:v>
                </c:pt>
                <c:pt idx="11508">
                  <c:v>0.03</c:v>
                </c:pt>
                <c:pt idx="11509">
                  <c:v>0.06</c:v>
                </c:pt>
                <c:pt idx="11510">
                  <c:v>0</c:v>
                </c:pt>
                <c:pt idx="11511">
                  <c:v>0.06</c:v>
                </c:pt>
                <c:pt idx="11512">
                  <c:v>0</c:v>
                </c:pt>
                <c:pt idx="11513">
                  <c:v>0.06</c:v>
                </c:pt>
                <c:pt idx="11514">
                  <c:v>0</c:v>
                </c:pt>
                <c:pt idx="11515">
                  <c:v>0.06</c:v>
                </c:pt>
                <c:pt idx="11516">
                  <c:v>0</c:v>
                </c:pt>
                <c:pt idx="11517">
                  <c:v>0.06</c:v>
                </c:pt>
                <c:pt idx="11518">
                  <c:v>0</c:v>
                </c:pt>
                <c:pt idx="11519">
                  <c:v>0.06</c:v>
                </c:pt>
                <c:pt idx="11520">
                  <c:v>0.03</c:v>
                </c:pt>
                <c:pt idx="11521">
                  <c:v>0.06</c:v>
                </c:pt>
                <c:pt idx="11522">
                  <c:v>0.06</c:v>
                </c:pt>
                <c:pt idx="11523">
                  <c:v>0.06</c:v>
                </c:pt>
                <c:pt idx="11524">
                  <c:v>0.03</c:v>
                </c:pt>
                <c:pt idx="11525">
                  <c:v>0.06</c:v>
                </c:pt>
                <c:pt idx="11526">
                  <c:v>0.03</c:v>
                </c:pt>
                <c:pt idx="11527">
                  <c:v>0.06</c:v>
                </c:pt>
                <c:pt idx="11528">
                  <c:v>0</c:v>
                </c:pt>
                <c:pt idx="11529">
                  <c:v>0.06</c:v>
                </c:pt>
                <c:pt idx="11530">
                  <c:v>0.03</c:v>
                </c:pt>
                <c:pt idx="11531">
                  <c:v>0.06</c:v>
                </c:pt>
                <c:pt idx="11532">
                  <c:v>0.03</c:v>
                </c:pt>
                <c:pt idx="11533">
                  <c:v>0.06</c:v>
                </c:pt>
                <c:pt idx="11534">
                  <c:v>0</c:v>
                </c:pt>
                <c:pt idx="11535">
                  <c:v>0.06</c:v>
                </c:pt>
                <c:pt idx="11536">
                  <c:v>0</c:v>
                </c:pt>
                <c:pt idx="11537">
                  <c:v>0.06</c:v>
                </c:pt>
                <c:pt idx="11538">
                  <c:v>0</c:v>
                </c:pt>
                <c:pt idx="11539">
                  <c:v>0.06</c:v>
                </c:pt>
                <c:pt idx="11540">
                  <c:v>0.03</c:v>
                </c:pt>
                <c:pt idx="11541">
                  <c:v>0.06</c:v>
                </c:pt>
                <c:pt idx="11542">
                  <c:v>0.03</c:v>
                </c:pt>
                <c:pt idx="11543">
                  <c:v>0.06</c:v>
                </c:pt>
                <c:pt idx="11544">
                  <c:v>0.03</c:v>
                </c:pt>
                <c:pt idx="11545">
                  <c:v>0.06</c:v>
                </c:pt>
                <c:pt idx="11546">
                  <c:v>0.03</c:v>
                </c:pt>
                <c:pt idx="11547">
                  <c:v>0.06</c:v>
                </c:pt>
                <c:pt idx="11548">
                  <c:v>0</c:v>
                </c:pt>
                <c:pt idx="11549">
                  <c:v>0.06</c:v>
                </c:pt>
                <c:pt idx="11550">
                  <c:v>0</c:v>
                </c:pt>
                <c:pt idx="11551">
                  <c:v>0.06</c:v>
                </c:pt>
                <c:pt idx="11552">
                  <c:v>0.03</c:v>
                </c:pt>
                <c:pt idx="11553">
                  <c:v>0.06</c:v>
                </c:pt>
                <c:pt idx="11554">
                  <c:v>0.03</c:v>
                </c:pt>
                <c:pt idx="11555">
                  <c:v>0.06</c:v>
                </c:pt>
                <c:pt idx="11556">
                  <c:v>0.03</c:v>
                </c:pt>
                <c:pt idx="11557">
                  <c:v>0.06</c:v>
                </c:pt>
                <c:pt idx="11558">
                  <c:v>0.03</c:v>
                </c:pt>
                <c:pt idx="11559">
                  <c:v>0.06</c:v>
                </c:pt>
                <c:pt idx="11560">
                  <c:v>0</c:v>
                </c:pt>
                <c:pt idx="11561">
                  <c:v>0.06</c:v>
                </c:pt>
                <c:pt idx="11562">
                  <c:v>0</c:v>
                </c:pt>
                <c:pt idx="11563">
                  <c:v>0.06</c:v>
                </c:pt>
                <c:pt idx="11564">
                  <c:v>0.03</c:v>
                </c:pt>
                <c:pt idx="11565">
                  <c:v>0.06</c:v>
                </c:pt>
                <c:pt idx="11566">
                  <c:v>0</c:v>
                </c:pt>
                <c:pt idx="11567">
                  <c:v>0.06</c:v>
                </c:pt>
                <c:pt idx="11568">
                  <c:v>0</c:v>
                </c:pt>
                <c:pt idx="11569">
                  <c:v>0.06</c:v>
                </c:pt>
                <c:pt idx="11570">
                  <c:v>0</c:v>
                </c:pt>
                <c:pt idx="11571">
                  <c:v>0.06</c:v>
                </c:pt>
                <c:pt idx="11572">
                  <c:v>0</c:v>
                </c:pt>
                <c:pt idx="11573">
                  <c:v>0.09</c:v>
                </c:pt>
                <c:pt idx="11574">
                  <c:v>0.03</c:v>
                </c:pt>
                <c:pt idx="11575">
                  <c:v>0.06</c:v>
                </c:pt>
                <c:pt idx="11576">
                  <c:v>0</c:v>
                </c:pt>
                <c:pt idx="11577">
                  <c:v>0.06</c:v>
                </c:pt>
                <c:pt idx="11578">
                  <c:v>0.03</c:v>
                </c:pt>
                <c:pt idx="11579">
                  <c:v>0.06</c:v>
                </c:pt>
                <c:pt idx="11580">
                  <c:v>0.03</c:v>
                </c:pt>
                <c:pt idx="11581">
                  <c:v>0.06</c:v>
                </c:pt>
                <c:pt idx="11582">
                  <c:v>0.03</c:v>
                </c:pt>
                <c:pt idx="11583">
                  <c:v>0.06</c:v>
                </c:pt>
                <c:pt idx="11584">
                  <c:v>0</c:v>
                </c:pt>
                <c:pt idx="11585">
                  <c:v>0.06</c:v>
                </c:pt>
                <c:pt idx="11586">
                  <c:v>0</c:v>
                </c:pt>
                <c:pt idx="11587">
                  <c:v>0.06</c:v>
                </c:pt>
                <c:pt idx="11588">
                  <c:v>0.03</c:v>
                </c:pt>
                <c:pt idx="11589">
                  <c:v>0.06</c:v>
                </c:pt>
                <c:pt idx="11590">
                  <c:v>0</c:v>
                </c:pt>
                <c:pt idx="11591">
                  <c:v>0.06</c:v>
                </c:pt>
                <c:pt idx="11592">
                  <c:v>0.03</c:v>
                </c:pt>
                <c:pt idx="11593">
                  <c:v>0.06</c:v>
                </c:pt>
                <c:pt idx="11594">
                  <c:v>0.03</c:v>
                </c:pt>
                <c:pt idx="11595">
                  <c:v>0.06</c:v>
                </c:pt>
                <c:pt idx="11596">
                  <c:v>0.03</c:v>
                </c:pt>
                <c:pt idx="11597">
                  <c:v>0.06</c:v>
                </c:pt>
                <c:pt idx="11598">
                  <c:v>0.03</c:v>
                </c:pt>
                <c:pt idx="11599">
                  <c:v>0.06</c:v>
                </c:pt>
                <c:pt idx="11600">
                  <c:v>0.03</c:v>
                </c:pt>
                <c:pt idx="11601">
                  <c:v>0.06</c:v>
                </c:pt>
                <c:pt idx="11602">
                  <c:v>0</c:v>
                </c:pt>
                <c:pt idx="11603">
                  <c:v>0.06</c:v>
                </c:pt>
                <c:pt idx="11604">
                  <c:v>0.03</c:v>
                </c:pt>
                <c:pt idx="11605">
                  <c:v>0.06</c:v>
                </c:pt>
                <c:pt idx="11606">
                  <c:v>0.03</c:v>
                </c:pt>
                <c:pt idx="11607">
                  <c:v>0.06</c:v>
                </c:pt>
                <c:pt idx="11608">
                  <c:v>0</c:v>
                </c:pt>
                <c:pt idx="11609">
                  <c:v>0.06</c:v>
                </c:pt>
                <c:pt idx="11610">
                  <c:v>0.03</c:v>
                </c:pt>
                <c:pt idx="11611">
                  <c:v>0.06</c:v>
                </c:pt>
                <c:pt idx="11612">
                  <c:v>0.03</c:v>
                </c:pt>
                <c:pt idx="11613">
                  <c:v>0.06</c:v>
                </c:pt>
                <c:pt idx="11614">
                  <c:v>0</c:v>
                </c:pt>
                <c:pt idx="11615">
                  <c:v>0.06</c:v>
                </c:pt>
                <c:pt idx="11616">
                  <c:v>0</c:v>
                </c:pt>
                <c:pt idx="11617">
                  <c:v>0.06</c:v>
                </c:pt>
                <c:pt idx="11618">
                  <c:v>0.03</c:v>
                </c:pt>
                <c:pt idx="11619">
                  <c:v>0.06</c:v>
                </c:pt>
                <c:pt idx="11620">
                  <c:v>0.03</c:v>
                </c:pt>
                <c:pt idx="11621">
                  <c:v>0.06</c:v>
                </c:pt>
                <c:pt idx="11622">
                  <c:v>0</c:v>
                </c:pt>
                <c:pt idx="11623">
                  <c:v>0.06</c:v>
                </c:pt>
                <c:pt idx="11624">
                  <c:v>0</c:v>
                </c:pt>
                <c:pt idx="11625">
                  <c:v>0.06</c:v>
                </c:pt>
                <c:pt idx="11626">
                  <c:v>0</c:v>
                </c:pt>
                <c:pt idx="11627">
                  <c:v>0.06</c:v>
                </c:pt>
                <c:pt idx="11628">
                  <c:v>0</c:v>
                </c:pt>
                <c:pt idx="11629">
                  <c:v>0.06</c:v>
                </c:pt>
                <c:pt idx="11630">
                  <c:v>0</c:v>
                </c:pt>
                <c:pt idx="11631">
                  <c:v>0.06</c:v>
                </c:pt>
                <c:pt idx="11632">
                  <c:v>0.03</c:v>
                </c:pt>
                <c:pt idx="11633">
                  <c:v>0.06</c:v>
                </c:pt>
                <c:pt idx="11634">
                  <c:v>0</c:v>
                </c:pt>
                <c:pt idx="11635">
                  <c:v>0.06</c:v>
                </c:pt>
                <c:pt idx="11636">
                  <c:v>0</c:v>
                </c:pt>
                <c:pt idx="11637">
                  <c:v>0.06</c:v>
                </c:pt>
                <c:pt idx="11638">
                  <c:v>0.03</c:v>
                </c:pt>
                <c:pt idx="11639">
                  <c:v>0.06</c:v>
                </c:pt>
                <c:pt idx="11640">
                  <c:v>0</c:v>
                </c:pt>
                <c:pt idx="11641">
                  <c:v>0.06</c:v>
                </c:pt>
                <c:pt idx="11642">
                  <c:v>0.03</c:v>
                </c:pt>
                <c:pt idx="11643">
                  <c:v>0.06</c:v>
                </c:pt>
                <c:pt idx="11644">
                  <c:v>0.03</c:v>
                </c:pt>
                <c:pt idx="11645">
                  <c:v>0.06</c:v>
                </c:pt>
                <c:pt idx="11646">
                  <c:v>0.03</c:v>
                </c:pt>
                <c:pt idx="11647">
                  <c:v>0.06</c:v>
                </c:pt>
                <c:pt idx="11648">
                  <c:v>0.03</c:v>
                </c:pt>
                <c:pt idx="11649">
                  <c:v>0.06</c:v>
                </c:pt>
                <c:pt idx="11650">
                  <c:v>0</c:v>
                </c:pt>
                <c:pt idx="11651">
                  <c:v>0.06</c:v>
                </c:pt>
                <c:pt idx="11652">
                  <c:v>0</c:v>
                </c:pt>
                <c:pt idx="11653">
                  <c:v>0.06</c:v>
                </c:pt>
                <c:pt idx="11654">
                  <c:v>0.03</c:v>
                </c:pt>
                <c:pt idx="11655">
                  <c:v>0.06</c:v>
                </c:pt>
                <c:pt idx="11656">
                  <c:v>0</c:v>
                </c:pt>
                <c:pt idx="11657">
                  <c:v>0.06</c:v>
                </c:pt>
                <c:pt idx="11658">
                  <c:v>0</c:v>
                </c:pt>
                <c:pt idx="11659">
                  <c:v>0.06</c:v>
                </c:pt>
                <c:pt idx="11660">
                  <c:v>0.03</c:v>
                </c:pt>
                <c:pt idx="11661">
                  <c:v>0.06</c:v>
                </c:pt>
                <c:pt idx="11662">
                  <c:v>0</c:v>
                </c:pt>
                <c:pt idx="11663">
                  <c:v>0.06</c:v>
                </c:pt>
                <c:pt idx="11664">
                  <c:v>0.03</c:v>
                </c:pt>
                <c:pt idx="11665">
                  <c:v>0.06</c:v>
                </c:pt>
                <c:pt idx="11666">
                  <c:v>0</c:v>
                </c:pt>
                <c:pt idx="11667">
                  <c:v>0.06</c:v>
                </c:pt>
                <c:pt idx="11668">
                  <c:v>0</c:v>
                </c:pt>
                <c:pt idx="11669">
                  <c:v>0.06</c:v>
                </c:pt>
                <c:pt idx="11670">
                  <c:v>0</c:v>
                </c:pt>
                <c:pt idx="11671">
                  <c:v>0.06</c:v>
                </c:pt>
                <c:pt idx="11672">
                  <c:v>0</c:v>
                </c:pt>
                <c:pt idx="11673">
                  <c:v>0.06</c:v>
                </c:pt>
                <c:pt idx="11674">
                  <c:v>0</c:v>
                </c:pt>
                <c:pt idx="11675">
                  <c:v>0.06</c:v>
                </c:pt>
                <c:pt idx="11676">
                  <c:v>0</c:v>
                </c:pt>
                <c:pt idx="11677">
                  <c:v>0.06</c:v>
                </c:pt>
                <c:pt idx="11678">
                  <c:v>0</c:v>
                </c:pt>
                <c:pt idx="11679">
                  <c:v>0.06</c:v>
                </c:pt>
                <c:pt idx="11680">
                  <c:v>0.03</c:v>
                </c:pt>
                <c:pt idx="11681">
                  <c:v>0.06</c:v>
                </c:pt>
                <c:pt idx="11682">
                  <c:v>0.03</c:v>
                </c:pt>
                <c:pt idx="11683">
                  <c:v>0.06</c:v>
                </c:pt>
                <c:pt idx="11684">
                  <c:v>0</c:v>
                </c:pt>
                <c:pt idx="11685">
                  <c:v>0.06</c:v>
                </c:pt>
                <c:pt idx="11686">
                  <c:v>0.03</c:v>
                </c:pt>
                <c:pt idx="11687">
                  <c:v>0.06</c:v>
                </c:pt>
                <c:pt idx="11688">
                  <c:v>0</c:v>
                </c:pt>
                <c:pt idx="11689">
                  <c:v>0.06</c:v>
                </c:pt>
                <c:pt idx="11690">
                  <c:v>0.03</c:v>
                </c:pt>
                <c:pt idx="11691">
                  <c:v>0.06</c:v>
                </c:pt>
                <c:pt idx="11692">
                  <c:v>0.03</c:v>
                </c:pt>
                <c:pt idx="11693">
                  <c:v>0.09</c:v>
                </c:pt>
                <c:pt idx="11694">
                  <c:v>0.03</c:v>
                </c:pt>
                <c:pt idx="11695">
                  <c:v>0.06</c:v>
                </c:pt>
                <c:pt idx="11696">
                  <c:v>0.03</c:v>
                </c:pt>
                <c:pt idx="11697">
                  <c:v>0.06</c:v>
                </c:pt>
                <c:pt idx="11698">
                  <c:v>0</c:v>
                </c:pt>
                <c:pt idx="11699">
                  <c:v>0.06</c:v>
                </c:pt>
                <c:pt idx="11700">
                  <c:v>0</c:v>
                </c:pt>
                <c:pt idx="11701">
                  <c:v>0.06</c:v>
                </c:pt>
                <c:pt idx="11702">
                  <c:v>0</c:v>
                </c:pt>
                <c:pt idx="11703">
                  <c:v>0.06</c:v>
                </c:pt>
                <c:pt idx="11704">
                  <c:v>0.03</c:v>
                </c:pt>
                <c:pt idx="11705">
                  <c:v>0.06</c:v>
                </c:pt>
                <c:pt idx="11706">
                  <c:v>0</c:v>
                </c:pt>
                <c:pt idx="11707">
                  <c:v>0.06</c:v>
                </c:pt>
                <c:pt idx="11708">
                  <c:v>0</c:v>
                </c:pt>
                <c:pt idx="11709">
                  <c:v>0.06</c:v>
                </c:pt>
                <c:pt idx="11710">
                  <c:v>0.03</c:v>
                </c:pt>
                <c:pt idx="11711">
                  <c:v>0.06</c:v>
                </c:pt>
                <c:pt idx="11712">
                  <c:v>0.03</c:v>
                </c:pt>
                <c:pt idx="11713">
                  <c:v>0.06</c:v>
                </c:pt>
                <c:pt idx="11714">
                  <c:v>0.03</c:v>
                </c:pt>
                <c:pt idx="11715">
                  <c:v>0.06</c:v>
                </c:pt>
                <c:pt idx="11716">
                  <c:v>0.03</c:v>
                </c:pt>
                <c:pt idx="11717">
                  <c:v>0.06</c:v>
                </c:pt>
                <c:pt idx="11718">
                  <c:v>0.03</c:v>
                </c:pt>
                <c:pt idx="11719">
                  <c:v>0.06</c:v>
                </c:pt>
                <c:pt idx="11720">
                  <c:v>0</c:v>
                </c:pt>
                <c:pt idx="11721">
                  <c:v>0.06</c:v>
                </c:pt>
                <c:pt idx="11722">
                  <c:v>0</c:v>
                </c:pt>
                <c:pt idx="11723">
                  <c:v>0.06</c:v>
                </c:pt>
                <c:pt idx="11724">
                  <c:v>0</c:v>
                </c:pt>
                <c:pt idx="11725">
                  <c:v>0.06</c:v>
                </c:pt>
                <c:pt idx="11726">
                  <c:v>0</c:v>
                </c:pt>
                <c:pt idx="11727">
                  <c:v>0.06</c:v>
                </c:pt>
                <c:pt idx="11728">
                  <c:v>0</c:v>
                </c:pt>
                <c:pt idx="11729">
                  <c:v>0.06</c:v>
                </c:pt>
                <c:pt idx="11730">
                  <c:v>0.03</c:v>
                </c:pt>
                <c:pt idx="11731">
                  <c:v>0.06</c:v>
                </c:pt>
                <c:pt idx="11732">
                  <c:v>0</c:v>
                </c:pt>
                <c:pt idx="11733">
                  <c:v>0.06</c:v>
                </c:pt>
                <c:pt idx="11734">
                  <c:v>0.03</c:v>
                </c:pt>
                <c:pt idx="11735">
                  <c:v>0.06</c:v>
                </c:pt>
                <c:pt idx="11736">
                  <c:v>0</c:v>
                </c:pt>
                <c:pt idx="11737">
                  <c:v>0.06</c:v>
                </c:pt>
                <c:pt idx="11738">
                  <c:v>0.03</c:v>
                </c:pt>
                <c:pt idx="11739">
                  <c:v>0.06</c:v>
                </c:pt>
                <c:pt idx="11740">
                  <c:v>0.03</c:v>
                </c:pt>
                <c:pt idx="11741">
                  <c:v>0.06</c:v>
                </c:pt>
                <c:pt idx="11742">
                  <c:v>0</c:v>
                </c:pt>
                <c:pt idx="11743">
                  <c:v>0.06</c:v>
                </c:pt>
                <c:pt idx="11744">
                  <c:v>0</c:v>
                </c:pt>
                <c:pt idx="11745">
                  <c:v>0.06</c:v>
                </c:pt>
                <c:pt idx="11746">
                  <c:v>0.03</c:v>
                </c:pt>
                <c:pt idx="11747">
                  <c:v>0.06</c:v>
                </c:pt>
                <c:pt idx="11748">
                  <c:v>0.03</c:v>
                </c:pt>
                <c:pt idx="11749">
                  <c:v>0.06</c:v>
                </c:pt>
                <c:pt idx="11750">
                  <c:v>0.03</c:v>
                </c:pt>
                <c:pt idx="11751">
                  <c:v>0.06</c:v>
                </c:pt>
                <c:pt idx="11752">
                  <c:v>0.03</c:v>
                </c:pt>
                <c:pt idx="11753">
                  <c:v>0.06</c:v>
                </c:pt>
                <c:pt idx="11754">
                  <c:v>0</c:v>
                </c:pt>
                <c:pt idx="11755">
                  <c:v>0.06</c:v>
                </c:pt>
                <c:pt idx="11756">
                  <c:v>0</c:v>
                </c:pt>
                <c:pt idx="11757">
                  <c:v>0.06</c:v>
                </c:pt>
                <c:pt idx="11758">
                  <c:v>0</c:v>
                </c:pt>
                <c:pt idx="11759">
                  <c:v>0.06</c:v>
                </c:pt>
                <c:pt idx="11760">
                  <c:v>0.03</c:v>
                </c:pt>
                <c:pt idx="11761">
                  <c:v>0.06</c:v>
                </c:pt>
                <c:pt idx="11762">
                  <c:v>0.03</c:v>
                </c:pt>
                <c:pt idx="11763">
                  <c:v>0.06</c:v>
                </c:pt>
                <c:pt idx="11764">
                  <c:v>0</c:v>
                </c:pt>
                <c:pt idx="11765">
                  <c:v>0.06</c:v>
                </c:pt>
                <c:pt idx="11766">
                  <c:v>0</c:v>
                </c:pt>
                <c:pt idx="11767">
                  <c:v>0.06</c:v>
                </c:pt>
                <c:pt idx="11768">
                  <c:v>0.03</c:v>
                </c:pt>
                <c:pt idx="11769">
                  <c:v>0.06</c:v>
                </c:pt>
                <c:pt idx="11770">
                  <c:v>0</c:v>
                </c:pt>
                <c:pt idx="11771">
                  <c:v>0.06</c:v>
                </c:pt>
                <c:pt idx="11772">
                  <c:v>0</c:v>
                </c:pt>
                <c:pt idx="11773">
                  <c:v>0.06</c:v>
                </c:pt>
                <c:pt idx="11774">
                  <c:v>0</c:v>
                </c:pt>
                <c:pt idx="11775">
                  <c:v>0.06</c:v>
                </c:pt>
                <c:pt idx="11776">
                  <c:v>0.03</c:v>
                </c:pt>
                <c:pt idx="11777">
                  <c:v>0.06</c:v>
                </c:pt>
                <c:pt idx="11778">
                  <c:v>0</c:v>
                </c:pt>
                <c:pt idx="11779">
                  <c:v>0.06</c:v>
                </c:pt>
                <c:pt idx="11780">
                  <c:v>0.03</c:v>
                </c:pt>
                <c:pt idx="11781">
                  <c:v>0.06</c:v>
                </c:pt>
                <c:pt idx="11782">
                  <c:v>0.03</c:v>
                </c:pt>
                <c:pt idx="11783">
                  <c:v>0.06</c:v>
                </c:pt>
                <c:pt idx="11784">
                  <c:v>0</c:v>
                </c:pt>
                <c:pt idx="11785">
                  <c:v>0.06</c:v>
                </c:pt>
                <c:pt idx="11786">
                  <c:v>0.03</c:v>
                </c:pt>
                <c:pt idx="11787">
                  <c:v>0.06</c:v>
                </c:pt>
                <c:pt idx="11788">
                  <c:v>0</c:v>
                </c:pt>
                <c:pt idx="11789">
                  <c:v>0.06</c:v>
                </c:pt>
                <c:pt idx="11790">
                  <c:v>0.03</c:v>
                </c:pt>
                <c:pt idx="11791">
                  <c:v>0.06</c:v>
                </c:pt>
                <c:pt idx="11792">
                  <c:v>0</c:v>
                </c:pt>
                <c:pt idx="11793">
                  <c:v>0.06</c:v>
                </c:pt>
                <c:pt idx="11794">
                  <c:v>0</c:v>
                </c:pt>
                <c:pt idx="11795">
                  <c:v>0.06</c:v>
                </c:pt>
                <c:pt idx="11796">
                  <c:v>0.03</c:v>
                </c:pt>
                <c:pt idx="11797">
                  <c:v>0.06</c:v>
                </c:pt>
                <c:pt idx="11798">
                  <c:v>0.03</c:v>
                </c:pt>
                <c:pt idx="11799">
                  <c:v>0.06</c:v>
                </c:pt>
                <c:pt idx="11800">
                  <c:v>0.03</c:v>
                </c:pt>
                <c:pt idx="11801">
                  <c:v>0.06</c:v>
                </c:pt>
                <c:pt idx="11802">
                  <c:v>0.03</c:v>
                </c:pt>
                <c:pt idx="11803">
                  <c:v>0.06</c:v>
                </c:pt>
                <c:pt idx="11804">
                  <c:v>0</c:v>
                </c:pt>
                <c:pt idx="11805">
                  <c:v>0.06</c:v>
                </c:pt>
                <c:pt idx="11806">
                  <c:v>0.03</c:v>
                </c:pt>
                <c:pt idx="11807">
                  <c:v>0.06</c:v>
                </c:pt>
                <c:pt idx="11808">
                  <c:v>0.03</c:v>
                </c:pt>
                <c:pt idx="11809">
                  <c:v>0.06</c:v>
                </c:pt>
                <c:pt idx="11810">
                  <c:v>0</c:v>
                </c:pt>
                <c:pt idx="11811">
                  <c:v>0.06</c:v>
                </c:pt>
                <c:pt idx="11812">
                  <c:v>0.03</c:v>
                </c:pt>
                <c:pt idx="11813">
                  <c:v>0.09</c:v>
                </c:pt>
                <c:pt idx="11814">
                  <c:v>0.03</c:v>
                </c:pt>
                <c:pt idx="11815">
                  <c:v>0.06</c:v>
                </c:pt>
                <c:pt idx="11816">
                  <c:v>0.03</c:v>
                </c:pt>
                <c:pt idx="11817">
                  <c:v>0.06</c:v>
                </c:pt>
                <c:pt idx="11818">
                  <c:v>0</c:v>
                </c:pt>
                <c:pt idx="11819">
                  <c:v>0.06</c:v>
                </c:pt>
                <c:pt idx="11820">
                  <c:v>0</c:v>
                </c:pt>
                <c:pt idx="11821">
                  <c:v>0.06</c:v>
                </c:pt>
                <c:pt idx="11822">
                  <c:v>0</c:v>
                </c:pt>
                <c:pt idx="11823">
                  <c:v>0.06</c:v>
                </c:pt>
                <c:pt idx="11824">
                  <c:v>0</c:v>
                </c:pt>
                <c:pt idx="11825">
                  <c:v>0.06</c:v>
                </c:pt>
                <c:pt idx="11826">
                  <c:v>0.03</c:v>
                </c:pt>
                <c:pt idx="11827">
                  <c:v>0.06</c:v>
                </c:pt>
                <c:pt idx="11828">
                  <c:v>0</c:v>
                </c:pt>
                <c:pt idx="11829">
                  <c:v>0.06</c:v>
                </c:pt>
                <c:pt idx="11830">
                  <c:v>0</c:v>
                </c:pt>
                <c:pt idx="11831">
                  <c:v>0.06</c:v>
                </c:pt>
                <c:pt idx="11832">
                  <c:v>0</c:v>
                </c:pt>
                <c:pt idx="11833">
                  <c:v>0.06</c:v>
                </c:pt>
                <c:pt idx="11834">
                  <c:v>0.03</c:v>
                </c:pt>
                <c:pt idx="11835">
                  <c:v>0.06</c:v>
                </c:pt>
                <c:pt idx="11836">
                  <c:v>0</c:v>
                </c:pt>
                <c:pt idx="11837">
                  <c:v>0.06</c:v>
                </c:pt>
                <c:pt idx="11838">
                  <c:v>0</c:v>
                </c:pt>
                <c:pt idx="11839">
                  <c:v>0.06</c:v>
                </c:pt>
                <c:pt idx="11840">
                  <c:v>0.03</c:v>
                </c:pt>
                <c:pt idx="11841">
                  <c:v>0.06</c:v>
                </c:pt>
                <c:pt idx="11842">
                  <c:v>0.03</c:v>
                </c:pt>
                <c:pt idx="11843">
                  <c:v>0.06</c:v>
                </c:pt>
                <c:pt idx="11844">
                  <c:v>0</c:v>
                </c:pt>
                <c:pt idx="11845">
                  <c:v>0.06</c:v>
                </c:pt>
                <c:pt idx="11846">
                  <c:v>0</c:v>
                </c:pt>
                <c:pt idx="11847">
                  <c:v>0.06</c:v>
                </c:pt>
                <c:pt idx="11848">
                  <c:v>0.03</c:v>
                </c:pt>
                <c:pt idx="11849">
                  <c:v>0.06</c:v>
                </c:pt>
                <c:pt idx="11850">
                  <c:v>0</c:v>
                </c:pt>
                <c:pt idx="11851">
                  <c:v>0.06</c:v>
                </c:pt>
                <c:pt idx="11852">
                  <c:v>0.03</c:v>
                </c:pt>
                <c:pt idx="11853">
                  <c:v>0.06</c:v>
                </c:pt>
                <c:pt idx="11854">
                  <c:v>0.03</c:v>
                </c:pt>
                <c:pt idx="11855">
                  <c:v>0.06</c:v>
                </c:pt>
                <c:pt idx="11856">
                  <c:v>0</c:v>
                </c:pt>
                <c:pt idx="11857">
                  <c:v>0.06</c:v>
                </c:pt>
                <c:pt idx="11858">
                  <c:v>0</c:v>
                </c:pt>
                <c:pt idx="11859">
                  <c:v>0.06</c:v>
                </c:pt>
                <c:pt idx="11860">
                  <c:v>0.03</c:v>
                </c:pt>
                <c:pt idx="11861">
                  <c:v>0.06</c:v>
                </c:pt>
                <c:pt idx="11862">
                  <c:v>0.03</c:v>
                </c:pt>
                <c:pt idx="11863">
                  <c:v>0.06</c:v>
                </c:pt>
                <c:pt idx="11864">
                  <c:v>0</c:v>
                </c:pt>
                <c:pt idx="11865">
                  <c:v>0.06</c:v>
                </c:pt>
                <c:pt idx="11866">
                  <c:v>0</c:v>
                </c:pt>
                <c:pt idx="11867">
                  <c:v>0.06</c:v>
                </c:pt>
                <c:pt idx="11868">
                  <c:v>0.03</c:v>
                </c:pt>
                <c:pt idx="11869">
                  <c:v>0.06</c:v>
                </c:pt>
                <c:pt idx="11870">
                  <c:v>0.03</c:v>
                </c:pt>
                <c:pt idx="11871">
                  <c:v>0.06</c:v>
                </c:pt>
                <c:pt idx="11872">
                  <c:v>0</c:v>
                </c:pt>
                <c:pt idx="11873">
                  <c:v>0.06</c:v>
                </c:pt>
                <c:pt idx="11874">
                  <c:v>0</c:v>
                </c:pt>
                <c:pt idx="11875">
                  <c:v>0.06</c:v>
                </c:pt>
                <c:pt idx="11876">
                  <c:v>0</c:v>
                </c:pt>
                <c:pt idx="11877">
                  <c:v>0.06</c:v>
                </c:pt>
                <c:pt idx="11878">
                  <c:v>0</c:v>
                </c:pt>
                <c:pt idx="11879">
                  <c:v>0.06</c:v>
                </c:pt>
                <c:pt idx="11880">
                  <c:v>0</c:v>
                </c:pt>
                <c:pt idx="11881">
                  <c:v>0.06</c:v>
                </c:pt>
                <c:pt idx="11882">
                  <c:v>0.03</c:v>
                </c:pt>
                <c:pt idx="11883">
                  <c:v>0.06</c:v>
                </c:pt>
                <c:pt idx="11884">
                  <c:v>0</c:v>
                </c:pt>
                <c:pt idx="11885">
                  <c:v>0.06</c:v>
                </c:pt>
                <c:pt idx="11886">
                  <c:v>0</c:v>
                </c:pt>
                <c:pt idx="11887">
                  <c:v>0.06</c:v>
                </c:pt>
                <c:pt idx="11888">
                  <c:v>0.03</c:v>
                </c:pt>
                <c:pt idx="11889">
                  <c:v>0.06</c:v>
                </c:pt>
                <c:pt idx="11890">
                  <c:v>0</c:v>
                </c:pt>
                <c:pt idx="11891">
                  <c:v>0.06</c:v>
                </c:pt>
                <c:pt idx="11892">
                  <c:v>0.03</c:v>
                </c:pt>
                <c:pt idx="11893">
                  <c:v>0.06</c:v>
                </c:pt>
                <c:pt idx="11894">
                  <c:v>0</c:v>
                </c:pt>
                <c:pt idx="11895">
                  <c:v>0.06</c:v>
                </c:pt>
                <c:pt idx="11896">
                  <c:v>0.03</c:v>
                </c:pt>
                <c:pt idx="11897">
                  <c:v>0.06</c:v>
                </c:pt>
                <c:pt idx="11898">
                  <c:v>0.03</c:v>
                </c:pt>
                <c:pt idx="11899">
                  <c:v>0.06</c:v>
                </c:pt>
                <c:pt idx="11900">
                  <c:v>0.03</c:v>
                </c:pt>
                <c:pt idx="11901">
                  <c:v>0.06</c:v>
                </c:pt>
                <c:pt idx="11902">
                  <c:v>0.03</c:v>
                </c:pt>
                <c:pt idx="11903">
                  <c:v>0.06</c:v>
                </c:pt>
                <c:pt idx="11904">
                  <c:v>0</c:v>
                </c:pt>
                <c:pt idx="11905">
                  <c:v>0.06</c:v>
                </c:pt>
                <c:pt idx="11906">
                  <c:v>0.03</c:v>
                </c:pt>
                <c:pt idx="11907">
                  <c:v>0.06</c:v>
                </c:pt>
                <c:pt idx="11908">
                  <c:v>0</c:v>
                </c:pt>
                <c:pt idx="11909">
                  <c:v>0.06</c:v>
                </c:pt>
                <c:pt idx="11910">
                  <c:v>0.03</c:v>
                </c:pt>
                <c:pt idx="11911">
                  <c:v>0.06</c:v>
                </c:pt>
                <c:pt idx="11912">
                  <c:v>0.03</c:v>
                </c:pt>
                <c:pt idx="11913">
                  <c:v>0.06</c:v>
                </c:pt>
                <c:pt idx="11914">
                  <c:v>0</c:v>
                </c:pt>
                <c:pt idx="11915">
                  <c:v>0.06</c:v>
                </c:pt>
                <c:pt idx="11916">
                  <c:v>0.03</c:v>
                </c:pt>
                <c:pt idx="11917">
                  <c:v>0.06</c:v>
                </c:pt>
                <c:pt idx="11918">
                  <c:v>0.03</c:v>
                </c:pt>
                <c:pt idx="11919">
                  <c:v>0.06</c:v>
                </c:pt>
                <c:pt idx="11920">
                  <c:v>0.03</c:v>
                </c:pt>
                <c:pt idx="11921">
                  <c:v>0.06</c:v>
                </c:pt>
                <c:pt idx="11922">
                  <c:v>0.03</c:v>
                </c:pt>
                <c:pt idx="11923">
                  <c:v>0.06</c:v>
                </c:pt>
                <c:pt idx="11924">
                  <c:v>0.03</c:v>
                </c:pt>
                <c:pt idx="11925">
                  <c:v>0.06</c:v>
                </c:pt>
                <c:pt idx="11926">
                  <c:v>0.03</c:v>
                </c:pt>
                <c:pt idx="11927">
                  <c:v>0.06</c:v>
                </c:pt>
                <c:pt idx="11928">
                  <c:v>0.03</c:v>
                </c:pt>
                <c:pt idx="11929">
                  <c:v>0.06</c:v>
                </c:pt>
                <c:pt idx="11930">
                  <c:v>0</c:v>
                </c:pt>
                <c:pt idx="11931">
                  <c:v>0.06</c:v>
                </c:pt>
                <c:pt idx="11932">
                  <c:v>0.03</c:v>
                </c:pt>
                <c:pt idx="11933">
                  <c:v>0.09</c:v>
                </c:pt>
                <c:pt idx="11934">
                  <c:v>0</c:v>
                </c:pt>
                <c:pt idx="11935">
                  <c:v>0.06</c:v>
                </c:pt>
                <c:pt idx="11936">
                  <c:v>0.03</c:v>
                </c:pt>
                <c:pt idx="11937">
                  <c:v>0.06</c:v>
                </c:pt>
                <c:pt idx="11938">
                  <c:v>0</c:v>
                </c:pt>
                <c:pt idx="11939">
                  <c:v>0.06</c:v>
                </c:pt>
                <c:pt idx="11940">
                  <c:v>0.03</c:v>
                </c:pt>
                <c:pt idx="11941">
                  <c:v>0.06</c:v>
                </c:pt>
                <c:pt idx="11942">
                  <c:v>0</c:v>
                </c:pt>
                <c:pt idx="11943">
                  <c:v>0.06</c:v>
                </c:pt>
                <c:pt idx="11944">
                  <c:v>0</c:v>
                </c:pt>
                <c:pt idx="11945">
                  <c:v>0.06</c:v>
                </c:pt>
                <c:pt idx="11946">
                  <c:v>0</c:v>
                </c:pt>
                <c:pt idx="11947">
                  <c:v>0.06</c:v>
                </c:pt>
                <c:pt idx="11948">
                  <c:v>0</c:v>
                </c:pt>
                <c:pt idx="11949">
                  <c:v>0.06</c:v>
                </c:pt>
                <c:pt idx="11950">
                  <c:v>0.03</c:v>
                </c:pt>
                <c:pt idx="11951">
                  <c:v>0.06</c:v>
                </c:pt>
                <c:pt idx="11952">
                  <c:v>0.03</c:v>
                </c:pt>
                <c:pt idx="11953">
                  <c:v>0.06</c:v>
                </c:pt>
                <c:pt idx="11954">
                  <c:v>0.03</c:v>
                </c:pt>
                <c:pt idx="11955">
                  <c:v>0.06</c:v>
                </c:pt>
                <c:pt idx="11956">
                  <c:v>0.03</c:v>
                </c:pt>
                <c:pt idx="11957">
                  <c:v>0.06</c:v>
                </c:pt>
                <c:pt idx="11958">
                  <c:v>0.03</c:v>
                </c:pt>
                <c:pt idx="11959">
                  <c:v>0.06</c:v>
                </c:pt>
                <c:pt idx="11960">
                  <c:v>0</c:v>
                </c:pt>
                <c:pt idx="11961">
                  <c:v>0.06</c:v>
                </c:pt>
                <c:pt idx="11962">
                  <c:v>0</c:v>
                </c:pt>
                <c:pt idx="11963">
                  <c:v>0.06</c:v>
                </c:pt>
                <c:pt idx="11964">
                  <c:v>0</c:v>
                </c:pt>
                <c:pt idx="11965">
                  <c:v>0.06</c:v>
                </c:pt>
                <c:pt idx="11966">
                  <c:v>0</c:v>
                </c:pt>
                <c:pt idx="11967">
                  <c:v>0.06</c:v>
                </c:pt>
                <c:pt idx="11968">
                  <c:v>0.03</c:v>
                </c:pt>
                <c:pt idx="11969">
                  <c:v>0.06</c:v>
                </c:pt>
                <c:pt idx="11970">
                  <c:v>0</c:v>
                </c:pt>
                <c:pt idx="11971">
                  <c:v>0.06</c:v>
                </c:pt>
                <c:pt idx="11972">
                  <c:v>0</c:v>
                </c:pt>
                <c:pt idx="11973">
                  <c:v>0.06</c:v>
                </c:pt>
                <c:pt idx="11974">
                  <c:v>0</c:v>
                </c:pt>
                <c:pt idx="11975">
                  <c:v>0.06</c:v>
                </c:pt>
                <c:pt idx="11976">
                  <c:v>0.03</c:v>
                </c:pt>
                <c:pt idx="11977">
                  <c:v>0.06</c:v>
                </c:pt>
                <c:pt idx="11978">
                  <c:v>0.03</c:v>
                </c:pt>
                <c:pt idx="11979">
                  <c:v>0.06</c:v>
                </c:pt>
                <c:pt idx="11980">
                  <c:v>0.03</c:v>
                </c:pt>
                <c:pt idx="11981">
                  <c:v>0.06</c:v>
                </c:pt>
                <c:pt idx="11982">
                  <c:v>0</c:v>
                </c:pt>
                <c:pt idx="11983">
                  <c:v>0.06</c:v>
                </c:pt>
                <c:pt idx="11984">
                  <c:v>0</c:v>
                </c:pt>
                <c:pt idx="11985">
                  <c:v>0.06</c:v>
                </c:pt>
                <c:pt idx="11986">
                  <c:v>0</c:v>
                </c:pt>
                <c:pt idx="11987">
                  <c:v>0.06</c:v>
                </c:pt>
                <c:pt idx="11988">
                  <c:v>0</c:v>
                </c:pt>
                <c:pt idx="11989">
                  <c:v>0.06</c:v>
                </c:pt>
                <c:pt idx="11990">
                  <c:v>0</c:v>
                </c:pt>
                <c:pt idx="11991">
                  <c:v>0.06</c:v>
                </c:pt>
                <c:pt idx="11992">
                  <c:v>0</c:v>
                </c:pt>
                <c:pt idx="11993">
                  <c:v>0.06</c:v>
                </c:pt>
                <c:pt idx="11994">
                  <c:v>0</c:v>
                </c:pt>
                <c:pt idx="11995">
                  <c:v>0.06</c:v>
                </c:pt>
                <c:pt idx="11996">
                  <c:v>0</c:v>
                </c:pt>
                <c:pt idx="11997">
                  <c:v>0.06</c:v>
                </c:pt>
                <c:pt idx="11998">
                  <c:v>0</c:v>
                </c:pt>
                <c:pt idx="11999">
                  <c:v>0.06</c:v>
                </c:pt>
                <c:pt idx="12000">
                  <c:v>0.03</c:v>
                </c:pt>
                <c:pt idx="12001">
                  <c:v>0.06</c:v>
                </c:pt>
                <c:pt idx="12002">
                  <c:v>0.03</c:v>
                </c:pt>
                <c:pt idx="12003">
                  <c:v>0.06</c:v>
                </c:pt>
                <c:pt idx="12004">
                  <c:v>0</c:v>
                </c:pt>
                <c:pt idx="12005">
                  <c:v>0.06</c:v>
                </c:pt>
                <c:pt idx="12006">
                  <c:v>0</c:v>
                </c:pt>
                <c:pt idx="12007">
                  <c:v>0.06</c:v>
                </c:pt>
                <c:pt idx="12008">
                  <c:v>0.03</c:v>
                </c:pt>
                <c:pt idx="12009">
                  <c:v>0.06</c:v>
                </c:pt>
                <c:pt idx="12010">
                  <c:v>0</c:v>
                </c:pt>
                <c:pt idx="12011">
                  <c:v>0.06</c:v>
                </c:pt>
                <c:pt idx="12012">
                  <c:v>0.03</c:v>
                </c:pt>
                <c:pt idx="12013">
                  <c:v>0.06</c:v>
                </c:pt>
                <c:pt idx="12014">
                  <c:v>0.03</c:v>
                </c:pt>
                <c:pt idx="12015">
                  <c:v>0.06</c:v>
                </c:pt>
                <c:pt idx="12016">
                  <c:v>0.03</c:v>
                </c:pt>
                <c:pt idx="12017">
                  <c:v>0.06</c:v>
                </c:pt>
                <c:pt idx="12018">
                  <c:v>0.03</c:v>
                </c:pt>
                <c:pt idx="12019">
                  <c:v>0.06</c:v>
                </c:pt>
                <c:pt idx="12020">
                  <c:v>0</c:v>
                </c:pt>
                <c:pt idx="12021">
                  <c:v>0.06</c:v>
                </c:pt>
                <c:pt idx="12022">
                  <c:v>0.03</c:v>
                </c:pt>
                <c:pt idx="12023">
                  <c:v>0.06</c:v>
                </c:pt>
                <c:pt idx="12024">
                  <c:v>0.03</c:v>
                </c:pt>
                <c:pt idx="12025">
                  <c:v>0.06</c:v>
                </c:pt>
                <c:pt idx="12026">
                  <c:v>0.03</c:v>
                </c:pt>
                <c:pt idx="12027">
                  <c:v>0.06</c:v>
                </c:pt>
                <c:pt idx="12028">
                  <c:v>0</c:v>
                </c:pt>
                <c:pt idx="12029">
                  <c:v>0.06</c:v>
                </c:pt>
                <c:pt idx="12030">
                  <c:v>0</c:v>
                </c:pt>
                <c:pt idx="12031">
                  <c:v>0.06</c:v>
                </c:pt>
                <c:pt idx="12032">
                  <c:v>0</c:v>
                </c:pt>
                <c:pt idx="12033">
                  <c:v>0.06</c:v>
                </c:pt>
                <c:pt idx="12034">
                  <c:v>0.03</c:v>
                </c:pt>
                <c:pt idx="12035">
                  <c:v>0.06</c:v>
                </c:pt>
                <c:pt idx="12036">
                  <c:v>0</c:v>
                </c:pt>
                <c:pt idx="12037">
                  <c:v>0.06</c:v>
                </c:pt>
                <c:pt idx="12038">
                  <c:v>0</c:v>
                </c:pt>
                <c:pt idx="12039">
                  <c:v>0.06</c:v>
                </c:pt>
                <c:pt idx="12040">
                  <c:v>0.03</c:v>
                </c:pt>
                <c:pt idx="12041">
                  <c:v>0.06</c:v>
                </c:pt>
                <c:pt idx="12042">
                  <c:v>0</c:v>
                </c:pt>
                <c:pt idx="12043">
                  <c:v>0.06</c:v>
                </c:pt>
                <c:pt idx="12044">
                  <c:v>0.03</c:v>
                </c:pt>
                <c:pt idx="12045">
                  <c:v>0.06</c:v>
                </c:pt>
                <c:pt idx="12046">
                  <c:v>0</c:v>
                </c:pt>
                <c:pt idx="12047">
                  <c:v>0.06</c:v>
                </c:pt>
                <c:pt idx="12048">
                  <c:v>0.03</c:v>
                </c:pt>
                <c:pt idx="12049">
                  <c:v>0.06</c:v>
                </c:pt>
                <c:pt idx="12050">
                  <c:v>0</c:v>
                </c:pt>
                <c:pt idx="12051">
                  <c:v>0.06</c:v>
                </c:pt>
                <c:pt idx="12052">
                  <c:v>0.03</c:v>
                </c:pt>
                <c:pt idx="12053">
                  <c:v>0.09</c:v>
                </c:pt>
                <c:pt idx="12054">
                  <c:v>0</c:v>
                </c:pt>
                <c:pt idx="12055">
                  <c:v>0.06</c:v>
                </c:pt>
                <c:pt idx="12056">
                  <c:v>0</c:v>
                </c:pt>
                <c:pt idx="12057">
                  <c:v>0.06</c:v>
                </c:pt>
                <c:pt idx="12058">
                  <c:v>0.03</c:v>
                </c:pt>
                <c:pt idx="12059">
                  <c:v>0.06</c:v>
                </c:pt>
                <c:pt idx="12060">
                  <c:v>0</c:v>
                </c:pt>
                <c:pt idx="12061">
                  <c:v>0.06</c:v>
                </c:pt>
                <c:pt idx="12062">
                  <c:v>0.03</c:v>
                </c:pt>
                <c:pt idx="12063">
                  <c:v>0.06</c:v>
                </c:pt>
                <c:pt idx="12064">
                  <c:v>0.03</c:v>
                </c:pt>
                <c:pt idx="12065">
                  <c:v>0.06</c:v>
                </c:pt>
                <c:pt idx="12066">
                  <c:v>0.03</c:v>
                </c:pt>
                <c:pt idx="12067">
                  <c:v>0.06</c:v>
                </c:pt>
                <c:pt idx="12068">
                  <c:v>0</c:v>
                </c:pt>
                <c:pt idx="12069">
                  <c:v>0.06</c:v>
                </c:pt>
                <c:pt idx="12070">
                  <c:v>0.03</c:v>
                </c:pt>
                <c:pt idx="12071">
                  <c:v>0.06</c:v>
                </c:pt>
                <c:pt idx="12072">
                  <c:v>0</c:v>
                </c:pt>
                <c:pt idx="12073">
                  <c:v>0.06</c:v>
                </c:pt>
                <c:pt idx="12074">
                  <c:v>0.03</c:v>
                </c:pt>
                <c:pt idx="12075">
                  <c:v>0.06</c:v>
                </c:pt>
                <c:pt idx="12076">
                  <c:v>0</c:v>
                </c:pt>
                <c:pt idx="12077">
                  <c:v>0.06</c:v>
                </c:pt>
                <c:pt idx="12078">
                  <c:v>0.03</c:v>
                </c:pt>
                <c:pt idx="12079">
                  <c:v>0.06</c:v>
                </c:pt>
                <c:pt idx="12080">
                  <c:v>0.03</c:v>
                </c:pt>
                <c:pt idx="12081">
                  <c:v>0.06</c:v>
                </c:pt>
                <c:pt idx="12082">
                  <c:v>0</c:v>
                </c:pt>
                <c:pt idx="12083">
                  <c:v>0.06</c:v>
                </c:pt>
                <c:pt idx="12084">
                  <c:v>0.03</c:v>
                </c:pt>
                <c:pt idx="12085">
                  <c:v>0.06</c:v>
                </c:pt>
                <c:pt idx="12086">
                  <c:v>0.03</c:v>
                </c:pt>
                <c:pt idx="12087">
                  <c:v>0.06</c:v>
                </c:pt>
                <c:pt idx="12088">
                  <c:v>0.03</c:v>
                </c:pt>
                <c:pt idx="12089">
                  <c:v>0.06</c:v>
                </c:pt>
                <c:pt idx="12090">
                  <c:v>0.03</c:v>
                </c:pt>
                <c:pt idx="12091">
                  <c:v>0.06</c:v>
                </c:pt>
                <c:pt idx="12092">
                  <c:v>0</c:v>
                </c:pt>
                <c:pt idx="12093">
                  <c:v>0.06</c:v>
                </c:pt>
                <c:pt idx="12094">
                  <c:v>0.03</c:v>
                </c:pt>
                <c:pt idx="12095">
                  <c:v>0.06</c:v>
                </c:pt>
                <c:pt idx="12096">
                  <c:v>0.03</c:v>
                </c:pt>
                <c:pt idx="12097">
                  <c:v>0.06</c:v>
                </c:pt>
                <c:pt idx="12098">
                  <c:v>0</c:v>
                </c:pt>
                <c:pt idx="12099">
                  <c:v>0.06</c:v>
                </c:pt>
                <c:pt idx="12100">
                  <c:v>0</c:v>
                </c:pt>
                <c:pt idx="12101">
                  <c:v>0.06</c:v>
                </c:pt>
                <c:pt idx="12102">
                  <c:v>0</c:v>
                </c:pt>
                <c:pt idx="12103">
                  <c:v>0.06</c:v>
                </c:pt>
                <c:pt idx="12104">
                  <c:v>0</c:v>
                </c:pt>
                <c:pt idx="12105">
                  <c:v>0.06</c:v>
                </c:pt>
                <c:pt idx="12106">
                  <c:v>0</c:v>
                </c:pt>
                <c:pt idx="12107">
                  <c:v>0.06</c:v>
                </c:pt>
                <c:pt idx="12108">
                  <c:v>0</c:v>
                </c:pt>
                <c:pt idx="12109">
                  <c:v>0.06</c:v>
                </c:pt>
                <c:pt idx="12110">
                  <c:v>0.03</c:v>
                </c:pt>
                <c:pt idx="12111">
                  <c:v>0.06</c:v>
                </c:pt>
                <c:pt idx="12112">
                  <c:v>0</c:v>
                </c:pt>
                <c:pt idx="12113">
                  <c:v>0.06</c:v>
                </c:pt>
                <c:pt idx="12114">
                  <c:v>0</c:v>
                </c:pt>
                <c:pt idx="12115">
                  <c:v>0.06</c:v>
                </c:pt>
                <c:pt idx="12116">
                  <c:v>0</c:v>
                </c:pt>
                <c:pt idx="12117">
                  <c:v>0.06</c:v>
                </c:pt>
                <c:pt idx="12118">
                  <c:v>0</c:v>
                </c:pt>
                <c:pt idx="12119">
                  <c:v>0.06</c:v>
                </c:pt>
                <c:pt idx="12120">
                  <c:v>0.03</c:v>
                </c:pt>
                <c:pt idx="12121">
                  <c:v>0.06</c:v>
                </c:pt>
                <c:pt idx="12122">
                  <c:v>0</c:v>
                </c:pt>
                <c:pt idx="12123">
                  <c:v>0.06</c:v>
                </c:pt>
                <c:pt idx="12124">
                  <c:v>0</c:v>
                </c:pt>
                <c:pt idx="12125">
                  <c:v>0.06</c:v>
                </c:pt>
                <c:pt idx="12126">
                  <c:v>0.03</c:v>
                </c:pt>
                <c:pt idx="12127">
                  <c:v>0.06</c:v>
                </c:pt>
                <c:pt idx="12128">
                  <c:v>0.03</c:v>
                </c:pt>
                <c:pt idx="12129">
                  <c:v>0.06</c:v>
                </c:pt>
                <c:pt idx="12130">
                  <c:v>0.03</c:v>
                </c:pt>
                <c:pt idx="12131">
                  <c:v>0.06</c:v>
                </c:pt>
                <c:pt idx="12132">
                  <c:v>0</c:v>
                </c:pt>
                <c:pt idx="12133">
                  <c:v>0.06</c:v>
                </c:pt>
                <c:pt idx="12134">
                  <c:v>0.03</c:v>
                </c:pt>
                <c:pt idx="12135">
                  <c:v>0.06</c:v>
                </c:pt>
                <c:pt idx="12136">
                  <c:v>0</c:v>
                </c:pt>
                <c:pt idx="12137">
                  <c:v>0.06</c:v>
                </c:pt>
                <c:pt idx="12138">
                  <c:v>0</c:v>
                </c:pt>
                <c:pt idx="12139">
                  <c:v>0.06</c:v>
                </c:pt>
                <c:pt idx="12140">
                  <c:v>0</c:v>
                </c:pt>
                <c:pt idx="12141">
                  <c:v>0.06</c:v>
                </c:pt>
                <c:pt idx="12142">
                  <c:v>0.03</c:v>
                </c:pt>
                <c:pt idx="12143">
                  <c:v>0.06</c:v>
                </c:pt>
                <c:pt idx="12144">
                  <c:v>0.03</c:v>
                </c:pt>
                <c:pt idx="12145">
                  <c:v>0.06</c:v>
                </c:pt>
                <c:pt idx="12146">
                  <c:v>0.03</c:v>
                </c:pt>
                <c:pt idx="12147">
                  <c:v>0.06</c:v>
                </c:pt>
                <c:pt idx="12148">
                  <c:v>0.03</c:v>
                </c:pt>
                <c:pt idx="12149">
                  <c:v>0.06</c:v>
                </c:pt>
                <c:pt idx="12150">
                  <c:v>0.03</c:v>
                </c:pt>
                <c:pt idx="12151">
                  <c:v>0.06</c:v>
                </c:pt>
                <c:pt idx="12152">
                  <c:v>0.03</c:v>
                </c:pt>
                <c:pt idx="12153">
                  <c:v>0.06</c:v>
                </c:pt>
                <c:pt idx="12154">
                  <c:v>0.03</c:v>
                </c:pt>
                <c:pt idx="12155">
                  <c:v>0.06</c:v>
                </c:pt>
                <c:pt idx="12156">
                  <c:v>0</c:v>
                </c:pt>
                <c:pt idx="12157">
                  <c:v>0.06</c:v>
                </c:pt>
                <c:pt idx="12158">
                  <c:v>0.03</c:v>
                </c:pt>
                <c:pt idx="12159">
                  <c:v>0.06</c:v>
                </c:pt>
                <c:pt idx="12160">
                  <c:v>0</c:v>
                </c:pt>
                <c:pt idx="12161">
                  <c:v>0.06</c:v>
                </c:pt>
                <c:pt idx="12162">
                  <c:v>0</c:v>
                </c:pt>
                <c:pt idx="12163">
                  <c:v>0.06</c:v>
                </c:pt>
                <c:pt idx="12164">
                  <c:v>0</c:v>
                </c:pt>
                <c:pt idx="12165">
                  <c:v>0.06</c:v>
                </c:pt>
                <c:pt idx="12166">
                  <c:v>0</c:v>
                </c:pt>
                <c:pt idx="12167">
                  <c:v>0.06</c:v>
                </c:pt>
                <c:pt idx="12168">
                  <c:v>0</c:v>
                </c:pt>
                <c:pt idx="12169">
                  <c:v>0.06</c:v>
                </c:pt>
                <c:pt idx="12170">
                  <c:v>0</c:v>
                </c:pt>
                <c:pt idx="12171">
                  <c:v>0.06</c:v>
                </c:pt>
                <c:pt idx="12172">
                  <c:v>0.03</c:v>
                </c:pt>
                <c:pt idx="12173">
                  <c:v>0.09</c:v>
                </c:pt>
                <c:pt idx="12174">
                  <c:v>0</c:v>
                </c:pt>
                <c:pt idx="12175">
                  <c:v>0.06</c:v>
                </c:pt>
                <c:pt idx="12176">
                  <c:v>0</c:v>
                </c:pt>
                <c:pt idx="12177">
                  <c:v>0.06</c:v>
                </c:pt>
                <c:pt idx="12178">
                  <c:v>0</c:v>
                </c:pt>
                <c:pt idx="12179">
                  <c:v>0.06</c:v>
                </c:pt>
                <c:pt idx="12180">
                  <c:v>0</c:v>
                </c:pt>
                <c:pt idx="12181">
                  <c:v>0.06</c:v>
                </c:pt>
                <c:pt idx="12182">
                  <c:v>0</c:v>
                </c:pt>
                <c:pt idx="12183">
                  <c:v>0.06</c:v>
                </c:pt>
                <c:pt idx="12184">
                  <c:v>0</c:v>
                </c:pt>
                <c:pt idx="12185">
                  <c:v>0.06</c:v>
                </c:pt>
                <c:pt idx="12186">
                  <c:v>0</c:v>
                </c:pt>
                <c:pt idx="12187">
                  <c:v>0.06</c:v>
                </c:pt>
                <c:pt idx="12188">
                  <c:v>0.03</c:v>
                </c:pt>
                <c:pt idx="12189">
                  <c:v>0.06</c:v>
                </c:pt>
                <c:pt idx="12190">
                  <c:v>0.03</c:v>
                </c:pt>
                <c:pt idx="12191">
                  <c:v>0.06</c:v>
                </c:pt>
                <c:pt idx="12192">
                  <c:v>0.03</c:v>
                </c:pt>
                <c:pt idx="12193">
                  <c:v>0.06</c:v>
                </c:pt>
                <c:pt idx="12194">
                  <c:v>0.03</c:v>
                </c:pt>
                <c:pt idx="12195">
                  <c:v>0.06</c:v>
                </c:pt>
                <c:pt idx="12196">
                  <c:v>0</c:v>
                </c:pt>
                <c:pt idx="12197">
                  <c:v>0.06</c:v>
                </c:pt>
                <c:pt idx="12198">
                  <c:v>0.03</c:v>
                </c:pt>
                <c:pt idx="12199">
                  <c:v>0.06</c:v>
                </c:pt>
                <c:pt idx="12200">
                  <c:v>0</c:v>
                </c:pt>
                <c:pt idx="12201">
                  <c:v>0.06</c:v>
                </c:pt>
                <c:pt idx="12202">
                  <c:v>0.03</c:v>
                </c:pt>
                <c:pt idx="12203">
                  <c:v>0.06</c:v>
                </c:pt>
                <c:pt idx="12204">
                  <c:v>0.03</c:v>
                </c:pt>
                <c:pt idx="12205">
                  <c:v>0.06</c:v>
                </c:pt>
                <c:pt idx="12206">
                  <c:v>0</c:v>
                </c:pt>
                <c:pt idx="12207">
                  <c:v>0.06</c:v>
                </c:pt>
                <c:pt idx="12208">
                  <c:v>0</c:v>
                </c:pt>
                <c:pt idx="12209">
                  <c:v>0.06</c:v>
                </c:pt>
                <c:pt idx="12210">
                  <c:v>0</c:v>
                </c:pt>
                <c:pt idx="12211">
                  <c:v>0.06</c:v>
                </c:pt>
                <c:pt idx="12212">
                  <c:v>0</c:v>
                </c:pt>
                <c:pt idx="12213">
                  <c:v>0.06</c:v>
                </c:pt>
                <c:pt idx="12214">
                  <c:v>0</c:v>
                </c:pt>
                <c:pt idx="12215">
                  <c:v>0.06</c:v>
                </c:pt>
                <c:pt idx="12216">
                  <c:v>0.03</c:v>
                </c:pt>
                <c:pt idx="12217">
                  <c:v>0.06</c:v>
                </c:pt>
                <c:pt idx="12218">
                  <c:v>0</c:v>
                </c:pt>
                <c:pt idx="12219">
                  <c:v>0.06</c:v>
                </c:pt>
                <c:pt idx="12220">
                  <c:v>0</c:v>
                </c:pt>
                <c:pt idx="12221">
                  <c:v>0.06</c:v>
                </c:pt>
                <c:pt idx="12222">
                  <c:v>0</c:v>
                </c:pt>
                <c:pt idx="12223">
                  <c:v>0.06</c:v>
                </c:pt>
                <c:pt idx="12224">
                  <c:v>0</c:v>
                </c:pt>
                <c:pt idx="12225">
                  <c:v>0.06</c:v>
                </c:pt>
                <c:pt idx="12226">
                  <c:v>0</c:v>
                </c:pt>
                <c:pt idx="12227">
                  <c:v>0.06</c:v>
                </c:pt>
                <c:pt idx="12228">
                  <c:v>0</c:v>
                </c:pt>
                <c:pt idx="12229">
                  <c:v>0.06</c:v>
                </c:pt>
                <c:pt idx="12230">
                  <c:v>0.03</c:v>
                </c:pt>
                <c:pt idx="12231">
                  <c:v>0.06</c:v>
                </c:pt>
                <c:pt idx="12232">
                  <c:v>0.03</c:v>
                </c:pt>
                <c:pt idx="12233">
                  <c:v>0.06</c:v>
                </c:pt>
                <c:pt idx="12234">
                  <c:v>0</c:v>
                </c:pt>
                <c:pt idx="12235">
                  <c:v>0.06</c:v>
                </c:pt>
                <c:pt idx="12236">
                  <c:v>0</c:v>
                </c:pt>
                <c:pt idx="12237">
                  <c:v>0.06</c:v>
                </c:pt>
                <c:pt idx="12238">
                  <c:v>0</c:v>
                </c:pt>
                <c:pt idx="12239">
                  <c:v>0.06</c:v>
                </c:pt>
                <c:pt idx="12240">
                  <c:v>0</c:v>
                </c:pt>
                <c:pt idx="12241">
                  <c:v>0.06</c:v>
                </c:pt>
                <c:pt idx="12242">
                  <c:v>0.03</c:v>
                </c:pt>
                <c:pt idx="12243">
                  <c:v>0.06</c:v>
                </c:pt>
                <c:pt idx="12244">
                  <c:v>0</c:v>
                </c:pt>
                <c:pt idx="12245">
                  <c:v>0.06</c:v>
                </c:pt>
                <c:pt idx="12246">
                  <c:v>0.03</c:v>
                </c:pt>
                <c:pt idx="12247">
                  <c:v>0.06</c:v>
                </c:pt>
                <c:pt idx="12248">
                  <c:v>0.03</c:v>
                </c:pt>
                <c:pt idx="12249">
                  <c:v>0.06</c:v>
                </c:pt>
                <c:pt idx="12250">
                  <c:v>0</c:v>
                </c:pt>
                <c:pt idx="12251">
                  <c:v>0.06</c:v>
                </c:pt>
                <c:pt idx="12252">
                  <c:v>0</c:v>
                </c:pt>
                <c:pt idx="12253">
                  <c:v>0.06</c:v>
                </c:pt>
                <c:pt idx="12254">
                  <c:v>0</c:v>
                </c:pt>
                <c:pt idx="12255">
                  <c:v>0.06</c:v>
                </c:pt>
                <c:pt idx="12256">
                  <c:v>0.03</c:v>
                </c:pt>
                <c:pt idx="12257">
                  <c:v>0.06</c:v>
                </c:pt>
                <c:pt idx="12258">
                  <c:v>0.03</c:v>
                </c:pt>
                <c:pt idx="12259">
                  <c:v>0.06</c:v>
                </c:pt>
                <c:pt idx="12260">
                  <c:v>0.03</c:v>
                </c:pt>
                <c:pt idx="12261">
                  <c:v>0.06</c:v>
                </c:pt>
                <c:pt idx="12262">
                  <c:v>0</c:v>
                </c:pt>
                <c:pt idx="12263">
                  <c:v>0.06</c:v>
                </c:pt>
                <c:pt idx="12264">
                  <c:v>0</c:v>
                </c:pt>
                <c:pt idx="12265">
                  <c:v>0.06</c:v>
                </c:pt>
                <c:pt idx="12266">
                  <c:v>0.03</c:v>
                </c:pt>
                <c:pt idx="12267">
                  <c:v>0.06</c:v>
                </c:pt>
                <c:pt idx="12268">
                  <c:v>0.03</c:v>
                </c:pt>
                <c:pt idx="12269">
                  <c:v>0.06</c:v>
                </c:pt>
                <c:pt idx="12270">
                  <c:v>0.03</c:v>
                </c:pt>
                <c:pt idx="12271">
                  <c:v>0.06</c:v>
                </c:pt>
                <c:pt idx="12272">
                  <c:v>0.03</c:v>
                </c:pt>
                <c:pt idx="12273">
                  <c:v>0.06</c:v>
                </c:pt>
                <c:pt idx="12274">
                  <c:v>0</c:v>
                </c:pt>
                <c:pt idx="12275">
                  <c:v>0.06</c:v>
                </c:pt>
                <c:pt idx="12276">
                  <c:v>0.03</c:v>
                </c:pt>
                <c:pt idx="12277">
                  <c:v>0.06</c:v>
                </c:pt>
                <c:pt idx="12278">
                  <c:v>0.03</c:v>
                </c:pt>
                <c:pt idx="12279">
                  <c:v>0.06</c:v>
                </c:pt>
                <c:pt idx="12280">
                  <c:v>0.03</c:v>
                </c:pt>
                <c:pt idx="12281">
                  <c:v>0.06</c:v>
                </c:pt>
                <c:pt idx="12282">
                  <c:v>0.03</c:v>
                </c:pt>
                <c:pt idx="12283">
                  <c:v>0.06</c:v>
                </c:pt>
                <c:pt idx="12284">
                  <c:v>0.03</c:v>
                </c:pt>
                <c:pt idx="12285">
                  <c:v>0.06</c:v>
                </c:pt>
                <c:pt idx="12286">
                  <c:v>0</c:v>
                </c:pt>
                <c:pt idx="12287">
                  <c:v>0.06</c:v>
                </c:pt>
                <c:pt idx="12288">
                  <c:v>0.03</c:v>
                </c:pt>
                <c:pt idx="12289">
                  <c:v>0.06</c:v>
                </c:pt>
                <c:pt idx="12290">
                  <c:v>0.03</c:v>
                </c:pt>
                <c:pt idx="12291">
                  <c:v>0.06</c:v>
                </c:pt>
                <c:pt idx="12292">
                  <c:v>0.03</c:v>
                </c:pt>
                <c:pt idx="12293">
                  <c:v>0.09</c:v>
                </c:pt>
                <c:pt idx="12294">
                  <c:v>0</c:v>
                </c:pt>
                <c:pt idx="12295">
                  <c:v>0.06</c:v>
                </c:pt>
                <c:pt idx="12296">
                  <c:v>0.03</c:v>
                </c:pt>
                <c:pt idx="12297">
                  <c:v>0.06</c:v>
                </c:pt>
                <c:pt idx="12298">
                  <c:v>0.03</c:v>
                </c:pt>
                <c:pt idx="12299">
                  <c:v>0.06</c:v>
                </c:pt>
                <c:pt idx="12300">
                  <c:v>0.03</c:v>
                </c:pt>
                <c:pt idx="12301">
                  <c:v>0.06</c:v>
                </c:pt>
                <c:pt idx="12302">
                  <c:v>0.03</c:v>
                </c:pt>
                <c:pt idx="12303">
                  <c:v>0.06</c:v>
                </c:pt>
                <c:pt idx="12304">
                  <c:v>0</c:v>
                </c:pt>
                <c:pt idx="12305">
                  <c:v>0.06</c:v>
                </c:pt>
                <c:pt idx="12306">
                  <c:v>0.03</c:v>
                </c:pt>
                <c:pt idx="12307">
                  <c:v>0.06</c:v>
                </c:pt>
                <c:pt idx="12308">
                  <c:v>0.03</c:v>
                </c:pt>
                <c:pt idx="12309">
                  <c:v>0.06</c:v>
                </c:pt>
                <c:pt idx="12310">
                  <c:v>0</c:v>
                </c:pt>
                <c:pt idx="12311">
                  <c:v>0.06</c:v>
                </c:pt>
                <c:pt idx="12312">
                  <c:v>0.03</c:v>
                </c:pt>
                <c:pt idx="12313">
                  <c:v>0.06</c:v>
                </c:pt>
                <c:pt idx="12314">
                  <c:v>0</c:v>
                </c:pt>
                <c:pt idx="12315">
                  <c:v>0.06</c:v>
                </c:pt>
                <c:pt idx="12316">
                  <c:v>0.03</c:v>
                </c:pt>
                <c:pt idx="12317">
                  <c:v>0.06</c:v>
                </c:pt>
                <c:pt idx="12318">
                  <c:v>0.03</c:v>
                </c:pt>
                <c:pt idx="12319">
                  <c:v>0.06</c:v>
                </c:pt>
                <c:pt idx="12320">
                  <c:v>0</c:v>
                </c:pt>
                <c:pt idx="12321">
                  <c:v>0.06</c:v>
                </c:pt>
                <c:pt idx="12322">
                  <c:v>0.03</c:v>
                </c:pt>
                <c:pt idx="12323">
                  <c:v>0.06</c:v>
                </c:pt>
                <c:pt idx="12324">
                  <c:v>0</c:v>
                </c:pt>
                <c:pt idx="12325">
                  <c:v>0.06</c:v>
                </c:pt>
                <c:pt idx="12326">
                  <c:v>0</c:v>
                </c:pt>
                <c:pt idx="12327">
                  <c:v>0.06</c:v>
                </c:pt>
                <c:pt idx="12328">
                  <c:v>0.03</c:v>
                </c:pt>
                <c:pt idx="12329">
                  <c:v>0.06</c:v>
                </c:pt>
                <c:pt idx="12330">
                  <c:v>0</c:v>
                </c:pt>
                <c:pt idx="12331">
                  <c:v>0.06</c:v>
                </c:pt>
                <c:pt idx="12332">
                  <c:v>0</c:v>
                </c:pt>
                <c:pt idx="12333">
                  <c:v>0.06</c:v>
                </c:pt>
                <c:pt idx="12334">
                  <c:v>0</c:v>
                </c:pt>
                <c:pt idx="12335">
                  <c:v>0.06</c:v>
                </c:pt>
                <c:pt idx="12336">
                  <c:v>0</c:v>
                </c:pt>
                <c:pt idx="12337">
                  <c:v>0.06</c:v>
                </c:pt>
                <c:pt idx="12338">
                  <c:v>0</c:v>
                </c:pt>
                <c:pt idx="12339">
                  <c:v>0.06</c:v>
                </c:pt>
                <c:pt idx="12340">
                  <c:v>0.03</c:v>
                </c:pt>
                <c:pt idx="12341">
                  <c:v>0.06</c:v>
                </c:pt>
                <c:pt idx="12342">
                  <c:v>0</c:v>
                </c:pt>
                <c:pt idx="12343">
                  <c:v>0.06</c:v>
                </c:pt>
                <c:pt idx="12344">
                  <c:v>0.03</c:v>
                </c:pt>
                <c:pt idx="12345">
                  <c:v>0.06</c:v>
                </c:pt>
                <c:pt idx="12346">
                  <c:v>0.03</c:v>
                </c:pt>
                <c:pt idx="12347">
                  <c:v>0.06</c:v>
                </c:pt>
                <c:pt idx="12348">
                  <c:v>0.03</c:v>
                </c:pt>
                <c:pt idx="12349">
                  <c:v>0.06</c:v>
                </c:pt>
                <c:pt idx="12350">
                  <c:v>0.03</c:v>
                </c:pt>
                <c:pt idx="12351">
                  <c:v>0.06</c:v>
                </c:pt>
                <c:pt idx="12352">
                  <c:v>0</c:v>
                </c:pt>
                <c:pt idx="12353">
                  <c:v>0.06</c:v>
                </c:pt>
                <c:pt idx="12354">
                  <c:v>0</c:v>
                </c:pt>
                <c:pt idx="12355">
                  <c:v>0.06</c:v>
                </c:pt>
                <c:pt idx="12356">
                  <c:v>0</c:v>
                </c:pt>
                <c:pt idx="12357">
                  <c:v>0.06</c:v>
                </c:pt>
                <c:pt idx="12358">
                  <c:v>0.03</c:v>
                </c:pt>
                <c:pt idx="12359">
                  <c:v>0.06</c:v>
                </c:pt>
                <c:pt idx="12360">
                  <c:v>0.03</c:v>
                </c:pt>
                <c:pt idx="12361">
                  <c:v>0.06</c:v>
                </c:pt>
                <c:pt idx="12362">
                  <c:v>0</c:v>
                </c:pt>
                <c:pt idx="12363">
                  <c:v>0.06</c:v>
                </c:pt>
                <c:pt idx="12364">
                  <c:v>0.03</c:v>
                </c:pt>
                <c:pt idx="12365">
                  <c:v>0.06</c:v>
                </c:pt>
                <c:pt idx="12366">
                  <c:v>0</c:v>
                </c:pt>
                <c:pt idx="12367">
                  <c:v>0.06</c:v>
                </c:pt>
                <c:pt idx="12368">
                  <c:v>0.03</c:v>
                </c:pt>
                <c:pt idx="12369">
                  <c:v>0.06</c:v>
                </c:pt>
                <c:pt idx="12370">
                  <c:v>0</c:v>
                </c:pt>
                <c:pt idx="12371">
                  <c:v>0.06</c:v>
                </c:pt>
                <c:pt idx="12372">
                  <c:v>0.03</c:v>
                </c:pt>
                <c:pt idx="12373">
                  <c:v>0.06</c:v>
                </c:pt>
                <c:pt idx="12374">
                  <c:v>0.03</c:v>
                </c:pt>
                <c:pt idx="12375">
                  <c:v>0.06</c:v>
                </c:pt>
                <c:pt idx="12376">
                  <c:v>0.03</c:v>
                </c:pt>
                <c:pt idx="12377">
                  <c:v>0.06</c:v>
                </c:pt>
                <c:pt idx="12378">
                  <c:v>0</c:v>
                </c:pt>
                <c:pt idx="12379">
                  <c:v>0.06</c:v>
                </c:pt>
                <c:pt idx="12380">
                  <c:v>0</c:v>
                </c:pt>
                <c:pt idx="12381">
                  <c:v>0.06</c:v>
                </c:pt>
                <c:pt idx="12382">
                  <c:v>0</c:v>
                </c:pt>
                <c:pt idx="12383">
                  <c:v>0.06</c:v>
                </c:pt>
                <c:pt idx="12384">
                  <c:v>0.03</c:v>
                </c:pt>
                <c:pt idx="12385">
                  <c:v>0.06</c:v>
                </c:pt>
                <c:pt idx="12386">
                  <c:v>0</c:v>
                </c:pt>
                <c:pt idx="12387">
                  <c:v>0.06</c:v>
                </c:pt>
                <c:pt idx="12388">
                  <c:v>0</c:v>
                </c:pt>
                <c:pt idx="12389">
                  <c:v>0.06</c:v>
                </c:pt>
                <c:pt idx="12390">
                  <c:v>0</c:v>
                </c:pt>
                <c:pt idx="12391">
                  <c:v>0.06</c:v>
                </c:pt>
                <c:pt idx="12392">
                  <c:v>0</c:v>
                </c:pt>
                <c:pt idx="12393">
                  <c:v>0.06</c:v>
                </c:pt>
                <c:pt idx="12394">
                  <c:v>0</c:v>
                </c:pt>
                <c:pt idx="12395">
                  <c:v>0.06</c:v>
                </c:pt>
                <c:pt idx="12396">
                  <c:v>0.03</c:v>
                </c:pt>
                <c:pt idx="12397">
                  <c:v>0.06</c:v>
                </c:pt>
                <c:pt idx="12398">
                  <c:v>0.03</c:v>
                </c:pt>
                <c:pt idx="12399">
                  <c:v>0.06</c:v>
                </c:pt>
                <c:pt idx="12400">
                  <c:v>0.03</c:v>
                </c:pt>
                <c:pt idx="12401">
                  <c:v>0.06</c:v>
                </c:pt>
                <c:pt idx="12402">
                  <c:v>0</c:v>
                </c:pt>
                <c:pt idx="12403">
                  <c:v>0.06</c:v>
                </c:pt>
                <c:pt idx="12404">
                  <c:v>0</c:v>
                </c:pt>
                <c:pt idx="12405">
                  <c:v>0.06</c:v>
                </c:pt>
                <c:pt idx="12406">
                  <c:v>0</c:v>
                </c:pt>
                <c:pt idx="12407">
                  <c:v>0.06</c:v>
                </c:pt>
                <c:pt idx="12408">
                  <c:v>0</c:v>
                </c:pt>
                <c:pt idx="12409">
                  <c:v>0.06</c:v>
                </c:pt>
                <c:pt idx="12410">
                  <c:v>0</c:v>
                </c:pt>
                <c:pt idx="12411">
                  <c:v>0.06</c:v>
                </c:pt>
                <c:pt idx="12412">
                  <c:v>0.03</c:v>
                </c:pt>
                <c:pt idx="12413">
                  <c:v>0.09</c:v>
                </c:pt>
                <c:pt idx="12414">
                  <c:v>0.03</c:v>
                </c:pt>
                <c:pt idx="12415">
                  <c:v>0.06</c:v>
                </c:pt>
                <c:pt idx="12416">
                  <c:v>0.03</c:v>
                </c:pt>
                <c:pt idx="12417">
                  <c:v>0.06</c:v>
                </c:pt>
                <c:pt idx="12418">
                  <c:v>0.03</c:v>
                </c:pt>
                <c:pt idx="12419">
                  <c:v>0.06</c:v>
                </c:pt>
                <c:pt idx="12420">
                  <c:v>0.03</c:v>
                </c:pt>
                <c:pt idx="12421">
                  <c:v>0.06</c:v>
                </c:pt>
                <c:pt idx="12422">
                  <c:v>0.03</c:v>
                </c:pt>
                <c:pt idx="12423">
                  <c:v>0.06</c:v>
                </c:pt>
                <c:pt idx="12424">
                  <c:v>0.03</c:v>
                </c:pt>
                <c:pt idx="12425">
                  <c:v>0.06</c:v>
                </c:pt>
                <c:pt idx="12426">
                  <c:v>0</c:v>
                </c:pt>
                <c:pt idx="12427">
                  <c:v>0.06</c:v>
                </c:pt>
                <c:pt idx="12428">
                  <c:v>0</c:v>
                </c:pt>
                <c:pt idx="12429">
                  <c:v>0.06</c:v>
                </c:pt>
                <c:pt idx="12430">
                  <c:v>0</c:v>
                </c:pt>
                <c:pt idx="12431">
                  <c:v>0.06</c:v>
                </c:pt>
                <c:pt idx="12432">
                  <c:v>0</c:v>
                </c:pt>
                <c:pt idx="12433">
                  <c:v>0.06</c:v>
                </c:pt>
                <c:pt idx="12434">
                  <c:v>0.03</c:v>
                </c:pt>
                <c:pt idx="12435">
                  <c:v>0.06</c:v>
                </c:pt>
                <c:pt idx="12436">
                  <c:v>0</c:v>
                </c:pt>
                <c:pt idx="12437">
                  <c:v>0.06</c:v>
                </c:pt>
                <c:pt idx="12438">
                  <c:v>0.03</c:v>
                </c:pt>
                <c:pt idx="12439">
                  <c:v>0.06</c:v>
                </c:pt>
                <c:pt idx="12440">
                  <c:v>0</c:v>
                </c:pt>
                <c:pt idx="12441">
                  <c:v>0.06</c:v>
                </c:pt>
                <c:pt idx="12442">
                  <c:v>0</c:v>
                </c:pt>
                <c:pt idx="12443">
                  <c:v>0.06</c:v>
                </c:pt>
                <c:pt idx="12444">
                  <c:v>0.03</c:v>
                </c:pt>
                <c:pt idx="12445">
                  <c:v>0.06</c:v>
                </c:pt>
                <c:pt idx="12446">
                  <c:v>0</c:v>
                </c:pt>
                <c:pt idx="12447">
                  <c:v>0.06</c:v>
                </c:pt>
                <c:pt idx="12448">
                  <c:v>0.03</c:v>
                </c:pt>
                <c:pt idx="12449">
                  <c:v>0.06</c:v>
                </c:pt>
                <c:pt idx="12450">
                  <c:v>0</c:v>
                </c:pt>
                <c:pt idx="12451">
                  <c:v>0.06</c:v>
                </c:pt>
                <c:pt idx="12452">
                  <c:v>0.03</c:v>
                </c:pt>
                <c:pt idx="12453">
                  <c:v>0.06</c:v>
                </c:pt>
                <c:pt idx="12454">
                  <c:v>0.03</c:v>
                </c:pt>
                <c:pt idx="12455">
                  <c:v>0.06</c:v>
                </c:pt>
                <c:pt idx="12456">
                  <c:v>0</c:v>
                </c:pt>
                <c:pt idx="12457">
                  <c:v>0.06</c:v>
                </c:pt>
                <c:pt idx="12458">
                  <c:v>0</c:v>
                </c:pt>
                <c:pt idx="12459">
                  <c:v>0.06</c:v>
                </c:pt>
                <c:pt idx="12460">
                  <c:v>0</c:v>
                </c:pt>
                <c:pt idx="12461">
                  <c:v>0.06</c:v>
                </c:pt>
                <c:pt idx="12462">
                  <c:v>0</c:v>
                </c:pt>
                <c:pt idx="12463">
                  <c:v>0.06</c:v>
                </c:pt>
                <c:pt idx="12464">
                  <c:v>0.03</c:v>
                </c:pt>
                <c:pt idx="12465">
                  <c:v>0.06</c:v>
                </c:pt>
                <c:pt idx="12466">
                  <c:v>0.03</c:v>
                </c:pt>
                <c:pt idx="12467">
                  <c:v>0.06</c:v>
                </c:pt>
                <c:pt idx="12468">
                  <c:v>0.03</c:v>
                </c:pt>
                <c:pt idx="12469">
                  <c:v>0.06</c:v>
                </c:pt>
                <c:pt idx="12470">
                  <c:v>0</c:v>
                </c:pt>
                <c:pt idx="12471">
                  <c:v>0.06</c:v>
                </c:pt>
                <c:pt idx="12472">
                  <c:v>0.03</c:v>
                </c:pt>
                <c:pt idx="12473">
                  <c:v>0.06</c:v>
                </c:pt>
                <c:pt idx="12474">
                  <c:v>0</c:v>
                </c:pt>
                <c:pt idx="12475">
                  <c:v>0.06</c:v>
                </c:pt>
                <c:pt idx="12476">
                  <c:v>0</c:v>
                </c:pt>
                <c:pt idx="12477">
                  <c:v>0.06</c:v>
                </c:pt>
                <c:pt idx="12478">
                  <c:v>0.03</c:v>
                </c:pt>
                <c:pt idx="12479">
                  <c:v>0.06</c:v>
                </c:pt>
                <c:pt idx="12480">
                  <c:v>0</c:v>
                </c:pt>
                <c:pt idx="12481">
                  <c:v>0.06</c:v>
                </c:pt>
                <c:pt idx="12482">
                  <c:v>0</c:v>
                </c:pt>
                <c:pt idx="12483">
                  <c:v>0.06</c:v>
                </c:pt>
                <c:pt idx="12484">
                  <c:v>0</c:v>
                </c:pt>
                <c:pt idx="12485">
                  <c:v>0.06</c:v>
                </c:pt>
                <c:pt idx="12486">
                  <c:v>0.06</c:v>
                </c:pt>
                <c:pt idx="12487">
                  <c:v>0.06</c:v>
                </c:pt>
                <c:pt idx="12488">
                  <c:v>0.03</c:v>
                </c:pt>
                <c:pt idx="12489">
                  <c:v>0.06</c:v>
                </c:pt>
                <c:pt idx="12490">
                  <c:v>0</c:v>
                </c:pt>
                <c:pt idx="12491">
                  <c:v>0.06</c:v>
                </c:pt>
                <c:pt idx="12492">
                  <c:v>0</c:v>
                </c:pt>
                <c:pt idx="12493">
                  <c:v>0.06</c:v>
                </c:pt>
                <c:pt idx="12494">
                  <c:v>0.03</c:v>
                </c:pt>
                <c:pt idx="12495">
                  <c:v>0.06</c:v>
                </c:pt>
                <c:pt idx="12496">
                  <c:v>0</c:v>
                </c:pt>
                <c:pt idx="12497">
                  <c:v>0.06</c:v>
                </c:pt>
                <c:pt idx="12498">
                  <c:v>0</c:v>
                </c:pt>
                <c:pt idx="12499">
                  <c:v>0.06</c:v>
                </c:pt>
                <c:pt idx="12500">
                  <c:v>0</c:v>
                </c:pt>
                <c:pt idx="12501">
                  <c:v>0.06</c:v>
                </c:pt>
                <c:pt idx="12502">
                  <c:v>0</c:v>
                </c:pt>
                <c:pt idx="12503">
                  <c:v>0.06</c:v>
                </c:pt>
                <c:pt idx="12504">
                  <c:v>0.03</c:v>
                </c:pt>
                <c:pt idx="12505">
                  <c:v>0.06</c:v>
                </c:pt>
                <c:pt idx="12506">
                  <c:v>0.03</c:v>
                </c:pt>
                <c:pt idx="12507">
                  <c:v>0.06</c:v>
                </c:pt>
                <c:pt idx="12508">
                  <c:v>0</c:v>
                </c:pt>
                <c:pt idx="12509">
                  <c:v>0.06</c:v>
                </c:pt>
                <c:pt idx="12510">
                  <c:v>0</c:v>
                </c:pt>
                <c:pt idx="12511">
                  <c:v>0.06</c:v>
                </c:pt>
                <c:pt idx="12512">
                  <c:v>0.03</c:v>
                </c:pt>
                <c:pt idx="12513">
                  <c:v>0.06</c:v>
                </c:pt>
                <c:pt idx="12514">
                  <c:v>0</c:v>
                </c:pt>
                <c:pt idx="12515">
                  <c:v>0.06</c:v>
                </c:pt>
                <c:pt idx="12516">
                  <c:v>0</c:v>
                </c:pt>
                <c:pt idx="12517">
                  <c:v>0.06</c:v>
                </c:pt>
                <c:pt idx="12518">
                  <c:v>0.03</c:v>
                </c:pt>
                <c:pt idx="12519">
                  <c:v>0.06</c:v>
                </c:pt>
                <c:pt idx="12520">
                  <c:v>0.03</c:v>
                </c:pt>
                <c:pt idx="12521">
                  <c:v>0.06</c:v>
                </c:pt>
                <c:pt idx="12522">
                  <c:v>0.03</c:v>
                </c:pt>
                <c:pt idx="12523">
                  <c:v>0.06</c:v>
                </c:pt>
                <c:pt idx="12524">
                  <c:v>0.03</c:v>
                </c:pt>
                <c:pt idx="12525">
                  <c:v>0.06</c:v>
                </c:pt>
                <c:pt idx="12526">
                  <c:v>0</c:v>
                </c:pt>
                <c:pt idx="12527">
                  <c:v>0.06</c:v>
                </c:pt>
                <c:pt idx="12528">
                  <c:v>0</c:v>
                </c:pt>
                <c:pt idx="12529">
                  <c:v>0.06</c:v>
                </c:pt>
                <c:pt idx="12530">
                  <c:v>0</c:v>
                </c:pt>
                <c:pt idx="12531">
                  <c:v>0.06</c:v>
                </c:pt>
                <c:pt idx="12532">
                  <c:v>0</c:v>
                </c:pt>
                <c:pt idx="12533">
                  <c:v>0.09</c:v>
                </c:pt>
                <c:pt idx="12534">
                  <c:v>0.03</c:v>
                </c:pt>
                <c:pt idx="12535">
                  <c:v>0.06</c:v>
                </c:pt>
                <c:pt idx="12536">
                  <c:v>0</c:v>
                </c:pt>
                <c:pt idx="12537">
                  <c:v>0.06</c:v>
                </c:pt>
                <c:pt idx="12538">
                  <c:v>0</c:v>
                </c:pt>
                <c:pt idx="12539">
                  <c:v>0.06</c:v>
                </c:pt>
                <c:pt idx="12540">
                  <c:v>0.03</c:v>
                </c:pt>
                <c:pt idx="12541">
                  <c:v>0.06</c:v>
                </c:pt>
                <c:pt idx="12542">
                  <c:v>0</c:v>
                </c:pt>
                <c:pt idx="12543">
                  <c:v>0.06</c:v>
                </c:pt>
                <c:pt idx="12544">
                  <c:v>0</c:v>
                </c:pt>
                <c:pt idx="12545">
                  <c:v>0.06</c:v>
                </c:pt>
                <c:pt idx="12546">
                  <c:v>0</c:v>
                </c:pt>
                <c:pt idx="12547">
                  <c:v>0.06</c:v>
                </c:pt>
                <c:pt idx="12548">
                  <c:v>0</c:v>
                </c:pt>
                <c:pt idx="12549">
                  <c:v>0.06</c:v>
                </c:pt>
                <c:pt idx="12550">
                  <c:v>0.03</c:v>
                </c:pt>
                <c:pt idx="12551">
                  <c:v>0.06</c:v>
                </c:pt>
                <c:pt idx="12552">
                  <c:v>0</c:v>
                </c:pt>
                <c:pt idx="12553">
                  <c:v>0.06</c:v>
                </c:pt>
                <c:pt idx="12554">
                  <c:v>0.03</c:v>
                </c:pt>
                <c:pt idx="12555">
                  <c:v>0.06</c:v>
                </c:pt>
                <c:pt idx="12556">
                  <c:v>0</c:v>
                </c:pt>
                <c:pt idx="12557">
                  <c:v>0.06</c:v>
                </c:pt>
                <c:pt idx="12558">
                  <c:v>0</c:v>
                </c:pt>
                <c:pt idx="12559">
                  <c:v>0.06</c:v>
                </c:pt>
                <c:pt idx="12560">
                  <c:v>0</c:v>
                </c:pt>
                <c:pt idx="12561">
                  <c:v>0.06</c:v>
                </c:pt>
                <c:pt idx="12562">
                  <c:v>0</c:v>
                </c:pt>
                <c:pt idx="12563">
                  <c:v>0.06</c:v>
                </c:pt>
                <c:pt idx="12564">
                  <c:v>0.03</c:v>
                </c:pt>
                <c:pt idx="12565">
                  <c:v>0.06</c:v>
                </c:pt>
                <c:pt idx="12566">
                  <c:v>0.03</c:v>
                </c:pt>
                <c:pt idx="12567">
                  <c:v>0.06</c:v>
                </c:pt>
                <c:pt idx="12568">
                  <c:v>0.03</c:v>
                </c:pt>
                <c:pt idx="12569">
                  <c:v>0.06</c:v>
                </c:pt>
                <c:pt idx="12570">
                  <c:v>0.03</c:v>
                </c:pt>
                <c:pt idx="12571">
                  <c:v>0.06</c:v>
                </c:pt>
                <c:pt idx="12572">
                  <c:v>0.03</c:v>
                </c:pt>
                <c:pt idx="12573">
                  <c:v>0.06</c:v>
                </c:pt>
                <c:pt idx="12574">
                  <c:v>0</c:v>
                </c:pt>
                <c:pt idx="12575">
                  <c:v>0.06</c:v>
                </c:pt>
                <c:pt idx="12576">
                  <c:v>0</c:v>
                </c:pt>
                <c:pt idx="12577">
                  <c:v>0.06</c:v>
                </c:pt>
                <c:pt idx="12578">
                  <c:v>0</c:v>
                </c:pt>
                <c:pt idx="12579">
                  <c:v>0.06</c:v>
                </c:pt>
                <c:pt idx="12580">
                  <c:v>0.03</c:v>
                </c:pt>
                <c:pt idx="12581">
                  <c:v>0.06</c:v>
                </c:pt>
                <c:pt idx="12582">
                  <c:v>0.03</c:v>
                </c:pt>
                <c:pt idx="12583">
                  <c:v>0.06</c:v>
                </c:pt>
                <c:pt idx="12584">
                  <c:v>0.03</c:v>
                </c:pt>
                <c:pt idx="12585">
                  <c:v>0.06</c:v>
                </c:pt>
                <c:pt idx="12586">
                  <c:v>0.06</c:v>
                </c:pt>
                <c:pt idx="12587">
                  <c:v>0.06</c:v>
                </c:pt>
                <c:pt idx="12588">
                  <c:v>0.03</c:v>
                </c:pt>
                <c:pt idx="12589">
                  <c:v>0.06</c:v>
                </c:pt>
                <c:pt idx="12590">
                  <c:v>0</c:v>
                </c:pt>
                <c:pt idx="12591">
                  <c:v>0.06</c:v>
                </c:pt>
                <c:pt idx="12592">
                  <c:v>0</c:v>
                </c:pt>
                <c:pt idx="12593">
                  <c:v>0.06</c:v>
                </c:pt>
                <c:pt idx="12594">
                  <c:v>0.03</c:v>
                </c:pt>
                <c:pt idx="12595">
                  <c:v>0.06</c:v>
                </c:pt>
                <c:pt idx="12596">
                  <c:v>0.03</c:v>
                </c:pt>
                <c:pt idx="12597">
                  <c:v>0.06</c:v>
                </c:pt>
                <c:pt idx="12598">
                  <c:v>0.03</c:v>
                </c:pt>
                <c:pt idx="12599">
                  <c:v>0.06</c:v>
                </c:pt>
                <c:pt idx="12600">
                  <c:v>0.03</c:v>
                </c:pt>
                <c:pt idx="12601">
                  <c:v>0.06</c:v>
                </c:pt>
                <c:pt idx="12602">
                  <c:v>0</c:v>
                </c:pt>
                <c:pt idx="12603">
                  <c:v>0.06</c:v>
                </c:pt>
                <c:pt idx="12604">
                  <c:v>0</c:v>
                </c:pt>
                <c:pt idx="12605">
                  <c:v>0.06</c:v>
                </c:pt>
                <c:pt idx="12606">
                  <c:v>0.03</c:v>
                </c:pt>
                <c:pt idx="12607">
                  <c:v>0.06</c:v>
                </c:pt>
                <c:pt idx="12608">
                  <c:v>0.03</c:v>
                </c:pt>
                <c:pt idx="12609">
                  <c:v>0.06</c:v>
                </c:pt>
                <c:pt idx="12610">
                  <c:v>0</c:v>
                </c:pt>
                <c:pt idx="12611">
                  <c:v>0.06</c:v>
                </c:pt>
                <c:pt idx="12612">
                  <c:v>0.03</c:v>
                </c:pt>
                <c:pt idx="12613">
                  <c:v>0.06</c:v>
                </c:pt>
                <c:pt idx="12614">
                  <c:v>0.03</c:v>
                </c:pt>
                <c:pt idx="12615">
                  <c:v>0.06</c:v>
                </c:pt>
                <c:pt idx="12616">
                  <c:v>0</c:v>
                </c:pt>
                <c:pt idx="12617">
                  <c:v>0.06</c:v>
                </c:pt>
                <c:pt idx="12618">
                  <c:v>0</c:v>
                </c:pt>
                <c:pt idx="12619">
                  <c:v>0.06</c:v>
                </c:pt>
                <c:pt idx="12620">
                  <c:v>0.03</c:v>
                </c:pt>
                <c:pt idx="12621">
                  <c:v>0.06</c:v>
                </c:pt>
                <c:pt idx="12622">
                  <c:v>0</c:v>
                </c:pt>
                <c:pt idx="12623">
                  <c:v>0.06</c:v>
                </c:pt>
                <c:pt idx="12624">
                  <c:v>0</c:v>
                </c:pt>
                <c:pt idx="12625">
                  <c:v>0.06</c:v>
                </c:pt>
                <c:pt idx="12626">
                  <c:v>0.03</c:v>
                </c:pt>
                <c:pt idx="12627">
                  <c:v>0.06</c:v>
                </c:pt>
                <c:pt idx="12628">
                  <c:v>0</c:v>
                </c:pt>
                <c:pt idx="12629">
                  <c:v>0.06</c:v>
                </c:pt>
                <c:pt idx="12630">
                  <c:v>0.03</c:v>
                </c:pt>
                <c:pt idx="12631">
                  <c:v>0.06</c:v>
                </c:pt>
                <c:pt idx="12632">
                  <c:v>0</c:v>
                </c:pt>
                <c:pt idx="12633">
                  <c:v>0.06</c:v>
                </c:pt>
                <c:pt idx="12634">
                  <c:v>0.03</c:v>
                </c:pt>
                <c:pt idx="12635">
                  <c:v>0.06</c:v>
                </c:pt>
                <c:pt idx="12636">
                  <c:v>0.03</c:v>
                </c:pt>
                <c:pt idx="12637">
                  <c:v>0.06</c:v>
                </c:pt>
                <c:pt idx="12638">
                  <c:v>0</c:v>
                </c:pt>
                <c:pt idx="12639">
                  <c:v>0.06</c:v>
                </c:pt>
                <c:pt idx="12640">
                  <c:v>0</c:v>
                </c:pt>
                <c:pt idx="12641">
                  <c:v>0.06</c:v>
                </c:pt>
                <c:pt idx="12642">
                  <c:v>0.03</c:v>
                </c:pt>
                <c:pt idx="12643">
                  <c:v>0.06</c:v>
                </c:pt>
                <c:pt idx="12644">
                  <c:v>0.03</c:v>
                </c:pt>
                <c:pt idx="12645">
                  <c:v>0.06</c:v>
                </c:pt>
                <c:pt idx="12646">
                  <c:v>0</c:v>
                </c:pt>
                <c:pt idx="12647">
                  <c:v>0.06</c:v>
                </c:pt>
                <c:pt idx="12648">
                  <c:v>0.03</c:v>
                </c:pt>
                <c:pt idx="12649">
                  <c:v>0.06</c:v>
                </c:pt>
                <c:pt idx="12650">
                  <c:v>0</c:v>
                </c:pt>
                <c:pt idx="12651">
                  <c:v>0.06</c:v>
                </c:pt>
                <c:pt idx="12652">
                  <c:v>0.03</c:v>
                </c:pt>
                <c:pt idx="12653">
                  <c:v>0.09</c:v>
                </c:pt>
                <c:pt idx="12654">
                  <c:v>0.03</c:v>
                </c:pt>
                <c:pt idx="12655">
                  <c:v>0.06</c:v>
                </c:pt>
                <c:pt idx="12656">
                  <c:v>0.03</c:v>
                </c:pt>
                <c:pt idx="12657">
                  <c:v>0.06</c:v>
                </c:pt>
                <c:pt idx="12658">
                  <c:v>0</c:v>
                </c:pt>
                <c:pt idx="12659">
                  <c:v>0.06</c:v>
                </c:pt>
                <c:pt idx="12660">
                  <c:v>0.03</c:v>
                </c:pt>
                <c:pt idx="12661">
                  <c:v>0.06</c:v>
                </c:pt>
                <c:pt idx="12662">
                  <c:v>0.03</c:v>
                </c:pt>
                <c:pt idx="12663">
                  <c:v>0.06</c:v>
                </c:pt>
                <c:pt idx="12664">
                  <c:v>0</c:v>
                </c:pt>
                <c:pt idx="12665">
                  <c:v>0.06</c:v>
                </c:pt>
                <c:pt idx="12666">
                  <c:v>0</c:v>
                </c:pt>
                <c:pt idx="12667">
                  <c:v>0.06</c:v>
                </c:pt>
                <c:pt idx="12668">
                  <c:v>0.03</c:v>
                </c:pt>
                <c:pt idx="12669">
                  <c:v>0.06</c:v>
                </c:pt>
                <c:pt idx="12670">
                  <c:v>0</c:v>
                </c:pt>
                <c:pt idx="12671">
                  <c:v>0.06</c:v>
                </c:pt>
                <c:pt idx="12672">
                  <c:v>0</c:v>
                </c:pt>
                <c:pt idx="12673">
                  <c:v>0.06</c:v>
                </c:pt>
                <c:pt idx="12674">
                  <c:v>0.03</c:v>
                </c:pt>
                <c:pt idx="12675">
                  <c:v>0.06</c:v>
                </c:pt>
                <c:pt idx="12676">
                  <c:v>0</c:v>
                </c:pt>
                <c:pt idx="12677">
                  <c:v>0.06</c:v>
                </c:pt>
                <c:pt idx="12678">
                  <c:v>0</c:v>
                </c:pt>
                <c:pt idx="12679">
                  <c:v>0.06</c:v>
                </c:pt>
                <c:pt idx="12680">
                  <c:v>0</c:v>
                </c:pt>
                <c:pt idx="12681">
                  <c:v>0.06</c:v>
                </c:pt>
                <c:pt idx="12682">
                  <c:v>0</c:v>
                </c:pt>
                <c:pt idx="12683">
                  <c:v>0.06</c:v>
                </c:pt>
                <c:pt idx="12684">
                  <c:v>0</c:v>
                </c:pt>
                <c:pt idx="12685">
                  <c:v>0.06</c:v>
                </c:pt>
                <c:pt idx="12686">
                  <c:v>0.03</c:v>
                </c:pt>
                <c:pt idx="12687">
                  <c:v>0.06</c:v>
                </c:pt>
                <c:pt idx="12688">
                  <c:v>0.03</c:v>
                </c:pt>
                <c:pt idx="12689">
                  <c:v>0.06</c:v>
                </c:pt>
                <c:pt idx="12690">
                  <c:v>0</c:v>
                </c:pt>
                <c:pt idx="12691">
                  <c:v>0.06</c:v>
                </c:pt>
                <c:pt idx="12692">
                  <c:v>0.03</c:v>
                </c:pt>
                <c:pt idx="12693">
                  <c:v>0.06</c:v>
                </c:pt>
                <c:pt idx="12694">
                  <c:v>0.03</c:v>
                </c:pt>
                <c:pt idx="12695">
                  <c:v>0.06</c:v>
                </c:pt>
                <c:pt idx="12696">
                  <c:v>0.03</c:v>
                </c:pt>
                <c:pt idx="12697">
                  <c:v>0.06</c:v>
                </c:pt>
                <c:pt idx="12698">
                  <c:v>0</c:v>
                </c:pt>
                <c:pt idx="12699">
                  <c:v>0.06</c:v>
                </c:pt>
                <c:pt idx="12700">
                  <c:v>0</c:v>
                </c:pt>
                <c:pt idx="12701">
                  <c:v>0.06</c:v>
                </c:pt>
                <c:pt idx="12702">
                  <c:v>0</c:v>
                </c:pt>
                <c:pt idx="12703">
                  <c:v>0.06</c:v>
                </c:pt>
                <c:pt idx="12704">
                  <c:v>0.03</c:v>
                </c:pt>
                <c:pt idx="12705">
                  <c:v>0.06</c:v>
                </c:pt>
                <c:pt idx="12706">
                  <c:v>0.03</c:v>
                </c:pt>
                <c:pt idx="12707">
                  <c:v>0.06</c:v>
                </c:pt>
                <c:pt idx="12708">
                  <c:v>0.03</c:v>
                </c:pt>
                <c:pt idx="12709">
                  <c:v>0.06</c:v>
                </c:pt>
                <c:pt idx="12710">
                  <c:v>0</c:v>
                </c:pt>
                <c:pt idx="12711">
                  <c:v>0.06</c:v>
                </c:pt>
                <c:pt idx="12712">
                  <c:v>0.03</c:v>
                </c:pt>
                <c:pt idx="12713">
                  <c:v>0.06</c:v>
                </c:pt>
                <c:pt idx="12714">
                  <c:v>0.03</c:v>
                </c:pt>
                <c:pt idx="12715">
                  <c:v>0.06</c:v>
                </c:pt>
                <c:pt idx="12716">
                  <c:v>0</c:v>
                </c:pt>
                <c:pt idx="12717">
                  <c:v>0.06</c:v>
                </c:pt>
                <c:pt idx="12718">
                  <c:v>0</c:v>
                </c:pt>
                <c:pt idx="12719">
                  <c:v>0.06</c:v>
                </c:pt>
                <c:pt idx="12720">
                  <c:v>0</c:v>
                </c:pt>
                <c:pt idx="12721">
                  <c:v>0.06</c:v>
                </c:pt>
                <c:pt idx="12722">
                  <c:v>0.03</c:v>
                </c:pt>
                <c:pt idx="12723">
                  <c:v>0.06</c:v>
                </c:pt>
                <c:pt idx="12724">
                  <c:v>0.03</c:v>
                </c:pt>
                <c:pt idx="12725">
                  <c:v>0.06</c:v>
                </c:pt>
                <c:pt idx="12726">
                  <c:v>0</c:v>
                </c:pt>
                <c:pt idx="12727">
                  <c:v>0.06</c:v>
                </c:pt>
                <c:pt idx="12728">
                  <c:v>0.03</c:v>
                </c:pt>
                <c:pt idx="12729">
                  <c:v>0.06</c:v>
                </c:pt>
                <c:pt idx="12730">
                  <c:v>0.03</c:v>
                </c:pt>
                <c:pt idx="12731">
                  <c:v>0.06</c:v>
                </c:pt>
                <c:pt idx="12732">
                  <c:v>0</c:v>
                </c:pt>
                <c:pt idx="12733">
                  <c:v>0.06</c:v>
                </c:pt>
                <c:pt idx="12734">
                  <c:v>0</c:v>
                </c:pt>
                <c:pt idx="12735">
                  <c:v>0.06</c:v>
                </c:pt>
                <c:pt idx="12736">
                  <c:v>0</c:v>
                </c:pt>
                <c:pt idx="12737">
                  <c:v>0.06</c:v>
                </c:pt>
                <c:pt idx="12738">
                  <c:v>0.03</c:v>
                </c:pt>
                <c:pt idx="12739">
                  <c:v>0.06</c:v>
                </c:pt>
                <c:pt idx="12740">
                  <c:v>0</c:v>
                </c:pt>
                <c:pt idx="12741">
                  <c:v>0.06</c:v>
                </c:pt>
                <c:pt idx="12742">
                  <c:v>0.03</c:v>
                </c:pt>
                <c:pt idx="12743">
                  <c:v>0.06</c:v>
                </c:pt>
                <c:pt idx="12744">
                  <c:v>0.03</c:v>
                </c:pt>
                <c:pt idx="12745">
                  <c:v>0.06</c:v>
                </c:pt>
                <c:pt idx="12746">
                  <c:v>0.03</c:v>
                </c:pt>
                <c:pt idx="12747">
                  <c:v>0.06</c:v>
                </c:pt>
                <c:pt idx="12748">
                  <c:v>0</c:v>
                </c:pt>
                <c:pt idx="12749">
                  <c:v>0.06</c:v>
                </c:pt>
                <c:pt idx="12750">
                  <c:v>0</c:v>
                </c:pt>
                <c:pt idx="12751">
                  <c:v>0.06</c:v>
                </c:pt>
                <c:pt idx="12752">
                  <c:v>0</c:v>
                </c:pt>
                <c:pt idx="12753">
                  <c:v>0.06</c:v>
                </c:pt>
                <c:pt idx="12754">
                  <c:v>0.03</c:v>
                </c:pt>
                <c:pt idx="12755">
                  <c:v>0.06</c:v>
                </c:pt>
                <c:pt idx="12756">
                  <c:v>0</c:v>
                </c:pt>
                <c:pt idx="12757">
                  <c:v>0.06</c:v>
                </c:pt>
                <c:pt idx="12758">
                  <c:v>0.03</c:v>
                </c:pt>
                <c:pt idx="12759">
                  <c:v>0.06</c:v>
                </c:pt>
                <c:pt idx="12760">
                  <c:v>0.03</c:v>
                </c:pt>
                <c:pt idx="12761">
                  <c:v>0.06</c:v>
                </c:pt>
                <c:pt idx="12762">
                  <c:v>0</c:v>
                </c:pt>
                <c:pt idx="12763">
                  <c:v>0.06</c:v>
                </c:pt>
                <c:pt idx="12764">
                  <c:v>0</c:v>
                </c:pt>
                <c:pt idx="12765">
                  <c:v>0.06</c:v>
                </c:pt>
                <c:pt idx="12766">
                  <c:v>0.03</c:v>
                </c:pt>
                <c:pt idx="12767">
                  <c:v>0.06</c:v>
                </c:pt>
                <c:pt idx="12768">
                  <c:v>0</c:v>
                </c:pt>
                <c:pt idx="12769">
                  <c:v>0.06</c:v>
                </c:pt>
                <c:pt idx="12770">
                  <c:v>0.03</c:v>
                </c:pt>
                <c:pt idx="12771">
                  <c:v>0.06</c:v>
                </c:pt>
                <c:pt idx="12772">
                  <c:v>0</c:v>
                </c:pt>
                <c:pt idx="12773">
                  <c:v>0.09</c:v>
                </c:pt>
                <c:pt idx="12774">
                  <c:v>0.03</c:v>
                </c:pt>
                <c:pt idx="12775">
                  <c:v>0.06</c:v>
                </c:pt>
                <c:pt idx="12776">
                  <c:v>0</c:v>
                </c:pt>
                <c:pt idx="12777">
                  <c:v>0.06</c:v>
                </c:pt>
                <c:pt idx="12778">
                  <c:v>0.03</c:v>
                </c:pt>
                <c:pt idx="12779">
                  <c:v>0.06</c:v>
                </c:pt>
                <c:pt idx="12780">
                  <c:v>0.03</c:v>
                </c:pt>
                <c:pt idx="12781">
                  <c:v>0.06</c:v>
                </c:pt>
                <c:pt idx="12782">
                  <c:v>0</c:v>
                </c:pt>
                <c:pt idx="12783">
                  <c:v>0.06</c:v>
                </c:pt>
                <c:pt idx="12784">
                  <c:v>0</c:v>
                </c:pt>
                <c:pt idx="12785">
                  <c:v>0.06</c:v>
                </c:pt>
                <c:pt idx="12786">
                  <c:v>0.03</c:v>
                </c:pt>
                <c:pt idx="12787">
                  <c:v>0.06</c:v>
                </c:pt>
                <c:pt idx="12788">
                  <c:v>0</c:v>
                </c:pt>
                <c:pt idx="12789">
                  <c:v>0.06</c:v>
                </c:pt>
                <c:pt idx="12790">
                  <c:v>0</c:v>
                </c:pt>
                <c:pt idx="12791">
                  <c:v>0.06</c:v>
                </c:pt>
                <c:pt idx="12792">
                  <c:v>0.03</c:v>
                </c:pt>
                <c:pt idx="12793">
                  <c:v>0.06</c:v>
                </c:pt>
                <c:pt idx="12794">
                  <c:v>0.03</c:v>
                </c:pt>
                <c:pt idx="12795">
                  <c:v>0.06</c:v>
                </c:pt>
                <c:pt idx="12796">
                  <c:v>0</c:v>
                </c:pt>
                <c:pt idx="12797">
                  <c:v>0.06</c:v>
                </c:pt>
                <c:pt idx="12798">
                  <c:v>0.03</c:v>
                </c:pt>
                <c:pt idx="12799">
                  <c:v>0.06</c:v>
                </c:pt>
                <c:pt idx="12800">
                  <c:v>0.03</c:v>
                </c:pt>
                <c:pt idx="12801">
                  <c:v>0.06</c:v>
                </c:pt>
                <c:pt idx="12802">
                  <c:v>0</c:v>
                </c:pt>
                <c:pt idx="12803">
                  <c:v>0.06</c:v>
                </c:pt>
                <c:pt idx="12804">
                  <c:v>0.03</c:v>
                </c:pt>
                <c:pt idx="12805">
                  <c:v>0.06</c:v>
                </c:pt>
                <c:pt idx="12806">
                  <c:v>0</c:v>
                </c:pt>
                <c:pt idx="12807">
                  <c:v>0.06</c:v>
                </c:pt>
                <c:pt idx="12808">
                  <c:v>0.03</c:v>
                </c:pt>
                <c:pt idx="12809">
                  <c:v>0.06</c:v>
                </c:pt>
                <c:pt idx="12810">
                  <c:v>0.03</c:v>
                </c:pt>
                <c:pt idx="12811">
                  <c:v>0.06</c:v>
                </c:pt>
                <c:pt idx="12812">
                  <c:v>0.03</c:v>
                </c:pt>
                <c:pt idx="12813">
                  <c:v>0.06</c:v>
                </c:pt>
                <c:pt idx="12814">
                  <c:v>0</c:v>
                </c:pt>
                <c:pt idx="12815">
                  <c:v>0.06</c:v>
                </c:pt>
                <c:pt idx="12816">
                  <c:v>0.03</c:v>
                </c:pt>
                <c:pt idx="12817">
                  <c:v>0.06</c:v>
                </c:pt>
                <c:pt idx="12818">
                  <c:v>0</c:v>
                </c:pt>
                <c:pt idx="12819">
                  <c:v>0.06</c:v>
                </c:pt>
                <c:pt idx="12820">
                  <c:v>0</c:v>
                </c:pt>
                <c:pt idx="12821">
                  <c:v>0.06</c:v>
                </c:pt>
                <c:pt idx="12822">
                  <c:v>0</c:v>
                </c:pt>
                <c:pt idx="12823">
                  <c:v>0.06</c:v>
                </c:pt>
                <c:pt idx="12824">
                  <c:v>0</c:v>
                </c:pt>
                <c:pt idx="12825">
                  <c:v>0.06</c:v>
                </c:pt>
                <c:pt idx="12826">
                  <c:v>0</c:v>
                </c:pt>
                <c:pt idx="12827">
                  <c:v>0.06</c:v>
                </c:pt>
                <c:pt idx="12828">
                  <c:v>0</c:v>
                </c:pt>
                <c:pt idx="12829">
                  <c:v>0.06</c:v>
                </c:pt>
                <c:pt idx="12830">
                  <c:v>0</c:v>
                </c:pt>
                <c:pt idx="12831">
                  <c:v>0.06</c:v>
                </c:pt>
                <c:pt idx="12832">
                  <c:v>0.03</c:v>
                </c:pt>
                <c:pt idx="12833">
                  <c:v>0.06</c:v>
                </c:pt>
                <c:pt idx="12834">
                  <c:v>0</c:v>
                </c:pt>
                <c:pt idx="12835">
                  <c:v>0.06</c:v>
                </c:pt>
                <c:pt idx="12836">
                  <c:v>0</c:v>
                </c:pt>
                <c:pt idx="12837">
                  <c:v>0.06</c:v>
                </c:pt>
                <c:pt idx="12838">
                  <c:v>0</c:v>
                </c:pt>
                <c:pt idx="12839">
                  <c:v>0.06</c:v>
                </c:pt>
                <c:pt idx="12840">
                  <c:v>0.03</c:v>
                </c:pt>
                <c:pt idx="12841">
                  <c:v>0.06</c:v>
                </c:pt>
                <c:pt idx="12842">
                  <c:v>0</c:v>
                </c:pt>
                <c:pt idx="12843">
                  <c:v>0.06</c:v>
                </c:pt>
                <c:pt idx="12844">
                  <c:v>0.03</c:v>
                </c:pt>
                <c:pt idx="12845">
                  <c:v>0.06</c:v>
                </c:pt>
                <c:pt idx="12846">
                  <c:v>0.03</c:v>
                </c:pt>
                <c:pt idx="12847">
                  <c:v>0.06</c:v>
                </c:pt>
                <c:pt idx="12848">
                  <c:v>0</c:v>
                </c:pt>
                <c:pt idx="12849">
                  <c:v>0.06</c:v>
                </c:pt>
                <c:pt idx="12850">
                  <c:v>0</c:v>
                </c:pt>
                <c:pt idx="12851">
                  <c:v>0.06</c:v>
                </c:pt>
                <c:pt idx="12852">
                  <c:v>0.03</c:v>
                </c:pt>
                <c:pt idx="12853">
                  <c:v>0.06</c:v>
                </c:pt>
                <c:pt idx="12854">
                  <c:v>0</c:v>
                </c:pt>
                <c:pt idx="12855">
                  <c:v>0.06</c:v>
                </c:pt>
                <c:pt idx="12856">
                  <c:v>0</c:v>
                </c:pt>
                <c:pt idx="12857">
                  <c:v>0.06</c:v>
                </c:pt>
                <c:pt idx="12858">
                  <c:v>0.03</c:v>
                </c:pt>
                <c:pt idx="12859">
                  <c:v>0.06</c:v>
                </c:pt>
                <c:pt idx="12860">
                  <c:v>0.03</c:v>
                </c:pt>
                <c:pt idx="12861">
                  <c:v>0.06</c:v>
                </c:pt>
                <c:pt idx="12862">
                  <c:v>0</c:v>
                </c:pt>
                <c:pt idx="12863">
                  <c:v>0.06</c:v>
                </c:pt>
                <c:pt idx="12864">
                  <c:v>0</c:v>
                </c:pt>
                <c:pt idx="12865">
                  <c:v>0.06</c:v>
                </c:pt>
                <c:pt idx="12866">
                  <c:v>0</c:v>
                </c:pt>
                <c:pt idx="12867">
                  <c:v>0.06</c:v>
                </c:pt>
                <c:pt idx="12868">
                  <c:v>0.03</c:v>
                </c:pt>
                <c:pt idx="12869">
                  <c:v>0.06</c:v>
                </c:pt>
                <c:pt idx="12870">
                  <c:v>0.03</c:v>
                </c:pt>
                <c:pt idx="12871">
                  <c:v>0.06</c:v>
                </c:pt>
                <c:pt idx="12872">
                  <c:v>0</c:v>
                </c:pt>
                <c:pt idx="12873">
                  <c:v>0.06</c:v>
                </c:pt>
                <c:pt idx="12874">
                  <c:v>0.03</c:v>
                </c:pt>
                <c:pt idx="12875">
                  <c:v>0.06</c:v>
                </c:pt>
                <c:pt idx="12876">
                  <c:v>0</c:v>
                </c:pt>
                <c:pt idx="12877">
                  <c:v>0.06</c:v>
                </c:pt>
                <c:pt idx="12878">
                  <c:v>0</c:v>
                </c:pt>
                <c:pt idx="12879">
                  <c:v>0.06</c:v>
                </c:pt>
                <c:pt idx="12880">
                  <c:v>0.03</c:v>
                </c:pt>
                <c:pt idx="12881">
                  <c:v>0.06</c:v>
                </c:pt>
                <c:pt idx="12882">
                  <c:v>0.03</c:v>
                </c:pt>
                <c:pt idx="12883">
                  <c:v>0.06</c:v>
                </c:pt>
                <c:pt idx="12884">
                  <c:v>0</c:v>
                </c:pt>
                <c:pt idx="12885">
                  <c:v>0.06</c:v>
                </c:pt>
                <c:pt idx="12886">
                  <c:v>0</c:v>
                </c:pt>
                <c:pt idx="12887">
                  <c:v>0.06</c:v>
                </c:pt>
                <c:pt idx="12888">
                  <c:v>0</c:v>
                </c:pt>
                <c:pt idx="12889">
                  <c:v>0.06</c:v>
                </c:pt>
                <c:pt idx="12890">
                  <c:v>0</c:v>
                </c:pt>
                <c:pt idx="12891">
                  <c:v>0.06</c:v>
                </c:pt>
                <c:pt idx="12892">
                  <c:v>0</c:v>
                </c:pt>
                <c:pt idx="12893">
                  <c:v>0.09</c:v>
                </c:pt>
                <c:pt idx="12894">
                  <c:v>0</c:v>
                </c:pt>
                <c:pt idx="12895">
                  <c:v>0.06</c:v>
                </c:pt>
                <c:pt idx="12896">
                  <c:v>0</c:v>
                </c:pt>
                <c:pt idx="12897">
                  <c:v>0.06</c:v>
                </c:pt>
                <c:pt idx="12898">
                  <c:v>0</c:v>
                </c:pt>
                <c:pt idx="12899">
                  <c:v>0.06</c:v>
                </c:pt>
                <c:pt idx="12900">
                  <c:v>0.03</c:v>
                </c:pt>
                <c:pt idx="12901">
                  <c:v>0.06</c:v>
                </c:pt>
                <c:pt idx="12902">
                  <c:v>0</c:v>
                </c:pt>
                <c:pt idx="12903">
                  <c:v>0.06</c:v>
                </c:pt>
                <c:pt idx="12904">
                  <c:v>0</c:v>
                </c:pt>
                <c:pt idx="12905">
                  <c:v>0.06</c:v>
                </c:pt>
                <c:pt idx="12906">
                  <c:v>0</c:v>
                </c:pt>
                <c:pt idx="12907">
                  <c:v>0.06</c:v>
                </c:pt>
                <c:pt idx="12908">
                  <c:v>0.03</c:v>
                </c:pt>
                <c:pt idx="12909">
                  <c:v>0.06</c:v>
                </c:pt>
                <c:pt idx="12910">
                  <c:v>0</c:v>
                </c:pt>
                <c:pt idx="12911">
                  <c:v>0.06</c:v>
                </c:pt>
                <c:pt idx="12912">
                  <c:v>0</c:v>
                </c:pt>
                <c:pt idx="12913">
                  <c:v>0.06</c:v>
                </c:pt>
                <c:pt idx="12914">
                  <c:v>0.03</c:v>
                </c:pt>
                <c:pt idx="12915">
                  <c:v>0.06</c:v>
                </c:pt>
                <c:pt idx="12916">
                  <c:v>0.03</c:v>
                </c:pt>
                <c:pt idx="12917">
                  <c:v>0.06</c:v>
                </c:pt>
                <c:pt idx="12918">
                  <c:v>0.03</c:v>
                </c:pt>
                <c:pt idx="12919">
                  <c:v>0.06</c:v>
                </c:pt>
                <c:pt idx="12920">
                  <c:v>0.03</c:v>
                </c:pt>
                <c:pt idx="12921">
                  <c:v>0.06</c:v>
                </c:pt>
                <c:pt idx="12922">
                  <c:v>0.03</c:v>
                </c:pt>
                <c:pt idx="12923">
                  <c:v>0.06</c:v>
                </c:pt>
                <c:pt idx="12924">
                  <c:v>0</c:v>
                </c:pt>
                <c:pt idx="12925">
                  <c:v>0.06</c:v>
                </c:pt>
                <c:pt idx="12926">
                  <c:v>0</c:v>
                </c:pt>
                <c:pt idx="12927">
                  <c:v>0.06</c:v>
                </c:pt>
                <c:pt idx="12928">
                  <c:v>0.03</c:v>
                </c:pt>
                <c:pt idx="12929">
                  <c:v>0.06</c:v>
                </c:pt>
                <c:pt idx="12930">
                  <c:v>0</c:v>
                </c:pt>
                <c:pt idx="12931">
                  <c:v>0.06</c:v>
                </c:pt>
                <c:pt idx="12932">
                  <c:v>0.03</c:v>
                </c:pt>
                <c:pt idx="12933">
                  <c:v>0.06</c:v>
                </c:pt>
                <c:pt idx="12934">
                  <c:v>0.03</c:v>
                </c:pt>
                <c:pt idx="12935">
                  <c:v>0.06</c:v>
                </c:pt>
                <c:pt idx="12936">
                  <c:v>0.03</c:v>
                </c:pt>
                <c:pt idx="12937">
                  <c:v>0.06</c:v>
                </c:pt>
                <c:pt idx="12938">
                  <c:v>0.03</c:v>
                </c:pt>
                <c:pt idx="12939">
                  <c:v>0.06</c:v>
                </c:pt>
                <c:pt idx="12940">
                  <c:v>0</c:v>
                </c:pt>
                <c:pt idx="12941">
                  <c:v>0.06</c:v>
                </c:pt>
                <c:pt idx="12942">
                  <c:v>0.03</c:v>
                </c:pt>
                <c:pt idx="12943">
                  <c:v>0.06</c:v>
                </c:pt>
                <c:pt idx="12944">
                  <c:v>0.03</c:v>
                </c:pt>
                <c:pt idx="12945">
                  <c:v>0.06</c:v>
                </c:pt>
                <c:pt idx="12946">
                  <c:v>0</c:v>
                </c:pt>
                <c:pt idx="12947">
                  <c:v>0.06</c:v>
                </c:pt>
                <c:pt idx="12948">
                  <c:v>0</c:v>
                </c:pt>
                <c:pt idx="12949">
                  <c:v>0.06</c:v>
                </c:pt>
                <c:pt idx="12950">
                  <c:v>0</c:v>
                </c:pt>
                <c:pt idx="12951">
                  <c:v>0.06</c:v>
                </c:pt>
                <c:pt idx="12952">
                  <c:v>0.03</c:v>
                </c:pt>
                <c:pt idx="12953">
                  <c:v>0.06</c:v>
                </c:pt>
                <c:pt idx="12954">
                  <c:v>0.03</c:v>
                </c:pt>
                <c:pt idx="12955">
                  <c:v>0.06</c:v>
                </c:pt>
                <c:pt idx="12956">
                  <c:v>0.03</c:v>
                </c:pt>
                <c:pt idx="12957">
                  <c:v>0.06</c:v>
                </c:pt>
                <c:pt idx="12958">
                  <c:v>0.03</c:v>
                </c:pt>
                <c:pt idx="12959">
                  <c:v>0.06</c:v>
                </c:pt>
                <c:pt idx="12960">
                  <c:v>0</c:v>
                </c:pt>
                <c:pt idx="12961">
                  <c:v>0.06</c:v>
                </c:pt>
                <c:pt idx="12962">
                  <c:v>0</c:v>
                </c:pt>
                <c:pt idx="12963">
                  <c:v>0.06</c:v>
                </c:pt>
                <c:pt idx="12964">
                  <c:v>0.03</c:v>
                </c:pt>
                <c:pt idx="12965">
                  <c:v>0.06</c:v>
                </c:pt>
                <c:pt idx="12966">
                  <c:v>0</c:v>
                </c:pt>
                <c:pt idx="12967">
                  <c:v>0.06</c:v>
                </c:pt>
                <c:pt idx="12968">
                  <c:v>0</c:v>
                </c:pt>
                <c:pt idx="12969">
                  <c:v>0.06</c:v>
                </c:pt>
                <c:pt idx="12970">
                  <c:v>0.03</c:v>
                </c:pt>
                <c:pt idx="12971">
                  <c:v>0.06</c:v>
                </c:pt>
                <c:pt idx="12972">
                  <c:v>0.03</c:v>
                </c:pt>
                <c:pt idx="12973">
                  <c:v>0.06</c:v>
                </c:pt>
                <c:pt idx="12974">
                  <c:v>0.03</c:v>
                </c:pt>
                <c:pt idx="12975">
                  <c:v>0.06</c:v>
                </c:pt>
                <c:pt idx="12976">
                  <c:v>0.03</c:v>
                </c:pt>
                <c:pt idx="12977">
                  <c:v>0.06</c:v>
                </c:pt>
                <c:pt idx="12978">
                  <c:v>0</c:v>
                </c:pt>
                <c:pt idx="12979">
                  <c:v>0.06</c:v>
                </c:pt>
                <c:pt idx="12980">
                  <c:v>0</c:v>
                </c:pt>
                <c:pt idx="12981">
                  <c:v>0.06</c:v>
                </c:pt>
                <c:pt idx="12982">
                  <c:v>0</c:v>
                </c:pt>
                <c:pt idx="12983">
                  <c:v>0.06</c:v>
                </c:pt>
                <c:pt idx="12984">
                  <c:v>0</c:v>
                </c:pt>
                <c:pt idx="12985">
                  <c:v>0.06</c:v>
                </c:pt>
                <c:pt idx="12986">
                  <c:v>0</c:v>
                </c:pt>
                <c:pt idx="12987">
                  <c:v>0.06</c:v>
                </c:pt>
                <c:pt idx="12988">
                  <c:v>0</c:v>
                </c:pt>
                <c:pt idx="12989">
                  <c:v>0.06</c:v>
                </c:pt>
                <c:pt idx="12990">
                  <c:v>0.03</c:v>
                </c:pt>
                <c:pt idx="12991">
                  <c:v>0.06</c:v>
                </c:pt>
                <c:pt idx="12992">
                  <c:v>0</c:v>
                </c:pt>
                <c:pt idx="12993">
                  <c:v>0.06</c:v>
                </c:pt>
                <c:pt idx="12994">
                  <c:v>0</c:v>
                </c:pt>
                <c:pt idx="12995">
                  <c:v>0.06</c:v>
                </c:pt>
                <c:pt idx="12996">
                  <c:v>0.03</c:v>
                </c:pt>
                <c:pt idx="12997">
                  <c:v>0.06</c:v>
                </c:pt>
                <c:pt idx="12998">
                  <c:v>0</c:v>
                </c:pt>
                <c:pt idx="12999">
                  <c:v>0.06</c:v>
                </c:pt>
                <c:pt idx="13000">
                  <c:v>0</c:v>
                </c:pt>
                <c:pt idx="13001">
                  <c:v>0.06</c:v>
                </c:pt>
                <c:pt idx="13002">
                  <c:v>0.03</c:v>
                </c:pt>
                <c:pt idx="13003">
                  <c:v>0.06</c:v>
                </c:pt>
                <c:pt idx="13004">
                  <c:v>0</c:v>
                </c:pt>
                <c:pt idx="13005">
                  <c:v>0.06</c:v>
                </c:pt>
                <c:pt idx="13006">
                  <c:v>0.03</c:v>
                </c:pt>
                <c:pt idx="13007">
                  <c:v>0.06</c:v>
                </c:pt>
                <c:pt idx="13008">
                  <c:v>0</c:v>
                </c:pt>
                <c:pt idx="13009">
                  <c:v>0.06</c:v>
                </c:pt>
                <c:pt idx="13010">
                  <c:v>0.03</c:v>
                </c:pt>
                <c:pt idx="13011">
                  <c:v>0.06</c:v>
                </c:pt>
                <c:pt idx="13012">
                  <c:v>0.03</c:v>
                </c:pt>
                <c:pt idx="13013">
                  <c:v>0.09</c:v>
                </c:pt>
                <c:pt idx="13014">
                  <c:v>0</c:v>
                </c:pt>
                <c:pt idx="13015">
                  <c:v>0.06</c:v>
                </c:pt>
                <c:pt idx="13016">
                  <c:v>0</c:v>
                </c:pt>
                <c:pt idx="13017">
                  <c:v>0.06</c:v>
                </c:pt>
                <c:pt idx="13018">
                  <c:v>0</c:v>
                </c:pt>
                <c:pt idx="13019">
                  <c:v>0.06</c:v>
                </c:pt>
                <c:pt idx="13020">
                  <c:v>0.03</c:v>
                </c:pt>
                <c:pt idx="13021">
                  <c:v>0.06</c:v>
                </c:pt>
                <c:pt idx="13022">
                  <c:v>0</c:v>
                </c:pt>
                <c:pt idx="13023">
                  <c:v>0.06</c:v>
                </c:pt>
                <c:pt idx="13024">
                  <c:v>0.03</c:v>
                </c:pt>
                <c:pt idx="13025">
                  <c:v>0.06</c:v>
                </c:pt>
                <c:pt idx="13026">
                  <c:v>0.03</c:v>
                </c:pt>
                <c:pt idx="13027">
                  <c:v>0.06</c:v>
                </c:pt>
                <c:pt idx="13028">
                  <c:v>0</c:v>
                </c:pt>
                <c:pt idx="13029">
                  <c:v>0.06</c:v>
                </c:pt>
                <c:pt idx="13030">
                  <c:v>0</c:v>
                </c:pt>
                <c:pt idx="13031">
                  <c:v>0.06</c:v>
                </c:pt>
                <c:pt idx="13032">
                  <c:v>0.03</c:v>
                </c:pt>
                <c:pt idx="13033">
                  <c:v>0.06</c:v>
                </c:pt>
                <c:pt idx="13034">
                  <c:v>0</c:v>
                </c:pt>
                <c:pt idx="13035">
                  <c:v>0.06</c:v>
                </c:pt>
                <c:pt idx="13036">
                  <c:v>0</c:v>
                </c:pt>
                <c:pt idx="13037">
                  <c:v>0.06</c:v>
                </c:pt>
                <c:pt idx="13038">
                  <c:v>0</c:v>
                </c:pt>
                <c:pt idx="13039">
                  <c:v>0.06</c:v>
                </c:pt>
                <c:pt idx="13040">
                  <c:v>0.03</c:v>
                </c:pt>
                <c:pt idx="13041">
                  <c:v>0.06</c:v>
                </c:pt>
                <c:pt idx="13042">
                  <c:v>0.03</c:v>
                </c:pt>
                <c:pt idx="13043">
                  <c:v>0.06</c:v>
                </c:pt>
                <c:pt idx="13044">
                  <c:v>0.03</c:v>
                </c:pt>
                <c:pt idx="13045">
                  <c:v>0.06</c:v>
                </c:pt>
                <c:pt idx="13046">
                  <c:v>0</c:v>
                </c:pt>
                <c:pt idx="13047">
                  <c:v>0.06</c:v>
                </c:pt>
                <c:pt idx="13048">
                  <c:v>0.03</c:v>
                </c:pt>
                <c:pt idx="13049">
                  <c:v>0.06</c:v>
                </c:pt>
                <c:pt idx="13050">
                  <c:v>0.03</c:v>
                </c:pt>
                <c:pt idx="13051">
                  <c:v>0.06</c:v>
                </c:pt>
                <c:pt idx="13052">
                  <c:v>0</c:v>
                </c:pt>
                <c:pt idx="13053">
                  <c:v>0.06</c:v>
                </c:pt>
                <c:pt idx="13054">
                  <c:v>0</c:v>
                </c:pt>
                <c:pt idx="13055">
                  <c:v>0.06</c:v>
                </c:pt>
                <c:pt idx="13056">
                  <c:v>0.03</c:v>
                </c:pt>
                <c:pt idx="13057">
                  <c:v>0.06</c:v>
                </c:pt>
                <c:pt idx="13058">
                  <c:v>0</c:v>
                </c:pt>
                <c:pt idx="13059">
                  <c:v>0.06</c:v>
                </c:pt>
                <c:pt idx="13060">
                  <c:v>0</c:v>
                </c:pt>
                <c:pt idx="13061">
                  <c:v>0.06</c:v>
                </c:pt>
                <c:pt idx="13062">
                  <c:v>0</c:v>
                </c:pt>
                <c:pt idx="13063">
                  <c:v>0.06</c:v>
                </c:pt>
                <c:pt idx="13064">
                  <c:v>0.03</c:v>
                </c:pt>
                <c:pt idx="13065">
                  <c:v>0.06</c:v>
                </c:pt>
                <c:pt idx="13066">
                  <c:v>0</c:v>
                </c:pt>
                <c:pt idx="13067">
                  <c:v>0.06</c:v>
                </c:pt>
                <c:pt idx="13068">
                  <c:v>0.03</c:v>
                </c:pt>
                <c:pt idx="13069">
                  <c:v>0.06</c:v>
                </c:pt>
                <c:pt idx="13070">
                  <c:v>0</c:v>
                </c:pt>
                <c:pt idx="13071">
                  <c:v>0.06</c:v>
                </c:pt>
                <c:pt idx="13072">
                  <c:v>0</c:v>
                </c:pt>
                <c:pt idx="13073">
                  <c:v>0.06</c:v>
                </c:pt>
                <c:pt idx="13074">
                  <c:v>0.03</c:v>
                </c:pt>
                <c:pt idx="13075">
                  <c:v>0.06</c:v>
                </c:pt>
                <c:pt idx="13076">
                  <c:v>0</c:v>
                </c:pt>
                <c:pt idx="13077">
                  <c:v>0.06</c:v>
                </c:pt>
                <c:pt idx="13078">
                  <c:v>0</c:v>
                </c:pt>
                <c:pt idx="13079">
                  <c:v>0.06</c:v>
                </c:pt>
                <c:pt idx="13080">
                  <c:v>0</c:v>
                </c:pt>
                <c:pt idx="13081">
                  <c:v>0.06</c:v>
                </c:pt>
                <c:pt idx="13082">
                  <c:v>0</c:v>
                </c:pt>
                <c:pt idx="13083">
                  <c:v>0.06</c:v>
                </c:pt>
                <c:pt idx="13084">
                  <c:v>0</c:v>
                </c:pt>
                <c:pt idx="13085">
                  <c:v>0.06</c:v>
                </c:pt>
                <c:pt idx="13086">
                  <c:v>0.03</c:v>
                </c:pt>
                <c:pt idx="13087">
                  <c:v>0.06</c:v>
                </c:pt>
                <c:pt idx="13088">
                  <c:v>0.03</c:v>
                </c:pt>
                <c:pt idx="13089">
                  <c:v>0.06</c:v>
                </c:pt>
                <c:pt idx="13090">
                  <c:v>0.03</c:v>
                </c:pt>
                <c:pt idx="13091">
                  <c:v>0.06</c:v>
                </c:pt>
                <c:pt idx="13092">
                  <c:v>0.03</c:v>
                </c:pt>
                <c:pt idx="13093">
                  <c:v>0.06</c:v>
                </c:pt>
                <c:pt idx="13094">
                  <c:v>0</c:v>
                </c:pt>
                <c:pt idx="13095">
                  <c:v>0.06</c:v>
                </c:pt>
                <c:pt idx="13096">
                  <c:v>0</c:v>
                </c:pt>
                <c:pt idx="13097">
                  <c:v>0.06</c:v>
                </c:pt>
                <c:pt idx="13098">
                  <c:v>0.03</c:v>
                </c:pt>
                <c:pt idx="13099">
                  <c:v>0.06</c:v>
                </c:pt>
                <c:pt idx="13100">
                  <c:v>0</c:v>
                </c:pt>
                <c:pt idx="13101">
                  <c:v>0.06</c:v>
                </c:pt>
                <c:pt idx="13102">
                  <c:v>0</c:v>
                </c:pt>
                <c:pt idx="13103">
                  <c:v>0.06</c:v>
                </c:pt>
                <c:pt idx="13104">
                  <c:v>0</c:v>
                </c:pt>
                <c:pt idx="13105">
                  <c:v>0.06</c:v>
                </c:pt>
                <c:pt idx="13106">
                  <c:v>0.03</c:v>
                </c:pt>
                <c:pt idx="13107">
                  <c:v>0.06</c:v>
                </c:pt>
                <c:pt idx="13108">
                  <c:v>0.03</c:v>
                </c:pt>
                <c:pt idx="13109">
                  <c:v>0.06</c:v>
                </c:pt>
                <c:pt idx="13110">
                  <c:v>0.03</c:v>
                </c:pt>
                <c:pt idx="13111">
                  <c:v>0.06</c:v>
                </c:pt>
                <c:pt idx="13112">
                  <c:v>0</c:v>
                </c:pt>
                <c:pt idx="13113">
                  <c:v>0.06</c:v>
                </c:pt>
                <c:pt idx="13114">
                  <c:v>0</c:v>
                </c:pt>
                <c:pt idx="13115">
                  <c:v>0.06</c:v>
                </c:pt>
                <c:pt idx="13116">
                  <c:v>0</c:v>
                </c:pt>
                <c:pt idx="13117">
                  <c:v>0.06</c:v>
                </c:pt>
                <c:pt idx="13118">
                  <c:v>0</c:v>
                </c:pt>
                <c:pt idx="13119">
                  <c:v>0.06</c:v>
                </c:pt>
                <c:pt idx="13120">
                  <c:v>0</c:v>
                </c:pt>
                <c:pt idx="13121">
                  <c:v>0.06</c:v>
                </c:pt>
                <c:pt idx="13122">
                  <c:v>0</c:v>
                </c:pt>
                <c:pt idx="13123">
                  <c:v>0.06</c:v>
                </c:pt>
                <c:pt idx="13124">
                  <c:v>0</c:v>
                </c:pt>
                <c:pt idx="13125">
                  <c:v>0.06</c:v>
                </c:pt>
                <c:pt idx="13126">
                  <c:v>0.03</c:v>
                </c:pt>
                <c:pt idx="13127">
                  <c:v>0.06</c:v>
                </c:pt>
                <c:pt idx="13128">
                  <c:v>0</c:v>
                </c:pt>
                <c:pt idx="13129">
                  <c:v>0.06</c:v>
                </c:pt>
                <c:pt idx="13130">
                  <c:v>0</c:v>
                </c:pt>
                <c:pt idx="13131">
                  <c:v>0.06</c:v>
                </c:pt>
                <c:pt idx="13132">
                  <c:v>0</c:v>
                </c:pt>
                <c:pt idx="13133">
                  <c:v>0.09</c:v>
                </c:pt>
                <c:pt idx="13134">
                  <c:v>0</c:v>
                </c:pt>
                <c:pt idx="13135">
                  <c:v>0.06</c:v>
                </c:pt>
                <c:pt idx="13136">
                  <c:v>0</c:v>
                </c:pt>
                <c:pt idx="13137">
                  <c:v>0.06</c:v>
                </c:pt>
                <c:pt idx="13138">
                  <c:v>0</c:v>
                </c:pt>
                <c:pt idx="13139">
                  <c:v>0.06</c:v>
                </c:pt>
                <c:pt idx="13140">
                  <c:v>0.03</c:v>
                </c:pt>
                <c:pt idx="13141">
                  <c:v>0.06</c:v>
                </c:pt>
                <c:pt idx="13142">
                  <c:v>0</c:v>
                </c:pt>
                <c:pt idx="13143">
                  <c:v>0.06</c:v>
                </c:pt>
                <c:pt idx="13144">
                  <c:v>0.03</c:v>
                </c:pt>
                <c:pt idx="13145">
                  <c:v>0.06</c:v>
                </c:pt>
                <c:pt idx="13146">
                  <c:v>0</c:v>
                </c:pt>
                <c:pt idx="13147">
                  <c:v>0.06</c:v>
                </c:pt>
                <c:pt idx="13148">
                  <c:v>0.03</c:v>
                </c:pt>
                <c:pt idx="13149">
                  <c:v>0.06</c:v>
                </c:pt>
                <c:pt idx="13150">
                  <c:v>0</c:v>
                </c:pt>
                <c:pt idx="13151">
                  <c:v>0.06</c:v>
                </c:pt>
                <c:pt idx="13152">
                  <c:v>0.03</c:v>
                </c:pt>
                <c:pt idx="13153">
                  <c:v>0.06</c:v>
                </c:pt>
                <c:pt idx="13154">
                  <c:v>0</c:v>
                </c:pt>
                <c:pt idx="13155">
                  <c:v>0.06</c:v>
                </c:pt>
                <c:pt idx="13156">
                  <c:v>0</c:v>
                </c:pt>
                <c:pt idx="13157">
                  <c:v>0.06</c:v>
                </c:pt>
                <c:pt idx="13158">
                  <c:v>0.03</c:v>
                </c:pt>
                <c:pt idx="13159">
                  <c:v>0.06</c:v>
                </c:pt>
                <c:pt idx="13160">
                  <c:v>0.03</c:v>
                </c:pt>
                <c:pt idx="13161">
                  <c:v>0.06</c:v>
                </c:pt>
                <c:pt idx="13162">
                  <c:v>0</c:v>
                </c:pt>
                <c:pt idx="13163">
                  <c:v>0.06</c:v>
                </c:pt>
                <c:pt idx="13164">
                  <c:v>0</c:v>
                </c:pt>
                <c:pt idx="13165">
                  <c:v>0.06</c:v>
                </c:pt>
                <c:pt idx="13166">
                  <c:v>0</c:v>
                </c:pt>
                <c:pt idx="13167">
                  <c:v>0.06</c:v>
                </c:pt>
                <c:pt idx="13168">
                  <c:v>0</c:v>
                </c:pt>
                <c:pt idx="13169">
                  <c:v>0.06</c:v>
                </c:pt>
                <c:pt idx="13170">
                  <c:v>0</c:v>
                </c:pt>
                <c:pt idx="13171">
                  <c:v>0.06</c:v>
                </c:pt>
                <c:pt idx="13172">
                  <c:v>0</c:v>
                </c:pt>
                <c:pt idx="13173">
                  <c:v>0.06</c:v>
                </c:pt>
                <c:pt idx="13174">
                  <c:v>0</c:v>
                </c:pt>
                <c:pt idx="13175">
                  <c:v>0.06</c:v>
                </c:pt>
                <c:pt idx="13176">
                  <c:v>0</c:v>
                </c:pt>
                <c:pt idx="13177">
                  <c:v>0.06</c:v>
                </c:pt>
                <c:pt idx="13178">
                  <c:v>0</c:v>
                </c:pt>
                <c:pt idx="13179">
                  <c:v>0.06</c:v>
                </c:pt>
                <c:pt idx="13180">
                  <c:v>0</c:v>
                </c:pt>
                <c:pt idx="13181">
                  <c:v>0.06</c:v>
                </c:pt>
                <c:pt idx="13182">
                  <c:v>0.03</c:v>
                </c:pt>
                <c:pt idx="13183">
                  <c:v>0.06</c:v>
                </c:pt>
                <c:pt idx="13184">
                  <c:v>0.03</c:v>
                </c:pt>
                <c:pt idx="13185">
                  <c:v>0.06</c:v>
                </c:pt>
                <c:pt idx="13186">
                  <c:v>0</c:v>
                </c:pt>
                <c:pt idx="13187">
                  <c:v>0.06</c:v>
                </c:pt>
                <c:pt idx="13188">
                  <c:v>0.03</c:v>
                </c:pt>
                <c:pt idx="13189">
                  <c:v>0.06</c:v>
                </c:pt>
                <c:pt idx="13190">
                  <c:v>0.03</c:v>
                </c:pt>
                <c:pt idx="13191">
                  <c:v>0.06</c:v>
                </c:pt>
                <c:pt idx="13192">
                  <c:v>0</c:v>
                </c:pt>
                <c:pt idx="13193">
                  <c:v>0.06</c:v>
                </c:pt>
                <c:pt idx="13194">
                  <c:v>0.03</c:v>
                </c:pt>
                <c:pt idx="13195">
                  <c:v>0.06</c:v>
                </c:pt>
                <c:pt idx="13196">
                  <c:v>0</c:v>
                </c:pt>
                <c:pt idx="13197">
                  <c:v>0.06</c:v>
                </c:pt>
                <c:pt idx="13198">
                  <c:v>0</c:v>
                </c:pt>
                <c:pt idx="13199">
                  <c:v>0.06</c:v>
                </c:pt>
                <c:pt idx="13200">
                  <c:v>0</c:v>
                </c:pt>
                <c:pt idx="13201">
                  <c:v>0.06</c:v>
                </c:pt>
                <c:pt idx="13202">
                  <c:v>0.03</c:v>
                </c:pt>
                <c:pt idx="13203">
                  <c:v>0.06</c:v>
                </c:pt>
                <c:pt idx="13204">
                  <c:v>0.03</c:v>
                </c:pt>
                <c:pt idx="13205">
                  <c:v>0.06</c:v>
                </c:pt>
                <c:pt idx="13206">
                  <c:v>0</c:v>
                </c:pt>
                <c:pt idx="13207">
                  <c:v>0.06</c:v>
                </c:pt>
                <c:pt idx="13208">
                  <c:v>0.03</c:v>
                </c:pt>
                <c:pt idx="13209">
                  <c:v>0.06</c:v>
                </c:pt>
                <c:pt idx="13210">
                  <c:v>0.03</c:v>
                </c:pt>
                <c:pt idx="13211">
                  <c:v>0.06</c:v>
                </c:pt>
                <c:pt idx="13212">
                  <c:v>0</c:v>
                </c:pt>
                <c:pt idx="13213">
                  <c:v>0.06</c:v>
                </c:pt>
                <c:pt idx="13214">
                  <c:v>0.03</c:v>
                </c:pt>
                <c:pt idx="13215">
                  <c:v>0.06</c:v>
                </c:pt>
                <c:pt idx="13216">
                  <c:v>0.03</c:v>
                </c:pt>
                <c:pt idx="13217">
                  <c:v>0.06</c:v>
                </c:pt>
                <c:pt idx="13218">
                  <c:v>0</c:v>
                </c:pt>
                <c:pt idx="13219">
                  <c:v>0.06</c:v>
                </c:pt>
                <c:pt idx="13220">
                  <c:v>0</c:v>
                </c:pt>
                <c:pt idx="13221">
                  <c:v>0.06</c:v>
                </c:pt>
                <c:pt idx="13222">
                  <c:v>0</c:v>
                </c:pt>
                <c:pt idx="13223">
                  <c:v>0.06</c:v>
                </c:pt>
                <c:pt idx="13224">
                  <c:v>0</c:v>
                </c:pt>
                <c:pt idx="13225">
                  <c:v>0.06</c:v>
                </c:pt>
                <c:pt idx="13226">
                  <c:v>0</c:v>
                </c:pt>
                <c:pt idx="13227">
                  <c:v>0.06</c:v>
                </c:pt>
                <c:pt idx="13228">
                  <c:v>0.03</c:v>
                </c:pt>
                <c:pt idx="13229">
                  <c:v>0.06</c:v>
                </c:pt>
                <c:pt idx="13230">
                  <c:v>0.03</c:v>
                </c:pt>
                <c:pt idx="13231">
                  <c:v>0.06</c:v>
                </c:pt>
                <c:pt idx="13232">
                  <c:v>0.03</c:v>
                </c:pt>
                <c:pt idx="13233">
                  <c:v>0.06</c:v>
                </c:pt>
                <c:pt idx="13234">
                  <c:v>0</c:v>
                </c:pt>
                <c:pt idx="13235">
                  <c:v>0.06</c:v>
                </c:pt>
                <c:pt idx="13236">
                  <c:v>0.03</c:v>
                </c:pt>
                <c:pt idx="13237">
                  <c:v>0.06</c:v>
                </c:pt>
                <c:pt idx="13238">
                  <c:v>0.03</c:v>
                </c:pt>
                <c:pt idx="13239">
                  <c:v>0.06</c:v>
                </c:pt>
                <c:pt idx="13240">
                  <c:v>0.03</c:v>
                </c:pt>
                <c:pt idx="13241">
                  <c:v>0.06</c:v>
                </c:pt>
                <c:pt idx="13242">
                  <c:v>0</c:v>
                </c:pt>
                <c:pt idx="13243">
                  <c:v>0.06</c:v>
                </c:pt>
                <c:pt idx="13244">
                  <c:v>0</c:v>
                </c:pt>
                <c:pt idx="13245">
                  <c:v>0.06</c:v>
                </c:pt>
                <c:pt idx="13246">
                  <c:v>0</c:v>
                </c:pt>
                <c:pt idx="13247">
                  <c:v>0.06</c:v>
                </c:pt>
                <c:pt idx="13248">
                  <c:v>0</c:v>
                </c:pt>
                <c:pt idx="13249">
                  <c:v>0.06</c:v>
                </c:pt>
                <c:pt idx="13250">
                  <c:v>0</c:v>
                </c:pt>
                <c:pt idx="13251">
                  <c:v>0.06</c:v>
                </c:pt>
                <c:pt idx="13252">
                  <c:v>0</c:v>
                </c:pt>
                <c:pt idx="13253">
                  <c:v>0.09</c:v>
                </c:pt>
                <c:pt idx="13254">
                  <c:v>0.03</c:v>
                </c:pt>
                <c:pt idx="13255">
                  <c:v>0.06</c:v>
                </c:pt>
                <c:pt idx="13256">
                  <c:v>0</c:v>
                </c:pt>
                <c:pt idx="13257">
                  <c:v>0.06</c:v>
                </c:pt>
                <c:pt idx="13258">
                  <c:v>0</c:v>
                </c:pt>
                <c:pt idx="13259">
                  <c:v>0.06</c:v>
                </c:pt>
                <c:pt idx="13260">
                  <c:v>0</c:v>
                </c:pt>
                <c:pt idx="13261">
                  <c:v>0.06</c:v>
                </c:pt>
                <c:pt idx="13262">
                  <c:v>0</c:v>
                </c:pt>
                <c:pt idx="13263">
                  <c:v>0.06</c:v>
                </c:pt>
                <c:pt idx="13264">
                  <c:v>0</c:v>
                </c:pt>
                <c:pt idx="13265">
                  <c:v>0.06</c:v>
                </c:pt>
                <c:pt idx="13266">
                  <c:v>0.03</c:v>
                </c:pt>
                <c:pt idx="13267">
                  <c:v>0.06</c:v>
                </c:pt>
                <c:pt idx="13268">
                  <c:v>0</c:v>
                </c:pt>
                <c:pt idx="13269">
                  <c:v>0.06</c:v>
                </c:pt>
                <c:pt idx="13270">
                  <c:v>0</c:v>
                </c:pt>
                <c:pt idx="13271">
                  <c:v>0.06</c:v>
                </c:pt>
                <c:pt idx="13272">
                  <c:v>0.03</c:v>
                </c:pt>
                <c:pt idx="13273">
                  <c:v>0.06</c:v>
                </c:pt>
                <c:pt idx="13274">
                  <c:v>0.03</c:v>
                </c:pt>
                <c:pt idx="13275">
                  <c:v>0.06</c:v>
                </c:pt>
                <c:pt idx="13276">
                  <c:v>0</c:v>
                </c:pt>
                <c:pt idx="13277">
                  <c:v>0.06</c:v>
                </c:pt>
                <c:pt idx="13278">
                  <c:v>0</c:v>
                </c:pt>
                <c:pt idx="13279">
                  <c:v>0.06</c:v>
                </c:pt>
                <c:pt idx="13280">
                  <c:v>0</c:v>
                </c:pt>
                <c:pt idx="13281">
                  <c:v>0.06</c:v>
                </c:pt>
                <c:pt idx="13282">
                  <c:v>0.03</c:v>
                </c:pt>
                <c:pt idx="13283">
                  <c:v>0.06</c:v>
                </c:pt>
                <c:pt idx="13284">
                  <c:v>0.03</c:v>
                </c:pt>
                <c:pt idx="13285">
                  <c:v>0.06</c:v>
                </c:pt>
                <c:pt idx="13286">
                  <c:v>0.03</c:v>
                </c:pt>
                <c:pt idx="13287">
                  <c:v>0.06</c:v>
                </c:pt>
                <c:pt idx="13288">
                  <c:v>0</c:v>
                </c:pt>
                <c:pt idx="13289">
                  <c:v>0.06</c:v>
                </c:pt>
                <c:pt idx="13290">
                  <c:v>0</c:v>
                </c:pt>
                <c:pt idx="13291">
                  <c:v>0.06</c:v>
                </c:pt>
                <c:pt idx="13292">
                  <c:v>0.03</c:v>
                </c:pt>
                <c:pt idx="13293">
                  <c:v>0.06</c:v>
                </c:pt>
                <c:pt idx="13294">
                  <c:v>0.03</c:v>
                </c:pt>
                <c:pt idx="13295">
                  <c:v>0.06</c:v>
                </c:pt>
                <c:pt idx="13296">
                  <c:v>0</c:v>
                </c:pt>
                <c:pt idx="13297">
                  <c:v>0.06</c:v>
                </c:pt>
                <c:pt idx="13298">
                  <c:v>0.03</c:v>
                </c:pt>
                <c:pt idx="13299">
                  <c:v>0.06</c:v>
                </c:pt>
                <c:pt idx="13300">
                  <c:v>0.03</c:v>
                </c:pt>
                <c:pt idx="13301">
                  <c:v>0.06</c:v>
                </c:pt>
                <c:pt idx="13302">
                  <c:v>0.03</c:v>
                </c:pt>
                <c:pt idx="13303">
                  <c:v>0.06</c:v>
                </c:pt>
                <c:pt idx="13304">
                  <c:v>0</c:v>
                </c:pt>
                <c:pt idx="13305">
                  <c:v>0.06</c:v>
                </c:pt>
                <c:pt idx="13306">
                  <c:v>0.03</c:v>
                </c:pt>
                <c:pt idx="13307">
                  <c:v>0.06</c:v>
                </c:pt>
                <c:pt idx="13308">
                  <c:v>0.03</c:v>
                </c:pt>
                <c:pt idx="13309">
                  <c:v>0.06</c:v>
                </c:pt>
                <c:pt idx="13310">
                  <c:v>0.03</c:v>
                </c:pt>
                <c:pt idx="13311">
                  <c:v>0.06</c:v>
                </c:pt>
                <c:pt idx="13312">
                  <c:v>0.03</c:v>
                </c:pt>
                <c:pt idx="13313">
                  <c:v>0.06</c:v>
                </c:pt>
                <c:pt idx="13314">
                  <c:v>0.03</c:v>
                </c:pt>
                <c:pt idx="13315">
                  <c:v>0.06</c:v>
                </c:pt>
                <c:pt idx="13316">
                  <c:v>0</c:v>
                </c:pt>
                <c:pt idx="13317">
                  <c:v>0.06</c:v>
                </c:pt>
                <c:pt idx="13318">
                  <c:v>0</c:v>
                </c:pt>
                <c:pt idx="13319">
                  <c:v>0.06</c:v>
                </c:pt>
                <c:pt idx="13320">
                  <c:v>0.03</c:v>
                </c:pt>
                <c:pt idx="13321">
                  <c:v>0.06</c:v>
                </c:pt>
                <c:pt idx="13322">
                  <c:v>0.03</c:v>
                </c:pt>
                <c:pt idx="13323">
                  <c:v>0.06</c:v>
                </c:pt>
                <c:pt idx="13324">
                  <c:v>0.03</c:v>
                </c:pt>
                <c:pt idx="13325">
                  <c:v>0.06</c:v>
                </c:pt>
                <c:pt idx="13326">
                  <c:v>0</c:v>
                </c:pt>
                <c:pt idx="13327">
                  <c:v>0.06</c:v>
                </c:pt>
                <c:pt idx="13328">
                  <c:v>0</c:v>
                </c:pt>
                <c:pt idx="13329">
                  <c:v>0.06</c:v>
                </c:pt>
                <c:pt idx="13330">
                  <c:v>0.03</c:v>
                </c:pt>
                <c:pt idx="13331">
                  <c:v>0.06</c:v>
                </c:pt>
                <c:pt idx="13332">
                  <c:v>0.03</c:v>
                </c:pt>
                <c:pt idx="13333">
                  <c:v>0.06</c:v>
                </c:pt>
                <c:pt idx="13334">
                  <c:v>0.03</c:v>
                </c:pt>
                <c:pt idx="13335">
                  <c:v>0.06</c:v>
                </c:pt>
                <c:pt idx="13336">
                  <c:v>0.03</c:v>
                </c:pt>
                <c:pt idx="13337">
                  <c:v>0.06</c:v>
                </c:pt>
                <c:pt idx="13338">
                  <c:v>0</c:v>
                </c:pt>
                <c:pt idx="13339">
                  <c:v>0.06</c:v>
                </c:pt>
                <c:pt idx="13340">
                  <c:v>0</c:v>
                </c:pt>
                <c:pt idx="13341">
                  <c:v>0.06</c:v>
                </c:pt>
                <c:pt idx="13342">
                  <c:v>0.03</c:v>
                </c:pt>
                <c:pt idx="13343">
                  <c:v>0.06</c:v>
                </c:pt>
                <c:pt idx="13344">
                  <c:v>0.03</c:v>
                </c:pt>
                <c:pt idx="13345">
                  <c:v>0.06</c:v>
                </c:pt>
                <c:pt idx="13346">
                  <c:v>0.03</c:v>
                </c:pt>
                <c:pt idx="13347">
                  <c:v>0.06</c:v>
                </c:pt>
                <c:pt idx="13348">
                  <c:v>0</c:v>
                </c:pt>
                <c:pt idx="13349">
                  <c:v>0.06</c:v>
                </c:pt>
                <c:pt idx="13350">
                  <c:v>0.03</c:v>
                </c:pt>
                <c:pt idx="13351">
                  <c:v>0.06</c:v>
                </c:pt>
                <c:pt idx="13352">
                  <c:v>0</c:v>
                </c:pt>
                <c:pt idx="13353">
                  <c:v>0.06</c:v>
                </c:pt>
                <c:pt idx="13354">
                  <c:v>0</c:v>
                </c:pt>
                <c:pt idx="13355">
                  <c:v>0.06</c:v>
                </c:pt>
                <c:pt idx="13356">
                  <c:v>0</c:v>
                </c:pt>
                <c:pt idx="13357">
                  <c:v>0.06</c:v>
                </c:pt>
                <c:pt idx="13358">
                  <c:v>0</c:v>
                </c:pt>
                <c:pt idx="13359">
                  <c:v>0.06</c:v>
                </c:pt>
                <c:pt idx="13360">
                  <c:v>0.03</c:v>
                </c:pt>
                <c:pt idx="13361">
                  <c:v>0.06</c:v>
                </c:pt>
                <c:pt idx="13362">
                  <c:v>0</c:v>
                </c:pt>
                <c:pt idx="13363">
                  <c:v>0.06</c:v>
                </c:pt>
                <c:pt idx="13364">
                  <c:v>0.03</c:v>
                </c:pt>
                <c:pt idx="13365">
                  <c:v>0.06</c:v>
                </c:pt>
                <c:pt idx="13366">
                  <c:v>0</c:v>
                </c:pt>
                <c:pt idx="13367">
                  <c:v>0.06</c:v>
                </c:pt>
                <c:pt idx="13368">
                  <c:v>0.03</c:v>
                </c:pt>
                <c:pt idx="13369">
                  <c:v>0.06</c:v>
                </c:pt>
                <c:pt idx="13370">
                  <c:v>0.03</c:v>
                </c:pt>
                <c:pt idx="13371">
                  <c:v>0.06</c:v>
                </c:pt>
                <c:pt idx="13372">
                  <c:v>0</c:v>
                </c:pt>
                <c:pt idx="13373">
                  <c:v>0.09</c:v>
                </c:pt>
                <c:pt idx="13374">
                  <c:v>0.03</c:v>
                </c:pt>
                <c:pt idx="13375">
                  <c:v>0.06</c:v>
                </c:pt>
                <c:pt idx="13376">
                  <c:v>0.03</c:v>
                </c:pt>
                <c:pt idx="13377">
                  <c:v>0.06</c:v>
                </c:pt>
                <c:pt idx="13378">
                  <c:v>0</c:v>
                </c:pt>
                <c:pt idx="13379">
                  <c:v>0.06</c:v>
                </c:pt>
                <c:pt idx="13380">
                  <c:v>0.03</c:v>
                </c:pt>
                <c:pt idx="13381">
                  <c:v>0.06</c:v>
                </c:pt>
                <c:pt idx="13382">
                  <c:v>0</c:v>
                </c:pt>
                <c:pt idx="13383">
                  <c:v>0.06</c:v>
                </c:pt>
                <c:pt idx="13384">
                  <c:v>0.03</c:v>
                </c:pt>
                <c:pt idx="13385">
                  <c:v>0.06</c:v>
                </c:pt>
                <c:pt idx="13386">
                  <c:v>0</c:v>
                </c:pt>
                <c:pt idx="13387">
                  <c:v>0.06</c:v>
                </c:pt>
                <c:pt idx="13388">
                  <c:v>0.03</c:v>
                </c:pt>
                <c:pt idx="13389">
                  <c:v>0.06</c:v>
                </c:pt>
                <c:pt idx="13390">
                  <c:v>0.03</c:v>
                </c:pt>
                <c:pt idx="13391">
                  <c:v>0.06</c:v>
                </c:pt>
                <c:pt idx="13392">
                  <c:v>0</c:v>
                </c:pt>
                <c:pt idx="13393">
                  <c:v>0.06</c:v>
                </c:pt>
                <c:pt idx="13394">
                  <c:v>0.03</c:v>
                </c:pt>
                <c:pt idx="13395">
                  <c:v>0.06</c:v>
                </c:pt>
                <c:pt idx="13396">
                  <c:v>0</c:v>
                </c:pt>
                <c:pt idx="13397">
                  <c:v>0.06</c:v>
                </c:pt>
                <c:pt idx="13398">
                  <c:v>0.03</c:v>
                </c:pt>
                <c:pt idx="13399">
                  <c:v>0.06</c:v>
                </c:pt>
                <c:pt idx="13400">
                  <c:v>0.03</c:v>
                </c:pt>
                <c:pt idx="13401">
                  <c:v>0.06</c:v>
                </c:pt>
                <c:pt idx="13402">
                  <c:v>0</c:v>
                </c:pt>
                <c:pt idx="13403">
                  <c:v>0.06</c:v>
                </c:pt>
                <c:pt idx="13404">
                  <c:v>0</c:v>
                </c:pt>
                <c:pt idx="13405">
                  <c:v>0.06</c:v>
                </c:pt>
                <c:pt idx="13406">
                  <c:v>0</c:v>
                </c:pt>
                <c:pt idx="13407">
                  <c:v>0.06</c:v>
                </c:pt>
                <c:pt idx="13408">
                  <c:v>0.03</c:v>
                </c:pt>
                <c:pt idx="13409">
                  <c:v>0.06</c:v>
                </c:pt>
                <c:pt idx="13410">
                  <c:v>0</c:v>
                </c:pt>
                <c:pt idx="13411">
                  <c:v>0.06</c:v>
                </c:pt>
                <c:pt idx="13412">
                  <c:v>0</c:v>
                </c:pt>
                <c:pt idx="13413">
                  <c:v>0.06</c:v>
                </c:pt>
                <c:pt idx="13414">
                  <c:v>0.03</c:v>
                </c:pt>
                <c:pt idx="13415">
                  <c:v>0.06</c:v>
                </c:pt>
                <c:pt idx="13416">
                  <c:v>0</c:v>
                </c:pt>
                <c:pt idx="13417">
                  <c:v>0.06</c:v>
                </c:pt>
                <c:pt idx="13418">
                  <c:v>0.03</c:v>
                </c:pt>
                <c:pt idx="13419">
                  <c:v>0.06</c:v>
                </c:pt>
                <c:pt idx="13420">
                  <c:v>0.03</c:v>
                </c:pt>
                <c:pt idx="13421">
                  <c:v>0.06</c:v>
                </c:pt>
                <c:pt idx="13422">
                  <c:v>0</c:v>
                </c:pt>
                <c:pt idx="13423">
                  <c:v>0.06</c:v>
                </c:pt>
                <c:pt idx="13424">
                  <c:v>0.03</c:v>
                </c:pt>
                <c:pt idx="13425">
                  <c:v>0.06</c:v>
                </c:pt>
                <c:pt idx="13426">
                  <c:v>0.03</c:v>
                </c:pt>
                <c:pt idx="13427">
                  <c:v>0.06</c:v>
                </c:pt>
                <c:pt idx="13428">
                  <c:v>0.03</c:v>
                </c:pt>
                <c:pt idx="13429">
                  <c:v>0.06</c:v>
                </c:pt>
                <c:pt idx="13430">
                  <c:v>0</c:v>
                </c:pt>
                <c:pt idx="13431">
                  <c:v>0.06</c:v>
                </c:pt>
                <c:pt idx="13432">
                  <c:v>0.03</c:v>
                </c:pt>
                <c:pt idx="13433">
                  <c:v>0.06</c:v>
                </c:pt>
                <c:pt idx="13434">
                  <c:v>0.03</c:v>
                </c:pt>
                <c:pt idx="13435">
                  <c:v>0.06</c:v>
                </c:pt>
                <c:pt idx="13436">
                  <c:v>0</c:v>
                </c:pt>
                <c:pt idx="13437">
                  <c:v>0.06</c:v>
                </c:pt>
                <c:pt idx="13438">
                  <c:v>0</c:v>
                </c:pt>
                <c:pt idx="13439">
                  <c:v>0.06</c:v>
                </c:pt>
                <c:pt idx="13440">
                  <c:v>0</c:v>
                </c:pt>
                <c:pt idx="13441">
                  <c:v>0.06</c:v>
                </c:pt>
                <c:pt idx="13442">
                  <c:v>0.03</c:v>
                </c:pt>
                <c:pt idx="13443">
                  <c:v>0.06</c:v>
                </c:pt>
                <c:pt idx="13444">
                  <c:v>0</c:v>
                </c:pt>
                <c:pt idx="13445">
                  <c:v>0.06</c:v>
                </c:pt>
                <c:pt idx="13446">
                  <c:v>0.03</c:v>
                </c:pt>
                <c:pt idx="13447">
                  <c:v>0.06</c:v>
                </c:pt>
                <c:pt idx="13448">
                  <c:v>0</c:v>
                </c:pt>
                <c:pt idx="13449">
                  <c:v>0.06</c:v>
                </c:pt>
                <c:pt idx="13450">
                  <c:v>0.03</c:v>
                </c:pt>
                <c:pt idx="13451">
                  <c:v>0.06</c:v>
                </c:pt>
                <c:pt idx="13452">
                  <c:v>0</c:v>
                </c:pt>
                <c:pt idx="13453">
                  <c:v>0.06</c:v>
                </c:pt>
                <c:pt idx="13454">
                  <c:v>0</c:v>
                </c:pt>
                <c:pt idx="13455">
                  <c:v>0.06</c:v>
                </c:pt>
                <c:pt idx="13456">
                  <c:v>0</c:v>
                </c:pt>
                <c:pt idx="13457">
                  <c:v>0.06</c:v>
                </c:pt>
                <c:pt idx="13458">
                  <c:v>0</c:v>
                </c:pt>
                <c:pt idx="13459">
                  <c:v>0.06</c:v>
                </c:pt>
                <c:pt idx="13460">
                  <c:v>0.03</c:v>
                </c:pt>
                <c:pt idx="13461">
                  <c:v>0.06</c:v>
                </c:pt>
                <c:pt idx="13462">
                  <c:v>0.03</c:v>
                </c:pt>
                <c:pt idx="13463">
                  <c:v>0.06</c:v>
                </c:pt>
                <c:pt idx="13464">
                  <c:v>0</c:v>
                </c:pt>
                <c:pt idx="13465">
                  <c:v>0.06</c:v>
                </c:pt>
                <c:pt idx="13466">
                  <c:v>0.03</c:v>
                </c:pt>
                <c:pt idx="13467">
                  <c:v>0.06</c:v>
                </c:pt>
                <c:pt idx="13468">
                  <c:v>0</c:v>
                </c:pt>
                <c:pt idx="13469">
                  <c:v>0.06</c:v>
                </c:pt>
                <c:pt idx="13470">
                  <c:v>0.03</c:v>
                </c:pt>
                <c:pt idx="13471">
                  <c:v>0.06</c:v>
                </c:pt>
                <c:pt idx="13472">
                  <c:v>0</c:v>
                </c:pt>
                <c:pt idx="13473">
                  <c:v>0.06</c:v>
                </c:pt>
                <c:pt idx="13474">
                  <c:v>0</c:v>
                </c:pt>
                <c:pt idx="13475">
                  <c:v>0.06</c:v>
                </c:pt>
                <c:pt idx="13476">
                  <c:v>0</c:v>
                </c:pt>
                <c:pt idx="13477">
                  <c:v>0.06</c:v>
                </c:pt>
                <c:pt idx="13478">
                  <c:v>0.03</c:v>
                </c:pt>
                <c:pt idx="13479">
                  <c:v>0.06</c:v>
                </c:pt>
                <c:pt idx="13480">
                  <c:v>0.03</c:v>
                </c:pt>
                <c:pt idx="13481">
                  <c:v>0.06</c:v>
                </c:pt>
                <c:pt idx="13482">
                  <c:v>0.03</c:v>
                </c:pt>
                <c:pt idx="13483">
                  <c:v>0.06</c:v>
                </c:pt>
                <c:pt idx="13484">
                  <c:v>0</c:v>
                </c:pt>
                <c:pt idx="13485">
                  <c:v>0.06</c:v>
                </c:pt>
                <c:pt idx="13486">
                  <c:v>0</c:v>
                </c:pt>
                <c:pt idx="13487">
                  <c:v>0.06</c:v>
                </c:pt>
                <c:pt idx="13488">
                  <c:v>0</c:v>
                </c:pt>
                <c:pt idx="13489">
                  <c:v>0.06</c:v>
                </c:pt>
                <c:pt idx="13490">
                  <c:v>0.03</c:v>
                </c:pt>
                <c:pt idx="13491">
                  <c:v>0.06</c:v>
                </c:pt>
                <c:pt idx="13492">
                  <c:v>0</c:v>
                </c:pt>
                <c:pt idx="13493">
                  <c:v>0.09</c:v>
                </c:pt>
                <c:pt idx="13494">
                  <c:v>0</c:v>
                </c:pt>
                <c:pt idx="13495">
                  <c:v>0.06</c:v>
                </c:pt>
                <c:pt idx="13496">
                  <c:v>0</c:v>
                </c:pt>
                <c:pt idx="13497">
                  <c:v>0.06</c:v>
                </c:pt>
                <c:pt idx="13498">
                  <c:v>0.03</c:v>
                </c:pt>
                <c:pt idx="13499">
                  <c:v>0.06</c:v>
                </c:pt>
                <c:pt idx="13500">
                  <c:v>0.03</c:v>
                </c:pt>
                <c:pt idx="13501">
                  <c:v>0.06</c:v>
                </c:pt>
                <c:pt idx="13502">
                  <c:v>0</c:v>
                </c:pt>
                <c:pt idx="13503">
                  <c:v>0.06</c:v>
                </c:pt>
                <c:pt idx="13504">
                  <c:v>0</c:v>
                </c:pt>
                <c:pt idx="13505">
                  <c:v>0.06</c:v>
                </c:pt>
                <c:pt idx="13506">
                  <c:v>0</c:v>
                </c:pt>
                <c:pt idx="13507">
                  <c:v>0.06</c:v>
                </c:pt>
                <c:pt idx="13508">
                  <c:v>0.03</c:v>
                </c:pt>
                <c:pt idx="13509">
                  <c:v>0.06</c:v>
                </c:pt>
                <c:pt idx="13510">
                  <c:v>0</c:v>
                </c:pt>
                <c:pt idx="13511">
                  <c:v>0.06</c:v>
                </c:pt>
                <c:pt idx="13512">
                  <c:v>0.03</c:v>
                </c:pt>
                <c:pt idx="13513">
                  <c:v>0.06</c:v>
                </c:pt>
                <c:pt idx="13514">
                  <c:v>0</c:v>
                </c:pt>
                <c:pt idx="13515">
                  <c:v>0.06</c:v>
                </c:pt>
                <c:pt idx="13516">
                  <c:v>0</c:v>
                </c:pt>
                <c:pt idx="13517">
                  <c:v>0.06</c:v>
                </c:pt>
                <c:pt idx="13518">
                  <c:v>0</c:v>
                </c:pt>
                <c:pt idx="13519">
                  <c:v>0.06</c:v>
                </c:pt>
                <c:pt idx="13520">
                  <c:v>0.03</c:v>
                </c:pt>
                <c:pt idx="13521">
                  <c:v>0.06</c:v>
                </c:pt>
                <c:pt idx="13522">
                  <c:v>0</c:v>
                </c:pt>
                <c:pt idx="13523">
                  <c:v>0.06</c:v>
                </c:pt>
                <c:pt idx="13524">
                  <c:v>0</c:v>
                </c:pt>
                <c:pt idx="13525">
                  <c:v>0.06</c:v>
                </c:pt>
                <c:pt idx="13526">
                  <c:v>0</c:v>
                </c:pt>
                <c:pt idx="13527">
                  <c:v>0.06</c:v>
                </c:pt>
                <c:pt idx="13528">
                  <c:v>0.03</c:v>
                </c:pt>
                <c:pt idx="13529">
                  <c:v>0.06</c:v>
                </c:pt>
                <c:pt idx="13530">
                  <c:v>0</c:v>
                </c:pt>
                <c:pt idx="13531">
                  <c:v>0.06</c:v>
                </c:pt>
                <c:pt idx="13532">
                  <c:v>0</c:v>
                </c:pt>
                <c:pt idx="13533">
                  <c:v>0.06</c:v>
                </c:pt>
                <c:pt idx="13534">
                  <c:v>0.03</c:v>
                </c:pt>
                <c:pt idx="13535">
                  <c:v>0.06</c:v>
                </c:pt>
                <c:pt idx="13536">
                  <c:v>0.03</c:v>
                </c:pt>
                <c:pt idx="13537">
                  <c:v>0.06</c:v>
                </c:pt>
                <c:pt idx="13538">
                  <c:v>0.03</c:v>
                </c:pt>
                <c:pt idx="13539">
                  <c:v>0.06</c:v>
                </c:pt>
                <c:pt idx="13540">
                  <c:v>0</c:v>
                </c:pt>
                <c:pt idx="13541">
                  <c:v>0.06</c:v>
                </c:pt>
                <c:pt idx="13542">
                  <c:v>0</c:v>
                </c:pt>
                <c:pt idx="13543">
                  <c:v>0.06</c:v>
                </c:pt>
                <c:pt idx="13544">
                  <c:v>0.03</c:v>
                </c:pt>
                <c:pt idx="13545">
                  <c:v>0.06</c:v>
                </c:pt>
                <c:pt idx="13546">
                  <c:v>0.03</c:v>
                </c:pt>
                <c:pt idx="13547">
                  <c:v>0.06</c:v>
                </c:pt>
                <c:pt idx="13548">
                  <c:v>0</c:v>
                </c:pt>
                <c:pt idx="13549">
                  <c:v>0.06</c:v>
                </c:pt>
                <c:pt idx="13550">
                  <c:v>0</c:v>
                </c:pt>
                <c:pt idx="13551">
                  <c:v>0.06</c:v>
                </c:pt>
                <c:pt idx="13552">
                  <c:v>0</c:v>
                </c:pt>
                <c:pt idx="13553">
                  <c:v>0.06</c:v>
                </c:pt>
                <c:pt idx="13554">
                  <c:v>0.03</c:v>
                </c:pt>
                <c:pt idx="13555">
                  <c:v>0.06</c:v>
                </c:pt>
                <c:pt idx="13556">
                  <c:v>0</c:v>
                </c:pt>
                <c:pt idx="13557">
                  <c:v>0.06</c:v>
                </c:pt>
                <c:pt idx="13558">
                  <c:v>0.03</c:v>
                </c:pt>
                <c:pt idx="13559">
                  <c:v>0.06</c:v>
                </c:pt>
                <c:pt idx="13560">
                  <c:v>0.03</c:v>
                </c:pt>
                <c:pt idx="13561">
                  <c:v>0.06</c:v>
                </c:pt>
                <c:pt idx="13562">
                  <c:v>0</c:v>
                </c:pt>
                <c:pt idx="13563">
                  <c:v>0.06</c:v>
                </c:pt>
                <c:pt idx="13564">
                  <c:v>0.03</c:v>
                </c:pt>
                <c:pt idx="13565">
                  <c:v>0.06</c:v>
                </c:pt>
                <c:pt idx="13566">
                  <c:v>0.03</c:v>
                </c:pt>
                <c:pt idx="13567">
                  <c:v>0.06</c:v>
                </c:pt>
                <c:pt idx="13568">
                  <c:v>0</c:v>
                </c:pt>
                <c:pt idx="13569">
                  <c:v>0.06</c:v>
                </c:pt>
                <c:pt idx="13570">
                  <c:v>0</c:v>
                </c:pt>
                <c:pt idx="13571">
                  <c:v>0.06</c:v>
                </c:pt>
                <c:pt idx="13572">
                  <c:v>0.03</c:v>
                </c:pt>
                <c:pt idx="13573">
                  <c:v>0.06</c:v>
                </c:pt>
                <c:pt idx="13574">
                  <c:v>0.03</c:v>
                </c:pt>
                <c:pt idx="13575">
                  <c:v>0.06</c:v>
                </c:pt>
                <c:pt idx="13576">
                  <c:v>0</c:v>
                </c:pt>
                <c:pt idx="13577">
                  <c:v>0.06</c:v>
                </c:pt>
                <c:pt idx="13578">
                  <c:v>0.03</c:v>
                </c:pt>
                <c:pt idx="13579">
                  <c:v>0.06</c:v>
                </c:pt>
                <c:pt idx="13580">
                  <c:v>0.03</c:v>
                </c:pt>
                <c:pt idx="13581">
                  <c:v>0.06</c:v>
                </c:pt>
                <c:pt idx="13582">
                  <c:v>0.03</c:v>
                </c:pt>
                <c:pt idx="13583">
                  <c:v>0.06</c:v>
                </c:pt>
                <c:pt idx="13584">
                  <c:v>0</c:v>
                </c:pt>
                <c:pt idx="13585">
                  <c:v>0.06</c:v>
                </c:pt>
                <c:pt idx="13586">
                  <c:v>0</c:v>
                </c:pt>
                <c:pt idx="13587">
                  <c:v>0.06</c:v>
                </c:pt>
                <c:pt idx="13588">
                  <c:v>0</c:v>
                </c:pt>
                <c:pt idx="13589">
                  <c:v>0.06</c:v>
                </c:pt>
                <c:pt idx="13590">
                  <c:v>0</c:v>
                </c:pt>
                <c:pt idx="13591">
                  <c:v>0.06</c:v>
                </c:pt>
                <c:pt idx="13592">
                  <c:v>0.03</c:v>
                </c:pt>
                <c:pt idx="13593">
                  <c:v>0.06</c:v>
                </c:pt>
                <c:pt idx="13594">
                  <c:v>0.03</c:v>
                </c:pt>
                <c:pt idx="13595">
                  <c:v>0.06</c:v>
                </c:pt>
                <c:pt idx="13596">
                  <c:v>0</c:v>
                </c:pt>
                <c:pt idx="13597">
                  <c:v>0.06</c:v>
                </c:pt>
                <c:pt idx="13598">
                  <c:v>0.03</c:v>
                </c:pt>
                <c:pt idx="13599">
                  <c:v>0.06</c:v>
                </c:pt>
                <c:pt idx="13600">
                  <c:v>0.03</c:v>
                </c:pt>
                <c:pt idx="13601">
                  <c:v>0.06</c:v>
                </c:pt>
                <c:pt idx="13602">
                  <c:v>0.03</c:v>
                </c:pt>
                <c:pt idx="13603">
                  <c:v>0.06</c:v>
                </c:pt>
                <c:pt idx="13604">
                  <c:v>0</c:v>
                </c:pt>
                <c:pt idx="13605">
                  <c:v>0.06</c:v>
                </c:pt>
                <c:pt idx="13606">
                  <c:v>0</c:v>
                </c:pt>
                <c:pt idx="13607">
                  <c:v>0.06</c:v>
                </c:pt>
                <c:pt idx="13608">
                  <c:v>0.03</c:v>
                </c:pt>
                <c:pt idx="13609">
                  <c:v>0.06</c:v>
                </c:pt>
                <c:pt idx="13610">
                  <c:v>0.03</c:v>
                </c:pt>
                <c:pt idx="13611">
                  <c:v>0.06</c:v>
                </c:pt>
                <c:pt idx="13612">
                  <c:v>0</c:v>
                </c:pt>
                <c:pt idx="13613">
                  <c:v>0.09</c:v>
                </c:pt>
                <c:pt idx="13614">
                  <c:v>0.03</c:v>
                </c:pt>
                <c:pt idx="13615">
                  <c:v>0.06</c:v>
                </c:pt>
                <c:pt idx="13616">
                  <c:v>0</c:v>
                </c:pt>
                <c:pt idx="13617">
                  <c:v>0.06</c:v>
                </c:pt>
                <c:pt idx="13618">
                  <c:v>0</c:v>
                </c:pt>
                <c:pt idx="13619">
                  <c:v>0.06</c:v>
                </c:pt>
                <c:pt idx="13620">
                  <c:v>0</c:v>
                </c:pt>
                <c:pt idx="13621">
                  <c:v>0.06</c:v>
                </c:pt>
                <c:pt idx="13622">
                  <c:v>0</c:v>
                </c:pt>
                <c:pt idx="13623">
                  <c:v>0.06</c:v>
                </c:pt>
                <c:pt idx="13624">
                  <c:v>0</c:v>
                </c:pt>
                <c:pt idx="13625">
                  <c:v>0.06</c:v>
                </c:pt>
                <c:pt idx="13626">
                  <c:v>0.03</c:v>
                </c:pt>
                <c:pt idx="13627">
                  <c:v>0.06</c:v>
                </c:pt>
                <c:pt idx="13628">
                  <c:v>0.03</c:v>
                </c:pt>
                <c:pt idx="13629">
                  <c:v>0.06</c:v>
                </c:pt>
                <c:pt idx="13630">
                  <c:v>0</c:v>
                </c:pt>
                <c:pt idx="13631">
                  <c:v>0.06</c:v>
                </c:pt>
                <c:pt idx="13632">
                  <c:v>0.03</c:v>
                </c:pt>
                <c:pt idx="13633">
                  <c:v>0.06</c:v>
                </c:pt>
                <c:pt idx="13634">
                  <c:v>0.03</c:v>
                </c:pt>
                <c:pt idx="13635">
                  <c:v>0.06</c:v>
                </c:pt>
                <c:pt idx="13636">
                  <c:v>0.03</c:v>
                </c:pt>
                <c:pt idx="13637">
                  <c:v>0.06</c:v>
                </c:pt>
                <c:pt idx="13638">
                  <c:v>0</c:v>
                </c:pt>
                <c:pt idx="13639">
                  <c:v>0.06</c:v>
                </c:pt>
                <c:pt idx="13640">
                  <c:v>0</c:v>
                </c:pt>
                <c:pt idx="13641">
                  <c:v>0.06</c:v>
                </c:pt>
                <c:pt idx="13642">
                  <c:v>0</c:v>
                </c:pt>
                <c:pt idx="13643">
                  <c:v>0.06</c:v>
                </c:pt>
                <c:pt idx="13644">
                  <c:v>0</c:v>
                </c:pt>
                <c:pt idx="13645">
                  <c:v>0.06</c:v>
                </c:pt>
                <c:pt idx="13646">
                  <c:v>0.03</c:v>
                </c:pt>
                <c:pt idx="13647">
                  <c:v>0.06</c:v>
                </c:pt>
                <c:pt idx="13648">
                  <c:v>0.03</c:v>
                </c:pt>
                <c:pt idx="13649">
                  <c:v>0.06</c:v>
                </c:pt>
                <c:pt idx="13650">
                  <c:v>0</c:v>
                </c:pt>
                <c:pt idx="13651">
                  <c:v>0.06</c:v>
                </c:pt>
                <c:pt idx="13652">
                  <c:v>0</c:v>
                </c:pt>
                <c:pt idx="13653">
                  <c:v>0.06</c:v>
                </c:pt>
                <c:pt idx="13654">
                  <c:v>0.03</c:v>
                </c:pt>
                <c:pt idx="13655">
                  <c:v>0.06</c:v>
                </c:pt>
                <c:pt idx="13656">
                  <c:v>0.03</c:v>
                </c:pt>
                <c:pt idx="13657">
                  <c:v>0.06</c:v>
                </c:pt>
                <c:pt idx="13658">
                  <c:v>0</c:v>
                </c:pt>
                <c:pt idx="13659">
                  <c:v>0.06</c:v>
                </c:pt>
                <c:pt idx="13660">
                  <c:v>0</c:v>
                </c:pt>
                <c:pt idx="13661">
                  <c:v>0.06</c:v>
                </c:pt>
                <c:pt idx="13662">
                  <c:v>0.03</c:v>
                </c:pt>
                <c:pt idx="13663">
                  <c:v>0.06</c:v>
                </c:pt>
                <c:pt idx="13664">
                  <c:v>0.03</c:v>
                </c:pt>
                <c:pt idx="13665">
                  <c:v>0.06</c:v>
                </c:pt>
                <c:pt idx="13666">
                  <c:v>0.03</c:v>
                </c:pt>
                <c:pt idx="13667">
                  <c:v>0.06</c:v>
                </c:pt>
                <c:pt idx="13668">
                  <c:v>0.03</c:v>
                </c:pt>
                <c:pt idx="13669">
                  <c:v>0.06</c:v>
                </c:pt>
                <c:pt idx="13670">
                  <c:v>0.03</c:v>
                </c:pt>
                <c:pt idx="13671">
                  <c:v>0.06</c:v>
                </c:pt>
                <c:pt idx="13672">
                  <c:v>0</c:v>
                </c:pt>
                <c:pt idx="13673">
                  <c:v>0.06</c:v>
                </c:pt>
                <c:pt idx="13674">
                  <c:v>0.03</c:v>
                </c:pt>
                <c:pt idx="13675">
                  <c:v>0.06</c:v>
                </c:pt>
                <c:pt idx="13676">
                  <c:v>0.03</c:v>
                </c:pt>
                <c:pt idx="13677">
                  <c:v>0.06</c:v>
                </c:pt>
                <c:pt idx="13678">
                  <c:v>0.03</c:v>
                </c:pt>
                <c:pt idx="13679">
                  <c:v>0.06</c:v>
                </c:pt>
                <c:pt idx="13680">
                  <c:v>0</c:v>
                </c:pt>
                <c:pt idx="13681">
                  <c:v>0.06</c:v>
                </c:pt>
                <c:pt idx="13682">
                  <c:v>0.03</c:v>
                </c:pt>
                <c:pt idx="13683">
                  <c:v>0.06</c:v>
                </c:pt>
                <c:pt idx="13684">
                  <c:v>0</c:v>
                </c:pt>
                <c:pt idx="13685">
                  <c:v>0.06</c:v>
                </c:pt>
                <c:pt idx="13686">
                  <c:v>0</c:v>
                </c:pt>
                <c:pt idx="13687">
                  <c:v>0.06</c:v>
                </c:pt>
                <c:pt idx="13688">
                  <c:v>0</c:v>
                </c:pt>
                <c:pt idx="13689">
                  <c:v>0.06</c:v>
                </c:pt>
                <c:pt idx="13690">
                  <c:v>0.03</c:v>
                </c:pt>
                <c:pt idx="13691">
                  <c:v>0.06</c:v>
                </c:pt>
                <c:pt idx="13692">
                  <c:v>0.03</c:v>
                </c:pt>
                <c:pt idx="13693">
                  <c:v>0.06</c:v>
                </c:pt>
                <c:pt idx="13694">
                  <c:v>0</c:v>
                </c:pt>
                <c:pt idx="13695">
                  <c:v>0.06</c:v>
                </c:pt>
                <c:pt idx="13696">
                  <c:v>0.03</c:v>
                </c:pt>
                <c:pt idx="13697">
                  <c:v>0.06</c:v>
                </c:pt>
                <c:pt idx="13698">
                  <c:v>0</c:v>
                </c:pt>
                <c:pt idx="13699">
                  <c:v>0.06</c:v>
                </c:pt>
                <c:pt idx="13700">
                  <c:v>0.03</c:v>
                </c:pt>
                <c:pt idx="13701">
                  <c:v>0.06</c:v>
                </c:pt>
                <c:pt idx="13702">
                  <c:v>0</c:v>
                </c:pt>
                <c:pt idx="13703">
                  <c:v>0.06</c:v>
                </c:pt>
                <c:pt idx="13704">
                  <c:v>0.03</c:v>
                </c:pt>
                <c:pt idx="13705">
                  <c:v>0.06</c:v>
                </c:pt>
                <c:pt idx="13706">
                  <c:v>0</c:v>
                </c:pt>
                <c:pt idx="13707">
                  <c:v>0.06</c:v>
                </c:pt>
                <c:pt idx="13708">
                  <c:v>0</c:v>
                </c:pt>
                <c:pt idx="13709">
                  <c:v>0.06</c:v>
                </c:pt>
                <c:pt idx="13710">
                  <c:v>0</c:v>
                </c:pt>
                <c:pt idx="13711">
                  <c:v>0.06</c:v>
                </c:pt>
                <c:pt idx="13712">
                  <c:v>0.03</c:v>
                </c:pt>
                <c:pt idx="13713">
                  <c:v>0.06</c:v>
                </c:pt>
                <c:pt idx="13714">
                  <c:v>0</c:v>
                </c:pt>
                <c:pt idx="13715">
                  <c:v>0.06</c:v>
                </c:pt>
                <c:pt idx="13716">
                  <c:v>0.03</c:v>
                </c:pt>
                <c:pt idx="13717">
                  <c:v>0.06</c:v>
                </c:pt>
                <c:pt idx="13718">
                  <c:v>0</c:v>
                </c:pt>
                <c:pt idx="13719">
                  <c:v>0.06</c:v>
                </c:pt>
                <c:pt idx="13720">
                  <c:v>0.03</c:v>
                </c:pt>
                <c:pt idx="13721">
                  <c:v>0.06</c:v>
                </c:pt>
                <c:pt idx="13722">
                  <c:v>0.03</c:v>
                </c:pt>
                <c:pt idx="13723">
                  <c:v>0.06</c:v>
                </c:pt>
                <c:pt idx="13724">
                  <c:v>0</c:v>
                </c:pt>
                <c:pt idx="13725">
                  <c:v>0.06</c:v>
                </c:pt>
                <c:pt idx="13726">
                  <c:v>0.03</c:v>
                </c:pt>
                <c:pt idx="13727">
                  <c:v>0.06</c:v>
                </c:pt>
                <c:pt idx="13728">
                  <c:v>0.03</c:v>
                </c:pt>
                <c:pt idx="13729">
                  <c:v>0.06</c:v>
                </c:pt>
                <c:pt idx="13730">
                  <c:v>0.03</c:v>
                </c:pt>
                <c:pt idx="13731">
                  <c:v>0.06</c:v>
                </c:pt>
                <c:pt idx="13732">
                  <c:v>0</c:v>
                </c:pt>
                <c:pt idx="13733">
                  <c:v>0.09</c:v>
                </c:pt>
                <c:pt idx="13734">
                  <c:v>0.03</c:v>
                </c:pt>
                <c:pt idx="13735">
                  <c:v>0.06</c:v>
                </c:pt>
                <c:pt idx="13736">
                  <c:v>0</c:v>
                </c:pt>
                <c:pt idx="13737">
                  <c:v>0.06</c:v>
                </c:pt>
                <c:pt idx="13738">
                  <c:v>0</c:v>
                </c:pt>
                <c:pt idx="13739">
                  <c:v>0.06</c:v>
                </c:pt>
                <c:pt idx="13740">
                  <c:v>0.03</c:v>
                </c:pt>
                <c:pt idx="13741">
                  <c:v>0.06</c:v>
                </c:pt>
                <c:pt idx="13742">
                  <c:v>0</c:v>
                </c:pt>
                <c:pt idx="13743">
                  <c:v>0.06</c:v>
                </c:pt>
                <c:pt idx="13744">
                  <c:v>0.03</c:v>
                </c:pt>
                <c:pt idx="13745">
                  <c:v>0.06</c:v>
                </c:pt>
                <c:pt idx="13746">
                  <c:v>0</c:v>
                </c:pt>
                <c:pt idx="13747">
                  <c:v>0.06</c:v>
                </c:pt>
                <c:pt idx="13748">
                  <c:v>0.03</c:v>
                </c:pt>
                <c:pt idx="13749">
                  <c:v>0.06</c:v>
                </c:pt>
                <c:pt idx="13750">
                  <c:v>0.03</c:v>
                </c:pt>
                <c:pt idx="13751">
                  <c:v>0.06</c:v>
                </c:pt>
                <c:pt idx="13752">
                  <c:v>0</c:v>
                </c:pt>
                <c:pt idx="13753">
                  <c:v>0.06</c:v>
                </c:pt>
                <c:pt idx="13754">
                  <c:v>0.03</c:v>
                </c:pt>
                <c:pt idx="13755">
                  <c:v>0.06</c:v>
                </c:pt>
                <c:pt idx="13756">
                  <c:v>0</c:v>
                </c:pt>
                <c:pt idx="13757">
                  <c:v>0.06</c:v>
                </c:pt>
                <c:pt idx="13758">
                  <c:v>0</c:v>
                </c:pt>
                <c:pt idx="13759">
                  <c:v>0.06</c:v>
                </c:pt>
                <c:pt idx="13760">
                  <c:v>0</c:v>
                </c:pt>
                <c:pt idx="13761">
                  <c:v>0.06</c:v>
                </c:pt>
                <c:pt idx="13762">
                  <c:v>0</c:v>
                </c:pt>
                <c:pt idx="13763">
                  <c:v>0.06</c:v>
                </c:pt>
                <c:pt idx="13764">
                  <c:v>0.03</c:v>
                </c:pt>
                <c:pt idx="13765">
                  <c:v>0.06</c:v>
                </c:pt>
                <c:pt idx="13766">
                  <c:v>0</c:v>
                </c:pt>
                <c:pt idx="13767">
                  <c:v>0.06</c:v>
                </c:pt>
                <c:pt idx="13768">
                  <c:v>0.03</c:v>
                </c:pt>
                <c:pt idx="13769">
                  <c:v>0.06</c:v>
                </c:pt>
                <c:pt idx="13770">
                  <c:v>0</c:v>
                </c:pt>
                <c:pt idx="13771">
                  <c:v>0.06</c:v>
                </c:pt>
                <c:pt idx="13772">
                  <c:v>0</c:v>
                </c:pt>
                <c:pt idx="13773">
                  <c:v>0.06</c:v>
                </c:pt>
                <c:pt idx="13774">
                  <c:v>0</c:v>
                </c:pt>
                <c:pt idx="13775">
                  <c:v>0.06</c:v>
                </c:pt>
                <c:pt idx="13776">
                  <c:v>0.03</c:v>
                </c:pt>
                <c:pt idx="13777">
                  <c:v>0.06</c:v>
                </c:pt>
                <c:pt idx="13778">
                  <c:v>0</c:v>
                </c:pt>
                <c:pt idx="13779">
                  <c:v>0.06</c:v>
                </c:pt>
                <c:pt idx="13780">
                  <c:v>0</c:v>
                </c:pt>
                <c:pt idx="13781">
                  <c:v>0.06</c:v>
                </c:pt>
                <c:pt idx="13782">
                  <c:v>0</c:v>
                </c:pt>
                <c:pt idx="13783">
                  <c:v>0.06</c:v>
                </c:pt>
                <c:pt idx="13784">
                  <c:v>0</c:v>
                </c:pt>
                <c:pt idx="13785">
                  <c:v>0.06</c:v>
                </c:pt>
                <c:pt idx="13786">
                  <c:v>0</c:v>
                </c:pt>
                <c:pt idx="13787">
                  <c:v>0.06</c:v>
                </c:pt>
                <c:pt idx="13788">
                  <c:v>0.03</c:v>
                </c:pt>
                <c:pt idx="13789">
                  <c:v>0.06</c:v>
                </c:pt>
                <c:pt idx="13790">
                  <c:v>0.03</c:v>
                </c:pt>
                <c:pt idx="13791">
                  <c:v>0.06</c:v>
                </c:pt>
                <c:pt idx="13792">
                  <c:v>0.03</c:v>
                </c:pt>
                <c:pt idx="13793">
                  <c:v>0.06</c:v>
                </c:pt>
                <c:pt idx="13794">
                  <c:v>0</c:v>
                </c:pt>
                <c:pt idx="13795">
                  <c:v>0.06</c:v>
                </c:pt>
                <c:pt idx="13796">
                  <c:v>0</c:v>
                </c:pt>
                <c:pt idx="13797">
                  <c:v>0.06</c:v>
                </c:pt>
                <c:pt idx="13798">
                  <c:v>0</c:v>
                </c:pt>
                <c:pt idx="13799">
                  <c:v>0.06</c:v>
                </c:pt>
                <c:pt idx="13800">
                  <c:v>0.03</c:v>
                </c:pt>
                <c:pt idx="13801">
                  <c:v>0.06</c:v>
                </c:pt>
                <c:pt idx="13802">
                  <c:v>0.03</c:v>
                </c:pt>
                <c:pt idx="13803">
                  <c:v>0.06</c:v>
                </c:pt>
                <c:pt idx="13804">
                  <c:v>0.03</c:v>
                </c:pt>
                <c:pt idx="13805">
                  <c:v>0.06</c:v>
                </c:pt>
                <c:pt idx="13806">
                  <c:v>0</c:v>
                </c:pt>
                <c:pt idx="13807">
                  <c:v>0.06</c:v>
                </c:pt>
                <c:pt idx="13808">
                  <c:v>0.03</c:v>
                </c:pt>
                <c:pt idx="13809">
                  <c:v>0.06</c:v>
                </c:pt>
                <c:pt idx="13810">
                  <c:v>0.03</c:v>
                </c:pt>
                <c:pt idx="13811">
                  <c:v>0.06</c:v>
                </c:pt>
                <c:pt idx="13812">
                  <c:v>0.03</c:v>
                </c:pt>
                <c:pt idx="13813">
                  <c:v>0.06</c:v>
                </c:pt>
                <c:pt idx="13814">
                  <c:v>0</c:v>
                </c:pt>
                <c:pt idx="13815">
                  <c:v>0.06</c:v>
                </c:pt>
                <c:pt idx="13816">
                  <c:v>0.03</c:v>
                </c:pt>
                <c:pt idx="13817">
                  <c:v>0.06</c:v>
                </c:pt>
                <c:pt idx="13818">
                  <c:v>0</c:v>
                </c:pt>
                <c:pt idx="13819">
                  <c:v>0.06</c:v>
                </c:pt>
                <c:pt idx="13820">
                  <c:v>0.03</c:v>
                </c:pt>
                <c:pt idx="13821">
                  <c:v>0.06</c:v>
                </c:pt>
                <c:pt idx="13822">
                  <c:v>0.03</c:v>
                </c:pt>
                <c:pt idx="13823">
                  <c:v>0.06</c:v>
                </c:pt>
                <c:pt idx="13824">
                  <c:v>0</c:v>
                </c:pt>
                <c:pt idx="13825">
                  <c:v>0.06</c:v>
                </c:pt>
                <c:pt idx="13826">
                  <c:v>0.03</c:v>
                </c:pt>
                <c:pt idx="13827">
                  <c:v>0.06</c:v>
                </c:pt>
                <c:pt idx="13828">
                  <c:v>0</c:v>
                </c:pt>
                <c:pt idx="13829">
                  <c:v>0.06</c:v>
                </c:pt>
                <c:pt idx="13830">
                  <c:v>0</c:v>
                </c:pt>
                <c:pt idx="13831">
                  <c:v>0.06</c:v>
                </c:pt>
                <c:pt idx="13832">
                  <c:v>0</c:v>
                </c:pt>
                <c:pt idx="13833">
                  <c:v>0.06</c:v>
                </c:pt>
                <c:pt idx="13834">
                  <c:v>0.03</c:v>
                </c:pt>
                <c:pt idx="13835">
                  <c:v>0.06</c:v>
                </c:pt>
                <c:pt idx="13836">
                  <c:v>0</c:v>
                </c:pt>
                <c:pt idx="13837">
                  <c:v>0.06</c:v>
                </c:pt>
                <c:pt idx="13838">
                  <c:v>0.03</c:v>
                </c:pt>
                <c:pt idx="13839">
                  <c:v>0.06</c:v>
                </c:pt>
                <c:pt idx="13840">
                  <c:v>0.03</c:v>
                </c:pt>
                <c:pt idx="13841">
                  <c:v>0.06</c:v>
                </c:pt>
                <c:pt idx="13842">
                  <c:v>0</c:v>
                </c:pt>
                <c:pt idx="13843">
                  <c:v>0.06</c:v>
                </c:pt>
                <c:pt idx="13844">
                  <c:v>0</c:v>
                </c:pt>
                <c:pt idx="13845">
                  <c:v>0.06</c:v>
                </c:pt>
                <c:pt idx="13846">
                  <c:v>0</c:v>
                </c:pt>
                <c:pt idx="13847">
                  <c:v>0.06</c:v>
                </c:pt>
                <c:pt idx="13848">
                  <c:v>0.03</c:v>
                </c:pt>
                <c:pt idx="13849">
                  <c:v>0.06</c:v>
                </c:pt>
                <c:pt idx="13850">
                  <c:v>0.03</c:v>
                </c:pt>
                <c:pt idx="13851">
                  <c:v>0.06</c:v>
                </c:pt>
                <c:pt idx="13852">
                  <c:v>0.03</c:v>
                </c:pt>
                <c:pt idx="13853">
                  <c:v>0.09</c:v>
                </c:pt>
                <c:pt idx="13854">
                  <c:v>0.03</c:v>
                </c:pt>
                <c:pt idx="13855">
                  <c:v>0.06</c:v>
                </c:pt>
                <c:pt idx="13856">
                  <c:v>0</c:v>
                </c:pt>
                <c:pt idx="13857">
                  <c:v>0.06</c:v>
                </c:pt>
                <c:pt idx="13858">
                  <c:v>0.03</c:v>
                </c:pt>
                <c:pt idx="13859">
                  <c:v>0.06</c:v>
                </c:pt>
                <c:pt idx="13860">
                  <c:v>0</c:v>
                </c:pt>
                <c:pt idx="13861">
                  <c:v>0.06</c:v>
                </c:pt>
                <c:pt idx="13862">
                  <c:v>0.03</c:v>
                </c:pt>
                <c:pt idx="13863">
                  <c:v>0.06</c:v>
                </c:pt>
                <c:pt idx="13864">
                  <c:v>0.03</c:v>
                </c:pt>
                <c:pt idx="13865">
                  <c:v>0.06</c:v>
                </c:pt>
                <c:pt idx="13866">
                  <c:v>0</c:v>
                </c:pt>
                <c:pt idx="13867">
                  <c:v>0.06</c:v>
                </c:pt>
                <c:pt idx="13868">
                  <c:v>0.03</c:v>
                </c:pt>
                <c:pt idx="13869">
                  <c:v>0.06</c:v>
                </c:pt>
                <c:pt idx="13870">
                  <c:v>0</c:v>
                </c:pt>
                <c:pt idx="13871">
                  <c:v>0.06</c:v>
                </c:pt>
                <c:pt idx="13872">
                  <c:v>0</c:v>
                </c:pt>
                <c:pt idx="13873">
                  <c:v>0.06</c:v>
                </c:pt>
                <c:pt idx="13874">
                  <c:v>0</c:v>
                </c:pt>
                <c:pt idx="13875">
                  <c:v>0.06</c:v>
                </c:pt>
                <c:pt idx="13876">
                  <c:v>0.03</c:v>
                </c:pt>
                <c:pt idx="13877">
                  <c:v>0.06</c:v>
                </c:pt>
                <c:pt idx="13878">
                  <c:v>0.03</c:v>
                </c:pt>
                <c:pt idx="13879">
                  <c:v>0.06</c:v>
                </c:pt>
                <c:pt idx="13880">
                  <c:v>0.03</c:v>
                </c:pt>
                <c:pt idx="13881">
                  <c:v>0.06</c:v>
                </c:pt>
                <c:pt idx="13882">
                  <c:v>0</c:v>
                </c:pt>
                <c:pt idx="13883">
                  <c:v>0.06</c:v>
                </c:pt>
                <c:pt idx="13884">
                  <c:v>0</c:v>
                </c:pt>
                <c:pt idx="13885">
                  <c:v>0.06</c:v>
                </c:pt>
                <c:pt idx="13886">
                  <c:v>0</c:v>
                </c:pt>
                <c:pt idx="13887">
                  <c:v>0.06</c:v>
                </c:pt>
                <c:pt idx="13888">
                  <c:v>0</c:v>
                </c:pt>
                <c:pt idx="13889">
                  <c:v>0.06</c:v>
                </c:pt>
                <c:pt idx="13890">
                  <c:v>0.03</c:v>
                </c:pt>
                <c:pt idx="13891">
                  <c:v>0.06</c:v>
                </c:pt>
                <c:pt idx="13892">
                  <c:v>0.03</c:v>
                </c:pt>
                <c:pt idx="13893">
                  <c:v>0.06</c:v>
                </c:pt>
                <c:pt idx="13894">
                  <c:v>0.03</c:v>
                </c:pt>
                <c:pt idx="13895">
                  <c:v>0.06</c:v>
                </c:pt>
                <c:pt idx="13896">
                  <c:v>0.03</c:v>
                </c:pt>
                <c:pt idx="13897">
                  <c:v>0.06</c:v>
                </c:pt>
                <c:pt idx="13898">
                  <c:v>0</c:v>
                </c:pt>
                <c:pt idx="13899">
                  <c:v>0.06</c:v>
                </c:pt>
                <c:pt idx="13900">
                  <c:v>0.03</c:v>
                </c:pt>
                <c:pt idx="13901">
                  <c:v>0.06</c:v>
                </c:pt>
                <c:pt idx="13902">
                  <c:v>0</c:v>
                </c:pt>
                <c:pt idx="13903">
                  <c:v>0.06</c:v>
                </c:pt>
                <c:pt idx="13904">
                  <c:v>0</c:v>
                </c:pt>
                <c:pt idx="13905">
                  <c:v>0.06</c:v>
                </c:pt>
                <c:pt idx="13906">
                  <c:v>0</c:v>
                </c:pt>
                <c:pt idx="13907">
                  <c:v>0.06</c:v>
                </c:pt>
                <c:pt idx="13908">
                  <c:v>0</c:v>
                </c:pt>
                <c:pt idx="13909">
                  <c:v>0.06</c:v>
                </c:pt>
                <c:pt idx="13910">
                  <c:v>0</c:v>
                </c:pt>
                <c:pt idx="13911">
                  <c:v>0.06</c:v>
                </c:pt>
                <c:pt idx="13912">
                  <c:v>0</c:v>
                </c:pt>
                <c:pt idx="13913">
                  <c:v>0.06</c:v>
                </c:pt>
                <c:pt idx="13914">
                  <c:v>0.03</c:v>
                </c:pt>
                <c:pt idx="13915">
                  <c:v>0.06</c:v>
                </c:pt>
                <c:pt idx="13916">
                  <c:v>0.03</c:v>
                </c:pt>
                <c:pt idx="13917">
                  <c:v>0.06</c:v>
                </c:pt>
                <c:pt idx="13918">
                  <c:v>0</c:v>
                </c:pt>
                <c:pt idx="13919">
                  <c:v>0.06</c:v>
                </c:pt>
                <c:pt idx="13920">
                  <c:v>0.03</c:v>
                </c:pt>
                <c:pt idx="13921">
                  <c:v>0.06</c:v>
                </c:pt>
                <c:pt idx="13922">
                  <c:v>0.03</c:v>
                </c:pt>
                <c:pt idx="13923">
                  <c:v>0.06</c:v>
                </c:pt>
                <c:pt idx="13924">
                  <c:v>0</c:v>
                </c:pt>
                <c:pt idx="13925">
                  <c:v>0.06</c:v>
                </c:pt>
                <c:pt idx="13926">
                  <c:v>0.03</c:v>
                </c:pt>
                <c:pt idx="13927">
                  <c:v>0.06</c:v>
                </c:pt>
                <c:pt idx="13928">
                  <c:v>0.03</c:v>
                </c:pt>
                <c:pt idx="13929">
                  <c:v>0.06</c:v>
                </c:pt>
                <c:pt idx="13930">
                  <c:v>0</c:v>
                </c:pt>
                <c:pt idx="13931">
                  <c:v>0.06</c:v>
                </c:pt>
                <c:pt idx="13932">
                  <c:v>0.03</c:v>
                </c:pt>
                <c:pt idx="13933">
                  <c:v>0.06</c:v>
                </c:pt>
                <c:pt idx="13934">
                  <c:v>0</c:v>
                </c:pt>
                <c:pt idx="13935">
                  <c:v>0.06</c:v>
                </c:pt>
                <c:pt idx="13936">
                  <c:v>0.03</c:v>
                </c:pt>
                <c:pt idx="13937">
                  <c:v>0.06</c:v>
                </c:pt>
                <c:pt idx="13938">
                  <c:v>0.03</c:v>
                </c:pt>
                <c:pt idx="13939">
                  <c:v>0.06</c:v>
                </c:pt>
                <c:pt idx="13940">
                  <c:v>0</c:v>
                </c:pt>
                <c:pt idx="13941">
                  <c:v>0.06</c:v>
                </c:pt>
                <c:pt idx="13942">
                  <c:v>0.03</c:v>
                </c:pt>
                <c:pt idx="13943">
                  <c:v>0.06</c:v>
                </c:pt>
                <c:pt idx="13944">
                  <c:v>0</c:v>
                </c:pt>
                <c:pt idx="13945">
                  <c:v>0.06</c:v>
                </c:pt>
                <c:pt idx="13946">
                  <c:v>0.03</c:v>
                </c:pt>
                <c:pt idx="13947">
                  <c:v>0.06</c:v>
                </c:pt>
                <c:pt idx="13948">
                  <c:v>0.03</c:v>
                </c:pt>
                <c:pt idx="13949">
                  <c:v>0.06</c:v>
                </c:pt>
                <c:pt idx="13950">
                  <c:v>0.03</c:v>
                </c:pt>
                <c:pt idx="13951">
                  <c:v>0.06</c:v>
                </c:pt>
                <c:pt idx="13952">
                  <c:v>0</c:v>
                </c:pt>
                <c:pt idx="13953">
                  <c:v>0.06</c:v>
                </c:pt>
                <c:pt idx="13954">
                  <c:v>0.03</c:v>
                </c:pt>
                <c:pt idx="13955">
                  <c:v>0.06</c:v>
                </c:pt>
                <c:pt idx="13956">
                  <c:v>0.03</c:v>
                </c:pt>
                <c:pt idx="13957">
                  <c:v>0.06</c:v>
                </c:pt>
                <c:pt idx="13958">
                  <c:v>0</c:v>
                </c:pt>
                <c:pt idx="13959">
                  <c:v>0.06</c:v>
                </c:pt>
                <c:pt idx="13960">
                  <c:v>0.03</c:v>
                </c:pt>
                <c:pt idx="13961">
                  <c:v>0.06</c:v>
                </c:pt>
                <c:pt idx="13962">
                  <c:v>0</c:v>
                </c:pt>
                <c:pt idx="13963">
                  <c:v>0.06</c:v>
                </c:pt>
                <c:pt idx="13964">
                  <c:v>0</c:v>
                </c:pt>
                <c:pt idx="13965">
                  <c:v>0.06</c:v>
                </c:pt>
                <c:pt idx="13966">
                  <c:v>0.03</c:v>
                </c:pt>
                <c:pt idx="13967">
                  <c:v>0.06</c:v>
                </c:pt>
                <c:pt idx="13968">
                  <c:v>0.03</c:v>
                </c:pt>
                <c:pt idx="13969">
                  <c:v>0.06</c:v>
                </c:pt>
                <c:pt idx="13970">
                  <c:v>0</c:v>
                </c:pt>
                <c:pt idx="13971">
                  <c:v>0.06</c:v>
                </c:pt>
                <c:pt idx="13972">
                  <c:v>0.03</c:v>
                </c:pt>
                <c:pt idx="13973">
                  <c:v>0.09</c:v>
                </c:pt>
                <c:pt idx="13974">
                  <c:v>0</c:v>
                </c:pt>
                <c:pt idx="13975">
                  <c:v>0.06</c:v>
                </c:pt>
                <c:pt idx="13976">
                  <c:v>0</c:v>
                </c:pt>
                <c:pt idx="13977">
                  <c:v>0.06</c:v>
                </c:pt>
                <c:pt idx="13978">
                  <c:v>0.03</c:v>
                </c:pt>
                <c:pt idx="13979">
                  <c:v>0.06</c:v>
                </c:pt>
                <c:pt idx="13980">
                  <c:v>0</c:v>
                </c:pt>
                <c:pt idx="13981">
                  <c:v>0.06</c:v>
                </c:pt>
                <c:pt idx="13982">
                  <c:v>0</c:v>
                </c:pt>
                <c:pt idx="13983">
                  <c:v>0.06</c:v>
                </c:pt>
                <c:pt idx="13984">
                  <c:v>0</c:v>
                </c:pt>
                <c:pt idx="13985">
                  <c:v>0.06</c:v>
                </c:pt>
                <c:pt idx="13986">
                  <c:v>0.03</c:v>
                </c:pt>
                <c:pt idx="13987">
                  <c:v>0.06</c:v>
                </c:pt>
                <c:pt idx="13988">
                  <c:v>0.03</c:v>
                </c:pt>
                <c:pt idx="13989">
                  <c:v>0.06</c:v>
                </c:pt>
                <c:pt idx="13990">
                  <c:v>0.03</c:v>
                </c:pt>
                <c:pt idx="13991">
                  <c:v>0.06</c:v>
                </c:pt>
                <c:pt idx="13992">
                  <c:v>0.03</c:v>
                </c:pt>
                <c:pt idx="13993">
                  <c:v>0.06</c:v>
                </c:pt>
                <c:pt idx="13994">
                  <c:v>0</c:v>
                </c:pt>
                <c:pt idx="13995">
                  <c:v>0.06</c:v>
                </c:pt>
                <c:pt idx="13996">
                  <c:v>0.03</c:v>
                </c:pt>
                <c:pt idx="13997">
                  <c:v>0.06</c:v>
                </c:pt>
                <c:pt idx="13998">
                  <c:v>0</c:v>
                </c:pt>
                <c:pt idx="13999">
                  <c:v>0.06</c:v>
                </c:pt>
                <c:pt idx="14000">
                  <c:v>0.03</c:v>
                </c:pt>
                <c:pt idx="14001">
                  <c:v>0.06</c:v>
                </c:pt>
                <c:pt idx="14002">
                  <c:v>0</c:v>
                </c:pt>
                <c:pt idx="14003">
                  <c:v>0.06</c:v>
                </c:pt>
                <c:pt idx="14004">
                  <c:v>0.03</c:v>
                </c:pt>
                <c:pt idx="14005">
                  <c:v>0.06</c:v>
                </c:pt>
                <c:pt idx="14006">
                  <c:v>0</c:v>
                </c:pt>
                <c:pt idx="14007">
                  <c:v>0.06</c:v>
                </c:pt>
                <c:pt idx="14008">
                  <c:v>0.03</c:v>
                </c:pt>
                <c:pt idx="14009">
                  <c:v>0.06</c:v>
                </c:pt>
                <c:pt idx="14010">
                  <c:v>0</c:v>
                </c:pt>
                <c:pt idx="14011">
                  <c:v>0.06</c:v>
                </c:pt>
                <c:pt idx="14012">
                  <c:v>0</c:v>
                </c:pt>
                <c:pt idx="14013">
                  <c:v>0.06</c:v>
                </c:pt>
                <c:pt idx="14014">
                  <c:v>0.03</c:v>
                </c:pt>
                <c:pt idx="14015">
                  <c:v>0.06</c:v>
                </c:pt>
                <c:pt idx="14016">
                  <c:v>0.03</c:v>
                </c:pt>
                <c:pt idx="14017">
                  <c:v>0.06</c:v>
                </c:pt>
                <c:pt idx="14018">
                  <c:v>0.03</c:v>
                </c:pt>
                <c:pt idx="14019">
                  <c:v>0.06</c:v>
                </c:pt>
                <c:pt idx="14020">
                  <c:v>0.03</c:v>
                </c:pt>
                <c:pt idx="14021">
                  <c:v>0.06</c:v>
                </c:pt>
                <c:pt idx="14022">
                  <c:v>0.03</c:v>
                </c:pt>
                <c:pt idx="14023">
                  <c:v>0.06</c:v>
                </c:pt>
                <c:pt idx="14024">
                  <c:v>0</c:v>
                </c:pt>
                <c:pt idx="14025">
                  <c:v>0.06</c:v>
                </c:pt>
                <c:pt idx="14026">
                  <c:v>0.03</c:v>
                </c:pt>
                <c:pt idx="14027">
                  <c:v>0.06</c:v>
                </c:pt>
                <c:pt idx="14028">
                  <c:v>0.03</c:v>
                </c:pt>
                <c:pt idx="14029">
                  <c:v>0.06</c:v>
                </c:pt>
                <c:pt idx="14030">
                  <c:v>0</c:v>
                </c:pt>
                <c:pt idx="14031">
                  <c:v>0.06</c:v>
                </c:pt>
                <c:pt idx="14032">
                  <c:v>0</c:v>
                </c:pt>
                <c:pt idx="14033">
                  <c:v>0.06</c:v>
                </c:pt>
                <c:pt idx="14034">
                  <c:v>0</c:v>
                </c:pt>
                <c:pt idx="14035">
                  <c:v>0.06</c:v>
                </c:pt>
                <c:pt idx="14036">
                  <c:v>0.03</c:v>
                </c:pt>
                <c:pt idx="14037">
                  <c:v>0.06</c:v>
                </c:pt>
                <c:pt idx="14038">
                  <c:v>0.03</c:v>
                </c:pt>
                <c:pt idx="14039">
                  <c:v>0.06</c:v>
                </c:pt>
                <c:pt idx="14040">
                  <c:v>0</c:v>
                </c:pt>
                <c:pt idx="14041">
                  <c:v>0.06</c:v>
                </c:pt>
                <c:pt idx="14042">
                  <c:v>0.03</c:v>
                </c:pt>
                <c:pt idx="14043">
                  <c:v>0.06</c:v>
                </c:pt>
                <c:pt idx="14044">
                  <c:v>0</c:v>
                </c:pt>
                <c:pt idx="14045">
                  <c:v>0.06</c:v>
                </c:pt>
                <c:pt idx="14046">
                  <c:v>0.03</c:v>
                </c:pt>
                <c:pt idx="14047">
                  <c:v>0.06</c:v>
                </c:pt>
                <c:pt idx="14048">
                  <c:v>0</c:v>
                </c:pt>
                <c:pt idx="14049">
                  <c:v>0.06</c:v>
                </c:pt>
                <c:pt idx="14050">
                  <c:v>0</c:v>
                </c:pt>
                <c:pt idx="14051">
                  <c:v>0.06</c:v>
                </c:pt>
                <c:pt idx="14052">
                  <c:v>0</c:v>
                </c:pt>
                <c:pt idx="14053">
                  <c:v>0.06</c:v>
                </c:pt>
                <c:pt idx="14054">
                  <c:v>0.03</c:v>
                </c:pt>
                <c:pt idx="14055">
                  <c:v>0.06</c:v>
                </c:pt>
                <c:pt idx="14056">
                  <c:v>0</c:v>
                </c:pt>
                <c:pt idx="14057">
                  <c:v>0.06</c:v>
                </c:pt>
                <c:pt idx="14058">
                  <c:v>0.03</c:v>
                </c:pt>
                <c:pt idx="14059">
                  <c:v>0.06</c:v>
                </c:pt>
                <c:pt idx="14060">
                  <c:v>0</c:v>
                </c:pt>
                <c:pt idx="14061">
                  <c:v>0.06</c:v>
                </c:pt>
                <c:pt idx="14062">
                  <c:v>0</c:v>
                </c:pt>
                <c:pt idx="14063">
                  <c:v>0.06</c:v>
                </c:pt>
                <c:pt idx="14064">
                  <c:v>0.03</c:v>
                </c:pt>
                <c:pt idx="14065">
                  <c:v>0.06</c:v>
                </c:pt>
                <c:pt idx="14066">
                  <c:v>0</c:v>
                </c:pt>
                <c:pt idx="14067">
                  <c:v>0.06</c:v>
                </c:pt>
                <c:pt idx="14068">
                  <c:v>0</c:v>
                </c:pt>
                <c:pt idx="14069">
                  <c:v>0.06</c:v>
                </c:pt>
                <c:pt idx="14070">
                  <c:v>0.03</c:v>
                </c:pt>
                <c:pt idx="14071">
                  <c:v>0.06</c:v>
                </c:pt>
                <c:pt idx="14072">
                  <c:v>0.03</c:v>
                </c:pt>
                <c:pt idx="14073">
                  <c:v>0.06</c:v>
                </c:pt>
                <c:pt idx="14074">
                  <c:v>0.03</c:v>
                </c:pt>
                <c:pt idx="14075">
                  <c:v>0.06</c:v>
                </c:pt>
                <c:pt idx="14076">
                  <c:v>0.03</c:v>
                </c:pt>
                <c:pt idx="14077">
                  <c:v>0.06</c:v>
                </c:pt>
                <c:pt idx="14078">
                  <c:v>0.03</c:v>
                </c:pt>
                <c:pt idx="14079">
                  <c:v>0.06</c:v>
                </c:pt>
                <c:pt idx="14080">
                  <c:v>0.03</c:v>
                </c:pt>
                <c:pt idx="14081">
                  <c:v>0.06</c:v>
                </c:pt>
                <c:pt idx="14082">
                  <c:v>0</c:v>
                </c:pt>
                <c:pt idx="14083">
                  <c:v>0.06</c:v>
                </c:pt>
                <c:pt idx="14084">
                  <c:v>0.03</c:v>
                </c:pt>
                <c:pt idx="14085">
                  <c:v>0.06</c:v>
                </c:pt>
                <c:pt idx="14086">
                  <c:v>0</c:v>
                </c:pt>
                <c:pt idx="14087">
                  <c:v>0.06</c:v>
                </c:pt>
                <c:pt idx="14088">
                  <c:v>0</c:v>
                </c:pt>
                <c:pt idx="14089">
                  <c:v>0.06</c:v>
                </c:pt>
                <c:pt idx="14090">
                  <c:v>0.03</c:v>
                </c:pt>
                <c:pt idx="14091">
                  <c:v>0.06</c:v>
                </c:pt>
                <c:pt idx="14092">
                  <c:v>0.03</c:v>
                </c:pt>
                <c:pt idx="14093">
                  <c:v>0.09</c:v>
                </c:pt>
                <c:pt idx="14094">
                  <c:v>0</c:v>
                </c:pt>
                <c:pt idx="14095">
                  <c:v>0.06</c:v>
                </c:pt>
                <c:pt idx="14096">
                  <c:v>0</c:v>
                </c:pt>
                <c:pt idx="14097">
                  <c:v>0.06</c:v>
                </c:pt>
                <c:pt idx="14098">
                  <c:v>0.03</c:v>
                </c:pt>
                <c:pt idx="14099">
                  <c:v>0.06</c:v>
                </c:pt>
                <c:pt idx="14100">
                  <c:v>0</c:v>
                </c:pt>
                <c:pt idx="14101">
                  <c:v>0.06</c:v>
                </c:pt>
                <c:pt idx="14102">
                  <c:v>0.03</c:v>
                </c:pt>
                <c:pt idx="14103">
                  <c:v>0.06</c:v>
                </c:pt>
                <c:pt idx="14104">
                  <c:v>0.03</c:v>
                </c:pt>
                <c:pt idx="14105">
                  <c:v>0.06</c:v>
                </c:pt>
                <c:pt idx="14106">
                  <c:v>0.03</c:v>
                </c:pt>
                <c:pt idx="14107">
                  <c:v>0.06</c:v>
                </c:pt>
                <c:pt idx="14108">
                  <c:v>0</c:v>
                </c:pt>
                <c:pt idx="14109">
                  <c:v>0.06</c:v>
                </c:pt>
                <c:pt idx="14110">
                  <c:v>0</c:v>
                </c:pt>
                <c:pt idx="14111">
                  <c:v>0.06</c:v>
                </c:pt>
                <c:pt idx="14112">
                  <c:v>0</c:v>
                </c:pt>
                <c:pt idx="14113">
                  <c:v>0.06</c:v>
                </c:pt>
                <c:pt idx="14114">
                  <c:v>0.03</c:v>
                </c:pt>
                <c:pt idx="14115">
                  <c:v>0.06</c:v>
                </c:pt>
                <c:pt idx="14116">
                  <c:v>0.03</c:v>
                </c:pt>
                <c:pt idx="14117">
                  <c:v>0.06</c:v>
                </c:pt>
                <c:pt idx="14118">
                  <c:v>0</c:v>
                </c:pt>
                <c:pt idx="14119">
                  <c:v>0.06</c:v>
                </c:pt>
                <c:pt idx="14120">
                  <c:v>0.03</c:v>
                </c:pt>
                <c:pt idx="14121">
                  <c:v>0.06</c:v>
                </c:pt>
                <c:pt idx="14122">
                  <c:v>0.03</c:v>
                </c:pt>
                <c:pt idx="14123">
                  <c:v>0.06</c:v>
                </c:pt>
                <c:pt idx="14124">
                  <c:v>0</c:v>
                </c:pt>
                <c:pt idx="14125">
                  <c:v>0.06</c:v>
                </c:pt>
                <c:pt idx="14126">
                  <c:v>0</c:v>
                </c:pt>
                <c:pt idx="14127">
                  <c:v>0.06</c:v>
                </c:pt>
                <c:pt idx="14128">
                  <c:v>0</c:v>
                </c:pt>
                <c:pt idx="14129">
                  <c:v>0.06</c:v>
                </c:pt>
                <c:pt idx="14130">
                  <c:v>0.03</c:v>
                </c:pt>
                <c:pt idx="14131">
                  <c:v>0.06</c:v>
                </c:pt>
                <c:pt idx="14132">
                  <c:v>0</c:v>
                </c:pt>
                <c:pt idx="14133">
                  <c:v>0.06</c:v>
                </c:pt>
                <c:pt idx="14134">
                  <c:v>0</c:v>
                </c:pt>
                <c:pt idx="14135">
                  <c:v>0.06</c:v>
                </c:pt>
                <c:pt idx="14136">
                  <c:v>0.03</c:v>
                </c:pt>
                <c:pt idx="14137">
                  <c:v>0.06</c:v>
                </c:pt>
                <c:pt idx="14138">
                  <c:v>0.03</c:v>
                </c:pt>
                <c:pt idx="14139">
                  <c:v>0.06</c:v>
                </c:pt>
                <c:pt idx="14140">
                  <c:v>0</c:v>
                </c:pt>
                <c:pt idx="14141">
                  <c:v>0.06</c:v>
                </c:pt>
                <c:pt idx="14142">
                  <c:v>0</c:v>
                </c:pt>
                <c:pt idx="14143">
                  <c:v>0.06</c:v>
                </c:pt>
                <c:pt idx="14144">
                  <c:v>0.03</c:v>
                </c:pt>
                <c:pt idx="14145">
                  <c:v>0.06</c:v>
                </c:pt>
                <c:pt idx="14146">
                  <c:v>0</c:v>
                </c:pt>
                <c:pt idx="14147">
                  <c:v>0.06</c:v>
                </c:pt>
                <c:pt idx="14148">
                  <c:v>0.03</c:v>
                </c:pt>
                <c:pt idx="14149">
                  <c:v>0.06</c:v>
                </c:pt>
                <c:pt idx="14150">
                  <c:v>0</c:v>
                </c:pt>
                <c:pt idx="14151">
                  <c:v>0.06</c:v>
                </c:pt>
                <c:pt idx="14152">
                  <c:v>0</c:v>
                </c:pt>
                <c:pt idx="14153">
                  <c:v>0.06</c:v>
                </c:pt>
                <c:pt idx="14154">
                  <c:v>0.03</c:v>
                </c:pt>
                <c:pt idx="14155">
                  <c:v>0.06</c:v>
                </c:pt>
                <c:pt idx="14156">
                  <c:v>0</c:v>
                </c:pt>
                <c:pt idx="14157">
                  <c:v>0.06</c:v>
                </c:pt>
                <c:pt idx="14158">
                  <c:v>0</c:v>
                </c:pt>
                <c:pt idx="14159">
                  <c:v>0.06</c:v>
                </c:pt>
                <c:pt idx="14160">
                  <c:v>0</c:v>
                </c:pt>
                <c:pt idx="14161">
                  <c:v>0.06</c:v>
                </c:pt>
                <c:pt idx="14162">
                  <c:v>0.03</c:v>
                </c:pt>
                <c:pt idx="14163">
                  <c:v>0.06</c:v>
                </c:pt>
                <c:pt idx="14164">
                  <c:v>0</c:v>
                </c:pt>
                <c:pt idx="14165">
                  <c:v>0.06</c:v>
                </c:pt>
                <c:pt idx="14166">
                  <c:v>0</c:v>
                </c:pt>
                <c:pt idx="14167">
                  <c:v>0.06</c:v>
                </c:pt>
                <c:pt idx="14168">
                  <c:v>0.03</c:v>
                </c:pt>
                <c:pt idx="14169">
                  <c:v>0.06</c:v>
                </c:pt>
                <c:pt idx="14170">
                  <c:v>0.03</c:v>
                </c:pt>
                <c:pt idx="14171">
                  <c:v>0.06</c:v>
                </c:pt>
                <c:pt idx="14172">
                  <c:v>0</c:v>
                </c:pt>
                <c:pt idx="14173">
                  <c:v>0.06</c:v>
                </c:pt>
                <c:pt idx="14174">
                  <c:v>0.03</c:v>
                </c:pt>
                <c:pt idx="14175">
                  <c:v>0.06</c:v>
                </c:pt>
                <c:pt idx="14176">
                  <c:v>0</c:v>
                </c:pt>
                <c:pt idx="14177">
                  <c:v>0.06</c:v>
                </c:pt>
                <c:pt idx="14178">
                  <c:v>0</c:v>
                </c:pt>
                <c:pt idx="14179">
                  <c:v>0.06</c:v>
                </c:pt>
                <c:pt idx="14180">
                  <c:v>0.03</c:v>
                </c:pt>
                <c:pt idx="14181">
                  <c:v>0.06</c:v>
                </c:pt>
                <c:pt idx="14182">
                  <c:v>0</c:v>
                </c:pt>
                <c:pt idx="14183">
                  <c:v>0.06</c:v>
                </c:pt>
                <c:pt idx="14184">
                  <c:v>0</c:v>
                </c:pt>
                <c:pt idx="14185">
                  <c:v>0.06</c:v>
                </c:pt>
                <c:pt idx="14186">
                  <c:v>0</c:v>
                </c:pt>
                <c:pt idx="14187">
                  <c:v>0.06</c:v>
                </c:pt>
                <c:pt idx="14188">
                  <c:v>0</c:v>
                </c:pt>
                <c:pt idx="14189">
                  <c:v>0.06</c:v>
                </c:pt>
                <c:pt idx="14190">
                  <c:v>0.03</c:v>
                </c:pt>
                <c:pt idx="14191">
                  <c:v>0.06</c:v>
                </c:pt>
                <c:pt idx="14192">
                  <c:v>0</c:v>
                </c:pt>
                <c:pt idx="14193">
                  <c:v>0.06</c:v>
                </c:pt>
                <c:pt idx="14194">
                  <c:v>0.03</c:v>
                </c:pt>
                <c:pt idx="14195">
                  <c:v>0.06</c:v>
                </c:pt>
                <c:pt idx="14196">
                  <c:v>0.03</c:v>
                </c:pt>
                <c:pt idx="14197">
                  <c:v>0.06</c:v>
                </c:pt>
                <c:pt idx="14198">
                  <c:v>0</c:v>
                </c:pt>
                <c:pt idx="14199">
                  <c:v>0.06</c:v>
                </c:pt>
                <c:pt idx="14200">
                  <c:v>0</c:v>
                </c:pt>
                <c:pt idx="14201">
                  <c:v>0.06</c:v>
                </c:pt>
                <c:pt idx="14202">
                  <c:v>0.03</c:v>
                </c:pt>
                <c:pt idx="14203">
                  <c:v>0.06</c:v>
                </c:pt>
                <c:pt idx="14204">
                  <c:v>0.03</c:v>
                </c:pt>
                <c:pt idx="14205">
                  <c:v>0.06</c:v>
                </c:pt>
                <c:pt idx="14206">
                  <c:v>0</c:v>
                </c:pt>
                <c:pt idx="14207">
                  <c:v>0.06</c:v>
                </c:pt>
                <c:pt idx="14208">
                  <c:v>0</c:v>
                </c:pt>
                <c:pt idx="14209">
                  <c:v>0.06</c:v>
                </c:pt>
                <c:pt idx="14210">
                  <c:v>0.03</c:v>
                </c:pt>
                <c:pt idx="14211">
                  <c:v>0.06</c:v>
                </c:pt>
                <c:pt idx="14212">
                  <c:v>0.03</c:v>
                </c:pt>
                <c:pt idx="14213">
                  <c:v>0.09</c:v>
                </c:pt>
                <c:pt idx="14214">
                  <c:v>0.06</c:v>
                </c:pt>
                <c:pt idx="14215">
                  <c:v>0.12</c:v>
                </c:pt>
                <c:pt idx="14216">
                  <c:v>0.12</c:v>
                </c:pt>
                <c:pt idx="14217">
                  <c:v>0.12</c:v>
                </c:pt>
                <c:pt idx="14218">
                  <c:v>0.03</c:v>
                </c:pt>
                <c:pt idx="14219">
                  <c:v>0.06</c:v>
                </c:pt>
                <c:pt idx="14220">
                  <c:v>0.03</c:v>
                </c:pt>
                <c:pt idx="14221">
                  <c:v>0.06</c:v>
                </c:pt>
                <c:pt idx="14222">
                  <c:v>0</c:v>
                </c:pt>
                <c:pt idx="14223">
                  <c:v>0.06</c:v>
                </c:pt>
                <c:pt idx="14224">
                  <c:v>0</c:v>
                </c:pt>
                <c:pt idx="14225">
                  <c:v>0.09</c:v>
                </c:pt>
                <c:pt idx="14226">
                  <c:v>0.03</c:v>
                </c:pt>
                <c:pt idx="14227">
                  <c:v>0.06</c:v>
                </c:pt>
                <c:pt idx="14228">
                  <c:v>0.03</c:v>
                </c:pt>
                <c:pt idx="14229">
                  <c:v>0.06</c:v>
                </c:pt>
                <c:pt idx="14230">
                  <c:v>0.03</c:v>
                </c:pt>
                <c:pt idx="14231">
                  <c:v>0.06</c:v>
                </c:pt>
                <c:pt idx="14232">
                  <c:v>0</c:v>
                </c:pt>
                <c:pt idx="14233">
                  <c:v>0.06</c:v>
                </c:pt>
                <c:pt idx="14234">
                  <c:v>0.3</c:v>
                </c:pt>
                <c:pt idx="14235">
                  <c:v>0.06</c:v>
                </c:pt>
                <c:pt idx="14236">
                  <c:v>0.03</c:v>
                </c:pt>
                <c:pt idx="14237">
                  <c:v>0.06</c:v>
                </c:pt>
                <c:pt idx="14238">
                  <c:v>0.21</c:v>
                </c:pt>
                <c:pt idx="14239">
                  <c:v>0.27</c:v>
                </c:pt>
                <c:pt idx="14240">
                  <c:v>0</c:v>
                </c:pt>
                <c:pt idx="14241">
                  <c:v>0.24</c:v>
                </c:pt>
                <c:pt idx="14242">
                  <c:v>0.03</c:v>
                </c:pt>
                <c:pt idx="14243">
                  <c:v>0.06</c:v>
                </c:pt>
                <c:pt idx="14244">
                  <c:v>0.03</c:v>
                </c:pt>
                <c:pt idx="14245">
                  <c:v>0.06</c:v>
                </c:pt>
                <c:pt idx="14246">
                  <c:v>0</c:v>
                </c:pt>
                <c:pt idx="14247">
                  <c:v>0.06</c:v>
                </c:pt>
                <c:pt idx="14248">
                  <c:v>0</c:v>
                </c:pt>
                <c:pt idx="14249">
                  <c:v>0.06</c:v>
                </c:pt>
                <c:pt idx="14250">
                  <c:v>0.03</c:v>
                </c:pt>
                <c:pt idx="14251">
                  <c:v>0.06</c:v>
                </c:pt>
                <c:pt idx="14252">
                  <c:v>0</c:v>
                </c:pt>
                <c:pt idx="14253">
                  <c:v>0.21</c:v>
                </c:pt>
                <c:pt idx="14254">
                  <c:v>0.12</c:v>
                </c:pt>
                <c:pt idx="14255">
                  <c:v>0.06</c:v>
                </c:pt>
                <c:pt idx="14256">
                  <c:v>0.18</c:v>
                </c:pt>
                <c:pt idx="14257">
                  <c:v>0.06</c:v>
                </c:pt>
                <c:pt idx="14258">
                  <c:v>0</c:v>
                </c:pt>
                <c:pt idx="14259">
                  <c:v>0.06</c:v>
                </c:pt>
                <c:pt idx="14260">
                  <c:v>0.06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13-43B1-910E-7861AF902F12}"/>
            </c:ext>
          </c:extLst>
        </c:ser>
        <c:ser>
          <c:idx val="2"/>
          <c:order val="2"/>
          <c:tx>
            <c:strRef>
              <c:f>'Full_transport_Slot_Blue Frame'!$D$1</c:f>
              <c:strCache>
                <c:ptCount val="1"/>
                <c:pt idx="0">
                  <c:v>MaxPkZ</c:v>
                </c:pt>
              </c:strCache>
            </c:strRef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strRef>
              <c:f>'Full_transport_Slot_Blue Frame'!$A$2:$A$14262</c:f>
              <c:strCache>
                <c:ptCount val="14261"/>
                <c:pt idx="0">
                  <c:v>18/10/2023 09:30:57</c:v>
                </c:pt>
                <c:pt idx="1">
                  <c:v>18/10/2023 09:31:27</c:v>
                </c:pt>
                <c:pt idx="2">
                  <c:v>18/10/2023 09:31:57</c:v>
                </c:pt>
                <c:pt idx="3">
                  <c:v>18/10/2023 09:32:27</c:v>
                </c:pt>
                <c:pt idx="4">
                  <c:v>18/10/2023 09:32:57</c:v>
                </c:pt>
                <c:pt idx="5">
                  <c:v>18/10/2023 09:33:27</c:v>
                </c:pt>
                <c:pt idx="6">
                  <c:v>18/10/2023 09:33:57</c:v>
                </c:pt>
                <c:pt idx="7">
                  <c:v>18/10/2023 09:34:27</c:v>
                </c:pt>
                <c:pt idx="8">
                  <c:v>18/10/2023 09:34:57</c:v>
                </c:pt>
                <c:pt idx="9">
                  <c:v>18/10/2023 09:35:27</c:v>
                </c:pt>
                <c:pt idx="10">
                  <c:v>18/10/2023 09:35:57</c:v>
                </c:pt>
                <c:pt idx="11">
                  <c:v>18/10/2023 09:36:27</c:v>
                </c:pt>
                <c:pt idx="12">
                  <c:v>18/10/2023 09:36:57</c:v>
                </c:pt>
                <c:pt idx="13">
                  <c:v>18/10/2023 09:37:27</c:v>
                </c:pt>
                <c:pt idx="14">
                  <c:v>18/10/2023 09:37:57</c:v>
                </c:pt>
                <c:pt idx="15">
                  <c:v>18/10/2023 09:38:27</c:v>
                </c:pt>
                <c:pt idx="16">
                  <c:v>18/10/2023 09:38:57</c:v>
                </c:pt>
                <c:pt idx="17">
                  <c:v>18/10/2023 09:39:27</c:v>
                </c:pt>
                <c:pt idx="18">
                  <c:v>18/10/2023 09:39:57</c:v>
                </c:pt>
                <c:pt idx="19">
                  <c:v>18/10/2023 09:40:27</c:v>
                </c:pt>
                <c:pt idx="20">
                  <c:v>18/10/2023 09:40:57</c:v>
                </c:pt>
                <c:pt idx="21">
                  <c:v>18/10/2023 09:41:27</c:v>
                </c:pt>
                <c:pt idx="22">
                  <c:v>18/10/2023 09:41:57</c:v>
                </c:pt>
                <c:pt idx="23">
                  <c:v>18/10/2023 09:42:27</c:v>
                </c:pt>
                <c:pt idx="24">
                  <c:v>18/10/2023 09:42:57</c:v>
                </c:pt>
                <c:pt idx="25">
                  <c:v>18/10/2023 09:43:27</c:v>
                </c:pt>
                <c:pt idx="26">
                  <c:v>18/10/2023 09:43:57</c:v>
                </c:pt>
                <c:pt idx="27">
                  <c:v>18/10/2023 09:44:27</c:v>
                </c:pt>
                <c:pt idx="28">
                  <c:v>18/10/2023 09:44:57</c:v>
                </c:pt>
                <c:pt idx="29">
                  <c:v>18/10/2023 09:45:27</c:v>
                </c:pt>
                <c:pt idx="30">
                  <c:v>18/10/2023 09:45:57</c:v>
                </c:pt>
                <c:pt idx="31">
                  <c:v>18/10/2023 09:46:27</c:v>
                </c:pt>
                <c:pt idx="32">
                  <c:v>18/10/2023 09:46:57</c:v>
                </c:pt>
                <c:pt idx="33">
                  <c:v>18/10/2023 09:47:27</c:v>
                </c:pt>
                <c:pt idx="34">
                  <c:v>18/10/2023 09:47:57</c:v>
                </c:pt>
                <c:pt idx="35">
                  <c:v>18/10/2023 09:48:27</c:v>
                </c:pt>
                <c:pt idx="36">
                  <c:v>18/10/2023 09:48:57</c:v>
                </c:pt>
                <c:pt idx="37">
                  <c:v>18/10/2023 09:49:27</c:v>
                </c:pt>
                <c:pt idx="38">
                  <c:v>18/10/2023 09:49:57</c:v>
                </c:pt>
                <c:pt idx="39">
                  <c:v>18/10/2023 09:50:27</c:v>
                </c:pt>
                <c:pt idx="40">
                  <c:v>18/10/2023 09:50:57</c:v>
                </c:pt>
                <c:pt idx="41">
                  <c:v>18/10/2023 09:51:27</c:v>
                </c:pt>
                <c:pt idx="42">
                  <c:v>18/10/2023 09:51:57</c:v>
                </c:pt>
                <c:pt idx="43">
                  <c:v>18/10/2023 09:52:27</c:v>
                </c:pt>
                <c:pt idx="44">
                  <c:v>18/10/2023 09:52:57</c:v>
                </c:pt>
                <c:pt idx="45">
                  <c:v>18/10/2023 09:53:27</c:v>
                </c:pt>
                <c:pt idx="46">
                  <c:v>18/10/2023 09:53:57</c:v>
                </c:pt>
                <c:pt idx="47">
                  <c:v>18/10/2023 09:54:27</c:v>
                </c:pt>
                <c:pt idx="48">
                  <c:v>18/10/2023 09:54:57</c:v>
                </c:pt>
                <c:pt idx="49">
                  <c:v>18/10/2023 09:55:27</c:v>
                </c:pt>
                <c:pt idx="50">
                  <c:v>18/10/2023 09:55:57</c:v>
                </c:pt>
                <c:pt idx="51">
                  <c:v>18/10/2023 09:56:27</c:v>
                </c:pt>
                <c:pt idx="52">
                  <c:v>18/10/2023 09:56:57</c:v>
                </c:pt>
                <c:pt idx="53">
                  <c:v>18/10/2023 09:57:27</c:v>
                </c:pt>
                <c:pt idx="54">
                  <c:v>18/10/2023 09:57:57</c:v>
                </c:pt>
                <c:pt idx="55">
                  <c:v>18/10/2023 09:58:27</c:v>
                </c:pt>
                <c:pt idx="56">
                  <c:v>18/10/2023 09:58:57</c:v>
                </c:pt>
                <c:pt idx="57">
                  <c:v>18/10/2023 09:59:27</c:v>
                </c:pt>
                <c:pt idx="58">
                  <c:v>18/10/2023 09:59:57</c:v>
                </c:pt>
                <c:pt idx="59">
                  <c:v>18/10/2023 10:00:27</c:v>
                </c:pt>
                <c:pt idx="60">
                  <c:v>18/10/2023 10:00:57</c:v>
                </c:pt>
                <c:pt idx="61">
                  <c:v>18/10/2023 10:01:27</c:v>
                </c:pt>
                <c:pt idx="62">
                  <c:v>18/10/2023 10:01:57</c:v>
                </c:pt>
                <c:pt idx="63">
                  <c:v>18/10/2023 10:02:27</c:v>
                </c:pt>
                <c:pt idx="64">
                  <c:v>18/10/2023 10:02:57</c:v>
                </c:pt>
                <c:pt idx="65">
                  <c:v>18/10/2023 10:03:27</c:v>
                </c:pt>
                <c:pt idx="66">
                  <c:v>18/10/2023 10:03:57</c:v>
                </c:pt>
                <c:pt idx="67">
                  <c:v>18/10/2023 10:04:27</c:v>
                </c:pt>
                <c:pt idx="68">
                  <c:v>18/10/2023 10:04:57</c:v>
                </c:pt>
                <c:pt idx="69">
                  <c:v>18/10/2023 10:05:27</c:v>
                </c:pt>
                <c:pt idx="70">
                  <c:v>18/10/2023 10:05:57</c:v>
                </c:pt>
                <c:pt idx="71">
                  <c:v>18/10/2023 10:06:27</c:v>
                </c:pt>
                <c:pt idx="72">
                  <c:v>18/10/2023 10:06:57</c:v>
                </c:pt>
                <c:pt idx="73">
                  <c:v>18/10/2023 10:07:27</c:v>
                </c:pt>
                <c:pt idx="74">
                  <c:v>18/10/2023 10:07:57</c:v>
                </c:pt>
                <c:pt idx="75">
                  <c:v>18/10/2023 10:08:27</c:v>
                </c:pt>
                <c:pt idx="76">
                  <c:v>18/10/2023 10:08:57</c:v>
                </c:pt>
                <c:pt idx="77">
                  <c:v>18/10/2023 10:09:27</c:v>
                </c:pt>
                <c:pt idx="78">
                  <c:v>18/10/2023 10:09:57</c:v>
                </c:pt>
                <c:pt idx="79">
                  <c:v>18/10/2023 10:10:27</c:v>
                </c:pt>
                <c:pt idx="80">
                  <c:v>18/10/2023 10:10:57</c:v>
                </c:pt>
                <c:pt idx="81">
                  <c:v>18/10/2023 10:11:27</c:v>
                </c:pt>
                <c:pt idx="82">
                  <c:v>18/10/2023 10:11:57</c:v>
                </c:pt>
                <c:pt idx="83">
                  <c:v>18/10/2023 10:12:27</c:v>
                </c:pt>
                <c:pt idx="84">
                  <c:v>18/10/2023 10:12:57</c:v>
                </c:pt>
                <c:pt idx="85">
                  <c:v>18/10/2023 10:13:27</c:v>
                </c:pt>
                <c:pt idx="86">
                  <c:v>18/10/2023 10:13:57</c:v>
                </c:pt>
                <c:pt idx="87">
                  <c:v>18/10/2023 10:14:27</c:v>
                </c:pt>
                <c:pt idx="88">
                  <c:v>18/10/2023 10:14:57</c:v>
                </c:pt>
                <c:pt idx="89">
                  <c:v>18/10/2023 10:15:27</c:v>
                </c:pt>
                <c:pt idx="90">
                  <c:v>18/10/2023 10:15:57</c:v>
                </c:pt>
                <c:pt idx="91">
                  <c:v>18/10/2023 10:16:27</c:v>
                </c:pt>
                <c:pt idx="92">
                  <c:v>18/10/2023 10:16:57</c:v>
                </c:pt>
                <c:pt idx="93">
                  <c:v>18/10/2023 10:17:27</c:v>
                </c:pt>
                <c:pt idx="94">
                  <c:v>18/10/2023 10:17:57</c:v>
                </c:pt>
                <c:pt idx="95">
                  <c:v>18/10/2023 10:18:27</c:v>
                </c:pt>
                <c:pt idx="96">
                  <c:v>18/10/2023 10:18:57</c:v>
                </c:pt>
                <c:pt idx="97">
                  <c:v>18/10/2023 10:19:27</c:v>
                </c:pt>
                <c:pt idx="98">
                  <c:v>18/10/2023 10:19:57</c:v>
                </c:pt>
                <c:pt idx="99">
                  <c:v>18/10/2023 10:20:27</c:v>
                </c:pt>
                <c:pt idx="100">
                  <c:v>18/10/2023 10:20:57</c:v>
                </c:pt>
                <c:pt idx="101">
                  <c:v>18/10/2023 10:21:27</c:v>
                </c:pt>
                <c:pt idx="102">
                  <c:v>18/10/2023 10:21:57</c:v>
                </c:pt>
                <c:pt idx="103">
                  <c:v>18/10/2023 10:22:27</c:v>
                </c:pt>
                <c:pt idx="104">
                  <c:v>18/10/2023 10:22:57</c:v>
                </c:pt>
                <c:pt idx="105">
                  <c:v>18/10/2023 10:23:27</c:v>
                </c:pt>
                <c:pt idx="106">
                  <c:v>18/10/2023 10:23:57</c:v>
                </c:pt>
                <c:pt idx="107">
                  <c:v>18/10/2023 10:24:27</c:v>
                </c:pt>
                <c:pt idx="108">
                  <c:v>18/10/2023 10:24:57</c:v>
                </c:pt>
                <c:pt idx="109">
                  <c:v>18/10/2023 10:25:27</c:v>
                </c:pt>
                <c:pt idx="110">
                  <c:v>18/10/2023 10:25:57</c:v>
                </c:pt>
                <c:pt idx="111">
                  <c:v>18/10/2023 10:26:27</c:v>
                </c:pt>
                <c:pt idx="112">
                  <c:v>18/10/2023 10:26:57</c:v>
                </c:pt>
                <c:pt idx="113">
                  <c:v>18/10/2023 10:27:27</c:v>
                </c:pt>
                <c:pt idx="114">
                  <c:v>18/10/2023 10:27:57</c:v>
                </c:pt>
                <c:pt idx="115">
                  <c:v>18/10/2023 10:28:27</c:v>
                </c:pt>
                <c:pt idx="116">
                  <c:v>18/10/2023 10:28:57</c:v>
                </c:pt>
                <c:pt idx="117">
                  <c:v>18/10/2023 10:29:27</c:v>
                </c:pt>
                <c:pt idx="118">
                  <c:v>18/10/2023 10:29:57</c:v>
                </c:pt>
                <c:pt idx="119">
                  <c:v>18/10/2023 10:30:27</c:v>
                </c:pt>
                <c:pt idx="120">
                  <c:v>18/10/2023 10:30:57</c:v>
                </c:pt>
                <c:pt idx="121">
                  <c:v>18/10/2023 10:31:27</c:v>
                </c:pt>
                <c:pt idx="122">
                  <c:v>18/10/2023 10:31:57</c:v>
                </c:pt>
                <c:pt idx="123">
                  <c:v>18/10/2023 10:32:27</c:v>
                </c:pt>
                <c:pt idx="124">
                  <c:v>18/10/2023 10:32:57</c:v>
                </c:pt>
                <c:pt idx="125">
                  <c:v>18/10/2023 10:33:27</c:v>
                </c:pt>
                <c:pt idx="126">
                  <c:v>18/10/2023 10:33:57</c:v>
                </c:pt>
                <c:pt idx="127">
                  <c:v>18/10/2023 10:34:27</c:v>
                </c:pt>
                <c:pt idx="128">
                  <c:v>18/10/2023 10:34:57</c:v>
                </c:pt>
                <c:pt idx="129">
                  <c:v>18/10/2023 10:35:27</c:v>
                </c:pt>
                <c:pt idx="130">
                  <c:v>18/10/2023 10:35:57</c:v>
                </c:pt>
                <c:pt idx="131">
                  <c:v>18/10/2023 10:36:27</c:v>
                </c:pt>
                <c:pt idx="132">
                  <c:v>18/10/2023 10:36:57</c:v>
                </c:pt>
                <c:pt idx="133">
                  <c:v>18/10/2023 10:37:27</c:v>
                </c:pt>
                <c:pt idx="134">
                  <c:v>18/10/2023 10:37:57</c:v>
                </c:pt>
                <c:pt idx="135">
                  <c:v>18/10/2023 10:38:27</c:v>
                </c:pt>
                <c:pt idx="136">
                  <c:v>18/10/2023 10:38:57</c:v>
                </c:pt>
                <c:pt idx="137">
                  <c:v>18/10/2023 10:39:27</c:v>
                </c:pt>
                <c:pt idx="138">
                  <c:v>18/10/2023 10:39:57</c:v>
                </c:pt>
                <c:pt idx="139">
                  <c:v>18/10/2023 10:40:27</c:v>
                </c:pt>
                <c:pt idx="140">
                  <c:v>18/10/2023 10:40:57</c:v>
                </c:pt>
                <c:pt idx="141">
                  <c:v>18/10/2023 10:41:27</c:v>
                </c:pt>
                <c:pt idx="142">
                  <c:v>18/10/2023 10:41:57</c:v>
                </c:pt>
                <c:pt idx="143">
                  <c:v>18/10/2023 10:42:27</c:v>
                </c:pt>
                <c:pt idx="144">
                  <c:v>18/10/2023 10:42:57</c:v>
                </c:pt>
                <c:pt idx="145">
                  <c:v>18/10/2023 10:43:27</c:v>
                </c:pt>
                <c:pt idx="146">
                  <c:v>18/10/2023 10:43:57</c:v>
                </c:pt>
                <c:pt idx="147">
                  <c:v>18/10/2023 10:44:27</c:v>
                </c:pt>
                <c:pt idx="148">
                  <c:v>18/10/2023 10:44:57</c:v>
                </c:pt>
                <c:pt idx="149">
                  <c:v>18/10/2023 10:45:27</c:v>
                </c:pt>
                <c:pt idx="150">
                  <c:v>18/10/2023 10:45:57</c:v>
                </c:pt>
                <c:pt idx="151">
                  <c:v>18/10/2023 10:46:27</c:v>
                </c:pt>
                <c:pt idx="152">
                  <c:v>18/10/2023 10:46:57</c:v>
                </c:pt>
                <c:pt idx="153">
                  <c:v>18/10/2023 10:47:27</c:v>
                </c:pt>
                <c:pt idx="154">
                  <c:v>18/10/2023 10:47:57</c:v>
                </c:pt>
                <c:pt idx="155">
                  <c:v>18/10/2023 10:48:27</c:v>
                </c:pt>
                <c:pt idx="156">
                  <c:v>18/10/2023 10:48:57</c:v>
                </c:pt>
                <c:pt idx="157">
                  <c:v>18/10/2023 10:49:27</c:v>
                </c:pt>
                <c:pt idx="158">
                  <c:v>18/10/2023 10:49:57</c:v>
                </c:pt>
                <c:pt idx="159">
                  <c:v>18/10/2023 10:50:27</c:v>
                </c:pt>
                <c:pt idx="160">
                  <c:v>18/10/2023 10:50:57</c:v>
                </c:pt>
                <c:pt idx="161">
                  <c:v>18/10/2023 10:51:27</c:v>
                </c:pt>
                <c:pt idx="162">
                  <c:v>18/10/2023 10:51:57</c:v>
                </c:pt>
                <c:pt idx="163">
                  <c:v>18/10/2023 10:52:27</c:v>
                </c:pt>
                <c:pt idx="164">
                  <c:v>18/10/2023 10:52:57</c:v>
                </c:pt>
                <c:pt idx="165">
                  <c:v>18/10/2023 10:53:27</c:v>
                </c:pt>
                <c:pt idx="166">
                  <c:v>18/10/2023 10:53:57</c:v>
                </c:pt>
                <c:pt idx="167">
                  <c:v>18/10/2023 10:54:27</c:v>
                </c:pt>
                <c:pt idx="168">
                  <c:v>18/10/2023 10:54:57</c:v>
                </c:pt>
                <c:pt idx="169">
                  <c:v>18/10/2023 10:55:27</c:v>
                </c:pt>
                <c:pt idx="170">
                  <c:v>18/10/2023 10:55:57</c:v>
                </c:pt>
                <c:pt idx="171">
                  <c:v>18/10/2023 10:56:27</c:v>
                </c:pt>
                <c:pt idx="172">
                  <c:v>18/10/2023 10:56:57</c:v>
                </c:pt>
                <c:pt idx="173">
                  <c:v>18/10/2023 10:57:27</c:v>
                </c:pt>
                <c:pt idx="174">
                  <c:v>18/10/2023 10:57:57</c:v>
                </c:pt>
                <c:pt idx="175">
                  <c:v>18/10/2023 10:58:27</c:v>
                </c:pt>
                <c:pt idx="176">
                  <c:v>18/10/2023 10:58:57</c:v>
                </c:pt>
                <c:pt idx="177">
                  <c:v>18/10/2023 10:59:27</c:v>
                </c:pt>
                <c:pt idx="178">
                  <c:v>18/10/2023 10:59:57</c:v>
                </c:pt>
                <c:pt idx="179">
                  <c:v>18/10/2023 11:00:27</c:v>
                </c:pt>
                <c:pt idx="180">
                  <c:v>18/10/2023 11:00:57</c:v>
                </c:pt>
                <c:pt idx="181">
                  <c:v>18/10/2023 11:01:27</c:v>
                </c:pt>
                <c:pt idx="182">
                  <c:v>18/10/2023 11:01:57</c:v>
                </c:pt>
                <c:pt idx="183">
                  <c:v>18/10/2023 11:02:27</c:v>
                </c:pt>
                <c:pt idx="184">
                  <c:v>18/10/2023 11:02:57</c:v>
                </c:pt>
                <c:pt idx="185">
                  <c:v>18/10/2023 11:03:27</c:v>
                </c:pt>
                <c:pt idx="186">
                  <c:v>18/10/2023 11:03:57</c:v>
                </c:pt>
                <c:pt idx="187">
                  <c:v>18/10/2023 11:04:27</c:v>
                </c:pt>
                <c:pt idx="188">
                  <c:v>18/10/2023 11:04:57</c:v>
                </c:pt>
                <c:pt idx="189">
                  <c:v>18/10/2023 11:05:27</c:v>
                </c:pt>
                <c:pt idx="190">
                  <c:v>18/10/2023 11:05:57</c:v>
                </c:pt>
                <c:pt idx="191">
                  <c:v>18/10/2023 11:06:27</c:v>
                </c:pt>
                <c:pt idx="192">
                  <c:v>18/10/2023 11:06:57</c:v>
                </c:pt>
                <c:pt idx="193">
                  <c:v>18/10/2023 11:07:27</c:v>
                </c:pt>
                <c:pt idx="194">
                  <c:v>18/10/2023 11:07:57</c:v>
                </c:pt>
                <c:pt idx="195">
                  <c:v>18/10/2023 11:08:27</c:v>
                </c:pt>
                <c:pt idx="196">
                  <c:v>18/10/2023 11:08:57</c:v>
                </c:pt>
                <c:pt idx="197">
                  <c:v>18/10/2023 11:09:27</c:v>
                </c:pt>
                <c:pt idx="198">
                  <c:v>18/10/2023 11:09:57</c:v>
                </c:pt>
                <c:pt idx="199">
                  <c:v>18/10/2023 11:10:27</c:v>
                </c:pt>
                <c:pt idx="200">
                  <c:v>18/10/2023 11:10:57</c:v>
                </c:pt>
                <c:pt idx="201">
                  <c:v>18/10/2023 11:11:27</c:v>
                </c:pt>
                <c:pt idx="202">
                  <c:v>18/10/2023 11:11:57</c:v>
                </c:pt>
                <c:pt idx="203">
                  <c:v>18/10/2023 11:12:27</c:v>
                </c:pt>
                <c:pt idx="204">
                  <c:v>18/10/2023 11:12:57</c:v>
                </c:pt>
                <c:pt idx="205">
                  <c:v>18/10/2023 11:13:27</c:v>
                </c:pt>
                <c:pt idx="206">
                  <c:v>18/10/2023 11:13:57</c:v>
                </c:pt>
                <c:pt idx="207">
                  <c:v>18/10/2023 11:14:27</c:v>
                </c:pt>
                <c:pt idx="208">
                  <c:v>18/10/2023 11:14:57</c:v>
                </c:pt>
                <c:pt idx="209">
                  <c:v>18/10/2023 11:15:27</c:v>
                </c:pt>
                <c:pt idx="210">
                  <c:v>18/10/2023 11:15:57</c:v>
                </c:pt>
                <c:pt idx="211">
                  <c:v>18/10/2023 11:16:27</c:v>
                </c:pt>
                <c:pt idx="212">
                  <c:v>18/10/2023 11:16:57</c:v>
                </c:pt>
                <c:pt idx="213">
                  <c:v>18/10/2023 11:17:27</c:v>
                </c:pt>
                <c:pt idx="214">
                  <c:v>18/10/2023 11:17:57</c:v>
                </c:pt>
                <c:pt idx="215">
                  <c:v>18/10/2023 11:18:27</c:v>
                </c:pt>
                <c:pt idx="216">
                  <c:v>18/10/2023 11:18:57</c:v>
                </c:pt>
                <c:pt idx="217">
                  <c:v>18/10/2023 11:19:27</c:v>
                </c:pt>
                <c:pt idx="218">
                  <c:v>18/10/2023 11:19:57</c:v>
                </c:pt>
                <c:pt idx="219">
                  <c:v>18/10/2023 11:20:27</c:v>
                </c:pt>
                <c:pt idx="220">
                  <c:v>18/10/2023 11:20:57</c:v>
                </c:pt>
                <c:pt idx="221">
                  <c:v>18/10/2023 11:21:27</c:v>
                </c:pt>
                <c:pt idx="222">
                  <c:v>18/10/2023 11:21:57</c:v>
                </c:pt>
                <c:pt idx="223">
                  <c:v>18/10/2023 11:22:27</c:v>
                </c:pt>
                <c:pt idx="224">
                  <c:v>18/10/2023 11:22:57</c:v>
                </c:pt>
                <c:pt idx="225">
                  <c:v>18/10/2023 11:23:27</c:v>
                </c:pt>
                <c:pt idx="226">
                  <c:v>18/10/2023 11:23:57</c:v>
                </c:pt>
                <c:pt idx="227">
                  <c:v>18/10/2023 11:24:27</c:v>
                </c:pt>
                <c:pt idx="228">
                  <c:v>18/10/2023 11:24:57</c:v>
                </c:pt>
                <c:pt idx="229">
                  <c:v>18/10/2023 11:25:27</c:v>
                </c:pt>
                <c:pt idx="230">
                  <c:v>18/10/2023 11:25:57</c:v>
                </c:pt>
                <c:pt idx="231">
                  <c:v>18/10/2023 11:26:27</c:v>
                </c:pt>
                <c:pt idx="232">
                  <c:v>18/10/2023 11:26:57</c:v>
                </c:pt>
                <c:pt idx="233">
                  <c:v>18/10/2023 11:27:27</c:v>
                </c:pt>
                <c:pt idx="234">
                  <c:v>18/10/2023 11:27:57</c:v>
                </c:pt>
                <c:pt idx="235">
                  <c:v>18/10/2023 11:28:27</c:v>
                </c:pt>
                <c:pt idx="236">
                  <c:v>18/10/2023 11:28:57</c:v>
                </c:pt>
                <c:pt idx="237">
                  <c:v>18/10/2023 11:29:27</c:v>
                </c:pt>
                <c:pt idx="238">
                  <c:v>18/10/2023 11:29:57</c:v>
                </c:pt>
                <c:pt idx="239">
                  <c:v>18/10/2023 11:30:27</c:v>
                </c:pt>
                <c:pt idx="240">
                  <c:v>18/10/2023 11:30:57</c:v>
                </c:pt>
                <c:pt idx="241">
                  <c:v>18/10/2023 11:31:27</c:v>
                </c:pt>
                <c:pt idx="242">
                  <c:v>18/10/2023 11:31:57</c:v>
                </c:pt>
                <c:pt idx="243">
                  <c:v>18/10/2023 11:32:27</c:v>
                </c:pt>
                <c:pt idx="244">
                  <c:v>18/10/2023 11:32:57</c:v>
                </c:pt>
                <c:pt idx="245">
                  <c:v>18/10/2023 11:33:27</c:v>
                </c:pt>
                <c:pt idx="246">
                  <c:v>18/10/2023 11:33:57</c:v>
                </c:pt>
                <c:pt idx="247">
                  <c:v>18/10/2023 11:34:27</c:v>
                </c:pt>
                <c:pt idx="248">
                  <c:v>18/10/2023 11:34:57</c:v>
                </c:pt>
                <c:pt idx="249">
                  <c:v>18/10/2023 11:35:27</c:v>
                </c:pt>
                <c:pt idx="250">
                  <c:v>18/10/2023 11:35:57</c:v>
                </c:pt>
                <c:pt idx="251">
                  <c:v>18/10/2023 11:36:27</c:v>
                </c:pt>
                <c:pt idx="252">
                  <c:v>18/10/2023 11:36:57</c:v>
                </c:pt>
                <c:pt idx="253">
                  <c:v>18/10/2023 11:37:27</c:v>
                </c:pt>
                <c:pt idx="254">
                  <c:v>18/10/2023 11:37:57</c:v>
                </c:pt>
                <c:pt idx="255">
                  <c:v>18/10/2023 11:38:27</c:v>
                </c:pt>
                <c:pt idx="256">
                  <c:v>18/10/2023 11:38:57</c:v>
                </c:pt>
                <c:pt idx="257">
                  <c:v>18/10/2023 11:39:27</c:v>
                </c:pt>
                <c:pt idx="258">
                  <c:v>18/10/2023 11:39:57</c:v>
                </c:pt>
                <c:pt idx="259">
                  <c:v>18/10/2023 11:40:27</c:v>
                </c:pt>
                <c:pt idx="260">
                  <c:v>18/10/2023 11:40:57</c:v>
                </c:pt>
                <c:pt idx="261">
                  <c:v>18/10/2023 11:41:27</c:v>
                </c:pt>
                <c:pt idx="262">
                  <c:v>18/10/2023 11:41:57</c:v>
                </c:pt>
                <c:pt idx="263">
                  <c:v>18/10/2023 11:42:27</c:v>
                </c:pt>
                <c:pt idx="264">
                  <c:v>18/10/2023 11:42:57</c:v>
                </c:pt>
                <c:pt idx="265">
                  <c:v>18/10/2023 11:43:27</c:v>
                </c:pt>
                <c:pt idx="266">
                  <c:v>18/10/2023 11:43:57</c:v>
                </c:pt>
                <c:pt idx="267">
                  <c:v>18/10/2023 11:44:27</c:v>
                </c:pt>
                <c:pt idx="268">
                  <c:v>18/10/2023 11:44:57</c:v>
                </c:pt>
                <c:pt idx="269">
                  <c:v>18/10/2023 11:45:27</c:v>
                </c:pt>
                <c:pt idx="270">
                  <c:v>18/10/2023 11:45:57</c:v>
                </c:pt>
                <c:pt idx="271">
                  <c:v>18/10/2023 11:46:27</c:v>
                </c:pt>
                <c:pt idx="272">
                  <c:v>18/10/2023 11:46:57</c:v>
                </c:pt>
                <c:pt idx="273">
                  <c:v>18/10/2023 11:47:27</c:v>
                </c:pt>
                <c:pt idx="274">
                  <c:v>18/10/2023 11:47:57</c:v>
                </c:pt>
                <c:pt idx="275">
                  <c:v>18/10/2023 11:48:27</c:v>
                </c:pt>
                <c:pt idx="276">
                  <c:v>18/10/2023 11:48:57</c:v>
                </c:pt>
                <c:pt idx="277">
                  <c:v>18/10/2023 11:49:27</c:v>
                </c:pt>
                <c:pt idx="278">
                  <c:v>18/10/2023 11:49:57</c:v>
                </c:pt>
                <c:pt idx="279">
                  <c:v>18/10/2023 11:50:27</c:v>
                </c:pt>
                <c:pt idx="280">
                  <c:v>18/10/2023 11:50:57</c:v>
                </c:pt>
                <c:pt idx="281">
                  <c:v>18/10/2023 11:51:27</c:v>
                </c:pt>
                <c:pt idx="282">
                  <c:v>18/10/2023 11:51:57</c:v>
                </c:pt>
                <c:pt idx="283">
                  <c:v>18/10/2023 11:52:27</c:v>
                </c:pt>
                <c:pt idx="284">
                  <c:v>18/10/2023 11:52:57</c:v>
                </c:pt>
                <c:pt idx="285">
                  <c:v>18/10/2023 11:53:27</c:v>
                </c:pt>
                <c:pt idx="286">
                  <c:v>18/10/2023 11:53:57</c:v>
                </c:pt>
                <c:pt idx="287">
                  <c:v>18/10/2023 11:54:27</c:v>
                </c:pt>
                <c:pt idx="288">
                  <c:v>18/10/2023 11:54:57</c:v>
                </c:pt>
                <c:pt idx="289">
                  <c:v>18/10/2023 11:55:27</c:v>
                </c:pt>
                <c:pt idx="290">
                  <c:v>18/10/2023 11:55:57</c:v>
                </c:pt>
                <c:pt idx="291">
                  <c:v>18/10/2023 11:56:27</c:v>
                </c:pt>
                <c:pt idx="292">
                  <c:v>18/10/2023 11:56:57</c:v>
                </c:pt>
                <c:pt idx="293">
                  <c:v>18/10/2023 11:57:27</c:v>
                </c:pt>
                <c:pt idx="294">
                  <c:v>18/10/2023 11:57:57</c:v>
                </c:pt>
                <c:pt idx="295">
                  <c:v>18/10/2023 11:58:27</c:v>
                </c:pt>
                <c:pt idx="296">
                  <c:v>18/10/2023 11:58:57</c:v>
                </c:pt>
                <c:pt idx="297">
                  <c:v>18/10/2023 11:59:27</c:v>
                </c:pt>
                <c:pt idx="298">
                  <c:v>18/10/2023 11:59:57</c:v>
                </c:pt>
                <c:pt idx="299">
                  <c:v>18/10/2023 12:00:27</c:v>
                </c:pt>
                <c:pt idx="300">
                  <c:v>18/10/2023 12:00:57</c:v>
                </c:pt>
                <c:pt idx="301">
                  <c:v>18/10/2023 12:01:27</c:v>
                </c:pt>
                <c:pt idx="302">
                  <c:v>18/10/2023 12:01:57</c:v>
                </c:pt>
                <c:pt idx="303">
                  <c:v>18/10/2023 12:02:27</c:v>
                </c:pt>
                <c:pt idx="304">
                  <c:v>18/10/2023 12:02:57</c:v>
                </c:pt>
                <c:pt idx="305">
                  <c:v>18/10/2023 12:03:27</c:v>
                </c:pt>
                <c:pt idx="306">
                  <c:v>18/10/2023 12:03:57</c:v>
                </c:pt>
                <c:pt idx="307">
                  <c:v>18/10/2023 12:04:27</c:v>
                </c:pt>
                <c:pt idx="308">
                  <c:v>18/10/2023 12:04:57</c:v>
                </c:pt>
                <c:pt idx="309">
                  <c:v>18/10/2023 12:05:27</c:v>
                </c:pt>
                <c:pt idx="310">
                  <c:v>18/10/2023 12:05:57</c:v>
                </c:pt>
                <c:pt idx="311">
                  <c:v>18/10/2023 12:06:27</c:v>
                </c:pt>
                <c:pt idx="312">
                  <c:v>18/10/2023 12:06:57</c:v>
                </c:pt>
                <c:pt idx="313">
                  <c:v>18/10/2023 12:07:27</c:v>
                </c:pt>
                <c:pt idx="314">
                  <c:v>18/10/2023 12:07:57</c:v>
                </c:pt>
                <c:pt idx="315">
                  <c:v>18/10/2023 12:08:27</c:v>
                </c:pt>
                <c:pt idx="316">
                  <c:v>18/10/2023 12:08:57</c:v>
                </c:pt>
                <c:pt idx="317">
                  <c:v>18/10/2023 12:09:27</c:v>
                </c:pt>
                <c:pt idx="318">
                  <c:v>18/10/2023 12:09:57</c:v>
                </c:pt>
                <c:pt idx="319">
                  <c:v>18/10/2023 12:10:27</c:v>
                </c:pt>
                <c:pt idx="320">
                  <c:v>18/10/2023 12:10:57</c:v>
                </c:pt>
                <c:pt idx="321">
                  <c:v>18/10/2023 12:11:27</c:v>
                </c:pt>
                <c:pt idx="322">
                  <c:v>18/10/2023 12:11:57</c:v>
                </c:pt>
                <c:pt idx="323">
                  <c:v>18/10/2023 12:12:27</c:v>
                </c:pt>
                <c:pt idx="324">
                  <c:v>18/10/2023 12:12:57</c:v>
                </c:pt>
                <c:pt idx="325">
                  <c:v>18/10/2023 12:13:27</c:v>
                </c:pt>
                <c:pt idx="326">
                  <c:v>18/10/2023 12:13:57</c:v>
                </c:pt>
                <c:pt idx="327">
                  <c:v>18/10/2023 12:14:27</c:v>
                </c:pt>
                <c:pt idx="328">
                  <c:v>18/10/2023 12:14:57</c:v>
                </c:pt>
                <c:pt idx="329">
                  <c:v>18/10/2023 12:15:27</c:v>
                </c:pt>
                <c:pt idx="330">
                  <c:v>18/10/2023 12:15:57</c:v>
                </c:pt>
                <c:pt idx="331">
                  <c:v>18/10/2023 12:16:27</c:v>
                </c:pt>
                <c:pt idx="332">
                  <c:v>18/10/2023 12:16:57</c:v>
                </c:pt>
                <c:pt idx="333">
                  <c:v>18/10/2023 12:17:27</c:v>
                </c:pt>
                <c:pt idx="334">
                  <c:v>18/10/2023 12:17:57</c:v>
                </c:pt>
                <c:pt idx="335">
                  <c:v>18/10/2023 12:18:27</c:v>
                </c:pt>
                <c:pt idx="336">
                  <c:v>18/10/2023 12:18:57</c:v>
                </c:pt>
                <c:pt idx="337">
                  <c:v>18/10/2023 12:19:27</c:v>
                </c:pt>
                <c:pt idx="338">
                  <c:v>18/10/2023 12:19:57</c:v>
                </c:pt>
                <c:pt idx="339">
                  <c:v>18/10/2023 12:20:27</c:v>
                </c:pt>
                <c:pt idx="340">
                  <c:v>18/10/2023 12:20:57</c:v>
                </c:pt>
                <c:pt idx="341">
                  <c:v>18/10/2023 12:21:27</c:v>
                </c:pt>
                <c:pt idx="342">
                  <c:v>18/10/2023 12:21:57</c:v>
                </c:pt>
                <c:pt idx="343">
                  <c:v>18/10/2023 12:22:27</c:v>
                </c:pt>
                <c:pt idx="344">
                  <c:v>18/10/2023 12:22:57</c:v>
                </c:pt>
                <c:pt idx="345">
                  <c:v>18/10/2023 12:23:27</c:v>
                </c:pt>
                <c:pt idx="346">
                  <c:v>18/10/2023 12:23:57</c:v>
                </c:pt>
                <c:pt idx="347">
                  <c:v>18/10/2023 12:24:27</c:v>
                </c:pt>
                <c:pt idx="348">
                  <c:v>18/10/2023 12:24:57</c:v>
                </c:pt>
                <c:pt idx="349">
                  <c:v>18/10/2023 12:25:27</c:v>
                </c:pt>
                <c:pt idx="350">
                  <c:v>18/10/2023 12:25:57</c:v>
                </c:pt>
                <c:pt idx="351">
                  <c:v>18/10/2023 12:26:27</c:v>
                </c:pt>
                <c:pt idx="352">
                  <c:v>18/10/2023 12:26:57</c:v>
                </c:pt>
                <c:pt idx="353">
                  <c:v>18/10/2023 12:27:27</c:v>
                </c:pt>
                <c:pt idx="354">
                  <c:v>18/10/2023 12:27:57</c:v>
                </c:pt>
                <c:pt idx="355">
                  <c:v>18/10/2023 12:28:27</c:v>
                </c:pt>
                <c:pt idx="356">
                  <c:v>18/10/2023 12:28:57</c:v>
                </c:pt>
                <c:pt idx="357">
                  <c:v>18/10/2023 12:29:27</c:v>
                </c:pt>
                <c:pt idx="358">
                  <c:v>18/10/2023 12:29:57</c:v>
                </c:pt>
                <c:pt idx="359">
                  <c:v>18/10/2023 12:30:27</c:v>
                </c:pt>
                <c:pt idx="360">
                  <c:v>18/10/2023 12:30:57</c:v>
                </c:pt>
                <c:pt idx="361">
                  <c:v>18/10/2023 12:31:27</c:v>
                </c:pt>
                <c:pt idx="362">
                  <c:v>18/10/2023 12:31:57</c:v>
                </c:pt>
                <c:pt idx="363">
                  <c:v>18/10/2023 12:32:27</c:v>
                </c:pt>
                <c:pt idx="364">
                  <c:v>18/10/2023 12:32:57</c:v>
                </c:pt>
                <c:pt idx="365">
                  <c:v>18/10/2023 12:33:27</c:v>
                </c:pt>
                <c:pt idx="366">
                  <c:v>18/10/2023 12:33:57</c:v>
                </c:pt>
                <c:pt idx="367">
                  <c:v>18/10/2023 12:34:27</c:v>
                </c:pt>
                <c:pt idx="368">
                  <c:v>18/10/2023 12:34:57</c:v>
                </c:pt>
                <c:pt idx="369">
                  <c:v>18/10/2023 12:35:27</c:v>
                </c:pt>
                <c:pt idx="370">
                  <c:v>18/10/2023 12:35:57</c:v>
                </c:pt>
                <c:pt idx="371">
                  <c:v>18/10/2023 12:36:27</c:v>
                </c:pt>
                <c:pt idx="372">
                  <c:v>18/10/2023 12:36:57</c:v>
                </c:pt>
                <c:pt idx="373">
                  <c:v>18/10/2023 12:37:27</c:v>
                </c:pt>
                <c:pt idx="374">
                  <c:v>18/10/2023 12:37:57</c:v>
                </c:pt>
                <c:pt idx="375">
                  <c:v>18/10/2023 12:38:27</c:v>
                </c:pt>
                <c:pt idx="376">
                  <c:v>18/10/2023 12:38:57</c:v>
                </c:pt>
                <c:pt idx="377">
                  <c:v>18/10/2023 12:39:27</c:v>
                </c:pt>
                <c:pt idx="378">
                  <c:v>18/10/2023 12:39:57</c:v>
                </c:pt>
                <c:pt idx="379">
                  <c:v>18/10/2023 12:40:27</c:v>
                </c:pt>
                <c:pt idx="380">
                  <c:v>18/10/2023 12:40:57</c:v>
                </c:pt>
                <c:pt idx="381">
                  <c:v>18/10/2023 12:41:27</c:v>
                </c:pt>
                <c:pt idx="382">
                  <c:v>18/10/2023 12:41:57</c:v>
                </c:pt>
                <c:pt idx="383">
                  <c:v>18/10/2023 12:42:27</c:v>
                </c:pt>
                <c:pt idx="384">
                  <c:v>18/10/2023 12:42:57</c:v>
                </c:pt>
                <c:pt idx="385">
                  <c:v>18/10/2023 12:43:27</c:v>
                </c:pt>
                <c:pt idx="386">
                  <c:v>18/10/2023 12:43:57</c:v>
                </c:pt>
                <c:pt idx="387">
                  <c:v>18/10/2023 12:44:27</c:v>
                </c:pt>
                <c:pt idx="388">
                  <c:v>18/10/2023 12:44:57</c:v>
                </c:pt>
                <c:pt idx="389">
                  <c:v>18/10/2023 12:45:27</c:v>
                </c:pt>
                <c:pt idx="390">
                  <c:v>18/10/2023 12:45:57</c:v>
                </c:pt>
                <c:pt idx="391">
                  <c:v>18/10/2023 12:46:27</c:v>
                </c:pt>
                <c:pt idx="392">
                  <c:v>18/10/2023 12:46:57</c:v>
                </c:pt>
                <c:pt idx="393">
                  <c:v>18/10/2023 12:47:27</c:v>
                </c:pt>
                <c:pt idx="394">
                  <c:v>18/10/2023 12:47:57</c:v>
                </c:pt>
                <c:pt idx="395">
                  <c:v>18/10/2023 12:48:27</c:v>
                </c:pt>
                <c:pt idx="396">
                  <c:v>18/10/2023 12:48:57</c:v>
                </c:pt>
                <c:pt idx="397">
                  <c:v>18/10/2023 12:49:27</c:v>
                </c:pt>
                <c:pt idx="398">
                  <c:v>18/10/2023 12:49:57</c:v>
                </c:pt>
                <c:pt idx="399">
                  <c:v>18/10/2023 12:50:27</c:v>
                </c:pt>
                <c:pt idx="400">
                  <c:v>18/10/2023 12:50:57</c:v>
                </c:pt>
                <c:pt idx="401">
                  <c:v>18/10/2023 12:51:27</c:v>
                </c:pt>
                <c:pt idx="402">
                  <c:v>18/10/2023 12:51:57</c:v>
                </c:pt>
                <c:pt idx="403">
                  <c:v>18/10/2023 12:52:27</c:v>
                </c:pt>
                <c:pt idx="404">
                  <c:v>18/10/2023 12:52:57</c:v>
                </c:pt>
                <c:pt idx="405">
                  <c:v>18/10/2023 12:53:27</c:v>
                </c:pt>
                <c:pt idx="406">
                  <c:v>18/10/2023 12:53:57</c:v>
                </c:pt>
                <c:pt idx="407">
                  <c:v>18/10/2023 12:54:27</c:v>
                </c:pt>
                <c:pt idx="408">
                  <c:v>18/10/2023 12:54:57</c:v>
                </c:pt>
                <c:pt idx="409">
                  <c:v>18/10/2023 12:55:27</c:v>
                </c:pt>
                <c:pt idx="410">
                  <c:v>18/10/2023 12:55:57</c:v>
                </c:pt>
                <c:pt idx="411">
                  <c:v>18/10/2023 12:56:27</c:v>
                </c:pt>
                <c:pt idx="412">
                  <c:v>18/10/2023 12:56:57</c:v>
                </c:pt>
                <c:pt idx="413">
                  <c:v>18/10/2023 12:57:27</c:v>
                </c:pt>
                <c:pt idx="414">
                  <c:v>18/10/2023 12:57:57</c:v>
                </c:pt>
                <c:pt idx="415">
                  <c:v>18/10/2023 12:58:27</c:v>
                </c:pt>
                <c:pt idx="416">
                  <c:v>18/10/2023 12:58:57</c:v>
                </c:pt>
                <c:pt idx="417">
                  <c:v>18/10/2023 12:59:27</c:v>
                </c:pt>
                <c:pt idx="418">
                  <c:v>18/10/2023 12:59:57</c:v>
                </c:pt>
                <c:pt idx="419">
                  <c:v>18/10/2023 13:00:27</c:v>
                </c:pt>
                <c:pt idx="420">
                  <c:v>18/10/2023 13:00:57</c:v>
                </c:pt>
                <c:pt idx="421">
                  <c:v>18/10/2023 13:01:27</c:v>
                </c:pt>
                <c:pt idx="422">
                  <c:v>18/10/2023 13:01:57</c:v>
                </c:pt>
                <c:pt idx="423">
                  <c:v>18/10/2023 13:02:27</c:v>
                </c:pt>
                <c:pt idx="424">
                  <c:v>18/10/2023 13:02:57</c:v>
                </c:pt>
                <c:pt idx="425">
                  <c:v>18/10/2023 13:03:27</c:v>
                </c:pt>
                <c:pt idx="426">
                  <c:v>18/10/2023 13:03:57</c:v>
                </c:pt>
                <c:pt idx="427">
                  <c:v>18/10/2023 13:04:27</c:v>
                </c:pt>
                <c:pt idx="428">
                  <c:v>18/10/2023 13:04:57</c:v>
                </c:pt>
                <c:pt idx="429">
                  <c:v>18/10/2023 13:05:27</c:v>
                </c:pt>
                <c:pt idx="430">
                  <c:v>18/10/2023 13:05:57</c:v>
                </c:pt>
                <c:pt idx="431">
                  <c:v>18/10/2023 13:06:27</c:v>
                </c:pt>
                <c:pt idx="432">
                  <c:v>18/10/2023 13:06:57</c:v>
                </c:pt>
                <c:pt idx="433">
                  <c:v>18/10/2023 13:07:27</c:v>
                </c:pt>
                <c:pt idx="434">
                  <c:v>18/10/2023 13:07:57</c:v>
                </c:pt>
                <c:pt idx="435">
                  <c:v>18/10/2023 13:08:27</c:v>
                </c:pt>
                <c:pt idx="436">
                  <c:v>18/10/2023 13:08:57</c:v>
                </c:pt>
                <c:pt idx="437">
                  <c:v>18/10/2023 13:09:27</c:v>
                </c:pt>
                <c:pt idx="438">
                  <c:v>18/10/2023 13:09:57</c:v>
                </c:pt>
                <c:pt idx="439">
                  <c:v>18/10/2023 13:10:27</c:v>
                </c:pt>
                <c:pt idx="440">
                  <c:v>18/10/2023 13:10:57</c:v>
                </c:pt>
                <c:pt idx="441">
                  <c:v>18/10/2023 13:11:27</c:v>
                </c:pt>
                <c:pt idx="442">
                  <c:v>18/10/2023 13:11:57</c:v>
                </c:pt>
                <c:pt idx="443">
                  <c:v>18/10/2023 13:12:27</c:v>
                </c:pt>
                <c:pt idx="444">
                  <c:v>18/10/2023 13:12:57</c:v>
                </c:pt>
                <c:pt idx="445">
                  <c:v>18/10/2023 13:13:27</c:v>
                </c:pt>
                <c:pt idx="446">
                  <c:v>18/10/2023 13:13:57</c:v>
                </c:pt>
                <c:pt idx="447">
                  <c:v>18/10/2023 13:14:27</c:v>
                </c:pt>
                <c:pt idx="448">
                  <c:v>18/10/2023 13:14:57</c:v>
                </c:pt>
                <c:pt idx="449">
                  <c:v>18/10/2023 13:15:27</c:v>
                </c:pt>
                <c:pt idx="450">
                  <c:v>18/10/2023 13:15:57</c:v>
                </c:pt>
                <c:pt idx="451">
                  <c:v>18/10/2023 13:16:27</c:v>
                </c:pt>
                <c:pt idx="452">
                  <c:v>18/10/2023 13:16:57</c:v>
                </c:pt>
                <c:pt idx="453">
                  <c:v>18/10/2023 13:17:27</c:v>
                </c:pt>
                <c:pt idx="454">
                  <c:v>18/10/2023 13:17:57</c:v>
                </c:pt>
                <c:pt idx="455">
                  <c:v>18/10/2023 13:18:27</c:v>
                </c:pt>
                <c:pt idx="456">
                  <c:v>18/10/2023 13:18:57</c:v>
                </c:pt>
                <c:pt idx="457">
                  <c:v>18/10/2023 13:19:27</c:v>
                </c:pt>
                <c:pt idx="458">
                  <c:v>18/10/2023 13:19:57</c:v>
                </c:pt>
                <c:pt idx="459">
                  <c:v>18/10/2023 13:20:27</c:v>
                </c:pt>
                <c:pt idx="460">
                  <c:v>18/10/2023 13:20:57</c:v>
                </c:pt>
                <c:pt idx="461">
                  <c:v>18/10/2023 13:21:27</c:v>
                </c:pt>
                <c:pt idx="462">
                  <c:v>18/10/2023 13:21:57</c:v>
                </c:pt>
                <c:pt idx="463">
                  <c:v>18/10/2023 13:22:27</c:v>
                </c:pt>
                <c:pt idx="464">
                  <c:v>18/10/2023 13:22:57</c:v>
                </c:pt>
                <c:pt idx="465">
                  <c:v>18/10/2023 13:23:27</c:v>
                </c:pt>
                <c:pt idx="466">
                  <c:v>18/10/2023 13:23:57</c:v>
                </c:pt>
                <c:pt idx="467">
                  <c:v>18/10/2023 13:24:27</c:v>
                </c:pt>
                <c:pt idx="468">
                  <c:v>18/10/2023 13:24:57</c:v>
                </c:pt>
                <c:pt idx="469">
                  <c:v>18/10/2023 13:25:27</c:v>
                </c:pt>
                <c:pt idx="470">
                  <c:v>18/10/2023 13:25:57</c:v>
                </c:pt>
                <c:pt idx="471">
                  <c:v>18/10/2023 13:26:27</c:v>
                </c:pt>
                <c:pt idx="472">
                  <c:v>18/10/2023 13:26:57</c:v>
                </c:pt>
                <c:pt idx="473">
                  <c:v>18/10/2023 13:27:27</c:v>
                </c:pt>
                <c:pt idx="474">
                  <c:v>18/10/2023 13:27:57</c:v>
                </c:pt>
                <c:pt idx="475">
                  <c:v>18/10/2023 13:28:27</c:v>
                </c:pt>
                <c:pt idx="476">
                  <c:v>18/10/2023 13:28:57</c:v>
                </c:pt>
                <c:pt idx="477">
                  <c:v>18/10/2023 13:29:27</c:v>
                </c:pt>
                <c:pt idx="478">
                  <c:v>18/10/2023 13:29:57</c:v>
                </c:pt>
                <c:pt idx="479">
                  <c:v>18/10/2023 13:30:27</c:v>
                </c:pt>
                <c:pt idx="480">
                  <c:v>18/10/2023 13:30:57</c:v>
                </c:pt>
                <c:pt idx="481">
                  <c:v>18/10/2023 13:31:27</c:v>
                </c:pt>
                <c:pt idx="482">
                  <c:v>18/10/2023 13:31:57</c:v>
                </c:pt>
                <c:pt idx="483">
                  <c:v>18/10/2023 13:32:27</c:v>
                </c:pt>
                <c:pt idx="484">
                  <c:v>18/10/2023 13:32:57</c:v>
                </c:pt>
                <c:pt idx="485">
                  <c:v>18/10/2023 13:33:27</c:v>
                </c:pt>
                <c:pt idx="486">
                  <c:v>18/10/2023 13:33:57</c:v>
                </c:pt>
                <c:pt idx="487">
                  <c:v>18/10/2023 13:34:27</c:v>
                </c:pt>
                <c:pt idx="488">
                  <c:v>18/10/2023 13:34:57</c:v>
                </c:pt>
                <c:pt idx="489">
                  <c:v>18/10/2023 13:35:27</c:v>
                </c:pt>
                <c:pt idx="490">
                  <c:v>18/10/2023 13:35:57</c:v>
                </c:pt>
                <c:pt idx="491">
                  <c:v>18/10/2023 13:36:27</c:v>
                </c:pt>
                <c:pt idx="492">
                  <c:v>18/10/2023 13:36:57</c:v>
                </c:pt>
                <c:pt idx="493">
                  <c:v>18/10/2023 13:37:27</c:v>
                </c:pt>
                <c:pt idx="494">
                  <c:v>18/10/2023 13:37:57</c:v>
                </c:pt>
                <c:pt idx="495">
                  <c:v>18/10/2023 13:38:27</c:v>
                </c:pt>
                <c:pt idx="496">
                  <c:v>18/10/2023 13:38:57</c:v>
                </c:pt>
                <c:pt idx="497">
                  <c:v>18/10/2023 13:39:27</c:v>
                </c:pt>
                <c:pt idx="498">
                  <c:v>18/10/2023 13:39:57</c:v>
                </c:pt>
                <c:pt idx="499">
                  <c:v>18/10/2023 13:40:27</c:v>
                </c:pt>
                <c:pt idx="500">
                  <c:v>18/10/2023 13:40:57</c:v>
                </c:pt>
                <c:pt idx="501">
                  <c:v>18/10/2023 13:41:27</c:v>
                </c:pt>
                <c:pt idx="502">
                  <c:v>18/10/2023 13:41:57</c:v>
                </c:pt>
                <c:pt idx="503">
                  <c:v>18/10/2023 13:42:27</c:v>
                </c:pt>
                <c:pt idx="504">
                  <c:v>18/10/2023 13:42:57</c:v>
                </c:pt>
                <c:pt idx="505">
                  <c:v>18/10/2023 13:43:27</c:v>
                </c:pt>
                <c:pt idx="506">
                  <c:v>18/10/2023 13:43:57</c:v>
                </c:pt>
                <c:pt idx="507">
                  <c:v>18/10/2023 13:44:27</c:v>
                </c:pt>
                <c:pt idx="508">
                  <c:v>18/10/2023 13:44:57</c:v>
                </c:pt>
                <c:pt idx="509">
                  <c:v>18/10/2023 13:45:27</c:v>
                </c:pt>
                <c:pt idx="510">
                  <c:v>18/10/2023 13:45:57</c:v>
                </c:pt>
                <c:pt idx="511">
                  <c:v>18/10/2023 13:46:27</c:v>
                </c:pt>
                <c:pt idx="512">
                  <c:v>18/10/2023 13:46:57</c:v>
                </c:pt>
                <c:pt idx="513">
                  <c:v>18/10/2023 13:47:27</c:v>
                </c:pt>
                <c:pt idx="514">
                  <c:v>18/10/2023 13:47:57</c:v>
                </c:pt>
                <c:pt idx="515">
                  <c:v>18/10/2023 13:48:27</c:v>
                </c:pt>
                <c:pt idx="516">
                  <c:v>18/10/2023 13:48:57</c:v>
                </c:pt>
                <c:pt idx="517">
                  <c:v>18/10/2023 13:49:27</c:v>
                </c:pt>
                <c:pt idx="518">
                  <c:v>18/10/2023 13:49:57</c:v>
                </c:pt>
                <c:pt idx="519">
                  <c:v>18/10/2023 13:50:27</c:v>
                </c:pt>
                <c:pt idx="520">
                  <c:v>18/10/2023 13:50:57</c:v>
                </c:pt>
                <c:pt idx="521">
                  <c:v>18/10/2023 13:51:27</c:v>
                </c:pt>
                <c:pt idx="522">
                  <c:v>18/10/2023 13:51:57</c:v>
                </c:pt>
                <c:pt idx="523">
                  <c:v>18/10/2023 13:52:27</c:v>
                </c:pt>
                <c:pt idx="524">
                  <c:v>18/10/2023 13:52:57</c:v>
                </c:pt>
                <c:pt idx="525">
                  <c:v>18/10/2023 13:53:27</c:v>
                </c:pt>
                <c:pt idx="526">
                  <c:v>18/10/2023 13:53:57</c:v>
                </c:pt>
                <c:pt idx="527">
                  <c:v>18/10/2023 13:54:27</c:v>
                </c:pt>
                <c:pt idx="528">
                  <c:v>18/10/2023 13:54:57</c:v>
                </c:pt>
                <c:pt idx="529">
                  <c:v>18/10/2023 13:55:27</c:v>
                </c:pt>
                <c:pt idx="530">
                  <c:v>18/10/2023 13:55:57</c:v>
                </c:pt>
                <c:pt idx="531">
                  <c:v>18/10/2023 13:56:27</c:v>
                </c:pt>
                <c:pt idx="532">
                  <c:v>18/10/2023 13:56:57</c:v>
                </c:pt>
                <c:pt idx="533">
                  <c:v>18/10/2023 13:57:27</c:v>
                </c:pt>
                <c:pt idx="534">
                  <c:v>18/10/2023 13:57:57</c:v>
                </c:pt>
                <c:pt idx="535">
                  <c:v>18/10/2023 13:58:27</c:v>
                </c:pt>
                <c:pt idx="536">
                  <c:v>18/10/2023 13:58:57</c:v>
                </c:pt>
                <c:pt idx="537">
                  <c:v>18/10/2023 13:59:27</c:v>
                </c:pt>
                <c:pt idx="538">
                  <c:v>18/10/2023 13:59:57</c:v>
                </c:pt>
                <c:pt idx="539">
                  <c:v>18/10/2023 14:00:27</c:v>
                </c:pt>
                <c:pt idx="540">
                  <c:v>18/10/2023 14:00:57</c:v>
                </c:pt>
                <c:pt idx="541">
                  <c:v>18/10/2023 14:01:27</c:v>
                </c:pt>
                <c:pt idx="542">
                  <c:v>18/10/2023 14:01:57</c:v>
                </c:pt>
                <c:pt idx="543">
                  <c:v>18/10/2023 14:02:27</c:v>
                </c:pt>
                <c:pt idx="544">
                  <c:v>18/10/2023 14:02:57</c:v>
                </c:pt>
                <c:pt idx="545">
                  <c:v>18/10/2023 14:03:27</c:v>
                </c:pt>
                <c:pt idx="546">
                  <c:v>18/10/2023 14:03:57</c:v>
                </c:pt>
                <c:pt idx="547">
                  <c:v>18/10/2023 14:04:27</c:v>
                </c:pt>
                <c:pt idx="548">
                  <c:v>18/10/2023 14:04:57</c:v>
                </c:pt>
                <c:pt idx="549">
                  <c:v>18/10/2023 14:05:27</c:v>
                </c:pt>
                <c:pt idx="550">
                  <c:v>18/10/2023 14:05:57</c:v>
                </c:pt>
                <c:pt idx="551">
                  <c:v>18/10/2023 14:06:27</c:v>
                </c:pt>
                <c:pt idx="552">
                  <c:v>18/10/2023 14:06:57</c:v>
                </c:pt>
                <c:pt idx="553">
                  <c:v>18/10/2023 14:07:27</c:v>
                </c:pt>
                <c:pt idx="554">
                  <c:v>18/10/2023 14:07:57</c:v>
                </c:pt>
                <c:pt idx="555">
                  <c:v>18/10/2023 14:08:27</c:v>
                </c:pt>
                <c:pt idx="556">
                  <c:v>18/10/2023 14:08:57</c:v>
                </c:pt>
                <c:pt idx="557">
                  <c:v>18/10/2023 14:09:27</c:v>
                </c:pt>
                <c:pt idx="558">
                  <c:v>18/10/2023 14:09:57</c:v>
                </c:pt>
                <c:pt idx="559">
                  <c:v>18/10/2023 14:10:27</c:v>
                </c:pt>
                <c:pt idx="560">
                  <c:v>18/10/2023 14:10:57</c:v>
                </c:pt>
                <c:pt idx="561">
                  <c:v>18/10/2023 14:11:27</c:v>
                </c:pt>
                <c:pt idx="562">
                  <c:v>18/10/2023 14:11:57</c:v>
                </c:pt>
                <c:pt idx="563">
                  <c:v>18/10/2023 14:12:27</c:v>
                </c:pt>
                <c:pt idx="564">
                  <c:v>18/10/2023 14:12:57</c:v>
                </c:pt>
                <c:pt idx="565">
                  <c:v>18/10/2023 14:13:27</c:v>
                </c:pt>
                <c:pt idx="566">
                  <c:v>18/10/2023 14:13:57</c:v>
                </c:pt>
                <c:pt idx="567">
                  <c:v>18/10/2023 14:14:27</c:v>
                </c:pt>
                <c:pt idx="568">
                  <c:v>18/10/2023 14:14:57</c:v>
                </c:pt>
                <c:pt idx="569">
                  <c:v>18/10/2023 14:15:27</c:v>
                </c:pt>
                <c:pt idx="570">
                  <c:v>18/10/2023 14:15:57</c:v>
                </c:pt>
                <c:pt idx="571">
                  <c:v>18/10/2023 14:16:27</c:v>
                </c:pt>
                <c:pt idx="572">
                  <c:v>18/10/2023 14:16:57</c:v>
                </c:pt>
                <c:pt idx="573">
                  <c:v>18/10/2023 14:17:27</c:v>
                </c:pt>
                <c:pt idx="574">
                  <c:v>18/10/2023 14:17:57</c:v>
                </c:pt>
                <c:pt idx="575">
                  <c:v>18/10/2023 14:18:27</c:v>
                </c:pt>
                <c:pt idx="576">
                  <c:v>18/10/2023 14:18:57</c:v>
                </c:pt>
                <c:pt idx="577">
                  <c:v>18/10/2023 14:19:27</c:v>
                </c:pt>
                <c:pt idx="578">
                  <c:v>18/10/2023 14:19:57</c:v>
                </c:pt>
                <c:pt idx="579">
                  <c:v>18/10/2023 14:20:27</c:v>
                </c:pt>
                <c:pt idx="580">
                  <c:v>18/10/2023 14:20:57</c:v>
                </c:pt>
                <c:pt idx="581">
                  <c:v>18/10/2023 14:21:27</c:v>
                </c:pt>
                <c:pt idx="582">
                  <c:v>18/10/2023 14:21:57</c:v>
                </c:pt>
                <c:pt idx="583">
                  <c:v>18/10/2023 14:22:27</c:v>
                </c:pt>
                <c:pt idx="584">
                  <c:v>18/10/2023 14:22:57</c:v>
                </c:pt>
                <c:pt idx="585">
                  <c:v>18/10/2023 14:23:27</c:v>
                </c:pt>
                <c:pt idx="586">
                  <c:v>18/10/2023 14:23:57</c:v>
                </c:pt>
                <c:pt idx="587">
                  <c:v>18/10/2023 14:24:27</c:v>
                </c:pt>
                <c:pt idx="588">
                  <c:v>18/10/2023 14:24:57</c:v>
                </c:pt>
                <c:pt idx="589">
                  <c:v>18/10/2023 14:25:27</c:v>
                </c:pt>
                <c:pt idx="590">
                  <c:v>18/10/2023 14:25:57</c:v>
                </c:pt>
                <c:pt idx="591">
                  <c:v>18/10/2023 14:26:27</c:v>
                </c:pt>
                <c:pt idx="592">
                  <c:v>18/10/2023 14:26:57</c:v>
                </c:pt>
                <c:pt idx="593">
                  <c:v>18/10/2023 14:27:27</c:v>
                </c:pt>
                <c:pt idx="594">
                  <c:v>18/10/2023 14:27:57</c:v>
                </c:pt>
                <c:pt idx="595">
                  <c:v>18/10/2023 14:28:27</c:v>
                </c:pt>
                <c:pt idx="596">
                  <c:v>18/10/2023 14:28:57</c:v>
                </c:pt>
                <c:pt idx="597">
                  <c:v>18/10/2023 14:29:27</c:v>
                </c:pt>
                <c:pt idx="598">
                  <c:v>18/10/2023 14:29:57</c:v>
                </c:pt>
                <c:pt idx="599">
                  <c:v>18/10/2023 14:30:27</c:v>
                </c:pt>
                <c:pt idx="600">
                  <c:v>18/10/2023 14:30:57</c:v>
                </c:pt>
                <c:pt idx="601">
                  <c:v>18/10/2023 14:31:27</c:v>
                </c:pt>
                <c:pt idx="602">
                  <c:v>18/10/2023 14:31:57</c:v>
                </c:pt>
                <c:pt idx="603">
                  <c:v>18/10/2023 14:32:27</c:v>
                </c:pt>
                <c:pt idx="604">
                  <c:v>18/10/2023 14:32:57</c:v>
                </c:pt>
                <c:pt idx="605">
                  <c:v>18/10/2023 14:33:27</c:v>
                </c:pt>
                <c:pt idx="606">
                  <c:v>18/10/2023 14:33:57</c:v>
                </c:pt>
                <c:pt idx="607">
                  <c:v>18/10/2023 14:34:27</c:v>
                </c:pt>
                <c:pt idx="608">
                  <c:v>18/10/2023 14:34:57</c:v>
                </c:pt>
                <c:pt idx="609">
                  <c:v>18/10/2023 14:35:27</c:v>
                </c:pt>
                <c:pt idx="610">
                  <c:v>18/10/2023 14:35:57</c:v>
                </c:pt>
                <c:pt idx="611">
                  <c:v>18/10/2023 14:36:27</c:v>
                </c:pt>
                <c:pt idx="612">
                  <c:v>18/10/2023 14:36:57</c:v>
                </c:pt>
                <c:pt idx="613">
                  <c:v>18/10/2023 14:37:27</c:v>
                </c:pt>
                <c:pt idx="614">
                  <c:v>18/10/2023 14:37:57</c:v>
                </c:pt>
                <c:pt idx="615">
                  <c:v>18/10/2023 14:38:27</c:v>
                </c:pt>
                <c:pt idx="616">
                  <c:v>18/10/2023 14:38:57</c:v>
                </c:pt>
                <c:pt idx="617">
                  <c:v>18/10/2023 14:39:27</c:v>
                </c:pt>
                <c:pt idx="618">
                  <c:v>18/10/2023 14:39:57</c:v>
                </c:pt>
                <c:pt idx="619">
                  <c:v>18/10/2023 14:40:27</c:v>
                </c:pt>
                <c:pt idx="620">
                  <c:v>18/10/2023 14:40:57</c:v>
                </c:pt>
                <c:pt idx="621">
                  <c:v>18/10/2023 14:41:27</c:v>
                </c:pt>
                <c:pt idx="622">
                  <c:v>18/10/2023 14:41:57</c:v>
                </c:pt>
                <c:pt idx="623">
                  <c:v>18/10/2023 14:42:27</c:v>
                </c:pt>
                <c:pt idx="624">
                  <c:v>18/10/2023 14:42:57</c:v>
                </c:pt>
                <c:pt idx="625">
                  <c:v>18/10/2023 14:43:27</c:v>
                </c:pt>
                <c:pt idx="626">
                  <c:v>18/10/2023 14:43:57</c:v>
                </c:pt>
                <c:pt idx="627">
                  <c:v>18/10/2023 14:44:27</c:v>
                </c:pt>
                <c:pt idx="628">
                  <c:v>18/10/2023 14:44:57</c:v>
                </c:pt>
                <c:pt idx="629">
                  <c:v>18/10/2023 14:45:27</c:v>
                </c:pt>
                <c:pt idx="630">
                  <c:v>18/10/2023 14:45:57</c:v>
                </c:pt>
                <c:pt idx="631">
                  <c:v>18/10/2023 14:46:27</c:v>
                </c:pt>
                <c:pt idx="632">
                  <c:v>18/10/2023 14:46:57</c:v>
                </c:pt>
                <c:pt idx="633">
                  <c:v>18/10/2023 14:47:27</c:v>
                </c:pt>
                <c:pt idx="634">
                  <c:v>18/10/2023 14:47:57</c:v>
                </c:pt>
                <c:pt idx="635">
                  <c:v>18/10/2023 14:48:27</c:v>
                </c:pt>
                <c:pt idx="636">
                  <c:v>18/10/2023 14:48:57</c:v>
                </c:pt>
                <c:pt idx="637">
                  <c:v>18/10/2023 14:49:27</c:v>
                </c:pt>
                <c:pt idx="638">
                  <c:v>18/10/2023 14:49:57</c:v>
                </c:pt>
                <c:pt idx="639">
                  <c:v>18/10/2023 14:50:27</c:v>
                </c:pt>
                <c:pt idx="640">
                  <c:v>18/10/2023 14:50:57</c:v>
                </c:pt>
                <c:pt idx="641">
                  <c:v>18/10/2023 14:51:27</c:v>
                </c:pt>
                <c:pt idx="642">
                  <c:v>18/10/2023 14:51:57</c:v>
                </c:pt>
                <c:pt idx="643">
                  <c:v>18/10/2023 14:52:27</c:v>
                </c:pt>
                <c:pt idx="644">
                  <c:v>18/10/2023 14:52:57</c:v>
                </c:pt>
                <c:pt idx="645">
                  <c:v>18/10/2023 14:53:27</c:v>
                </c:pt>
                <c:pt idx="646">
                  <c:v>18/10/2023 14:53:57</c:v>
                </c:pt>
                <c:pt idx="647">
                  <c:v>18/10/2023 14:54:27</c:v>
                </c:pt>
                <c:pt idx="648">
                  <c:v>18/10/2023 14:54:57</c:v>
                </c:pt>
                <c:pt idx="649">
                  <c:v>18/10/2023 14:55:27</c:v>
                </c:pt>
                <c:pt idx="650">
                  <c:v>18/10/2023 14:55:57</c:v>
                </c:pt>
                <c:pt idx="651">
                  <c:v>18/10/2023 14:56:27</c:v>
                </c:pt>
                <c:pt idx="652">
                  <c:v>18/10/2023 14:56:57</c:v>
                </c:pt>
                <c:pt idx="653">
                  <c:v>18/10/2023 14:57:27</c:v>
                </c:pt>
                <c:pt idx="654">
                  <c:v>18/10/2023 14:57:57</c:v>
                </c:pt>
                <c:pt idx="655">
                  <c:v>18/10/2023 14:58:27</c:v>
                </c:pt>
                <c:pt idx="656">
                  <c:v>18/10/2023 14:58:57</c:v>
                </c:pt>
                <c:pt idx="657">
                  <c:v>18/10/2023 14:59:27</c:v>
                </c:pt>
                <c:pt idx="658">
                  <c:v>18/10/2023 14:59:57</c:v>
                </c:pt>
                <c:pt idx="659">
                  <c:v>18/10/2023 15:00:27</c:v>
                </c:pt>
                <c:pt idx="660">
                  <c:v>18/10/2023 15:00:57</c:v>
                </c:pt>
                <c:pt idx="661">
                  <c:v>18/10/2023 15:01:27</c:v>
                </c:pt>
                <c:pt idx="662">
                  <c:v>18/10/2023 15:01:57</c:v>
                </c:pt>
                <c:pt idx="663">
                  <c:v>18/10/2023 15:02:27</c:v>
                </c:pt>
                <c:pt idx="664">
                  <c:v>18/10/2023 15:02:57</c:v>
                </c:pt>
                <c:pt idx="665">
                  <c:v>18/10/2023 15:03:27</c:v>
                </c:pt>
                <c:pt idx="666">
                  <c:v>18/10/2023 15:03:57</c:v>
                </c:pt>
                <c:pt idx="667">
                  <c:v>18/10/2023 15:04:27</c:v>
                </c:pt>
                <c:pt idx="668">
                  <c:v>18/10/2023 15:04:57</c:v>
                </c:pt>
                <c:pt idx="669">
                  <c:v>18/10/2023 15:05:27</c:v>
                </c:pt>
                <c:pt idx="670">
                  <c:v>18/10/2023 15:05:57</c:v>
                </c:pt>
                <c:pt idx="671">
                  <c:v>18/10/2023 15:06:27</c:v>
                </c:pt>
                <c:pt idx="672">
                  <c:v>18/10/2023 15:06:57</c:v>
                </c:pt>
                <c:pt idx="673">
                  <c:v>18/10/2023 15:07:27</c:v>
                </c:pt>
                <c:pt idx="674">
                  <c:v>18/10/2023 15:07:57</c:v>
                </c:pt>
                <c:pt idx="675">
                  <c:v>18/10/2023 15:08:27</c:v>
                </c:pt>
                <c:pt idx="676">
                  <c:v>18/10/2023 15:08:57</c:v>
                </c:pt>
                <c:pt idx="677">
                  <c:v>18/10/2023 15:09:27</c:v>
                </c:pt>
                <c:pt idx="678">
                  <c:v>18/10/2023 15:09:57</c:v>
                </c:pt>
                <c:pt idx="679">
                  <c:v>18/10/2023 15:10:27</c:v>
                </c:pt>
                <c:pt idx="680">
                  <c:v>18/10/2023 15:10:57</c:v>
                </c:pt>
                <c:pt idx="681">
                  <c:v>18/10/2023 15:11:27</c:v>
                </c:pt>
                <c:pt idx="682">
                  <c:v>18/10/2023 15:11:57</c:v>
                </c:pt>
                <c:pt idx="683">
                  <c:v>18/10/2023 15:12:27</c:v>
                </c:pt>
                <c:pt idx="684">
                  <c:v>18/10/2023 15:12:57</c:v>
                </c:pt>
                <c:pt idx="685">
                  <c:v>18/10/2023 15:13:27</c:v>
                </c:pt>
                <c:pt idx="686">
                  <c:v>18/10/2023 15:13:57</c:v>
                </c:pt>
                <c:pt idx="687">
                  <c:v>18/10/2023 15:14:27</c:v>
                </c:pt>
                <c:pt idx="688">
                  <c:v>18/10/2023 15:14:57</c:v>
                </c:pt>
                <c:pt idx="689">
                  <c:v>18/10/2023 15:15:27</c:v>
                </c:pt>
                <c:pt idx="690">
                  <c:v>18/10/2023 15:15:57</c:v>
                </c:pt>
                <c:pt idx="691">
                  <c:v>18/10/2023 15:16:27</c:v>
                </c:pt>
                <c:pt idx="692">
                  <c:v>18/10/2023 15:16:57</c:v>
                </c:pt>
                <c:pt idx="693">
                  <c:v>18/10/2023 15:17:27</c:v>
                </c:pt>
                <c:pt idx="694">
                  <c:v>18/10/2023 15:17:57</c:v>
                </c:pt>
                <c:pt idx="695">
                  <c:v>18/10/2023 15:18:27</c:v>
                </c:pt>
                <c:pt idx="696">
                  <c:v>18/10/2023 15:18:57</c:v>
                </c:pt>
                <c:pt idx="697">
                  <c:v>18/10/2023 15:19:27</c:v>
                </c:pt>
                <c:pt idx="698">
                  <c:v>18/10/2023 15:19:57</c:v>
                </c:pt>
                <c:pt idx="699">
                  <c:v>18/10/2023 15:20:27</c:v>
                </c:pt>
                <c:pt idx="700">
                  <c:v>18/10/2023 15:20:57</c:v>
                </c:pt>
                <c:pt idx="701">
                  <c:v>18/10/2023 15:21:27</c:v>
                </c:pt>
                <c:pt idx="702">
                  <c:v>18/10/2023 15:21:57</c:v>
                </c:pt>
                <c:pt idx="703">
                  <c:v>18/10/2023 15:22:27</c:v>
                </c:pt>
                <c:pt idx="704">
                  <c:v>18/10/2023 15:22:57</c:v>
                </c:pt>
                <c:pt idx="705">
                  <c:v>18/10/2023 15:23:27</c:v>
                </c:pt>
                <c:pt idx="706">
                  <c:v>18/10/2023 15:23:57</c:v>
                </c:pt>
                <c:pt idx="707">
                  <c:v>18/10/2023 15:24:27</c:v>
                </c:pt>
                <c:pt idx="708">
                  <c:v>18/10/2023 15:24:57</c:v>
                </c:pt>
                <c:pt idx="709">
                  <c:v>18/10/2023 15:25:27</c:v>
                </c:pt>
                <c:pt idx="710">
                  <c:v>18/10/2023 15:25:57</c:v>
                </c:pt>
                <c:pt idx="711">
                  <c:v>18/10/2023 15:26:27</c:v>
                </c:pt>
                <c:pt idx="712">
                  <c:v>18/10/2023 15:26:57</c:v>
                </c:pt>
                <c:pt idx="713">
                  <c:v>18/10/2023 15:27:27</c:v>
                </c:pt>
                <c:pt idx="714">
                  <c:v>18/10/2023 15:27:57</c:v>
                </c:pt>
                <c:pt idx="715">
                  <c:v>18/10/2023 15:28:27</c:v>
                </c:pt>
                <c:pt idx="716">
                  <c:v>18/10/2023 15:28:57</c:v>
                </c:pt>
                <c:pt idx="717">
                  <c:v>18/10/2023 15:29:27</c:v>
                </c:pt>
                <c:pt idx="718">
                  <c:v>18/10/2023 15:29:57</c:v>
                </c:pt>
                <c:pt idx="719">
                  <c:v>18/10/2023 15:30:27</c:v>
                </c:pt>
                <c:pt idx="720">
                  <c:v>18/10/2023 15:30:57</c:v>
                </c:pt>
                <c:pt idx="721">
                  <c:v>18/10/2023 15:31:27</c:v>
                </c:pt>
                <c:pt idx="722">
                  <c:v>18/10/2023 15:31:57</c:v>
                </c:pt>
                <c:pt idx="723">
                  <c:v>18/10/2023 15:32:27</c:v>
                </c:pt>
                <c:pt idx="724">
                  <c:v>18/10/2023 15:32:57</c:v>
                </c:pt>
                <c:pt idx="725">
                  <c:v>18/10/2023 15:33:27</c:v>
                </c:pt>
                <c:pt idx="726">
                  <c:v>18/10/2023 15:33:57</c:v>
                </c:pt>
                <c:pt idx="727">
                  <c:v>18/10/2023 15:34:27</c:v>
                </c:pt>
                <c:pt idx="728">
                  <c:v>18/10/2023 15:34:57</c:v>
                </c:pt>
                <c:pt idx="729">
                  <c:v>18/10/2023 15:35:27</c:v>
                </c:pt>
                <c:pt idx="730">
                  <c:v>18/10/2023 15:35:57</c:v>
                </c:pt>
                <c:pt idx="731">
                  <c:v>18/10/2023 15:36:27</c:v>
                </c:pt>
                <c:pt idx="732">
                  <c:v>18/10/2023 15:36:57</c:v>
                </c:pt>
                <c:pt idx="733">
                  <c:v>18/10/2023 15:37:27</c:v>
                </c:pt>
                <c:pt idx="734">
                  <c:v>18/10/2023 15:37:57</c:v>
                </c:pt>
                <c:pt idx="735">
                  <c:v>18/10/2023 15:38:27</c:v>
                </c:pt>
                <c:pt idx="736">
                  <c:v>18/10/2023 15:38:57</c:v>
                </c:pt>
                <c:pt idx="737">
                  <c:v>18/10/2023 15:39:27</c:v>
                </c:pt>
                <c:pt idx="738">
                  <c:v>18/10/2023 15:39:57</c:v>
                </c:pt>
                <c:pt idx="739">
                  <c:v>18/10/2023 15:40:27</c:v>
                </c:pt>
                <c:pt idx="740">
                  <c:v>18/10/2023 15:40:57</c:v>
                </c:pt>
                <c:pt idx="741">
                  <c:v>18/10/2023 15:41:27</c:v>
                </c:pt>
                <c:pt idx="742">
                  <c:v>18/10/2023 15:41:57</c:v>
                </c:pt>
                <c:pt idx="743">
                  <c:v>18/10/2023 15:42:27</c:v>
                </c:pt>
                <c:pt idx="744">
                  <c:v>18/10/2023 15:42:57</c:v>
                </c:pt>
                <c:pt idx="745">
                  <c:v>18/10/2023 15:43:27</c:v>
                </c:pt>
                <c:pt idx="746">
                  <c:v>18/10/2023 15:43:57</c:v>
                </c:pt>
                <c:pt idx="747">
                  <c:v>18/10/2023 15:44:27</c:v>
                </c:pt>
                <c:pt idx="748">
                  <c:v>18/10/2023 15:44:57</c:v>
                </c:pt>
                <c:pt idx="749">
                  <c:v>18/10/2023 15:45:27</c:v>
                </c:pt>
                <c:pt idx="750">
                  <c:v>18/10/2023 15:45:57</c:v>
                </c:pt>
                <c:pt idx="751">
                  <c:v>18/10/2023 15:46:27</c:v>
                </c:pt>
                <c:pt idx="752">
                  <c:v>18/10/2023 15:46:57</c:v>
                </c:pt>
                <c:pt idx="753">
                  <c:v>18/10/2023 15:47:27</c:v>
                </c:pt>
                <c:pt idx="754">
                  <c:v>18/10/2023 15:47:57</c:v>
                </c:pt>
                <c:pt idx="755">
                  <c:v>18/10/2023 15:48:27</c:v>
                </c:pt>
                <c:pt idx="756">
                  <c:v>18/10/2023 15:48:57</c:v>
                </c:pt>
                <c:pt idx="757">
                  <c:v>18/10/2023 15:49:27</c:v>
                </c:pt>
                <c:pt idx="758">
                  <c:v>18/10/2023 15:49:57</c:v>
                </c:pt>
                <c:pt idx="759">
                  <c:v>18/10/2023 15:50:27</c:v>
                </c:pt>
                <c:pt idx="760">
                  <c:v>18/10/2023 15:50:57</c:v>
                </c:pt>
                <c:pt idx="761">
                  <c:v>18/10/2023 15:51:27</c:v>
                </c:pt>
                <c:pt idx="762">
                  <c:v>18/10/2023 15:51:57</c:v>
                </c:pt>
                <c:pt idx="763">
                  <c:v>18/10/2023 15:52:27</c:v>
                </c:pt>
                <c:pt idx="764">
                  <c:v>18/10/2023 15:52:57</c:v>
                </c:pt>
                <c:pt idx="765">
                  <c:v>18/10/2023 15:53:27</c:v>
                </c:pt>
                <c:pt idx="766">
                  <c:v>18/10/2023 15:53:57</c:v>
                </c:pt>
                <c:pt idx="767">
                  <c:v>18/10/2023 15:54:27</c:v>
                </c:pt>
                <c:pt idx="768">
                  <c:v>18/10/2023 15:54:57</c:v>
                </c:pt>
                <c:pt idx="769">
                  <c:v>18/10/2023 15:55:27</c:v>
                </c:pt>
                <c:pt idx="770">
                  <c:v>18/10/2023 15:55:57</c:v>
                </c:pt>
                <c:pt idx="771">
                  <c:v>18/10/2023 15:56:27</c:v>
                </c:pt>
                <c:pt idx="772">
                  <c:v>18/10/2023 15:56:57</c:v>
                </c:pt>
                <c:pt idx="773">
                  <c:v>18/10/2023 15:57:27</c:v>
                </c:pt>
                <c:pt idx="774">
                  <c:v>18/10/2023 15:57:57</c:v>
                </c:pt>
                <c:pt idx="775">
                  <c:v>18/10/2023 15:58:27</c:v>
                </c:pt>
                <c:pt idx="776">
                  <c:v>18/10/2023 15:58:57</c:v>
                </c:pt>
                <c:pt idx="777">
                  <c:v>18/10/2023 15:59:27</c:v>
                </c:pt>
                <c:pt idx="778">
                  <c:v>18/10/2023 15:59:57</c:v>
                </c:pt>
                <c:pt idx="779">
                  <c:v>18/10/2023 16:00:27</c:v>
                </c:pt>
                <c:pt idx="780">
                  <c:v>18/10/2023 16:00:57</c:v>
                </c:pt>
                <c:pt idx="781">
                  <c:v>18/10/2023 16:01:27</c:v>
                </c:pt>
                <c:pt idx="782">
                  <c:v>18/10/2023 16:01:57</c:v>
                </c:pt>
                <c:pt idx="783">
                  <c:v>18/10/2023 16:02:27</c:v>
                </c:pt>
                <c:pt idx="784">
                  <c:v>18/10/2023 16:02:57</c:v>
                </c:pt>
                <c:pt idx="785">
                  <c:v>18/10/2023 16:03:27</c:v>
                </c:pt>
                <c:pt idx="786">
                  <c:v>18/10/2023 16:03:57</c:v>
                </c:pt>
                <c:pt idx="787">
                  <c:v>18/10/2023 16:04:27</c:v>
                </c:pt>
                <c:pt idx="788">
                  <c:v>18/10/2023 16:04:57</c:v>
                </c:pt>
                <c:pt idx="789">
                  <c:v>18/10/2023 16:05:27</c:v>
                </c:pt>
                <c:pt idx="790">
                  <c:v>18/10/2023 16:05:57</c:v>
                </c:pt>
                <c:pt idx="791">
                  <c:v>18/10/2023 16:06:27</c:v>
                </c:pt>
                <c:pt idx="792">
                  <c:v>18/10/2023 16:06:57</c:v>
                </c:pt>
                <c:pt idx="793">
                  <c:v>18/10/2023 16:07:27</c:v>
                </c:pt>
                <c:pt idx="794">
                  <c:v>18/10/2023 16:07:57</c:v>
                </c:pt>
                <c:pt idx="795">
                  <c:v>18/10/2023 16:08:27</c:v>
                </c:pt>
                <c:pt idx="796">
                  <c:v>18/10/2023 16:08:57</c:v>
                </c:pt>
                <c:pt idx="797">
                  <c:v>18/10/2023 16:09:27</c:v>
                </c:pt>
                <c:pt idx="798">
                  <c:v>18/10/2023 16:09:57</c:v>
                </c:pt>
                <c:pt idx="799">
                  <c:v>18/10/2023 16:10:27</c:v>
                </c:pt>
                <c:pt idx="800">
                  <c:v>18/10/2023 16:10:57</c:v>
                </c:pt>
                <c:pt idx="801">
                  <c:v>18/10/2023 16:11:27</c:v>
                </c:pt>
                <c:pt idx="802">
                  <c:v>18/10/2023 16:11:57</c:v>
                </c:pt>
                <c:pt idx="803">
                  <c:v>18/10/2023 16:12:27</c:v>
                </c:pt>
                <c:pt idx="804">
                  <c:v>18/10/2023 16:12:57</c:v>
                </c:pt>
                <c:pt idx="805">
                  <c:v>18/10/2023 16:13:27</c:v>
                </c:pt>
                <c:pt idx="806">
                  <c:v>18/10/2023 16:13:57</c:v>
                </c:pt>
                <c:pt idx="807">
                  <c:v>18/10/2023 16:14:27</c:v>
                </c:pt>
                <c:pt idx="808">
                  <c:v>18/10/2023 16:14:57</c:v>
                </c:pt>
                <c:pt idx="809">
                  <c:v>18/10/2023 16:15:27</c:v>
                </c:pt>
                <c:pt idx="810">
                  <c:v>18/10/2023 16:15:57</c:v>
                </c:pt>
                <c:pt idx="811">
                  <c:v>18/10/2023 16:16:27</c:v>
                </c:pt>
                <c:pt idx="812">
                  <c:v>18/10/2023 16:16:57</c:v>
                </c:pt>
                <c:pt idx="813">
                  <c:v>18/10/2023 16:17:27</c:v>
                </c:pt>
                <c:pt idx="814">
                  <c:v>18/10/2023 16:17:57</c:v>
                </c:pt>
                <c:pt idx="815">
                  <c:v>18/10/2023 16:18:27</c:v>
                </c:pt>
                <c:pt idx="816">
                  <c:v>18/10/2023 16:18:57</c:v>
                </c:pt>
                <c:pt idx="817">
                  <c:v>18/10/2023 16:19:27</c:v>
                </c:pt>
                <c:pt idx="818">
                  <c:v>18/10/2023 16:19:57</c:v>
                </c:pt>
                <c:pt idx="819">
                  <c:v>18/10/2023 16:20:27</c:v>
                </c:pt>
                <c:pt idx="820">
                  <c:v>18/10/2023 16:20:57</c:v>
                </c:pt>
                <c:pt idx="821">
                  <c:v>18/10/2023 16:21:27</c:v>
                </c:pt>
                <c:pt idx="822">
                  <c:v>18/10/2023 16:21:57</c:v>
                </c:pt>
                <c:pt idx="823">
                  <c:v>18/10/2023 16:22:27</c:v>
                </c:pt>
                <c:pt idx="824">
                  <c:v>18/10/2023 16:22:57</c:v>
                </c:pt>
                <c:pt idx="825">
                  <c:v>18/10/2023 16:23:27</c:v>
                </c:pt>
                <c:pt idx="826">
                  <c:v>18/10/2023 16:23:57</c:v>
                </c:pt>
                <c:pt idx="827">
                  <c:v>18/10/2023 16:24:27</c:v>
                </c:pt>
                <c:pt idx="828">
                  <c:v>18/10/2023 16:24:57</c:v>
                </c:pt>
                <c:pt idx="829">
                  <c:v>18/10/2023 16:25:27</c:v>
                </c:pt>
                <c:pt idx="830">
                  <c:v>18/10/2023 16:25:57</c:v>
                </c:pt>
                <c:pt idx="831">
                  <c:v>18/10/2023 16:26:27</c:v>
                </c:pt>
                <c:pt idx="832">
                  <c:v>18/10/2023 16:26:57</c:v>
                </c:pt>
                <c:pt idx="833">
                  <c:v>18/10/2023 16:27:27</c:v>
                </c:pt>
                <c:pt idx="834">
                  <c:v>18/10/2023 16:27:57</c:v>
                </c:pt>
                <c:pt idx="835">
                  <c:v>18/10/2023 16:28:27</c:v>
                </c:pt>
                <c:pt idx="836">
                  <c:v>18/10/2023 16:28:57</c:v>
                </c:pt>
                <c:pt idx="837">
                  <c:v>18/10/2023 16:29:27</c:v>
                </c:pt>
                <c:pt idx="838">
                  <c:v>18/10/2023 16:29:57</c:v>
                </c:pt>
                <c:pt idx="839">
                  <c:v>18/10/2023 16:30:27</c:v>
                </c:pt>
                <c:pt idx="840">
                  <c:v>18/10/2023 16:30:57</c:v>
                </c:pt>
                <c:pt idx="841">
                  <c:v>18/10/2023 16:31:27</c:v>
                </c:pt>
                <c:pt idx="842">
                  <c:v>18/10/2023 16:31:57</c:v>
                </c:pt>
                <c:pt idx="843">
                  <c:v>18/10/2023 16:32:27</c:v>
                </c:pt>
                <c:pt idx="844">
                  <c:v>18/10/2023 16:32:57</c:v>
                </c:pt>
                <c:pt idx="845">
                  <c:v>18/10/2023 16:33:27</c:v>
                </c:pt>
                <c:pt idx="846">
                  <c:v>18/10/2023 16:33:57</c:v>
                </c:pt>
                <c:pt idx="847">
                  <c:v>18/10/2023 16:34:27</c:v>
                </c:pt>
                <c:pt idx="848">
                  <c:v>18/10/2023 16:34:57</c:v>
                </c:pt>
                <c:pt idx="849">
                  <c:v>18/10/2023 16:35:27</c:v>
                </c:pt>
                <c:pt idx="850">
                  <c:v>18/10/2023 16:35:57</c:v>
                </c:pt>
                <c:pt idx="851">
                  <c:v>18/10/2023 16:36:27</c:v>
                </c:pt>
                <c:pt idx="852">
                  <c:v>18/10/2023 16:36:57</c:v>
                </c:pt>
                <c:pt idx="853">
                  <c:v>18/10/2023 16:37:27</c:v>
                </c:pt>
                <c:pt idx="854">
                  <c:v>18/10/2023 16:37:57</c:v>
                </c:pt>
                <c:pt idx="855">
                  <c:v>18/10/2023 16:38:27</c:v>
                </c:pt>
                <c:pt idx="856">
                  <c:v>18/10/2023 16:38:57</c:v>
                </c:pt>
                <c:pt idx="857">
                  <c:v>18/10/2023 16:39:27</c:v>
                </c:pt>
                <c:pt idx="858">
                  <c:v>18/10/2023 16:39:57</c:v>
                </c:pt>
                <c:pt idx="859">
                  <c:v>18/10/2023 16:40:27</c:v>
                </c:pt>
                <c:pt idx="860">
                  <c:v>18/10/2023 16:40:57</c:v>
                </c:pt>
                <c:pt idx="861">
                  <c:v>18/10/2023 16:41:27</c:v>
                </c:pt>
                <c:pt idx="862">
                  <c:v>18/10/2023 16:41:57</c:v>
                </c:pt>
                <c:pt idx="863">
                  <c:v>18/10/2023 16:42:27</c:v>
                </c:pt>
                <c:pt idx="864">
                  <c:v>18/10/2023 16:42:57</c:v>
                </c:pt>
                <c:pt idx="865">
                  <c:v>18/10/2023 16:43:27</c:v>
                </c:pt>
                <c:pt idx="866">
                  <c:v>18/10/2023 16:43:57</c:v>
                </c:pt>
                <c:pt idx="867">
                  <c:v>18/10/2023 16:44:27</c:v>
                </c:pt>
                <c:pt idx="868">
                  <c:v>18/10/2023 16:44:57</c:v>
                </c:pt>
                <c:pt idx="869">
                  <c:v>18/10/2023 16:45:27</c:v>
                </c:pt>
                <c:pt idx="870">
                  <c:v>18/10/2023 16:45:57</c:v>
                </c:pt>
                <c:pt idx="871">
                  <c:v>18/10/2023 16:46:27</c:v>
                </c:pt>
                <c:pt idx="872">
                  <c:v>18/10/2023 16:46:57</c:v>
                </c:pt>
                <c:pt idx="873">
                  <c:v>18/10/2023 16:47:27</c:v>
                </c:pt>
                <c:pt idx="874">
                  <c:v>18/10/2023 16:47:57</c:v>
                </c:pt>
                <c:pt idx="875">
                  <c:v>18/10/2023 16:48:27</c:v>
                </c:pt>
                <c:pt idx="876">
                  <c:v>18/10/2023 16:48:57</c:v>
                </c:pt>
                <c:pt idx="877">
                  <c:v>18/10/2023 16:49:27</c:v>
                </c:pt>
                <c:pt idx="878">
                  <c:v>18/10/2023 16:49:57</c:v>
                </c:pt>
                <c:pt idx="879">
                  <c:v>18/10/2023 16:50:27</c:v>
                </c:pt>
                <c:pt idx="880">
                  <c:v>18/10/2023 16:50:57</c:v>
                </c:pt>
                <c:pt idx="881">
                  <c:v>18/10/2023 16:51:27</c:v>
                </c:pt>
                <c:pt idx="882">
                  <c:v>18/10/2023 16:51:57</c:v>
                </c:pt>
                <c:pt idx="883">
                  <c:v>18/10/2023 16:52:27</c:v>
                </c:pt>
                <c:pt idx="884">
                  <c:v>18/10/2023 16:52:57</c:v>
                </c:pt>
                <c:pt idx="885">
                  <c:v>18/10/2023 16:53:27</c:v>
                </c:pt>
                <c:pt idx="886">
                  <c:v>18/10/2023 16:53:57</c:v>
                </c:pt>
                <c:pt idx="887">
                  <c:v>18/10/2023 16:54:27</c:v>
                </c:pt>
                <c:pt idx="888">
                  <c:v>18/10/2023 16:54:57</c:v>
                </c:pt>
                <c:pt idx="889">
                  <c:v>18/10/2023 16:55:27</c:v>
                </c:pt>
                <c:pt idx="890">
                  <c:v>18/10/2023 16:55:57</c:v>
                </c:pt>
                <c:pt idx="891">
                  <c:v>18/10/2023 16:56:27</c:v>
                </c:pt>
                <c:pt idx="892">
                  <c:v>18/10/2023 16:56:57</c:v>
                </c:pt>
                <c:pt idx="893">
                  <c:v>18/10/2023 16:57:27</c:v>
                </c:pt>
                <c:pt idx="894">
                  <c:v>18/10/2023 16:57:57</c:v>
                </c:pt>
                <c:pt idx="895">
                  <c:v>18/10/2023 16:58:27</c:v>
                </c:pt>
                <c:pt idx="896">
                  <c:v>18/10/2023 16:58:57</c:v>
                </c:pt>
                <c:pt idx="897">
                  <c:v>18/10/2023 16:59:27</c:v>
                </c:pt>
                <c:pt idx="898">
                  <c:v>18/10/2023 16:59:57</c:v>
                </c:pt>
                <c:pt idx="899">
                  <c:v>18/10/2023 17:00:27</c:v>
                </c:pt>
                <c:pt idx="900">
                  <c:v>18/10/2023 17:00:57</c:v>
                </c:pt>
                <c:pt idx="901">
                  <c:v>18/10/2023 17:01:27</c:v>
                </c:pt>
                <c:pt idx="902">
                  <c:v>18/10/2023 17:01:57</c:v>
                </c:pt>
                <c:pt idx="903">
                  <c:v>18/10/2023 17:02:27</c:v>
                </c:pt>
                <c:pt idx="904">
                  <c:v>18/10/2023 17:02:57</c:v>
                </c:pt>
                <c:pt idx="905">
                  <c:v>18/10/2023 17:03:27</c:v>
                </c:pt>
                <c:pt idx="906">
                  <c:v>18/10/2023 17:03:57</c:v>
                </c:pt>
                <c:pt idx="907">
                  <c:v>18/10/2023 17:04:27</c:v>
                </c:pt>
                <c:pt idx="908">
                  <c:v>18/10/2023 17:04:57</c:v>
                </c:pt>
                <c:pt idx="909">
                  <c:v>18/10/2023 17:05:27</c:v>
                </c:pt>
                <c:pt idx="910">
                  <c:v>18/10/2023 17:05:57</c:v>
                </c:pt>
                <c:pt idx="911">
                  <c:v>18/10/2023 17:06:27</c:v>
                </c:pt>
                <c:pt idx="912">
                  <c:v>18/10/2023 17:06:57</c:v>
                </c:pt>
                <c:pt idx="913">
                  <c:v>18/10/2023 17:07:27</c:v>
                </c:pt>
                <c:pt idx="914">
                  <c:v>18/10/2023 17:07:57</c:v>
                </c:pt>
                <c:pt idx="915">
                  <c:v>18/10/2023 17:08:27</c:v>
                </c:pt>
                <c:pt idx="916">
                  <c:v>18/10/2023 17:08:57</c:v>
                </c:pt>
                <c:pt idx="917">
                  <c:v>18/10/2023 17:09:27</c:v>
                </c:pt>
                <c:pt idx="918">
                  <c:v>18/10/2023 17:09:57</c:v>
                </c:pt>
                <c:pt idx="919">
                  <c:v>18/10/2023 17:10:27</c:v>
                </c:pt>
                <c:pt idx="920">
                  <c:v>18/10/2023 17:10:57</c:v>
                </c:pt>
                <c:pt idx="921">
                  <c:v>18/10/2023 17:11:27</c:v>
                </c:pt>
                <c:pt idx="922">
                  <c:v>18/10/2023 17:11:57</c:v>
                </c:pt>
                <c:pt idx="923">
                  <c:v>18/10/2023 17:12:27</c:v>
                </c:pt>
                <c:pt idx="924">
                  <c:v>18/10/2023 17:12:57</c:v>
                </c:pt>
                <c:pt idx="925">
                  <c:v>18/10/2023 17:13:27</c:v>
                </c:pt>
                <c:pt idx="926">
                  <c:v>18/10/2023 17:13:57</c:v>
                </c:pt>
                <c:pt idx="927">
                  <c:v>18/10/2023 17:14:27</c:v>
                </c:pt>
                <c:pt idx="928">
                  <c:v>18/10/2023 17:14:57</c:v>
                </c:pt>
                <c:pt idx="929">
                  <c:v>18/10/2023 17:15:27</c:v>
                </c:pt>
                <c:pt idx="930">
                  <c:v>18/10/2023 17:15:57</c:v>
                </c:pt>
                <c:pt idx="931">
                  <c:v>18/10/2023 17:16:27</c:v>
                </c:pt>
                <c:pt idx="932">
                  <c:v>18/10/2023 17:16:57</c:v>
                </c:pt>
                <c:pt idx="933">
                  <c:v>18/10/2023 17:17:27</c:v>
                </c:pt>
                <c:pt idx="934">
                  <c:v>18/10/2023 17:17:57</c:v>
                </c:pt>
                <c:pt idx="935">
                  <c:v>18/10/2023 17:18:27</c:v>
                </c:pt>
                <c:pt idx="936">
                  <c:v>18/10/2023 17:18:57</c:v>
                </c:pt>
                <c:pt idx="937">
                  <c:v>18/10/2023 17:19:27</c:v>
                </c:pt>
                <c:pt idx="938">
                  <c:v>18/10/2023 17:19:57</c:v>
                </c:pt>
                <c:pt idx="939">
                  <c:v>18/10/2023 17:20:27</c:v>
                </c:pt>
                <c:pt idx="940">
                  <c:v>18/10/2023 17:20:57</c:v>
                </c:pt>
                <c:pt idx="941">
                  <c:v>18/10/2023 17:21:27</c:v>
                </c:pt>
                <c:pt idx="942">
                  <c:v>18/10/2023 17:21:57</c:v>
                </c:pt>
                <c:pt idx="943">
                  <c:v>18/10/2023 17:22:27</c:v>
                </c:pt>
                <c:pt idx="944">
                  <c:v>18/10/2023 17:22:57</c:v>
                </c:pt>
                <c:pt idx="945">
                  <c:v>18/10/2023 17:23:27</c:v>
                </c:pt>
                <c:pt idx="946">
                  <c:v>18/10/2023 17:23:57</c:v>
                </c:pt>
                <c:pt idx="947">
                  <c:v>18/10/2023 17:24:27</c:v>
                </c:pt>
                <c:pt idx="948">
                  <c:v>18/10/2023 17:24:57</c:v>
                </c:pt>
                <c:pt idx="949">
                  <c:v>18/10/2023 17:25:27</c:v>
                </c:pt>
                <c:pt idx="950">
                  <c:v>18/10/2023 17:25:57</c:v>
                </c:pt>
                <c:pt idx="951">
                  <c:v>18/10/2023 17:26:27</c:v>
                </c:pt>
                <c:pt idx="952">
                  <c:v>18/10/2023 17:26:57</c:v>
                </c:pt>
                <c:pt idx="953">
                  <c:v>18/10/2023 17:27:27</c:v>
                </c:pt>
                <c:pt idx="954">
                  <c:v>18/10/2023 17:27:57</c:v>
                </c:pt>
                <c:pt idx="955">
                  <c:v>18/10/2023 17:28:27</c:v>
                </c:pt>
                <c:pt idx="956">
                  <c:v>18/10/2023 17:28:57</c:v>
                </c:pt>
                <c:pt idx="957">
                  <c:v>18/10/2023 17:29:27</c:v>
                </c:pt>
                <c:pt idx="958">
                  <c:v>18/10/2023 17:29:57</c:v>
                </c:pt>
                <c:pt idx="959">
                  <c:v>18/10/2023 17:30:27</c:v>
                </c:pt>
                <c:pt idx="960">
                  <c:v>18/10/2023 17:30:57</c:v>
                </c:pt>
                <c:pt idx="961">
                  <c:v>18/10/2023 17:31:27</c:v>
                </c:pt>
                <c:pt idx="962">
                  <c:v>18/10/2023 17:31:57</c:v>
                </c:pt>
                <c:pt idx="963">
                  <c:v>18/10/2023 17:32:27</c:v>
                </c:pt>
                <c:pt idx="964">
                  <c:v>18/10/2023 17:32:57</c:v>
                </c:pt>
                <c:pt idx="965">
                  <c:v>18/10/2023 17:33:27</c:v>
                </c:pt>
                <c:pt idx="966">
                  <c:v>18/10/2023 17:33:57</c:v>
                </c:pt>
                <c:pt idx="967">
                  <c:v>18/10/2023 17:34:27</c:v>
                </c:pt>
                <c:pt idx="968">
                  <c:v>18/10/2023 17:34:57</c:v>
                </c:pt>
                <c:pt idx="969">
                  <c:v>18/10/2023 17:35:27</c:v>
                </c:pt>
                <c:pt idx="970">
                  <c:v>18/10/2023 17:35:57</c:v>
                </c:pt>
                <c:pt idx="971">
                  <c:v>18/10/2023 17:36:27</c:v>
                </c:pt>
                <c:pt idx="972">
                  <c:v>18/10/2023 17:36:57</c:v>
                </c:pt>
                <c:pt idx="973">
                  <c:v>18/10/2023 17:37:27</c:v>
                </c:pt>
                <c:pt idx="974">
                  <c:v>18/10/2023 17:37:57</c:v>
                </c:pt>
                <c:pt idx="975">
                  <c:v>18/10/2023 17:38:27</c:v>
                </c:pt>
                <c:pt idx="976">
                  <c:v>18/10/2023 17:38:57</c:v>
                </c:pt>
                <c:pt idx="977">
                  <c:v>18/10/2023 17:39:27</c:v>
                </c:pt>
                <c:pt idx="978">
                  <c:v>18/10/2023 17:39:57</c:v>
                </c:pt>
                <c:pt idx="979">
                  <c:v>18/10/2023 17:40:27</c:v>
                </c:pt>
                <c:pt idx="980">
                  <c:v>18/10/2023 17:40:57</c:v>
                </c:pt>
                <c:pt idx="981">
                  <c:v>18/10/2023 17:41:27</c:v>
                </c:pt>
                <c:pt idx="982">
                  <c:v>18/10/2023 17:41:57</c:v>
                </c:pt>
                <c:pt idx="983">
                  <c:v>18/10/2023 17:42:27</c:v>
                </c:pt>
                <c:pt idx="984">
                  <c:v>18/10/2023 17:42:57</c:v>
                </c:pt>
                <c:pt idx="985">
                  <c:v>18/10/2023 17:43:27</c:v>
                </c:pt>
                <c:pt idx="986">
                  <c:v>18/10/2023 17:43:57</c:v>
                </c:pt>
                <c:pt idx="987">
                  <c:v>18/10/2023 17:44:27</c:v>
                </c:pt>
                <c:pt idx="988">
                  <c:v>18/10/2023 17:44:57</c:v>
                </c:pt>
                <c:pt idx="989">
                  <c:v>18/10/2023 17:45:27</c:v>
                </c:pt>
                <c:pt idx="990">
                  <c:v>18/10/2023 17:45:57</c:v>
                </c:pt>
                <c:pt idx="991">
                  <c:v>18/10/2023 17:46:27</c:v>
                </c:pt>
                <c:pt idx="992">
                  <c:v>18/10/2023 17:46:57</c:v>
                </c:pt>
                <c:pt idx="993">
                  <c:v>18/10/2023 17:47:27</c:v>
                </c:pt>
                <c:pt idx="994">
                  <c:v>18/10/2023 17:47:57</c:v>
                </c:pt>
                <c:pt idx="995">
                  <c:v>18/10/2023 17:48:27</c:v>
                </c:pt>
                <c:pt idx="996">
                  <c:v>18/10/2023 17:48:57</c:v>
                </c:pt>
                <c:pt idx="997">
                  <c:v>18/10/2023 17:49:27</c:v>
                </c:pt>
                <c:pt idx="998">
                  <c:v>18/10/2023 17:49:57</c:v>
                </c:pt>
                <c:pt idx="999">
                  <c:v>18/10/2023 17:50:27</c:v>
                </c:pt>
                <c:pt idx="1000">
                  <c:v>18/10/2023 17:50:57</c:v>
                </c:pt>
                <c:pt idx="1001">
                  <c:v>18/10/2023 17:51:27</c:v>
                </c:pt>
                <c:pt idx="1002">
                  <c:v>18/10/2023 17:51:57</c:v>
                </c:pt>
                <c:pt idx="1003">
                  <c:v>18/10/2023 17:52:27</c:v>
                </c:pt>
                <c:pt idx="1004">
                  <c:v>18/10/2023 17:52:57</c:v>
                </c:pt>
                <c:pt idx="1005">
                  <c:v>18/10/2023 17:53:27</c:v>
                </c:pt>
                <c:pt idx="1006">
                  <c:v>18/10/2023 17:53:57</c:v>
                </c:pt>
                <c:pt idx="1007">
                  <c:v>18/10/2023 17:54:27</c:v>
                </c:pt>
                <c:pt idx="1008">
                  <c:v>18/10/2023 17:54:57</c:v>
                </c:pt>
                <c:pt idx="1009">
                  <c:v>18/10/2023 17:55:27</c:v>
                </c:pt>
                <c:pt idx="1010">
                  <c:v>18/10/2023 17:55:57</c:v>
                </c:pt>
                <c:pt idx="1011">
                  <c:v>18/10/2023 17:56:27</c:v>
                </c:pt>
                <c:pt idx="1012">
                  <c:v>18/10/2023 17:56:57</c:v>
                </c:pt>
                <c:pt idx="1013">
                  <c:v>18/10/2023 17:57:27</c:v>
                </c:pt>
                <c:pt idx="1014">
                  <c:v>18/10/2023 17:57:57</c:v>
                </c:pt>
                <c:pt idx="1015">
                  <c:v>18/10/2023 17:58:27</c:v>
                </c:pt>
                <c:pt idx="1016">
                  <c:v>18/10/2023 17:58:57</c:v>
                </c:pt>
                <c:pt idx="1017">
                  <c:v>18/10/2023 17:59:27</c:v>
                </c:pt>
                <c:pt idx="1018">
                  <c:v>18/10/2023 17:59:57</c:v>
                </c:pt>
                <c:pt idx="1019">
                  <c:v>18/10/2023 18:00:27</c:v>
                </c:pt>
                <c:pt idx="1020">
                  <c:v>18/10/2023 18:00:57</c:v>
                </c:pt>
                <c:pt idx="1021">
                  <c:v>18/10/2023 18:01:27</c:v>
                </c:pt>
                <c:pt idx="1022">
                  <c:v>18/10/2023 18:01:57</c:v>
                </c:pt>
                <c:pt idx="1023">
                  <c:v>18/10/2023 18:02:27</c:v>
                </c:pt>
                <c:pt idx="1024">
                  <c:v>18/10/2023 18:02:57</c:v>
                </c:pt>
                <c:pt idx="1025">
                  <c:v>18/10/2023 18:03:27</c:v>
                </c:pt>
                <c:pt idx="1026">
                  <c:v>18/10/2023 18:03:57</c:v>
                </c:pt>
                <c:pt idx="1027">
                  <c:v>18/10/2023 18:04:27</c:v>
                </c:pt>
                <c:pt idx="1028">
                  <c:v>18/10/2023 18:04:57</c:v>
                </c:pt>
                <c:pt idx="1029">
                  <c:v>18/10/2023 18:05:27</c:v>
                </c:pt>
                <c:pt idx="1030">
                  <c:v>18/10/2023 18:05:57</c:v>
                </c:pt>
                <c:pt idx="1031">
                  <c:v>18/10/2023 18:06:27</c:v>
                </c:pt>
                <c:pt idx="1032">
                  <c:v>18/10/2023 18:06:57</c:v>
                </c:pt>
                <c:pt idx="1033">
                  <c:v>18/10/2023 18:07:27</c:v>
                </c:pt>
                <c:pt idx="1034">
                  <c:v>18/10/2023 18:07:57</c:v>
                </c:pt>
                <c:pt idx="1035">
                  <c:v>18/10/2023 18:08:27</c:v>
                </c:pt>
                <c:pt idx="1036">
                  <c:v>18/10/2023 18:08:57</c:v>
                </c:pt>
                <c:pt idx="1037">
                  <c:v>18/10/2023 18:09:27</c:v>
                </c:pt>
                <c:pt idx="1038">
                  <c:v>18/10/2023 18:09:57</c:v>
                </c:pt>
                <c:pt idx="1039">
                  <c:v>18/10/2023 18:10:27</c:v>
                </c:pt>
                <c:pt idx="1040">
                  <c:v>18/10/2023 18:10:57</c:v>
                </c:pt>
                <c:pt idx="1041">
                  <c:v>18/10/2023 18:11:27</c:v>
                </c:pt>
                <c:pt idx="1042">
                  <c:v>18/10/2023 18:11:57</c:v>
                </c:pt>
                <c:pt idx="1043">
                  <c:v>18/10/2023 18:12:27</c:v>
                </c:pt>
                <c:pt idx="1044">
                  <c:v>18/10/2023 18:12:57</c:v>
                </c:pt>
                <c:pt idx="1045">
                  <c:v>18/10/2023 18:13:27</c:v>
                </c:pt>
                <c:pt idx="1046">
                  <c:v>18/10/2023 18:13:57</c:v>
                </c:pt>
                <c:pt idx="1047">
                  <c:v>18/10/2023 18:14:27</c:v>
                </c:pt>
                <c:pt idx="1048">
                  <c:v>18/10/2023 18:14:57</c:v>
                </c:pt>
                <c:pt idx="1049">
                  <c:v>18/10/2023 18:15:27</c:v>
                </c:pt>
                <c:pt idx="1050">
                  <c:v>18/10/2023 18:15:57</c:v>
                </c:pt>
                <c:pt idx="1051">
                  <c:v>18/10/2023 18:16:27</c:v>
                </c:pt>
                <c:pt idx="1052">
                  <c:v>18/10/2023 18:16:57</c:v>
                </c:pt>
                <c:pt idx="1053">
                  <c:v>18/10/2023 18:17:27</c:v>
                </c:pt>
                <c:pt idx="1054">
                  <c:v>18/10/2023 18:17:57</c:v>
                </c:pt>
                <c:pt idx="1055">
                  <c:v>18/10/2023 18:18:27</c:v>
                </c:pt>
                <c:pt idx="1056">
                  <c:v>18/10/2023 18:18:57</c:v>
                </c:pt>
                <c:pt idx="1057">
                  <c:v>18/10/2023 18:19:27</c:v>
                </c:pt>
                <c:pt idx="1058">
                  <c:v>18/10/2023 18:19:57</c:v>
                </c:pt>
                <c:pt idx="1059">
                  <c:v>18/10/2023 18:20:27</c:v>
                </c:pt>
                <c:pt idx="1060">
                  <c:v>18/10/2023 18:20:57</c:v>
                </c:pt>
                <c:pt idx="1061">
                  <c:v>18/10/2023 18:21:27</c:v>
                </c:pt>
                <c:pt idx="1062">
                  <c:v>18/10/2023 18:21:57</c:v>
                </c:pt>
                <c:pt idx="1063">
                  <c:v>18/10/2023 18:22:27</c:v>
                </c:pt>
                <c:pt idx="1064">
                  <c:v>18/10/2023 18:22:57</c:v>
                </c:pt>
                <c:pt idx="1065">
                  <c:v>18/10/2023 18:23:27</c:v>
                </c:pt>
                <c:pt idx="1066">
                  <c:v>18/10/2023 18:23:57</c:v>
                </c:pt>
                <c:pt idx="1067">
                  <c:v>18/10/2023 18:24:27</c:v>
                </c:pt>
                <c:pt idx="1068">
                  <c:v>18/10/2023 18:24:57</c:v>
                </c:pt>
                <c:pt idx="1069">
                  <c:v>18/10/2023 18:25:27</c:v>
                </c:pt>
                <c:pt idx="1070">
                  <c:v>18/10/2023 18:25:57</c:v>
                </c:pt>
                <c:pt idx="1071">
                  <c:v>18/10/2023 18:26:27</c:v>
                </c:pt>
                <c:pt idx="1072">
                  <c:v>18/10/2023 18:26:57</c:v>
                </c:pt>
                <c:pt idx="1073">
                  <c:v>18/10/2023 18:27:27</c:v>
                </c:pt>
                <c:pt idx="1074">
                  <c:v>18/10/2023 18:27:57</c:v>
                </c:pt>
                <c:pt idx="1075">
                  <c:v>18/10/2023 18:28:27</c:v>
                </c:pt>
                <c:pt idx="1076">
                  <c:v>18/10/2023 18:28:57</c:v>
                </c:pt>
                <c:pt idx="1077">
                  <c:v>18/10/2023 18:29:27</c:v>
                </c:pt>
                <c:pt idx="1078">
                  <c:v>18/10/2023 18:29:57</c:v>
                </c:pt>
                <c:pt idx="1079">
                  <c:v>18/10/2023 18:30:27</c:v>
                </c:pt>
                <c:pt idx="1080">
                  <c:v>18/10/2023 18:30:57</c:v>
                </c:pt>
                <c:pt idx="1081">
                  <c:v>18/10/2023 18:31:27</c:v>
                </c:pt>
                <c:pt idx="1082">
                  <c:v>18/10/2023 18:31:57</c:v>
                </c:pt>
                <c:pt idx="1083">
                  <c:v>18/10/2023 18:32:27</c:v>
                </c:pt>
                <c:pt idx="1084">
                  <c:v>18/10/2023 18:32:57</c:v>
                </c:pt>
                <c:pt idx="1085">
                  <c:v>18/10/2023 18:33:27</c:v>
                </c:pt>
                <c:pt idx="1086">
                  <c:v>18/10/2023 18:33:57</c:v>
                </c:pt>
                <c:pt idx="1087">
                  <c:v>18/10/2023 18:34:27</c:v>
                </c:pt>
                <c:pt idx="1088">
                  <c:v>18/10/2023 18:34:57</c:v>
                </c:pt>
                <c:pt idx="1089">
                  <c:v>18/10/2023 18:35:27</c:v>
                </c:pt>
                <c:pt idx="1090">
                  <c:v>18/10/2023 18:35:57</c:v>
                </c:pt>
                <c:pt idx="1091">
                  <c:v>18/10/2023 18:36:27</c:v>
                </c:pt>
                <c:pt idx="1092">
                  <c:v>18/10/2023 18:36:57</c:v>
                </c:pt>
                <c:pt idx="1093">
                  <c:v>18/10/2023 18:37:27</c:v>
                </c:pt>
                <c:pt idx="1094">
                  <c:v>18/10/2023 18:37:57</c:v>
                </c:pt>
                <c:pt idx="1095">
                  <c:v>18/10/2023 18:38:27</c:v>
                </c:pt>
                <c:pt idx="1096">
                  <c:v>18/10/2023 18:38:57</c:v>
                </c:pt>
                <c:pt idx="1097">
                  <c:v>18/10/2023 18:39:27</c:v>
                </c:pt>
                <c:pt idx="1098">
                  <c:v>18/10/2023 18:39:57</c:v>
                </c:pt>
                <c:pt idx="1099">
                  <c:v>18/10/2023 18:40:27</c:v>
                </c:pt>
                <c:pt idx="1100">
                  <c:v>18/10/2023 18:40:57</c:v>
                </c:pt>
                <c:pt idx="1101">
                  <c:v>18/10/2023 18:41:27</c:v>
                </c:pt>
                <c:pt idx="1102">
                  <c:v>18/10/2023 18:41:57</c:v>
                </c:pt>
                <c:pt idx="1103">
                  <c:v>18/10/2023 18:42:27</c:v>
                </c:pt>
                <c:pt idx="1104">
                  <c:v>18/10/2023 18:42:57</c:v>
                </c:pt>
                <c:pt idx="1105">
                  <c:v>18/10/2023 18:43:27</c:v>
                </c:pt>
                <c:pt idx="1106">
                  <c:v>18/10/2023 18:43:57</c:v>
                </c:pt>
                <c:pt idx="1107">
                  <c:v>18/10/2023 18:44:27</c:v>
                </c:pt>
                <c:pt idx="1108">
                  <c:v>18/10/2023 18:44:57</c:v>
                </c:pt>
                <c:pt idx="1109">
                  <c:v>18/10/2023 18:45:27</c:v>
                </c:pt>
                <c:pt idx="1110">
                  <c:v>18/10/2023 18:45:57</c:v>
                </c:pt>
                <c:pt idx="1111">
                  <c:v>18/10/2023 18:46:27</c:v>
                </c:pt>
                <c:pt idx="1112">
                  <c:v>18/10/2023 18:46:57</c:v>
                </c:pt>
                <c:pt idx="1113">
                  <c:v>18/10/2023 18:47:27</c:v>
                </c:pt>
                <c:pt idx="1114">
                  <c:v>18/10/2023 18:47:57</c:v>
                </c:pt>
                <c:pt idx="1115">
                  <c:v>18/10/2023 18:48:27</c:v>
                </c:pt>
                <c:pt idx="1116">
                  <c:v>18/10/2023 18:48:57</c:v>
                </c:pt>
                <c:pt idx="1117">
                  <c:v>18/10/2023 18:49:27</c:v>
                </c:pt>
                <c:pt idx="1118">
                  <c:v>18/10/2023 18:49:57</c:v>
                </c:pt>
                <c:pt idx="1119">
                  <c:v>18/10/2023 18:50:27</c:v>
                </c:pt>
                <c:pt idx="1120">
                  <c:v>18/10/2023 18:50:57</c:v>
                </c:pt>
                <c:pt idx="1121">
                  <c:v>18/10/2023 18:51:27</c:v>
                </c:pt>
                <c:pt idx="1122">
                  <c:v>18/10/2023 18:51:57</c:v>
                </c:pt>
                <c:pt idx="1123">
                  <c:v>18/10/2023 18:52:27</c:v>
                </c:pt>
                <c:pt idx="1124">
                  <c:v>18/10/2023 18:52:57</c:v>
                </c:pt>
                <c:pt idx="1125">
                  <c:v>18/10/2023 18:53:27</c:v>
                </c:pt>
                <c:pt idx="1126">
                  <c:v>18/10/2023 18:53:57</c:v>
                </c:pt>
                <c:pt idx="1127">
                  <c:v>18/10/2023 18:54:27</c:v>
                </c:pt>
                <c:pt idx="1128">
                  <c:v>18/10/2023 18:54:57</c:v>
                </c:pt>
                <c:pt idx="1129">
                  <c:v>18/10/2023 18:55:27</c:v>
                </c:pt>
                <c:pt idx="1130">
                  <c:v>18/10/2023 18:55:57</c:v>
                </c:pt>
                <c:pt idx="1131">
                  <c:v>18/10/2023 18:56:27</c:v>
                </c:pt>
                <c:pt idx="1132">
                  <c:v>18/10/2023 18:56:57</c:v>
                </c:pt>
                <c:pt idx="1133">
                  <c:v>18/10/2023 18:57:27</c:v>
                </c:pt>
                <c:pt idx="1134">
                  <c:v>18/10/2023 18:57:57</c:v>
                </c:pt>
                <c:pt idx="1135">
                  <c:v>18/10/2023 18:58:27</c:v>
                </c:pt>
                <c:pt idx="1136">
                  <c:v>18/10/2023 18:58:57</c:v>
                </c:pt>
                <c:pt idx="1137">
                  <c:v>18/10/2023 18:59:27</c:v>
                </c:pt>
                <c:pt idx="1138">
                  <c:v>18/10/2023 18:59:57</c:v>
                </c:pt>
                <c:pt idx="1139">
                  <c:v>18/10/2023 19:00:27</c:v>
                </c:pt>
                <c:pt idx="1140">
                  <c:v>18/10/2023 19:00:57</c:v>
                </c:pt>
                <c:pt idx="1141">
                  <c:v>18/10/2023 19:01:27</c:v>
                </c:pt>
                <c:pt idx="1142">
                  <c:v>18/10/2023 19:01:57</c:v>
                </c:pt>
                <c:pt idx="1143">
                  <c:v>18/10/2023 19:02:27</c:v>
                </c:pt>
                <c:pt idx="1144">
                  <c:v>18/10/2023 19:02:57</c:v>
                </c:pt>
                <c:pt idx="1145">
                  <c:v>18/10/2023 19:03:27</c:v>
                </c:pt>
                <c:pt idx="1146">
                  <c:v>18/10/2023 19:03:57</c:v>
                </c:pt>
                <c:pt idx="1147">
                  <c:v>18/10/2023 19:04:27</c:v>
                </c:pt>
                <c:pt idx="1148">
                  <c:v>18/10/2023 19:04:57</c:v>
                </c:pt>
                <c:pt idx="1149">
                  <c:v>18/10/2023 19:05:27</c:v>
                </c:pt>
                <c:pt idx="1150">
                  <c:v>18/10/2023 19:05:57</c:v>
                </c:pt>
                <c:pt idx="1151">
                  <c:v>18/10/2023 19:06:27</c:v>
                </c:pt>
                <c:pt idx="1152">
                  <c:v>18/10/2023 19:06:57</c:v>
                </c:pt>
                <c:pt idx="1153">
                  <c:v>18/10/2023 19:07:27</c:v>
                </c:pt>
                <c:pt idx="1154">
                  <c:v>18/10/2023 19:07:57</c:v>
                </c:pt>
                <c:pt idx="1155">
                  <c:v>18/10/2023 19:08:27</c:v>
                </c:pt>
                <c:pt idx="1156">
                  <c:v>18/10/2023 19:08:57</c:v>
                </c:pt>
                <c:pt idx="1157">
                  <c:v>18/10/2023 19:09:27</c:v>
                </c:pt>
                <c:pt idx="1158">
                  <c:v>18/10/2023 19:09:57</c:v>
                </c:pt>
                <c:pt idx="1159">
                  <c:v>18/10/2023 19:10:27</c:v>
                </c:pt>
                <c:pt idx="1160">
                  <c:v>18/10/2023 19:10:57</c:v>
                </c:pt>
                <c:pt idx="1161">
                  <c:v>18/10/2023 19:11:27</c:v>
                </c:pt>
                <c:pt idx="1162">
                  <c:v>18/10/2023 19:11:57</c:v>
                </c:pt>
                <c:pt idx="1163">
                  <c:v>18/10/2023 19:12:27</c:v>
                </c:pt>
                <c:pt idx="1164">
                  <c:v>18/10/2023 19:12:57</c:v>
                </c:pt>
                <c:pt idx="1165">
                  <c:v>18/10/2023 19:13:27</c:v>
                </c:pt>
                <c:pt idx="1166">
                  <c:v>18/10/2023 19:13:57</c:v>
                </c:pt>
                <c:pt idx="1167">
                  <c:v>18/10/2023 19:14:27</c:v>
                </c:pt>
                <c:pt idx="1168">
                  <c:v>18/10/2023 19:14:57</c:v>
                </c:pt>
                <c:pt idx="1169">
                  <c:v>18/10/2023 19:15:27</c:v>
                </c:pt>
                <c:pt idx="1170">
                  <c:v>18/10/2023 19:15:57</c:v>
                </c:pt>
                <c:pt idx="1171">
                  <c:v>18/10/2023 19:16:27</c:v>
                </c:pt>
                <c:pt idx="1172">
                  <c:v>18/10/2023 19:16:57</c:v>
                </c:pt>
                <c:pt idx="1173">
                  <c:v>18/10/2023 19:17:27</c:v>
                </c:pt>
                <c:pt idx="1174">
                  <c:v>18/10/2023 19:17:57</c:v>
                </c:pt>
                <c:pt idx="1175">
                  <c:v>18/10/2023 19:18:27</c:v>
                </c:pt>
                <c:pt idx="1176">
                  <c:v>18/10/2023 19:18:57</c:v>
                </c:pt>
                <c:pt idx="1177">
                  <c:v>18/10/2023 19:19:27</c:v>
                </c:pt>
                <c:pt idx="1178">
                  <c:v>18/10/2023 19:19:57</c:v>
                </c:pt>
                <c:pt idx="1179">
                  <c:v>18/10/2023 19:20:27</c:v>
                </c:pt>
                <c:pt idx="1180">
                  <c:v>18/10/2023 19:20:57</c:v>
                </c:pt>
                <c:pt idx="1181">
                  <c:v>18/10/2023 19:21:27</c:v>
                </c:pt>
                <c:pt idx="1182">
                  <c:v>18/10/2023 19:21:57</c:v>
                </c:pt>
                <c:pt idx="1183">
                  <c:v>18/10/2023 19:22:27</c:v>
                </c:pt>
                <c:pt idx="1184">
                  <c:v>18/10/2023 19:22:57</c:v>
                </c:pt>
                <c:pt idx="1185">
                  <c:v>18/10/2023 19:23:27</c:v>
                </c:pt>
                <c:pt idx="1186">
                  <c:v>18/10/2023 19:23:57</c:v>
                </c:pt>
                <c:pt idx="1187">
                  <c:v>18/10/2023 19:24:27</c:v>
                </c:pt>
                <c:pt idx="1188">
                  <c:v>18/10/2023 19:24:57</c:v>
                </c:pt>
                <c:pt idx="1189">
                  <c:v>18/10/2023 19:25:27</c:v>
                </c:pt>
                <c:pt idx="1190">
                  <c:v>18/10/2023 19:25:57</c:v>
                </c:pt>
                <c:pt idx="1191">
                  <c:v>18/10/2023 19:26:27</c:v>
                </c:pt>
                <c:pt idx="1192">
                  <c:v>18/10/2023 19:26:57</c:v>
                </c:pt>
                <c:pt idx="1193">
                  <c:v>18/10/2023 19:27:27</c:v>
                </c:pt>
                <c:pt idx="1194">
                  <c:v>18/10/2023 19:27:57</c:v>
                </c:pt>
                <c:pt idx="1195">
                  <c:v>18/10/2023 19:28:27</c:v>
                </c:pt>
                <c:pt idx="1196">
                  <c:v>18/10/2023 19:28:57</c:v>
                </c:pt>
                <c:pt idx="1197">
                  <c:v>18/10/2023 19:29:27</c:v>
                </c:pt>
                <c:pt idx="1198">
                  <c:v>18/10/2023 19:29:57</c:v>
                </c:pt>
                <c:pt idx="1199">
                  <c:v>18/10/2023 19:30:27</c:v>
                </c:pt>
                <c:pt idx="1200">
                  <c:v>18/10/2023 19:30:57</c:v>
                </c:pt>
                <c:pt idx="1201">
                  <c:v>18/10/2023 19:31:27</c:v>
                </c:pt>
                <c:pt idx="1202">
                  <c:v>18/10/2023 19:31:57</c:v>
                </c:pt>
                <c:pt idx="1203">
                  <c:v>18/10/2023 19:32:27</c:v>
                </c:pt>
                <c:pt idx="1204">
                  <c:v>18/10/2023 19:32:57</c:v>
                </c:pt>
                <c:pt idx="1205">
                  <c:v>18/10/2023 19:33:27</c:v>
                </c:pt>
                <c:pt idx="1206">
                  <c:v>18/10/2023 19:33:57</c:v>
                </c:pt>
                <c:pt idx="1207">
                  <c:v>18/10/2023 19:34:27</c:v>
                </c:pt>
                <c:pt idx="1208">
                  <c:v>18/10/2023 19:34:57</c:v>
                </c:pt>
                <c:pt idx="1209">
                  <c:v>18/10/2023 19:35:27</c:v>
                </c:pt>
                <c:pt idx="1210">
                  <c:v>18/10/2023 19:35:57</c:v>
                </c:pt>
                <c:pt idx="1211">
                  <c:v>18/10/2023 19:36:27</c:v>
                </c:pt>
                <c:pt idx="1212">
                  <c:v>18/10/2023 19:36:57</c:v>
                </c:pt>
                <c:pt idx="1213">
                  <c:v>18/10/2023 19:37:27</c:v>
                </c:pt>
                <c:pt idx="1214">
                  <c:v>18/10/2023 19:37:57</c:v>
                </c:pt>
                <c:pt idx="1215">
                  <c:v>18/10/2023 19:38:27</c:v>
                </c:pt>
                <c:pt idx="1216">
                  <c:v>18/10/2023 19:38:57</c:v>
                </c:pt>
                <c:pt idx="1217">
                  <c:v>18/10/2023 19:39:27</c:v>
                </c:pt>
                <c:pt idx="1218">
                  <c:v>18/10/2023 19:39:57</c:v>
                </c:pt>
                <c:pt idx="1219">
                  <c:v>18/10/2023 19:40:27</c:v>
                </c:pt>
                <c:pt idx="1220">
                  <c:v>18/10/2023 19:40:57</c:v>
                </c:pt>
                <c:pt idx="1221">
                  <c:v>18/10/2023 19:41:27</c:v>
                </c:pt>
                <c:pt idx="1222">
                  <c:v>18/10/2023 19:41:57</c:v>
                </c:pt>
                <c:pt idx="1223">
                  <c:v>18/10/2023 19:42:27</c:v>
                </c:pt>
                <c:pt idx="1224">
                  <c:v>18/10/2023 19:42:57</c:v>
                </c:pt>
                <c:pt idx="1225">
                  <c:v>18/10/2023 19:43:27</c:v>
                </c:pt>
                <c:pt idx="1226">
                  <c:v>18/10/2023 19:43:57</c:v>
                </c:pt>
                <c:pt idx="1227">
                  <c:v>18/10/2023 19:44:27</c:v>
                </c:pt>
                <c:pt idx="1228">
                  <c:v>18/10/2023 19:44:57</c:v>
                </c:pt>
                <c:pt idx="1229">
                  <c:v>18/10/2023 19:45:27</c:v>
                </c:pt>
                <c:pt idx="1230">
                  <c:v>18/10/2023 19:45:57</c:v>
                </c:pt>
                <c:pt idx="1231">
                  <c:v>18/10/2023 19:46:27</c:v>
                </c:pt>
                <c:pt idx="1232">
                  <c:v>18/10/2023 19:46:57</c:v>
                </c:pt>
                <c:pt idx="1233">
                  <c:v>18/10/2023 19:47:27</c:v>
                </c:pt>
                <c:pt idx="1234">
                  <c:v>18/10/2023 19:47:57</c:v>
                </c:pt>
                <c:pt idx="1235">
                  <c:v>18/10/2023 19:48:27</c:v>
                </c:pt>
                <c:pt idx="1236">
                  <c:v>18/10/2023 19:48:57</c:v>
                </c:pt>
                <c:pt idx="1237">
                  <c:v>18/10/2023 19:49:27</c:v>
                </c:pt>
                <c:pt idx="1238">
                  <c:v>18/10/2023 19:49:57</c:v>
                </c:pt>
                <c:pt idx="1239">
                  <c:v>18/10/2023 19:50:27</c:v>
                </c:pt>
                <c:pt idx="1240">
                  <c:v>18/10/2023 19:50:57</c:v>
                </c:pt>
                <c:pt idx="1241">
                  <c:v>18/10/2023 19:51:27</c:v>
                </c:pt>
                <c:pt idx="1242">
                  <c:v>18/10/2023 19:51:57</c:v>
                </c:pt>
                <c:pt idx="1243">
                  <c:v>18/10/2023 19:52:27</c:v>
                </c:pt>
                <c:pt idx="1244">
                  <c:v>18/10/2023 19:52:57</c:v>
                </c:pt>
                <c:pt idx="1245">
                  <c:v>18/10/2023 19:53:27</c:v>
                </c:pt>
                <c:pt idx="1246">
                  <c:v>18/10/2023 19:53:57</c:v>
                </c:pt>
                <c:pt idx="1247">
                  <c:v>18/10/2023 19:54:27</c:v>
                </c:pt>
                <c:pt idx="1248">
                  <c:v>18/10/2023 19:54:57</c:v>
                </c:pt>
                <c:pt idx="1249">
                  <c:v>18/10/2023 19:55:27</c:v>
                </c:pt>
                <c:pt idx="1250">
                  <c:v>18/10/2023 19:55:57</c:v>
                </c:pt>
                <c:pt idx="1251">
                  <c:v>18/10/2023 19:56:27</c:v>
                </c:pt>
                <c:pt idx="1252">
                  <c:v>18/10/2023 19:56:57</c:v>
                </c:pt>
                <c:pt idx="1253">
                  <c:v>18/10/2023 19:57:27</c:v>
                </c:pt>
                <c:pt idx="1254">
                  <c:v>18/10/2023 19:57:57</c:v>
                </c:pt>
                <c:pt idx="1255">
                  <c:v>18/10/2023 19:58:27</c:v>
                </c:pt>
                <c:pt idx="1256">
                  <c:v>18/10/2023 19:58:57</c:v>
                </c:pt>
                <c:pt idx="1257">
                  <c:v>18/10/2023 19:59:27</c:v>
                </c:pt>
                <c:pt idx="1258">
                  <c:v>18/10/2023 19:59:57</c:v>
                </c:pt>
                <c:pt idx="1259">
                  <c:v>18/10/2023 20:00:27</c:v>
                </c:pt>
                <c:pt idx="1260">
                  <c:v>18/10/2023 20:00:57</c:v>
                </c:pt>
                <c:pt idx="1261">
                  <c:v>18/10/2023 20:01:27</c:v>
                </c:pt>
                <c:pt idx="1262">
                  <c:v>18/10/2023 20:01:57</c:v>
                </c:pt>
                <c:pt idx="1263">
                  <c:v>18/10/2023 20:02:27</c:v>
                </c:pt>
                <c:pt idx="1264">
                  <c:v>18/10/2023 20:02:57</c:v>
                </c:pt>
                <c:pt idx="1265">
                  <c:v>18/10/2023 20:03:27</c:v>
                </c:pt>
                <c:pt idx="1266">
                  <c:v>18/10/2023 20:03:57</c:v>
                </c:pt>
                <c:pt idx="1267">
                  <c:v>18/10/2023 20:04:27</c:v>
                </c:pt>
                <c:pt idx="1268">
                  <c:v>18/10/2023 20:04:57</c:v>
                </c:pt>
                <c:pt idx="1269">
                  <c:v>18/10/2023 20:05:27</c:v>
                </c:pt>
                <c:pt idx="1270">
                  <c:v>18/10/2023 20:05:57</c:v>
                </c:pt>
                <c:pt idx="1271">
                  <c:v>18/10/2023 20:06:27</c:v>
                </c:pt>
                <c:pt idx="1272">
                  <c:v>18/10/2023 20:06:57</c:v>
                </c:pt>
                <c:pt idx="1273">
                  <c:v>18/10/2023 20:07:27</c:v>
                </c:pt>
                <c:pt idx="1274">
                  <c:v>18/10/2023 20:07:57</c:v>
                </c:pt>
                <c:pt idx="1275">
                  <c:v>18/10/2023 20:08:27</c:v>
                </c:pt>
                <c:pt idx="1276">
                  <c:v>18/10/2023 20:08:57</c:v>
                </c:pt>
                <c:pt idx="1277">
                  <c:v>18/10/2023 20:09:27</c:v>
                </c:pt>
                <c:pt idx="1278">
                  <c:v>18/10/2023 20:09:57</c:v>
                </c:pt>
                <c:pt idx="1279">
                  <c:v>18/10/2023 20:10:27</c:v>
                </c:pt>
                <c:pt idx="1280">
                  <c:v>18/10/2023 20:10:57</c:v>
                </c:pt>
                <c:pt idx="1281">
                  <c:v>18/10/2023 20:11:27</c:v>
                </c:pt>
                <c:pt idx="1282">
                  <c:v>18/10/2023 20:11:57</c:v>
                </c:pt>
                <c:pt idx="1283">
                  <c:v>18/10/2023 20:12:27</c:v>
                </c:pt>
                <c:pt idx="1284">
                  <c:v>18/10/2023 20:12:57</c:v>
                </c:pt>
                <c:pt idx="1285">
                  <c:v>18/10/2023 20:13:27</c:v>
                </c:pt>
                <c:pt idx="1286">
                  <c:v>18/10/2023 20:13:57</c:v>
                </c:pt>
                <c:pt idx="1287">
                  <c:v>18/10/2023 20:14:27</c:v>
                </c:pt>
                <c:pt idx="1288">
                  <c:v>18/10/2023 20:14:57</c:v>
                </c:pt>
                <c:pt idx="1289">
                  <c:v>18/10/2023 20:15:27</c:v>
                </c:pt>
                <c:pt idx="1290">
                  <c:v>18/10/2023 20:15:57</c:v>
                </c:pt>
                <c:pt idx="1291">
                  <c:v>18/10/2023 20:16:27</c:v>
                </c:pt>
                <c:pt idx="1292">
                  <c:v>18/10/2023 20:16:57</c:v>
                </c:pt>
                <c:pt idx="1293">
                  <c:v>18/10/2023 20:17:27</c:v>
                </c:pt>
                <c:pt idx="1294">
                  <c:v>18/10/2023 20:17:57</c:v>
                </c:pt>
                <c:pt idx="1295">
                  <c:v>18/10/2023 20:18:27</c:v>
                </c:pt>
                <c:pt idx="1296">
                  <c:v>18/10/2023 20:18:57</c:v>
                </c:pt>
                <c:pt idx="1297">
                  <c:v>18/10/2023 20:19:27</c:v>
                </c:pt>
                <c:pt idx="1298">
                  <c:v>18/10/2023 20:19:57</c:v>
                </c:pt>
                <c:pt idx="1299">
                  <c:v>18/10/2023 20:20:27</c:v>
                </c:pt>
                <c:pt idx="1300">
                  <c:v>18/10/2023 20:20:57</c:v>
                </c:pt>
                <c:pt idx="1301">
                  <c:v>18/10/2023 20:21:27</c:v>
                </c:pt>
                <c:pt idx="1302">
                  <c:v>18/10/2023 20:21:57</c:v>
                </c:pt>
                <c:pt idx="1303">
                  <c:v>18/10/2023 20:22:27</c:v>
                </c:pt>
                <c:pt idx="1304">
                  <c:v>18/10/2023 20:22:57</c:v>
                </c:pt>
                <c:pt idx="1305">
                  <c:v>18/10/2023 20:23:27</c:v>
                </c:pt>
                <c:pt idx="1306">
                  <c:v>18/10/2023 20:23:57</c:v>
                </c:pt>
                <c:pt idx="1307">
                  <c:v>18/10/2023 20:24:27</c:v>
                </c:pt>
                <c:pt idx="1308">
                  <c:v>18/10/2023 20:24:57</c:v>
                </c:pt>
                <c:pt idx="1309">
                  <c:v>18/10/2023 20:25:27</c:v>
                </c:pt>
                <c:pt idx="1310">
                  <c:v>18/10/2023 20:25:57</c:v>
                </c:pt>
                <c:pt idx="1311">
                  <c:v>18/10/2023 20:26:27</c:v>
                </c:pt>
                <c:pt idx="1312">
                  <c:v>18/10/2023 20:26:57</c:v>
                </c:pt>
                <c:pt idx="1313">
                  <c:v>18/10/2023 20:27:27</c:v>
                </c:pt>
                <c:pt idx="1314">
                  <c:v>18/10/2023 20:27:57</c:v>
                </c:pt>
                <c:pt idx="1315">
                  <c:v>18/10/2023 20:28:27</c:v>
                </c:pt>
                <c:pt idx="1316">
                  <c:v>18/10/2023 20:28:57</c:v>
                </c:pt>
                <c:pt idx="1317">
                  <c:v>18/10/2023 20:29:27</c:v>
                </c:pt>
                <c:pt idx="1318">
                  <c:v>18/10/2023 20:29:57</c:v>
                </c:pt>
                <c:pt idx="1319">
                  <c:v>18/10/2023 20:30:27</c:v>
                </c:pt>
                <c:pt idx="1320">
                  <c:v>18/10/2023 20:30:57</c:v>
                </c:pt>
                <c:pt idx="1321">
                  <c:v>18/10/2023 20:31:27</c:v>
                </c:pt>
                <c:pt idx="1322">
                  <c:v>18/10/2023 20:31:57</c:v>
                </c:pt>
                <c:pt idx="1323">
                  <c:v>18/10/2023 20:32:27</c:v>
                </c:pt>
                <c:pt idx="1324">
                  <c:v>18/10/2023 20:32:57</c:v>
                </c:pt>
                <c:pt idx="1325">
                  <c:v>18/10/2023 20:33:27</c:v>
                </c:pt>
                <c:pt idx="1326">
                  <c:v>18/10/2023 20:33:57</c:v>
                </c:pt>
                <c:pt idx="1327">
                  <c:v>18/10/2023 20:34:27</c:v>
                </c:pt>
                <c:pt idx="1328">
                  <c:v>18/10/2023 20:34:57</c:v>
                </c:pt>
                <c:pt idx="1329">
                  <c:v>18/10/2023 20:35:27</c:v>
                </c:pt>
                <c:pt idx="1330">
                  <c:v>18/10/2023 20:35:57</c:v>
                </c:pt>
                <c:pt idx="1331">
                  <c:v>18/10/2023 20:36:27</c:v>
                </c:pt>
                <c:pt idx="1332">
                  <c:v>18/10/2023 20:36:57</c:v>
                </c:pt>
                <c:pt idx="1333">
                  <c:v>18/10/2023 20:37:27</c:v>
                </c:pt>
                <c:pt idx="1334">
                  <c:v>18/10/2023 20:37:57</c:v>
                </c:pt>
                <c:pt idx="1335">
                  <c:v>18/10/2023 20:38:27</c:v>
                </c:pt>
                <c:pt idx="1336">
                  <c:v>18/10/2023 20:38:57</c:v>
                </c:pt>
                <c:pt idx="1337">
                  <c:v>18/10/2023 20:39:27</c:v>
                </c:pt>
                <c:pt idx="1338">
                  <c:v>18/10/2023 20:39:57</c:v>
                </c:pt>
                <c:pt idx="1339">
                  <c:v>18/10/2023 20:40:27</c:v>
                </c:pt>
                <c:pt idx="1340">
                  <c:v>18/10/2023 20:40:57</c:v>
                </c:pt>
                <c:pt idx="1341">
                  <c:v>18/10/2023 20:41:27</c:v>
                </c:pt>
                <c:pt idx="1342">
                  <c:v>18/10/2023 20:41:57</c:v>
                </c:pt>
                <c:pt idx="1343">
                  <c:v>18/10/2023 20:42:27</c:v>
                </c:pt>
                <c:pt idx="1344">
                  <c:v>18/10/2023 20:42:57</c:v>
                </c:pt>
                <c:pt idx="1345">
                  <c:v>18/10/2023 20:43:27</c:v>
                </c:pt>
                <c:pt idx="1346">
                  <c:v>18/10/2023 20:43:57</c:v>
                </c:pt>
                <c:pt idx="1347">
                  <c:v>18/10/2023 20:44:27</c:v>
                </c:pt>
                <c:pt idx="1348">
                  <c:v>18/10/2023 20:44:57</c:v>
                </c:pt>
                <c:pt idx="1349">
                  <c:v>18/10/2023 20:45:27</c:v>
                </c:pt>
                <c:pt idx="1350">
                  <c:v>18/10/2023 20:45:57</c:v>
                </c:pt>
                <c:pt idx="1351">
                  <c:v>18/10/2023 20:46:27</c:v>
                </c:pt>
                <c:pt idx="1352">
                  <c:v>18/10/2023 20:46:57</c:v>
                </c:pt>
                <c:pt idx="1353">
                  <c:v>18/10/2023 20:47:27</c:v>
                </c:pt>
                <c:pt idx="1354">
                  <c:v>18/10/2023 20:47:57</c:v>
                </c:pt>
                <c:pt idx="1355">
                  <c:v>18/10/2023 20:48:27</c:v>
                </c:pt>
                <c:pt idx="1356">
                  <c:v>18/10/2023 20:48:57</c:v>
                </c:pt>
                <c:pt idx="1357">
                  <c:v>18/10/2023 20:49:27</c:v>
                </c:pt>
                <c:pt idx="1358">
                  <c:v>18/10/2023 20:49:57</c:v>
                </c:pt>
                <c:pt idx="1359">
                  <c:v>18/10/2023 20:50:27</c:v>
                </c:pt>
                <c:pt idx="1360">
                  <c:v>18/10/2023 20:50:57</c:v>
                </c:pt>
                <c:pt idx="1361">
                  <c:v>18/10/2023 20:51:27</c:v>
                </c:pt>
                <c:pt idx="1362">
                  <c:v>18/10/2023 20:51:57</c:v>
                </c:pt>
                <c:pt idx="1363">
                  <c:v>18/10/2023 20:52:27</c:v>
                </c:pt>
                <c:pt idx="1364">
                  <c:v>18/10/2023 20:52:57</c:v>
                </c:pt>
                <c:pt idx="1365">
                  <c:v>18/10/2023 20:53:27</c:v>
                </c:pt>
                <c:pt idx="1366">
                  <c:v>18/10/2023 20:53:57</c:v>
                </c:pt>
                <c:pt idx="1367">
                  <c:v>18/10/2023 20:54:27</c:v>
                </c:pt>
                <c:pt idx="1368">
                  <c:v>18/10/2023 20:54:57</c:v>
                </c:pt>
                <c:pt idx="1369">
                  <c:v>18/10/2023 20:55:27</c:v>
                </c:pt>
                <c:pt idx="1370">
                  <c:v>18/10/2023 20:55:57</c:v>
                </c:pt>
                <c:pt idx="1371">
                  <c:v>18/10/2023 20:56:27</c:v>
                </c:pt>
                <c:pt idx="1372">
                  <c:v>18/10/2023 20:56:57</c:v>
                </c:pt>
                <c:pt idx="1373">
                  <c:v>18/10/2023 20:57:27</c:v>
                </c:pt>
                <c:pt idx="1374">
                  <c:v>18/10/2023 20:57:57</c:v>
                </c:pt>
                <c:pt idx="1375">
                  <c:v>18/10/2023 20:58:27</c:v>
                </c:pt>
                <c:pt idx="1376">
                  <c:v>18/10/2023 20:58:57</c:v>
                </c:pt>
                <c:pt idx="1377">
                  <c:v>18/10/2023 20:59:27</c:v>
                </c:pt>
                <c:pt idx="1378">
                  <c:v>18/10/2023 20:59:57</c:v>
                </c:pt>
                <c:pt idx="1379">
                  <c:v>18/10/2023 21:00:27</c:v>
                </c:pt>
                <c:pt idx="1380">
                  <c:v>18/10/2023 21:00:57</c:v>
                </c:pt>
                <c:pt idx="1381">
                  <c:v>18/10/2023 21:01:27</c:v>
                </c:pt>
                <c:pt idx="1382">
                  <c:v>18/10/2023 21:01:57</c:v>
                </c:pt>
                <c:pt idx="1383">
                  <c:v>18/10/2023 21:02:27</c:v>
                </c:pt>
                <c:pt idx="1384">
                  <c:v>18/10/2023 21:02:57</c:v>
                </c:pt>
                <c:pt idx="1385">
                  <c:v>18/10/2023 21:03:27</c:v>
                </c:pt>
                <c:pt idx="1386">
                  <c:v>18/10/2023 21:03:57</c:v>
                </c:pt>
                <c:pt idx="1387">
                  <c:v>18/10/2023 21:04:27</c:v>
                </c:pt>
                <c:pt idx="1388">
                  <c:v>18/10/2023 21:04:57</c:v>
                </c:pt>
                <c:pt idx="1389">
                  <c:v>18/10/2023 21:05:27</c:v>
                </c:pt>
                <c:pt idx="1390">
                  <c:v>18/10/2023 21:05:57</c:v>
                </c:pt>
                <c:pt idx="1391">
                  <c:v>18/10/2023 21:06:27</c:v>
                </c:pt>
                <c:pt idx="1392">
                  <c:v>18/10/2023 21:06:57</c:v>
                </c:pt>
                <c:pt idx="1393">
                  <c:v>18/10/2023 21:07:27</c:v>
                </c:pt>
                <c:pt idx="1394">
                  <c:v>18/10/2023 21:07:57</c:v>
                </c:pt>
                <c:pt idx="1395">
                  <c:v>18/10/2023 21:08:27</c:v>
                </c:pt>
                <c:pt idx="1396">
                  <c:v>18/10/2023 21:08:57</c:v>
                </c:pt>
                <c:pt idx="1397">
                  <c:v>18/10/2023 21:09:27</c:v>
                </c:pt>
                <c:pt idx="1398">
                  <c:v>18/10/2023 21:09:57</c:v>
                </c:pt>
                <c:pt idx="1399">
                  <c:v>18/10/2023 21:10:27</c:v>
                </c:pt>
                <c:pt idx="1400">
                  <c:v>18/10/2023 21:10:57</c:v>
                </c:pt>
                <c:pt idx="1401">
                  <c:v>18/10/2023 21:11:27</c:v>
                </c:pt>
                <c:pt idx="1402">
                  <c:v>18/10/2023 21:11:57</c:v>
                </c:pt>
                <c:pt idx="1403">
                  <c:v>18/10/2023 21:12:27</c:v>
                </c:pt>
                <c:pt idx="1404">
                  <c:v>18/10/2023 21:12:57</c:v>
                </c:pt>
                <c:pt idx="1405">
                  <c:v>18/10/2023 21:13:27</c:v>
                </c:pt>
                <c:pt idx="1406">
                  <c:v>18/10/2023 21:13:57</c:v>
                </c:pt>
                <c:pt idx="1407">
                  <c:v>18/10/2023 21:14:27</c:v>
                </c:pt>
                <c:pt idx="1408">
                  <c:v>18/10/2023 21:14:57</c:v>
                </c:pt>
                <c:pt idx="1409">
                  <c:v>18/10/2023 21:15:27</c:v>
                </c:pt>
                <c:pt idx="1410">
                  <c:v>18/10/2023 21:15:57</c:v>
                </c:pt>
                <c:pt idx="1411">
                  <c:v>18/10/2023 21:16:27</c:v>
                </c:pt>
                <c:pt idx="1412">
                  <c:v>18/10/2023 21:16:57</c:v>
                </c:pt>
                <c:pt idx="1413">
                  <c:v>18/10/2023 21:17:27</c:v>
                </c:pt>
                <c:pt idx="1414">
                  <c:v>18/10/2023 21:17:57</c:v>
                </c:pt>
                <c:pt idx="1415">
                  <c:v>18/10/2023 21:18:27</c:v>
                </c:pt>
                <c:pt idx="1416">
                  <c:v>18/10/2023 21:18:57</c:v>
                </c:pt>
                <c:pt idx="1417">
                  <c:v>18/10/2023 21:19:27</c:v>
                </c:pt>
                <c:pt idx="1418">
                  <c:v>18/10/2023 21:19:57</c:v>
                </c:pt>
                <c:pt idx="1419">
                  <c:v>18/10/2023 21:20:27</c:v>
                </c:pt>
                <c:pt idx="1420">
                  <c:v>18/10/2023 21:20:57</c:v>
                </c:pt>
                <c:pt idx="1421">
                  <c:v>18/10/2023 21:21:27</c:v>
                </c:pt>
                <c:pt idx="1422">
                  <c:v>18/10/2023 21:21:57</c:v>
                </c:pt>
                <c:pt idx="1423">
                  <c:v>18/10/2023 21:22:27</c:v>
                </c:pt>
                <c:pt idx="1424">
                  <c:v>18/10/2023 21:22:57</c:v>
                </c:pt>
                <c:pt idx="1425">
                  <c:v>18/10/2023 21:23:27</c:v>
                </c:pt>
                <c:pt idx="1426">
                  <c:v>18/10/2023 21:23:57</c:v>
                </c:pt>
                <c:pt idx="1427">
                  <c:v>18/10/2023 21:24:27</c:v>
                </c:pt>
                <c:pt idx="1428">
                  <c:v>18/10/2023 21:24:57</c:v>
                </c:pt>
                <c:pt idx="1429">
                  <c:v>18/10/2023 21:25:27</c:v>
                </c:pt>
                <c:pt idx="1430">
                  <c:v>18/10/2023 21:25:57</c:v>
                </c:pt>
                <c:pt idx="1431">
                  <c:v>18/10/2023 21:26:27</c:v>
                </c:pt>
                <c:pt idx="1432">
                  <c:v>18/10/2023 21:26:57</c:v>
                </c:pt>
                <c:pt idx="1433">
                  <c:v>18/10/2023 21:27:27</c:v>
                </c:pt>
                <c:pt idx="1434">
                  <c:v>18/10/2023 21:27:57</c:v>
                </c:pt>
                <c:pt idx="1435">
                  <c:v>18/10/2023 21:28:27</c:v>
                </c:pt>
                <c:pt idx="1436">
                  <c:v>18/10/2023 21:28:57</c:v>
                </c:pt>
                <c:pt idx="1437">
                  <c:v>18/10/2023 21:29:27</c:v>
                </c:pt>
                <c:pt idx="1438">
                  <c:v>18/10/2023 21:29:57</c:v>
                </c:pt>
                <c:pt idx="1439">
                  <c:v>18/10/2023 21:30:27</c:v>
                </c:pt>
                <c:pt idx="1440">
                  <c:v>18/10/2023 21:30:57</c:v>
                </c:pt>
                <c:pt idx="1441">
                  <c:v>18/10/2023 21:31:27</c:v>
                </c:pt>
                <c:pt idx="1442">
                  <c:v>18/10/2023 21:31:57</c:v>
                </c:pt>
                <c:pt idx="1443">
                  <c:v>18/10/2023 21:32:27</c:v>
                </c:pt>
                <c:pt idx="1444">
                  <c:v>18/10/2023 21:32:57</c:v>
                </c:pt>
                <c:pt idx="1445">
                  <c:v>18/10/2023 21:33:27</c:v>
                </c:pt>
                <c:pt idx="1446">
                  <c:v>18/10/2023 21:33:57</c:v>
                </c:pt>
                <c:pt idx="1447">
                  <c:v>18/10/2023 21:34:27</c:v>
                </c:pt>
                <c:pt idx="1448">
                  <c:v>18/10/2023 21:34:57</c:v>
                </c:pt>
                <c:pt idx="1449">
                  <c:v>18/10/2023 21:35:27</c:v>
                </c:pt>
                <c:pt idx="1450">
                  <c:v>18/10/2023 21:35:57</c:v>
                </c:pt>
                <c:pt idx="1451">
                  <c:v>18/10/2023 21:36:27</c:v>
                </c:pt>
                <c:pt idx="1452">
                  <c:v>18/10/2023 21:36:57</c:v>
                </c:pt>
                <c:pt idx="1453">
                  <c:v>18/10/2023 21:37:27</c:v>
                </c:pt>
                <c:pt idx="1454">
                  <c:v>18/10/2023 21:37:57</c:v>
                </c:pt>
                <c:pt idx="1455">
                  <c:v>18/10/2023 21:38:27</c:v>
                </c:pt>
                <c:pt idx="1456">
                  <c:v>18/10/2023 21:38:57</c:v>
                </c:pt>
                <c:pt idx="1457">
                  <c:v>18/10/2023 21:39:27</c:v>
                </c:pt>
                <c:pt idx="1458">
                  <c:v>18/10/2023 21:39:57</c:v>
                </c:pt>
                <c:pt idx="1459">
                  <c:v>18/10/2023 21:40:27</c:v>
                </c:pt>
                <c:pt idx="1460">
                  <c:v>18/10/2023 21:40:57</c:v>
                </c:pt>
                <c:pt idx="1461">
                  <c:v>18/10/2023 21:41:27</c:v>
                </c:pt>
                <c:pt idx="1462">
                  <c:v>18/10/2023 21:41:57</c:v>
                </c:pt>
                <c:pt idx="1463">
                  <c:v>18/10/2023 21:42:27</c:v>
                </c:pt>
                <c:pt idx="1464">
                  <c:v>18/10/2023 21:42:57</c:v>
                </c:pt>
                <c:pt idx="1465">
                  <c:v>18/10/2023 21:43:27</c:v>
                </c:pt>
                <c:pt idx="1466">
                  <c:v>18/10/2023 21:43:57</c:v>
                </c:pt>
                <c:pt idx="1467">
                  <c:v>18/10/2023 21:44:27</c:v>
                </c:pt>
                <c:pt idx="1468">
                  <c:v>18/10/2023 21:44:57</c:v>
                </c:pt>
                <c:pt idx="1469">
                  <c:v>18/10/2023 21:45:27</c:v>
                </c:pt>
                <c:pt idx="1470">
                  <c:v>18/10/2023 21:45:57</c:v>
                </c:pt>
                <c:pt idx="1471">
                  <c:v>18/10/2023 21:46:27</c:v>
                </c:pt>
                <c:pt idx="1472">
                  <c:v>18/10/2023 21:46:57</c:v>
                </c:pt>
                <c:pt idx="1473">
                  <c:v>18/10/2023 21:47:27</c:v>
                </c:pt>
                <c:pt idx="1474">
                  <c:v>18/10/2023 21:47:57</c:v>
                </c:pt>
                <c:pt idx="1475">
                  <c:v>18/10/2023 21:48:27</c:v>
                </c:pt>
                <c:pt idx="1476">
                  <c:v>18/10/2023 21:48:57</c:v>
                </c:pt>
                <c:pt idx="1477">
                  <c:v>18/10/2023 21:49:27</c:v>
                </c:pt>
                <c:pt idx="1478">
                  <c:v>18/10/2023 21:49:57</c:v>
                </c:pt>
                <c:pt idx="1479">
                  <c:v>18/10/2023 21:50:27</c:v>
                </c:pt>
                <c:pt idx="1480">
                  <c:v>18/10/2023 21:50:57</c:v>
                </c:pt>
                <c:pt idx="1481">
                  <c:v>18/10/2023 21:51:27</c:v>
                </c:pt>
                <c:pt idx="1482">
                  <c:v>18/10/2023 21:51:57</c:v>
                </c:pt>
                <c:pt idx="1483">
                  <c:v>18/10/2023 21:52:27</c:v>
                </c:pt>
                <c:pt idx="1484">
                  <c:v>18/10/2023 21:52:57</c:v>
                </c:pt>
                <c:pt idx="1485">
                  <c:v>18/10/2023 21:53:27</c:v>
                </c:pt>
                <c:pt idx="1486">
                  <c:v>18/10/2023 21:53:57</c:v>
                </c:pt>
                <c:pt idx="1487">
                  <c:v>18/10/2023 21:54:27</c:v>
                </c:pt>
                <c:pt idx="1488">
                  <c:v>18/10/2023 21:54:57</c:v>
                </c:pt>
                <c:pt idx="1489">
                  <c:v>18/10/2023 21:55:27</c:v>
                </c:pt>
                <c:pt idx="1490">
                  <c:v>18/10/2023 21:55:57</c:v>
                </c:pt>
                <c:pt idx="1491">
                  <c:v>18/10/2023 21:56:27</c:v>
                </c:pt>
                <c:pt idx="1492">
                  <c:v>18/10/2023 21:56:57</c:v>
                </c:pt>
                <c:pt idx="1493">
                  <c:v>18/10/2023 21:57:27</c:v>
                </c:pt>
                <c:pt idx="1494">
                  <c:v>18/10/2023 21:57:57</c:v>
                </c:pt>
                <c:pt idx="1495">
                  <c:v>18/10/2023 21:58:27</c:v>
                </c:pt>
                <c:pt idx="1496">
                  <c:v>18/10/2023 21:58:57</c:v>
                </c:pt>
                <c:pt idx="1497">
                  <c:v>18/10/2023 21:59:27</c:v>
                </c:pt>
                <c:pt idx="1498">
                  <c:v>18/10/2023 21:59:57</c:v>
                </c:pt>
                <c:pt idx="1499">
                  <c:v>18/10/2023 22:00:27</c:v>
                </c:pt>
                <c:pt idx="1500">
                  <c:v>18/10/2023 22:00:57</c:v>
                </c:pt>
                <c:pt idx="1501">
                  <c:v>18/10/2023 22:01:27</c:v>
                </c:pt>
                <c:pt idx="1502">
                  <c:v>18/10/2023 22:01:57</c:v>
                </c:pt>
                <c:pt idx="1503">
                  <c:v>18/10/2023 22:02:27</c:v>
                </c:pt>
                <c:pt idx="1504">
                  <c:v>18/10/2023 22:02:57</c:v>
                </c:pt>
                <c:pt idx="1505">
                  <c:v>18/10/2023 22:03:27</c:v>
                </c:pt>
                <c:pt idx="1506">
                  <c:v>18/10/2023 22:03:57</c:v>
                </c:pt>
                <c:pt idx="1507">
                  <c:v>18/10/2023 22:04:27</c:v>
                </c:pt>
                <c:pt idx="1508">
                  <c:v>18/10/2023 22:04:57</c:v>
                </c:pt>
                <c:pt idx="1509">
                  <c:v>18/10/2023 22:05:27</c:v>
                </c:pt>
                <c:pt idx="1510">
                  <c:v>18/10/2023 22:05:57</c:v>
                </c:pt>
                <c:pt idx="1511">
                  <c:v>18/10/2023 22:06:27</c:v>
                </c:pt>
                <c:pt idx="1512">
                  <c:v>18/10/2023 22:06:57</c:v>
                </c:pt>
                <c:pt idx="1513">
                  <c:v>18/10/2023 22:07:27</c:v>
                </c:pt>
                <c:pt idx="1514">
                  <c:v>18/10/2023 22:07:57</c:v>
                </c:pt>
                <c:pt idx="1515">
                  <c:v>18/10/2023 22:08:27</c:v>
                </c:pt>
                <c:pt idx="1516">
                  <c:v>18/10/2023 22:08:57</c:v>
                </c:pt>
                <c:pt idx="1517">
                  <c:v>18/10/2023 22:09:27</c:v>
                </c:pt>
                <c:pt idx="1518">
                  <c:v>18/10/2023 22:09:57</c:v>
                </c:pt>
                <c:pt idx="1519">
                  <c:v>18/10/2023 22:10:27</c:v>
                </c:pt>
                <c:pt idx="1520">
                  <c:v>18/10/2023 22:10:57</c:v>
                </c:pt>
                <c:pt idx="1521">
                  <c:v>18/10/2023 22:11:27</c:v>
                </c:pt>
                <c:pt idx="1522">
                  <c:v>18/10/2023 22:11:57</c:v>
                </c:pt>
                <c:pt idx="1523">
                  <c:v>18/10/2023 22:12:27</c:v>
                </c:pt>
                <c:pt idx="1524">
                  <c:v>18/10/2023 22:12:57</c:v>
                </c:pt>
                <c:pt idx="1525">
                  <c:v>18/10/2023 22:13:27</c:v>
                </c:pt>
                <c:pt idx="1526">
                  <c:v>18/10/2023 22:13:57</c:v>
                </c:pt>
                <c:pt idx="1527">
                  <c:v>18/10/2023 22:14:27</c:v>
                </c:pt>
                <c:pt idx="1528">
                  <c:v>18/10/2023 22:14:57</c:v>
                </c:pt>
                <c:pt idx="1529">
                  <c:v>18/10/2023 22:15:27</c:v>
                </c:pt>
                <c:pt idx="1530">
                  <c:v>18/10/2023 22:15:57</c:v>
                </c:pt>
                <c:pt idx="1531">
                  <c:v>18/10/2023 22:16:27</c:v>
                </c:pt>
                <c:pt idx="1532">
                  <c:v>18/10/2023 22:16:57</c:v>
                </c:pt>
                <c:pt idx="1533">
                  <c:v>18/10/2023 22:17:27</c:v>
                </c:pt>
                <c:pt idx="1534">
                  <c:v>18/10/2023 22:17:57</c:v>
                </c:pt>
                <c:pt idx="1535">
                  <c:v>18/10/2023 22:18:27</c:v>
                </c:pt>
                <c:pt idx="1536">
                  <c:v>18/10/2023 22:18:57</c:v>
                </c:pt>
                <c:pt idx="1537">
                  <c:v>18/10/2023 22:19:27</c:v>
                </c:pt>
                <c:pt idx="1538">
                  <c:v>18/10/2023 22:19:57</c:v>
                </c:pt>
                <c:pt idx="1539">
                  <c:v>18/10/2023 22:20:27</c:v>
                </c:pt>
                <c:pt idx="1540">
                  <c:v>18/10/2023 22:20:57</c:v>
                </c:pt>
                <c:pt idx="1541">
                  <c:v>18/10/2023 22:21:27</c:v>
                </c:pt>
                <c:pt idx="1542">
                  <c:v>18/10/2023 22:21:57</c:v>
                </c:pt>
                <c:pt idx="1543">
                  <c:v>18/10/2023 22:22:27</c:v>
                </c:pt>
                <c:pt idx="1544">
                  <c:v>18/10/2023 22:22:57</c:v>
                </c:pt>
                <c:pt idx="1545">
                  <c:v>18/10/2023 22:23:27</c:v>
                </c:pt>
                <c:pt idx="1546">
                  <c:v>18/10/2023 22:23:57</c:v>
                </c:pt>
                <c:pt idx="1547">
                  <c:v>18/10/2023 22:24:27</c:v>
                </c:pt>
                <c:pt idx="1548">
                  <c:v>18/10/2023 22:24:57</c:v>
                </c:pt>
                <c:pt idx="1549">
                  <c:v>18/10/2023 22:25:27</c:v>
                </c:pt>
                <c:pt idx="1550">
                  <c:v>18/10/2023 22:25:57</c:v>
                </c:pt>
                <c:pt idx="1551">
                  <c:v>18/10/2023 22:26:27</c:v>
                </c:pt>
                <c:pt idx="1552">
                  <c:v>18/10/2023 22:26:57</c:v>
                </c:pt>
                <c:pt idx="1553">
                  <c:v>18/10/2023 22:27:27</c:v>
                </c:pt>
                <c:pt idx="1554">
                  <c:v>18/10/2023 22:27:57</c:v>
                </c:pt>
                <c:pt idx="1555">
                  <c:v>18/10/2023 22:28:27</c:v>
                </c:pt>
                <c:pt idx="1556">
                  <c:v>18/10/2023 22:28:57</c:v>
                </c:pt>
                <c:pt idx="1557">
                  <c:v>18/10/2023 22:29:27</c:v>
                </c:pt>
                <c:pt idx="1558">
                  <c:v>18/10/2023 22:29:57</c:v>
                </c:pt>
                <c:pt idx="1559">
                  <c:v>18/10/2023 22:30:27</c:v>
                </c:pt>
                <c:pt idx="1560">
                  <c:v>18/10/2023 22:30:57</c:v>
                </c:pt>
                <c:pt idx="1561">
                  <c:v>18/10/2023 22:31:27</c:v>
                </c:pt>
                <c:pt idx="1562">
                  <c:v>18/10/2023 22:31:57</c:v>
                </c:pt>
                <c:pt idx="1563">
                  <c:v>18/10/2023 22:32:27</c:v>
                </c:pt>
                <c:pt idx="1564">
                  <c:v>18/10/2023 22:32:57</c:v>
                </c:pt>
                <c:pt idx="1565">
                  <c:v>18/10/2023 22:33:27</c:v>
                </c:pt>
                <c:pt idx="1566">
                  <c:v>18/10/2023 22:33:57</c:v>
                </c:pt>
                <c:pt idx="1567">
                  <c:v>18/10/2023 22:34:27</c:v>
                </c:pt>
                <c:pt idx="1568">
                  <c:v>18/10/2023 22:34:57</c:v>
                </c:pt>
                <c:pt idx="1569">
                  <c:v>18/10/2023 22:35:27</c:v>
                </c:pt>
                <c:pt idx="1570">
                  <c:v>18/10/2023 22:35:57</c:v>
                </c:pt>
                <c:pt idx="1571">
                  <c:v>18/10/2023 22:36:27</c:v>
                </c:pt>
                <c:pt idx="1572">
                  <c:v>18/10/2023 22:36:57</c:v>
                </c:pt>
                <c:pt idx="1573">
                  <c:v>18/10/2023 22:37:27</c:v>
                </c:pt>
                <c:pt idx="1574">
                  <c:v>18/10/2023 22:37:57</c:v>
                </c:pt>
                <c:pt idx="1575">
                  <c:v>18/10/2023 22:38:27</c:v>
                </c:pt>
                <c:pt idx="1576">
                  <c:v>18/10/2023 22:38:57</c:v>
                </c:pt>
                <c:pt idx="1577">
                  <c:v>18/10/2023 22:39:27</c:v>
                </c:pt>
                <c:pt idx="1578">
                  <c:v>18/10/2023 22:39:57</c:v>
                </c:pt>
                <c:pt idx="1579">
                  <c:v>18/10/2023 22:40:27</c:v>
                </c:pt>
                <c:pt idx="1580">
                  <c:v>18/10/2023 22:40:57</c:v>
                </c:pt>
                <c:pt idx="1581">
                  <c:v>18/10/2023 22:41:27</c:v>
                </c:pt>
                <c:pt idx="1582">
                  <c:v>18/10/2023 22:41:57</c:v>
                </c:pt>
                <c:pt idx="1583">
                  <c:v>18/10/2023 22:42:27</c:v>
                </c:pt>
                <c:pt idx="1584">
                  <c:v>18/10/2023 22:42:57</c:v>
                </c:pt>
                <c:pt idx="1585">
                  <c:v>18/10/2023 22:43:27</c:v>
                </c:pt>
                <c:pt idx="1586">
                  <c:v>18/10/2023 22:43:57</c:v>
                </c:pt>
                <c:pt idx="1587">
                  <c:v>18/10/2023 22:44:27</c:v>
                </c:pt>
                <c:pt idx="1588">
                  <c:v>18/10/2023 22:44:57</c:v>
                </c:pt>
                <c:pt idx="1589">
                  <c:v>18/10/2023 22:45:27</c:v>
                </c:pt>
                <c:pt idx="1590">
                  <c:v>18/10/2023 22:45:57</c:v>
                </c:pt>
                <c:pt idx="1591">
                  <c:v>18/10/2023 22:46:27</c:v>
                </c:pt>
                <c:pt idx="1592">
                  <c:v>18/10/2023 22:46:57</c:v>
                </c:pt>
                <c:pt idx="1593">
                  <c:v>18/10/2023 22:47:27</c:v>
                </c:pt>
                <c:pt idx="1594">
                  <c:v>18/10/2023 22:47:57</c:v>
                </c:pt>
                <c:pt idx="1595">
                  <c:v>18/10/2023 22:48:27</c:v>
                </c:pt>
                <c:pt idx="1596">
                  <c:v>18/10/2023 22:48:57</c:v>
                </c:pt>
                <c:pt idx="1597">
                  <c:v>18/10/2023 22:49:27</c:v>
                </c:pt>
                <c:pt idx="1598">
                  <c:v>18/10/2023 22:49:57</c:v>
                </c:pt>
                <c:pt idx="1599">
                  <c:v>18/10/2023 22:50:27</c:v>
                </c:pt>
                <c:pt idx="1600">
                  <c:v>18/10/2023 22:50:57</c:v>
                </c:pt>
                <c:pt idx="1601">
                  <c:v>18/10/2023 22:51:27</c:v>
                </c:pt>
                <c:pt idx="1602">
                  <c:v>18/10/2023 22:51:57</c:v>
                </c:pt>
                <c:pt idx="1603">
                  <c:v>18/10/2023 22:52:27</c:v>
                </c:pt>
                <c:pt idx="1604">
                  <c:v>18/10/2023 22:52:57</c:v>
                </c:pt>
                <c:pt idx="1605">
                  <c:v>18/10/2023 22:53:27</c:v>
                </c:pt>
                <c:pt idx="1606">
                  <c:v>18/10/2023 22:53:57</c:v>
                </c:pt>
                <c:pt idx="1607">
                  <c:v>18/10/2023 22:54:27</c:v>
                </c:pt>
                <c:pt idx="1608">
                  <c:v>18/10/2023 22:54:57</c:v>
                </c:pt>
                <c:pt idx="1609">
                  <c:v>18/10/2023 22:55:27</c:v>
                </c:pt>
                <c:pt idx="1610">
                  <c:v>18/10/2023 22:55:57</c:v>
                </c:pt>
                <c:pt idx="1611">
                  <c:v>18/10/2023 22:56:27</c:v>
                </c:pt>
                <c:pt idx="1612">
                  <c:v>18/10/2023 22:56:57</c:v>
                </c:pt>
                <c:pt idx="1613">
                  <c:v>18/10/2023 22:57:27</c:v>
                </c:pt>
                <c:pt idx="1614">
                  <c:v>18/10/2023 22:57:57</c:v>
                </c:pt>
                <c:pt idx="1615">
                  <c:v>18/10/2023 22:58:27</c:v>
                </c:pt>
                <c:pt idx="1616">
                  <c:v>18/10/2023 22:58:57</c:v>
                </c:pt>
                <c:pt idx="1617">
                  <c:v>18/10/2023 22:59:27</c:v>
                </c:pt>
                <c:pt idx="1618">
                  <c:v>18/10/2023 22:59:57</c:v>
                </c:pt>
                <c:pt idx="1619">
                  <c:v>18/10/2023 23:00:27</c:v>
                </c:pt>
                <c:pt idx="1620">
                  <c:v>18/10/2023 23:00:57</c:v>
                </c:pt>
                <c:pt idx="1621">
                  <c:v>18/10/2023 23:01:27</c:v>
                </c:pt>
                <c:pt idx="1622">
                  <c:v>18/10/2023 23:01:57</c:v>
                </c:pt>
                <c:pt idx="1623">
                  <c:v>18/10/2023 23:02:27</c:v>
                </c:pt>
                <c:pt idx="1624">
                  <c:v>18/10/2023 23:02:57</c:v>
                </c:pt>
                <c:pt idx="1625">
                  <c:v>18/10/2023 23:03:27</c:v>
                </c:pt>
                <c:pt idx="1626">
                  <c:v>18/10/2023 23:03:57</c:v>
                </c:pt>
                <c:pt idx="1627">
                  <c:v>18/10/2023 23:04:27</c:v>
                </c:pt>
                <c:pt idx="1628">
                  <c:v>18/10/2023 23:04:57</c:v>
                </c:pt>
                <c:pt idx="1629">
                  <c:v>18/10/2023 23:05:27</c:v>
                </c:pt>
                <c:pt idx="1630">
                  <c:v>18/10/2023 23:05:57</c:v>
                </c:pt>
                <c:pt idx="1631">
                  <c:v>18/10/2023 23:06:27</c:v>
                </c:pt>
                <c:pt idx="1632">
                  <c:v>18/10/2023 23:06:57</c:v>
                </c:pt>
                <c:pt idx="1633">
                  <c:v>18/10/2023 23:07:27</c:v>
                </c:pt>
                <c:pt idx="1634">
                  <c:v>18/10/2023 23:07:57</c:v>
                </c:pt>
                <c:pt idx="1635">
                  <c:v>18/10/2023 23:08:27</c:v>
                </c:pt>
                <c:pt idx="1636">
                  <c:v>18/10/2023 23:08:57</c:v>
                </c:pt>
                <c:pt idx="1637">
                  <c:v>18/10/2023 23:09:27</c:v>
                </c:pt>
                <c:pt idx="1638">
                  <c:v>18/10/2023 23:09:57</c:v>
                </c:pt>
                <c:pt idx="1639">
                  <c:v>18/10/2023 23:10:27</c:v>
                </c:pt>
                <c:pt idx="1640">
                  <c:v>18/10/2023 23:10:57</c:v>
                </c:pt>
                <c:pt idx="1641">
                  <c:v>18/10/2023 23:11:27</c:v>
                </c:pt>
                <c:pt idx="1642">
                  <c:v>18/10/2023 23:11:57</c:v>
                </c:pt>
                <c:pt idx="1643">
                  <c:v>18/10/2023 23:12:27</c:v>
                </c:pt>
                <c:pt idx="1644">
                  <c:v>18/10/2023 23:12:57</c:v>
                </c:pt>
                <c:pt idx="1645">
                  <c:v>18/10/2023 23:13:27</c:v>
                </c:pt>
                <c:pt idx="1646">
                  <c:v>18/10/2023 23:13:57</c:v>
                </c:pt>
                <c:pt idx="1647">
                  <c:v>18/10/2023 23:14:27</c:v>
                </c:pt>
                <c:pt idx="1648">
                  <c:v>18/10/2023 23:14:57</c:v>
                </c:pt>
                <c:pt idx="1649">
                  <c:v>18/10/2023 23:15:27</c:v>
                </c:pt>
                <c:pt idx="1650">
                  <c:v>18/10/2023 23:15:57</c:v>
                </c:pt>
                <c:pt idx="1651">
                  <c:v>18/10/2023 23:16:27</c:v>
                </c:pt>
                <c:pt idx="1652">
                  <c:v>18/10/2023 23:16:57</c:v>
                </c:pt>
                <c:pt idx="1653">
                  <c:v>18/10/2023 23:17:27</c:v>
                </c:pt>
                <c:pt idx="1654">
                  <c:v>18/10/2023 23:17:57</c:v>
                </c:pt>
                <c:pt idx="1655">
                  <c:v>18/10/2023 23:18:27</c:v>
                </c:pt>
                <c:pt idx="1656">
                  <c:v>18/10/2023 23:18:57</c:v>
                </c:pt>
                <c:pt idx="1657">
                  <c:v>18/10/2023 23:19:27</c:v>
                </c:pt>
                <c:pt idx="1658">
                  <c:v>18/10/2023 23:19:57</c:v>
                </c:pt>
                <c:pt idx="1659">
                  <c:v>18/10/2023 23:20:27</c:v>
                </c:pt>
                <c:pt idx="1660">
                  <c:v>18/10/2023 23:20:57</c:v>
                </c:pt>
                <c:pt idx="1661">
                  <c:v>18/10/2023 23:21:27</c:v>
                </c:pt>
                <c:pt idx="1662">
                  <c:v>18/10/2023 23:21:57</c:v>
                </c:pt>
                <c:pt idx="1663">
                  <c:v>18/10/2023 23:22:27</c:v>
                </c:pt>
                <c:pt idx="1664">
                  <c:v>18/10/2023 23:22:57</c:v>
                </c:pt>
                <c:pt idx="1665">
                  <c:v>18/10/2023 23:23:27</c:v>
                </c:pt>
                <c:pt idx="1666">
                  <c:v>18/10/2023 23:23:57</c:v>
                </c:pt>
                <c:pt idx="1667">
                  <c:v>18/10/2023 23:24:27</c:v>
                </c:pt>
                <c:pt idx="1668">
                  <c:v>18/10/2023 23:24:57</c:v>
                </c:pt>
                <c:pt idx="1669">
                  <c:v>18/10/2023 23:25:27</c:v>
                </c:pt>
                <c:pt idx="1670">
                  <c:v>18/10/2023 23:25:57</c:v>
                </c:pt>
                <c:pt idx="1671">
                  <c:v>18/10/2023 23:26:27</c:v>
                </c:pt>
                <c:pt idx="1672">
                  <c:v>18/10/2023 23:26:57</c:v>
                </c:pt>
                <c:pt idx="1673">
                  <c:v>18/10/2023 23:27:27</c:v>
                </c:pt>
                <c:pt idx="1674">
                  <c:v>18/10/2023 23:27:57</c:v>
                </c:pt>
                <c:pt idx="1675">
                  <c:v>18/10/2023 23:28:27</c:v>
                </c:pt>
                <c:pt idx="1676">
                  <c:v>18/10/2023 23:28:57</c:v>
                </c:pt>
                <c:pt idx="1677">
                  <c:v>18/10/2023 23:29:27</c:v>
                </c:pt>
                <c:pt idx="1678">
                  <c:v>18/10/2023 23:29:57</c:v>
                </c:pt>
                <c:pt idx="1679">
                  <c:v>18/10/2023 23:30:27</c:v>
                </c:pt>
                <c:pt idx="1680">
                  <c:v>18/10/2023 23:30:57</c:v>
                </c:pt>
                <c:pt idx="1681">
                  <c:v>18/10/2023 23:31:27</c:v>
                </c:pt>
                <c:pt idx="1682">
                  <c:v>18/10/2023 23:31:57</c:v>
                </c:pt>
                <c:pt idx="1683">
                  <c:v>18/10/2023 23:32:27</c:v>
                </c:pt>
                <c:pt idx="1684">
                  <c:v>18/10/2023 23:32:57</c:v>
                </c:pt>
                <c:pt idx="1685">
                  <c:v>18/10/2023 23:33:27</c:v>
                </c:pt>
                <c:pt idx="1686">
                  <c:v>18/10/2023 23:33:57</c:v>
                </c:pt>
                <c:pt idx="1687">
                  <c:v>18/10/2023 23:34:27</c:v>
                </c:pt>
                <c:pt idx="1688">
                  <c:v>18/10/2023 23:34:57</c:v>
                </c:pt>
                <c:pt idx="1689">
                  <c:v>18/10/2023 23:35:27</c:v>
                </c:pt>
                <c:pt idx="1690">
                  <c:v>18/10/2023 23:35:57</c:v>
                </c:pt>
                <c:pt idx="1691">
                  <c:v>18/10/2023 23:36:27</c:v>
                </c:pt>
                <c:pt idx="1692">
                  <c:v>18/10/2023 23:36:57</c:v>
                </c:pt>
                <c:pt idx="1693">
                  <c:v>18/10/2023 23:37:27</c:v>
                </c:pt>
                <c:pt idx="1694">
                  <c:v>18/10/2023 23:37:57</c:v>
                </c:pt>
                <c:pt idx="1695">
                  <c:v>18/10/2023 23:38:27</c:v>
                </c:pt>
                <c:pt idx="1696">
                  <c:v>18/10/2023 23:38:57</c:v>
                </c:pt>
                <c:pt idx="1697">
                  <c:v>18/10/2023 23:39:27</c:v>
                </c:pt>
                <c:pt idx="1698">
                  <c:v>18/10/2023 23:39:57</c:v>
                </c:pt>
                <c:pt idx="1699">
                  <c:v>18/10/2023 23:40:27</c:v>
                </c:pt>
                <c:pt idx="1700">
                  <c:v>18/10/2023 23:40:57</c:v>
                </c:pt>
                <c:pt idx="1701">
                  <c:v>18/10/2023 23:41:27</c:v>
                </c:pt>
                <c:pt idx="1702">
                  <c:v>18/10/2023 23:41:57</c:v>
                </c:pt>
                <c:pt idx="1703">
                  <c:v>18/10/2023 23:42:27</c:v>
                </c:pt>
                <c:pt idx="1704">
                  <c:v>18/10/2023 23:42:57</c:v>
                </c:pt>
                <c:pt idx="1705">
                  <c:v>18/10/2023 23:43:27</c:v>
                </c:pt>
                <c:pt idx="1706">
                  <c:v>18/10/2023 23:43:57</c:v>
                </c:pt>
                <c:pt idx="1707">
                  <c:v>18/10/2023 23:44:27</c:v>
                </c:pt>
                <c:pt idx="1708">
                  <c:v>18/10/2023 23:44:57</c:v>
                </c:pt>
                <c:pt idx="1709">
                  <c:v>18/10/2023 23:45:27</c:v>
                </c:pt>
                <c:pt idx="1710">
                  <c:v>18/10/2023 23:45:57</c:v>
                </c:pt>
                <c:pt idx="1711">
                  <c:v>18/10/2023 23:46:27</c:v>
                </c:pt>
                <c:pt idx="1712">
                  <c:v>18/10/2023 23:46:57</c:v>
                </c:pt>
                <c:pt idx="1713">
                  <c:v>18/10/2023 23:47:27</c:v>
                </c:pt>
                <c:pt idx="1714">
                  <c:v>18/10/2023 23:47:57</c:v>
                </c:pt>
                <c:pt idx="1715">
                  <c:v>18/10/2023 23:48:27</c:v>
                </c:pt>
                <c:pt idx="1716">
                  <c:v>18/10/2023 23:48:57</c:v>
                </c:pt>
                <c:pt idx="1717">
                  <c:v>18/10/2023 23:49:27</c:v>
                </c:pt>
                <c:pt idx="1718">
                  <c:v>18/10/2023 23:49:57</c:v>
                </c:pt>
                <c:pt idx="1719">
                  <c:v>18/10/2023 23:50:27</c:v>
                </c:pt>
                <c:pt idx="1720">
                  <c:v>18/10/2023 23:50:57</c:v>
                </c:pt>
                <c:pt idx="1721">
                  <c:v>18/10/2023 23:51:27</c:v>
                </c:pt>
                <c:pt idx="1722">
                  <c:v>18/10/2023 23:51:57</c:v>
                </c:pt>
                <c:pt idx="1723">
                  <c:v>18/10/2023 23:52:27</c:v>
                </c:pt>
                <c:pt idx="1724">
                  <c:v>18/10/2023 23:52:57</c:v>
                </c:pt>
                <c:pt idx="1725">
                  <c:v>18/10/2023 23:53:27</c:v>
                </c:pt>
                <c:pt idx="1726">
                  <c:v>18/10/2023 23:53:57</c:v>
                </c:pt>
                <c:pt idx="1727">
                  <c:v>18/10/2023 23:54:27</c:v>
                </c:pt>
                <c:pt idx="1728">
                  <c:v>18/10/2023 23:54:57</c:v>
                </c:pt>
                <c:pt idx="1729">
                  <c:v>18/10/2023 23:55:27</c:v>
                </c:pt>
                <c:pt idx="1730">
                  <c:v>18/10/2023 23:55:57</c:v>
                </c:pt>
                <c:pt idx="1731">
                  <c:v>18/10/2023 23:56:27</c:v>
                </c:pt>
                <c:pt idx="1732">
                  <c:v>18/10/2023 23:56:57</c:v>
                </c:pt>
                <c:pt idx="1733">
                  <c:v>18/10/2023 23:57:27</c:v>
                </c:pt>
                <c:pt idx="1734">
                  <c:v>18/10/2023 23:57:57</c:v>
                </c:pt>
                <c:pt idx="1735">
                  <c:v>18/10/2023 23:58:27</c:v>
                </c:pt>
                <c:pt idx="1736">
                  <c:v>18/10/2023 23:58:57</c:v>
                </c:pt>
                <c:pt idx="1737">
                  <c:v>18/10/2023 23:59:27</c:v>
                </c:pt>
                <c:pt idx="1738">
                  <c:v>18/10/2023 23:59:57</c:v>
                </c:pt>
                <c:pt idx="1739">
                  <c:v>19/10/2023 00:00:27</c:v>
                </c:pt>
                <c:pt idx="1740">
                  <c:v>19/10/2023 00:00:57</c:v>
                </c:pt>
                <c:pt idx="1741">
                  <c:v>19/10/2023 00:01:27</c:v>
                </c:pt>
                <c:pt idx="1742">
                  <c:v>19/10/2023 00:01:57</c:v>
                </c:pt>
                <c:pt idx="1743">
                  <c:v>19/10/2023 00:02:27</c:v>
                </c:pt>
                <c:pt idx="1744">
                  <c:v>19/10/2023 00:02:57</c:v>
                </c:pt>
                <c:pt idx="1745">
                  <c:v>19/10/2023 00:03:27</c:v>
                </c:pt>
                <c:pt idx="1746">
                  <c:v>19/10/2023 00:03:57</c:v>
                </c:pt>
                <c:pt idx="1747">
                  <c:v>19/10/2023 00:04:27</c:v>
                </c:pt>
                <c:pt idx="1748">
                  <c:v>19/10/2023 00:04:57</c:v>
                </c:pt>
                <c:pt idx="1749">
                  <c:v>19/10/2023 00:05:27</c:v>
                </c:pt>
                <c:pt idx="1750">
                  <c:v>19/10/2023 00:05:57</c:v>
                </c:pt>
                <c:pt idx="1751">
                  <c:v>19/10/2023 00:06:27</c:v>
                </c:pt>
                <c:pt idx="1752">
                  <c:v>19/10/2023 00:06:57</c:v>
                </c:pt>
                <c:pt idx="1753">
                  <c:v>19/10/2023 00:07:27</c:v>
                </c:pt>
                <c:pt idx="1754">
                  <c:v>19/10/2023 00:07:57</c:v>
                </c:pt>
                <c:pt idx="1755">
                  <c:v>19/10/2023 00:08:27</c:v>
                </c:pt>
                <c:pt idx="1756">
                  <c:v>19/10/2023 00:08:57</c:v>
                </c:pt>
                <c:pt idx="1757">
                  <c:v>19/10/2023 00:09:27</c:v>
                </c:pt>
                <c:pt idx="1758">
                  <c:v>19/10/2023 00:09:57</c:v>
                </c:pt>
                <c:pt idx="1759">
                  <c:v>19/10/2023 00:10:27</c:v>
                </c:pt>
                <c:pt idx="1760">
                  <c:v>19/10/2023 00:10:57</c:v>
                </c:pt>
                <c:pt idx="1761">
                  <c:v>19/10/2023 00:11:27</c:v>
                </c:pt>
                <c:pt idx="1762">
                  <c:v>19/10/2023 00:11:57</c:v>
                </c:pt>
                <c:pt idx="1763">
                  <c:v>19/10/2023 00:12:27</c:v>
                </c:pt>
                <c:pt idx="1764">
                  <c:v>19/10/2023 00:12:57</c:v>
                </c:pt>
                <c:pt idx="1765">
                  <c:v>19/10/2023 00:13:27</c:v>
                </c:pt>
                <c:pt idx="1766">
                  <c:v>19/10/2023 00:13:57</c:v>
                </c:pt>
                <c:pt idx="1767">
                  <c:v>19/10/2023 00:14:27</c:v>
                </c:pt>
                <c:pt idx="1768">
                  <c:v>19/10/2023 00:14:57</c:v>
                </c:pt>
                <c:pt idx="1769">
                  <c:v>19/10/2023 00:15:27</c:v>
                </c:pt>
                <c:pt idx="1770">
                  <c:v>19/10/2023 00:15:57</c:v>
                </c:pt>
                <c:pt idx="1771">
                  <c:v>19/10/2023 00:16:27</c:v>
                </c:pt>
                <c:pt idx="1772">
                  <c:v>19/10/2023 00:16:57</c:v>
                </c:pt>
                <c:pt idx="1773">
                  <c:v>19/10/2023 00:17:27</c:v>
                </c:pt>
                <c:pt idx="1774">
                  <c:v>19/10/2023 00:17:57</c:v>
                </c:pt>
                <c:pt idx="1775">
                  <c:v>19/10/2023 00:18:27</c:v>
                </c:pt>
                <c:pt idx="1776">
                  <c:v>19/10/2023 00:18:57</c:v>
                </c:pt>
                <c:pt idx="1777">
                  <c:v>19/10/2023 00:19:27</c:v>
                </c:pt>
                <c:pt idx="1778">
                  <c:v>19/10/2023 00:19:57</c:v>
                </c:pt>
                <c:pt idx="1779">
                  <c:v>19/10/2023 00:20:27</c:v>
                </c:pt>
                <c:pt idx="1780">
                  <c:v>19/10/2023 00:20:57</c:v>
                </c:pt>
                <c:pt idx="1781">
                  <c:v>19/10/2023 00:21:27</c:v>
                </c:pt>
                <c:pt idx="1782">
                  <c:v>19/10/2023 00:21:57</c:v>
                </c:pt>
                <c:pt idx="1783">
                  <c:v>19/10/2023 00:22:27</c:v>
                </c:pt>
                <c:pt idx="1784">
                  <c:v>19/10/2023 00:22:57</c:v>
                </c:pt>
                <c:pt idx="1785">
                  <c:v>19/10/2023 00:23:27</c:v>
                </c:pt>
                <c:pt idx="1786">
                  <c:v>19/10/2023 00:23:57</c:v>
                </c:pt>
                <c:pt idx="1787">
                  <c:v>19/10/2023 00:24:27</c:v>
                </c:pt>
                <c:pt idx="1788">
                  <c:v>19/10/2023 00:24:57</c:v>
                </c:pt>
                <c:pt idx="1789">
                  <c:v>19/10/2023 00:25:27</c:v>
                </c:pt>
                <c:pt idx="1790">
                  <c:v>19/10/2023 00:25:57</c:v>
                </c:pt>
                <c:pt idx="1791">
                  <c:v>19/10/2023 00:26:27</c:v>
                </c:pt>
                <c:pt idx="1792">
                  <c:v>19/10/2023 00:26:57</c:v>
                </c:pt>
                <c:pt idx="1793">
                  <c:v>19/10/2023 00:27:27</c:v>
                </c:pt>
                <c:pt idx="1794">
                  <c:v>19/10/2023 00:27:57</c:v>
                </c:pt>
                <c:pt idx="1795">
                  <c:v>19/10/2023 00:28:27</c:v>
                </c:pt>
                <c:pt idx="1796">
                  <c:v>19/10/2023 00:28:57</c:v>
                </c:pt>
                <c:pt idx="1797">
                  <c:v>19/10/2023 00:29:27</c:v>
                </c:pt>
                <c:pt idx="1798">
                  <c:v>19/10/2023 00:29:57</c:v>
                </c:pt>
                <c:pt idx="1799">
                  <c:v>19/10/2023 00:30:27</c:v>
                </c:pt>
                <c:pt idx="1800">
                  <c:v>19/10/2023 00:30:57</c:v>
                </c:pt>
                <c:pt idx="1801">
                  <c:v>19/10/2023 00:31:27</c:v>
                </c:pt>
                <c:pt idx="1802">
                  <c:v>19/10/2023 00:31:57</c:v>
                </c:pt>
                <c:pt idx="1803">
                  <c:v>19/10/2023 00:32:27</c:v>
                </c:pt>
                <c:pt idx="1804">
                  <c:v>19/10/2023 00:32:57</c:v>
                </c:pt>
                <c:pt idx="1805">
                  <c:v>19/10/2023 00:33:27</c:v>
                </c:pt>
                <c:pt idx="1806">
                  <c:v>19/10/2023 00:33:57</c:v>
                </c:pt>
                <c:pt idx="1807">
                  <c:v>19/10/2023 00:34:27</c:v>
                </c:pt>
                <c:pt idx="1808">
                  <c:v>19/10/2023 00:34:57</c:v>
                </c:pt>
                <c:pt idx="1809">
                  <c:v>19/10/2023 00:35:27</c:v>
                </c:pt>
                <c:pt idx="1810">
                  <c:v>19/10/2023 00:35:57</c:v>
                </c:pt>
                <c:pt idx="1811">
                  <c:v>19/10/2023 00:36:27</c:v>
                </c:pt>
                <c:pt idx="1812">
                  <c:v>19/10/2023 00:36:57</c:v>
                </c:pt>
                <c:pt idx="1813">
                  <c:v>19/10/2023 00:37:27</c:v>
                </c:pt>
                <c:pt idx="1814">
                  <c:v>19/10/2023 00:37:57</c:v>
                </c:pt>
                <c:pt idx="1815">
                  <c:v>19/10/2023 00:38:27</c:v>
                </c:pt>
                <c:pt idx="1816">
                  <c:v>19/10/2023 00:38:57</c:v>
                </c:pt>
                <c:pt idx="1817">
                  <c:v>19/10/2023 00:39:27</c:v>
                </c:pt>
                <c:pt idx="1818">
                  <c:v>19/10/2023 00:39:57</c:v>
                </c:pt>
                <c:pt idx="1819">
                  <c:v>19/10/2023 00:40:27</c:v>
                </c:pt>
                <c:pt idx="1820">
                  <c:v>19/10/2023 00:40:57</c:v>
                </c:pt>
                <c:pt idx="1821">
                  <c:v>19/10/2023 00:41:27</c:v>
                </c:pt>
                <c:pt idx="1822">
                  <c:v>19/10/2023 00:41:57</c:v>
                </c:pt>
                <c:pt idx="1823">
                  <c:v>19/10/2023 00:42:27</c:v>
                </c:pt>
                <c:pt idx="1824">
                  <c:v>19/10/2023 00:42:57</c:v>
                </c:pt>
                <c:pt idx="1825">
                  <c:v>19/10/2023 00:43:27</c:v>
                </c:pt>
                <c:pt idx="1826">
                  <c:v>19/10/2023 00:43:57</c:v>
                </c:pt>
                <c:pt idx="1827">
                  <c:v>19/10/2023 00:44:27</c:v>
                </c:pt>
                <c:pt idx="1828">
                  <c:v>19/10/2023 00:44:57</c:v>
                </c:pt>
                <c:pt idx="1829">
                  <c:v>19/10/2023 00:45:27</c:v>
                </c:pt>
                <c:pt idx="1830">
                  <c:v>19/10/2023 00:45:57</c:v>
                </c:pt>
                <c:pt idx="1831">
                  <c:v>19/10/2023 00:46:27</c:v>
                </c:pt>
                <c:pt idx="1832">
                  <c:v>19/10/2023 00:46:57</c:v>
                </c:pt>
                <c:pt idx="1833">
                  <c:v>19/10/2023 00:47:27</c:v>
                </c:pt>
                <c:pt idx="1834">
                  <c:v>19/10/2023 00:47:57</c:v>
                </c:pt>
                <c:pt idx="1835">
                  <c:v>19/10/2023 00:48:27</c:v>
                </c:pt>
                <c:pt idx="1836">
                  <c:v>19/10/2023 00:48:57</c:v>
                </c:pt>
                <c:pt idx="1837">
                  <c:v>19/10/2023 00:49:27</c:v>
                </c:pt>
                <c:pt idx="1838">
                  <c:v>19/10/2023 00:49:57</c:v>
                </c:pt>
                <c:pt idx="1839">
                  <c:v>19/10/2023 00:50:27</c:v>
                </c:pt>
                <c:pt idx="1840">
                  <c:v>19/10/2023 00:50:57</c:v>
                </c:pt>
                <c:pt idx="1841">
                  <c:v>19/10/2023 00:51:27</c:v>
                </c:pt>
                <c:pt idx="1842">
                  <c:v>19/10/2023 00:51:57</c:v>
                </c:pt>
                <c:pt idx="1843">
                  <c:v>19/10/2023 00:52:27</c:v>
                </c:pt>
                <c:pt idx="1844">
                  <c:v>19/10/2023 00:52:57</c:v>
                </c:pt>
                <c:pt idx="1845">
                  <c:v>19/10/2023 00:53:27</c:v>
                </c:pt>
                <c:pt idx="1846">
                  <c:v>19/10/2023 00:53:57</c:v>
                </c:pt>
                <c:pt idx="1847">
                  <c:v>19/10/2023 00:54:27</c:v>
                </c:pt>
                <c:pt idx="1848">
                  <c:v>19/10/2023 00:54:57</c:v>
                </c:pt>
                <c:pt idx="1849">
                  <c:v>19/10/2023 00:55:27</c:v>
                </c:pt>
                <c:pt idx="1850">
                  <c:v>19/10/2023 00:55:57</c:v>
                </c:pt>
                <c:pt idx="1851">
                  <c:v>19/10/2023 00:56:27</c:v>
                </c:pt>
                <c:pt idx="1852">
                  <c:v>19/10/2023 00:56:57</c:v>
                </c:pt>
                <c:pt idx="1853">
                  <c:v>19/10/2023 00:57:27</c:v>
                </c:pt>
                <c:pt idx="1854">
                  <c:v>19/10/2023 00:57:57</c:v>
                </c:pt>
                <c:pt idx="1855">
                  <c:v>19/10/2023 00:58:27</c:v>
                </c:pt>
                <c:pt idx="1856">
                  <c:v>19/10/2023 00:58:57</c:v>
                </c:pt>
                <c:pt idx="1857">
                  <c:v>19/10/2023 00:59:27</c:v>
                </c:pt>
                <c:pt idx="1858">
                  <c:v>19/10/2023 00:59:57</c:v>
                </c:pt>
                <c:pt idx="1859">
                  <c:v>19/10/2023 01:00:27</c:v>
                </c:pt>
                <c:pt idx="1860">
                  <c:v>19/10/2023 01:00:57</c:v>
                </c:pt>
                <c:pt idx="1861">
                  <c:v>19/10/2023 01:01:27</c:v>
                </c:pt>
                <c:pt idx="1862">
                  <c:v>19/10/2023 01:01:57</c:v>
                </c:pt>
                <c:pt idx="1863">
                  <c:v>19/10/2023 01:02:27</c:v>
                </c:pt>
                <c:pt idx="1864">
                  <c:v>19/10/2023 01:02:57</c:v>
                </c:pt>
                <c:pt idx="1865">
                  <c:v>19/10/2023 01:03:27</c:v>
                </c:pt>
                <c:pt idx="1866">
                  <c:v>19/10/2023 01:03:57</c:v>
                </c:pt>
                <c:pt idx="1867">
                  <c:v>19/10/2023 01:04:27</c:v>
                </c:pt>
                <c:pt idx="1868">
                  <c:v>19/10/2023 01:04:57</c:v>
                </c:pt>
                <c:pt idx="1869">
                  <c:v>19/10/2023 01:05:27</c:v>
                </c:pt>
                <c:pt idx="1870">
                  <c:v>19/10/2023 01:05:57</c:v>
                </c:pt>
                <c:pt idx="1871">
                  <c:v>19/10/2023 01:06:27</c:v>
                </c:pt>
                <c:pt idx="1872">
                  <c:v>19/10/2023 01:06:57</c:v>
                </c:pt>
                <c:pt idx="1873">
                  <c:v>19/10/2023 01:07:27</c:v>
                </c:pt>
                <c:pt idx="1874">
                  <c:v>19/10/2023 01:07:57</c:v>
                </c:pt>
                <c:pt idx="1875">
                  <c:v>19/10/2023 01:08:27</c:v>
                </c:pt>
                <c:pt idx="1876">
                  <c:v>19/10/2023 01:08:57</c:v>
                </c:pt>
                <c:pt idx="1877">
                  <c:v>19/10/2023 01:09:27</c:v>
                </c:pt>
                <c:pt idx="1878">
                  <c:v>19/10/2023 01:09:57</c:v>
                </c:pt>
                <c:pt idx="1879">
                  <c:v>19/10/2023 01:10:27</c:v>
                </c:pt>
                <c:pt idx="1880">
                  <c:v>19/10/2023 01:10:57</c:v>
                </c:pt>
                <c:pt idx="1881">
                  <c:v>19/10/2023 01:11:27</c:v>
                </c:pt>
                <c:pt idx="1882">
                  <c:v>19/10/2023 01:11:57</c:v>
                </c:pt>
                <c:pt idx="1883">
                  <c:v>19/10/2023 01:12:27</c:v>
                </c:pt>
                <c:pt idx="1884">
                  <c:v>19/10/2023 01:12:57</c:v>
                </c:pt>
                <c:pt idx="1885">
                  <c:v>19/10/2023 01:13:27</c:v>
                </c:pt>
                <c:pt idx="1886">
                  <c:v>19/10/2023 01:13:57</c:v>
                </c:pt>
                <c:pt idx="1887">
                  <c:v>19/10/2023 01:14:27</c:v>
                </c:pt>
                <c:pt idx="1888">
                  <c:v>19/10/2023 01:14:57</c:v>
                </c:pt>
                <c:pt idx="1889">
                  <c:v>19/10/2023 01:15:27</c:v>
                </c:pt>
                <c:pt idx="1890">
                  <c:v>19/10/2023 01:15:57</c:v>
                </c:pt>
                <c:pt idx="1891">
                  <c:v>19/10/2023 01:16:27</c:v>
                </c:pt>
                <c:pt idx="1892">
                  <c:v>19/10/2023 01:16:57</c:v>
                </c:pt>
                <c:pt idx="1893">
                  <c:v>19/10/2023 01:17:27</c:v>
                </c:pt>
                <c:pt idx="1894">
                  <c:v>19/10/2023 01:17:57</c:v>
                </c:pt>
                <c:pt idx="1895">
                  <c:v>19/10/2023 01:18:27</c:v>
                </c:pt>
                <c:pt idx="1896">
                  <c:v>19/10/2023 01:18:57</c:v>
                </c:pt>
                <c:pt idx="1897">
                  <c:v>19/10/2023 01:19:27</c:v>
                </c:pt>
                <c:pt idx="1898">
                  <c:v>19/10/2023 01:19:57</c:v>
                </c:pt>
                <c:pt idx="1899">
                  <c:v>19/10/2023 01:20:27</c:v>
                </c:pt>
                <c:pt idx="1900">
                  <c:v>19/10/2023 01:20:57</c:v>
                </c:pt>
                <c:pt idx="1901">
                  <c:v>19/10/2023 01:21:27</c:v>
                </c:pt>
                <c:pt idx="1902">
                  <c:v>19/10/2023 01:21:57</c:v>
                </c:pt>
                <c:pt idx="1903">
                  <c:v>19/10/2023 01:22:27</c:v>
                </c:pt>
                <c:pt idx="1904">
                  <c:v>19/10/2023 01:22:57</c:v>
                </c:pt>
                <c:pt idx="1905">
                  <c:v>19/10/2023 01:23:27</c:v>
                </c:pt>
                <c:pt idx="1906">
                  <c:v>19/10/2023 01:23:57</c:v>
                </c:pt>
                <c:pt idx="1907">
                  <c:v>19/10/2023 01:24:27</c:v>
                </c:pt>
                <c:pt idx="1908">
                  <c:v>19/10/2023 01:24:57</c:v>
                </c:pt>
                <c:pt idx="1909">
                  <c:v>19/10/2023 01:25:27</c:v>
                </c:pt>
                <c:pt idx="1910">
                  <c:v>19/10/2023 01:25:57</c:v>
                </c:pt>
                <c:pt idx="1911">
                  <c:v>19/10/2023 01:26:27</c:v>
                </c:pt>
                <c:pt idx="1912">
                  <c:v>19/10/2023 01:26:57</c:v>
                </c:pt>
                <c:pt idx="1913">
                  <c:v>19/10/2023 01:27:27</c:v>
                </c:pt>
                <c:pt idx="1914">
                  <c:v>19/10/2023 01:27:57</c:v>
                </c:pt>
                <c:pt idx="1915">
                  <c:v>19/10/2023 01:28:27</c:v>
                </c:pt>
                <c:pt idx="1916">
                  <c:v>19/10/2023 01:28:57</c:v>
                </c:pt>
                <c:pt idx="1917">
                  <c:v>19/10/2023 01:29:27</c:v>
                </c:pt>
                <c:pt idx="1918">
                  <c:v>19/10/2023 01:29:57</c:v>
                </c:pt>
                <c:pt idx="1919">
                  <c:v>19/10/2023 01:30:27</c:v>
                </c:pt>
                <c:pt idx="1920">
                  <c:v>19/10/2023 01:30:57</c:v>
                </c:pt>
                <c:pt idx="1921">
                  <c:v>19/10/2023 01:31:27</c:v>
                </c:pt>
                <c:pt idx="1922">
                  <c:v>19/10/2023 01:31:57</c:v>
                </c:pt>
                <c:pt idx="1923">
                  <c:v>19/10/2023 01:32:27</c:v>
                </c:pt>
                <c:pt idx="1924">
                  <c:v>19/10/2023 01:32:57</c:v>
                </c:pt>
                <c:pt idx="1925">
                  <c:v>19/10/2023 01:33:27</c:v>
                </c:pt>
                <c:pt idx="1926">
                  <c:v>19/10/2023 01:33:57</c:v>
                </c:pt>
                <c:pt idx="1927">
                  <c:v>19/10/2023 01:34:27</c:v>
                </c:pt>
                <c:pt idx="1928">
                  <c:v>19/10/2023 01:34:57</c:v>
                </c:pt>
                <c:pt idx="1929">
                  <c:v>19/10/2023 01:35:27</c:v>
                </c:pt>
                <c:pt idx="1930">
                  <c:v>19/10/2023 01:35:57</c:v>
                </c:pt>
                <c:pt idx="1931">
                  <c:v>19/10/2023 01:36:27</c:v>
                </c:pt>
                <c:pt idx="1932">
                  <c:v>19/10/2023 01:36:57</c:v>
                </c:pt>
                <c:pt idx="1933">
                  <c:v>19/10/2023 01:37:27</c:v>
                </c:pt>
                <c:pt idx="1934">
                  <c:v>19/10/2023 01:37:57</c:v>
                </c:pt>
                <c:pt idx="1935">
                  <c:v>19/10/2023 01:38:27</c:v>
                </c:pt>
                <c:pt idx="1936">
                  <c:v>19/10/2023 01:38:57</c:v>
                </c:pt>
                <c:pt idx="1937">
                  <c:v>19/10/2023 01:39:27</c:v>
                </c:pt>
                <c:pt idx="1938">
                  <c:v>19/10/2023 01:39:57</c:v>
                </c:pt>
                <c:pt idx="1939">
                  <c:v>19/10/2023 01:40:27</c:v>
                </c:pt>
                <c:pt idx="1940">
                  <c:v>19/10/2023 01:40:57</c:v>
                </c:pt>
                <c:pt idx="1941">
                  <c:v>19/10/2023 01:41:27</c:v>
                </c:pt>
                <c:pt idx="1942">
                  <c:v>19/10/2023 01:41:57</c:v>
                </c:pt>
                <c:pt idx="1943">
                  <c:v>19/10/2023 01:42:27</c:v>
                </c:pt>
                <c:pt idx="1944">
                  <c:v>19/10/2023 01:42:57</c:v>
                </c:pt>
                <c:pt idx="1945">
                  <c:v>19/10/2023 01:43:27</c:v>
                </c:pt>
                <c:pt idx="1946">
                  <c:v>19/10/2023 01:43:57</c:v>
                </c:pt>
                <c:pt idx="1947">
                  <c:v>19/10/2023 01:44:27</c:v>
                </c:pt>
                <c:pt idx="1948">
                  <c:v>19/10/2023 01:44:57</c:v>
                </c:pt>
                <c:pt idx="1949">
                  <c:v>19/10/2023 01:45:27</c:v>
                </c:pt>
                <c:pt idx="1950">
                  <c:v>19/10/2023 01:45:57</c:v>
                </c:pt>
                <c:pt idx="1951">
                  <c:v>19/10/2023 01:46:27</c:v>
                </c:pt>
                <c:pt idx="1952">
                  <c:v>19/10/2023 01:46:57</c:v>
                </c:pt>
                <c:pt idx="1953">
                  <c:v>19/10/2023 01:47:27</c:v>
                </c:pt>
                <c:pt idx="1954">
                  <c:v>19/10/2023 01:47:57</c:v>
                </c:pt>
                <c:pt idx="1955">
                  <c:v>19/10/2023 01:48:27</c:v>
                </c:pt>
                <c:pt idx="1956">
                  <c:v>19/10/2023 01:48:57</c:v>
                </c:pt>
                <c:pt idx="1957">
                  <c:v>19/10/2023 01:49:27</c:v>
                </c:pt>
                <c:pt idx="1958">
                  <c:v>19/10/2023 01:49:57</c:v>
                </c:pt>
                <c:pt idx="1959">
                  <c:v>19/10/2023 01:50:27</c:v>
                </c:pt>
                <c:pt idx="1960">
                  <c:v>19/10/2023 01:50:57</c:v>
                </c:pt>
                <c:pt idx="1961">
                  <c:v>19/10/2023 01:51:27</c:v>
                </c:pt>
                <c:pt idx="1962">
                  <c:v>19/10/2023 01:51:57</c:v>
                </c:pt>
                <c:pt idx="1963">
                  <c:v>19/10/2023 01:52:27</c:v>
                </c:pt>
                <c:pt idx="1964">
                  <c:v>19/10/2023 01:52:57</c:v>
                </c:pt>
                <c:pt idx="1965">
                  <c:v>19/10/2023 01:53:27</c:v>
                </c:pt>
                <c:pt idx="1966">
                  <c:v>19/10/2023 01:53:57</c:v>
                </c:pt>
                <c:pt idx="1967">
                  <c:v>19/10/2023 01:54:27</c:v>
                </c:pt>
                <c:pt idx="1968">
                  <c:v>19/10/2023 01:54:57</c:v>
                </c:pt>
                <c:pt idx="1969">
                  <c:v>19/10/2023 01:55:27</c:v>
                </c:pt>
                <c:pt idx="1970">
                  <c:v>19/10/2023 01:55:57</c:v>
                </c:pt>
                <c:pt idx="1971">
                  <c:v>19/10/2023 01:56:27</c:v>
                </c:pt>
                <c:pt idx="1972">
                  <c:v>19/10/2023 01:56:57</c:v>
                </c:pt>
                <c:pt idx="1973">
                  <c:v>19/10/2023 01:57:27</c:v>
                </c:pt>
                <c:pt idx="1974">
                  <c:v>19/10/2023 01:57:57</c:v>
                </c:pt>
                <c:pt idx="1975">
                  <c:v>19/10/2023 01:58:27</c:v>
                </c:pt>
                <c:pt idx="1976">
                  <c:v>19/10/2023 01:58:57</c:v>
                </c:pt>
                <c:pt idx="1977">
                  <c:v>19/10/2023 01:59:27</c:v>
                </c:pt>
                <c:pt idx="1978">
                  <c:v>19/10/2023 01:59:57</c:v>
                </c:pt>
                <c:pt idx="1979">
                  <c:v>19/10/2023 02:00:27</c:v>
                </c:pt>
                <c:pt idx="1980">
                  <c:v>19/10/2023 02:00:57</c:v>
                </c:pt>
                <c:pt idx="1981">
                  <c:v>19/10/2023 02:01:27</c:v>
                </c:pt>
                <c:pt idx="1982">
                  <c:v>19/10/2023 02:01:57</c:v>
                </c:pt>
                <c:pt idx="1983">
                  <c:v>19/10/2023 02:02:27</c:v>
                </c:pt>
                <c:pt idx="1984">
                  <c:v>19/10/2023 02:02:57</c:v>
                </c:pt>
                <c:pt idx="1985">
                  <c:v>19/10/2023 02:03:27</c:v>
                </c:pt>
                <c:pt idx="1986">
                  <c:v>19/10/2023 02:03:57</c:v>
                </c:pt>
                <c:pt idx="1987">
                  <c:v>19/10/2023 02:04:27</c:v>
                </c:pt>
                <c:pt idx="1988">
                  <c:v>19/10/2023 02:04:57</c:v>
                </c:pt>
                <c:pt idx="1989">
                  <c:v>19/10/2023 02:05:27</c:v>
                </c:pt>
                <c:pt idx="1990">
                  <c:v>19/10/2023 02:05:57</c:v>
                </c:pt>
                <c:pt idx="1991">
                  <c:v>19/10/2023 02:06:27</c:v>
                </c:pt>
                <c:pt idx="1992">
                  <c:v>19/10/2023 02:06:57</c:v>
                </c:pt>
                <c:pt idx="1993">
                  <c:v>19/10/2023 02:07:27</c:v>
                </c:pt>
                <c:pt idx="1994">
                  <c:v>19/10/2023 02:07:57</c:v>
                </c:pt>
                <c:pt idx="1995">
                  <c:v>19/10/2023 02:08:27</c:v>
                </c:pt>
                <c:pt idx="1996">
                  <c:v>19/10/2023 02:08:57</c:v>
                </c:pt>
                <c:pt idx="1997">
                  <c:v>19/10/2023 02:09:27</c:v>
                </c:pt>
                <c:pt idx="1998">
                  <c:v>19/10/2023 02:09:57</c:v>
                </c:pt>
                <c:pt idx="1999">
                  <c:v>19/10/2023 02:10:27</c:v>
                </c:pt>
                <c:pt idx="2000">
                  <c:v>19/10/2023 02:10:57</c:v>
                </c:pt>
                <c:pt idx="2001">
                  <c:v>19/10/2023 02:11:27</c:v>
                </c:pt>
                <c:pt idx="2002">
                  <c:v>19/10/2023 02:11:57</c:v>
                </c:pt>
                <c:pt idx="2003">
                  <c:v>19/10/2023 02:12:27</c:v>
                </c:pt>
                <c:pt idx="2004">
                  <c:v>19/10/2023 02:12:57</c:v>
                </c:pt>
                <c:pt idx="2005">
                  <c:v>19/10/2023 02:13:27</c:v>
                </c:pt>
                <c:pt idx="2006">
                  <c:v>19/10/2023 02:13:57</c:v>
                </c:pt>
                <c:pt idx="2007">
                  <c:v>19/10/2023 02:14:27</c:v>
                </c:pt>
                <c:pt idx="2008">
                  <c:v>19/10/2023 02:14:57</c:v>
                </c:pt>
                <c:pt idx="2009">
                  <c:v>19/10/2023 02:15:27</c:v>
                </c:pt>
                <c:pt idx="2010">
                  <c:v>19/10/2023 02:15:57</c:v>
                </c:pt>
                <c:pt idx="2011">
                  <c:v>19/10/2023 02:16:27</c:v>
                </c:pt>
                <c:pt idx="2012">
                  <c:v>19/10/2023 02:16:57</c:v>
                </c:pt>
                <c:pt idx="2013">
                  <c:v>19/10/2023 02:17:27</c:v>
                </c:pt>
                <c:pt idx="2014">
                  <c:v>19/10/2023 02:17:57</c:v>
                </c:pt>
                <c:pt idx="2015">
                  <c:v>19/10/2023 02:18:27</c:v>
                </c:pt>
                <c:pt idx="2016">
                  <c:v>19/10/2023 02:18:57</c:v>
                </c:pt>
                <c:pt idx="2017">
                  <c:v>19/10/2023 02:19:27</c:v>
                </c:pt>
                <c:pt idx="2018">
                  <c:v>19/10/2023 02:19:57</c:v>
                </c:pt>
                <c:pt idx="2019">
                  <c:v>19/10/2023 02:20:27</c:v>
                </c:pt>
                <c:pt idx="2020">
                  <c:v>19/10/2023 02:20:57</c:v>
                </c:pt>
                <c:pt idx="2021">
                  <c:v>19/10/2023 02:21:27</c:v>
                </c:pt>
                <c:pt idx="2022">
                  <c:v>19/10/2023 02:21:57</c:v>
                </c:pt>
                <c:pt idx="2023">
                  <c:v>19/10/2023 02:22:27</c:v>
                </c:pt>
                <c:pt idx="2024">
                  <c:v>19/10/2023 02:22:57</c:v>
                </c:pt>
                <c:pt idx="2025">
                  <c:v>19/10/2023 02:23:27</c:v>
                </c:pt>
                <c:pt idx="2026">
                  <c:v>19/10/2023 02:23:57</c:v>
                </c:pt>
                <c:pt idx="2027">
                  <c:v>19/10/2023 02:24:27</c:v>
                </c:pt>
                <c:pt idx="2028">
                  <c:v>19/10/2023 02:24:57</c:v>
                </c:pt>
                <c:pt idx="2029">
                  <c:v>19/10/2023 02:25:27</c:v>
                </c:pt>
                <c:pt idx="2030">
                  <c:v>19/10/2023 02:25:57</c:v>
                </c:pt>
                <c:pt idx="2031">
                  <c:v>19/10/2023 02:26:27</c:v>
                </c:pt>
                <c:pt idx="2032">
                  <c:v>19/10/2023 02:26:57</c:v>
                </c:pt>
                <c:pt idx="2033">
                  <c:v>19/10/2023 02:27:27</c:v>
                </c:pt>
                <c:pt idx="2034">
                  <c:v>19/10/2023 02:27:57</c:v>
                </c:pt>
                <c:pt idx="2035">
                  <c:v>19/10/2023 02:28:27</c:v>
                </c:pt>
                <c:pt idx="2036">
                  <c:v>19/10/2023 02:28:57</c:v>
                </c:pt>
                <c:pt idx="2037">
                  <c:v>19/10/2023 02:29:27</c:v>
                </c:pt>
                <c:pt idx="2038">
                  <c:v>19/10/2023 02:29:57</c:v>
                </c:pt>
                <c:pt idx="2039">
                  <c:v>19/10/2023 02:30:27</c:v>
                </c:pt>
                <c:pt idx="2040">
                  <c:v>19/10/2023 02:30:57</c:v>
                </c:pt>
                <c:pt idx="2041">
                  <c:v>19/10/2023 02:31:27</c:v>
                </c:pt>
                <c:pt idx="2042">
                  <c:v>19/10/2023 02:31:57</c:v>
                </c:pt>
                <c:pt idx="2043">
                  <c:v>19/10/2023 02:32:27</c:v>
                </c:pt>
                <c:pt idx="2044">
                  <c:v>19/10/2023 02:32:57</c:v>
                </c:pt>
                <c:pt idx="2045">
                  <c:v>19/10/2023 02:33:27</c:v>
                </c:pt>
                <c:pt idx="2046">
                  <c:v>19/10/2023 02:33:57</c:v>
                </c:pt>
                <c:pt idx="2047">
                  <c:v>19/10/2023 02:34:27</c:v>
                </c:pt>
                <c:pt idx="2048">
                  <c:v>19/10/2023 02:34:57</c:v>
                </c:pt>
                <c:pt idx="2049">
                  <c:v>19/10/2023 02:35:27</c:v>
                </c:pt>
                <c:pt idx="2050">
                  <c:v>19/10/2023 02:35:57</c:v>
                </c:pt>
                <c:pt idx="2051">
                  <c:v>19/10/2023 02:36:27</c:v>
                </c:pt>
                <c:pt idx="2052">
                  <c:v>19/10/2023 02:36:57</c:v>
                </c:pt>
                <c:pt idx="2053">
                  <c:v>19/10/2023 02:37:27</c:v>
                </c:pt>
                <c:pt idx="2054">
                  <c:v>19/10/2023 02:37:57</c:v>
                </c:pt>
                <c:pt idx="2055">
                  <c:v>19/10/2023 02:38:27</c:v>
                </c:pt>
                <c:pt idx="2056">
                  <c:v>19/10/2023 02:38:57</c:v>
                </c:pt>
                <c:pt idx="2057">
                  <c:v>19/10/2023 02:39:27</c:v>
                </c:pt>
                <c:pt idx="2058">
                  <c:v>19/10/2023 02:39:57</c:v>
                </c:pt>
                <c:pt idx="2059">
                  <c:v>19/10/2023 02:40:27</c:v>
                </c:pt>
                <c:pt idx="2060">
                  <c:v>19/10/2023 02:40:57</c:v>
                </c:pt>
                <c:pt idx="2061">
                  <c:v>19/10/2023 02:41:27</c:v>
                </c:pt>
                <c:pt idx="2062">
                  <c:v>19/10/2023 02:41:57</c:v>
                </c:pt>
                <c:pt idx="2063">
                  <c:v>19/10/2023 02:42:27</c:v>
                </c:pt>
                <c:pt idx="2064">
                  <c:v>19/10/2023 02:42:57</c:v>
                </c:pt>
                <c:pt idx="2065">
                  <c:v>19/10/2023 02:43:27</c:v>
                </c:pt>
                <c:pt idx="2066">
                  <c:v>19/10/2023 02:43:57</c:v>
                </c:pt>
                <c:pt idx="2067">
                  <c:v>19/10/2023 02:44:27</c:v>
                </c:pt>
                <c:pt idx="2068">
                  <c:v>19/10/2023 02:44:57</c:v>
                </c:pt>
                <c:pt idx="2069">
                  <c:v>19/10/2023 02:45:27</c:v>
                </c:pt>
                <c:pt idx="2070">
                  <c:v>19/10/2023 02:45:57</c:v>
                </c:pt>
                <c:pt idx="2071">
                  <c:v>19/10/2023 02:46:27</c:v>
                </c:pt>
                <c:pt idx="2072">
                  <c:v>19/10/2023 02:46:57</c:v>
                </c:pt>
                <c:pt idx="2073">
                  <c:v>19/10/2023 02:47:27</c:v>
                </c:pt>
                <c:pt idx="2074">
                  <c:v>19/10/2023 02:47:57</c:v>
                </c:pt>
                <c:pt idx="2075">
                  <c:v>19/10/2023 02:48:27</c:v>
                </c:pt>
                <c:pt idx="2076">
                  <c:v>19/10/2023 02:48:57</c:v>
                </c:pt>
                <c:pt idx="2077">
                  <c:v>19/10/2023 02:49:27</c:v>
                </c:pt>
                <c:pt idx="2078">
                  <c:v>19/10/2023 02:49:57</c:v>
                </c:pt>
                <c:pt idx="2079">
                  <c:v>19/10/2023 02:50:27</c:v>
                </c:pt>
                <c:pt idx="2080">
                  <c:v>19/10/2023 02:50:57</c:v>
                </c:pt>
                <c:pt idx="2081">
                  <c:v>19/10/2023 02:51:27</c:v>
                </c:pt>
                <c:pt idx="2082">
                  <c:v>19/10/2023 02:51:57</c:v>
                </c:pt>
                <c:pt idx="2083">
                  <c:v>19/10/2023 02:52:27</c:v>
                </c:pt>
                <c:pt idx="2084">
                  <c:v>19/10/2023 02:52:57</c:v>
                </c:pt>
                <c:pt idx="2085">
                  <c:v>19/10/2023 02:53:27</c:v>
                </c:pt>
                <c:pt idx="2086">
                  <c:v>19/10/2023 02:53:57</c:v>
                </c:pt>
                <c:pt idx="2087">
                  <c:v>19/10/2023 02:54:27</c:v>
                </c:pt>
                <c:pt idx="2088">
                  <c:v>19/10/2023 02:54:57</c:v>
                </c:pt>
                <c:pt idx="2089">
                  <c:v>19/10/2023 02:55:27</c:v>
                </c:pt>
                <c:pt idx="2090">
                  <c:v>19/10/2023 02:55:57</c:v>
                </c:pt>
                <c:pt idx="2091">
                  <c:v>19/10/2023 02:56:27</c:v>
                </c:pt>
                <c:pt idx="2092">
                  <c:v>19/10/2023 02:56:57</c:v>
                </c:pt>
                <c:pt idx="2093">
                  <c:v>19/10/2023 02:57:27</c:v>
                </c:pt>
                <c:pt idx="2094">
                  <c:v>19/10/2023 02:57:57</c:v>
                </c:pt>
                <c:pt idx="2095">
                  <c:v>19/10/2023 02:58:27</c:v>
                </c:pt>
                <c:pt idx="2096">
                  <c:v>19/10/2023 02:58:57</c:v>
                </c:pt>
                <c:pt idx="2097">
                  <c:v>19/10/2023 02:59:27</c:v>
                </c:pt>
                <c:pt idx="2098">
                  <c:v>19/10/2023 02:59:57</c:v>
                </c:pt>
                <c:pt idx="2099">
                  <c:v>19/10/2023 03:00:27</c:v>
                </c:pt>
                <c:pt idx="2100">
                  <c:v>19/10/2023 03:00:57</c:v>
                </c:pt>
                <c:pt idx="2101">
                  <c:v>19/10/2023 03:01:27</c:v>
                </c:pt>
                <c:pt idx="2102">
                  <c:v>19/10/2023 03:01:57</c:v>
                </c:pt>
                <c:pt idx="2103">
                  <c:v>19/10/2023 03:02:27</c:v>
                </c:pt>
                <c:pt idx="2104">
                  <c:v>19/10/2023 03:02:57</c:v>
                </c:pt>
                <c:pt idx="2105">
                  <c:v>19/10/2023 03:03:27</c:v>
                </c:pt>
                <c:pt idx="2106">
                  <c:v>19/10/2023 03:03:57</c:v>
                </c:pt>
                <c:pt idx="2107">
                  <c:v>19/10/2023 03:04:27</c:v>
                </c:pt>
                <c:pt idx="2108">
                  <c:v>19/10/2023 03:04:57</c:v>
                </c:pt>
                <c:pt idx="2109">
                  <c:v>19/10/2023 03:05:27</c:v>
                </c:pt>
                <c:pt idx="2110">
                  <c:v>19/10/2023 03:05:57</c:v>
                </c:pt>
                <c:pt idx="2111">
                  <c:v>19/10/2023 03:06:27</c:v>
                </c:pt>
                <c:pt idx="2112">
                  <c:v>19/10/2023 03:06:57</c:v>
                </c:pt>
                <c:pt idx="2113">
                  <c:v>19/10/2023 03:07:27</c:v>
                </c:pt>
                <c:pt idx="2114">
                  <c:v>19/10/2023 03:07:57</c:v>
                </c:pt>
                <c:pt idx="2115">
                  <c:v>19/10/2023 03:08:27</c:v>
                </c:pt>
                <c:pt idx="2116">
                  <c:v>19/10/2023 03:08:57</c:v>
                </c:pt>
                <c:pt idx="2117">
                  <c:v>19/10/2023 03:09:27</c:v>
                </c:pt>
                <c:pt idx="2118">
                  <c:v>19/10/2023 03:09:57</c:v>
                </c:pt>
                <c:pt idx="2119">
                  <c:v>19/10/2023 03:10:27</c:v>
                </c:pt>
                <c:pt idx="2120">
                  <c:v>19/10/2023 03:10:57</c:v>
                </c:pt>
                <c:pt idx="2121">
                  <c:v>19/10/2023 03:11:27</c:v>
                </c:pt>
                <c:pt idx="2122">
                  <c:v>19/10/2023 03:11:57</c:v>
                </c:pt>
                <c:pt idx="2123">
                  <c:v>19/10/2023 03:12:27</c:v>
                </c:pt>
                <c:pt idx="2124">
                  <c:v>19/10/2023 03:12:57</c:v>
                </c:pt>
                <c:pt idx="2125">
                  <c:v>19/10/2023 03:13:27</c:v>
                </c:pt>
                <c:pt idx="2126">
                  <c:v>19/10/2023 03:13:57</c:v>
                </c:pt>
                <c:pt idx="2127">
                  <c:v>19/10/2023 03:14:27</c:v>
                </c:pt>
                <c:pt idx="2128">
                  <c:v>19/10/2023 03:14:57</c:v>
                </c:pt>
                <c:pt idx="2129">
                  <c:v>19/10/2023 03:15:27</c:v>
                </c:pt>
                <c:pt idx="2130">
                  <c:v>19/10/2023 03:15:57</c:v>
                </c:pt>
                <c:pt idx="2131">
                  <c:v>19/10/2023 03:16:27</c:v>
                </c:pt>
                <c:pt idx="2132">
                  <c:v>19/10/2023 03:16:57</c:v>
                </c:pt>
                <c:pt idx="2133">
                  <c:v>19/10/2023 03:17:27</c:v>
                </c:pt>
                <c:pt idx="2134">
                  <c:v>19/10/2023 03:17:57</c:v>
                </c:pt>
                <c:pt idx="2135">
                  <c:v>19/10/2023 03:18:27</c:v>
                </c:pt>
                <c:pt idx="2136">
                  <c:v>19/10/2023 03:18:57</c:v>
                </c:pt>
                <c:pt idx="2137">
                  <c:v>19/10/2023 03:19:27</c:v>
                </c:pt>
                <c:pt idx="2138">
                  <c:v>19/10/2023 03:19:57</c:v>
                </c:pt>
                <c:pt idx="2139">
                  <c:v>19/10/2023 03:20:27</c:v>
                </c:pt>
                <c:pt idx="2140">
                  <c:v>19/10/2023 03:20:57</c:v>
                </c:pt>
                <c:pt idx="2141">
                  <c:v>19/10/2023 03:21:27</c:v>
                </c:pt>
                <c:pt idx="2142">
                  <c:v>19/10/2023 03:21:57</c:v>
                </c:pt>
                <c:pt idx="2143">
                  <c:v>19/10/2023 03:22:27</c:v>
                </c:pt>
                <c:pt idx="2144">
                  <c:v>19/10/2023 03:22:57</c:v>
                </c:pt>
                <c:pt idx="2145">
                  <c:v>19/10/2023 03:23:27</c:v>
                </c:pt>
                <c:pt idx="2146">
                  <c:v>19/10/2023 03:23:57</c:v>
                </c:pt>
                <c:pt idx="2147">
                  <c:v>19/10/2023 03:24:27</c:v>
                </c:pt>
                <c:pt idx="2148">
                  <c:v>19/10/2023 03:24:57</c:v>
                </c:pt>
                <c:pt idx="2149">
                  <c:v>19/10/2023 03:25:27</c:v>
                </c:pt>
                <c:pt idx="2150">
                  <c:v>19/10/2023 03:25:57</c:v>
                </c:pt>
                <c:pt idx="2151">
                  <c:v>19/10/2023 03:26:27</c:v>
                </c:pt>
                <c:pt idx="2152">
                  <c:v>19/10/2023 03:26:57</c:v>
                </c:pt>
                <c:pt idx="2153">
                  <c:v>19/10/2023 03:27:27</c:v>
                </c:pt>
                <c:pt idx="2154">
                  <c:v>19/10/2023 03:27:57</c:v>
                </c:pt>
                <c:pt idx="2155">
                  <c:v>19/10/2023 03:28:27</c:v>
                </c:pt>
                <c:pt idx="2156">
                  <c:v>19/10/2023 03:28:57</c:v>
                </c:pt>
                <c:pt idx="2157">
                  <c:v>19/10/2023 03:29:27</c:v>
                </c:pt>
                <c:pt idx="2158">
                  <c:v>19/10/2023 03:29:57</c:v>
                </c:pt>
                <c:pt idx="2159">
                  <c:v>19/10/2023 03:30:27</c:v>
                </c:pt>
                <c:pt idx="2160">
                  <c:v>19/10/2023 03:30:57</c:v>
                </c:pt>
                <c:pt idx="2161">
                  <c:v>19/10/2023 03:31:27</c:v>
                </c:pt>
                <c:pt idx="2162">
                  <c:v>19/10/2023 03:31:57</c:v>
                </c:pt>
                <c:pt idx="2163">
                  <c:v>19/10/2023 03:32:27</c:v>
                </c:pt>
                <c:pt idx="2164">
                  <c:v>19/10/2023 03:32:57</c:v>
                </c:pt>
                <c:pt idx="2165">
                  <c:v>19/10/2023 03:33:27</c:v>
                </c:pt>
                <c:pt idx="2166">
                  <c:v>19/10/2023 03:33:57</c:v>
                </c:pt>
                <c:pt idx="2167">
                  <c:v>19/10/2023 03:34:27</c:v>
                </c:pt>
                <c:pt idx="2168">
                  <c:v>19/10/2023 03:34:57</c:v>
                </c:pt>
                <c:pt idx="2169">
                  <c:v>19/10/2023 03:35:27</c:v>
                </c:pt>
                <c:pt idx="2170">
                  <c:v>19/10/2023 03:35:57</c:v>
                </c:pt>
                <c:pt idx="2171">
                  <c:v>19/10/2023 03:36:27</c:v>
                </c:pt>
                <c:pt idx="2172">
                  <c:v>19/10/2023 03:36:57</c:v>
                </c:pt>
                <c:pt idx="2173">
                  <c:v>19/10/2023 03:37:27</c:v>
                </c:pt>
                <c:pt idx="2174">
                  <c:v>19/10/2023 03:37:57</c:v>
                </c:pt>
                <c:pt idx="2175">
                  <c:v>19/10/2023 03:38:27</c:v>
                </c:pt>
                <c:pt idx="2176">
                  <c:v>19/10/2023 03:38:57</c:v>
                </c:pt>
                <c:pt idx="2177">
                  <c:v>19/10/2023 03:39:27</c:v>
                </c:pt>
                <c:pt idx="2178">
                  <c:v>19/10/2023 03:39:57</c:v>
                </c:pt>
                <c:pt idx="2179">
                  <c:v>19/10/2023 03:40:27</c:v>
                </c:pt>
                <c:pt idx="2180">
                  <c:v>19/10/2023 03:40:57</c:v>
                </c:pt>
                <c:pt idx="2181">
                  <c:v>19/10/2023 03:41:27</c:v>
                </c:pt>
                <c:pt idx="2182">
                  <c:v>19/10/2023 03:41:57</c:v>
                </c:pt>
                <c:pt idx="2183">
                  <c:v>19/10/2023 03:42:27</c:v>
                </c:pt>
                <c:pt idx="2184">
                  <c:v>19/10/2023 03:42:57</c:v>
                </c:pt>
                <c:pt idx="2185">
                  <c:v>19/10/2023 03:43:27</c:v>
                </c:pt>
                <c:pt idx="2186">
                  <c:v>19/10/2023 03:43:57</c:v>
                </c:pt>
                <c:pt idx="2187">
                  <c:v>19/10/2023 03:44:27</c:v>
                </c:pt>
                <c:pt idx="2188">
                  <c:v>19/10/2023 03:44:57</c:v>
                </c:pt>
                <c:pt idx="2189">
                  <c:v>19/10/2023 03:45:27</c:v>
                </c:pt>
                <c:pt idx="2190">
                  <c:v>19/10/2023 03:45:57</c:v>
                </c:pt>
                <c:pt idx="2191">
                  <c:v>19/10/2023 03:46:27</c:v>
                </c:pt>
                <c:pt idx="2192">
                  <c:v>19/10/2023 03:46:57</c:v>
                </c:pt>
                <c:pt idx="2193">
                  <c:v>19/10/2023 03:47:27</c:v>
                </c:pt>
                <c:pt idx="2194">
                  <c:v>19/10/2023 03:47:57</c:v>
                </c:pt>
                <c:pt idx="2195">
                  <c:v>19/10/2023 03:48:27</c:v>
                </c:pt>
                <c:pt idx="2196">
                  <c:v>19/10/2023 03:48:57</c:v>
                </c:pt>
                <c:pt idx="2197">
                  <c:v>19/10/2023 03:49:27</c:v>
                </c:pt>
                <c:pt idx="2198">
                  <c:v>19/10/2023 03:49:57</c:v>
                </c:pt>
                <c:pt idx="2199">
                  <c:v>19/10/2023 03:50:27</c:v>
                </c:pt>
                <c:pt idx="2200">
                  <c:v>19/10/2023 03:50:57</c:v>
                </c:pt>
                <c:pt idx="2201">
                  <c:v>19/10/2023 03:51:27</c:v>
                </c:pt>
                <c:pt idx="2202">
                  <c:v>19/10/2023 03:51:57</c:v>
                </c:pt>
                <c:pt idx="2203">
                  <c:v>19/10/2023 03:52:27</c:v>
                </c:pt>
                <c:pt idx="2204">
                  <c:v>19/10/2023 03:52:57</c:v>
                </c:pt>
                <c:pt idx="2205">
                  <c:v>19/10/2023 03:53:27</c:v>
                </c:pt>
                <c:pt idx="2206">
                  <c:v>19/10/2023 03:53:57</c:v>
                </c:pt>
                <c:pt idx="2207">
                  <c:v>19/10/2023 03:54:27</c:v>
                </c:pt>
                <c:pt idx="2208">
                  <c:v>19/10/2023 03:54:57</c:v>
                </c:pt>
                <c:pt idx="2209">
                  <c:v>19/10/2023 03:55:27</c:v>
                </c:pt>
                <c:pt idx="2210">
                  <c:v>19/10/2023 03:55:57</c:v>
                </c:pt>
                <c:pt idx="2211">
                  <c:v>19/10/2023 03:56:27</c:v>
                </c:pt>
                <c:pt idx="2212">
                  <c:v>19/10/2023 03:56:57</c:v>
                </c:pt>
                <c:pt idx="2213">
                  <c:v>19/10/2023 03:57:27</c:v>
                </c:pt>
                <c:pt idx="2214">
                  <c:v>19/10/2023 03:57:57</c:v>
                </c:pt>
                <c:pt idx="2215">
                  <c:v>19/10/2023 03:58:27</c:v>
                </c:pt>
                <c:pt idx="2216">
                  <c:v>19/10/2023 03:58:57</c:v>
                </c:pt>
                <c:pt idx="2217">
                  <c:v>19/10/2023 03:59:27</c:v>
                </c:pt>
                <c:pt idx="2218">
                  <c:v>19/10/2023 03:59:57</c:v>
                </c:pt>
                <c:pt idx="2219">
                  <c:v>19/10/2023 04:00:27</c:v>
                </c:pt>
                <c:pt idx="2220">
                  <c:v>19/10/2023 04:00:57</c:v>
                </c:pt>
                <c:pt idx="2221">
                  <c:v>19/10/2023 04:01:27</c:v>
                </c:pt>
                <c:pt idx="2222">
                  <c:v>19/10/2023 04:01:57</c:v>
                </c:pt>
                <c:pt idx="2223">
                  <c:v>19/10/2023 04:02:27</c:v>
                </c:pt>
                <c:pt idx="2224">
                  <c:v>19/10/2023 04:02:57</c:v>
                </c:pt>
                <c:pt idx="2225">
                  <c:v>19/10/2023 04:03:27</c:v>
                </c:pt>
                <c:pt idx="2226">
                  <c:v>19/10/2023 04:03:57</c:v>
                </c:pt>
                <c:pt idx="2227">
                  <c:v>19/10/2023 04:04:27</c:v>
                </c:pt>
                <c:pt idx="2228">
                  <c:v>19/10/2023 04:04:57</c:v>
                </c:pt>
                <c:pt idx="2229">
                  <c:v>19/10/2023 04:05:27</c:v>
                </c:pt>
                <c:pt idx="2230">
                  <c:v>19/10/2023 04:05:57</c:v>
                </c:pt>
                <c:pt idx="2231">
                  <c:v>19/10/2023 04:06:27</c:v>
                </c:pt>
                <c:pt idx="2232">
                  <c:v>19/10/2023 04:06:57</c:v>
                </c:pt>
                <c:pt idx="2233">
                  <c:v>19/10/2023 04:07:27</c:v>
                </c:pt>
                <c:pt idx="2234">
                  <c:v>19/10/2023 04:07:57</c:v>
                </c:pt>
                <c:pt idx="2235">
                  <c:v>19/10/2023 04:08:27</c:v>
                </c:pt>
                <c:pt idx="2236">
                  <c:v>19/10/2023 04:08:57</c:v>
                </c:pt>
                <c:pt idx="2237">
                  <c:v>19/10/2023 04:09:27</c:v>
                </c:pt>
                <c:pt idx="2238">
                  <c:v>19/10/2023 04:09:57</c:v>
                </c:pt>
                <c:pt idx="2239">
                  <c:v>19/10/2023 04:10:27</c:v>
                </c:pt>
                <c:pt idx="2240">
                  <c:v>19/10/2023 04:10:57</c:v>
                </c:pt>
                <c:pt idx="2241">
                  <c:v>19/10/2023 04:11:27</c:v>
                </c:pt>
                <c:pt idx="2242">
                  <c:v>19/10/2023 04:11:57</c:v>
                </c:pt>
                <c:pt idx="2243">
                  <c:v>19/10/2023 04:12:27</c:v>
                </c:pt>
                <c:pt idx="2244">
                  <c:v>19/10/2023 04:12:57</c:v>
                </c:pt>
                <c:pt idx="2245">
                  <c:v>19/10/2023 04:13:27</c:v>
                </c:pt>
                <c:pt idx="2246">
                  <c:v>19/10/2023 04:13:57</c:v>
                </c:pt>
                <c:pt idx="2247">
                  <c:v>19/10/2023 04:14:27</c:v>
                </c:pt>
                <c:pt idx="2248">
                  <c:v>19/10/2023 04:14:57</c:v>
                </c:pt>
                <c:pt idx="2249">
                  <c:v>19/10/2023 04:15:27</c:v>
                </c:pt>
                <c:pt idx="2250">
                  <c:v>19/10/2023 04:15:57</c:v>
                </c:pt>
                <c:pt idx="2251">
                  <c:v>19/10/2023 04:16:27</c:v>
                </c:pt>
                <c:pt idx="2252">
                  <c:v>19/10/2023 04:16:57</c:v>
                </c:pt>
                <c:pt idx="2253">
                  <c:v>19/10/2023 04:17:27</c:v>
                </c:pt>
                <c:pt idx="2254">
                  <c:v>19/10/2023 04:17:57</c:v>
                </c:pt>
                <c:pt idx="2255">
                  <c:v>19/10/2023 04:18:27</c:v>
                </c:pt>
                <c:pt idx="2256">
                  <c:v>19/10/2023 04:18:57</c:v>
                </c:pt>
                <c:pt idx="2257">
                  <c:v>19/10/2023 04:19:27</c:v>
                </c:pt>
                <c:pt idx="2258">
                  <c:v>19/10/2023 04:19:57</c:v>
                </c:pt>
                <c:pt idx="2259">
                  <c:v>19/10/2023 04:20:27</c:v>
                </c:pt>
                <c:pt idx="2260">
                  <c:v>19/10/2023 04:20:57</c:v>
                </c:pt>
                <c:pt idx="2261">
                  <c:v>19/10/2023 04:21:27</c:v>
                </c:pt>
                <c:pt idx="2262">
                  <c:v>19/10/2023 04:21:57</c:v>
                </c:pt>
                <c:pt idx="2263">
                  <c:v>19/10/2023 04:22:27</c:v>
                </c:pt>
                <c:pt idx="2264">
                  <c:v>19/10/2023 04:22:57</c:v>
                </c:pt>
                <c:pt idx="2265">
                  <c:v>19/10/2023 04:23:27</c:v>
                </c:pt>
                <c:pt idx="2266">
                  <c:v>19/10/2023 04:23:57</c:v>
                </c:pt>
                <c:pt idx="2267">
                  <c:v>19/10/2023 04:24:27</c:v>
                </c:pt>
                <c:pt idx="2268">
                  <c:v>19/10/2023 04:24:57</c:v>
                </c:pt>
                <c:pt idx="2269">
                  <c:v>19/10/2023 04:25:27</c:v>
                </c:pt>
                <c:pt idx="2270">
                  <c:v>19/10/2023 04:25:57</c:v>
                </c:pt>
                <c:pt idx="2271">
                  <c:v>19/10/2023 04:26:27</c:v>
                </c:pt>
                <c:pt idx="2272">
                  <c:v>19/10/2023 04:26:57</c:v>
                </c:pt>
                <c:pt idx="2273">
                  <c:v>19/10/2023 04:27:27</c:v>
                </c:pt>
                <c:pt idx="2274">
                  <c:v>19/10/2023 04:27:57</c:v>
                </c:pt>
                <c:pt idx="2275">
                  <c:v>19/10/2023 04:28:27</c:v>
                </c:pt>
                <c:pt idx="2276">
                  <c:v>19/10/2023 04:28:57</c:v>
                </c:pt>
                <c:pt idx="2277">
                  <c:v>19/10/2023 04:29:27</c:v>
                </c:pt>
                <c:pt idx="2278">
                  <c:v>19/10/2023 04:29:57</c:v>
                </c:pt>
                <c:pt idx="2279">
                  <c:v>19/10/2023 04:30:27</c:v>
                </c:pt>
                <c:pt idx="2280">
                  <c:v>19/10/2023 04:30:57</c:v>
                </c:pt>
                <c:pt idx="2281">
                  <c:v>19/10/2023 04:31:27</c:v>
                </c:pt>
                <c:pt idx="2282">
                  <c:v>19/10/2023 04:31:57</c:v>
                </c:pt>
                <c:pt idx="2283">
                  <c:v>19/10/2023 04:32:27</c:v>
                </c:pt>
                <c:pt idx="2284">
                  <c:v>19/10/2023 04:32:57</c:v>
                </c:pt>
                <c:pt idx="2285">
                  <c:v>19/10/2023 04:33:27</c:v>
                </c:pt>
                <c:pt idx="2286">
                  <c:v>19/10/2023 04:33:57</c:v>
                </c:pt>
                <c:pt idx="2287">
                  <c:v>19/10/2023 04:34:27</c:v>
                </c:pt>
                <c:pt idx="2288">
                  <c:v>19/10/2023 04:34:57</c:v>
                </c:pt>
                <c:pt idx="2289">
                  <c:v>19/10/2023 04:35:27</c:v>
                </c:pt>
                <c:pt idx="2290">
                  <c:v>19/10/2023 04:35:57</c:v>
                </c:pt>
                <c:pt idx="2291">
                  <c:v>19/10/2023 04:36:27</c:v>
                </c:pt>
                <c:pt idx="2292">
                  <c:v>19/10/2023 04:36:57</c:v>
                </c:pt>
                <c:pt idx="2293">
                  <c:v>19/10/2023 04:37:27</c:v>
                </c:pt>
                <c:pt idx="2294">
                  <c:v>19/10/2023 04:37:57</c:v>
                </c:pt>
                <c:pt idx="2295">
                  <c:v>19/10/2023 04:38:27</c:v>
                </c:pt>
                <c:pt idx="2296">
                  <c:v>19/10/2023 04:38:57</c:v>
                </c:pt>
                <c:pt idx="2297">
                  <c:v>19/10/2023 04:39:27</c:v>
                </c:pt>
                <c:pt idx="2298">
                  <c:v>19/10/2023 04:39:57</c:v>
                </c:pt>
                <c:pt idx="2299">
                  <c:v>19/10/2023 04:40:27</c:v>
                </c:pt>
                <c:pt idx="2300">
                  <c:v>19/10/2023 04:40:57</c:v>
                </c:pt>
                <c:pt idx="2301">
                  <c:v>19/10/2023 04:41:27</c:v>
                </c:pt>
                <c:pt idx="2302">
                  <c:v>19/10/2023 04:41:57</c:v>
                </c:pt>
                <c:pt idx="2303">
                  <c:v>19/10/2023 04:42:27</c:v>
                </c:pt>
                <c:pt idx="2304">
                  <c:v>19/10/2023 04:42:57</c:v>
                </c:pt>
                <c:pt idx="2305">
                  <c:v>19/10/2023 04:43:27</c:v>
                </c:pt>
                <c:pt idx="2306">
                  <c:v>19/10/2023 04:43:57</c:v>
                </c:pt>
                <c:pt idx="2307">
                  <c:v>19/10/2023 04:44:27</c:v>
                </c:pt>
                <c:pt idx="2308">
                  <c:v>19/10/2023 04:44:57</c:v>
                </c:pt>
                <c:pt idx="2309">
                  <c:v>19/10/2023 04:45:27</c:v>
                </c:pt>
                <c:pt idx="2310">
                  <c:v>19/10/2023 04:45:57</c:v>
                </c:pt>
                <c:pt idx="2311">
                  <c:v>19/10/2023 04:46:27</c:v>
                </c:pt>
                <c:pt idx="2312">
                  <c:v>19/10/2023 04:46:57</c:v>
                </c:pt>
                <c:pt idx="2313">
                  <c:v>19/10/2023 04:47:27</c:v>
                </c:pt>
                <c:pt idx="2314">
                  <c:v>19/10/2023 04:47:57</c:v>
                </c:pt>
                <c:pt idx="2315">
                  <c:v>19/10/2023 04:48:27</c:v>
                </c:pt>
                <c:pt idx="2316">
                  <c:v>19/10/2023 04:48:57</c:v>
                </c:pt>
                <c:pt idx="2317">
                  <c:v>19/10/2023 04:49:27</c:v>
                </c:pt>
                <c:pt idx="2318">
                  <c:v>19/10/2023 04:49:57</c:v>
                </c:pt>
                <c:pt idx="2319">
                  <c:v>19/10/2023 04:50:27</c:v>
                </c:pt>
                <c:pt idx="2320">
                  <c:v>19/10/2023 04:50:57</c:v>
                </c:pt>
                <c:pt idx="2321">
                  <c:v>19/10/2023 04:51:27</c:v>
                </c:pt>
                <c:pt idx="2322">
                  <c:v>19/10/2023 04:51:57</c:v>
                </c:pt>
                <c:pt idx="2323">
                  <c:v>19/10/2023 04:52:27</c:v>
                </c:pt>
                <c:pt idx="2324">
                  <c:v>19/10/2023 04:52:57</c:v>
                </c:pt>
                <c:pt idx="2325">
                  <c:v>19/10/2023 04:53:27</c:v>
                </c:pt>
                <c:pt idx="2326">
                  <c:v>19/10/2023 04:53:57</c:v>
                </c:pt>
                <c:pt idx="2327">
                  <c:v>19/10/2023 04:54:27</c:v>
                </c:pt>
                <c:pt idx="2328">
                  <c:v>19/10/2023 04:54:57</c:v>
                </c:pt>
                <c:pt idx="2329">
                  <c:v>19/10/2023 04:55:27</c:v>
                </c:pt>
                <c:pt idx="2330">
                  <c:v>19/10/2023 04:55:57</c:v>
                </c:pt>
                <c:pt idx="2331">
                  <c:v>19/10/2023 04:56:27</c:v>
                </c:pt>
                <c:pt idx="2332">
                  <c:v>19/10/2023 04:56:57</c:v>
                </c:pt>
                <c:pt idx="2333">
                  <c:v>19/10/2023 04:57:27</c:v>
                </c:pt>
                <c:pt idx="2334">
                  <c:v>19/10/2023 04:57:57</c:v>
                </c:pt>
                <c:pt idx="2335">
                  <c:v>19/10/2023 04:58:27</c:v>
                </c:pt>
                <c:pt idx="2336">
                  <c:v>19/10/2023 04:58:57</c:v>
                </c:pt>
                <c:pt idx="2337">
                  <c:v>19/10/2023 04:59:27</c:v>
                </c:pt>
                <c:pt idx="2338">
                  <c:v>19/10/2023 04:59:57</c:v>
                </c:pt>
                <c:pt idx="2339">
                  <c:v>19/10/2023 05:00:27</c:v>
                </c:pt>
                <c:pt idx="2340">
                  <c:v>19/10/2023 05:00:57</c:v>
                </c:pt>
                <c:pt idx="2341">
                  <c:v>19/10/2023 05:01:27</c:v>
                </c:pt>
                <c:pt idx="2342">
                  <c:v>19/10/2023 05:01:57</c:v>
                </c:pt>
                <c:pt idx="2343">
                  <c:v>19/10/2023 05:02:27</c:v>
                </c:pt>
                <c:pt idx="2344">
                  <c:v>19/10/2023 05:02:57</c:v>
                </c:pt>
                <c:pt idx="2345">
                  <c:v>19/10/2023 05:03:27</c:v>
                </c:pt>
                <c:pt idx="2346">
                  <c:v>19/10/2023 05:03:57</c:v>
                </c:pt>
                <c:pt idx="2347">
                  <c:v>19/10/2023 05:04:27</c:v>
                </c:pt>
                <c:pt idx="2348">
                  <c:v>19/10/2023 05:04:57</c:v>
                </c:pt>
                <c:pt idx="2349">
                  <c:v>19/10/2023 05:05:27</c:v>
                </c:pt>
                <c:pt idx="2350">
                  <c:v>19/10/2023 05:05:57</c:v>
                </c:pt>
                <c:pt idx="2351">
                  <c:v>19/10/2023 05:06:27</c:v>
                </c:pt>
                <c:pt idx="2352">
                  <c:v>19/10/2023 05:06:57</c:v>
                </c:pt>
                <c:pt idx="2353">
                  <c:v>19/10/2023 05:07:27</c:v>
                </c:pt>
                <c:pt idx="2354">
                  <c:v>19/10/2023 05:07:57</c:v>
                </c:pt>
                <c:pt idx="2355">
                  <c:v>19/10/2023 05:08:27</c:v>
                </c:pt>
                <c:pt idx="2356">
                  <c:v>19/10/2023 05:08:57</c:v>
                </c:pt>
                <c:pt idx="2357">
                  <c:v>19/10/2023 05:09:27</c:v>
                </c:pt>
                <c:pt idx="2358">
                  <c:v>19/10/2023 05:09:57</c:v>
                </c:pt>
                <c:pt idx="2359">
                  <c:v>19/10/2023 05:10:27</c:v>
                </c:pt>
                <c:pt idx="2360">
                  <c:v>19/10/2023 05:10:57</c:v>
                </c:pt>
                <c:pt idx="2361">
                  <c:v>19/10/2023 05:11:27</c:v>
                </c:pt>
                <c:pt idx="2362">
                  <c:v>19/10/2023 05:11:57</c:v>
                </c:pt>
                <c:pt idx="2363">
                  <c:v>19/10/2023 05:12:27</c:v>
                </c:pt>
                <c:pt idx="2364">
                  <c:v>19/10/2023 05:12:57</c:v>
                </c:pt>
                <c:pt idx="2365">
                  <c:v>19/10/2023 05:13:27</c:v>
                </c:pt>
                <c:pt idx="2366">
                  <c:v>19/10/2023 05:13:57</c:v>
                </c:pt>
                <c:pt idx="2367">
                  <c:v>19/10/2023 05:14:27</c:v>
                </c:pt>
                <c:pt idx="2368">
                  <c:v>19/10/2023 05:14:57</c:v>
                </c:pt>
                <c:pt idx="2369">
                  <c:v>19/10/2023 05:15:27</c:v>
                </c:pt>
                <c:pt idx="2370">
                  <c:v>19/10/2023 05:15:57</c:v>
                </c:pt>
                <c:pt idx="2371">
                  <c:v>19/10/2023 05:16:27</c:v>
                </c:pt>
                <c:pt idx="2372">
                  <c:v>19/10/2023 05:16:57</c:v>
                </c:pt>
                <c:pt idx="2373">
                  <c:v>19/10/2023 05:17:27</c:v>
                </c:pt>
                <c:pt idx="2374">
                  <c:v>19/10/2023 05:17:57</c:v>
                </c:pt>
                <c:pt idx="2375">
                  <c:v>19/10/2023 05:18:27</c:v>
                </c:pt>
                <c:pt idx="2376">
                  <c:v>19/10/2023 05:18:57</c:v>
                </c:pt>
                <c:pt idx="2377">
                  <c:v>19/10/2023 05:19:27</c:v>
                </c:pt>
                <c:pt idx="2378">
                  <c:v>19/10/2023 05:19:57</c:v>
                </c:pt>
                <c:pt idx="2379">
                  <c:v>19/10/2023 05:20:27</c:v>
                </c:pt>
                <c:pt idx="2380">
                  <c:v>19/10/2023 05:20:57</c:v>
                </c:pt>
                <c:pt idx="2381">
                  <c:v>19/10/2023 05:21:27</c:v>
                </c:pt>
                <c:pt idx="2382">
                  <c:v>19/10/2023 05:21:57</c:v>
                </c:pt>
                <c:pt idx="2383">
                  <c:v>19/10/2023 05:22:27</c:v>
                </c:pt>
                <c:pt idx="2384">
                  <c:v>19/10/2023 05:22:57</c:v>
                </c:pt>
                <c:pt idx="2385">
                  <c:v>19/10/2023 05:23:27</c:v>
                </c:pt>
                <c:pt idx="2386">
                  <c:v>19/10/2023 05:23:57</c:v>
                </c:pt>
                <c:pt idx="2387">
                  <c:v>19/10/2023 05:24:27</c:v>
                </c:pt>
                <c:pt idx="2388">
                  <c:v>19/10/2023 05:24:57</c:v>
                </c:pt>
                <c:pt idx="2389">
                  <c:v>19/10/2023 05:25:27</c:v>
                </c:pt>
                <c:pt idx="2390">
                  <c:v>19/10/2023 05:25:57</c:v>
                </c:pt>
                <c:pt idx="2391">
                  <c:v>19/10/2023 05:26:27</c:v>
                </c:pt>
                <c:pt idx="2392">
                  <c:v>19/10/2023 05:26:57</c:v>
                </c:pt>
                <c:pt idx="2393">
                  <c:v>19/10/2023 05:27:27</c:v>
                </c:pt>
                <c:pt idx="2394">
                  <c:v>19/10/2023 05:27:57</c:v>
                </c:pt>
                <c:pt idx="2395">
                  <c:v>19/10/2023 05:28:27</c:v>
                </c:pt>
                <c:pt idx="2396">
                  <c:v>19/10/2023 05:28:57</c:v>
                </c:pt>
                <c:pt idx="2397">
                  <c:v>19/10/2023 05:29:27</c:v>
                </c:pt>
                <c:pt idx="2398">
                  <c:v>19/10/2023 05:29:57</c:v>
                </c:pt>
                <c:pt idx="2399">
                  <c:v>19/10/2023 05:30:27</c:v>
                </c:pt>
                <c:pt idx="2400">
                  <c:v>19/10/2023 05:30:57</c:v>
                </c:pt>
                <c:pt idx="2401">
                  <c:v>19/10/2023 05:31:27</c:v>
                </c:pt>
                <c:pt idx="2402">
                  <c:v>19/10/2023 05:31:57</c:v>
                </c:pt>
                <c:pt idx="2403">
                  <c:v>19/10/2023 05:32:27</c:v>
                </c:pt>
                <c:pt idx="2404">
                  <c:v>19/10/2023 05:32:57</c:v>
                </c:pt>
                <c:pt idx="2405">
                  <c:v>19/10/2023 05:33:27</c:v>
                </c:pt>
                <c:pt idx="2406">
                  <c:v>19/10/2023 05:33:57</c:v>
                </c:pt>
                <c:pt idx="2407">
                  <c:v>19/10/2023 05:34:27</c:v>
                </c:pt>
                <c:pt idx="2408">
                  <c:v>19/10/2023 05:34:57</c:v>
                </c:pt>
                <c:pt idx="2409">
                  <c:v>19/10/2023 05:35:27</c:v>
                </c:pt>
                <c:pt idx="2410">
                  <c:v>19/10/2023 05:35:57</c:v>
                </c:pt>
                <c:pt idx="2411">
                  <c:v>19/10/2023 05:36:27</c:v>
                </c:pt>
                <c:pt idx="2412">
                  <c:v>19/10/2023 05:36:57</c:v>
                </c:pt>
                <c:pt idx="2413">
                  <c:v>19/10/2023 05:37:27</c:v>
                </c:pt>
                <c:pt idx="2414">
                  <c:v>19/10/2023 05:37:57</c:v>
                </c:pt>
                <c:pt idx="2415">
                  <c:v>19/10/2023 05:38:27</c:v>
                </c:pt>
                <c:pt idx="2416">
                  <c:v>19/10/2023 05:38:57</c:v>
                </c:pt>
                <c:pt idx="2417">
                  <c:v>19/10/2023 05:39:27</c:v>
                </c:pt>
                <c:pt idx="2418">
                  <c:v>19/10/2023 05:39:57</c:v>
                </c:pt>
                <c:pt idx="2419">
                  <c:v>19/10/2023 05:40:27</c:v>
                </c:pt>
                <c:pt idx="2420">
                  <c:v>19/10/2023 05:40:57</c:v>
                </c:pt>
                <c:pt idx="2421">
                  <c:v>19/10/2023 05:41:27</c:v>
                </c:pt>
                <c:pt idx="2422">
                  <c:v>19/10/2023 05:41:57</c:v>
                </c:pt>
                <c:pt idx="2423">
                  <c:v>19/10/2023 05:42:27</c:v>
                </c:pt>
                <c:pt idx="2424">
                  <c:v>19/10/2023 05:42:57</c:v>
                </c:pt>
                <c:pt idx="2425">
                  <c:v>19/10/2023 05:43:27</c:v>
                </c:pt>
                <c:pt idx="2426">
                  <c:v>19/10/2023 05:43:57</c:v>
                </c:pt>
                <c:pt idx="2427">
                  <c:v>19/10/2023 05:44:27</c:v>
                </c:pt>
                <c:pt idx="2428">
                  <c:v>19/10/2023 05:44:57</c:v>
                </c:pt>
                <c:pt idx="2429">
                  <c:v>19/10/2023 05:45:27</c:v>
                </c:pt>
                <c:pt idx="2430">
                  <c:v>19/10/2023 05:45:57</c:v>
                </c:pt>
                <c:pt idx="2431">
                  <c:v>19/10/2023 05:46:27</c:v>
                </c:pt>
                <c:pt idx="2432">
                  <c:v>19/10/2023 05:46:57</c:v>
                </c:pt>
                <c:pt idx="2433">
                  <c:v>19/10/2023 05:47:27</c:v>
                </c:pt>
                <c:pt idx="2434">
                  <c:v>19/10/2023 05:47:57</c:v>
                </c:pt>
                <c:pt idx="2435">
                  <c:v>19/10/2023 05:48:27</c:v>
                </c:pt>
                <c:pt idx="2436">
                  <c:v>19/10/2023 05:48:57</c:v>
                </c:pt>
                <c:pt idx="2437">
                  <c:v>19/10/2023 05:49:27</c:v>
                </c:pt>
                <c:pt idx="2438">
                  <c:v>19/10/2023 05:49:57</c:v>
                </c:pt>
                <c:pt idx="2439">
                  <c:v>19/10/2023 05:50:27</c:v>
                </c:pt>
                <c:pt idx="2440">
                  <c:v>19/10/2023 05:50:57</c:v>
                </c:pt>
                <c:pt idx="2441">
                  <c:v>19/10/2023 05:51:27</c:v>
                </c:pt>
                <c:pt idx="2442">
                  <c:v>19/10/2023 05:51:57</c:v>
                </c:pt>
                <c:pt idx="2443">
                  <c:v>19/10/2023 05:52:27</c:v>
                </c:pt>
                <c:pt idx="2444">
                  <c:v>19/10/2023 05:52:57</c:v>
                </c:pt>
                <c:pt idx="2445">
                  <c:v>19/10/2023 05:53:27</c:v>
                </c:pt>
                <c:pt idx="2446">
                  <c:v>19/10/2023 05:53:57</c:v>
                </c:pt>
                <c:pt idx="2447">
                  <c:v>19/10/2023 05:54:27</c:v>
                </c:pt>
                <c:pt idx="2448">
                  <c:v>19/10/2023 05:54:57</c:v>
                </c:pt>
                <c:pt idx="2449">
                  <c:v>19/10/2023 05:55:27</c:v>
                </c:pt>
                <c:pt idx="2450">
                  <c:v>19/10/2023 05:55:57</c:v>
                </c:pt>
                <c:pt idx="2451">
                  <c:v>19/10/2023 05:56:27</c:v>
                </c:pt>
                <c:pt idx="2452">
                  <c:v>19/10/2023 05:56:57</c:v>
                </c:pt>
                <c:pt idx="2453">
                  <c:v>19/10/2023 05:57:27</c:v>
                </c:pt>
                <c:pt idx="2454">
                  <c:v>19/10/2023 05:57:57</c:v>
                </c:pt>
                <c:pt idx="2455">
                  <c:v>19/10/2023 05:58:27</c:v>
                </c:pt>
                <c:pt idx="2456">
                  <c:v>19/10/2023 05:58:57</c:v>
                </c:pt>
                <c:pt idx="2457">
                  <c:v>19/10/2023 05:59:27</c:v>
                </c:pt>
                <c:pt idx="2458">
                  <c:v>19/10/2023 05:59:57</c:v>
                </c:pt>
                <c:pt idx="2459">
                  <c:v>19/10/2023 06:00:27</c:v>
                </c:pt>
                <c:pt idx="2460">
                  <c:v>19/10/2023 06:00:57</c:v>
                </c:pt>
                <c:pt idx="2461">
                  <c:v>19/10/2023 06:01:27</c:v>
                </c:pt>
                <c:pt idx="2462">
                  <c:v>19/10/2023 06:01:57</c:v>
                </c:pt>
                <c:pt idx="2463">
                  <c:v>19/10/2023 06:02:27</c:v>
                </c:pt>
                <c:pt idx="2464">
                  <c:v>19/10/2023 06:02:57</c:v>
                </c:pt>
                <c:pt idx="2465">
                  <c:v>19/10/2023 06:03:27</c:v>
                </c:pt>
                <c:pt idx="2466">
                  <c:v>19/10/2023 06:03:57</c:v>
                </c:pt>
                <c:pt idx="2467">
                  <c:v>19/10/2023 06:04:27</c:v>
                </c:pt>
                <c:pt idx="2468">
                  <c:v>19/10/2023 06:04:57</c:v>
                </c:pt>
                <c:pt idx="2469">
                  <c:v>19/10/2023 06:05:27</c:v>
                </c:pt>
                <c:pt idx="2470">
                  <c:v>19/10/2023 06:05:57</c:v>
                </c:pt>
                <c:pt idx="2471">
                  <c:v>19/10/2023 06:06:27</c:v>
                </c:pt>
                <c:pt idx="2472">
                  <c:v>19/10/2023 06:06:57</c:v>
                </c:pt>
                <c:pt idx="2473">
                  <c:v>19/10/2023 06:07:27</c:v>
                </c:pt>
                <c:pt idx="2474">
                  <c:v>19/10/2023 06:07:57</c:v>
                </c:pt>
                <c:pt idx="2475">
                  <c:v>19/10/2023 06:08:27</c:v>
                </c:pt>
                <c:pt idx="2476">
                  <c:v>19/10/2023 06:08:57</c:v>
                </c:pt>
                <c:pt idx="2477">
                  <c:v>19/10/2023 06:09:27</c:v>
                </c:pt>
                <c:pt idx="2478">
                  <c:v>19/10/2023 06:09:57</c:v>
                </c:pt>
                <c:pt idx="2479">
                  <c:v>19/10/2023 06:10:27</c:v>
                </c:pt>
                <c:pt idx="2480">
                  <c:v>19/10/2023 06:10:57</c:v>
                </c:pt>
                <c:pt idx="2481">
                  <c:v>19/10/2023 06:11:27</c:v>
                </c:pt>
                <c:pt idx="2482">
                  <c:v>19/10/2023 06:11:57</c:v>
                </c:pt>
                <c:pt idx="2483">
                  <c:v>19/10/2023 06:12:27</c:v>
                </c:pt>
                <c:pt idx="2484">
                  <c:v>19/10/2023 06:12:57</c:v>
                </c:pt>
                <c:pt idx="2485">
                  <c:v>19/10/2023 06:13:27</c:v>
                </c:pt>
                <c:pt idx="2486">
                  <c:v>19/10/2023 06:13:57</c:v>
                </c:pt>
                <c:pt idx="2487">
                  <c:v>19/10/2023 06:14:27</c:v>
                </c:pt>
                <c:pt idx="2488">
                  <c:v>19/10/2023 06:14:57</c:v>
                </c:pt>
                <c:pt idx="2489">
                  <c:v>19/10/2023 06:15:27</c:v>
                </c:pt>
                <c:pt idx="2490">
                  <c:v>19/10/2023 06:15:57</c:v>
                </c:pt>
                <c:pt idx="2491">
                  <c:v>19/10/2023 06:16:27</c:v>
                </c:pt>
                <c:pt idx="2492">
                  <c:v>19/10/2023 06:16:57</c:v>
                </c:pt>
                <c:pt idx="2493">
                  <c:v>19/10/2023 06:17:27</c:v>
                </c:pt>
                <c:pt idx="2494">
                  <c:v>19/10/2023 06:17:57</c:v>
                </c:pt>
                <c:pt idx="2495">
                  <c:v>19/10/2023 06:18:27</c:v>
                </c:pt>
                <c:pt idx="2496">
                  <c:v>19/10/2023 06:18:57</c:v>
                </c:pt>
                <c:pt idx="2497">
                  <c:v>19/10/2023 06:19:27</c:v>
                </c:pt>
                <c:pt idx="2498">
                  <c:v>19/10/2023 06:19:57</c:v>
                </c:pt>
                <c:pt idx="2499">
                  <c:v>19/10/2023 06:20:27</c:v>
                </c:pt>
                <c:pt idx="2500">
                  <c:v>19/10/2023 06:20:57</c:v>
                </c:pt>
                <c:pt idx="2501">
                  <c:v>19/10/2023 06:21:27</c:v>
                </c:pt>
                <c:pt idx="2502">
                  <c:v>19/10/2023 06:21:57</c:v>
                </c:pt>
                <c:pt idx="2503">
                  <c:v>19/10/2023 06:22:27</c:v>
                </c:pt>
                <c:pt idx="2504">
                  <c:v>19/10/2023 06:22:57</c:v>
                </c:pt>
                <c:pt idx="2505">
                  <c:v>19/10/2023 06:23:27</c:v>
                </c:pt>
                <c:pt idx="2506">
                  <c:v>19/10/2023 06:23:57</c:v>
                </c:pt>
                <c:pt idx="2507">
                  <c:v>19/10/2023 06:24:27</c:v>
                </c:pt>
                <c:pt idx="2508">
                  <c:v>19/10/2023 06:24:57</c:v>
                </c:pt>
                <c:pt idx="2509">
                  <c:v>19/10/2023 06:25:27</c:v>
                </c:pt>
                <c:pt idx="2510">
                  <c:v>19/10/2023 06:25:57</c:v>
                </c:pt>
                <c:pt idx="2511">
                  <c:v>19/10/2023 06:26:27</c:v>
                </c:pt>
                <c:pt idx="2512">
                  <c:v>19/10/2023 06:26:57</c:v>
                </c:pt>
                <c:pt idx="2513">
                  <c:v>19/10/2023 06:27:27</c:v>
                </c:pt>
                <c:pt idx="2514">
                  <c:v>19/10/2023 06:27:57</c:v>
                </c:pt>
                <c:pt idx="2515">
                  <c:v>19/10/2023 06:28:27</c:v>
                </c:pt>
                <c:pt idx="2516">
                  <c:v>19/10/2023 06:28:57</c:v>
                </c:pt>
                <c:pt idx="2517">
                  <c:v>19/10/2023 06:29:27</c:v>
                </c:pt>
                <c:pt idx="2518">
                  <c:v>19/10/2023 06:29:57</c:v>
                </c:pt>
                <c:pt idx="2519">
                  <c:v>19/10/2023 06:30:27</c:v>
                </c:pt>
                <c:pt idx="2520">
                  <c:v>19/10/2023 06:30:57</c:v>
                </c:pt>
                <c:pt idx="2521">
                  <c:v>19/10/2023 06:31:27</c:v>
                </c:pt>
                <c:pt idx="2522">
                  <c:v>19/10/2023 06:31:57</c:v>
                </c:pt>
                <c:pt idx="2523">
                  <c:v>19/10/2023 06:32:27</c:v>
                </c:pt>
                <c:pt idx="2524">
                  <c:v>19/10/2023 06:32:57</c:v>
                </c:pt>
                <c:pt idx="2525">
                  <c:v>19/10/2023 06:33:27</c:v>
                </c:pt>
                <c:pt idx="2526">
                  <c:v>19/10/2023 06:33:57</c:v>
                </c:pt>
                <c:pt idx="2527">
                  <c:v>19/10/2023 06:34:27</c:v>
                </c:pt>
                <c:pt idx="2528">
                  <c:v>19/10/2023 06:34:57</c:v>
                </c:pt>
                <c:pt idx="2529">
                  <c:v>19/10/2023 06:35:27</c:v>
                </c:pt>
                <c:pt idx="2530">
                  <c:v>19/10/2023 06:35:57</c:v>
                </c:pt>
                <c:pt idx="2531">
                  <c:v>19/10/2023 06:36:27</c:v>
                </c:pt>
                <c:pt idx="2532">
                  <c:v>19/10/2023 06:36:57</c:v>
                </c:pt>
                <c:pt idx="2533">
                  <c:v>19/10/2023 06:37:27</c:v>
                </c:pt>
                <c:pt idx="2534">
                  <c:v>19/10/2023 06:37:57</c:v>
                </c:pt>
                <c:pt idx="2535">
                  <c:v>19/10/2023 06:38:27</c:v>
                </c:pt>
                <c:pt idx="2536">
                  <c:v>19/10/2023 06:38:57</c:v>
                </c:pt>
                <c:pt idx="2537">
                  <c:v>19/10/2023 06:39:27</c:v>
                </c:pt>
                <c:pt idx="2538">
                  <c:v>19/10/2023 06:39:57</c:v>
                </c:pt>
                <c:pt idx="2539">
                  <c:v>19/10/2023 06:40:27</c:v>
                </c:pt>
                <c:pt idx="2540">
                  <c:v>19/10/2023 06:40:57</c:v>
                </c:pt>
                <c:pt idx="2541">
                  <c:v>19/10/2023 06:41:27</c:v>
                </c:pt>
                <c:pt idx="2542">
                  <c:v>19/10/2023 06:41:57</c:v>
                </c:pt>
                <c:pt idx="2543">
                  <c:v>19/10/2023 06:42:27</c:v>
                </c:pt>
                <c:pt idx="2544">
                  <c:v>19/10/2023 06:42:57</c:v>
                </c:pt>
                <c:pt idx="2545">
                  <c:v>19/10/2023 06:43:27</c:v>
                </c:pt>
                <c:pt idx="2546">
                  <c:v>19/10/2023 06:43:57</c:v>
                </c:pt>
                <c:pt idx="2547">
                  <c:v>19/10/2023 06:44:27</c:v>
                </c:pt>
                <c:pt idx="2548">
                  <c:v>19/10/2023 06:44:57</c:v>
                </c:pt>
                <c:pt idx="2549">
                  <c:v>19/10/2023 06:45:27</c:v>
                </c:pt>
                <c:pt idx="2550">
                  <c:v>19/10/2023 06:45:57</c:v>
                </c:pt>
                <c:pt idx="2551">
                  <c:v>19/10/2023 06:46:27</c:v>
                </c:pt>
                <c:pt idx="2552">
                  <c:v>19/10/2023 06:46:57</c:v>
                </c:pt>
                <c:pt idx="2553">
                  <c:v>19/10/2023 06:47:27</c:v>
                </c:pt>
                <c:pt idx="2554">
                  <c:v>19/10/2023 06:47:57</c:v>
                </c:pt>
                <c:pt idx="2555">
                  <c:v>19/10/2023 06:48:27</c:v>
                </c:pt>
                <c:pt idx="2556">
                  <c:v>19/10/2023 06:48:57</c:v>
                </c:pt>
                <c:pt idx="2557">
                  <c:v>19/10/2023 06:49:27</c:v>
                </c:pt>
                <c:pt idx="2558">
                  <c:v>19/10/2023 06:49:57</c:v>
                </c:pt>
                <c:pt idx="2559">
                  <c:v>19/10/2023 06:50:27</c:v>
                </c:pt>
                <c:pt idx="2560">
                  <c:v>19/10/2023 06:50:57</c:v>
                </c:pt>
                <c:pt idx="2561">
                  <c:v>19/10/2023 06:51:27</c:v>
                </c:pt>
                <c:pt idx="2562">
                  <c:v>19/10/2023 06:51:57</c:v>
                </c:pt>
                <c:pt idx="2563">
                  <c:v>19/10/2023 06:52:27</c:v>
                </c:pt>
                <c:pt idx="2564">
                  <c:v>19/10/2023 06:52:57</c:v>
                </c:pt>
                <c:pt idx="2565">
                  <c:v>19/10/2023 06:53:27</c:v>
                </c:pt>
                <c:pt idx="2566">
                  <c:v>19/10/2023 06:53:57</c:v>
                </c:pt>
                <c:pt idx="2567">
                  <c:v>19/10/2023 06:54:27</c:v>
                </c:pt>
                <c:pt idx="2568">
                  <c:v>19/10/2023 06:54:57</c:v>
                </c:pt>
                <c:pt idx="2569">
                  <c:v>19/10/2023 06:55:27</c:v>
                </c:pt>
                <c:pt idx="2570">
                  <c:v>19/10/2023 06:55:57</c:v>
                </c:pt>
                <c:pt idx="2571">
                  <c:v>19/10/2023 06:56:27</c:v>
                </c:pt>
                <c:pt idx="2572">
                  <c:v>19/10/2023 06:56:57</c:v>
                </c:pt>
                <c:pt idx="2573">
                  <c:v>19/10/2023 06:57:27</c:v>
                </c:pt>
                <c:pt idx="2574">
                  <c:v>19/10/2023 06:57:57</c:v>
                </c:pt>
                <c:pt idx="2575">
                  <c:v>19/10/2023 06:58:27</c:v>
                </c:pt>
                <c:pt idx="2576">
                  <c:v>19/10/2023 06:58:57</c:v>
                </c:pt>
                <c:pt idx="2577">
                  <c:v>19/10/2023 06:59:27</c:v>
                </c:pt>
                <c:pt idx="2578">
                  <c:v>19/10/2023 06:59:57</c:v>
                </c:pt>
                <c:pt idx="2579">
                  <c:v>19/10/2023 07:00:27</c:v>
                </c:pt>
                <c:pt idx="2580">
                  <c:v>19/10/2023 07:00:57</c:v>
                </c:pt>
                <c:pt idx="2581">
                  <c:v>19/10/2023 07:01:27</c:v>
                </c:pt>
                <c:pt idx="2582">
                  <c:v>19/10/2023 07:01:57</c:v>
                </c:pt>
                <c:pt idx="2583">
                  <c:v>19/10/2023 07:02:27</c:v>
                </c:pt>
                <c:pt idx="2584">
                  <c:v>19/10/2023 07:02:57</c:v>
                </c:pt>
                <c:pt idx="2585">
                  <c:v>19/10/2023 07:03:27</c:v>
                </c:pt>
                <c:pt idx="2586">
                  <c:v>19/10/2023 07:03:57</c:v>
                </c:pt>
                <c:pt idx="2587">
                  <c:v>19/10/2023 07:04:27</c:v>
                </c:pt>
                <c:pt idx="2588">
                  <c:v>19/10/2023 07:04:57</c:v>
                </c:pt>
                <c:pt idx="2589">
                  <c:v>19/10/2023 07:05:27</c:v>
                </c:pt>
                <c:pt idx="2590">
                  <c:v>19/10/2023 07:05:57</c:v>
                </c:pt>
                <c:pt idx="2591">
                  <c:v>19/10/2023 07:06:27</c:v>
                </c:pt>
                <c:pt idx="2592">
                  <c:v>19/10/2023 07:06:57</c:v>
                </c:pt>
                <c:pt idx="2593">
                  <c:v>19/10/2023 07:07:27</c:v>
                </c:pt>
                <c:pt idx="2594">
                  <c:v>19/10/2023 07:07:57</c:v>
                </c:pt>
                <c:pt idx="2595">
                  <c:v>19/10/2023 07:08:27</c:v>
                </c:pt>
                <c:pt idx="2596">
                  <c:v>19/10/2023 07:08:57</c:v>
                </c:pt>
                <c:pt idx="2597">
                  <c:v>19/10/2023 07:09:27</c:v>
                </c:pt>
                <c:pt idx="2598">
                  <c:v>19/10/2023 07:09:57</c:v>
                </c:pt>
                <c:pt idx="2599">
                  <c:v>19/10/2023 07:10:27</c:v>
                </c:pt>
                <c:pt idx="2600">
                  <c:v>19/10/2023 07:10:57</c:v>
                </c:pt>
                <c:pt idx="2601">
                  <c:v>19/10/2023 07:11:27</c:v>
                </c:pt>
                <c:pt idx="2602">
                  <c:v>19/10/2023 07:11:57</c:v>
                </c:pt>
                <c:pt idx="2603">
                  <c:v>19/10/2023 07:12:27</c:v>
                </c:pt>
                <c:pt idx="2604">
                  <c:v>19/10/2023 07:12:57</c:v>
                </c:pt>
                <c:pt idx="2605">
                  <c:v>19/10/2023 07:13:27</c:v>
                </c:pt>
                <c:pt idx="2606">
                  <c:v>19/10/2023 07:13:57</c:v>
                </c:pt>
                <c:pt idx="2607">
                  <c:v>19/10/2023 07:14:27</c:v>
                </c:pt>
                <c:pt idx="2608">
                  <c:v>19/10/2023 07:14:57</c:v>
                </c:pt>
                <c:pt idx="2609">
                  <c:v>19/10/2023 07:15:27</c:v>
                </c:pt>
                <c:pt idx="2610">
                  <c:v>19/10/2023 07:15:57</c:v>
                </c:pt>
                <c:pt idx="2611">
                  <c:v>19/10/2023 07:16:27</c:v>
                </c:pt>
                <c:pt idx="2612">
                  <c:v>19/10/2023 07:16:57</c:v>
                </c:pt>
                <c:pt idx="2613">
                  <c:v>19/10/2023 07:17:27</c:v>
                </c:pt>
                <c:pt idx="2614">
                  <c:v>19/10/2023 07:17:57</c:v>
                </c:pt>
                <c:pt idx="2615">
                  <c:v>19/10/2023 07:18:27</c:v>
                </c:pt>
                <c:pt idx="2616">
                  <c:v>19/10/2023 07:18:57</c:v>
                </c:pt>
                <c:pt idx="2617">
                  <c:v>19/10/2023 07:19:27</c:v>
                </c:pt>
                <c:pt idx="2618">
                  <c:v>19/10/2023 07:19:57</c:v>
                </c:pt>
                <c:pt idx="2619">
                  <c:v>19/10/2023 07:20:27</c:v>
                </c:pt>
                <c:pt idx="2620">
                  <c:v>19/10/2023 07:20:57</c:v>
                </c:pt>
                <c:pt idx="2621">
                  <c:v>19/10/2023 07:21:27</c:v>
                </c:pt>
                <c:pt idx="2622">
                  <c:v>19/10/2023 07:21:57</c:v>
                </c:pt>
                <c:pt idx="2623">
                  <c:v>19/10/2023 07:22:27</c:v>
                </c:pt>
                <c:pt idx="2624">
                  <c:v>19/10/2023 07:22:57</c:v>
                </c:pt>
                <c:pt idx="2625">
                  <c:v>19/10/2023 07:23:27</c:v>
                </c:pt>
                <c:pt idx="2626">
                  <c:v>19/10/2023 07:23:57</c:v>
                </c:pt>
                <c:pt idx="2627">
                  <c:v>19/10/2023 07:24:27</c:v>
                </c:pt>
                <c:pt idx="2628">
                  <c:v>19/10/2023 07:24:57</c:v>
                </c:pt>
                <c:pt idx="2629">
                  <c:v>19/10/2023 07:25:27</c:v>
                </c:pt>
                <c:pt idx="2630">
                  <c:v>19/10/2023 07:25:57</c:v>
                </c:pt>
                <c:pt idx="2631">
                  <c:v>19/10/2023 07:26:27</c:v>
                </c:pt>
                <c:pt idx="2632">
                  <c:v>19/10/2023 07:26:57</c:v>
                </c:pt>
                <c:pt idx="2633">
                  <c:v>19/10/2023 07:27:27</c:v>
                </c:pt>
                <c:pt idx="2634">
                  <c:v>19/10/2023 07:27:57</c:v>
                </c:pt>
                <c:pt idx="2635">
                  <c:v>19/10/2023 07:28:27</c:v>
                </c:pt>
                <c:pt idx="2636">
                  <c:v>19/10/2023 07:28:57</c:v>
                </c:pt>
                <c:pt idx="2637">
                  <c:v>19/10/2023 07:29:27</c:v>
                </c:pt>
                <c:pt idx="2638">
                  <c:v>19/10/2023 07:29:57</c:v>
                </c:pt>
                <c:pt idx="2639">
                  <c:v>19/10/2023 07:30:27</c:v>
                </c:pt>
                <c:pt idx="2640">
                  <c:v>19/10/2023 07:30:57</c:v>
                </c:pt>
                <c:pt idx="2641">
                  <c:v>19/10/2023 07:31:27</c:v>
                </c:pt>
                <c:pt idx="2642">
                  <c:v>19/10/2023 07:31:57</c:v>
                </c:pt>
                <c:pt idx="2643">
                  <c:v>19/10/2023 07:32:27</c:v>
                </c:pt>
                <c:pt idx="2644">
                  <c:v>19/10/2023 07:32:57</c:v>
                </c:pt>
                <c:pt idx="2645">
                  <c:v>19/10/2023 07:33:27</c:v>
                </c:pt>
                <c:pt idx="2646">
                  <c:v>19/10/2023 07:33:57</c:v>
                </c:pt>
                <c:pt idx="2647">
                  <c:v>19/10/2023 07:34:27</c:v>
                </c:pt>
                <c:pt idx="2648">
                  <c:v>19/10/2023 07:34:57</c:v>
                </c:pt>
                <c:pt idx="2649">
                  <c:v>19/10/2023 07:35:27</c:v>
                </c:pt>
                <c:pt idx="2650">
                  <c:v>19/10/2023 07:35:57</c:v>
                </c:pt>
                <c:pt idx="2651">
                  <c:v>19/10/2023 07:36:27</c:v>
                </c:pt>
                <c:pt idx="2652">
                  <c:v>19/10/2023 07:36:57</c:v>
                </c:pt>
                <c:pt idx="2653">
                  <c:v>19/10/2023 07:37:27</c:v>
                </c:pt>
                <c:pt idx="2654">
                  <c:v>19/10/2023 07:37:57</c:v>
                </c:pt>
                <c:pt idx="2655">
                  <c:v>19/10/2023 07:38:27</c:v>
                </c:pt>
                <c:pt idx="2656">
                  <c:v>19/10/2023 07:38:57</c:v>
                </c:pt>
                <c:pt idx="2657">
                  <c:v>19/10/2023 07:39:27</c:v>
                </c:pt>
                <c:pt idx="2658">
                  <c:v>19/10/2023 07:39:57</c:v>
                </c:pt>
                <c:pt idx="2659">
                  <c:v>19/10/2023 07:40:27</c:v>
                </c:pt>
                <c:pt idx="2660">
                  <c:v>19/10/2023 07:40:57</c:v>
                </c:pt>
                <c:pt idx="2661">
                  <c:v>19/10/2023 07:41:27</c:v>
                </c:pt>
                <c:pt idx="2662">
                  <c:v>19/10/2023 07:41:57</c:v>
                </c:pt>
                <c:pt idx="2663">
                  <c:v>19/10/2023 07:42:27</c:v>
                </c:pt>
                <c:pt idx="2664">
                  <c:v>19/10/2023 07:42:57</c:v>
                </c:pt>
                <c:pt idx="2665">
                  <c:v>19/10/2023 07:43:27</c:v>
                </c:pt>
                <c:pt idx="2666">
                  <c:v>19/10/2023 07:43:57</c:v>
                </c:pt>
                <c:pt idx="2667">
                  <c:v>19/10/2023 07:44:27</c:v>
                </c:pt>
                <c:pt idx="2668">
                  <c:v>19/10/2023 07:44:57</c:v>
                </c:pt>
                <c:pt idx="2669">
                  <c:v>19/10/2023 07:45:27</c:v>
                </c:pt>
                <c:pt idx="2670">
                  <c:v>19/10/2023 07:45:57</c:v>
                </c:pt>
                <c:pt idx="2671">
                  <c:v>19/10/2023 07:46:27</c:v>
                </c:pt>
                <c:pt idx="2672">
                  <c:v>19/10/2023 07:46:57</c:v>
                </c:pt>
                <c:pt idx="2673">
                  <c:v>19/10/2023 07:47:27</c:v>
                </c:pt>
                <c:pt idx="2674">
                  <c:v>19/10/2023 07:47:57</c:v>
                </c:pt>
                <c:pt idx="2675">
                  <c:v>19/10/2023 07:48:27</c:v>
                </c:pt>
                <c:pt idx="2676">
                  <c:v>19/10/2023 07:48:57</c:v>
                </c:pt>
                <c:pt idx="2677">
                  <c:v>19/10/2023 07:49:27</c:v>
                </c:pt>
                <c:pt idx="2678">
                  <c:v>19/10/2023 07:49:57</c:v>
                </c:pt>
                <c:pt idx="2679">
                  <c:v>19/10/2023 07:50:27</c:v>
                </c:pt>
                <c:pt idx="2680">
                  <c:v>19/10/2023 07:50:57</c:v>
                </c:pt>
                <c:pt idx="2681">
                  <c:v>19/10/2023 07:51:27</c:v>
                </c:pt>
                <c:pt idx="2682">
                  <c:v>19/10/2023 07:51:57</c:v>
                </c:pt>
                <c:pt idx="2683">
                  <c:v>19/10/2023 07:52:27</c:v>
                </c:pt>
                <c:pt idx="2684">
                  <c:v>19/10/2023 07:52:57</c:v>
                </c:pt>
                <c:pt idx="2685">
                  <c:v>19/10/2023 07:53:27</c:v>
                </c:pt>
                <c:pt idx="2686">
                  <c:v>19/10/2023 07:53:57</c:v>
                </c:pt>
                <c:pt idx="2687">
                  <c:v>19/10/2023 07:54:27</c:v>
                </c:pt>
                <c:pt idx="2688">
                  <c:v>19/10/2023 07:54:57</c:v>
                </c:pt>
                <c:pt idx="2689">
                  <c:v>19/10/2023 07:55:27</c:v>
                </c:pt>
                <c:pt idx="2690">
                  <c:v>19/10/2023 07:55:57</c:v>
                </c:pt>
                <c:pt idx="2691">
                  <c:v>19/10/2023 07:56:27</c:v>
                </c:pt>
                <c:pt idx="2692">
                  <c:v>19/10/2023 07:56:57</c:v>
                </c:pt>
                <c:pt idx="2693">
                  <c:v>19/10/2023 07:57:27</c:v>
                </c:pt>
                <c:pt idx="2694">
                  <c:v>19/10/2023 07:57:57</c:v>
                </c:pt>
                <c:pt idx="2695">
                  <c:v>19/10/2023 07:58:27</c:v>
                </c:pt>
                <c:pt idx="2696">
                  <c:v>19/10/2023 07:58:57</c:v>
                </c:pt>
                <c:pt idx="2697">
                  <c:v>19/10/2023 07:59:27</c:v>
                </c:pt>
                <c:pt idx="2698">
                  <c:v>19/10/2023 07:59:57</c:v>
                </c:pt>
                <c:pt idx="2699">
                  <c:v>19/10/2023 08:00:27</c:v>
                </c:pt>
                <c:pt idx="2700">
                  <c:v>19/10/2023 08:00:57</c:v>
                </c:pt>
                <c:pt idx="2701">
                  <c:v>19/10/2023 08:01:27</c:v>
                </c:pt>
                <c:pt idx="2702">
                  <c:v>19/10/2023 08:01:57</c:v>
                </c:pt>
                <c:pt idx="2703">
                  <c:v>19/10/2023 08:02:27</c:v>
                </c:pt>
                <c:pt idx="2704">
                  <c:v>19/10/2023 08:02:57</c:v>
                </c:pt>
                <c:pt idx="2705">
                  <c:v>19/10/2023 08:03:27</c:v>
                </c:pt>
                <c:pt idx="2706">
                  <c:v>19/10/2023 08:03:57</c:v>
                </c:pt>
                <c:pt idx="2707">
                  <c:v>19/10/2023 08:04:27</c:v>
                </c:pt>
                <c:pt idx="2708">
                  <c:v>19/10/2023 08:04:57</c:v>
                </c:pt>
                <c:pt idx="2709">
                  <c:v>19/10/2023 08:05:27</c:v>
                </c:pt>
                <c:pt idx="2710">
                  <c:v>19/10/2023 08:05:57</c:v>
                </c:pt>
                <c:pt idx="2711">
                  <c:v>19/10/2023 08:06:27</c:v>
                </c:pt>
                <c:pt idx="2712">
                  <c:v>19/10/2023 08:06:57</c:v>
                </c:pt>
                <c:pt idx="2713">
                  <c:v>19/10/2023 08:07:27</c:v>
                </c:pt>
                <c:pt idx="2714">
                  <c:v>19/10/2023 08:07:57</c:v>
                </c:pt>
                <c:pt idx="2715">
                  <c:v>19/10/2023 08:08:27</c:v>
                </c:pt>
                <c:pt idx="2716">
                  <c:v>19/10/2023 08:08:57</c:v>
                </c:pt>
                <c:pt idx="2717">
                  <c:v>19/10/2023 08:09:27</c:v>
                </c:pt>
                <c:pt idx="2718">
                  <c:v>19/10/2023 08:09:57</c:v>
                </c:pt>
                <c:pt idx="2719">
                  <c:v>19/10/2023 08:10:27</c:v>
                </c:pt>
                <c:pt idx="2720">
                  <c:v>19/10/2023 08:10:57</c:v>
                </c:pt>
                <c:pt idx="2721">
                  <c:v>19/10/2023 08:11:27</c:v>
                </c:pt>
                <c:pt idx="2722">
                  <c:v>19/10/2023 08:11:57</c:v>
                </c:pt>
                <c:pt idx="2723">
                  <c:v>19/10/2023 08:12:27</c:v>
                </c:pt>
                <c:pt idx="2724">
                  <c:v>19/10/2023 08:12:57</c:v>
                </c:pt>
                <c:pt idx="2725">
                  <c:v>19/10/2023 08:13:27</c:v>
                </c:pt>
                <c:pt idx="2726">
                  <c:v>19/10/2023 08:13:57</c:v>
                </c:pt>
                <c:pt idx="2727">
                  <c:v>19/10/2023 08:14:27</c:v>
                </c:pt>
                <c:pt idx="2728">
                  <c:v>19/10/2023 08:14:57</c:v>
                </c:pt>
                <c:pt idx="2729">
                  <c:v>19/10/2023 08:15:27</c:v>
                </c:pt>
                <c:pt idx="2730">
                  <c:v>19/10/2023 08:15:57</c:v>
                </c:pt>
                <c:pt idx="2731">
                  <c:v>19/10/2023 08:16:27</c:v>
                </c:pt>
                <c:pt idx="2732">
                  <c:v>19/10/2023 08:16:57</c:v>
                </c:pt>
                <c:pt idx="2733">
                  <c:v>19/10/2023 08:17:27</c:v>
                </c:pt>
                <c:pt idx="2734">
                  <c:v>19/10/2023 08:17:57</c:v>
                </c:pt>
                <c:pt idx="2735">
                  <c:v>19/10/2023 08:18:27</c:v>
                </c:pt>
                <c:pt idx="2736">
                  <c:v>19/10/2023 08:18:57</c:v>
                </c:pt>
                <c:pt idx="2737">
                  <c:v>19/10/2023 08:19:27</c:v>
                </c:pt>
                <c:pt idx="2738">
                  <c:v>19/10/2023 08:19:57</c:v>
                </c:pt>
                <c:pt idx="2739">
                  <c:v>19/10/2023 08:20:27</c:v>
                </c:pt>
                <c:pt idx="2740">
                  <c:v>19/10/2023 08:20:57</c:v>
                </c:pt>
                <c:pt idx="2741">
                  <c:v>19/10/2023 08:21:27</c:v>
                </c:pt>
                <c:pt idx="2742">
                  <c:v>19/10/2023 08:21:57</c:v>
                </c:pt>
                <c:pt idx="2743">
                  <c:v>19/10/2023 08:22:27</c:v>
                </c:pt>
                <c:pt idx="2744">
                  <c:v>19/10/2023 08:22:57</c:v>
                </c:pt>
                <c:pt idx="2745">
                  <c:v>19/10/2023 08:23:27</c:v>
                </c:pt>
                <c:pt idx="2746">
                  <c:v>19/10/2023 08:23:57</c:v>
                </c:pt>
                <c:pt idx="2747">
                  <c:v>19/10/2023 08:24:27</c:v>
                </c:pt>
                <c:pt idx="2748">
                  <c:v>19/10/2023 08:24:57</c:v>
                </c:pt>
                <c:pt idx="2749">
                  <c:v>19/10/2023 08:25:27</c:v>
                </c:pt>
                <c:pt idx="2750">
                  <c:v>19/10/2023 08:25:57</c:v>
                </c:pt>
                <c:pt idx="2751">
                  <c:v>19/10/2023 08:26:27</c:v>
                </c:pt>
                <c:pt idx="2752">
                  <c:v>19/10/2023 08:26:57</c:v>
                </c:pt>
                <c:pt idx="2753">
                  <c:v>19/10/2023 08:27:27</c:v>
                </c:pt>
                <c:pt idx="2754">
                  <c:v>19/10/2023 08:27:57</c:v>
                </c:pt>
                <c:pt idx="2755">
                  <c:v>19/10/2023 08:28:27</c:v>
                </c:pt>
                <c:pt idx="2756">
                  <c:v>19/10/2023 08:28:57</c:v>
                </c:pt>
                <c:pt idx="2757">
                  <c:v>19/10/2023 08:29:27</c:v>
                </c:pt>
                <c:pt idx="2758">
                  <c:v>19/10/2023 08:29:57</c:v>
                </c:pt>
                <c:pt idx="2759">
                  <c:v>19/10/2023 08:30:27</c:v>
                </c:pt>
                <c:pt idx="2760">
                  <c:v>19/10/2023 08:30:57</c:v>
                </c:pt>
                <c:pt idx="2761">
                  <c:v>19/10/2023 08:31:27</c:v>
                </c:pt>
                <c:pt idx="2762">
                  <c:v>19/10/2023 08:31:57</c:v>
                </c:pt>
                <c:pt idx="2763">
                  <c:v>19/10/2023 08:32:27</c:v>
                </c:pt>
                <c:pt idx="2764">
                  <c:v>19/10/2023 08:32:57</c:v>
                </c:pt>
                <c:pt idx="2765">
                  <c:v>19/10/2023 08:33:27</c:v>
                </c:pt>
                <c:pt idx="2766">
                  <c:v>19/10/2023 08:33:57</c:v>
                </c:pt>
                <c:pt idx="2767">
                  <c:v>19/10/2023 08:34:27</c:v>
                </c:pt>
                <c:pt idx="2768">
                  <c:v>19/10/2023 08:34:57</c:v>
                </c:pt>
                <c:pt idx="2769">
                  <c:v>19/10/2023 08:35:27</c:v>
                </c:pt>
                <c:pt idx="2770">
                  <c:v>19/10/2023 08:35:57</c:v>
                </c:pt>
                <c:pt idx="2771">
                  <c:v>19/10/2023 08:36:27</c:v>
                </c:pt>
                <c:pt idx="2772">
                  <c:v>19/10/2023 08:36:57</c:v>
                </c:pt>
                <c:pt idx="2773">
                  <c:v>19/10/2023 08:37:27</c:v>
                </c:pt>
                <c:pt idx="2774">
                  <c:v>19/10/2023 08:37:57</c:v>
                </c:pt>
                <c:pt idx="2775">
                  <c:v>19/10/2023 08:38:27</c:v>
                </c:pt>
                <c:pt idx="2776">
                  <c:v>19/10/2023 08:38:57</c:v>
                </c:pt>
                <c:pt idx="2777">
                  <c:v>19/10/2023 08:39:27</c:v>
                </c:pt>
                <c:pt idx="2778">
                  <c:v>19/10/2023 08:39:57</c:v>
                </c:pt>
                <c:pt idx="2779">
                  <c:v>19/10/2023 08:40:27</c:v>
                </c:pt>
                <c:pt idx="2780">
                  <c:v>19/10/2023 08:40:57</c:v>
                </c:pt>
                <c:pt idx="2781">
                  <c:v>19/10/2023 08:41:27</c:v>
                </c:pt>
                <c:pt idx="2782">
                  <c:v>19/10/2023 08:41:57</c:v>
                </c:pt>
                <c:pt idx="2783">
                  <c:v>19/10/2023 08:42:27</c:v>
                </c:pt>
                <c:pt idx="2784">
                  <c:v>19/10/2023 08:42:57</c:v>
                </c:pt>
                <c:pt idx="2785">
                  <c:v>19/10/2023 08:43:27</c:v>
                </c:pt>
                <c:pt idx="2786">
                  <c:v>19/10/2023 08:43:57</c:v>
                </c:pt>
                <c:pt idx="2787">
                  <c:v>19/10/2023 08:44:27</c:v>
                </c:pt>
                <c:pt idx="2788">
                  <c:v>19/10/2023 08:44:57</c:v>
                </c:pt>
                <c:pt idx="2789">
                  <c:v>19/10/2023 08:45:27</c:v>
                </c:pt>
                <c:pt idx="2790">
                  <c:v>19/10/2023 08:45:57</c:v>
                </c:pt>
                <c:pt idx="2791">
                  <c:v>19/10/2023 08:46:27</c:v>
                </c:pt>
                <c:pt idx="2792">
                  <c:v>19/10/2023 08:46:57</c:v>
                </c:pt>
                <c:pt idx="2793">
                  <c:v>19/10/2023 08:47:27</c:v>
                </c:pt>
                <c:pt idx="2794">
                  <c:v>19/10/2023 08:47:57</c:v>
                </c:pt>
                <c:pt idx="2795">
                  <c:v>19/10/2023 08:48:27</c:v>
                </c:pt>
                <c:pt idx="2796">
                  <c:v>19/10/2023 08:48:57</c:v>
                </c:pt>
                <c:pt idx="2797">
                  <c:v>19/10/2023 08:49:27</c:v>
                </c:pt>
                <c:pt idx="2798">
                  <c:v>19/10/2023 08:49:57</c:v>
                </c:pt>
                <c:pt idx="2799">
                  <c:v>19/10/2023 08:50:27</c:v>
                </c:pt>
                <c:pt idx="2800">
                  <c:v>19/10/2023 08:50:57</c:v>
                </c:pt>
                <c:pt idx="2801">
                  <c:v>19/10/2023 08:51:27</c:v>
                </c:pt>
                <c:pt idx="2802">
                  <c:v>19/10/2023 08:51:57</c:v>
                </c:pt>
                <c:pt idx="2803">
                  <c:v>19/10/2023 08:52:27</c:v>
                </c:pt>
                <c:pt idx="2804">
                  <c:v>19/10/2023 08:52:57</c:v>
                </c:pt>
                <c:pt idx="2805">
                  <c:v>19/10/2023 08:53:27</c:v>
                </c:pt>
                <c:pt idx="2806">
                  <c:v>19/10/2023 08:53:57</c:v>
                </c:pt>
                <c:pt idx="2807">
                  <c:v>19/10/2023 08:54:27</c:v>
                </c:pt>
                <c:pt idx="2808">
                  <c:v>19/10/2023 08:54:57</c:v>
                </c:pt>
                <c:pt idx="2809">
                  <c:v>19/10/2023 08:55:27</c:v>
                </c:pt>
                <c:pt idx="2810">
                  <c:v>19/10/2023 08:55:57</c:v>
                </c:pt>
                <c:pt idx="2811">
                  <c:v>19/10/2023 08:56:27</c:v>
                </c:pt>
                <c:pt idx="2812">
                  <c:v>19/10/2023 08:56:57</c:v>
                </c:pt>
                <c:pt idx="2813">
                  <c:v>19/10/2023 08:57:27</c:v>
                </c:pt>
                <c:pt idx="2814">
                  <c:v>19/10/2023 08:57:57</c:v>
                </c:pt>
                <c:pt idx="2815">
                  <c:v>19/10/2023 08:58:27</c:v>
                </c:pt>
                <c:pt idx="2816">
                  <c:v>19/10/2023 08:58:57</c:v>
                </c:pt>
                <c:pt idx="2817">
                  <c:v>19/10/2023 08:59:27</c:v>
                </c:pt>
                <c:pt idx="2818">
                  <c:v>19/10/2023 08:59:57</c:v>
                </c:pt>
                <c:pt idx="2819">
                  <c:v>19/10/2023 09:00:27</c:v>
                </c:pt>
                <c:pt idx="2820">
                  <c:v>19/10/2023 09:00:57</c:v>
                </c:pt>
                <c:pt idx="2821">
                  <c:v>19/10/2023 09:01:27</c:v>
                </c:pt>
                <c:pt idx="2822">
                  <c:v>19/10/2023 09:01:57</c:v>
                </c:pt>
                <c:pt idx="2823">
                  <c:v>19/10/2023 09:02:27</c:v>
                </c:pt>
                <c:pt idx="2824">
                  <c:v>19/10/2023 09:02:57</c:v>
                </c:pt>
                <c:pt idx="2825">
                  <c:v>19/10/2023 09:03:27</c:v>
                </c:pt>
                <c:pt idx="2826">
                  <c:v>19/10/2023 09:03:57</c:v>
                </c:pt>
                <c:pt idx="2827">
                  <c:v>19/10/2023 09:04:27</c:v>
                </c:pt>
                <c:pt idx="2828">
                  <c:v>19/10/2023 09:04:57</c:v>
                </c:pt>
                <c:pt idx="2829">
                  <c:v>19/10/2023 09:05:27</c:v>
                </c:pt>
                <c:pt idx="2830">
                  <c:v>19/10/2023 09:05:57</c:v>
                </c:pt>
                <c:pt idx="2831">
                  <c:v>19/10/2023 09:06:27</c:v>
                </c:pt>
                <c:pt idx="2832">
                  <c:v>19/10/2023 09:06:57</c:v>
                </c:pt>
                <c:pt idx="2833">
                  <c:v>19/10/2023 09:07:27</c:v>
                </c:pt>
                <c:pt idx="2834">
                  <c:v>19/10/2023 09:07:57</c:v>
                </c:pt>
                <c:pt idx="2835">
                  <c:v>19/10/2023 09:08:27</c:v>
                </c:pt>
                <c:pt idx="2836">
                  <c:v>19/10/2023 09:08:57</c:v>
                </c:pt>
                <c:pt idx="2837">
                  <c:v>19/10/2023 09:09:27</c:v>
                </c:pt>
                <c:pt idx="2838">
                  <c:v>19/10/2023 09:09:57</c:v>
                </c:pt>
                <c:pt idx="2839">
                  <c:v>19/10/2023 09:10:27</c:v>
                </c:pt>
                <c:pt idx="2840">
                  <c:v>19/10/2023 09:10:57</c:v>
                </c:pt>
                <c:pt idx="2841">
                  <c:v>19/10/2023 09:11:27</c:v>
                </c:pt>
                <c:pt idx="2842">
                  <c:v>19/10/2023 09:11:57</c:v>
                </c:pt>
                <c:pt idx="2843">
                  <c:v>19/10/2023 09:12:27</c:v>
                </c:pt>
                <c:pt idx="2844">
                  <c:v>19/10/2023 09:12:57</c:v>
                </c:pt>
                <c:pt idx="2845">
                  <c:v>19/10/2023 09:13:27</c:v>
                </c:pt>
                <c:pt idx="2846">
                  <c:v>19/10/2023 09:13:57</c:v>
                </c:pt>
                <c:pt idx="2847">
                  <c:v>19/10/2023 09:14:27</c:v>
                </c:pt>
                <c:pt idx="2848">
                  <c:v>19/10/2023 09:14:57</c:v>
                </c:pt>
                <c:pt idx="2849">
                  <c:v>19/10/2023 09:15:27</c:v>
                </c:pt>
                <c:pt idx="2850">
                  <c:v>19/10/2023 09:15:57</c:v>
                </c:pt>
                <c:pt idx="2851">
                  <c:v>19/10/2023 09:16:27</c:v>
                </c:pt>
                <c:pt idx="2852">
                  <c:v>19/10/2023 09:16:57</c:v>
                </c:pt>
                <c:pt idx="2853">
                  <c:v>19/10/2023 09:17:27</c:v>
                </c:pt>
                <c:pt idx="2854">
                  <c:v>19/10/2023 09:17:57</c:v>
                </c:pt>
                <c:pt idx="2855">
                  <c:v>19/10/2023 09:18:27</c:v>
                </c:pt>
                <c:pt idx="2856">
                  <c:v>19/10/2023 09:18:57</c:v>
                </c:pt>
                <c:pt idx="2857">
                  <c:v>19/10/2023 09:19:27</c:v>
                </c:pt>
                <c:pt idx="2858">
                  <c:v>19/10/2023 09:19:57</c:v>
                </c:pt>
                <c:pt idx="2859">
                  <c:v>19/10/2023 09:20:27</c:v>
                </c:pt>
                <c:pt idx="2860">
                  <c:v>19/10/2023 09:20:57</c:v>
                </c:pt>
                <c:pt idx="2861">
                  <c:v>19/10/2023 09:21:27</c:v>
                </c:pt>
                <c:pt idx="2862">
                  <c:v>19/10/2023 09:21:57</c:v>
                </c:pt>
                <c:pt idx="2863">
                  <c:v>19/10/2023 09:22:27</c:v>
                </c:pt>
                <c:pt idx="2864">
                  <c:v>19/10/2023 09:22:57</c:v>
                </c:pt>
                <c:pt idx="2865">
                  <c:v>19/10/2023 09:23:27</c:v>
                </c:pt>
                <c:pt idx="2866">
                  <c:v>19/10/2023 09:23:57</c:v>
                </c:pt>
                <c:pt idx="2867">
                  <c:v>19/10/2023 09:24:27</c:v>
                </c:pt>
                <c:pt idx="2868">
                  <c:v>19/10/2023 09:24:57</c:v>
                </c:pt>
                <c:pt idx="2869">
                  <c:v>19/10/2023 09:25:27</c:v>
                </c:pt>
                <c:pt idx="2870">
                  <c:v>19/10/2023 09:25:57</c:v>
                </c:pt>
                <c:pt idx="2871">
                  <c:v>19/10/2023 09:26:27</c:v>
                </c:pt>
                <c:pt idx="2872">
                  <c:v>19/10/2023 09:26:57</c:v>
                </c:pt>
                <c:pt idx="2873">
                  <c:v>19/10/2023 09:27:27</c:v>
                </c:pt>
                <c:pt idx="2874">
                  <c:v>19/10/2023 09:27:57</c:v>
                </c:pt>
                <c:pt idx="2875">
                  <c:v>19/10/2023 09:28:27</c:v>
                </c:pt>
                <c:pt idx="2876">
                  <c:v>19/10/2023 09:28:57</c:v>
                </c:pt>
                <c:pt idx="2877">
                  <c:v>19/10/2023 09:29:27</c:v>
                </c:pt>
                <c:pt idx="2878">
                  <c:v>19/10/2023 09:29:57</c:v>
                </c:pt>
                <c:pt idx="2879">
                  <c:v>19/10/2023 09:30:27</c:v>
                </c:pt>
                <c:pt idx="2880">
                  <c:v>19/10/2023 09:30:57</c:v>
                </c:pt>
                <c:pt idx="2881">
                  <c:v>19/10/2023 09:31:27</c:v>
                </c:pt>
                <c:pt idx="2882">
                  <c:v>19/10/2023 09:31:57</c:v>
                </c:pt>
                <c:pt idx="2883">
                  <c:v>19/10/2023 09:32:27</c:v>
                </c:pt>
                <c:pt idx="2884">
                  <c:v>19/10/2023 09:32:57</c:v>
                </c:pt>
                <c:pt idx="2885">
                  <c:v>19/10/2023 09:33:27</c:v>
                </c:pt>
                <c:pt idx="2886">
                  <c:v>19/10/2023 09:33:57</c:v>
                </c:pt>
                <c:pt idx="2887">
                  <c:v>19/10/2023 09:34:27</c:v>
                </c:pt>
                <c:pt idx="2888">
                  <c:v>19/10/2023 09:34:57</c:v>
                </c:pt>
                <c:pt idx="2889">
                  <c:v>19/10/2023 09:35:27</c:v>
                </c:pt>
                <c:pt idx="2890">
                  <c:v>19/10/2023 09:35:57</c:v>
                </c:pt>
                <c:pt idx="2891">
                  <c:v>19/10/2023 09:36:27</c:v>
                </c:pt>
                <c:pt idx="2892">
                  <c:v>19/10/2023 09:36:57</c:v>
                </c:pt>
                <c:pt idx="2893">
                  <c:v>19/10/2023 09:37:27</c:v>
                </c:pt>
                <c:pt idx="2894">
                  <c:v>19/10/2023 09:37:57</c:v>
                </c:pt>
                <c:pt idx="2895">
                  <c:v>19/10/2023 09:38:27</c:v>
                </c:pt>
                <c:pt idx="2896">
                  <c:v>19/10/2023 09:38:57</c:v>
                </c:pt>
                <c:pt idx="2897">
                  <c:v>19/10/2023 09:39:27</c:v>
                </c:pt>
                <c:pt idx="2898">
                  <c:v>19/10/2023 09:39:57</c:v>
                </c:pt>
                <c:pt idx="2899">
                  <c:v>19/10/2023 09:40:27</c:v>
                </c:pt>
                <c:pt idx="2900">
                  <c:v>19/10/2023 09:40:57</c:v>
                </c:pt>
                <c:pt idx="2901">
                  <c:v>19/10/2023 09:41:27</c:v>
                </c:pt>
                <c:pt idx="2902">
                  <c:v>19/10/2023 09:41:57</c:v>
                </c:pt>
                <c:pt idx="2903">
                  <c:v>19/10/2023 09:42:27</c:v>
                </c:pt>
                <c:pt idx="2904">
                  <c:v>19/10/2023 09:42:57</c:v>
                </c:pt>
                <c:pt idx="2905">
                  <c:v>19/10/2023 09:43:27</c:v>
                </c:pt>
                <c:pt idx="2906">
                  <c:v>19/10/2023 09:43:57</c:v>
                </c:pt>
                <c:pt idx="2907">
                  <c:v>19/10/2023 09:44:27</c:v>
                </c:pt>
                <c:pt idx="2908">
                  <c:v>19/10/2023 09:44:57</c:v>
                </c:pt>
                <c:pt idx="2909">
                  <c:v>19/10/2023 09:45:27</c:v>
                </c:pt>
                <c:pt idx="2910">
                  <c:v>19/10/2023 09:45:57</c:v>
                </c:pt>
                <c:pt idx="2911">
                  <c:v>19/10/2023 09:46:27</c:v>
                </c:pt>
                <c:pt idx="2912">
                  <c:v>19/10/2023 09:46:57</c:v>
                </c:pt>
                <c:pt idx="2913">
                  <c:v>19/10/2023 09:47:27</c:v>
                </c:pt>
                <c:pt idx="2914">
                  <c:v>19/10/2023 09:47:57</c:v>
                </c:pt>
                <c:pt idx="2915">
                  <c:v>19/10/2023 09:48:27</c:v>
                </c:pt>
                <c:pt idx="2916">
                  <c:v>19/10/2023 09:48:57</c:v>
                </c:pt>
                <c:pt idx="2917">
                  <c:v>19/10/2023 09:49:27</c:v>
                </c:pt>
                <c:pt idx="2918">
                  <c:v>19/10/2023 09:58:26</c:v>
                </c:pt>
                <c:pt idx="2919">
                  <c:v>19/10/2023 09:58:56</c:v>
                </c:pt>
                <c:pt idx="2920">
                  <c:v>19/10/2023 09:59:26</c:v>
                </c:pt>
                <c:pt idx="2921">
                  <c:v>19/10/2023 09:59:56</c:v>
                </c:pt>
                <c:pt idx="2922">
                  <c:v>19/10/2023 10:00:26</c:v>
                </c:pt>
                <c:pt idx="2923">
                  <c:v>19/10/2023 10:00:56</c:v>
                </c:pt>
                <c:pt idx="2924">
                  <c:v>19/10/2023 10:01:26</c:v>
                </c:pt>
                <c:pt idx="2925">
                  <c:v>19/10/2023 10:01:56</c:v>
                </c:pt>
                <c:pt idx="2926">
                  <c:v>19/10/2023 10:02:26</c:v>
                </c:pt>
                <c:pt idx="2927">
                  <c:v>19/10/2023 10:02:56</c:v>
                </c:pt>
                <c:pt idx="2928">
                  <c:v>19/10/2023 10:03:26</c:v>
                </c:pt>
                <c:pt idx="2929">
                  <c:v>19/10/2023 10:03:56</c:v>
                </c:pt>
                <c:pt idx="2930">
                  <c:v>19/10/2023 10:04:26</c:v>
                </c:pt>
                <c:pt idx="2931">
                  <c:v>19/10/2023 10:04:56</c:v>
                </c:pt>
                <c:pt idx="2932">
                  <c:v>19/10/2023 10:05:26</c:v>
                </c:pt>
                <c:pt idx="2933">
                  <c:v>19/10/2023 10:05:56</c:v>
                </c:pt>
                <c:pt idx="2934">
                  <c:v>19/10/2023 10:06:26</c:v>
                </c:pt>
                <c:pt idx="2935">
                  <c:v>19/10/2023 10:06:56</c:v>
                </c:pt>
                <c:pt idx="2936">
                  <c:v>19/10/2023 10:07:26</c:v>
                </c:pt>
                <c:pt idx="2937">
                  <c:v>19/10/2023 10:07:56</c:v>
                </c:pt>
                <c:pt idx="2938">
                  <c:v>19/10/2023 10:08:26</c:v>
                </c:pt>
                <c:pt idx="2939">
                  <c:v>19/10/2023 10:08:56</c:v>
                </c:pt>
                <c:pt idx="2940">
                  <c:v>19/10/2023 10:09:26</c:v>
                </c:pt>
                <c:pt idx="2941">
                  <c:v>19/10/2023 10:09:56</c:v>
                </c:pt>
                <c:pt idx="2942">
                  <c:v>19/10/2023 10:10:26</c:v>
                </c:pt>
                <c:pt idx="2943">
                  <c:v>19/10/2023 10:10:56</c:v>
                </c:pt>
                <c:pt idx="2944">
                  <c:v>19/10/2023 10:11:26</c:v>
                </c:pt>
                <c:pt idx="2945">
                  <c:v>19/10/2023 10:11:56</c:v>
                </c:pt>
                <c:pt idx="2946">
                  <c:v>19/10/2023 10:12:26</c:v>
                </c:pt>
                <c:pt idx="2947">
                  <c:v>19/10/2023 10:12:56</c:v>
                </c:pt>
                <c:pt idx="2948">
                  <c:v>19/10/2023 10:13:26</c:v>
                </c:pt>
                <c:pt idx="2949">
                  <c:v>19/10/2023 10:13:56</c:v>
                </c:pt>
                <c:pt idx="2950">
                  <c:v>19/10/2023 10:14:26</c:v>
                </c:pt>
                <c:pt idx="2951">
                  <c:v>19/10/2023 10:14:56</c:v>
                </c:pt>
                <c:pt idx="2952">
                  <c:v>19/10/2023 10:15:26</c:v>
                </c:pt>
                <c:pt idx="2953">
                  <c:v>19/10/2023 10:15:56</c:v>
                </c:pt>
                <c:pt idx="2954">
                  <c:v>19/10/2023 10:16:26</c:v>
                </c:pt>
                <c:pt idx="2955">
                  <c:v>19/10/2023 10:16:56</c:v>
                </c:pt>
                <c:pt idx="2956">
                  <c:v>19/10/2023 10:17:26</c:v>
                </c:pt>
                <c:pt idx="2957">
                  <c:v>19/10/2023 10:17:56</c:v>
                </c:pt>
                <c:pt idx="2958">
                  <c:v>19/10/2023 10:18:26</c:v>
                </c:pt>
                <c:pt idx="2959">
                  <c:v>19/10/2023 10:18:56</c:v>
                </c:pt>
                <c:pt idx="2960">
                  <c:v>19/10/2023 10:19:26</c:v>
                </c:pt>
                <c:pt idx="2961">
                  <c:v>19/10/2023 10:19:56</c:v>
                </c:pt>
                <c:pt idx="2962">
                  <c:v>19/10/2023 10:20:26</c:v>
                </c:pt>
                <c:pt idx="2963">
                  <c:v>19/10/2023 10:20:56</c:v>
                </c:pt>
                <c:pt idx="2964">
                  <c:v>19/10/2023 10:21:26</c:v>
                </c:pt>
                <c:pt idx="2965">
                  <c:v>19/10/2023 10:21:56</c:v>
                </c:pt>
                <c:pt idx="2966">
                  <c:v>19/10/2023 10:22:26</c:v>
                </c:pt>
                <c:pt idx="2967">
                  <c:v>19/10/2023 10:22:56</c:v>
                </c:pt>
                <c:pt idx="2968">
                  <c:v>19/10/2023 10:23:26</c:v>
                </c:pt>
                <c:pt idx="2969">
                  <c:v>19/10/2023 10:23:56</c:v>
                </c:pt>
                <c:pt idx="2970">
                  <c:v>19/10/2023 10:24:26</c:v>
                </c:pt>
                <c:pt idx="2971">
                  <c:v>19/10/2023 10:24:56</c:v>
                </c:pt>
                <c:pt idx="2972">
                  <c:v>19/10/2023 10:25:26</c:v>
                </c:pt>
                <c:pt idx="2973">
                  <c:v>19/10/2023 10:25:56</c:v>
                </c:pt>
                <c:pt idx="2974">
                  <c:v>19/10/2023 10:26:26</c:v>
                </c:pt>
                <c:pt idx="2975">
                  <c:v>19/10/2023 10:26:56</c:v>
                </c:pt>
                <c:pt idx="2976">
                  <c:v>19/10/2023 10:27:26</c:v>
                </c:pt>
                <c:pt idx="2977">
                  <c:v>19/10/2023 10:27:56</c:v>
                </c:pt>
                <c:pt idx="2978">
                  <c:v>19/10/2023 10:28:26</c:v>
                </c:pt>
                <c:pt idx="2979">
                  <c:v>19/10/2023 10:28:56</c:v>
                </c:pt>
                <c:pt idx="2980">
                  <c:v>19/10/2023 10:29:26</c:v>
                </c:pt>
                <c:pt idx="2981">
                  <c:v>19/10/2023 10:29:56</c:v>
                </c:pt>
                <c:pt idx="2982">
                  <c:v>19/10/2023 10:30:26</c:v>
                </c:pt>
                <c:pt idx="2983">
                  <c:v>19/10/2023 10:30:56</c:v>
                </c:pt>
                <c:pt idx="2984">
                  <c:v>19/10/2023 10:31:26</c:v>
                </c:pt>
                <c:pt idx="2985">
                  <c:v>19/10/2023 10:31:56</c:v>
                </c:pt>
                <c:pt idx="2986">
                  <c:v>19/10/2023 10:32:26</c:v>
                </c:pt>
                <c:pt idx="2987">
                  <c:v>19/10/2023 10:32:56</c:v>
                </c:pt>
                <c:pt idx="2988">
                  <c:v>19/10/2023 10:33:26</c:v>
                </c:pt>
                <c:pt idx="2989">
                  <c:v>19/10/2023 10:33:56</c:v>
                </c:pt>
                <c:pt idx="2990">
                  <c:v>19/10/2023 10:34:26</c:v>
                </c:pt>
                <c:pt idx="2991">
                  <c:v>19/10/2023 10:34:56</c:v>
                </c:pt>
                <c:pt idx="2992">
                  <c:v>19/10/2023 10:35:26</c:v>
                </c:pt>
                <c:pt idx="2993">
                  <c:v>19/10/2023 10:35:56</c:v>
                </c:pt>
                <c:pt idx="2994">
                  <c:v>19/10/2023 10:36:26</c:v>
                </c:pt>
                <c:pt idx="2995">
                  <c:v>19/10/2023 10:36:56</c:v>
                </c:pt>
                <c:pt idx="2996">
                  <c:v>19/10/2023 10:37:26</c:v>
                </c:pt>
                <c:pt idx="2997">
                  <c:v>19/10/2023 10:37:56</c:v>
                </c:pt>
                <c:pt idx="2998">
                  <c:v>19/10/2023 10:38:26</c:v>
                </c:pt>
                <c:pt idx="2999">
                  <c:v>19/10/2023 10:38:56</c:v>
                </c:pt>
                <c:pt idx="3000">
                  <c:v>19/10/2023 10:39:26</c:v>
                </c:pt>
                <c:pt idx="3001">
                  <c:v>19/10/2023 10:39:56</c:v>
                </c:pt>
                <c:pt idx="3002">
                  <c:v>19/10/2023 10:40:26</c:v>
                </c:pt>
                <c:pt idx="3003">
                  <c:v>19/10/2023 10:40:56</c:v>
                </c:pt>
                <c:pt idx="3004">
                  <c:v>19/10/2023 10:41:26</c:v>
                </c:pt>
                <c:pt idx="3005">
                  <c:v>19/10/2023 10:41:56</c:v>
                </c:pt>
                <c:pt idx="3006">
                  <c:v>19/10/2023 10:42:26</c:v>
                </c:pt>
                <c:pt idx="3007">
                  <c:v>19/10/2023 10:42:56</c:v>
                </c:pt>
                <c:pt idx="3008">
                  <c:v>19/10/2023 10:43:26</c:v>
                </c:pt>
                <c:pt idx="3009">
                  <c:v>19/10/2023 10:43:56</c:v>
                </c:pt>
                <c:pt idx="3010">
                  <c:v>19/10/2023 10:44:26</c:v>
                </c:pt>
                <c:pt idx="3011">
                  <c:v>19/10/2023 10:44:56</c:v>
                </c:pt>
                <c:pt idx="3012">
                  <c:v>19/10/2023 10:45:26</c:v>
                </c:pt>
                <c:pt idx="3013">
                  <c:v>19/10/2023 10:45:56</c:v>
                </c:pt>
                <c:pt idx="3014">
                  <c:v>19/10/2023 10:46:26</c:v>
                </c:pt>
                <c:pt idx="3015">
                  <c:v>19/10/2023 10:46:56</c:v>
                </c:pt>
                <c:pt idx="3016">
                  <c:v>19/10/2023 10:47:26</c:v>
                </c:pt>
                <c:pt idx="3017">
                  <c:v>19/10/2023 10:47:56</c:v>
                </c:pt>
                <c:pt idx="3018">
                  <c:v>19/10/2023 10:48:26</c:v>
                </c:pt>
                <c:pt idx="3019">
                  <c:v>19/10/2023 10:48:56</c:v>
                </c:pt>
                <c:pt idx="3020">
                  <c:v>19/10/2023 10:49:26</c:v>
                </c:pt>
                <c:pt idx="3021">
                  <c:v>19/10/2023 10:49:56</c:v>
                </c:pt>
                <c:pt idx="3022">
                  <c:v>19/10/2023 10:50:26</c:v>
                </c:pt>
                <c:pt idx="3023">
                  <c:v>19/10/2023 10:50:56</c:v>
                </c:pt>
                <c:pt idx="3024">
                  <c:v>19/10/2023 10:51:26</c:v>
                </c:pt>
                <c:pt idx="3025">
                  <c:v>19/10/2023 10:51:56</c:v>
                </c:pt>
                <c:pt idx="3026">
                  <c:v>19/10/2023 10:52:26</c:v>
                </c:pt>
                <c:pt idx="3027">
                  <c:v>19/10/2023 10:52:56</c:v>
                </c:pt>
                <c:pt idx="3028">
                  <c:v>19/10/2023 10:53:26</c:v>
                </c:pt>
                <c:pt idx="3029">
                  <c:v>19/10/2023 10:53:56</c:v>
                </c:pt>
                <c:pt idx="3030">
                  <c:v>19/10/2023 10:54:26</c:v>
                </c:pt>
                <c:pt idx="3031">
                  <c:v>19/10/2023 10:54:56</c:v>
                </c:pt>
                <c:pt idx="3032">
                  <c:v>19/10/2023 10:55:26</c:v>
                </c:pt>
                <c:pt idx="3033">
                  <c:v>19/10/2023 10:55:56</c:v>
                </c:pt>
                <c:pt idx="3034">
                  <c:v>19/10/2023 10:56:26</c:v>
                </c:pt>
                <c:pt idx="3035">
                  <c:v>19/10/2023 10:56:56</c:v>
                </c:pt>
                <c:pt idx="3036">
                  <c:v>19/10/2023 10:57:26</c:v>
                </c:pt>
                <c:pt idx="3037">
                  <c:v>19/10/2023 10:57:56</c:v>
                </c:pt>
                <c:pt idx="3038">
                  <c:v>19/10/2023 10:58:26</c:v>
                </c:pt>
                <c:pt idx="3039">
                  <c:v>19/10/2023 10:58:56</c:v>
                </c:pt>
                <c:pt idx="3040">
                  <c:v>19/10/2023 10:59:26</c:v>
                </c:pt>
                <c:pt idx="3041">
                  <c:v>19/10/2023 10:59:56</c:v>
                </c:pt>
                <c:pt idx="3042">
                  <c:v>19/10/2023 11:00:26</c:v>
                </c:pt>
                <c:pt idx="3043">
                  <c:v>19/10/2023 11:00:56</c:v>
                </c:pt>
                <c:pt idx="3044">
                  <c:v>19/10/2023 11:01:26</c:v>
                </c:pt>
                <c:pt idx="3045">
                  <c:v>19/10/2023 11:01:56</c:v>
                </c:pt>
                <c:pt idx="3046">
                  <c:v>19/10/2023 11:02:26</c:v>
                </c:pt>
                <c:pt idx="3047">
                  <c:v>19/10/2023 11:02:56</c:v>
                </c:pt>
                <c:pt idx="3048">
                  <c:v>19/10/2023 11:03:26</c:v>
                </c:pt>
                <c:pt idx="3049">
                  <c:v>19/10/2023 11:03:56</c:v>
                </c:pt>
                <c:pt idx="3050">
                  <c:v>19/10/2023 11:04:26</c:v>
                </c:pt>
                <c:pt idx="3051">
                  <c:v>19/10/2023 11:04:56</c:v>
                </c:pt>
                <c:pt idx="3052">
                  <c:v>19/10/2023 11:05:26</c:v>
                </c:pt>
                <c:pt idx="3053">
                  <c:v>19/10/2023 11:05:56</c:v>
                </c:pt>
                <c:pt idx="3054">
                  <c:v>19/10/2023 11:06:26</c:v>
                </c:pt>
                <c:pt idx="3055">
                  <c:v>19/10/2023 11:06:56</c:v>
                </c:pt>
                <c:pt idx="3056">
                  <c:v>19/10/2023 11:07:26</c:v>
                </c:pt>
                <c:pt idx="3057">
                  <c:v>19/10/2023 11:07:56</c:v>
                </c:pt>
                <c:pt idx="3058">
                  <c:v>19/10/2023 11:08:26</c:v>
                </c:pt>
                <c:pt idx="3059">
                  <c:v>19/10/2023 11:08:56</c:v>
                </c:pt>
                <c:pt idx="3060">
                  <c:v>19/10/2023 11:09:26</c:v>
                </c:pt>
                <c:pt idx="3061">
                  <c:v>19/10/2023 11:09:56</c:v>
                </c:pt>
                <c:pt idx="3062">
                  <c:v>19/10/2023 11:10:26</c:v>
                </c:pt>
                <c:pt idx="3063">
                  <c:v>19/10/2023 11:10:56</c:v>
                </c:pt>
                <c:pt idx="3064">
                  <c:v>19/10/2023 11:11:26</c:v>
                </c:pt>
                <c:pt idx="3065">
                  <c:v>19/10/2023 11:11:56</c:v>
                </c:pt>
                <c:pt idx="3066">
                  <c:v>19/10/2023 11:12:26</c:v>
                </c:pt>
                <c:pt idx="3067">
                  <c:v>19/10/2023 11:12:56</c:v>
                </c:pt>
                <c:pt idx="3068">
                  <c:v>19/10/2023 11:13:26</c:v>
                </c:pt>
                <c:pt idx="3069">
                  <c:v>19/10/2023 11:13:56</c:v>
                </c:pt>
                <c:pt idx="3070">
                  <c:v>19/10/2023 11:14:26</c:v>
                </c:pt>
                <c:pt idx="3071">
                  <c:v>19/10/2023 11:14:56</c:v>
                </c:pt>
                <c:pt idx="3072">
                  <c:v>19/10/2023 11:15:26</c:v>
                </c:pt>
                <c:pt idx="3073">
                  <c:v>19/10/2023 11:15:56</c:v>
                </c:pt>
                <c:pt idx="3074">
                  <c:v>19/10/2023 11:16:26</c:v>
                </c:pt>
                <c:pt idx="3075">
                  <c:v>19/10/2023 11:16:56</c:v>
                </c:pt>
                <c:pt idx="3076">
                  <c:v>19/10/2023 11:17:26</c:v>
                </c:pt>
                <c:pt idx="3077">
                  <c:v>19/10/2023 11:17:56</c:v>
                </c:pt>
                <c:pt idx="3078">
                  <c:v>19/10/2023 11:18:26</c:v>
                </c:pt>
                <c:pt idx="3079">
                  <c:v>19/10/2023 11:18:56</c:v>
                </c:pt>
                <c:pt idx="3080">
                  <c:v>19/10/2023 11:19:26</c:v>
                </c:pt>
                <c:pt idx="3081">
                  <c:v>19/10/2023 11:19:56</c:v>
                </c:pt>
                <c:pt idx="3082">
                  <c:v>19/10/2023 11:20:26</c:v>
                </c:pt>
                <c:pt idx="3083">
                  <c:v>19/10/2023 11:20:56</c:v>
                </c:pt>
                <c:pt idx="3084">
                  <c:v>19/10/2023 11:21:26</c:v>
                </c:pt>
                <c:pt idx="3085">
                  <c:v>19/10/2023 11:21:56</c:v>
                </c:pt>
                <c:pt idx="3086">
                  <c:v>19/10/2023 11:22:26</c:v>
                </c:pt>
                <c:pt idx="3087">
                  <c:v>19/10/2023 11:22:56</c:v>
                </c:pt>
                <c:pt idx="3088">
                  <c:v>19/10/2023 11:23:26</c:v>
                </c:pt>
                <c:pt idx="3089">
                  <c:v>19/10/2023 11:23:56</c:v>
                </c:pt>
                <c:pt idx="3090">
                  <c:v>19/10/2023 11:24:26</c:v>
                </c:pt>
                <c:pt idx="3091">
                  <c:v>19/10/2023 11:24:56</c:v>
                </c:pt>
                <c:pt idx="3092">
                  <c:v>19/10/2023 11:25:26</c:v>
                </c:pt>
                <c:pt idx="3093">
                  <c:v>19/10/2023 11:25:56</c:v>
                </c:pt>
                <c:pt idx="3094">
                  <c:v>19/10/2023 11:26:26</c:v>
                </c:pt>
                <c:pt idx="3095">
                  <c:v>19/10/2023 11:26:56</c:v>
                </c:pt>
                <c:pt idx="3096">
                  <c:v>19/10/2023 11:27:26</c:v>
                </c:pt>
                <c:pt idx="3097">
                  <c:v>19/10/2023 11:27:56</c:v>
                </c:pt>
                <c:pt idx="3098">
                  <c:v>19/10/2023 11:28:26</c:v>
                </c:pt>
                <c:pt idx="3099">
                  <c:v>19/10/2023 11:28:56</c:v>
                </c:pt>
                <c:pt idx="3100">
                  <c:v>19/10/2023 11:29:26</c:v>
                </c:pt>
                <c:pt idx="3101">
                  <c:v>19/10/2023 11:29:56</c:v>
                </c:pt>
                <c:pt idx="3102">
                  <c:v>19/10/2023 11:30:26</c:v>
                </c:pt>
                <c:pt idx="3103">
                  <c:v>19/10/2023 11:30:56</c:v>
                </c:pt>
                <c:pt idx="3104">
                  <c:v>19/10/2023 11:31:26</c:v>
                </c:pt>
                <c:pt idx="3105">
                  <c:v>19/10/2023 11:31:56</c:v>
                </c:pt>
                <c:pt idx="3106">
                  <c:v>19/10/2023 11:32:26</c:v>
                </c:pt>
                <c:pt idx="3107">
                  <c:v>19/10/2023 11:32:56</c:v>
                </c:pt>
                <c:pt idx="3108">
                  <c:v>19/10/2023 11:33:26</c:v>
                </c:pt>
                <c:pt idx="3109">
                  <c:v>19/10/2023 11:33:56</c:v>
                </c:pt>
                <c:pt idx="3110">
                  <c:v>19/10/2023 11:34:26</c:v>
                </c:pt>
                <c:pt idx="3111">
                  <c:v>19/10/2023 11:34:56</c:v>
                </c:pt>
                <c:pt idx="3112">
                  <c:v>19/10/2023 11:35:26</c:v>
                </c:pt>
                <c:pt idx="3113">
                  <c:v>19/10/2023 11:35:56</c:v>
                </c:pt>
                <c:pt idx="3114">
                  <c:v>19/10/2023 11:36:26</c:v>
                </c:pt>
                <c:pt idx="3115">
                  <c:v>19/10/2023 11:36:56</c:v>
                </c:pt>
                <c:pt idx="3116">
                  <c:v>19/10/2023 11:37:26</c:v>
                </c:pt>
                <c:pt idx="3117">
                  <c:v>19/10/2023 11:37:56</c:v>
                </c:pt>
                <c:pt idx="3118">
                  <c:v>19/10/2023 11:38:26</c:v>
                </c:pt>
                <c:pt idx="3119">
                  <c:v>19/10/2023 11:38:56</c:v>
                </c:pt>
                <c:pt idx="3120">
                  <c:v>19/10/2023 11:39:26</c:v>
                </c:pt>
                <c:pt idx="3121">
                  <c:v>19/10/2023 11:39:56</c:v>
                </c:pt>
                <c:pt idx="3122">
                  <c:v>19/10/2023 11:40:26</c:v>
                </c:pt>
                <c:pt idx="3123">
                  <c:v>19/10/2023 11:40:56</c:v>
                </c:pt>
                <c:pt idx="3124">
                  <c:v>19/10/2023 11:41:26</c:v>
                </c:pt>
                <c:pt idx="3125">
                  <c:v>19/10/2023 11:41:56</c:v>
                </c:pt>
                <c:pt idx="3126">
                  <c:v>19/10/2023 11:42:26</c:v>
                </c:pt>
                <c:pt idx="3127">
                  <c:v>19/10/2023 11:42:56</c:v>
                </c:pt>
                <c:pt idx="3128">
                  <c:v>19/10/2023 11:43:26</c:v>
                </c:pt>
                <c:pt idx="3129">
                  <c:v>19/10/2023 11:43:56</c:v>
                </c:pt>
                <c:pt idx="3130">
                  <c:v>19/10/2023 11:44:26</c:v>
                </c:pt>
                <c:pt idx="3131">
                  <c:v>19/10/2023 11:44:56</c:v>
                </c:pt>
                <c:pt idx="3132">
                  <c:v>19/10/2023 11:45:26</c:v>
                </c:pt>
                <c:pt idx="3133">
                  <c:v>19/10/2023 11:45:56</c:v>
                </c:pt>
                <c:pt idx="3134">
                  <c:v>19/10/2023 11:46:26</c:v>
                </c:pt>
                <c:pt idx="3135">
                  <c:v>19/10/2023 11:46:56</c:v>
                </c:pt>
                <c:pt idx="3136">
                  <c:v>19/10/2023 11:47:26</c:v>
                </c:pt>
                <c:pt idx="3137">
                  <c:v>19/10/2023 11:47:56</c:v>
                </c:pt>
                <c:pt idx="3138">
                  <c:v>19/10/2023 11:48:26</c:v>
                </c:pt>
                <c:pt idx="3139">
                  <c:v>19/10/2023 11:48:56</c:v>
                </c:pt>
                <c:pt idx="3140">
                  <c:v>19/10/2023 11:49:26</c:v>
                </c:pt>
                <c:pt idx="3141">
                  <c:v>19/10/2023 11:49:56</c:v>
                </c:pt>
                <c:pt idx="3142">
                  <c:v>19/10/2023 11:50:26</c:v>
                </c:pt>
                <c:pt idx="3143">
                  <c:v>19/10/2023 11:50:56</c:v>
                </c:pt>
                <c:pt idx="3144">
                  <c:v>19/10/2023 11:51:26</c:v>
                </c:pt>
                <c:pt idx="3145">
                  <c:v>19/10/2023 11:51:56</c:v>
                </c:pt>
                <c:pt idx="3146">
                  <c:v>19/10/2023 11:52:26</c:v>
                </c:pt>
                <c:pt idx="3147">
                  <c:v>19/10/2023 11:52:56</c:v>
                </c:pt>
                <c:pt idx="3148">
                  <c:v>19/10/2023 11:53:26</c:v>
                </c:pt>
                <c:pt idx="3149">
                  <c:v>19/10/2023 11:53:56</c:v>
                </c:pt>
                <c:pt idx="3150">
                  <c:v>19/10/2023 11:54:26</c:v>
                </c:pt>
                <c:pt idx="3151">
                  <c:v>19/10/2023 11:54:56</c:v>
                </c:pt>
                <c:pt idx="3152">
                  <c:v>19/10/2023 11:55:26</c:v>
                </c:pt>
                <c:pt idx="3153">
                  <c:v>19/10/2023 11:55:56</c:v>
                </c:pt>
                <c:pt idx="3154">
                  <c:v>19/10/2023 11:56:26</c:v>
                </c:pt>
                <c:pt idx="3155">
                  <c:v>19/10/2023 11:56:56</c:v>
                </c:pt>
                <c:pt idx="3156">
                  <c:v>19/10/2023 11:57:26</c:v>
                </c:pt>
                <c:pt idx="3157">
                  <c:v>19/10/2023 11:57:56</c:v>
                </c:pt>
                <c:pt idx="3158">
                  <c:v>19/10/2023 11:58:26</c:v>
                </c:pt>
                <c:pt idx="3159">
                  <c:v>19/10/2023 11:58:56</c:v>
                </c:pt>
                <c:pt idx="3160">
                  <c:v>19/10/2023 11:59:26</c:v>
                </c:pt>
                <c:pt idx="3161">
                  <c:v>19/10/2023 11:59:56</c:v>
                </c:pt>
                <c:pt idx="3162">
                  <c:v>19/10/2023 12:00:26</c:v>
                </c:pt>
                <c:pt idx="3163">
                  <c:v>19/10/2023 12:00:56</c:v>
                </c:pt>
                <c:pt idx="3164">
                  <c:v>19/10/2023 12:01:26</c:v>
                </c:pt>
                <c:pt idx="3165">
                  <c:v>19/10/2023 12:01:56</c:v>
                </c:pt>
                <c:pt idx="3166">
                  <c:v>19/10/2023 12:02:26</c:v>
                </c:pt>
                <c:pt idx="3167">
                  <c:v>19/10/2023 12:02:56</c:v>
                </c:pt>
                <c:pt idx="3168">
                  <c:v>19/10/2023 12:03:26</c:v>
                </c:pt>
                <c:pt idx="3169">
                  <c:v>19/10/2023 12:03:56</c:v>
                </c:pt>
                <c:pt idx="3170">
                  <c:v>19/10/2023 12:04:26</c:v>
                </c:pt>
                <c:pt idx="3171">
                  <c:v>19/10/2023 12:04:56</c:v>
                </c:pt>
                <c:pt idx="3172">
                  <c:v>19/10/2023 12:05:26</c:v>
                </c:pt>
                <c:pt idx="3173">
                  <c:v>19/10/2023 12:05:56</c:v>
                </c:pt>
                <c:pt idx="3174">
                  <c:v>19/10/2023 12:06:26</c:v>
                </c:pt>
                <c:pt idx="3175">
                  <c:v>19/10/2023 12:06:56</c:v>
                </c:pt>
                <c:pt idx="3176">
                  <c:v>19/10/2023 12:07:26</c:v>
                </c:pt>
                <c:pt idx="3177">
                  <c:v>19/10/2023 12:07:56</c:v>
                </c:pt>
                <c:pt idx="3178">
                  <c:v>19/10/2023 12:08:26</c:v>
                </c:pt>
                <c:pt idx="3179">
                  <c:v>19/10/2023 12:08:56</c:v>
                </c:pt>
                <c:pt idx="3180">
                  <c:v>19/10/2023 12:09:26</c:v>
                </c:pt>
                <c:pt idx="3181">
                  <c:v>19/10/2023 12:09:56</c:v>
                </c:pt>
                <c:pt idx="3182">
                  <c:v>19/10/2023 12:10:26</c:v>
                </c:pt>
                <c:pt idx="3183">
                  <c:v>19/10/2023 12:10:56</c:v>
                </c:pt>
                <c:pt idx="3184">
                  <c:v>19/10/2023 12:11:26</c:v>
                </c:pt>
                <c:pt idx="3185">
                  <c:v>19/10/2023 12:11:56</c:v>
                </c:pt>
                <c:pt idx="3186">
                  <c:v>19/10/2023 12:12:26</c:v>
                </c:pt>
                <c:pt idx="3187">
                  <c:v>19/10/2023 12:12:56</c:v>
                </c:pt>
                <c:pt idx="3188">
                  <c:v>19/10/2023 12:13:26</c:v>
                </c:pt>
                <c:pt idx="3189">
                  <c:v>19/10/2023 12:13:56</c:v>
                </c:pt>
                <c:pt idx="3190">
                  <c:v>19/10/2023 12:14:26</c:v>
                </c:pt>
                <c:pt idx="3191">
                  <c:v>19/10/2023 12:14:56</c:v>
                </c:pt>
                <c:pt idx="3192">
                  <c:v>19/10/2023 12:15:26</c:v>
                </c:pt>
                <c:pt idx="3193">
                  <c:v>19/10/2023 12:15:56</c:v>
                </c:pt>
                <c:pt idx="3194">
                  <c:v>19/10/2023 12:16:26</c:v>
                </c:pt>
                <c:pt idx="3195">
                  <c:v>19/10/2023 12:16:56</c:v>
                </c:pt>
                <c:pt idx="3196">
                  <c:v>19/10/2023 12:17:26</c:v>
                </c:pt>
                <c:pt idx="3197">
                  <c:v>19/10/2023 12:17:56</c:v>
                </c:pt>
                <c:pt idx="3198">
                  <c:v>19/10/2023 12:18:26</c:v>
                </c:pt>
                <c:pt idx="3199">
                  <c:v>19/10/2023 12:18:56</c:v>
                </c:pt>
                <c:pt idx="3200">
                  <c:v>19/10/2023 12:19:26</c:v>
                </c:pt>
                <c:pt idx="3201">
                  <c:v>19/10/2023 12:19:56</c:v>
                </c:pt>
                <c:pt idx="3202">
                  <c:v>19/10/2023 12:20:26</c:v>
                </c:pt>
                <c:pt idx="3203">
                  <c:v>19/10/2023 12:20:56</c:v>
                </c:pt>
                <c:pt idx="3204">
                  <c:v>19/10/2023 12:21:26</c:v>
                </c:pt>
                <c:pt idx="3205">
                  <c:v>19/10/2023 12:21:56</c:v>
                </c:pt>
                <c:pt idx="3206">
                  <c:v>19/10/2023 12:22:26</c:v>
                </c:pt>
                <c:pt idx="3207">
                  <c:v>19/10/2023 12:22:56</c:v>
                </c:pt>
                <c:pt idx="3208">
                  <c:v>19/10/2023 12:23:26</c:v>
                </c:pt>
                <c:pt idx="3209">
                  <c:v>19/10/2023 12:23:56</c:v>
                </c:pt>
                <c:pt idx="3210">
                  <c:v>19/10/2023 12:24:26</c:v>
                </c:pt>
                <c:pt idx="3211">
                  <c:v>19/10/2023 12:24:56</c:v>
                </c:pt>
                <c:pt idx="3212">
                  <c:v>19/10/2023 12:25:26</c:v>
                </c:pt>
                <c:pt idx="3213">
                  <c:v>19/10/2023 12:25:56</c:v>
                </c:pt>
                <c:pt idx="3214">
                  <c:v>19/10/2023 12:26:26</c:v>
                </c:pt>
                <c:pt idx="3215">
                  <c:v>19/10/2023 12:26:56</c:v>
                </c:pt>
                <c:pt idx="3216">
                  <c:v>19/10/2023 12:27:26</c:v>
                </c:pt>
                <c:pt idx="3217">
                  <c:v>19/10/2023 12:27:56</c:v>
                </c:pt>
                <c:pt idx="3218">
                  <c:v>19/10/2023 12:28:26</c:v>
                </c:pt>
                <c:pt idx="3219">
                  <c:v>19/10/2023 12:28:56</c:v>
                </c:pt>
                <c:pt idx="3220">
                  <c:v>19/10/2023 12:29:26</c:v>
                </c:pt>
                <c:pt idx="3221">
                  <c:v>19/10/2023 12:29:56</c:v>
                </c:pt>
                <c:pt idx="3222">
                  <c:v>19/10/2023 12:30:26</c:v>
                </c:pt>
                <c:pt idx="3223">
                  <c:v>19/10/2023 12:30:56</c:v>
                </c:pt>
                <c:pt idx="3224">
                  <c:v>19/10/2023 12:31:26</c:v>
                </c:pt>
                <c:pt idx="3225">
                  <c:v>19/10/2023 12:31:56</c:v>
                </c:pt>
                <c:pt idx="3226">
                  <c:v>19/10/2023 12:32:26</c:v>
                </c:pt>
                <c:pt idx="3227">
                  <c:v>19/10/2023 12:32:56</c:v>
                </c:pt>
                <c:pt idx="3228">
                  <c:v>19/10/2023 12:33:26</c:v>
                </c:pt>
                <c:pt idx="3229">
                  <c:v>19/10/2023 12:33:56</c:v>
                </c:pt>
                <c:pt idx="3230">
                  <c:v>19/10/2023 12:34:26</c:v>
                </c:pt>
                <c:pt idx="3231">
                  <c:v>19/10/2023 12:34:56</c:v>
                </c:pt>
                <c:pt idx="3232">
                  <c:v>19/10/2023 12:35:26</c:v>
                </c:pt>
                <c:pt idx="3233">
                  <c:v>19/10/2023 12:35:56</c:v>
                </c:pt>
                <c:pt idx="3234">
                  <c:v>19/10/2023 12:36:26</c:v>
                </c:pt>
                <c:pt idx="3235">
                  <c:v>19/10/2023 12:36:56</c:v>
                </c:pt>
                <c:pt idx="3236">
                  <c:v>19/10/2023 12:37:26</c:v>
                </c:pt>
                <c:pt idx="3237">
                  <c:v>19/10/2023 12:37:56</c:v>
                </c:pt>
                <c:pt idx="3238">
                  <c:v>19/10/2023 12:38:26</c:v>
                </c:pt>
                <c:pt idx="3239">
                  <c:v>19/10/2023 12:38:56</c:v>
                </c:pt>
                <c:pt idx="3240">
                  <c:v>19/10/2023 12:39:26</c:v>
                </c:pt>
                <c:pt idx="3241">
                  <c:v>19/10/2023 12:39:56</c:v>
                </c:pt>
                <c:pt idx="3242">
                  <c:v>19/10/2023 12:40:26</c:v>
                </c:pt>
                <c:pt idx="3243">
                  <c:v>19/10/2023 12:40:56</c:v>
                </c:pt>
                <c:pt idx="3244">
                  <c:v>19/10/2023 12:41:26</c:v>
                </c:pt>
                <c:pt idx="3245">
                  <c:v>19/10/2023 12:41:56</c:v>
                </c:pt>
                <c:pt idx="3246">
                  <c:v>19/10/2023 12:42:26</c:v>
                </c:pt>
                <c:pt idx="3247">
                  <c:v>19/10/2023 12:42:56</c:v>
                </c:pt>
                <c:pt idx="3248">
                  <c:v>19/10/2023 12:43:26</c:v>
                </c:pt>
                <c:pt idx="3249">
                  <c:v>19/10/2023 12:43:56</c:v>
                </c:pt>
                <c:pt idx="3250">
                  <c:v>19/10/2023 12:44:26</c:v>
                </c:pt>
                <c:pt idx="3251">
                  <c:v>19/10/2023 12:44:56</c:v>
                </c:pt>
                <c:pt idx="3252">
                  <c:v>19/10/2023 12:45:26</c:v>
                </c:pt>
                <c:pt idx="3253">
                  <c:v>19/10/2023 12:45:56</c:v>
                </c:pt>
                <c:pt idx="3254">
                  <c:v>19/10/2023 12:46:26</c:v>
                </c:pt>
                <c:pt idx="3255">
                  <c:v>19/10/2023 12:46:56</c:v>
                </c:pt>
                <c:pt idx="3256">
                  <c:v>19/10/2023 12:47:26</c:v>
                </c:pt>
                <c:pt idx="3257">
                  <c:v>19/10/2023 12:47:56</c:v>
                </c:pt>
                <c:pt idx="3258">
                  <c:v>19/10/2023 12:48:26</c:v>
                </c:pt>
                <c:pt idx="3259">
                  <c:v>19/10/2023 12:48:56</c:v>
                </c:pt>
                <c:pt idx="3260">
                  <c:v>19/10/2023 12:49:26</c:v>
                </c:pt>
                <c:pt idx="3261">
                  <c:v>19/10/2023 12:49:56</c:v>
                </c:pt>
                <c:pt idx="3262">
                  <c:v>19/10/2023 12:50:26</c:v>
                </c:pt>
                <c:pt idx="3263">
                  <c:v>19/10/2023 12:50:56</c:v>
                </c:pt>
                <c:pt idx="3264">
                  <c:v>19/10/2023 12:51:26</c:v>
                </c:pt>
                <c:pt idx="3265">
                  <c:v>19/10/2023 12:51:56</c:v>
                </c:pt>
                <c:pt idx="3266">
                  <c:v>19/10/2023 12:52:26</c:v>
                </c:pt>
                <c:pt idx="3267">
                  <c:v>19/10/2023 12:52:56</c:v>
                </c:pt>
                <c:pt idx="3268">
                  <c:v>19/10/2023 12:53:26</c:v>
                </c:pt>
                <c:pt idx="3269">
                  <c:v>19/10/2023 12:53:56</c:v>
                </c:pt>
                <c:pt idx="3270">
                  <c:v>19/10/2023 12:54:26</c:v>
                </c:pt>
                <c:pt idx="3271">
                  <c:v>19/10/2023 12:54:56</c:v>
                </c:pt>
                <c:pt idx="3272">
                  <c:v>19/10/2023 12:55:26</c:v>
                </c:pt>
                <c:pt idx="3273">
                  <c:v>19/10/2023 12:55:56</c:v>
                </c:pt>
                <c:pt idx="3274">
                  <c:v>19/10/2023 12:56:26</c:v>
                </c:pt>
                <c:pt idx="3275">
                  <c:v>19/10/2023 12:56:56</c:v>
                </c:pt>
                <c:pt idx="3276">
                  <c:v>19/10/2023 12:57:26</c:v>
                </c:pt>
                <c:pt idx="3277">
                  <c:v>19/10/2023 12:57:56</c:v>
                </c:pt>
                <c:pt idx="3278">
                  <c:v>19/10/2023 12:58:26</c:v>
                </c:pt>
                <c:pt idx="3279">
                  <c:v>19/10/2023 12:58:56</c:v>
                </c:pt>
                <c:pt idx="3280">
                  <c:v>19/10/2023 12:59:26</c:v>
                </c:pt>
                <c:pt idx="3281">
                  <c:v>19/10/2023 12:59:56</c:v>
                </c:pt>
                <c:pt idx="3282">
                  <c:v>19/10/2023 13:00:26</c:v>
                </c:pt>
                <c:pt idx="3283">
                  <c:v>19/10/2023 13:00:56</c:v>
                </c:pt>
                <c:pt idx="3284">
                  <c:v>19/10/2023 13:01:26</c:v>
                </c:pt>
                <c:pt idx="3285">
                  <c:v>19/10/2023 13:01:56</c:v>
                </c:pt>
                <c:pt idx="3286">
                  <c:v>19/10/2023 13:02:26</c:v>
                </c:pt>
                <c:pt idx="3287">
                  <c:v>19/10/2023 13:02:56</c:v>
                </c:pt>
                <c:pt idx="3288">
                  <c:v>19/10/2023 13:03:26</c:v>
                </c:pt>
                <c:pt idx="3289">
                  <c:v>19/10/2023 13:03:56</c:v>
                </c:pt>
                <c:pt idx="3290">
                  <c:v>19/10/2023 13:04:26</c:v>
                </c:pt>
                <c:pt idx="3291">
                  <c:v>19/10/2023 13:04:56</c:v>
                </c:pt>
                <c:pt idx="3292">
                  <c:v>19/10/2023 13:05:26</c:v>
                </c:pt>
                <c:pt idx="3293">
                  <c:v>19/10/2023 13:05:56</c:v>
                </c:pt>
                <c:pt idx="3294">
                  <c:v>19/10/2023 13:06:26</c:v>
                </c:pt>
                <c:pt idx="3295">
                  <c:v>19/10/2023 13:06:56</c:v>
                </c:pt>
                <c:pt idx="3296">
                  <c:v>19/10/2023 13:07:26</c:v>
                </c:pt>
                <c:pt idx="3297">
                  <c:v>19/10/2023 13:07:56</c:v>
                </c:pt>
                <c:pt idx="3298">
                  <c:v>19/10/2023 13:08:26</c:v>
                </c:pt>
                <c:pt idx="3299">
                  <c:v>19/10/2023 13:08:56</c:v>
                </c:pt>
                <c:pt idx="3300">
                  <c:v>19/10/2023 13:09:26</c:v>
                </c:pt>
                <c:pt idx="3301">
                  <c:v>19/10/2023 13:09:56</c:v>
                </c:pt>
                <c:pt idx="3302">
                  <c:v>19/10/2023 13:10:26</c:v>
                </c:pt>
                <c:pt idx="3303">
                  <c:v>19/10/2023 13:10:56</c:v>
                </c:pt>
                <c:pt idx="3304">
                  <c:v>19/10/2023 13:11:26</c:v>
                </c:pt>
                <c:pt idx="3305">
                  <c:v>19/10/2023 13:11:56</c:v>
                </c:pt>
                <c:pt idx="3306">
                  <c:v>19/10/2023 13:12:26</c:v>
                </c:pt>
                <c:pt idx="3307">
                  <c:v>19/10/2023 13:12:56</c:v>
                </c:pt>
                <c:pt idx="3308">
                  <c:v>19/10/2023 13:13:26</c:v>
                </c:pt>
                <c:pt idx="3309">
                  <c:v>19/10/2023 13:13:56</c:v>
                </c:pt>
                <c:pt idx="3310">
                  <c:v>19/10/2023 13:14:26</c:v>
                </c:pt>
                <c:pt idx="3311">
                  <c:v>19/10/2023 13:14:56</c:v>
                </c:pt>
                <c:pt idx="3312">
                  <c:v>19/10/2023 13:15:26</c:v>
                </c:pt>
                <c:pt idx="3313">
                  <c:v>19/10/2023 13:15:56</c:v>
                </c:pt>
                <c:pt idx="3314">
                  <c:v>19/10/2023 13:16:26</c:v>
                </c:pt>
                <c:pt idx="3315">
                  <c:v>19/10/2023 13:16:56</c:v>
                </c:pt>
                <c:pt idx="3316">
                  <c:v>19/10/2023 13:17:26</c:v>
                </c:pt>
                <c:pt idx="3317">
                  <c:v>19/10/2023 13:17:56</c:v>
                </c:pt>
                <c:pt idx="3318">
                  <c:v>19/10/2023 13:18:26</c:v>
                </c:pt>
                <c:pt idx="3319">
                  <c:v>19/10/2023 13:18:56</c:v>
                </c:pt>
                <c:pt idx="3320">
                  <c:v>19/10/2023 13:19:26</c:v>
                </c:pt>
                <c:pt idx="3321">
                  <c:v>19/10/2023 13:19:56</c:v>
                </c:pt>
                <c:pt idx="3322">
                  <c:v>19/10/2023 13:20:26</c:v>
                </c:pt>
                <c:pt idx="3323">
                  <c:v>19/10/2023 13:20:56</c:v>
                </c:pt>
                <c:pt idx="3324">
                  <c:v>19/10/2023 13:21:26</c:v>
                </c:pt>
                <c:pt idx="3325">
                  <c:v>19/10/2023 13:21:56</c:v>
                </c:pt>
                <c:pt idx="3326">
                  <c:v>19/10/2023 13:22:26</c:v>
                </c:pt>
                <c:pt idx="3327">
                  <c:v>19/10/2023 13:22:56</c:v>
                </c:pt>
                <c:pt idx="3328">
                  <c:v>19/10/2023 13:23:26</c:v>
                </c:pt>
                <c:pt idx="3329">
                  <c:v>19/10/2023 13:23:56</c:v>
                </c:pt>
                <c:pt idx="3330">
                  <c:v>19/10/2023 13:24:26</c:v>
                </c:pt>
                <c:pt idx="3331">
                  <c:v>19/10/2023 13:24:56</c:v>
                </c:pt>
                <c:pt idx="3332">
                  <c:v>19/10/2023 13:25:26</c:v>
                </c:pt>
                <c:pt idx="3333">
                  <c:v>19/10/2023 13:25:56</c:v>
                </c:pt>
                <c:pt idx="3334">
                  <c:v>19/10/2023 13:26:26</c:v>
                </c:pt>
                <c:pt idx="3335">
                  <c:v>19/10/2023 13:26:56</c:v>
                </c:pt>
                <c:pt idx="3336">
                  <c:v>19/10/2023 13:27:26</c:v>
                </c:pt>
                <c:pt idx="3337">
                  <c:v>19/10/2023 13:27:56</c:v>
                </c:pt>
                <c:pt idx="3338">
                  <c:v>19/10/2023 13:28:26</c:v>
                </c:pt>
                <c:pt idx="3339">
                  <c:v>19/10/2023 13:28:56</c:v>
                </c:pt>
                <c:pt idx="3340">
                  <c:v>19/10/2023 13:29:26</c:v>
                </c:pt>
                <c:pt idx="3341">
                  <c:v>19/10/2023 13:29:56</c:v>
                </c:pt>
                <c:pt idx="3342">
                  <c:v>19/10/2023 13:30:26</c:v>
                </c:pt>
                <c:pt idx="3343">
                  <c:v>19/10/2023 13:30:56</c:v>
                </c:pt>
                <c:pt idx="3344">
                  <c:v>19/10/2023 13:31:26</c:v>
                </c:pt>
                <c:pt idx="3345">
                  <c:v>19/10/2023 13:31:56</c:v>
                </c:pt>
                <c:pt idx="3346">
                  <c:v>19/10/2023 13:32:26</c:v>
                </c:pt>
                <c:pt idx="3347">
                  <c:v>19/10/2023 13:32:56</c:v>
                </c:pt>
                <c:pt idx="3348">
                  <c:v>19/10/2023 13:33:26</c:v>
                </c:pt>
                <c:pt idx="3349">
                  <c:v>19/10/2023 13:33:56</c:v>
                </c:pt>
                <c:pt idx="3350">
                  <c:v>19/10/2023 13:34:26</c:v>
                </c:pt>
                <c:pt idx="3351">
                  <c:v>19/10/2023 13:34:56</c:v>
                </c:pt>
                <c:pt idx="3352">
                  <c:v>19/10/2023 13:35:26</c:v>
                </c:pt>
                <c:pt idx="3353">
                  <c:v>19/10/2023 13:35:56</c:v>
                </c:pt>
                <c:pt idx="3354">
                  <c:v>19/10/2023 13:36:26</c:v>
                </c:pt>
                <c:pt idx="3355">
                  <c:v>19/10/2023 13:36:56</c:v>
                </c:pt>
                <c:pt idx="3356">
                  <c:v>19/10/2023 13:37:26</c:v>
                </c:pt>
                <c:pt idx="3357">
                  <c:v>19/10/2023 13:37:56</c:v>
                </c:pt>
                <c:pt idx="3358">
                  <c:v>19/10/2023 13:38:26</c:v>
                </c:pt>
                <c:pt idx="3359">
                  <c:v>19/10/2023 13:38:56</c:v>
                </c:pt>
                <c:pt idx="3360">
                  <c:v>19/10/2023 13:39:26</c:v>
                </c:pt>
                <c:pt idx="3361">
                  <c:v>19/10/2023 13:39:56</c:v>
                </c:pt>
                <c:pt idx="3362">
                  <c:v>19/10/2023 13:40:26</c:v>
                </c:pt>
                <c:pt idx="3363">
                  <c:v>19/10/2023 13:40:56</c:v>
                </c:pt>
                <c:pt idx="3364">
                  <c:v>19/10/2023 13:41:26</c:v>
                </c:pt>
                <c:pt idx="3365">
                  <c:v>19/10/2023 13:41:56</c:v>
                </c:pt>
                <c:pt idx="3366">
                  <c:v>19/10/2023 13:42:26</c:v>
                </c:pt>
                <c:pt idx="3367">
                  <c:v>19/10/2023 13:42:56</c:v>
                </c:pt>
                <c:pt idx="3368">
                  <c:v>19/10/2023 13:43:26</c:v>
                </c:pt>
                <c:pt idx="3369">
                  <c:v>19/10/2023 13:43:56</c:v>
                </c:pt>
                <c:pt idx="3370">
                  <c:v>19/10/2023 13:44:26</c:v>
                </c:pt>
                <c:pt idx="3371">
                  <c:v>19/10/2023 13:44:56</c:v>
                </c:pt>
                <c:pt idx="3372">
                  <c:v>19/10/2023 13:45:26</c:v>
                </c:pt>
                <c:pt idx="3373">
                  <c:v>19/10/2023 13:45:56</c:v>
                </c:pt>
                <c:pt idx="3374">
                  <c:v>19/10/2023 13:46:26</c:v>
                </c:pt>
                <c:pt idx="3375">
                  <c:v>19/10/2023 13:46:56</c:v>
                </c:pt>
                <c:pt idx="3376">
                  <c:v>19/10/2023 13:47:26</c:v>
                </c:pt>
                <c:pt idx="3377">
                  <c:v>19/10/2023 13:47:56</c:v>
                </c:pt>
                <c:pt idx="3378">
                  <c:v>19/10/2023 13:48:26</c:v>
                </c:pt>
                <c:pt idx="3379">
                  <c:v>19/10/2023 13:48:56</c:v>
                </c:pt>
                <c:pt idx="3380">
                  <c:v>19/10/2023 13:49:26</c:v>
                </c:pt>
                <c:pt idx="3381">
                  <c:v>19/10/2023 13:49:56</c:v>
                </c:pt>
                <c:pt idx="3382">
                  <c:v>19/10/2023 13:50:26</c:v>
                </c:pt>
                <c:pt idx="3383">
                  <c:v>19/10/2023 13:50:56</c:v>
                </c:pt>
                <c:pt idx="3384">
                  <c:v>19/10/2023 13:51:26</c:v>
                </c:pt>
                <c:pt idx="3385">
                  <c:v>19/10/2023 13:51:56</c:v>
                </c:pt>
                <c:pt idx="3386">
                  <c:v>19/10/2023 13:52:26</c:v>
                </c:pt>
                <c:pt idx="3387">
                  <c:v>19/10/2023 13:52:56</c:v>
                </c:pt>
                <c:pt idx="3388">
                  <c:v>19/10/2023 13:53:26</c:v>
                </c:pt>
                <c:pt idx="3389">
                  <c:v>19/10/2023 13:53:56</c:v>
                </c:pt>
                <c:pt idx="3390">
                  <c:v>19/10/2023 13:54:26</c:v>
                </c:pt>
                <c:pt idx="3391">
                  <c:v>19/10/2023 13:54:56</c:v>
                </c:pt>
                <c:pt idx="3392">
                  <c:v>19/10/2023 13:55:26</c:v>
                </c:pt>
                <c:pt idx="3393">
                  <c:v>19/10/2023 13:55:56</c:v>
                </c:pt>
                <c:pt idx="3394">
                  <c:v>19/10/2023 13:56:26</c:v>
                </c:pt>
                <c:pt idx="3395">
                  <c:v>19/10/2023 13:56:56</c:v>
                </c:pt>
                <c:pt idx="3396">
                  <c:v>19/10/2023 13:57:26</c:v>
                </c:pt>
                <c:pt idx="3397">
                  <c:v>19/10/2023 13:57:56</c:v>
                </c:pt>
                <c:pt idx="3398">
                  <c:v>19/10/2023 13:58:26</c:v>
                </c:pt>
                <c:pt idx="3399">
                  <c:v>19/10/2023 13:58:56</c:v>
                </c:pt>
                <c:pt idx="3400">
                  <c:v>19/10/2023 13:59:26</c:v>
                </c:pt>
                <c:pt idx="3401">
                  <c:v>19/10/2023 13:59:56</c:v>
                </c:pt>
                <c:pt idx="3402">
                  <c:v>19/10/2023 14:00:26</c:v>
                </c:pt>
                <c:pt idx="3403">
                  <c:v>19/10/2023 14:00:56</c:v>
                </c:pt>
                <c:pt idx="3404">
                  <c:v>19/10/2023 14:01:26</c:v>
                </c:pt>
                <c:pt idx="3405">
                  <c:v>19/10/2023 14:01:56</c:v>
                </c:pt>
                <c:pt idx="3406">
                  <c:v>19/10/2023 14:02:26</c:v>
                </c:pt>
                <c:pt idx="3407">
                  <c:v>19/10/2023 14:02:56</c:v>
                </c:pt>
                <c:pt idx="3408">
                  <c:v>19/10/2023 14:03:26</c:v>
                </c:pt>
                <c:pt idx="3409">
                  <c:v>19/10/2023 14:03:56</c:v>
                </c:pt>
                <c:pt idx="3410">
                  <c:v>19/10/2023 14:04:26</c:v>
                </c:pt>
                <c:pt idx="3411">
                  <c:v>19/10/2023 14:04:56</c:v>
                </c:pt>
                <c:pt idx="3412">
                  <c:v>19/10/2023 14:05:26</c:v>
                </c:pt>
                <c:pt idx="3413">
                  <c:v>19/10/2023 14:05:56</c:v>
                </c:pt>
                <c:pt idx="3414">
                  <c:v>19/10/2023 14:06:26</c:v>
                </c:pt>
                <c:pt idx="3415">
                  <c:v>19/10/2023 14:06:56</c:v>
                </c:pt>
                <c:pt idx="3416">
                  <c:v>19/10/2023 14:07:26</c:v>
                </c:pt>
                <c:pt idx="3417">
                  <c:v>19/10/2023 14:07:56</c:v>
                </c:pt>
                <c:pt idx="3418">
                  <c:v>19/10/2023 14:08:26</c:v>
                </c:pt>
                <c:pt idx="3419">
                  <c:v>19/10/2023 14:08:56</c:v>
                </c:pt>
                <c:pt idx="3420">
                  <c:v>19/10/2023 14:09:26</c:v>
                </c:pt>
                <c:pt idx="3421">
                  <c:v>19/10/2023 14:09:56</c:v>
                </c:pt>
                <c:pt idx="3422">
                  <c:v>19/10/2023 14:10:26</c:v>
                </c:pt>
                <c:pt idx="3423">
                  <c:v>19/10/2023 14:10:56</c:v>
                </c:pt>
                <c:pt idx="3424">
                  <c:v>19/10/2023 14:11:26</c:v>
                </c:pt>
                <c:pt idx="3425">
                  <c:v>19/10/2023 14:11:56</c:v>
                </c:pt>
                <c:pt idx="3426">
                  <c:v>19/10/2023 14:12:26</c:v>
                </c:pt>
                <c:pt idx="3427">
                  <c:v>19/10/2023 14:12:56</c:v>
                </c:pt>
                <c:pt idx="3428">
                  <c:v>19/10/2023 14:13:26</c:v>
                </c:pt>
                <c:pt idx="3429">
                  <c:v>19/10/2023 14:13:56</c:v>
                </c:pt>
                <c:pt idx="3430">
                  <c:v>19/10/2023 14:14:26</c:v>
                </c:pt>
                <c:pt idx="3431">
                  <c:v>19/10/2023 14:14:56</c:v>
                </c:pt>
                <c:pt idx="3432">
                  <c:v>19/10/2023 14:15:26</c:v>
                </c:pt>
                <c:pt idx="3433">
                  <c:v>19/10/2023 14:15:56</c:v>
                </c:pt>
                <c:pt idx="3434">
                  <c:v>19/10/2023 14:16:26</c:v>
                </c:pt>
                <c:pt idx="3435">
                  <c:v>19/10/2023 14:16:56</c:v>
                </c:pt>
                <c:pt idx="3436">
                  <c:v>19/10/2023 14:17:26</c:v>
                </c:pt>
                <c:pt idx="3437">
                  <c:v>19/10/2023 14:17:56</c:v>
                </c:pt>
                <c:pt idx="3438">
                  <c:v>19/10/2023 14:18:26</c:v>
                </c:pt>
                <c:pt idx="3439">
                  <c:v>19/10/2023 14:18:56</c:v>
                </c:pt>
                <c:pt idx="3440">
                  <c:v>19/10/2023 14:19:26</c:v>
                </c:pt>
                <c:pt idx="3441">
                  <c:v>19/10/2023 14:19:56</c:v>
                </c:pt>
                <c:pt idx="3442">
                  <c:v>19/10/2023 14:20:26</c:v>
                </c:pt>
                <c:pt idx="3443">
                  <c:v>19/10/2023 14:20:56</c:v>
                </c:pt>
                <c:pt idx="3444">
                  <c:v>19/10/2023 14:21:26</c:v>
                </c:pt>
                <c:pt idx="3445">
                  <c:v>19/10/2023 14:21:56</c:v>
                </c:pt>
                <c:pt idx="3446">
                  <c:v>19/10/2023 14:22:26</c:v>
                </c:pt>
                <c:pt idx="3447">
                  <c:v>19/10/2023 14:22:56</c:v>
                </c:pt>
                <c:pt idx="3448">
                  <c:v>19/10/2023 14:23:26</c:v>
                </c:pt>
                <c:pt idx="3449">
                  <c:v>19/10/2023 14:23:56</c:v>
                </c:pt>
                <c:pt idx="3450">
                  <c:v>19/10/2023 14:24:26</c:v>
                </c:pt>
                <c:pt idx="3451">
                  <c:v>19/10/2023 14:24:56</c:v>
                </c:pt>
                <c:pt idx="3452">
                  <c:v>19/10/2023 14:25:26</c:v>
                </c:pt>
                <c:pt idx="3453">
                  <c:v>19/10/2023 14:25:56</c:v>
                </c:pt>
                <c:pt idx="3454">
                  <c:v>19/10/2023 14:26:26</c:v>
                </c:pt>
                <c:pt idx="3455">
                  <c:v>19/10/2023 14:26:56</c:v>
                </c:pt>
                <c:pt idx="3456">
                  <c:v>19/10/2023 14:27:26</c:v>
                </c:pt>
                <c:pt idx="3457">
                  <c:v>19/10/2023 14:27:56</c:v>
                </c:pt>
                <c:pt idx="3458">
                  <c:v>19/10/2023 14:28:26</c:v>
                </c:pt>
                <c:pt idx="3459">
                  <c:v>19/10/2023 14:28:56</c:v>
                </c:pt>
                <c:pt idx="3460">
                  <c:v>19/10/2023 14:29:26</c:v>
                </c:pt>
                <c:pt idx="3461">
                  <c:v>19/10/2023 14:29:56</c:v>
                </c:pt>
                <c:pt idx="3462">
                  <c:v>19/10/2023 14:30:26</c:v>
                </c:pt>
                <c:pt idx="3463">
                  <c:v>19/10/2023 14:30:56</c:v>
                </c:pt>
                <c:pt idx="3464">
                  <c:v>19/10/2023 14:31:26</c:v>
                </c:pt>
                <c:pt idx="3465">
                  <c:v>19/10/2023 14:31:56</c:v>
                </c:pt>
                <c:pt idx="3466">
                  <c:v>19/10/2023 14:32:26</c:v>
                </c:pt>
                <c:pt idx="3467">
                  <c:v>19/10/2023 14:32:56</c:v>
                </c:pt>
                <c:pt idx="3468">
                  <c:v>19/10/2023 14:33:26</c:v>
                </c:pt>
                <c:pt idx="3469">
                  <c:v>19/10/2023 14:33:56</c:v>
                </c:pt>
                <c:pt idx="3470">
                  <c:v>19/10/2023 14:34:26</c:v>
                </c:pt>
                <c:pt idx="3471">
                  <c:v>19/10/2023 14:34:56</c:v>
                </c:pt>
                <c:pt idx="3472">
                  <c:v>19/10/2023 14:35:26</c:v>
                </c:pt>
                <c:pt idx="3473">
                  <c:v>19/10/2023 14:35:56</c:v>
                </c:pt>
                <c:pt idx="3474">
                  <c:v>19/10/2023 14:36:26</c:v>
                </c:pt>
                <c:pt idx="3475">
                  <c:v>19/10/2023 14:36:56</c:v>
                </c:pt>
                <c:pt idx="3476">
                  <c:v>19/10/2023 14:37:26</c:v>
                </c:pt>
                <c:pt idx="3477">
                  <c:v>19/10/2023 14:37:56</c:v>
                </c:pt>
                <c:pt idx="3478">
                  <c:v>19/10/2023 14:38:26</c:v>
                </c:pt>
                <c:pt idx="3479">
                  <c:v>19/10/2023 14:38:56</c:v>
                </c:pt>
                <c:pt idx="3480">
                  <c:v>19/10/2023 14:39:26</c:v>
                </c:pt>
                <c:pt idx="3481">
                  <c:v>19/10/2023 14:39:56</c:v>
                </c:pt>
                <c:pt idx="3482">
                  <c:v>19/10/2023 14:40:26</c:v>
                </c:pt>
                <c:pt idx="3483">
                  <c:v>19/10/2023 14:40:56</c:v>
                </c:pt>
                <c:pt idx="3484">
                  <c:v>19/10/2023 14:41:26</c:v>
                </c:pt>
                <c:pt idx="3485">
                  <c:v>19/10/2023 14:41:56</c:v>
                </c:pt>
                <c:pt idx="3486">
                  <c:v>19/10/2023 14:42:26</c:v>
                </c:pt>
                <c:pt idx="3487">
                  <c:v>19/10/2023 14:42:56</c:v>
                </c:pt>
                <c:pt idx="3488">
                  <c:v>19/10/2023 14:43:26</c:v>
                </c:pt>
                <c:pt idx="3489">
                  <c:v>19/10/2023 14:43:56</c:v>
                </c:pt>
                <c:pt idx="3490">
                  <c:v>19/10/2023 14:44:26</c:v>
                </c:pt>
                <c:pt idx="3491">
                  <c:v>19/10/2023 14:44:56</c:v>
                </c:pt>
                <c:pt idx="3492">
                  <c:v>19/10/2023 14:45:26</c:v>
                </c:pt>
                <c:pt idx="3493">
                  <c:v>19/10/2023 14:45:56</c:v>
                </c:pt>
                <c:pt idx="3494">
                  <c:v>19/10/2023 14:46:26</c:v>
                </c:pt>
                <c:pt idx="3495">
                  <c:v>19/10/2023 14:46:56</c:v>
                </c:pt>
                <c:pt idx="3496">
                  <c:v>19/10/2023 14:47:26</c:v>
                </c:pt>
                <c:pt idx="3497">
                  <c:v>19/10/2023 14:47:56</c:v>
                </c:pt>
                <c:pt idx="3498">
                  <c:v>19/10/2023 14:48:26</c:v>
                </c:pt>
                <c:pt idx="3499">
                  <c:v>19/10/2023 14:48:56</c:v>
                </c:pt>
                <c:pt idx="3500">
                  <c:v>19/10/2023 14:49:26</c:v>
                </c:pt>
                <c:pt idx="3501">
                  <c:v>19/10/2023 14:49:56</c:v>
                </c:pt>
                <c:pt idx="3502">
                  <c:v>19/10/2023 14:50:26</c:v>
                </c:pt>
                <c:pt idx="3503">
                  <c:v>19/10/2023 14:50:56</c:v>
                </c:pt>
                <c:pt idx="3504">
                  <c:v>19/10/2023 14:51:26</c:v>
                </c:pt>
                <c:pt idx="3505">
                  <c:v>19/10/2023 14:51:56</c:v>
                </c:pt>
                <c:pt idx="3506">
                  <c:v>19/10/2023 14:52:26</c:v>
                </c:pt>
                <c:pt idx="3507">
                  <c:v>19/10/2023 14:52:56</c:v>
                </c:pt>
                <c:pt idx="3508">
                  <c:v>19/10/2023 14:53:26</c:v>
                </c:pt>
                <c:pt idx="3509">
                  <c:v>19/10/2023 14:53:56</c:v>
                </c:pt>
                <c:pt idx="3510">
                  <c:v>19/10/2023 14:54:26</c:v>
                </c:pt>
                <c:pt idx="3511">
                  <c:v>19/10/2023 14:54:56</c:v>
                </c:pt>
                <c:pt idx="3512">
                  <c:v>19/10/2023 14:55:26</c:v>
                </c:pt>
                <c:pt idx="3513">
                  <c:v>19/10/2023 14:55:56</c:v>
                </c:pt>
                <c:pt idx="3514">
                  <c:v>19/10/2023 14:56:26</c:v>
                </c:pt>
                <c:pt idx="3515">
                  <c:v>19/10/2023 14:56:56</c:v>
                </c:pt>
                <c:pt idx="3516">
                  <c:v>19/10/2023 14:57:26</c:v>
                </c:pt>
                <c:pt idx="3517">
                  <c:v>19/10/2023 14:57:56</c:v>
                </c:pt>
                <c:pt idx="3518">
                  <c:v>19/10/2023 14:58:26</c:v>
                </c:pt>
                <c:pt idx="3519">
                  <c:v>19/10/2023 14:58:56</c:v>
                </c:pt>
                <c:pt idx="3520">
                  <c:v>19/10/2023 14:59:26</c:v>
                </c:pt>
                <c:pt idx="3521">
                  <c:v>19/10/2023 14:59:56</c:v>
                </c:pt>
                <c:pt idx="3522">
                  <c:v>19/10/2023 15:00:26</c:v>
                </c:pt>
                <c:pt idx="3523">
                  <c:v>19/10/2023 15:00:56</c:v>
                </c:pt>
                <c:pt idx="3524">
                  <c:v>19/10/2023 15:01:26</c:v>
                </c:pt>
                <c:pt idx="3525">
                  <c:v>19/10/2023 15:01:56</c:v>
                </c:pt>
                <c:pt idx="3526">
                  <c:v>19/10/2023 15:02:26</c:v>
                </c:pt>
                <c:pt idx="3527">
                  <c:v>19/10/2023 15:02:56</c:v>
                </c:pt>
                <c:pt idx="3528">
                  <c:v>19/10/2023 15:03:26</c:v>
                </c:pt>
                <c:pt idx="3529">
                  <c:v>19/10/2023 15:03:56</c:v>
                </c:pt>
                <c:pt idx="3530">
                  <c:v>19/10/2023 15:04:26</c:v>
                </c:pt>
                <c:pt idx="3531">
                  <c:v>19/10/2023 15:04:56</c:v>
                </c:pt>
                <c:pt idx="3532">
                  <c:v>19/10/2023 15:05:26</c:v>
                </c:pt>
                <c:pt idx="3533">
                  <c:v>19/10/2023 15:05:56</c:v>
                </c:pt>
                <c:pt idx="3534">
                  <c:v>19/10/2023 15:06:26</c:v>
                </c:pt>
                <c:pt idx="3535">
                  <c:v>19/10/2023 15:06:56</c:v>
                </c:pt>
                <c:pt idx="3536">
                  <c:v>19/10/2023 15:07:26</c:v>
                </c:pt>
                <c:pt idx="3537">
                  <c:v>19/10/2023 15:07:56</c:v>
                </c:pt>
                <c:pt idx="3538">
                  <c:v>19/10/2023 15:08:26</c:v>
                </c:pt>
                <c:pt idx="3539">
                  <c:v>19/10/2023 15:08:56</c:v>
                </c:pt>
                <c:pt idx="3540">
                  <c:v>19/10/2023 15:09:26</c:v>
                </c:pt>
                <c:pt idx="3541">
                  <c:v>19/10/2023 15:09:56</c:v>
                </c:pt>
                <c:pt idx="3542">
                  <c:v>19/10/2023 15:10:26</c:v>
                </c:pt>
                <c:pt idx="3543">
                  <c:v>19/10/2023 15:10:56</c:v>
                </c:pt>
                <c:pt idx="3544">
                  <c:v>19/10/2023 15:11:26</c:v>
                </c:pt>
                <c:pt idx="3545">
                  <c:v>19/10/2023 15:11:56</c:v>
                </c:pt>
                <c:pt idx="3546">
                  <c:v>19/10/2023 15:12:26</c:v>
                </c:pt>
                <c:pt idx="3547">
                  <c:v>19/10/2023 15:12:56</c:v>
                </c:pt>
                <c:pt idx="3548">
                  <c:v>19/10/2023 15:13:26</c:v>
                </c:pt>
                <c:pt idx="3549">
                  <c:v>19/10/2023 15:13:56</c:v>
                </c:pt>
                <c:pt idx="3550">
                  <c:v>19/10/2023 15:14:26</c:v>
                </c:pt>
                <c:pt idx="3551">
                  <c:v>19/10/2023 15:14:56</c:v>
                </c:pt>
                <c:pt idx="3552">
                  <c:v>19/10/2023 15:15:26</c:v>
                </c:pt>
                <c:pt idx="3553">
                  <c:v>19/10/2023 15:15:56</c:v>
                </c:pt>
                <c:pt idx="3554">
                  <c:v>19/10/2023 15:16:26</c:v>
                </c:pt>
                <c:pt idx="3555">
                  <c:v>19/10/2023 15:16:56</c:v>
                </c:pt>
                <c:pt idx="3556">
                  <c:v>19/10/2023 15:17:26</c:v>
                </c:pt>
                <c:pt idx="3557">
                  <c:v>19/10/2023 15:17:56</c:v>
                </c:pt>
                <c:pt idx="3558">
                  <c:v>19/10/2023 15:18:26</c:v>
                </c:pt>
                <c:pt idx="3559">
                  <c:v>19/10/2023 15:18:56</c:v>
                </c:pt>
                <c:pt idx="3560">
                  <c:v>19/10/2023 15:19:26</c:v>
                </c:pt>
                <c:pt idx="3561">
                  <c:v>19/10/2023 15:19:56</c:v>
                </c:pt>
                <c:pt idx="3562">
                  <c:v>19/10/2023 15:20:26</c:v>
                </c:pt>
                <c:pt idx="3563">
                  <c:v>19/10/2023 15:20:56</c:v>
                </c:pt>
                <c:pt idx="3564">
                  <c:v>19/10/2023 15:21:26</c:v>
                </c:pt>
                <c:pt idx="3565">
                  <c:v>19/10/2023 15:21:56</c:v>
                </c:pt>
                <c:pt idx="3566">
                  <c:v>19/10/2023 15:22:26</c:v>
                </c:pt>
                <c:pt idx="3567">
                  <c:v>19/10/2023 15:22:56</c:v>
                </c:pt>
                <c:pt idx="3568">
                  <c:v>19/10/2023 15:23:26</c:v>
                </c:pt>
                <c:pt idx="3569">
                  <c:v>19/10/2023 15:23:56</c:v>
                </c:pt>
                <c:pt idx="3570">
                  <c:v>19/10/2023 15:24:26</c:v>
                </c:pt>
                <c:pt idx="3571">
                  <c:v>19/10/2023 15:24:56</c:v>
                </c:pt>
                <c:pt idx="3572">
                  <c:v>19/10/2023 15:25:26</c:v>
                </c:pt>
                <c:pt idx="3573">
                  <c:v>19/10/2023 15:25:56</c:v>
                </c:pt>
                <c:pt idx="3574">
                  <c:v>19/10/2023 15:26:26</c:v>
                </c:pt>
                <c:pt idx="3575">
                  <c:v>19/10/2023 15:26:56</c:v>
                </c:pt>
                <c:pt idx="3576">
                  <c:v>19/10/2023 15:27:26</c:v>
                </c:pt>
                <c:pt idx="3577">
                  <c:v>19/10/2023 15:27:56</c:v>
                </c:pt>
                <c:pt idx="3578">
                  <c:v>19/10/2023 15:28:26</c:v>
                </c:pt>
                <c:pt idx="3579">
                  <c:v>19/10/2023 15:28:56</c:v>
                </c:pt>
                <c:pt idx="3580">
                  <c:v>19/10/2023 15:29:26</c:v>
                </c:pt>
                <c:pt idx="3581">
                  <c:v>19/10/2023 15:29:56</c:v>
                </c:pt>
                <c:pt idx="3582">
                  <c:v>19/10/2023 15:30:26</c:v>
                </c:pt>
                <c:pt idx="3583">
                  <c:v>19/10/2023 15:30:56</c:v>
                </c:pt>
                <c:pt idx="3584">
                  <c:v>19/10/2023 15:31:26</c:v>
                </c:pt>
                <c:pt idx="3585">
                  <c:v>19/10/2023 15:31:56</c:v>
                </c:pt>
                <c:pt idx="3586">
                  <c:v>19/10/2023 15:32:26</c:v>
                </c:pt>
                <c:pt idx="3587">
                  <c:v>19/10/2023 15:32:56</c:v>
                </c:pt>
                <c:pt idx="3588">
                  <c:v>19/10/2023 15:33:26</c:v>
                </c:pt>
                <c:pt idx="3589">
                  <c:v>19/10/2023 15:33:56</c:v>
                </c:pt>
                <c:pt idx="3590">
                  <c:v>19/10/2023 15:34:26</c:v>
                </c:pt>
                <c:pt idx="3591">
                  <c:v>19/10/2023 15:34:56</c:v>
                </c:pt>
                <c:pt idx="3592">
                  <c:v>19/10/2023 15:35:26</c:v>
                </c:pt>
                <c:pt idx="3593">
                  <c:v>19/10/2023 15:35:56</c:v>
                </c:pt>
                <c:pt idx="3594">
                  <c:v>19/10/2023 15:36:26</c:v>
                </c:pt>
                <c:pt idx="3595">
                  <c:v>19/10/2023 15:36:56</c:v>
                </c:pt>
                <c:pt idx="3596">
                  <c:v>19/10/2023 15:37:26</c:v>
                </c:pt>
                <c:pt idx="3597">
                  <c:v>19/10/2023 15:37:56</c:v>
                </c:pt>
                <c:pt idx="3598">
                  <c:v>19/10/2023 15:38:26</c:v>
                </c:pt>
                <c:pt idx="3599">
                  <c:v>19/10/2023 15:38:56</c:v>
                </c:pt>
                <c:pt idx="3600">
                  <c:v>19/10/2023 15:39:26</c:v>
                </c:pt>
                <c:pt idx="3601">
                  <c:v>19/10/2023 15:39:56</c:v>
                </c:pt>
                <c:pt idx="3602">
                  <c:v>19/10/2023 15:40:26</c:v>
                </c:pt>
                <c:pt idx="3603">
                  <c:v>19/10/2023 15:40:56</c:v>
                </c:pt>
                <c:pt idx="3604">
                  <c:v>19/10/2023 15:41:26</c:v>
                </c:pt>
                <c:pt idx="3605">
                  <c:v>19/10/2023 15:41:56</c:v>
                </c:pt>
                <c:pt idx="3606">
                  <c:v>19/10/2023 15:42:26</c:v>
                </c:pt>
                <c:pt idx="3607">
                  <c:v>19/10/2023 15:42:56</c:v>
                </c:pt>
                <c:pt idx="3608">
                  <c:v>19/10/2023 15:43:26</c:v>
                </c:pt>
                <c:pt idx="3609">
                  <c:v>19/10/2023 15:43:56</c:v>
                </c:pt>
                <c:pt idx="3610">
                  <c:v>19/10/2023 15:44:26</c:v>
                </c:pt>
                <c:pt idx="3611">
                  <c:v>19/10/2023 15:44:56</c:v>
                </c:pt>
                <c:pt idx="3612">
                  <c:v>19/10/2023 15:45:26</c:v>
                </c:pt>
                <c:pt idx="3613">
                  <c:v>19/10/2023 15:45:56</c:v>
                </c:pt>
                <c:pt idx="3614">
                  <c:v>19/10/2023 15:46:26</c:v>
                </c:pt>
                <c:pt idx="3615">
                  <c:v>19/10/2023 15:46:56</c:v>
                </c:pt>
                <c:pt idx="3616">
                  <c:v>19/10/2023 15:47:26</c:v>
                </c:pt>
                <c:pt idx="3617">
                  <c:v>19/10/2023 15:47:56</c:v>
                </c:pt>
                <c:pt idx="3618">
                  <c:v>19/10/2023 15:48:26</c:v>
                </c:pt>
                <c:pt idx="3619">
                  <c:v>19/10/2023 15:48:56</c:v>
                </c:pt>
                <c:pt idx="3620">
                  <c:v>19/10/2023 15:49:26</c:v>
                </c:pt>
                <c:pt idx="3621">
                  <c:v>19/10/2023 15:49:56</c:v>
                </c:pt>
                <c:pt idx="3622">
                  <c:v>19/10/2023 15:50:26</c:v>
                </c:pt>
                <c:pt idx="3623">
                  <c:v>19/10/2023 15:50:56</c:v>
                </c:pt>
                <c:pt idx="3624">
                  <c:v>19/10/2023 15:51:26</c:v>
                </c:pt>
                <c:pt idx="3625">
                  <c:v>19/10/2023 15:51:56</c:v>
                </c:pt>
                <c:pt idx="3626">
                  <c:v>19/10/2023 15:52:26</c:v>
                </c:pt>
                <c:pt idx="3627">
                  <c:v>19/10/2023 15:52:56</c:v>
                </c:pt>
                <c:pt idx="3628">
                  <c:v>19/10/2023 15:53:26</c:v>
                </c:pt>
                <c:pt idx="3629">
                  <c:v>19/10/2023 15:53:56</c:v>
                </c:pt>
                <c:pt idx="3630">
                  <c:v>19/10/2023 15:54:26</c:v>
                </c:pt>
                <c:pt idx="3631">
                  <c:v>19/10/2023 15:54:56</c:v>
                </c:pt>
                <c:pt idx="3632">
                  <c:v>19/10/2023 15:55:26</c:v>
                </c:pt>
                <c:pt idx="3633">
                  <c:v>19/10/2023 15:55:56</c:v>
                </c:pt>
                <c:pt idx="3634">
                  <c:v>19/10/2023 15:56:26</c:v>
                </c:pt>
                <c:pt idx="3635">
                  <c:v>19/10/2023 15:56:56</c:v>
                </c:pt>
                <c:pt idx="3636">
                  <c:v>19/10/2023 15:57:26</c:v>
                </c:pt>
                <c:pt idx="3637">
                  <c:v>19/10/2023 15:57:56</c:v>
                </c:pt>
                <c:pt idx="3638">
                  <c:v>19/10/2023 15:58:26</c:v>
                </c:pt>
                <c:pt idx="3639">
                  <c:v>19/10/2023 15:58:56</c:v>
                </c:pt>
                <c:pt idx="3640">
                  <c:v>19/10/2023 15:59:26</c:v>
                </c:pt>
                <c:pt idx="3641">
                  <c:v>19/10/2023 15:59:56</c:v>
                </c:pt>
                <c:pt idx="3642">
                  <c:v>19/10/2023 16:00:26</c:v>
                </c:pt>
                <c:pt idx="3643">
                  <c:v>19/10/2023 16:00:56</c:v>
                </c:pt>
                <c:pt idx="3644">
                  <c:v>19/10/2023 16:01:26</c:v>
                </c:pt>
                <c:pt idx="3645">
                  <c:v>19/10/2023 16:01:56</c:v>
                </c:pt>
                <c:pt idx="3646">
                  <c:v>19/10/2023 16:02:26</c:v>
                </c:pt>
                <c:pt idx="3647">
                  <c:v>19/10/2023 16:02:56</c:v>
                </c:pt>
                <c:pt idx="3648">
                  <c:v>19/10/2023 16:03:26</c:v>
                </c:pt>
                <c:pt idx="3649">
                  <c:v>19/10/2023 16:03:56</c:v>
                </c:pt>
                <c:pt idx="3650">
                  <c:v>19/10/2023 16:04:26</c:v>
                </c:pt>
                <c:pt idx="3651">
                  <c:v>19/10/2023 16:04:56</c:v>
                </c:pt>
                <c:pt idx="3652">
                  <c:v>19/10/2023 16:05:26</c:v>
                </c:pt>
                <c:pt idx="3653">
                  <c:v>19/10/2023 16:05:56</c:v>
                </c:pt>
                <c:pt idx="3654">
                  <c:v>19/10/2023 16:06:26</c:v>
                </c:pt>
                <c:pt idx="3655">
                  <c:v>19/10/2023 16:06:56</c:v>
                </c:pt>
                <c:pt idx="3656">
                  <c:v>19/10/2023 16:07:26</c:v>
                </c:pt>
                <c:pt idx="3657">
                  <c:v>19/10/2023 16:07:56</c:v>
                </c:pt>
                <c:pt idx="3658">
                  <c:v>19/10/2023 16:08:26</c:v>
                </c:pt>
                <c:pt idx="3659">
                  <c:v>19/10/2023 16:08:56</c:v>
                </c:pt>
                <c:pt idx="3660">
                  <c:v>19/10/2023 16:09:26</c:v>
                </c:pt>
                <c:pt idx="3661">
                  <c:v>19/10/2023 16:09:56</c:v>
                </c:pt>
                <c:pt idx="3662">
                  <c:v>19/10/2023 16:10:26</c:v>
                </c:pt>
                <c:pt idx="3663">
                  <c:v>19/10/2023 16:10:56</c:v>
                </c:pt>
                <c:pt idx="3664">
                  <c:v>19/10/2023 16:11:26</c:v>
                </c:pt>
                <c:pt idx="3665">
                  <c:v>19/10/2023 16:11:56</c:v>
                </c:pt>
                <c:pt idx="3666">
                  <c:v>19/10/2023 16:12:26</c:v>
                </c:pt>
                <c:pt idx="3667">
                  <c:v>19/10/2023 16:12:56</c:v>
                </c:pt>
                <c:pt idx="3668">
                  <c:v>19/10/2023 16:13:26</c:v>
                </c:pt>
                <c:pt idx="3669">
                  <c:v>19/10/2023 16:13:56</c:v>
                </c:pt>
                <c:pt idx="3670">
                  <c:v>19/10/2023 16:14:26</c:v>
                </c:pt>
                <c:pt idx="3671">
                  <c:v>19/10/2023 16:14:56</c:v>
                </c:pt>
                <c:pt idx="3672">
                  <c:v>19/10/2023 16:15:26</c:v>
                </c:pt>
                <c:pt idx="3673">
                  <c:v>19/10/2023 16:15:56</c:v>
                </c:pt>
                <c:pt idx="3674">
                  <c:v>19/10/2023 16:16:26</c:v>
                </c:pt>
                <c:pt idx="3675">
                  <c:v>19/10/2023 16:16:56</c:v>
                </c:pt>
                <c:pt idx="3676">
                  <c:v>19/10/2023 16:17:26</c:v>
                </c:pt>
                <c:pt idx="3677">
                  <c:v>19/10/2023 16:17:56</c:v>
                </c:pt>
                <c:pt idx="3678">
                  <c:v>19/10/2023 16:18:26</c:v>
                </c:pt>
                <c:pt idx="3679">
                  <c:v>19/10/2023 16:18:56</c:v>
                </c:pt>
                <c:pt idx="3680">
                  <c:v>19/10/2023 16:19:26</c:v>
                </c:pt>
                <c:pt idx="3681">
                  <c:v>19/10/2023 16:19:56</c:v>
                </c:pt>
                <c:pt idx="3682">
                  <c:v>19/10/2023 16:20:26</c:v>
                </c:pt>
                <c:pt idx="3683">
                  <c:v>19/10/2023 16:20:56</c:v>
                </c:pt>
                <c:pt idx="3684">
                  <c:v>19/10/2023 16:21:26</c:v>
                </c:pt>
                <c:pt idx="3685">
                  <c:v>19/10/2023 16:21:56</c:v>
                </c:pt>
                <c:pt idx="3686">
                  <c:v>19/10/2023 16:22:26</c:v>
                </c:pt>
                <c:pt idx="3687">
                  <c:v>19/10/2023 16:22:56</c:v>
                </c:pt>
                <c:pt idx="3688">
                  <c:v>19/10/2023 16:23:26</c:v>
                </c:pt>
                <c:pt idx="3689">
                  <c:v>19/10/2023 16:23:56</c:v>
                </c:pt>
                <c:pt idx="3690">
                  <c:v>19/10/2023 16:24:26</c:v>
                </c:pt>
                <c:pt idx="3691">
                  <c:v>19/10/2023 16:24:56</c:v>
                </c:pt>
                <c:pt idx="3692">
                  <c:v>19/10/2023 16:25:26</c:v>
                </c:pt>
                <c:pt idx="3693">
                  <c:v>19/10/2023 16:25:56</c:v>
                </c:pt>
                <c:pt idx="3694">
                  <c:v>19/10/2023 16:26:26</c:v>
                </c:pt>
                <c:pt idx="3695">
                  <c:v>19/10/2023 16:26:56</c:v>
                </c:pt>
                <c:pt idx="3696">
                  <c:v>19/10/2023 16:27:26</c:v>
                </c:pt>
                <c:pt idx="3697">
                  <c:v>19/10/2023 16:27:56</c:v>
                </c:pt>
                <c:pt idx="3698">
                  <c:v>19/10/2023 16:28:26</c:v>
                </c:pt>
                <c:pt idx="3699">
                  <c:v>19/10/2023 16:28:56</c:v>
                </c:pt>
                <c:pt idx="3700">
                  <c:v>19/10/2023 16:29:26</c:v>
                </c:pt>
                <c:pt idx="3701">
                  <c:v>19/10/2023 16:29:56</c:v>
                </c:pt>
                <c:pt idx="3702">
                  <c:v>19/10/2023 16:30:26</c:v>
                </c:pt>
                <c:pt idx="3703">
                  <c:v>19/10/2023 16:30:56</c:v>
                </c:pt>
                <c:pt idx="3704">
                  <c:v>19/10/2023 16:31:26</c:v>
                </c:pt>
                <c:pt idx="3705">
                  <c:v>19/10/2023 16:31:56</c:v>
                </c:pt>
                <c:pt idx="3706">
                  <c:v>19/10/2023 16:32:26</c:v>
                </c:pt>
                <c:pt idx="3707">
                  <c:v>19/10/2023 16:32:56</c:v>
                </c:pt>
                <c:pt idx="3708">
                  <c:v>19/10/2023 16:33:26</c:v>
                </c:pt>
                <c:pt idx="3709">
                  <c:v>19/10/2023 16:33:56</c:v>
                </c:pt>
                <c:pt idx="3710">
                  <c:v>19/10/2023 16:34:26</c:v>
                </c:pt>
                <c:pt idx="3711">
                  <c:v>19/10/2023 16:34:56</c:v>
                </c:pt>
                <c:pt idx="3712">
                  <c:v>19/10/2023 16:35:26</c:v>
                </c:pt>
                <c:pt idx="3713">
                  <c:v>19/10/2023 16:35:56</c:v>
                </c:pt>
                <c:pt idx="3714">
                  <c:v>19/10/2023 16:36:26</c:v>
                </c:pt>
                <c:pt idx="3715">
                  <c:v>19/10/2023 16:36:56</c:v>
                </c:pt>
                <c:pt idx="3716">
                  <c:v>19/10/2023 16:37:26</c:v>
                </c:pt>
                <c:pt idx="3717">
                  <c:v>19/10/2023 16:37:56</c:v>
                </c:pt>
                <c:pt idx="3718">
                  <c:v>19/10/2023 16:38:26</c:v>
                </c:pt>
                <c:pt idx="3719">
                  <c:v>19/10/2023 16:38:56</c:v>
                </c:pt>
                <c:pt idx="3720">
                  <c:v>19/10/2023 16:39:26</c:v>
                </c:pt>
                <c:pt idx="3721">
                  <c:v>19/10/2023 16:39:56</c:v>
                </c:pt>
                <c:pt idx="3722">
                  <c:v>19/10/2023 16:40:26</c:v>
                </c:pt>
                <c:pt idx="3723">
                  <c:v>19/10/2023 16:40:56</c:v>
                </c:pt>
                <c:pt idx="3724">
                  <c:v>19/10/2023 16:41:26</c:v>
                </c:pt>
                <c:pt idx="3725">
                  <c:v>19/10/2023 16:41:56</c:v>
                </c:pt>
                <c:pt idx="3726">
                  <c:v>19/10/2023 16:42:26</c:v>
                </c:pt>
                <c:pt idx="3727">
                  <c:v>19/10/2023 16:42:56</c:v>
                </c:pt>
                <c:pt idx="3728">
                  <c:v>19/10/2023 16:43:26</c:v>
                </c:pt>
                <c:pt idx="3729">
                  <c:v>19/10/2023 16:43:56</c:v>
                </c:pt>
                <c:pt idx="3730">
                  <c:v>19/10/2023 16:44:26</c:v>
                </c:pt>
                <c:pt idx="3731">
                  <c:v>19/10/2023 16:44:56</c:v>
                </c:pt>
                <c:pt idx="3732">
                  <c:v>19/10/2023 16:45:26</c:v>
                </c:pt>
                <c:pt idx="3733">
                  <c:v>19/10/2023 16:45:56</c:v>
                </c:pt>
                <c:pt idx="3734">
                  <c:v>19/10/2023 16:46:26</c:v>
                </c:pt>
                <c:pt idx="3735">
                  <c:v>19/10/2023 16:46:56</c:v>
                </c:pt>
                <c:pt idx="3736">
                  <c:v>19/10/2023 16:47:26</c:v>
                </c:pt>
                <c:pt idx="3737">
                  <c:v>19/10/2023 16:47:56</c:v>
                </c:pt>
                <c:pt idx="3738">
                  <c:v>19/10/2023 16:48:26</c:v>
                </c:pt>
                <c:pt idx="3739">
                  <c:v>19/10/2023 16:48:56</c:v>
                </c:pt>
                <c:pt idx="3740">
                  <c:v>19/10/2023 16:49:26</c:v>
                </c:pt>
                <c:pt idx="3741">
                  <c:v>19/10/2023 16:49:56</c:v>
                </c:pt>
                <c:pt idx="3742">
                  <c:v>19/10/2023 16:50:26</c:v>
                </c:pt>
                <c:pt idx="3743">
                  <c:v>19/10/2023 16:50:56</c:v>
                </c:pt>
                <c:pt idx="3744">
                  <c:v>19/10/2023 16:51:26</c:v>
                </c:pt>
                <c:pt idx="3745">
                  <c:v>19/10/2023 16:51:56</c:v>
                </c:pt>
                <c:pt idx="3746">
                  <c:v>19/10/2023 16:52:26</c:v>
                </c:pt>
                <c:pt idx="3747">
                  <c:v>19/10/2023 16:52:56</c:v>
                </c:pt>
                <c:pt idx="3748">
                  <c:v>19/10/2023 16:53:26</c:v>
                </c:pt>
                <c:pt idx="3749">
                  <c:v>19/10/2023 16:53:56</c:v>
                </c:pt>
                <c:pt idx="3750">
                  <c:v>19/10/2023 16:54:26</c:v>
                </c:pt>
                <c:pt idx="3751">
                  <c:v>19/10/2023 16:54:56</c:v>
                </c:pt>
                <c:pt idx="3752">
                  <c:v>19/10/2023 16:55:26</c:v>
                </c:pt>
                <c:pt idx="3753">
                  <c:v>19/10/2023 16:55:56</c:v>
                </c:pt>
                <c:pt idx="3754">
                  <c:v>19/10/2023 16:56:26</c:v>
                </c:pt>
                <c:pt idx="3755">
                  <c:v>19/10/2023 16:56:56</c:v>
                </c:pt>
                <c:pt idx="3756">
                  <c:v>19/10/2023 16:57:26</c:v>
                </c:pt>
                <c:pt idx="3757">
                  <c:v>19/10/2023 16:57:56</c:v>
                </c:pt>
                <c:pt idx="3758">
                  <c:v>19/10/2023 16:58:26</c:v>
                </c:pt>
                <c:pt idx="3759">
                  <c:v>19/10/2023 16:58:56</c:v>
                </c:pt>
                <c:pt idx="3760">
                  <c:v>19/10/2023 16:59:26</c:v>
                </c:pt>
                <c:pt idx="3761">
                  <c:v>19/10/2023 16:59:56</c:v>
                </c:pt>
                <c:pt idx="3762">
                  <c:v>19/10/2023 17:00:26</c:v>
                </c:pt>
                <c:pt idx="3763">
                  <c:v>19/10/2023 17:00:56</c:v>
                </c:pt>
                <c:pt idx="3764">
                  <c:v>19/10/2023 17:01:26</c:v>
                </c:pt>
                <c:pt idx="3765">
                  <c:v>19/10/2023 17:01:56</c:v>
                </c:pt>
                <c:pt idx="3766">
                  <c:v>19/10/2023 17:02:26</c:v>
                </c:pt>
                <c:pt idx="3767">
                  <c:v>19/10/2023 17:02:56</c:v>
                </c:pt>
                <c:pt idx="3768">
                  <c:v>19/10/2023 17:03:26</c:v>
                </c:pt>
                <c:pt idx="3769">
                  <c:v>19/10/2023 17:03:56</c:v>
                </c:pt>
                <c:pt idx="3770">
                  <c:v>19/10/2023 17:04:26</c:v>
                </c:pt>
                <c:pt idx="3771">
                  <c:v>19/10/2023 17:04:56</c:v>
                </c:pt>
                <c:pt idx="3772">
                  <c:v>19/10/2023 17:05:26</c:v>
                </c:pt>
                <c:pt idx="3773">
                  <c:v>19/10/2023 17:05:56</c:v>
                </c:pt>
                <c:pt idx="3774">
                  <c:v>19/10/2023 17:06:26</c:v>
                </c:pt>
                <c:pt idx="3775">
                  <c:v>19/10/2023 17:06:56</c:v>
                </c:pt>
                <c:pt idx="3776">
                  <c:v>19/10/2023 17:07:26</c:v>
                </c:pt>
                <c:pt idx="3777">
                  <c:v>19/10/2023 17:07:56</c:v>
                </c:pt>
                <c:pt idx="3778">
                  <c:v>19/10/2023 17:08:26</c:v>
                </c:pt>
                <c:pt idx="3779">
                  <c:v>19/10/2023 17:08:56</c:v>
                </c:pt>
                <c:pt idx="3780">
                  <c:v>19/10/2023 17:09:26</c:v>
                </c:pt>
                <c:pt idx="3781">
                  <c:v>19/10/2023 17:09:56</c:v>
                </c:pt>
                <c:pt idx="3782">
                  <c:v>19/10/2023 17:10:26</c:v>
                </c:pt>
                <c:pt idx="3783">
                  <c:v>19/10/2023 17:10:56</c:v>
                </c:pt>
                <c:pt idx="3784">
                  <c:v>19/10/2023 17:11:26</c:v>
                </c:pt>
                <c:pt idx="3785">
                  <c:v>19/10/2023 17:11:56</c:v>
                </c:pt>
                <c:pt idx="3786">
                  <c:v>19/10/2023 17:12:26</c:v>
                </c:pt>
                <c:pt idx="3787">
                  <c:v>19/10/2023 17:12:56</c:v>
                </c:pt>
                <c:pt idx="3788">
                  <c:v>19/10/2023 17:13:26</c:v>
                </c:pt>
                <c:pt idx="3789">
                  <c:v>19/10/2023 17:13:56</c:v>
                </c:pt>
                <c:pt idx="3790">
                  <c:v>19/10/2023 17:14:26</c:v>
                </c:pt>
                <c:pt idx="3791">
                  <c:v>19/10/2023 17:14:56</c:v>
                </c:pt>
                <c:pt idx="3792">
                  <c:v>19/10/2023 17:15:26</c:v>
                </c:pt>
                <c:pt idx="3793">
                  <c:v>19/10/2023 17:15:56</c:v>
                </c:pt>
                <c:pt idx="3794">
                  <c:v>19/10/2023 17:16:26</c:v>
                </c:pt>
                <c:pt idx="3795">
                  <c:v>19/10/2023 17:16:56</c:v>
                </c:pt>
                <c:pt idx="3796">
                  <c:v>19/10/2023 17:17:26</c:v>
                </c:pt>
                <c:pt idx="3797">
                  <c:v>19/10/2023 17:17:56</c:v>
                </c:pt>
                <c:pt idx="3798">
                  <c:v>19/10/2023 17:18:26</c:v>
                </c:pt>
                <c:pt idx="3799">
                  <c:v>19/10/2023 17:18:56</c:v>
                </c:pt>
                <c:pt idx="3800">
                  <c:v>19/10/2023 17:19:26</c:v>
                </c:pt>
                <c:pt idx="3801">
                  <c:v>19/10/2023 17:19:56</c:v>
                </c:pt>
                <c:pt idx="3802">
                  <c:v>19/10/2023 17:20:26</c:v>
                </c:pt>
                <c:pt idx="3803">
                  <c:v>19/10/2023 17:20:56</c:v>
                </c:pt>
                <c:pt idx="3804">
                  <c:v>19/10/2023 17:21:26</c:v>
                </c:pt>
                <c:pt idx="3805">
                  <c:v>19/10/2023 17:21:56</c:v>
                </c:pt>
                <c:pt idx="3806">
                  <c:v>19/10/2023 17:22:26</c:v>
                </c:pt>
                <c:pt idx="3807">
                  <c:v>19/10/2023 17:22:56</c:v>
                </c:pt>
                <c:pt idx="3808">
                  <c:v>19/10/2023 17:23:26</c:v>
                </c:pt>
                <c:pt idx="3809">
                  <c:v>19/10/2023 17:23:56</c:v>
                </c:pt>
                <c:pt idx="3810">
                  <c:v>19/10/2023 17:24:26</c:v>
                </c:pt>
                <c:pt idx="3811">
                  <c:v>19/10/2023 17:24:56</c:v>
                </c:pt>
                <c:pt idx="3812">
                  <c:v>19/10/2023 17:25:26</c:v>
                </c:pt>
                <c:pt idx="3813">
                  <c:v>19/10/2023 17:25:56</c:v>
                </c:pt>
                <c:pt idx="3814">
                  <c:v>19/10/2023 17:26:26</c:v>
                </c:pt>
                <c:pt idx="3815">
                  <c:v>19/10/2023 17:26:56</c:v>
                </c:pt>
                <c:pt idx="3816">
                  <c:v>19/10/2023 17:27:26</c:v>
                </c:pt>
                <c:pt idx="3817">
                  <c:v>19/10/2023 17:27:56</c:v>
                </c:pt>
                <c:pt idx="3818">
                  <c:v>19/10/2023 17:28:26</c:v>
                </c:pt>
                <c:pt idx="3819">
                  <c:v>19/10/2023 17:28:56</c:v>
                </c:pt>
                <c:pt idx="3820">
                  <c:v>19/10/2023 17:29:26</c:v>
                </c:pt>
                <c:pt idx="3821">
                  <c:v>19/10/2023 17:29:56</c:v>
                </c:pt>
                <c:pt idx="3822">
                  <c:v>19/10/2023 17:30:26</c:v>
                </c:pt>
                <c:pt idx="3823">
                  <c:v>19/10/2023 17:30:56</c:v>
                </c:pt>
                <c:pt idx="3824">
                  <c:v>19/10/2023 17:31:26</c:v>
                </c:pt>
                <c:pt idx="3825">
                  <c:v>19/10/2023 17:31:56</c:v>
                </c:pt>
                <c:pt idx="3826">
                  <c:v>19/10/2023 17:32:26</c:v>
                </c:pt>
                <c:pt idx="3827">
                  <c:v>19/10/2023 17:32:56</c:v>
                </c:pt>
                <c:pt idx="3828">
                  <c:v>19/10/2023 17:33:26</c:v>
                </c:pt>
                <c:pt idx="3829">
                  <c:v>19/10/2023 17:33:56</c:v>
                </c:pt>
                <c:pt idx="3830">
                  <c:v>19/10/2023 17:34:26</c:v>
                </c:pt>
                <c:pt idx="3831">
                  <c:v>19/10/2023 17:34:56</c:v>
                </c:pt>
                <c:pt idx="3832">
                  <c:v>19/10/2023 17:35:26</c:v>
                </c:pt>
                <c:pt idx="3833">
                  <c:v>19/10/2023 17:35:56</c:v>
                </c:pt>
                <c:pt idx="3834">
                  <c:v>19/10/2023 17:36:26</c:v>
                </c:pt>
                <c:pt idx="3835">
                  <c:v>19/10/2023 17:36:56</c:v>
                </c:pt>
                <c:pt idx="3836">
                  <c:v>19/10/2023 17:37:26</c:v>
                </c:pt>
                <c:pt idx="3837">
                  <c:v>19/10/2023 17:37:56</c:v>
                </c:pt>
                <c:pt idx="3838">
                  <c:v>19/10/2023 17:38:26</c:v>
                </c:pt>
                <c:pt idx="3839">
                  <c:v>19/10/2023 17:38:56</c:v>
                </c:pt>
                <c:pt idx="3840">
                  <c:v>19/10/2023 17:39:26</c:v>
                </c:pt>
                <c:pt idx="3841">
                  <c:v>19/10/2023 17:39:56</c:v>
                </c:pt>
                <c:pt idx="3842">
                  <c:v>19/10/2023 17:40:26</c:v>
                </c:pt>
                <c:pt idx="3843">
                  <c:v>19/10/2023 17:40:56</c:v>
                </c:pt>
                <c:pt idx="3844">
                  <c:v>19/10/2023 17:41:26</c:v>
                </c:pt>
                <c:pt idx="3845">
                  <c:v>19/10/2023 17:41:56</c:v>
                </c:pt>
                <c:pt idx="3846">
                  <c:v>19/10/2023 17:42:26</c:v>
                </c:pt>
                <c:pt idx="3847">
                  <c:v>19/10/2023 17:42:56</c:v>
                </c:pt>
                <c:pt idx="3848">
                  <c:v>19/10/2023 17:43:26</c:v>
                </c:pt>
                <c:pt idx="3849">
                  <c:v>19/10/2023 17:43:56</c:v>
                </c:pt>
                <c:pt idx="3850">
                  <c:v>19/10/2023 17:44:26</c:v>
                </c:pt>
                <c:pt idx="3851">
                  <c:v>19/10/2023 17:44:56</c:v>
                </c:pt>
                <c:pt idx="3852">
                  <c:v>19/10/2023 17:45:26</c:v>
                </c:pt>
                <c:pt idx="3853">
                  <c:v>19/10/2023 17:45:56</c:v>
                </c:pt>
                <c:pt idx="3854">
                  <c:v>19/10/2023 17:46:26</c:v>
                </c:pt>
                <c:pt idx="3855">
                  <c:v>19/10/2023 17:46:56</c:v>
                </c:pt>
                <c:pt idx="3856">
                  <c:v>19/10/2023 17:47:26</c:v>
                </c:pt>
                <c:pt idx="3857">
                  <c:v>19/10/2023 17:47:56</c:v>
                </c:pt>
                <c:pt idx="3858">
                  <c:v>19/10/2023 17:48:26</c:v>
                </c:pt>
                <c:pt idx="3859">
                  <c:v>19/10/2023 17:48:56</c:v>
                </c:pt>
                <c:pt idx="3860">
                  <c:v>19/10/2023 17:49:26</c:v>
                </c:pt>
                <c:pt idx="3861">
                  <c:v>19/10/2023 17:49:56</c:v>
                </c:pt>
                <c:pt idx="3862">
                  <c:v>19/10/2023 17:50:26</c:v>
                </c:pt>
                <c:pt idx="3863">
                  <c:v>19/10/2023 17:50:56</c:v>
                </c:pt>
                <c:pt idx="3864">
                  <c:v>19/10/2023 17:51:26</c:v>
                </c:pt>
                <c:pt idx="3865">
                  <c:v>19/10/2023 17:51:56</c:v>
                </c:pt>
                <c:pt idx="3866">
                  <c:v>19/10/2023 17:52:26</c:v>
                </c:pt>
                <c:pt idx="3867">
                  <c:v>19/10/2023 17:52:56</c:v>
                </c:pt>
                <c:pt idx="3868">
                  <c:v>19/10/2023 17:53:26</c:v>
                </c:pt>
                <c:pt idx="3869">
                  <c:v>19/10/2023 17:53:56</c:v>
                </c:pt>
                <c:pt idx="3870">
                  <c:v>19/10/2023 17:54:26</c:v>
                </c:pt>
                <c:pt idx="3871">
                  <c:v>19/10/2023 17:54:56</c:v>
                </c:pt>
                <c:pt idx="3872">
                  <c:v>19/10/2023 17:55:26</c:v>
                </c:pt>
                <c:pt idx="3873">
                  <c:v>19/10/2023 17:55:56</c:v>
                </c:pt>
                <c:pt idx="3874">
                  <c:v>19/10/2023 17:56:26</c:v>
                </c:pt>
                <c:pt idx="3875">
                  <c:v>19/10/2023 17:56:56</c:v>
                </c:pt>
                <c:pt idx="3876">
                  <c:v>19/10/2023 17:57:26</c:v>
                </c:pt>
                <c:pt idx="3877">
                  <c:v>19/10/2023 17:57:56</c:v>
                </c:pt>
                <c:pt idx="3878">
                  <c:v>19/10/2023 17:58:26</c:v>
                </c:pt>
                <c:pt idx="3879">
                  <c:v>19/10/2023 17:58:56</c:v>
                </c:pt>
                <c:pt idx="3880">
                  <c:v>19/10/2023 17:59:26</c:v>
                </c:pt>
                <c:pt idx="3881">
                  <c:v>19/10/2023 17:59:56</c:v>
                </c:pt>
                <c:pt idx="3882">
                  <c:v>19/10/2023 18:00:26</c:v>
                </c:pt>
                <c:pt idx="3883">
                  <c:v>19/10/2023 18:00:56</c:v>
                </c:pt>
                <c:pt idx="3884">
                  <c:v>19/10/2023 18:01:26</c:v>
                </c:pt>
                <c:pt idx="3885">
                  <c:v>19/10/2023 18:01:56</c:v>
                </c:pt>
                <c:pt idx="3886">
                  <c:v>19/10/2023 18:02:26</c:v>
                </c:pt>
                <c:pt idx="3887">
                  <c:v>19/10/2023 18:02:56</c:v>
                </c:pt>
                <c:pt idx="3888">
                  <c:v>19/10/2023 18:03:26</c:v>
                </c:pt>
                <c:pt idx="3889">
                  <c:v>19/10/2023 18:03:56</c:v>
                </c:pt>
                <c:pt idx="3890">
                  <c:v>19/10/2023 18:04:26</c:v>
                </c:pt>
                <c:pt idx="3891">
                  <c:v>19/10/2023 18:04:56</c:v>
                </c:pt>
                <c:pt idx="3892">
                  <c:v>19/10/2023 18:05:26</c:v>
                </c:pt>
                <c:pt idx="3893">
                  <c:v>19/10/2023 18:05:56</c:v>
                </c:pt>
                <c:pt idx="3894">
                  <c:v>19/10/2023 18:06:26</c:v>
                </c:pt>
                <c:pt idx="3895">
                  <c:v>19/10/2023 18:06:56</c:v>
                </c:pt>
                <c:pt idx="3896">
                  <c:v>19/10/2023 18:07:26</c:v>
                </c:pt>
                <c:pt idx="3897">
                  <c:v>19/10/2023 18:07:56</c:v>
                </c:pt>
                <c:pt idx="3898">
                  <c:v>19/10/2023 18:08:26</c:v>
                </c:pt>
                <c:pt idx="3899">
                  <c:v>19/10/2023 18:08:56</c:v>
                </c:pt>
                <c:pt idx="3900">
                  <c:v>19/10/2023 18:09:26</c:v>
                </c:pt>
                <c:pt idx="3901">
                  <c:v>19/10/2023 18:09:56</c:v>
                </c:pt>
                <c:pt idx="3902">
                  <c:v>19/10/2023 18:10:26</c:v>
                </c:pt>
                <c:pt idx="3903">
                  <c:v>19/10/2023 18:10:56</c:v>
                </c:pt>
                <c:pt idx="3904">
                  <c:v>19/10/2023 18:11:26</c:v>
                </c:pt>
                <c:pt idx="3905">
                  <c:v>19/10/2023 18:11:56</c:v>
                </c:pt>
                <c:pt idx="3906">
                  <c:v>19/10/2023 18:12:26</c:v>
                </c:pt>
                <c:pt idx="3907">
                  <c:v>19/10/2023 18:12:56</c:v>
                </c:pt>
                <c:pt idx="3908">
                  <c:v>19/10/2023 18:13:26</c:v>
                </c:pt>
                <c:pt idx="3909">
                  <c:v>19/10/2023 18:13:56</c:v>
                </c:pt>
                <c:pt idx="3910">
                  <c:v>19/10/2023 18:14:26</c:v>
                </c:pt>
                <c:pt idx="3911">
                  <c:v>19/10/2023 18:14:56</c:v>
                </c:pt>
                <c:pt idx="3912">
                  <c:v>19/10/2023 18:15:26</c:v>
                </c:pt>
                <c:pt idx="3913">
                  <c:v>19/10/2023 18:15:56</c:v>
                </c:pt>
                <c:pt idx="3914">
                  <c:v>19/10/2023 18:16:26</c:v>
                </c:pt>
                <c:pt idx="3915">
                  <c:v>19/10/2023 18:16:56</c:v>
                </c:pt>
                <c:pt idx="3916">
                  <c:v>19/10/2023 18:17:26</c:v>
                </c:pt>
                <c:pt idx="3917">
                  <c:v>19/10/2023 18:17:56</c:v>
                </c:pt>
                <c:pt idx="3918">
                  <c:v>19/10/2023 18:18:26</c:v>
                </c:pt>
                <c:pt idx="3919">
                  <c:v>19/10/2023 18:18:56</c:v>
                </c:pt>
                <c:pt idx="3920">
                  <c:v>19/10/2023 18:19:26</c:v>
                </c:pt>
                <c:pt idx="3921">
                  <c:v>19/10/2023 18:19:56</c:v>
                </c:pt>
                <c:pt idx="3922">
                  <c:v>19/10/2023 18:20:26</c:v>
                </c:pt>
                <c:pt idx="3923">
                  <c:v>19/10/2023 18:20:56</c:v>
                </c:pt>
                <c:pt idx="3924">
                  <c:v>19/10/2023 18:21:26</c:v>
                </c:pt>
                <c:pt idx="3925">
                  <c:v>19/10/2023 18:21:56</c:v>
                </c:pt>
                <c:pt idx="3926">
                  <c:v>19/10/2023 18:22:26</c:v>
                </c:pt>
                <c:pt idx="3927">
                  <c:v>19/10/2023 18:22:56</c:v>
                </c:pt>
                <c:pt idx="3928">
                  <c:v>19/10/2023 18:23:26</c:v>
                </c:pt>
                <c:pt idx="3929">
                  <c:v>19/10/2023 18:23:56</c:v>
                </c:pt>
                <c:pt idx="3930">
                  <c:v>19/10/2023 18:24:26</c:v>
                </c:pt>
                <c:pt idx="3931">
                  <c:v>19/10/2023 18:24:56</c:v>
                </c:pt>
                <c:pt idx="3932">
                  <c:v>19/10/2023 18:25:26</c:v>
                </c:pt>
                <c:pt idx="3933">
                  <c:v>19/10/2023 18:25:56</c:v>
                </c:pt>
                <c:pt idx="3934">
                  <c:v>19/10/2023 18:26:26</c:v>
                </c:pt>
                <c:pt idx="3935">
                  <c:v>19/10/2023 18:26:56</c:v>
                </c:pt>
                <c:pt idx="3936">
                  <c:v>19/10/2023 18:27:26</c:v>
                </c:pt>
                <c:pt idx="3937">
                  <c:v>19/10/2023 18:27:56</c:v>
                </c:pt>
                <c:pt idx="3938">
                  <c:v>19/10/2023 18:28:26</c:v>
                </c:pt>
                <c:pt idx="3939">
                  <c:v>19/10/2023 18:28:56</c:v>
                </c:pt>
                <c:pt idx="3940">
                  <c:v>19/10/2023 18:29:26</c:v>
                </c:pt>
                <c:pt idx="3941">
                  <c:v>19/10/2023 18:29:56</c:v>
                </c:pt>
                <c:pt idx="3942">
                  <c:v>19/10/2023 18:30:26</c:v>
                </c:pt>
                <c:pt idx="3943">
                  <c:v>19/10/2023 18:30:56</c:v>
                </c:pt>
                <c:pt idx="3944">
                  <c:v>19/10/2023 18:31:26</c:v>
                </c:pt>
                <c:pt idx="3945">
                  <c:v>19/10/2023 18:31:56</c:v>
                </c:pt>
                <c:pt idx="3946">
                  <c:v>19/10/2023 18:32:26</c:v>
                </c:pt>
                <c:pt idx="3947">
                  <c:v>19/10/2023 18:32:56</c:v>
                </c:pt>
                <c:pt idx="3948">
                  <c:v>19/10/2023 18:33:26</c:v>
                </c:pt>
                <c:pt idx="3949">
                  <c:v>19/10/2023 18:33:56</c:v>
                </c:pt>
                <c:pt idx="3950">
                  <c:v>19/10/2023 18:34:26</c:v>
                </c:pt>
                <c:pt idx="3951">
                  <c:v>19/10/2023 18:34:56</c:v>
                </c:pt>
                <c:pt idx="3952">
                  <c:v>19/10/2023 18:35:26</c:v>
                </c:pt>
                <c:pt idx="3953">
                  <c:v>19/10/2023 18:35:56</c:v>
                </c:pt>
                <c:pt idx="3954">
                  <c:v>19/10/2023 18:36:26</c:v>
                </c:pt>
                <c:pt idx="3955">
                  <c:v>19/10/2023 18:36:56</c:v>
                </c:pt>
                <c:pt idx="3956">
                  <c:v>19/10/2023 18:37:26</c:v>
                </c:pt>
                <c:pt idx="3957">
                  <c:v>19/10/2023 18:37:56</c:v>
                </c:pt>
                <c:pt idx="3958">
                  <c:v>19/10/2023 18:38:26</c:v>
                </c:pt>
                <c:pt idx="3959">
                  <c:v>19/10/2023 18:38:56</c:v>
                </c:pt>
                <c:pt idx="3960">
                  <c:v>19/10/2023 18:39:26</c:v>
                </c:pt>
                <c:pt idx="3961">
                  <c:v>19/10/2023 18:39:56</c:v>
                </c:pt>
                <c:pt idx="3962">
                  <c:v>19/10/2023 18:40:26</c:v>
                </c:pt>
                <c:pt idx="3963">
                  <c:v>19/10/2023 18:40:56</c:v>
                </c:pt>
                <c:pt idx="3964">
                  <c:v>19/10/2023 18:41:26</c:v>
                </c:pt>
                <c:pt idx="3965">
                  <c:v>19/10/2023 18:41:56</c:v>
                </c:pt>
                <c:pt idx="3966">
                  <c:v>19/10/2023 18:42:26</c:v>
                </c:pt>
                <c:pt idx="3967">
                  <c:v>19/10/2023 18:42:56</c:v>
                </c:pt>
                <c:pt idx="3968">
                  <c:v>19/10/2023 18:43:26</c:v>
                </c:pt>
                <c:pt idx="3969">
                  <c:v>19/10/2023 18:43:56</c:v>
                </c:pt>
                <c:pt idx="3970">
                  <c:v>19/10/2023 18:44:26</c:v>
                </c:pt>
                <c:pt idx="3971">
                  <c:v>19/10/2023 18:44:56</c:v>
                </c:pt>
                <c:pt idx="3972">
                  <c:v>19/10/2023 18:45:26</c:v>
                </c:pt>
                <c:pt idx="3973">
                  <c:v>19/10/2023 18:45:56</c:v>
                </c:pt>
                <c:pt idx="3974">
                  <c:v>19/10/2023 18:46:26</c:v>
                </c:pt>
                <c:pt idx="3975">
                  <c:v>19/10/2023 18:46:56</c:v>
                </c:pt>
                <c:pt idx="3976">
                  <c:v>19/10/2023 18:47:26</c:v>
                </c:pt>
                <c:pt idx="3977">
                  <c:v>19/10/2023 18:47:56</c:v>
                </c:pt>
                <c:pt idx="3978">
                  <c:v>19/10/2023 18:48:26</c:v>
                </c:pt>
                <c:pt idx="3979">
                  <c:v>19/10/2023 18:48:56</c:v>
                </c:pt>
                <c:pt idx="3980">
                  <c:v>19/10/2023 18:49:26</c:v>
                </c:pt>
                <c:pt idx="3981">
                  <c:v>19/10/2023 18:49:56</c:v>
                </c:pt>
                <c:pt idx="3982">
                  <c:v>19/10/2023 18:50:26</c:v>
                </c:pt>
                <c:pt idx="3983">
                  <c:v>19/10/2023 18:50:56</c:v>
                </c:pt>
                <c:pt idx="3984">
                  <c:v>19/10/2023 18:51:26</c:v>
                </c:pt>
                <c:pt idx="3985">
                  <c:v>19/10/2023 18:51:56</c:v>
                </c:pt>
                <c:pt idx="3986">
                  <c:v>19/10/2023 18:52:26</c:v>
                </c:pt>
                <c:pt idx="3987">
                  <c:v>19/10/2023 18:52:56</c:v>
                </c:pt>
                <c:pt idx="3988">
                  <c:v>19/10/2023 18:53:26</c:v>
                </c:pt>
                <c:pt idx="3989">
                  <c:v>19/10/2023 18:53:56</c:v>
                </c:pt>
                <c:pt idx="3990">
                  <c:v>19/10/2023 18:54:26</c:v>
                </c:pt>
                <c:pt idx="3991">
                  <c:v>19/10/2023 18:54:56</c:v>
                </c:pt>
                <c:pt idx="3992">
                  <c:v>19/10/2023 18:55:26</c:v>
                </c:pt>
                <c:pt idx="3993">
                  <c:v>19/10/2023 18:55:56</c:v>
                </c:pt>
                <c:pt idx="3994">
                  <c:v>19/10/2023 18:56:26</c:v>
                </c:pt>
                <c:pt idx="3995">
                  <c:v>19/10/2023 18:56:56</c:v>
                </c:pt>
                <c:pt idx="3996">
                  <c:v>19/10/2023 18:57:26</c:v>
                </c:pt>
                <c:pt idx="3997">
                  <c:v>19/10/2023 18:57:56</c:v>
                </c:pt>
                <c:pt idx="3998">
                  <c:v>19/10/2023 18:58:26</c:v>
                </c:pt>
                <c:pt idx="3999">
                  <c:v>19/10/2023 18:58:56</c:v>
                </c:pt>
                <c:pt idx="4000">
                  <c:v>19/10/2023 18:59:26</c:v>
                </c:pt>
                <c:pt idx="4001">
                  <c:v>19/10/2023 18:59:56</c:v>
                </c:pt>
                <c:pt idx="4002">
                  <c:v>19/10/2023 19:00:26</c:v>
                </c:pt>
                <c:pt idx="4003">
                  <c:v>19/10/2023 19:00:56</c:v>
                </c:pt>
                <c:pt idx="4004">
                  <c:v>19/10/2023 19:01:26</c:v>
                </c:pt>
                <c:pt idx="4005">
                  <c:v>19/10/2023 19:01:56</c:v>
                </c:pt>
                <c:pt idx="4006">
                  <c:v>19/10/2023 19:02:26</c:v>
                </c:pt>
                <c:pt idx="4007">
                  <c:v>19/10/2023 19:02:56</c:v>
                </c:pt>
                <c:pt idx="4008">
                  <c:v>19/10/2023 19:03:26</c:v>
                </c:pt>
                <c:pt idx="4009">
                  <c:v>19/10/2023 19:03:56</c:v>
                </c:pt>
                <c:pt idx="4010">
                  <c:v>19/10/2023 19:04:26</c:v>
                </c:pt>
                <c:pt idx="4011">
                  <c:v>19/10/2023 19:04:56</c:v>
                </c:pt>
                <c:pt idx="4012">
                  <c:v>19/10/2023 19:05:26</c:v>
                </c:pt>
                <c:pt idx="4013">
                  <c:v>19/10/2023 19:05:56</c:v>
                </c:pt>
                <c:pt idx="4014">
                  <c:v>19/10/2023 19:06:26</c:v>
                </c:pt>
                <c:pt idx="4015">
                  <c:v>19/10/2023 19:06:56</c:v>
                </c:pt>
                <c:pt idx="4016">
                  <c:v>19/10/2023 19:07:26</c:v>
                </c:pt>
                <c:pt idx="4017">
                  <c:v>19/10/2023 19:07:56</c:v>
                </c:pt>
                <c:pt idx="4018">
                  <c:v>19/10/2023 19:08:26</c:v>
                </c:pt>
                <c:pt idx="4019">
                  <c:v>19/10/2023 19:08:56</c:v>
                </c:pt>
                <c:pt idx="4020">
                  <c:v>19/10/2023 19:09:26</c:v>
                </c:pt>
                <c:pt idx="4021">
                  <c:v>19/10/2023 19:09:56</c:v>
                </c:pt>
                <c:pt idx="4022">
                  <c:v>19/10/2023 19:10:26</c:v>
                </c:pt>
                <c:pt idx="4023">
                  <c:v>19/10/2023 19:10:56</c:v>
                </c:pt>
                <c:pt idx="4024">
                  <c:v>19/10/2023 19:11:26</c:v>
                </c:pt>
                <c:pt idx="4025">
                  <c:v>19/10/2023 19:11:56</c:v>
                </c:pt>
                <c:pt idx="4026">
                  <c:v>19/10/2023 19:12:26</c:v>
                </c:pt>
                <c:pt idx="4027">
                  <c:v>19/10/2023 19:12:56</c:v>
                </c:pt>
                <c:pt idx="4028">
                  <c:v>19/10/2023 19:13:26</c:v>
                </c:pt>
                <c:pt idx="4029">
                  <c:v>19/10/2023 19:13:56</c:v>
                </c:pt>
                <c:pt idx="4030">
                  <c:v>19/10/2023 19:14:26</c:v>
                </c:pt>
                <c:pt idx="4031">
                  <c:v>19/10/2023 19:14:56</c:v>
                </c:pt>
                <c:pt idx="4032">
                  <c:v>19/10/2023 19:15:26</c:v>
                </c:pt>
                <c:pt idx="4033">
                  <c:v>19/10/2023 19:15:56</c:v>
                </c:pt>
                <c:pt idx="4034">
                  <c:v>19/10/2023 19:16:26</c:v>
                </c:pt>
                <c:pt idx="4035">
                  <c:v>19/10/2023 19:16:56</c:v>
                </c:pt>
                <c:pt idx="4036">
                  <c:v>19/10/2023 19:17:26</c:v>
                </c:pt>
                <c:pt idx="4037">
                  <c:v>19/10/2023 19:17:56</c:v>
                </c:pt>
                <c:pt idx="4038">
                  <c:v>19/10/2023 19:18:26</c:v>
                </c:pt>
                <c:pt idx="4039">
                  <c:v>19/10/2023 19:18:56</c:v>
                </c:pt>
                <c:pt idx="4040">
                  <c:v>19/10/2023 19:19:26</c:v>
                </c:pt>
                <c:pt idx="4041">
                  <c:v>19/10/2023 19:19:56</c:v>
                </c:pt>
                <c:pt idx="4042">
                  <c:v>19/10/2023 19:20:26</c:v>
                </c:pt>
                <c:pt idx="4043">
                  <c:v>19/10/2023 19:20:56</c:v>
                </c:pt>
                <c:pt idx="4044">
                  <c:v>19/10/2023 19:21:26</c:v>
                </c:pt>
                <c:pt idx="4045">
                  <c:v>19/10/2023 19:21:56</c:v>
                </c:pt>
                <c:pt idx="4046">
                  <c:v>19/10/2023 19:22:26</c:v>
                </c:pt>
                <c:pt idx="4047">
                  <c:v>19/10/2023 19:22:56</c:v>
                </c:pt>
                <c:pt idx="4048">
                  <c:v>19/10/2023 19:23:26</c:v>
                </c:pt>
                <c:pt idx="4049">
                  <c:v>19/10/2023 19:23:56</c:v>
                </c:pt>
                <c:pt idx="4050">
                  <c:v>19/10/2023 19:24:26</c:v>
                </c:pt>
                <c:pt idx="4051">
                  <c:v>19/10/2023 19:24:56</c:v>
                </c:pt>
                <c:pt idx="4052">
                  <c:v>19/10/2023 19:25:26</c:v>
                </c:pt>
                <c:pt idx="4053">
                  <c:v>19/10/2023 19:25:56</c:v>
                </c:pt>
                <c:pt idx="4054">
                  <c:v>19/10/2023 19:26:26</c:v>
                </c:pt>
                <c:pt idx="4055">
                  <c:v>19/10/2023 19:26:56</c:v>
                </c:pt>
                <c:pt idx="4056">
                  <c:v>19/10/2023 19:27:26</c:v>
                </c:pt>
                <c:pt idx="4057">
                  <c:v>19/10/2023 19:27:56</c:v>
                </c:pt>
                <c:pt idx="4058">
                  <c:v>19/10/2023 19:28:26</c:v>
                </c:pt>
                <c:pt idx="4059">
                  <c:v>19/10/2023 19:28:56</c:v>
                </c:pt>
                <c:pt idx="4060">
                  <c:v>19/10/2023 19:29:26</c:v>
                </c:pt>
                <c:pt idx="4061">
                  <c:v>19/10/2023 19:29:56</c:v>
                </c:pt>
                <c:pt idx="4062">
                  <c:v>19/10/2023 19:30:26</c:v>
                </c:pt>
                <c:pt idx="4063">
                  <c:v>19/10/2023 19:30:56</c:v>
                </c:pt>
                <c:pt idx="4064">
                  <c:v>19/10/2023 19:31:26</c:v>
                </c:pt>
                <c:pt idx="4065">
                  <c:v>19/10/2023 19:31:56</c:v>
                </c:pt>
                <c:pt idx="4066">
                  <c:v>19/10/2023 19:32:26</c:v>
                </c:pt>
                <c:pt idx="4067">
                  <c:v>19/10/2023 19:32:56</c:v>
                </c:pt>
                <c:pt idx="4068">
                  <c:v>19/10/2023 19:33:26</c:v>
                </c:pt>
                <c:pt idx="4069">
                  <c:v>19/10/2023 19:33:56</c:v>
                </c:pt>
                <c:pt idx="4070">
                  <c:v>19/10/2023 19:34:26</c:v>
                </c:pt>
                <c:pt idx="4071">
                  <c:v>19/10/2023 19:34:56</c:v>
                </c:pt>
                <c:pt idx="4072">
                  <c:v>19/10/2023 19:35:26</c:v>
                </c:pt>
                <c:pt idx="4073">
                  <c:v>19/10/2023 19:35:56</c:v>
                </c:pt>
                <c:pt idx="4074">
                  <c:v>19/10/2023 19:36:26</c:v>
                </c:pt>
                <c:pt idx="4075">
                  <c:v>19/10/2023 19:36:56</c:v>
                </c:pt>
                <c:pt idx="4076">
                  <c:v>19/10/2023 19:37:26</c:v>
                </c:pt>
                <c:pt idx="4077">
                  <c:v>19/10/2023 19:37:56</c:v>
                </c:pt>
                <c:pt idx="4078">
                  <c:v>19/10/2023 19:38:26</c:v>
                </c:pt>
                <c:pt idx="4079">
                  <c:v>19/10/2023 19:38:56</c:v>
                </c:pt>
                <c:pt idx="4080">
                  <c:v>19/10/2023 19:39:26</c:v>
                </c:pt>
                <c:pt idx="4081">
                  <c:v>19/10/2023 19:39:56</c:v>
                </c:pt>
                <c:pt idx="4082">
                  <c:v>19/10/2023 19:40:26</c:v>
                </c:pt>
                <c:pt idx="4083">
                  <c:v>19/10/2023 19:40:56</c:v>
                </c:pt>
                <c:pt idx="4084">
                  <c:v>19/10/2023 19:41:26</c:v>
                </c:pt>
                <c:pt idx="4085">
                  <c:v>19/10/2023 19:41:56</c:v>
                </c:pt>
                <c:pt idx="4086">
                  <c:v>19/10/2023 19:42:26</c:v>
                </c:pt>
                <c:pt idx="4087">
                  <c:v>19/10/2023 19:42:56</c:v>
                </c:pt>
                <c:pt idx="4088">
                  <c:v>19/10/2023 19:43:26</c:v>
                </c:pt>
                <c:pt idx="4089">
                  <c:v>19/10/2023 19:43:56</c:v>
                </c:pt>
                <c:pt idx="4090">
                  <c:v>19/10/2023 19:44:26</c:v>
                </c:pt>
                <c:pt idx="4091">
                  <c:v>19/10/2023 19:44:56</c:v>
                </c:pt>
                <c:pt idx="4092">
                  <c:v>19/10/2023 19:45:26</c:v>
                </c:pt>
                <c:pt idx="4093">
                  <c:v>19/10/2023 19:45:56</c:v>
                </c:pt>
                <c:pt idx="4094">
                  <c:v>19/10/2023 19:46:26</c:v>
                </c:pt>
                <c:pt idx="4095">
                  <c:v>19/10/2023 19:46:56</c:v>
                </c:pt>
                <c:pt idx="4096">
                  <c:v>19/10/2023 19:47:26</c:v>
                </c:pt>
                <c:pt idx="4097">
                  <c:v>19/10/2023 19:47:56</c:v>
                </c:pt>
                <c:pt idx="4098">
                  <c:v>19/10/2023 19:48:26</c:v>
                </c:pt>
                <c:pt idx="4099">
                  <c:v>19/10/2023 19:48:56</c:v>
                </c:pt>
                <c:pt idx="4100">
                  <c:v>19/10/2023 19:49:26</c:v>
                </c:pt>
                <c:pt idx="4101">
                  <c:v>19/10/2023 19:49:56</c:v>
                </c:pt>
                <c:pt idx="4102">
                  <c:v>19/10/2023 19:50:26</c:v>
                </c:pt>
                <c:pt idx="4103">
                  <c:v>19/10/2023 19:50:56</c:v>
                </c:pt>
                <c:pt idx="4104">
                  <c:v>19/10/2023 19:51:26</c:v>
                </c:pt>
                <c:pt idx="4105">
                  <c:v>19/10/2023 19:51:56</c:v>
                </c:pt>
                <c:pt idx="4106">
                  <c:v>19/10/2023 19:52:26</c:v>
                </c:pt>
                <c:pt idx="4107">
                  <c:v>19/10/2023 19:52:56</c:v>
                </c:pt>
                <c:pt idx="4108">
                  <c:v>19/10/2023 19:53:26</c:v>
                </c:pt>
                <c:pt idx="4109">
                  <c:v>19/10/2023 19:53:56</c:v>
                </c:pt>
                <c:pt idx="4110">
                  <c:v>19/10/2023 19:54:26</c:v>
                </c:pt>
                <c:pt idx="4111">
                  <c:v>19/10/2023 19:54:56</c:v>
                </c:pt>
                <c:pt idx="4112">
                  <c:v>19/10/2023 19:55:26</c:v>
                </c:pt>
                <c:pt idx="4113">
                  <c:v>19/10/2023 19:55:56</c:v>
                </c:pt>
                <c:pt idx="4114">
                  <c:v>19/10/2023 19:56:26</c:v>
                </c:pt>
                <c:pt idx="4115">
                  <c:v>19/10/2023 19:56:56</c:v>
                </c:pt>
                <c:pt idx="4116">
                  <c:v>19/10/2023 19:57:26</c:v>
                </c:pt>
                <c:pt idx="4117">
                  <c:v>19/10/2023 19:57:56</c:v>
                </c:pt>
                <c:pt idx="4118">
                  <c:v>19/10/2023 19:58:26</c:v>
                </c:pt>
                <c:pt idx="4119">
                  <c:v>19/10/2023 19:58:56</c:v>
                </c:pt>
                <c:pt idx="4120">
                  <c:v>19/10/2023 19:59:26</c:v>
                </c:pt>
                <c:pt idx="4121">
                  <c:v>19/10/2023 19:59:56</c:v>
                </c:pt>
                <c:pt idx="4122">
                  <c:v>19/10/2023 20:00:26</c:v>
                </c:pt>
                <c:pt idx="4123">
                  <c:v>19/10/2023 20:00:56</c:v>
                </c:pt>
                <c:pt idx="4124">
                  <c:v>19/10/2023 20:01:26</c:v>
                </c:pt>
                <c:pt idx="4125">
                  <c:v>19/10/2023 20:01:56</c:v>
                </c:pt>
                <c:pt idx="4126">
                  <c:v>19/10/2023 20:02:26</c:v>
                </c:pt>
                <c:pt idx="4127">
                  <c:v>19/10/2023 20:02:56</c:v>
                </c:pt>
                <c:pt idx="4128">
                  <c:v>19/10/2023 20:03:26</c:v>
                </c:pt>
                <c:pt idx="4129">
                  <c:v>19/10/2023 20:03:56</c:v>
                </c:pt>
                <c:pt idx="4130">
                  <c:v>19/10/2023 20:04:26</c:v>
                </c:pt>
                <c:pt idx="4131">
                  <c:v>19/10/2023 20:04:56</c:v>
                </c:pt>
                <c:pt idx="4132">
                  <c:v>19/10/2023 20:05:26</c:v>
                </c:pt>
                <c:pt idx="4133">
                  <c:v>19/10/2023 20:05:56</c:v>
                </c:pt>
                <c:pt idx="4134">
                  <c:v>19/10/2023 20:06:26</c:v>
                </c:pt>
                <c:pt idx="4135">
                  <c:v>19/10/2023 20:06:56</c:v>
                </c:pt>
                <c:pt idx="4136">
                  <c:v>19/10/2023 20:07:26</c:v>
                </c:pt>
                <c:pt idx="4137">
                  <c:v>19/10/2023 20:07:56</c:v>
                </c:pt>
                <c:pt idx="4138">
                  <c:v>19/10/2023 20:08:26</c:v>
                </c:pt>
                <c:pt idx="4139">
                  <c:v>19/10/2023 20:08:56</c:v>
                </c:pt>
                <c:pt idx="4140">
                  <c:v>19/10/2023 20:09:26</c:v>
                </c:pt>
                <c:pt idx="4141">
                  <c:v>19/10/2023 20:09:56</c:v>
                </c:pt>
                <c:pt idx="4142">
                  <c:v>19/10/2023 20:10:26</c:v>
                </c:pt>
                <c:pt idx="4143">
                  <c:v>19/10/2023 20:10:56</c:v>
                </c:pt>
                <c:pt idx="4144">
                  <c:v>19/10/2023 20:11:26</c:v>
                </c:pt>
                <c:pt idx="4145">
                  <c:v>19/10/2023 20:11:56</c:v>
                </c:pt>
                <c:pt idx="4146">
                  <c:v>19/10/2023 20:12:26</c:v>
                </c:pt>
                <c:pt idx="4147">
                  <c:v>19/10/2023 20:12:56</c:v>
                </c:pt>
                <c:pt idx="4148">
                  <c:v>19/10/2023 20:13:26</c:v>
                </c:pt>
                <c:pt idx="4149">
                  <c:v>19/10/2023 20:13:56</c:v>
                </c:pt>
                <c:pt idx="4150">
                  <c:v>19/10/2023 20:14:26</c:v>
                </c:pt>
                <c:pt idx="4151">
                  <c:v>19/10/2023 20:14:56</c:v>
                </c:pt>
                <c:pt idx="4152">
                  <c:v>19/10/2023 20:15:26</c:v>
                </c:pt>
                <c:pt idx="4153">
                  <c:v>19/10/2023 20:15:56</c:v>
                </c:pt>
                <c:pt idx="4154">
                  <c:v>19/10/2023 20:16:26</c:v>
                </c:pt>
                <c:pt idx="4155">
                  <c:v>19/10/2023 20:16:56</c:v>
                </c:pt>
                <c:pt idx="4156">
                  <c:v>19/10/2023 20:17:26</c:v>
                </c:pt>
                <c:pt idx="4157">
                  <c:v>19/10/2023 20:17:56</c:v>
                </c:pt>
                <c:pt idx="4158">
                  <c:v>19/10/2023 20:18:26</c:v>
                </c:pt>
                <c:pt idx="4159">
                  <c:v>19/10/2023 20:18:56</c:v>
                </c:pt>
                <c:pt idx="4160">
                  <c:v>19/10/2023 20:19:26</c:v>
                </c:pt>
                <c:pt idx="4161">
                  <c:v>19/10/2023 20:19:56</c:v>
                </c:pt>
                <c:pt idx="4162">
                  <c:v>19/10/2023 20:20:26</c:v>
                </c:pt>
                <c:pt idx="4163">
                  <c:v>19/10/2023 20:20:56</c:v>
                </c:pt>
                <c:pt idx="4164">
                  <c:v>19/10/2023 20:21:26</c:v>
                </c:pt>
                <c:pt idx="4165">
                  <c:v>19/10/2023 20:21:56</c:v>
                </c:pt>
                <c:pt idx="4166">
                  <c:v>19/10/2023 20:22:26</c:v>
                </c:pt>
                <c:pt idx="4167">
                  <c:v>19/10/2023 20:22:56</c:v>
                </c:pt>
                <c:pt idx="4168">
                  <c:v>19/10/2023 20:23:26</c:v>
                </c:pt>
                <c:pt idx="4169">
                  <c:v>19/10/2023 20:23:56</c:v>
                </c:pt>
                <c:pt idx="4170">
                  <c:v>19/10/2023 20:24:26</c:v>
                </c:pt>
                <c:pt idx="4171">
                  <c:v>19/10/2023 20:24:56</c:v>
                </c:pt>
                <c:pt idx="4172">
                  <c:v>19/10/2023 20:25:26</c:v>
                </c:pt>
                <c:pt idx="4173">
                  <c:v>19/10/2023 20:25:56</c:v>
                </c:pt>
                <c:pt idx="4174">
                  <c:v>19/10/2023 20:26:26</c:v>
                </c:pt>
                <c:pt idx="4175">
                  <c:v>19/10/2023 20:26:56</c:v>
                </c:pt>
                <c:pt idx="4176">
                  <c:v>19/10/2023 20:27:26</c:v>
                </c:pt>
                <c:pt idx="4177">
                  <c:v>19/10/2023 20:27:56</c:v>
                </c:pt>
                <c:pt idx="4178">
                  <c:v>19/10/2023 20:28:26</c:v>
                </c:pt>
                <c:pt idx="4179">
                  <c:v>19/10/2023 20:28:56</c:v>
                </c:pt>
                <c:pt idx="4180">
                  <c:v>19/10/2023 20:29:26</c:v>
                </c:pt>
                <c:pt idx="4181">
                  <c:v>19/10/2023 20:29:56</c:v>
                </c:pt>
                <c:pt idx="4182">
                  <c:v>19/10/2023 20:30:26</c:v>
                </c:pt>
                <c:pt idx="4183">
                  <c:v>19/10/2023 20:30:56</c:v>
                </c:pt>
                <c:pt idx="4184">
                  <c:v>19/10/2023 20:31:26</c:v>
                </c:pt>
                <c:pt idx="4185">
                  <c:v>19/10/2023 20:31:56</c:v>
                </c:pt>
                <c:pt idx="4186">
                  <c:v>19/10/2023 20:32:26</c:v>
                </c:pt>
                <c:pt idx="4187">
                  <c:v>19/10/2023 20:32:56</c:v>
                </c:pt>
                <c:pt idx="4188">
                  <c:v>19/10/2023 20:33:26</c:v>
                </c:pt>
                <c:pt idx="4189">
                  <c:v>19/10/2023 20:33:56</c:v>
                </c:pt>
                <c:pt idx="4190">
                  <c:v>19/10/2023 20:34:26</c:v>
                </c:pt>
                <c:pt idx="4191">
                  <c:v>19/10/2023 20:34:56</c:v>
                </c:pt>
                <c:pt idx="4192">
                  <c:v>19/10/2023 20:35:26</c:v>
                </c:pt>
                <c:pt idx="4193">
                  <c:v>19/10/2023 20:35:56</c:v>
                </c:pt>
                <c:pt idx="4194">
                  <c:v>19/10/2023 20:36:26</c:v>
                </c:pt>
                <c:pt idx="4195">
                  <c:v>19/10/2023 20:36:56</c:v>
                </c:pt>
                <c:pt idx="4196">
                  <c:v>19/10/2023 20:37:26</c:v>
                </c:pt>
                <c:pt idx="4197">
                  <c:v>19/10/2023 20:37:56</c:v>
                </c:pt>
                <c:pt idx="4198">
                  <c:v>19/10/2023 20:38:26</c:v>
                </c:pt>
                <c:pt idx="4199">
                  <c:v>19/10/2023 20:38:56</c:v>
                </c:pt>
                <c:pt idx="4200">
                  <c:v>19/10/2023 20:39:26</c:v>
                </c:pt>
                <c:pt idx="4201">
                  <c:v>19/10/2023 20:39:56</c:v>
                </c:pt>
                <c:pt idx="4202">
                  <c:v>19/10/2023 20:40:26</c:v>
                </c:pt>
                <c:pt idx="4203">
                  <c:v>19/10/2023 20:40:56</c:v>
                </c:pt>
                <c:pt idx="4204">
                  <c:v>19/10/2023 20:41:26</c:v>
                </c:pt>
                <c:pt idx="4205">
                  <c:v>19/10/2023 20:41:56</c:v>
                </c:pt>
                <c:pt idx="4206">
                  <c:v>19/10/2023 20:42:26</c:v>
                </c:pt>
                <c:pt idx="4207">
                  <c:v>19/10/2023 20:42:56</c:v>
                </c:pt>
                <c:pt idx="4208">
                  <c:v>19/10/2023 20:43:26</c:v>
                </c:pt>
                <c:pt idx="4209">
                  <c:v>19/10/2023 20:43:56</c:v>
                </c:pt>
                <c:pt idx="4210">
                  <c:v>19/10/2023 20:44:26</c:v>
                </c:pt>
                <c:pt idx="4211">
                  <c:v>19/10/2023 20:44:56</c:v>
                </c:pt>
                <c:pt idx="4212">
                  <c:v>19/10/2023 20:45:26</c:v>
                </c:pt>
                <c:pt idx="4213">
                  <c:v>19/10/2023 20:45:56</c:v>
                </c:pt>
                <c:pt idx="4214">
                  <c:v>19/10/2023 20:46:26</c:v>
                </c:pt>
                <c:pt idx="4215">
                  <c:v>19/10/2023 20:46:56</c:v>
                </c:pt>
                <c:pt idx="4216">
                  <c:v>19/10/2023 20:47:26</c:v>
                </c:pt>
                <c:pt idx="4217">
                  <c:v>19/10/2023 20:47:56</c:v>
                </c:pt>
                <c:pt idx="4218">
                  <c:v>19/10/2023 20:48:26</c:v>
                </c:pt>
                <c:pt idx="4219">
                  <c:v>19/10/2023 20:48:56</c:v>
                </c:pt>
                <c:pt idx="4220">
                  <c:v>19/10/2023 20:49:26</c:v>
                </c:pt>
                <c:pt idx="4221">
                  <c:v>19/10/2023 20:49:56</c:v>
                </c:pt>
                <c:pt idx="4222">
                  <c:v>19/10/2023 20:50:26</c:v>
                </c:pt>
                <c:pt idx="4223">
                  <c:v>19/10/2023 20:50:56</c:v>
                </c:pt>
                <c:pt idx="4224">
                  <c:v>19/10/2023 20:51:26</c:v>
                </c:pt>
                <c:pt idx="4225">
                  <c:v>19/10/2023 20:51:56</c:v>
                </c:pt>
                <c:pt idx="4226">
                  <c:v>19/10/2023 20:52:26</c:v>
                </c:pt>
                <c:pt idx="4227">
                  <c:v>19/10/2023 20:52:56</c:v>
                </c:pt>
                <c:pt idx="4228">
                  <c:v>19/10/2023 20:53:26</c:v>
                </c:pt>
                <c:pt idx="4229">
                  <c:v>19/10/2023 20:53:56</c:v>
                </c:pt>
                <c:pt idx="4230">
                  <c:v>19/10/2023 20:54:26</c:v>
                </c:pt>
                <c:pt idx="4231">
                  <c:v>19/10/2023 20:54:56</c:v>
                </c:pt>
                <c:pt idx="4232">
                  <c:v>19/10/2023 20:55:26</c:v>
                </c:pt>
                <c:pt idx="4233">
                  <c:v>19/10/2023 20:55:56</c:v>
                </c:pt>
                <c:pt idx="4234">
                  <c:v>19/10/2023 20:56:26</c:v>
                </c:pt>
                <c:pt idx="4235">
                  <c:v>19/10/2023 20:56:56</c:v>
                </c:pt>
                <c:pt idx="4236">
                  <c:v>19/10/2023 20:57:26</c:v>
                </c:pt>
                <c:pt idx="4237">
                  <c:v>19/10/2023 20:57:56</c:v>
                </c:pt>
                <c:pt idx="4238">
                  <c:v>19/10/2023 20:58:26</c:v>
                </c:pt>
                <c:pt idx="4239">
                  <c:v>19/10/2023 20:58:56</c:v>
                </c:pt>
                <c:pt idx="4240">
                  <c:v>19/10/2023 20:59:26</c:v>
                </c:pt>
                <c:pt idx="4241">
                  <c:v>19/10/2023 20:59:56</c:v>
                </c:pt>
                <c:pt idx="4242">
                  <c:v>19/10/2023 21:00:26</c:v>
                </c:pt>
                <c:pt idx="4243">
                  <c:v>19/10/2023 21:00:56</c:v>
                </c:pt>
                <c:pt idx="4244">
                  <c:v>19/10/2023 21:01:26</c:v>
                </c:pt>
                <c:pt idx="4245">
                  <c:v>19/10/2023 21:01:56</c:v>
                </c:pt>
                <c:pt idx="4246">
                  <c:v>19/10/2023 21:02:26</c:v>
                </c:pt>
                <c:pt idx="4247">
                  <c:v>19/10/2023 21:02:56</c:v>
                </c:pt>
                <c:pt idx="4248">
                  <c:v>19/10/2023 21:03:26</c:v>
                </c:pt>
                <c:pt idx="4249">
                  <c:v>19/10/2023 21:03:56</c:v>
                </c:pt>
                <c:pt idx="4250">
                  <c:v>19/10/2023 21:04:26</c:v>
                </c:pt>
                <c:pt idx="4251">
                  <c:v>19/10/2023 21:04:56</c:v>
                </c:pt>
                <c:pt idx="4252">
                  <c:v>19/10/2023 21:05:26</c:v>
                </c:pt>
                <c:pt idx="4253">
                  <c:v>19/10/2023 21:05:56</c:v>
                </c:pt>
                <c:pt idx="4254">
                  <c:v>19/10/2023 21:06:26</c:v>
                </c:pt>
                <c:pt idx="4255">
                  <c:v>19/10/2023 21:06:56</c:v>
                </c:pt>
                <c:pt idx="4256">
                  <c:v>19/10/2023 21:07:26</c:v>
                </c:pt>
                <c:pt idx="4257">
                  <c:v>19/10/2023 21:07:56</c:v>
                </c:pt>
                <c:pt idx="4258">
                  <c:v>19/10/2023 21:08:26</c:v>
                </c:pt>
                <c:pt idx="4259">
                  <c:v>19/10/2023 21:08:56</c:v>
                </c:pt>
                <c:pt idx="4260">
                  <c:v>19/10/2023 21:09:26</c:v>
                </c:pt>
                <c:pt idx="4261">
                  <c:v>19/10/2023 21:09:56</c:v>
                </c:pt>
                <c:pt idx="4262">
                  <c:v>19/10/2023 21:10:26</c:v>
                </c:pt>
                <c:pt idx="4263">
                  <c:v>19/10/2023 21:10:56</c:v>
                </c:pt>
                <c:pt idx="4264">
                  <c:v>19/10/2023 21:11:26</c:v>
                </c:pt>
                <c:pt idx="4265">
                  <c:v>19/10/2023 21:11:56</c:v>
                </c:pt>
                <c:pt idx="4266">
                  <c:v>19/10/2023 21:12:26</c:v>
                </c:pt>
                <c:pt idx="4267">
                  <c:v>19/10/2023 21:12:56</c:v>
                </c:pt>
                <c:pt idx="4268">
                  <c:v>19/10/2023 21:13:26</c:v>
                </c:pt>
                <c:pt idx="4269">
                  <c:v>19/10/2023 21:13:56</c:v>
                </c:pt>
                <c:pt idx="4270">
                  <c:v>19/10/2023 21:14:26</c:v>
                </c:pt>
                <c:pt idx="4271">
                  <c:v>19/10/2023 21:14:56</c:v>
                </c:pt>
                <c:pt idx="4272">
                  <c:v>19/10/2023 21:15:26</c:v>
                </c:pt>
                <c:pt idx="4273">
                  <c:v>19/10/2023 21:15:56</c:v>
                </c:pt>
                <c:pt idx="4274">
                  <c:v>19/10/2023 21:16:26</c:v>
                </c:pt>
                <c:pt idx="4275">
                  <c:v>19/10/2023 21:16:56</c:v>
                </c:pt>
                <c:pt idx="4276">
                  <c:v>19/10/2023 21:17:26</c:v>
                </c:pt>
                <c:pt idx="4277">
                  <c:v>19/10/2023 21:17:56</c:v>
                </c:pt>
                <c:pt idx="4278">
                  <c:v>19/10/2023 21:18:26</c:v>
                </c:pt>
                <c:pt idx="4279">
                  <c:v>19/10/2023 21:18:56</c:v>
                </c:pt>
                <c:pt idx="4280">
                  <c:v>19/10/2023 21:19:26</c:v>
                </c:pt>
                <c:pt idx="4281">
                  <c:v>19/10/2023 21:19:56</c:v>
                </c:pt>
                <c:pt idx="4282">
                  <c:v>19/10/2023 21:20:26</c:v>
                </c:pt>
                <c:pt idx="4283">
                  <c:v>19/10/2023 21:20:56</c:v>
                </c:pt>
                <c:pt idx="4284">
                  <c:v>19/10/2023 21:21:26</c:v>
                </c:pt>
                <c:pt idx="4285">
                  <c:v>19/10/2023 21:21:56</c:v>
                </c:pt>
                <c:pt idx="4286">
                  <c:v>19/10/2023 21:22:26</c:v>
                </c:pt>
                <c:pt idx="4287">
                  <c:v>19/10/2023 21:22:56</c:v>
                </c:pt>
                <c:pt idx="4288">
                  <c:v>19/10/2023 21:23:26</c:v>
                </c:pt>
                <c:pt idx="4289">
                  <c:v>19/10/2023 21:23:56</c:v>
                </c:pt>
                <c:pt idx="4290">
                  <c:v>19/10/2023 21:24:26</c:v>
                </c:pt>
                <c:pt idx="4291">
                  <c:v>19/10/2023 21:24:56</c:v>
                </c:pt>
                <c:pt idx="4292">
                  <c:v>19/10/2023 21:25:26</c:v>
                </c:pt>
                <c:pt idx="4293">
                  <c:v>19/10/2023 21:25:56</c:v>
                </c:pt>
                <c:pt idx="4294">
                  <c:v>19/10/2023 21:26:26</c:v>
                </c:pt>
                <c:pt idx="4295">
                  <c:v>19/10/2023 21:26:56</c:v>
                </c:pt>
                <c:pt idx="4296">
                  <c:v>19/10/2023 21:27:26</c:v>
                </c:pt>
                <c:pt idx="4297">
                  <c:v>19/10/2023 21:27:56</c:v>
                </c:pt>
                <c:pt idx="4298">
                  <c:v>19/10/2023 21:28:26</c:v>
                </c:pt>
                <c:pt idx="4299">
                  <c:v>19/10/2023 21:28:56</c:v>
                </c:pt>
                <c:pt idx="4300">
                  <c:v>19/10/2023 21:29:26</c:v>
                </c:pt>
                <c:pt idx="4301">
                  <c:v>19/10/2023 21:29:56</c:v>
                </c:pt>
                <c:pt idx="4302">
                  <c:v>19/10/2023 21:30:26</c:v>
                </c:pt>
                <c:pt idx="4303">
                  <c:v>19/10/2023 21:30:56</c:v>
                </c:pt>
                <c:pt idx="4304">
                  <c:v>19/10/2023 21:31:26</c:v>
                </c:pt>
                <c:pt idx="4305">
                  <c:v>19/10/2023 21:31:56</c:v>
                </c:pt>
                <c:pt idx="4306">
                  <c:v>19/10/2023 21:32:26</c:v>
                </c:pt>
                <c:pt idx="4307">
                  <c:v>19/10/2023 21:32:56</c:v>
                </c:pt>
                <c:pt idx="4308">
                  <c:v>19/10/2023 21:33:26</c:v>
                </c:pt>
                <c:pt idx="4309">
                  <c:v>19/10/2023 21:33:56</c:v>
                </c:pt>
                <c:pt idx="4310">
                  <c:v>19/10/2023 21:34:26</c:v>
                </c:pt>
                <c:pt idx="4311">
                  <c:v>19/10/2023 21:34:56</c:v>
                </c:pt>
                <c:pt idx="4312">
                  <c:v>19/10/2023 21:35:26</c:v>
                </c:pt>
                <c:pt idx="4313">
                  <c:v>19/10/2023 21:35:56</c:v>
                </c:pt>
                <c:pt idx="4314">
                  <c:v>19/10/2023 21:36:26</c:v>
                </c:pt>
                <c:pt idx="4315">
                  <c:v>19/10/2023 21:36:56</c:v>
                </c:pt>
                <c:pt idx="4316">
                  <c:v>19/10/2023 21:37:26</c:v>
                </c:pt>
                <c:pt idx="4317">
                  <c:v>19/10/2023 21:37:56</c:v>
                </c:pt>
                <c:pt idx="4318">
                  <c:v>19/10/2023 21:38:26</c:v>
                </c:pt>
                <c:pt idx="4319">
                  <c:v>19/10/2023 21:38:56</c:v>
                </c:pt>
                <c:pt idx="4320">
                  <c:v>19/10/2023 21:39:26</c:v>
                </c:pt>
                <c:pt idx="4321">
                  <c:v>19/10/2023 21:39:56</c:v>
                </c:pt>
                <c:pt idx="4322">
                  <c:v>19/10/2023 21:40:26</c:v>
                </c:pt>
                <c:pt idx="4323">
                  <c:v>19/10/2023 21:40:56</c:v>
                </c:pt>
                <c:pt idx="4324">
                  <c:v>19/10/2023 21:41:26</c:v>
                </c:pt>
                <c:pt idx="4325">
                  <c:v>19/10/2023 21:41:56</c:v>
                </c:pt>
                <c:pt idx="4326">
                  <c:v>19/10/2023 21:42:26</c:v>
                </c:pt>
                <c:pt idx="4327">
                  <c:v>19/10/2023 21:42:56</c:v>
                </c:pt>
                <c:pt idx="4328">
                  <c:v>19/10/2023 21:43:26</c:v>
                </c:pt>
                <c:pt idx="4329">
                  <c:v>19/10/2023 21:43:56</c:v>
                </c:pt>
                <c:pt idx="4330">
                  <c:v>19/10/2023 21:44:26</c:v>
                </c:pt>
                <c:pt idx="4331">
                  <c:v>19/10/2023 21:44:56</c:v>
                </c:pt>
                <c:pt idx="4332">
                  <c:v>19/10/2023 21:45:26</c:v>
                </c:pt>
                <c:pt idx="4333">
                  <c:v>19/10/2023 21:45:56</c:v>
                </c:pt>
                <c:pt idx="4334">
                  <c:v>19/10/2023 21:46:26</c:v>
                </c:pt>
                <c:pt idx="4335">
                  <c:v>19/10/2023 21:46:56</c:v>
                </c:pt>
                <c:pt idx="4336">
                  <c:v>19/10/2023 21:47:26</c:v>
                </c:pt>
                <c:pt idx="4337">
                  <c:v>19/10/2023 21:47:56</c:v>
                </c:pt>
                <c:pt idx="4338">
                  <c:v>19/10/2023 21:48:26</c:v>
                </c:pt>
                <c:pt idx="4339">
                  <c:v>19/10/2023 21:48:56</c:v>
                </c:pt>
                <c:pt idx="4340">
                  <c:v>19/10/2023 21:49:26</c:v>
                </c:pt>
                <c:pt idx="4341">
                  <c:v>19/10/2023 21:49:56</c:v>
                </c:pt>
                <c:pt idx="4342">
                  <c:v>19/10/2023 21:50:26</c:v>
                </c:pt>
                <c:pt idx="4343">
                  <c:v>19/10/2023 21:50:56</c:v>
                </c:pt>
                <c:pt idx="4344">
                  <c:v>19/10/2023 21:51:26</c:v>
                </c:pt>
                <c:pt idx="4345">
                  <c:v>19/10/2023 21:51:56</c:v>
                </c:pt>
                <c:pt idx="4346">
                  <c:v>19/10/2023 21:52:26</c:v>
                </c:pt>
                <c:pt idx="4347">
                  <c:v>19/10/2023 21:52:56</c:v>
                </c:pt>
                <c:pt idx="4348">
                  <c:v>19/10/2023 21:53:26</c:v>
                </c:pt>
                <c:pt idx="4349">
                  <c:v>19/10/2023 21:53:56</c:v>
                </c:pt>
                <c:pt idx="4350">
                  <c:v>19/10/2023 21:54:26</c:v>
                </c:pt>
                <c:pt idx="4351">
                  <c:v>19/10/2023 21:54:56</c:v>
                </c:pt>
                <c:pt idx="4352">
                  <c:v>19/10/2023 21:55:26</c:v>
                </c:pt>
                <c:pt idx="4353">
                  <c:v>19/10/2023 21:55:56</c:v>
                </c:pt>
                <c:pt idx="4354">
                  <c:v>19/10/2023 21:56:26</c:v>
                </c:pt>
                <c:pt idx="4355">
                  <c:v>19/10/2023 21:56:56</c:v>
                </c:pt>
                <c:pt idx="4356">
                  <c:v>19/10/2023 21:57:26</c:v>
                </c:pt>
                <c:pt idx="4357">
                  <c:v>19/10/2023 21:57:56</c:v>
                </c:pt>
                <c:pt idx="4358">
                  <c:v>19/10/2023 21:58:26</c:v>
                </c:pt>
                <c:pt idx="4359">
                  <c:v>19/10/2023 21:58:56</c:v>
                </c:pt>
                <c:pt idx="4360">
                  <c:v>19/10/2023 21:59:26</c:v>
                </c:pt>
                <c:pt idx="4361">
                  <c:v>19/10/2023 21:59:56</c:v>
                </c:pt>
                <c:pt idx="4362">
                  <c:v>19/10/2023 22:00:26</c:v>
                </c:pt>
                <c:pt idx="4363">
                  <c:v>19/10/2023 22:00:56</c:v>
                </c:pt>
                <c:pt idx="4364">
                  <c:v>19/10/2023 22:01:26</c:v>
                </c:pt>
                <c:pt idx="4365">
                  <c:v>19/10/2023 22:01:56</c:v>
                </c:pt>
                <c:pt idx="4366">
                  <c:v>19/10/2023 22:02:26</c:v>
                </c:pt>
                <c:pt idx="4367">
                  <c:v>19/10/2023 22:02:56</c:v>
                </c:pt>
                <c:pt idx="4368">
                  <c:v>19/10/2023 22:03:26</c:v>
                </c:pt>
                <c:pt idx="4369">
                  <c:v>19/10/2023 22:03:56</c:v>
                </c:pt>
                <c:pt idx="4370">
                  <c:v>19/10/2023 22:04:26</c:v>
                </c:pt>
                <c:pt idx="4371">
                  <c:v>19/10/2023 22:04:56</c:v>
                </c:pt>
                <c:pt idx="4372">
                  <c:v>19/10/2023 22:05:26</c:v>
                </c:pt>
                <c:pt idx="4373">
                  <c:v>19/10/2023 22:05:56</c:v>
                </c:pt>
                <c:pt idx="4374">
                  <c:v>19/10/2023 22:06:26</c:v>
                </c:pt>
                <c:pt idx="4375">
                  <c:v>19/10/2023 22:06:56</c:v>
                </c:pt>
                <c:pt idx="4376">
                  <c:v>19/10/2023 22:07:26</c:v>
                </c:pt>
                <c:pt idx="4377">
                  <c:v>19/10/2023 22:07:56</c:v>
                </c:pt>
                <c:pt idx="4378">
                  <c:v>19/10/2023 22:08:26</c:v>
                </c:pt>
                <c:pt idx="4379">
                  <c:v>19/10/2023 22:08:56</c:v>
                </c:pt>
                <c:pt idx="4380">
                  <c:v>19/10/2023 22:09:26</c:v>
                </c:pt>
                <c:pt idx="4381">
                  <c:v>19/10/2023 22:09:56</c:v>
                </c:pt>
                <c:pt idx="4382">
                  <c:v>19/10/2023 22:10:26</c:v>
                </c:pt>
                <c:pt idx="4383">
                  <c:v>19/10/2023 22:10:56</c:v>
                </c:pt>
                <c:pt idx="4384">
                  <c:v>19/10/2023 22:11:26</c:v>
                </c:pt>
                <c:pt idx="4385">
                  <c:v>19/10/2023 22:11:56</c:v>
                </c:pt>
                <c:pt idx="4386">
                  <c:v>19/10/2023 22:12:26</c:v>
                </c:pt>
                <c:pt idx="4387">
                  <c:v>19/10/2023 22:12:56</c:v>
                </c:pt>
                <c:pt idx="4388">
                  <c:v>19/10/2023 22:13:26</c:v>
                </c:pt>
                <c:pt idx="4389">
                  <c:v>19/10/2023 22:13:56</c:v>
                </c:pt>
                <c:pt idx="4390">
                  <c:v>19/10/2023 22:14:26</c:v>
                </c:pt>
                <c:pt idx="4391">
                  <c:v>19/10/2023 22:14:56</c:v>
                </c:pt>
                <c:pt idx="4392">
                  <c:v>19/10/2023 22:15:26</c:v>
                </c:pt>
                <c:pt idx="4393">
                  <c:v>19/10/2023 22:15:56</c:v>
                </c:pt>
                <c:pt idx="4394">
                  <c:v>19/10/2023 22:16:26</c:v>
                </c:pt>
                <c:pt idx="4395">
                  <c:v>19/10/2023 22:16:56</c:v>
                </c:pt>
                <c:pt idx="4396">
                  <c:v>19/10/2023 22:17:26</c:v>
                </c:pt>
                <c:pt idx="4397">
                  <c:v>19/10/2023 22:17:56</c:v>
                </c:pt>
                <c:pt idx="4398">
                  <c:v>19/10/2023 22:18:26</c:v>
                </c:pt>
                <c:pt idx="4399">
                  <c:v>19/10/2023 22:18:56</c:v>
                </c:pt>
                <c:pt idx="4400">
                  <c:v>19/10/2023 22:19:26</c:v>
                </c:pt>
                <c:pt idx="4401">
                  <c:v>19/10/2023 22:19:56</c:v>
                </c:pt>
                <c:pt idx="4402">
                  <c:v>19/10/2023 22:20:26</c:v>
                </c:pt>
                <c:pt idx="4403">
                  <c:v>19/10/2023 22:20:56</c:v>
                </c:pt>
                <c:pt idx="4404">
                  <c:v>19/10/2023 22:21:26</c:v>
                </c:pt>
                <c:pt idx="4405">
                  <c:v>19/10/2023 22:21:56</c:v>
                </c:pt>
                <c:pt idx="4406">
                  <c:v>19/10/2023 22:22:26</c:v>
                </c:pt>
                <c:pt idx="4407">
                  <c:v>19/10/2023 22:22:56</c:v>
                </c:pt>
                <c:pt idx="4408">
                  <c:v>19/10/2023 22:23:26</c:v>
                </c:pt>
                <c:pt idx="4409">
                  <c:v>19/10/2023 22:23:56</c:v>
                </c:pt>
                <c:pt idx="4410">
                  <c:v>19/10/2023 22:24:26</c:v>
                </c:pt>
                <c:pt idx="4411">
                  <c:v>19/10/2023 22:24:56</c:v>
                </c:pt>
                <c:pt idx="4412">
                  <c:v>19/10/2023 22:25:26</c:v>
                </c:pt>
                <c:pt idx="4413">
                  <c:v>19/10/2023 22:25:56</c:v>
                </c:pt>
                <c:pt idx="4414">
                  <c:v>19/10/2023 22:26:26</c:v>
                </c:pt>
                <c:pt idx="4415">
                  <c:v>19/10/2023 22:26:56</c:v>
                </c:pt>
                <c:pt idx="4416">
                  <c:v>19/10/2023 22:27:26</c:v>
                </c:pt>
                <c:pt idx="4417">
                  <c:v>19/10/2023 22:27:56</c:v>
                </c:pt>
                <c:pt idx="4418">
                  <c:v>19/10/2023 22:28:26</c:v>
                </c:pt>
                <c:pt idx="4419">
                  <c:v>19/10/2023 22:28:56</c:v>
                </c:pt>
                <c:pt idx="4420">
                  <c:v>19/10/2023 22:29:26</c:v>
                </c:pt>
                <c:pt idx="4421">
                  <c:v>19/10/2023 22:29:56</c:v>
                </c:pt>
                <c:pt idx="4422">
                  <c:v>19/10/2023 22:30:26</c:v>
                </c:pt>
                <c:pt idx="4423">
                  <c:v>19/10/2023 22:30:56</c:v>
                </c:pt>
                <c:pt idx="4424">
                  <c:v>19/10/2023 22:31:26</c:v>
                </c:pt>
                <c:pt idx="4425">
                  <c:v>19/10/2023 22:31:56</c:v>
                </c:pt>
                <c:pt idx="4426">
                  <c:v>19/10/2023 22:32:26</c:v>
                </c:pt>
                <c:pt idx="4427">
                  <c:v>19/10/2023 22:32:56</c:v>
                </c:pt>
                <c:pt idx="4428">
                  <c:v>19/10/2023 22:33:26</c:v>
                </c:pt>
                <c:pt idx="4429">
                  <c:v>19/10/2023 22:33:56</c:v>
                </c:pt>
                <c:pt idx="4430">
                  <c:v>19/10/2023 22:34:26</c:v>
                </c:pt>
                <c:pt idx="4431">
                  <c:v>19/10/2023 22:34:56</c:v>
                </c:pt>
                <c:pt idx="4432">
                  <c:v>19/10/2023 22:35:26</c:v>
                </c:pt>
                <c:pt idx="4433">
                  <c:v>19/10/2023 22:35:56</c:v>
                </c:pt>
                <c:pt idx="4434">
                  <c:v>19/10/2023 22:36:26</c:v>
                </c:pt>
                <c:pt idx="4435">
                  <c:v>19/10/2023 22:36:56</c:v>
                </c:pt>
                <c:pt idx="4436">
                  <c:v>19/10/2023 22:37:26</c:v>
                </c:pt>
                <c:pt idx="4437">
                  <c:v>19/10/2023 22:37:56</c:v>
                </c:pt>
                <c:pt idx="4438">
                  <c:v>19/10/2023 22:38:26</c:v>
                </c:pt>
                <c:pt idx="4439">
                  <c:v>19/10/2023 22:38:56</c:v>
                </c:pt>
                <c:pt idx="4440">
                  <c:v>19/10/2023 22:39:26</c:v>
                </c:pt>
                <c:pt idx="4441">
                  <c:v>19/10/2023 22:39:56</c:v>
                </c:pt>
                <c:pt idx="4442">
                  <c:v>19/10/2023 22:40:26</c:v>
                </c:pt>
                <c:pt idx="4443">
                  <c:v>19/10/2023 22:40:56</c:v>
                </c:pt>
                <c:pt idx="4444">
                  <c:v>19/10/2023 22:41:26</c:v>
                </c:pt>
                <c:pt idx="4445">
                  <c:v>19/10/2023 22:41:56</c:v>
                </c:pt>
                <c:pt idx="4446">
                  <c:v>19/10/2023 22:42:26</c:v>
                </c:pt>
                <c:pt idx="4447">
                  <c:v>19/10/2023 22:42:56</c:v>
                </c:pt>
                <c:pt idx="4448">
                  <c:v>19/10/2023 22:43:26</c:v>
                </c:pt>
                <c:pt idx="4449">
                  <c:v>19/10/2023 22:43:56</c:v>
                </c:pt>
                <c:pt idx="4450">
                  <c:v>19/10/2023 22:44:26</c:v>
                </c:pt>
                <c:pt idx="4451">
                  <c:v>19/10/2023 22:44:56</c:v>
                </c:pt>
                <c:pt idx="4452">
                  <c:v>19/10/2023 22:45:26</c:v>
                </c:pt>
                <c:pt idx="4453">
                  <c:v>19/10/2023 22:45:56</c:v>
                </c:pt>
                <c:pt idx="4454">
                  <c:v>19/10/2023 22:46:26</c:v>
                </c:pt>
                <c:pt idx="4455">
                  <c:v>19/10/2023 22:46:56</c:v>
                </c:pt>
                <c:pt idx="4456">
                  <c:v>19/10/2023 22:47:26</c:v>
                </c:pt>
                <c:pt idx="4457">
                  <c:v>19/10/2023 22:47:56</c:v>
                </c:pt>
                <c:pt idx="4458">
                  <c:v>19/10/2023 22:48:26</c:v>
                </c:pt>
                <c:pt idx="4459">
                  <c:v>19/10/2023 22:48:56</c:v>
                </c:pt>
                <c:pt idx="4460">
                  <c:v>19/10/2023 22:49:26</c:v>
                </c:pt>
                <c:pt idx="4461">
                  <c:v>19/10/2023 22:49:56</c:v>
                </c:pt>
                <c:pt idx="4462">
                  <c:v>19/10/2023 22:50:26</c:v>
                </c:pt>
                <c:pt idx="4463">
                  <c:v>19/10/2023 22:50:56</c:v>
                </c:pt>
                <c:pt idx="4464">
                  <c:v>19/10/2023 22:51:26</c:v>
                </c:pt>
                <c:pt idx="4465">
                  <c:v>19/10/2023 22:51:56</c:v>
                </c:pt>
                <c:pt idx="4466">
                  <c:v>19/10/2023 22:52:26</c:v>
                </c:pt>
                <c:pt idx="4467">
                  <c:v>19/10/2023 22:52:56</c:v>
                </c:pt>
                <c:pt idx="4468">
                  <c:v>19/10/2023 22:53:26</c:v>
                </c:pt>
                <c:pt idx="4469">
                  <c:v>19/10/2023 22:53:56</c:v>
                </c:pt>
                <c:pt idx="4470">
                  <c:v>19/10/2023 22:54:26</c:v>
                </c:pt>
                <c:pt idx="4471">
                  <c:v>19/10/2023 22:54:56</c:v>
                </c:pt>
                <c:pt idx="4472">
                  <c:v>19/10/2023 22:55:26</c:v>
                </c:pt>
                <c:pt idx="4473">
                  <c:v>19/10/2023 22:55:56</c:v>
                </c:pt>
                <c:pt idx="4474">
                  <c:v>19/10/2023 22:56:26</c:v>
                </c:pt>
                <c:pt idx="4475">
                  <c:v>19/10/2023 22:56:56</c:v>
                </c:pt>
                <c:pt idx="4476">
                  <c:v>19/10/2023 22:57:26</c:v>
                </c:pt>
                <c:pt idx="4477">
                  <c:v>19/10/2023 22:57:56</c:v>
                </c:pt>
                <c:pt idx="4478">
                  <c:v>19/10/2023 22:58:26</c:v>
                </c:pt>
                <c:pt idx="4479">
                  <c:v>19/10/2023 22:58:56</c:v>
                </c:pt>
                <c:pt idx="4480">
                  <c:v>19/10/2023 22:59:26</c:v>
                </c:pt>
                <c:pt idx="4481">
                  <c:v>19/10/2023 22:59:56</c:v>
                </c:pt>
                <c:pt idx="4482">
                  <c:v>19/10/2023 23:00:26</c:v>
                </c:pt>
                <c:pt idx="4483">
                  <c:v>19/10/2023 23:00:56</c:v>
                </c:pt>
                <c:pt idx="4484">
                  <c:v>19/10/2023 23:01:26</c:v>
                </c:pt>
                <c:pt idx="4485">
                  <c:v>19/10/2023 23:01:56</c:v>
                </c:pt>
                <c:pt idx="4486">
                  <c:v>19/10/2023 23:02:26</c:v>
                </c:pt>
                <c:pt idx="4487">
                  <c:v>19/10/2023 23:02:56</c:v>
                </c:pt>
                <c:pt idx="4488">
                  <c:v>19/10/2023 23:03:26</c:v>
                </c:pt>
                <c:pt idx="4489">
                  <c:v>19/10/2023 23:03:56</c:v>
                </c:pt>
                <c:pt idx="4490">
                  <c:v>19/10/2023 23:04:26</c:v>
                </c:pt>
                <c:pt idx="4491">
                  <c:v>19/10/2023 23:04:56</c:v>
                </c:pt>
                <c:pt idx="4492">
                  <c:v>19/10/2023 23:05:26</c:v>
                </c:pt>
                <c:pt idx="4493">
                  <c:v>19/10/2023 23:05:56</c:v>
                </c:pt>
                <c:pt idx="4494">
                  <c:v>19/10/2023 23:06:26</c:v>
                </c:pt>
                <c:pt idx="4495">
                  <c:v>19/10/2023 23:06:56</c:v>
                </c:pt>
                <c:pt idx="4496">
                  <c:v>19/10/2023 23:07:26</c:v>
                </c:pt>
                <c:pt idx="4497">
                  <c:v>19/10/2023 23:07:56</c:v>
                </c:pt>
                <c:pt idx="4498">
                  <c:v>19/10/2023 23:08:26</c:v>
                </c:pt>
                <c:pt idx="4499">
                  <c:v>19/10/2023 23:08:56</c:v>
                </c:pt>
                <c:pt idx="4500">
                  <c:v>19/10/2023 23:09:26</c:v>
                </c:pt>
                <c:pt idx="4501">
                  <c:v>19/10/2023 23:09:56</c:v>
                </c:pt>
                <c:pt idx="4502">
                  <c:v>19/10/2023 23:10:26</c:v>
                </c:pt>
                <c:pt idx="4503">
                  <c:v>19/10/2023 23:10:56</c:v>
                </c:pt>
                <c:pt idx="4504">
                  <c:v>19/10/2023 23:11:26</c:v>
                </c:pt>
                <c:pt idx="4505">
                  <c:v>19/10/2023 23:11:56</c:v>
                </c:pt>
                <c:pt idx="4506">
                  <c:v>19/10/2023 23:12:26</c:v>
                </c:pt>
                <c:pt idx="4507">
                  <c:v>19/10/2023 23:12:56</c:v>
                </c:pt>
                <c:pt idx="4508">
                  <c:v>19/10/2023 23:13:26</c:v>
                </c:pt>
                <c:pt idx="4509">
                  <c:v>19/10/2023 23:13:56</c:v>
                </c:pt>
                <c:pt idx="4510">
                  <c:v>19/10/2023 23:14:26</c:v>
                </c:pt>
                <c:pt idx="4511">
                  <c:v>19/10/2023 23:14:56</c:v>
                </c:pt>
                <c:pt idx="4512">
                  <c:v>19/10/2023 23:15:26</c:v>
                </c:pt>
                <c:pt idx="4513">
                  <c:v>19/10/2023 23:15:56</c:v>
                </c:pt>
                <c:pt idx="4514">
                  <c:v>19/10/2023 23:16:26</c:v>
                </c:pt>
                <c:pt idx="4515">
                  <c:v>19/10/2023 23:16:56</c:v>
                </c:pt>
                <c:pt idx="4516">
                  <c:v>19/10/2023 23:17:26</c:v>
                </c:pt>
                <c:pt idx="4517">
                  <c:v>19/10/2023 23:17:56</c:v>
                </c:pt>
                <c:pt idx="4518">
                  <c:v>19/10/2023 23:18:26</c:v>
                </c:pt>
                <c:pt idx="4519">
                  <c:v>19/10/2023 23:18:56</c:v>
                </c:pt>
                <c:pt idx="4520">
                  <c:v>19/10/2023 23:19:26</c:v>
                </c:pt>
                <c:pt idx="4521">
                  <c:v>19/10/2023 23:19:56</c:v>
                </c:pt>
                <c:pt idx="4522">
                  <c:v>19/10/2023 23:20:26</c:v>
                </c:pt>
                <c:pt idx="4523">
                  <c:v>19/10/2023 23:20:56</c:v>
                </c:pt>
                <c:pt idx="4524">
                  <c:v>19/10/2023 23:21:26</c:v>
                </c:pt>
                <c:pt idx="4525">
                  <c:v>19/10/2023 23:21:56</c:v>
                </c:pt>
                <c:pt idx="4526">
                  <c:v>19/10/2023 23:22:26</c:v>
                </c:pt>
                <c:pt idx="4527">
                  <c:v>19/10/2023 23:22:56</c:v>
                </c:pt>
                <c:pt idx="4528">
                  <c:v>19/10/2023 23:23:26</c:v>
                </c:pt>
                <c:pt idx="4529">
                  <c:v>19/10/2023 23:23:56</c:v>
                </c:pt>
                <c:pt idx="4530">
                  <c:v>19/10/2023 23:24:26</c:v>
                </c:pt>
                <c:pt idx="4531">
                  <c:v>19/10/2023 23:24:56</c:v>
                </c:pt>
                <c:pt idx="4532">
                  <c:v>19/10/2023 23:25:26</c:v>
                </c:pt>
                <c:pt idx="4533">
                  <c:v>19/10/2023 23:25:56</c:v>
                </c:pt>
                <c:pt idx="4534">
                  <c:v>19/10/2023 23:26:26</c:v>
                </c:pt>
                <c:pt idx="4535">
                  <c:v>19/10/2023 23:26:56</c:v>
                </c:pt>
                <c:pt idx="4536">
                  <c:v>19/10/2023 23:27:26</c:v>
                </c:pt>
                <c:pt idx="4537">
                  <c:v>19/10/2023 23:27:56</c:v>
                </c:pt>
                <c:pt idx="4538">
                  <c:v>19/10/2023 23:28:26</c:v>
                </c:pt>
                <c:pt idx="4539">
                  <c:v>19/10/2023 23:28:56</c:v>
                </c:pt>
                <c:pt idx="4540">
                  <c:v>19/10/2023 23:29:26</c:v>
                </c:pt>
                <c:pt idx="4541">
                  <c:v>19/10/2023 23:29:56</c:v>
                </c:pt>
                <c:pt idx="4542">
                  <c:v>19/10/2023 23:30:26</c:v>
                </c:pt>
                <c:pt idx="4543">
                  <c:v>19/10/2023 23:30:56</c:v>
                </c:pt>
                <c:pt idx="4544">
                  <c:v>19/10/2023 23:31:26</c:v>
                </c:pt>
                <c:pt idx="4545">
                  <c:v>19/10/2023 23:31:56</c:v>
                </c:pt>
                <c:pt idx="4546">
                  <c:v>19/10/2023 23:32:26</c:v>
                </c:pt>
                <c:pt idx="4547">
                  <c:v>19/10/2023 23:32:56</c:v>
                </c:pt>
                <c:pt idx="4548">
                  <c:v>19/10/2023 23:33:26</c:v>
                </c:pt>
                <c:pt idx="4549">
                  <c:v>19/10/2023 23:33:56</c:v>
                </c:pt>
                <c:pt idx="4550">
                  <c:v>19/10/2023 23:34:26</c:v>
                </c:pt>
                <c:pt idx="4551">
                  <c:v>19/10/2023 23:34:56</c:v>
                </c:pt>
                <c:pt idx="4552">
                  <c:v>19/10/2023 23:35:26</c:v>
                </c:pt>
                <c:pt idx="4553">
                  <c:v>19/10/2023 23:35:56</c:v>
                </c:pt>
                <c:pt idx="4554">
                  <c:v>19/10/2023 23:36:26</c:v>
                </c:pt>
                <c:pt idx="4555">
                  <c:v>19/10/2023 23:36:56</c:v>
                </c:pt>
                <c:pt idx="4556">
                  <c:v>19/10/2023 23:37:26</c:v>
                </c:pt>
                <c:pt idx="4557">
                  <c:v>19/10/2023 23:37:56</c:v>
                </c:pt>
                <c:pt idx="4558">
                  <c:v>19/10/2023 23:38:26</c:v>
                </c:pt>
                <c:pt idx="4559">
                  <c:v>19/10/2023 23:38:56</c:v>
                </c:pt>
                <c:pt idx="4560">
                  <c:v>19/10/2023 23:39:26</c:v>
                </c:pt>
                <c:pt idx="4561">
                  <c:v>19/10/2023 23:39:56</c:v>
                </c:pt>
                <c:pt idx="4562">
                  <c:v>19/10/2023 23:40:26</c:v>
                </c:pt>
                <c:pt idx="4563">
                  <c:v>19/10/2023 23:40:56</c:v>
                </c:pt>
                <c:pt idx="4564">
                  <c:v>19/10/2023 23:41:26</c:v>
                </c:pt>
                <c:pt idx="4565">
                  <c:v>19/10/2023 23:41:56</c:v>
                </c:pt>
                <c:pt idx="4566">
                  <c:v>19/10/2023 23:42:26</c:v>
                </c:pt>
                <c:pt idx="4567">
                  <c:v>19/10/2023 23:42:56</c:v>
                </c:pt>
                <c:pt idx="4568">
                  <c:v>19/10/2023 23:43:26</c:v>
                </c:pt>
                <c:pt idx="4569">
                  <c:v>19/10/2023 23:43:56</c:v>
                </c:pt>
                <c:pt idx="4570">
                  <c:v>19/10/2023 23:44:26</c:v>
                </c:pt>
                <c:pt idx="4571">
                  <c:v>19/10/2023 23:44:56</c:v>
                </c:pt>
                <c:pt idx="4572">
                  <c:v>19/10/2023 23:45:26</c:v>
                </c:pt>
                <c:pt idx="4573">
                  <c:v>19/10/2023 23:45:56</c:v>
                </c:pt>
                <c:pt idx="4574">
                  <c:v>19/10/2023 23:46:26</c:v>
                </c:pt>
                <c:pt idx="4575">
                  <c:v>19/10/2023 23:46:56</c:v>
                </c:pt>
                <c:pt idx="4576">
                  <c:v>19/10/2023 23:47:26</c:v>
                </c:pt>
                <c:pt idx="4577">
                  <c:v>19/10/2023 23:47:56</c:v>
                </c:pt>
                <c:pt idx="4578">
                  <c:v>19/10/2023 23:48:26</c:v>
                </c:pt>
                <c:pt idx="4579">
                  <c:v>19/10/2023 23:48:56</c:v>
                </c:pt>
                <c:pt idx="4580">
                  <c:v>19/10/2023 23:49:26</c:v>
                </c:pt>
                <c:pt idx="4581">
                  <c:v>19/10/2023 23:49:56</c:v>
                </c:pt>
                <c:pt idx="4582">
                  <c:v>19/10/2023 23:50:26</c:v>
                </c:pt>
                <c:pt idx="4583">
                  <c:v>19/10/2023 23:50:56</c:v>
                </c:pt>
                <c:pt idx="4584">
                  <c:v>19/10/2023 23:51:26</c:v>
                </c:pt>
                <c:pt idx="4585">
                  <c:v>19/10/2023 23:51:56</c:v>
                </c:pt>
                <c:pt idx="4586">
                  <c:v>19/10/2023 23:52:26</c:v>
                </c:pt>
                <c:pt idx="4587">
                  <c:v>19/10/2023 23:52:56</c:v>
                </c:pt>
                <c:pt idx="4588">
                  <c:v>19/10/2023 23:53:26</c:v>
                </c:pt>
                <c:pt idx="4589">
                  <c:v>19/10/2023 23:53:56</c:v>
                </c:pt>
                <c:pt idx="4590">
                  <c:v>19/10/2023 23:54:26</c:v>
                </c:pt>
                <c:pt idx="4591">
                  <c:v>19/10/2023 23:54:56</c:v>
                </c:pt>
                <c:pt idx="4592">
                  <c:v>19/10/2023 23:55:26</c:v>
                </c:pt>
                <c:pt idx="4593">
                  <c:v>19/10/2023 23:55:56</c:v>
                </c:pt>
                <c:pt idx="4594">
                  <c:v>19/10/2023 23:56:26</c:v>
                </c:pt>
                <c:pt idx="4595">
                  <c:v>19/10/2023 23:56:56</c:v>
                </c:pt>
                <c:pt idx="4596">
                  <c:v>19/10/2023 23:57:26</c:v>
                </c:pt>
                <c:pt idx="4597">
                  <c:v>19/10/2023 23:57:56</c:v>
                </c:pt>
                <c:pt idx="4598">
                  <c:v>19/10/2023 23:58:26</c:v>
                </c:pt>
                <c:pt idx="4599">
                  <c:v>19/10/2023 23:58:56</c:v>
                </c:pt>
                <c:pt idx="4600">
                  <c:v>19/10/2023 23:59:26</c:v>
                </c:pt>
                <c:pt idx="4601">
                  <c:v>19/10/2023 23:59:56</c:v>
                </c:pt>
                <c:pt idx="4602">
                  <c:v>20/10/2023 00:00:26</c:v>
                </c:pt>
                <c:pt idx="4603">
                  <c:v>20/10/2023 00:00:56</c:v>
                </c:pt>
                <c:pt idx="4604">
                  <c:v>20/10/2023 00:01:26</c:v>
                </c:pt>
                <c:pt idx="4605">
                  <c:v>20/10/2023 00:01:56</c:v>
                </c:pt>
                <c:pt idx="4606">
                  <c:v>20/10/2023 00:02:26</c:v>
                </c:pt>
                <c:pt idx="4607">
                  <c:v>20/10/2023 00:02:56</c:v>
                </c:pt>
                <c:pt idx="4608">
                  <c:v>20/10/2023 00:03:26</c:v>
                </c:pt>
                <c:pt idx="4609">
                  <c:v>20/10/2023 00:03:56</c:v>
                </c:pt>
                <c:pt idx="4610">
                  <c:v>20/10/2023 00:04:26</c:v>
                </c:pt>
                <c:pt idx="4611">
                  <c:v>20/10/2023 00:04:56</c:v>
                </c:pt>
                <c:pt idx="4612">
                  <c:v>20/10/2023 00:05:26</c:v>
                </c:pt>
                <c:pt idx="4613">
                  <c:v>20/10/2023 00:05:56</c:v>
                </c:pt>
                <c:pt idx="4614">
                  <c:v>20/10/2023 00:06:26</c:v>
                </c:pt>
                <c:pt idx="4615">
                  <c:v>20/10/2023 00:06:56</c:v>
                </c:pt>
                <c:pt idx="4616">
                  <c:v>20/10/2023 00:07:26</c:v>
                </c:pt>
                <c:pt idx="4617">
                  <c:v>20/10/2023 00:07:56</c:v>
                </c:pt>
                <c:pt idx="4618">
                  <c:v>20/10/2023 00:08:26</c:v>
                </c:pt>
                <c:pt idx="4619">
                  <c:v>20/10/2023 00:08:56</c:v>
                </c:pt>
                <c:pt idx="4620">
                  <c:v>20/10/2023 00:09:26</c:v>
                </c:pt>
                <c:pt idx="4621">
                  <c:v>20/10/2023 00:09:56</c:v>
                </c:pt>
                <c:pt idx="4622">
                  <c:v>20/10/2023 00:10:26</c:v>
                </c:pt>
                <c:pt idx="4623">
                  <c:v>20/10/2023 00:10:56</c:v>
                </c:pt>
                <c:pt idx="4624">
                  <c:v>20/10/2023 00:11:26</c:v>
                </c:pt>
                <c:pt idx="4625">
                  <c:v>20/10/2023 00:11:56</c:v>
                </c:pt>
                <c:pt idx="4626">
                  <c:v>20/10/2023 00:12:26</c:v>
                </c:pt>
                <c:pt idx="4627">
                  <c:v>20/10/2023 00:12:56</c:v>
                </c:pt>
                <c:pt idx="4628">
                  <c:v>20/10/2023 00:13:26</c:v>
                </c:pt>
                <c:pt idx="4629">
                  <c:v>20/10/2023 00:13:56</c:v>
                </c:pt>
                <c:pt idx="4630">
                  <c:v>20/10/2023 00:14:26</c:v>
                </c:pt>
                <c:pt idx="4631">
                  <c:v>20/10/2023 00:14:56</c:v>
                </c:pt>
                <c:pt idx="4632">
                  <c:v>20/10/2023 00:15:26</c:v>
                </c:pt>
                <c:pt idx="4633">
                  <c:v>20/10/2023 00:15:56</c:v>
                </c:pt>
                <c:pt idx="4634">
                  <c:v>20/10/2023 00:16:26</c:v>
                </c:pt>
                <c:pt idx="4635">
                  <c:v>20/10/2023 00:16:56</c:v>
                </c:pt>
                <c:pt idx="4636">
                  <c:v>20/10/2023 00:17:26</c:v>
                </c:pt>
                <c:pt idx="4637">
                  <c:v>20/10/2023 00:17:56</c:v>
                </c:pt>
                <c:pt idx="4638">
                  <c:v>20/10/2023 00:18:26</c:v>
                </c:pt>
                <c:pt idx="4639">
                  <c:v>20/10/2023 00:18:56</c:v>
                </c:pt>
                <c:pt idx="4640">
                  <c:v>20/10/2023 00:19:26</c:v>
                </c:pt>
                <c:pt idx="4641">
                  <c:v>20/10/2023 00:19:56</c:v>
                </c:pt>
                <c:pt idx="4642">
                  <c:v>20/10/2023 00:20:26</c:v>
                </c:pt>
                <c:pt idx="4643">
                  <c:v>20/10/2023 00:20:56</c:v>
                </c:pt>
                <c:pt idx="4644">
                  <c:v>20/10/2023 00:21:26</c:v>
                </c:pt>
                <c:pt idx="4645">
                  <c:v>20/10/2023 00:21:56</c:v>
                </c:pt>
                <c:pt idx="4646">
                  <c:v>20/10/2023 00:22:26</c:v>
                </c:pt>
                <c:pt idx="4647">
                  <c:v>20/10/2023 00:22:56</c:v>
                </c:pt>
                <c:pt idx="4648">
                  <c:v>20/10/2023 00:23:26</c:v>
                </c:pt>
                <c:pt idx="4649">
                  <c:v>20/10/2023 00:23:56</c:v>
                </c:pt>
                <c:pt idx="4650">
                  <c:v>20/10/2023 00:24:26</c:v>
                </c:pt>
                <c:pt idx="4651">
                  <c:v>20/10/2023 00:24:56</c:v>
                </c:pt>
                <c:pt idx="4652">
                  <c:v>20/10/2023 00:25:26</c:v>
                </c:pt>
                <c:pt idx="4653">
                  <c:v>20/10/2023 00:25:56</c:v>
                </c:pt>
                <c:pt idx="4654">
                  <c:v>20/10/2023 00:26:26</c:v>
                </c:pt>
                <c:pt idx="4655">
                  <c:v>20/10/2023 00:26:56</c:v>
                </c:pt>
                <c:pt idx="4656">
                  <c:v>20/10/2023 00:27:26</c:v>
                </c:pt>
                <c:pt idx="4657">
                  <c:v>20/10/2023 00:27:56</c:v>
                </c:pt>
                <c:pt idx="4658">
                  <c:v>20/10/2023 00:28:26</c:v>
                </c:pt>
                <c:pt idx="4659">
                  <c:v>20/10/2023 00:28:56</c:v>
                </c:pt>
                <c:pt idx="4660">
                  <c:v>20/10/2023 00:29:26</c:v>
                </c:pt>
                <c:pt idx="4661">
                  <c:v>20/10/2023 00:29:56</c:v>
                </c:pt>
                <c:pt idx="4662">
                  <c:v>20/10/2023 00:30:26</c:v>
                </c:pt>
                <c:pt idx="4663">
                  <c:v>20/10/2023 00:30:56</c:v>
                </c:pt>
                <c:pt idx="4664">
                  <c:v>20/10/2023 00:31:26</c:v>
                </c:pt>
                <c:pt idx="4665">
                  <c:v>20/10/2023 00:31:56</c:v>
                </c:pt>
                <c:pt idx="4666">
                  <c:v>20/10/2023 00:32:26</c:v>
                </c:pt>
                <c:pt idx="4667">
                  <c:v>20/10/2023 00:32:56</c:v>
                </c:pt>
                <c:pt idx="4668">
                  <c:v>20/10/2023 00:33:26</c:v>
                </c:pt>
                <c:pt idx="4669">
                  <c:v>20/10/2023 00:33:56</c:v>
                </c:pt>
                <c:pt idx="4670">
                  <c:v>20/10/2023 00:34:26</c:v>
                </c:pt>
                <c:pt idx="4671">
                  <c:v>20/10/2023 00:34:56</c:v>
                </c:pt>
                <c:pt idx="4672">
                  <c:v>20/10/2023 00:35:26</c:v>
                </c:pt>
                <c:pt idx="4673">
                  <c:v>20/10/2023 00:35:56</c:v>
                </c:pt>
                <c:pt idx="4674">
                  <c:v>20/10/2023 00:36:26</c:v>
                </c:pt>
                <c:pt idx="4675">
                  <c:v>20/10/2023 00:36:56</c:v>
                </c:pt>
                <c:pt idx="4676">
                  <c:v>20/10/2023 00:37:26</c:v>
                </c:pt>
                <c:pt idx="4677">
                  <c:v>20/10/2023 00:37:56</c:v>
                </c:pt>
                <c:pt idx="4678">
                  <c:v>20/10/2023 00:38:26</c:v>
                </c:pt>
                <c:pt idx="4679">
                  <c:v>20/10/2023 00:38:56</c:v>
                </c:pt>
                <c:pt idx="4680">
                  <c:v>20/10/2023 00:39:26</c:v>
                </c:pt>
                <c:pt idx="4681">
                  <c:v>20/10/2023 00:39:56</c:v>
                </c:pt>
                <c:pt idx="4682">
                  <c:v>20/10/2023 00:40:26</c:v>
                </c:pt>
                <c:pt idx="4683">
                  <c:v>20/10/2023 00:40:56</c:v>
                </c:pt>
                <c:pt idx="4684">
                  <c:v>20/10/2023 00:41:26</c:v>
                </c:pt>
                <c:pt idx="4685">
                  <c:v>20/10/2023 00:41:56</c:v>
                </c:pt>
                <c:pt idx="4686">
                  <c:v>20/10/2023 00:42:26</c:v>
                </c:pt>
                <c:pt idx="4687">
                  <c:v>20/10/2023 00:42:56</c:v>
                </c:pt>
                <c:pt idx="4688">
                  <c:v>20/10/2023 00:43:26</c:v>
                </c:pt>
                <c:pt idx="4689">
                  <c:v>20/10/2023 00:43:56</c:v>
                </c:pt>
                <c:pt idx="4690">
                  <c:v>20/10/2023 00:44:26</c:v>
                </c:pt>
                <c:pt idx="4691">
                  <c:v>20/10/2023 00:44:56</c:v>
                </c:pt>
                <c:pt idx="4692">
                  <c:v>20/10/2023 00:45:26</c:v>
                </c:pt>
                <c:pt idx="4693">
                  <c:v>20/10/2023 00:45:56</c:v>
                </c:pt>
                <c:pt idx="4694">
                  <c:v>20/10/2023 00:46:26</c:v>
                </c:pt>
                <c:pt idx="4695">
                  <c:v>20/10/2023 00:46:56</c:v>
                </c:pt>
                <c:pt idx="4696">
                  <c:v>20/10/2023 00:47:26</c:v>
                </c:pt>
                <c:pt idx="4697">
                  <c:v>20/10/2023 00:47:56</c:v>
                </c:pt>
                <c:pt idx="4698">
                  <c:v>20/10/2023 00:48:26</c:v>
                </c:pt>
                <c:pt idx="4699">
                  <c:v>20/10/2023 00:48:56</c:v>
                </c:pt>
                <c:pt idx="4700">
                  <c:v>20/10/2023 00:49:26</c:v>
                </c:pt>
                <c:pt idx="4701">
                  <c:v>20/10/2023 00:49:56</c:v>
                </c:pt>
                <c:pt idx="4702">
                  <c:v>20/10/2023 00:50:26</c:v>
                </c:pt>
                <c:pt idx="4703">
                  <c:v>20/10/2023 00:50:56</c:v>
                </c:pt>
                <c:pt idx="4704">
                  <c:v>20/10/2023 00:51:26</c:v>
                </c:pt>
                <c:pt idx="4705">
                  <c:v>20/10/2023 00:51:56</c:v>
                </c:pt>
                <c:pt idx="4706">
                  <c:v>20/10/2023 00:52:26</c:v>
                </c:pt>
                <c:pt idx="4707">
                  <c:v>20/10/2023 00:52:56</c:v>
                </c:pt>
                <c:pt idx="4708">
                  <c:v>20/10/2023 00:53:26</c:v>
                </c:pt>
                <c:pt idx="4709">
                  <c:v>20/10/2023 00:53:56</c:v>
                </c:pt>
                <c:pt idx="4710">
                  <c:v>20/10/2023 00:54:26</c:v>
                </c:pt>
                <c:pt idx="4711">
                  <c:v>20/10/2023 00:54:56</c:v>
                </c:pt>
                <c:pt idx="4712">
                  <c:v>20/10/2023 00:55:26</c:v>
                </c:pt>
                <c:pt idx="4713">
                  <c:v>20/10/2023 00:55:56</c:v>
                </c:pt>
                <c:pt idx="4714">
                  <c:v>20/10/2023 00:56:26</c:v>
                </c:pt>
                <c:pt idx="4715">
                  <c:v>20/10/2023 00:56:56</c:v>
                </c:pt>
                <c:pt idx="4716">
                  <c:v>20/10/2023 00:57:26</c:v>
                </c:pt>
                <c:pt idx="4717">
                  <c:v>20/10/2023 00:57:56</c:v>
                </c:pt>
                <c:pt idx="4718">
                  <c:v>20/10/2023 00:58:26</c:v>
                </c:pt>
                <c:pt idx="4719">
                  <c:v>20/10/2023 00:58:56</c:v>
                </c:pt>
                <c:pt idx="4720">
                  <c:v>20/10/2023 00:59:26</c:v>
                </c:pt>
                <c:pt idx="4721">
                  <c:v>20/10/2023 00:59:56</c:v>
                </c:pt>
                <c:pt idx="4722">
                  <c:v>20/10/2023 01:00:26</c:v>
                </c:pt>
                <c:pt idx="4723">
                  <c:v>20/10/2023 01:00:56</c:v>
                </c:pt>
                <c:pt idx="4724">
                  <c:v>20/10/2023 01:01:26</c:v>
                </c:pt>
                <c:pt idx="4725">
                  <c:v>20/10/2023 01:01:56</c:v>
                </c:pt>
                <c:pt idx="4726">
                  <c:v>20/10/2023 01:02:26</c:v>
                </c:pt>
                <c:pt idx="4727">
                  <c:v>20/10/2023 01:02:56</c:v>
                </c:pt>
                <c:pt idx="4728">
                  <c:v>20/10/2023 01:03:26</c:v>
                </c:pt>
                <c:pt idx="4729">
                  <c:v>20/10/2023 01:03:56</c:v>
                </c:pt>
                <c:pt idx="4730">
                  <c:v>20/10/2023 01:04:26</c:v>
                </c:pt>
                <c:pt idx="4731">
                  <c:v>20/10/2023 01:04:56</c:v>
                </c:pt>
                <c:pt idx="4732">
                  <c:v>20/10/2023 01:05:26</c:v>
                </c:pt>
                <c:pt idx="4733">
                  <c:v>20/10/2023 01:05:56</c:v>
                </c:pt>
                <c:pt idx="4734">
                  <c:v>20/10/2023 01:06:26</c:v>
                </c:pt>
                <c:pt idx="4735">
                  <c:v>20/10/2023 01:06:56</c:v>
                </c:pt>
                <c:pt idx="4736">
                  <c:v>20/10/2023 01:07:26</c:v>
                </c:pt>
                <c:pt idx="4737">
                  <c:v>20/10/2023 01:07:56</c:v>
                </c:pt>
                <c:pt idx="4738">
                  <c:v>20/10/2023 01:08:26</c:v>
                </c:pt>
                <c:pt idx="4739">
                  <c:v>20/10/2023 01:08:56</c:v>
                </c:pt>
                <c:pt idx="4740">
                  <c:v>20/10/2023 01:09:26</c:v>
                </c:pt>
                <c:pt idx="4741">
                  <c:v>20/10/2023 01:09:56</c:v>
                </c:pt>
                <c:pt idx="4742">
                  <c:v>20/10/2023 01:10:26</c:v>
                </c:pt>
                <c:pt idx="4743">
                  <c:v>20/10/2023 01:10:56</c:v>
                </c:pt>
                <c:pt idx="4744">
                  <c:v>20/10/2023 01:11:26</c:v>
                </c:pt>
                <c:pt idx="4745">
                  <c:v>20/10/2023 01:11:56</c:v>
                </c:pt>
                <c:pt idx="4746">
                  <c:v>20/10/2023 01:12:26</c:v>
                </c:pt>
                <c:pt idx="4747">
                  <c:v>20/10/2023 01:12:56</c:v>
                </c:pt>
                <c:pt idx="4748">
                  <c:v>20/10/2023 01:13:26</c:v>
                </c:pt>
                <c:pt idx="4749">
                  <c:v>20/10/2023 01:13:56</c:v>
                </c:pt>
                <c:pt idx="4750">
                  <c:v>20/10/2023 01:14:26</c:v>
                </c:pt>
                <c:pt idx="4751">
                  <c:v>20/10/2023 01:14:56</c:v>
                </c:pt>
                <c:pt idx="4752">
                  <c:v>20/10/2023 01:15:26</c:v>
                </c:pt>
                <c:pt idx="4753">
                  <c:v>20/10/2023 01:15:56</c:v>
                </c:pt>
                <c:pt idx="4754">
                  <c:v>20/10/2023 01:16:26</c:v>
                </c:pt>
                <c:pt idx="4755">
                  <c:v>20/10/2023 01:16:56</c:v>
                </c:pt>
                <c:pt idx="4756">
                  <c:v>20/10/2023 01:17:26</c:v>
                </c:pt>
                <c:pt idx="4757">
                  <c:v>20/10/2023 01:17:56</c:v>
                </c:pt>
                <c:pt idx="4758">
                  <c:v>20/10/2023 01:18:26</c:v>
                </c:pt>
                <c:pt idx="4759">
                  <c:v>20/10/2023 01:18:56</c:v>
                </c:pt>
                <c:pt idx="4760">
                  <c:v>20/10/2023 01:19:26</c:v>
                </c:pt>
                <c:pt idx="4761">
                  <c:v>20/10/2023 01:19:56</c:v>
                </c:pt>
                <c:pt idx="4762">
                  <c:v>20/10/2023 01:20:26</c:v>
                </c:pt>
                <c:pt idx="4763">
                  <c:v>20/10/2023 01:20:56</c:v>
                </c:pt>
                <c:pt idx="4764">
                  <c:v>20/10/2023 01:21:26</c:v>
                </c:pt>
                <c:pt idx="4765">
                  <c:v>20/10/2023 01:21:56</c:v>
                </c:pt>
                <c:pt idx="4766">
                  <c:v>20/10/2023 01:22:26</c:v>
                </c:pt>
                <c:pt idx="4767">
                  <c:v>20/10/2023 01:22:56</c:v>
                </c:pt>
                <c:pt idx="4768">
                  <c:v>20/10/2023 01:23:26</c:v>
                </c:pt>
                <c:pt idx="4769">
                  <c:v>20/10/2023 01:23:56</c:v>
                </c:pt>
                <c:pt idx="4770">
                  <c:v>20/10/2023 01:24:26</c:v>
                </c:pt>
                <c:pt idx="4771">
                  <c:v>20/10/2023 01:24:56</c:v>
                </c:pt>
                <c:pt idx="4772">
                  <c:v>20/10/2023 01:25:26</c:v>
                </c:pt>
                <c:pt idx="4773">
                  <c:v>20/10/2023 01:25:56</c:v>
                </c:pt>
                <c:pt idx="4774">
                  <c:v>20/10/2023 01:26:26</c:v>
                </c:pt>
                <c:pt idx="4775">
                  <c:v>20/10/2023 01:26:56</c:v>
                </c:pt>
                <c:pt idx="4776">
                  <c:v>20/10/2023 01:27:26</c:v>
                </c:pt>
                <c:pt idx="4777">
                  <c:v>20/10/2023 01:27:56</c:v>
                </c:pt>
                <c:pt idx="4778">
                  <c:v>20/10/2023 01:28:26</c:v>
                </c:pt>
                <c:pt idx="4779">
                  <c:v>20/10/2023 01:28:56</c:v>
                </c:pt>
                <c:pt idx="4780">
                  <c:v>20/10/2023 01:29:26</c:v>
                </c:pt>
                <c:pt idx="4781">
                  <c:v>20/10/2023 01:29:56</c:v>
                </c:pt>
                <c:pt idx="4782">
                  <c:v>20/10/2023 01:30:26</c:v>
                </c:pt>
                <c:pt idx="4783">
                  <c:v>20/10/2023 01:30:56</c:v>
                </c:pt>
                <c:pt idx="4784">
                  <c:v>20/10/2023 01:31:26</c:v>
                </c:pt>
                <c:pt idx="4785">
                  <c:v>20/10/2023 01:31:56</c:v>
                </c:pt>
                <c:pt idx="4786">
                  <c:v>20/10/2023 01:32:26</c:v>
                </c:pt>
                <c:pt idx="4787">
                  <c:v>20/10/2023 01:32:56</c:v>
                </c:pt>
                <c:pt idx="4788">
                  <c:v>20/10/2023 01:33:26</c:v>
                </c:pt>
                <c:pt idx="4789">
                  <c:v>20/10/2023 01:33:56</c:v>
                </c:pt>
                <c:pt idx="4790">
                  <c:v>20/10/2023 01:34:26</c:v>
                </c:pt>
                <c:pt idx="4791">
                  <c:v>20/10/2023 01:34:56</c:v>
                </c:pt>
                <c:pt idx="4792">
                  <c:v>20/10/2023 01:35:26</c:v>
                </c:pt>
                <c:pt idx="4793">
                  <c:v>20/10/2023 01:35:56</c:v>
                </c:pt>
                <c:pt idx="4794">
                  <c:v>20/10/2023 01:36:26</c:v>
                </c:pt>
                <c:pt idx="4795">
                  <c:v>20/10/2023 01:36:56</c:v>
                </c:pt>
                <c:pt idx="4796">
                  <c:v>20/10/2023 01:37:26</c:v>
                </c:pt>
                <c:pt idx="4797">
                  <c:v>20/10/2023 01:37:56</c:v>
                </c:pt>
                <c:pt idx="4798">
                  <c:v>20/10/2023 01:38:26</c:v>
                </c:pt>
                <c:pt idx="4799">
                  <c:v>20/10/2023 01:38:56</c:v>
                </c:pt>
                <c:pt idx="4800">
                  <c:v>20/10/2023 01:39:26</c:v>
                </c:pt>
                <c:pt idx="4801">
                  <c:v>20/10/2023 01:39:56</c:v>
                </c:pt>
                <c:pt idx="4802">
                  <c:v>20/10/2023 01:40:26</c:v>
                </c:pt>
                <c:pt idx="4803">
                  <c:v>20/10/2023 01:40:56</c:v>
                </c:pt>
                <c:pt idx="4804">
                  <c:v>20/10/2023 01:41:26</c:v>
                </c:pt>
                <c:pt idx="4805">
                  <c:v>20/10/2023 01:41:56</c:v>
                </c:pt>
                <c:pt idx="4806">
                  <c:v>20/10/2023 01:42:26</c:v>
                </c:pt>
                <c:pt idx="4807">
                  <c:v>20/10/2023 01:42:56</c:v>
                </c:pt>
                <c:pt idx="4808">
                  <c:v>20/10/2023 01:43:26</c:v>
                </c:pt>
                <c:pt idx="4809">
                  <c:v>20/10/2023 01:43:56</c:v>
                </c:pt>
                <c:pt idx="4810">
                  <c:v>20/10/2023 01:44:26</c:v>
                </c:pt>
                <c:pt idx="4811">
                  <c:v>20/10/2023 01:44:56</c:v>
                </c:pt>
                <c:pt idx="4812">
                  <c:v>20/10/2023 01:45:26</c:v>
                </c:pt>
                <c:pt idx="4813">
                  <c:v>20/10/2023 01:45:56</c:v>
                </c:pt>
                <c:pt idx="4814">
                  <c:v>20/10/2023 01:46:26</c:v>
                </c:pt>
                <c:pt idx="4815">
                  <c:v>20/10/2023 01:46:56</c:v>
                </c:pt>
                <c:pt idx="4816">
                  <c:v>20/10/2023 01:47:26</c:v>
                </c:pt>
                <c:pt idx="4817">
                  <c:v>20/10/2023 01:47:56</c:v>
                </c:pt>
                <c:pt idx="4818">
                  <c:v>20/10/2023 01:48:26</c:v>
                </c:pt>
                <c:pt idx="4819">
                  <c:v>20/10/2023 01:48:56</c:v>
                </c:pt>
                <c:pt idx="4820">
                  <c:v>20/10/2023 01:49:26</c:v>
                </c:pt>
                <c:pt idx="4821">
                  <c:v>20/10/2023 01:49:56</c:v>
                </c:pt>
                <c:pt idx="4822">
                  <c:v>20/10/2023 01:50:26</c:v>
                </c:pt>
                <c:pt idx="4823">
                  <c:v>20/10/2023 01:50:56</c:v>
                </c:pt>
                <c:pt idx="4824">
                  <c:v>20/10/2023 01:51:26</c:v>
                </c:pt>
                <c:pt idx="4825">
                  <c:v>20/10/2023 01:51:56</c:v>
                </c:pt>
                <c:pt idx="4826">
                  <c:v>20/10/2023 01:52:26</c:v>
                </c:pt>
                <c:pt idx="4827">
                  <c:v>20/10/2023 01:52:56</c:v>
                </c:pt>
                <c:pt idx="4828">
                  <c:v>20/10/2023 01:53:26</c:v>
                </c:pt>
                <c:pt idx="4829">
                  <c:v>20/10/2023 01:53:56</c:v>
                </c:pt>
                <c:pt idx="4830">
                  <c:v>20/10/2023 01:54:26</c:v>
                </c:pt>
                <c:pt idx="4831">
                  <c:v>20/10/2023 01:54:56</c:v>
                </c:pt>
                <c:pt idx="4832">
                  <c:v>20/10/2023 01:55:26</c:v>
                </c:pt>
                <c:pt idx="4833">
                  <c:v>20/10/2023 01:55:56</c:v>
                </c:pt>
                <c:pt idx="4834">
                  <c:v>20/10/2023 01:56:26</c:v>
                </c:pt>
                <c:pt idx="4835">
                  <c:v>20/10/2023 01:56:56</c:v>
                </c:pt>
                <c:pt idx="4836">
                  <c:v>20/10/2023 01:57:26</c:v>
                </c:pt>
                <c:pt idx="4837">
                  <c:v>20/10/2023 01:57:56</c:v>
                </c:pt>
                <c:pt idx="4838">
                  <c:v>20/10/2023 01:58:26</c:v>
                </c:pt>
                <c:pt idx="4839">
                  <c:v>20/10/2023 01:58:56</c:v>
                </c:pt>
                <c:pt idx="4840">
                  <c:v>20/10/2023 01:59:26</c:v>
                </c:pt>
                <c:pt idx="4841">
                  <c:v>20/10/2023 01:59:56</c:v>
                </c:pt>
                <c:pt idx="4842">
                  <c:v>20/10/2023 02:00:26</c:v>
                </c:pt>
                <c:pt idx="4843">
                  <c:v>20/10/2023 02:00:56</c:v>
                </c:pt>
                <c:pt idx="4844">
                  <c:v>20/10/2023 02:01:26</c:v>
                </c:pt>
                <c:pt idx="4845">
                  <c:v>20/10/2023 02:01:56</c:v>
                </c:pt>
                <c:pt idx="4846">
                  <c:v>20/10/2023 02:02:26</c:v>
                </c:pt>
                <c:pt idx="4847">
                  <c:v>20/10/2023 02:02:56</c:v>
                </c:pt>
                <c:pt idx="4848">
                  <c:v>20/10/2023 02:03:26</c:v>
                </c:pt>
                <c:pt idx="4849">
                  <c:v>20/10/2023 02:03:56</c:v>
                </c:pt>
                <c:pt idx="4850">
                  <c:v>20/10/2023 02:04:26</c:v>
                </c:pt>
                <c:pt idx="4851">
                  <c:v>20/10/2023 02:04:56</c:v>
                </c:pt>
                <c:pt idx="4852">
                  <c:v>20/10/2023 02:05:26</c:v>
                </c:pt>
                <c:pt idx="4853">
                  <c:v>20/10/2023 02:05:56</c:v>
                </c:pt>
                <c:pt idx="4854">
                  <c:v>20/10/2023 02:06:26</c:v>
                </c:pt>
                <c:pt idx="4855">
                  <c:v>20/10/2023 02:06:56</c:v>
                </c:pt>
                <c:pt idx="4856">
                  <c:v>20/10/2023 02:07:26</c:v>
                </c:pt>
                <c:pt idx="4857">
                  <c:v>20/10/2023 02:07:56</c:v>
                </c:pt>
                <c:pt idx="4858">
                  <c:v>20/10/2023 02:08:26</c:v>
                </c:pt>
                <c:pt idx="4859">
                  <c:v>20/10/2023 02:08:56</c:v>
                </c:pt>
                <c:pt idx="4860">
                  <c:v>20/10/2023 02:09:26</c:v>
                </c:pt>
                <c:pt idx="4861">
                  <c:v>20/10/2023 02:09:56</c:v>
                </c:pt>
                <c:pt idx="4862">
                  <c:v>20/10/2023 02:10:26</c:v>
                </c:pt>
                <c:pt idx="4863">
                  <c:v>20/10/2023 02:10:56</c:v>
                </c:pt>
                <c:pt idx="4864">
                  <c:v>20/10/2023 02:11:26</c:v>
                </c:pt>
                <c:pt idx="4865">
                  <c:v>20/10/2023 02:11:56</c:v>
                </c:pt>
                <c:pt idx="4866">
                  <c:v>20/10/2023 02:12:26</c:v>
                </c:pt>
                <c:pt idx="4867">
                  <c:v>20/10/2023 02:12:56</c:v>
                </c:pt>
                <c:pt idx="4868">
                  <c:v>20/10/2023 02:13:26</c:v>
                </c:pt>
                <c:pt idx="4869">
                  <c:v>20/10/2023 02:13:56</c:v>
                </c:pt>
                <c:pt idx="4870">
                  <c:v>20/10/2023 02:14:26</c:v>
                </c:pt>
                <c:pt idx="4871">
                  <c:v>20/10/2023 02:14:56</c:v>
                </c:pt>
                <c:pt idx="4872">
                  <c:v>20/10/2023 02:15:26</c:v>
                </c:pt>
                <c:pt idx="4873">
                  <c:v>20/10/2023 02:15:56</c:v>
                </c:pt>
                <c:pt idx="4874">
                  <c:v>20/10/2023 02:16:26</c:v>
                </c:pt>
                <c:pt idx="4875">
                  <c:v>20/10/2023 02:16:56</c:v>
                </c:pt>
                <c:pt idx="4876">
                  <c:v>20/10/2023 02:17:26</c:v>
                </c:pt>
                <c:pt idx="4877">
                  <c:v>20/10/2023 02:17:56</c:v>
                </c:pt>
                <c:pt idx="4878">
                  <c:v>20/10/2023 02:18:26</c:v>
                </c:pt>
                <c:pt idx="4879">
                  <c:v>20/10/2023 02:18:56</c:v>
                </c:pt>
                <c:pt idx="4880">
                  <c:v>20/10/2023 02:19:26</c:v>
                </c:pt>
                <c:pt idx="4881">
                  <c:v>20/10/2023 02:19:56</c:v>
                </c:pt>
                <c:pt idx="4882">
                  <c:v>20/10/2023 02:20:26</c:v>
                </c:pt>
                <c:pt idx="4883">
                  <c:v>20/10/2023 02:20:56</c:v>
                </c:pt>
                <c:pt idx="4884">
                  <c:v>20/10/2023 02:21:26</c:v>
                </c:pt>
                <c:pt idx="4885">
                  <c:v>20/10/2023 02:21:56</c:v>
                </c:pt>
                <c:pt idx="4886">
                  <c:v>20/10/2023 02:22:26</c:v>
                </c:pt>
                <c:pt idx="4887">
                  <c:v>20/10/2023 02:22:56</c:v>
                </c:pt>
                <c:pt idx="4888">
                  <c:v>20/10/2023 02:23:26</c:v>
                </c:pt>
                <c:pt idx="4889">
                  <c:v>20/10/2023 02:23:56</c:v>
                </c:pt>
                <c:pt idx="4890">
                  <c:v>20/10/2023 02:24:26</c:v>
                </c:pt>
                <c:pt idx="4891">
                  <c:v>20/10/2023 02:24:56</c:v>
                </c:pt>
                <c:pt idx="4892">
                  <c:v>20/10/2023 02:25:26</c:v>
                </c:pt>
                <c:pt idx="4893">
                  <c:v>20/10/2023 02:25:56</c:v>
                </c:pt>
                <c:pt idx="4894">
                  <c:v>20/10/2023 02:26:26</c:v>
                </c:pt>
                <c:pt idx="4895">
                  <c:v>20/10/2023 02:26:56</c:v>
                </c:pt>
                <c:pt idx="4896">
                  <c:v>20/10/2023 02:27:26</c:v>
                </c:pt>
                <c:pt idx="4897">
                  <c:v>20/10/2023 02:27:56</c:v>
                </c:pt>
                <c:pt idx="4898">
                  <c:v>20/10/2023 02:28:26</c:v>
                </c:pt>
                <c:pt idx="4899">
                  <c:v>20/10/2023 02:28:56</c:v>
                </c:pt>
                <c:pt idx="4900">
                  <c:v>20/10/2023 02:29:26</c:v>
                </c:pt>
                <c:pt idx="4901">
                  <c:v>20/10/2023 02:29:56</c:v>
                </c:pt>
                <c:pt idx="4902">
                  <c:v>20/10/2023 02:30:26</c:v>
                </c:pt>
                <c:pt idx="4903">
                  <c:v>20/10/2023 02:30:56</c:v>
                </c:pt>
                <c:pt idx="4904">
                  <c:v>20/10/2023 02:31:26</c:v>
                </c:pt>
                <c:pt idx="4905">
                  <c:v>20/10/2023 02:31:56</c:v>
                </c:pt>
                <c:pt idx="4906">
                  <c:v>20/10/2023 02:32:26</c:v>
                </c:pt>
                <c:pt idx="4907">
                  <c:v>20/10/2023 02:32:56</c:v>
                </c:pt>
                <c:pt idx="4908">
                  <c:v>20/10/2023 02:33:26</c:v>
                </c:pt>
                <c:pt idx="4909">
                  <c:v>20/10/2023 02:33:56</c:v>
                </c:pt>
                <c:pt idx="4910">
                  <c:v>20/10/2023 02:34:26</c:v>
                </c:pt>
                <c:pt idx="4911">
                  <c:v>20/10/2023 02:34:56</c:v>
                </c:pt>
                <c:pt idx="4912">
                  <c:v>20/10/2023 02:35:26</c:v>
                </c:pt>
                <c:pt idx="4913">
                  <c:v>20/10/2023 02:35:56</c:v>
                </c:pt>
                <c:pt idx="4914">
                  <c:v>20/10/2023 02:36:26</c:v>
                </c:pt>
                <c:pt idx="4915">
                  <c:v>20/10/2023 02:36:56</c:v>
                </c:pt>
                <c:pt idx="4916">
                  <c:v>20/10/2023 02:37:26</c:v>
                </c:pt>
                <c:pt idx="4917">
                  <c:v>20/10/2023 02:37:56</c:v>
                </c:pt>
                <c:pt idx="4918">
                  <c:v>20/10/2023 02:38:26</c:v>
                </c:pt>
                <c:pt idx="4919">
                  <c:v>20/10/2023 02:38:56</c:v>
                </c:pt>
                <c:pt idx="4920">
                  <c:v>20/10/2023 02:39:26</c:v>
                </c:pt>
                <c:pt idx="4921">
                  <c:v>20/10/2023 02:39:56</c:v>
                </c:pt>
                <c:pt idx="4922">
                  <c:v>20/10/2023 02:40:26</c:v>
                </c:pt>
                <c:pt idx="4923">
                  <c:v>20/10/2023 02:40:56</c:v>
                </c:pt>
                <c:pt idx="4924">
                  <c:v>20/10/2023 02:41:26</c:v>
                </c:pt>
                <c:pt idx="4925">
                  <c:v>20/10/2023 02:41:56</c:v>
                </c:pt>
                <c:pt idx="4926">
                  <c:v>20/10/2023 02:42:26</c:v>
                </c:pt>
                <c:pt idx="4927">
                  <c:v>20/10/2023 02:42:56</c:v>
                </c:pt>
                <c:pt idx="4928">
                  <c:v>20/10/2023 02:43:26</c:v>
                </c:pt>
                <c:pt idx="4929">
                  <c:v>20/10/2023 02:43:56</c:v>
                </c:pt>
                <c:pt idx="4930">
                  <c:v>20/10/2023 02:44:26</c:v>
                </c:pt>
                <c:pt idx="4931">
                  <c:v>20/10/2023 02:44:56</c:v>
                </c:pt>
                <c:pt idx="4932">
                  <c:v>20/10/2023 02:45:26</c:v>
                </c:pt>
                <c:pt idx="4933">
                  <c:v>20/10/2023 02:45:56</c:v>
                </c:pt>
                <c:pt idx="4934">
                  <c:v>20/10/2023 02:46:26</c:v>
                </c:pt>
                <c:pt idx="4935">
                  <c:v>20/10/2023 02:46:56</c:v>
                </c:pt>
                <c:pt idx="4936">
                  <c:v>20/10/2023 02:47:26</c:v>
                </c:pt>
                <c:pt idx="4937">
                  <c:v>20/10/2023 02:47:56</c:v>
                </c:pt>
                <c:pt idx="4938">
                  <c:v>20/10/2023 02:48:26</c:v>
                </c:pt>
                <c:pt idx="4939">
                  <c:v>20/10/2023 02:48:56</c:v>
                </c:pt>
                <c:pt idx="4940">
                  <c:v>20/10/2023 02:49:26</c:v>
                </c:pt>
                <c:pt idx="4941">
                  <c:v>20/10/2023 02:49:56</c:v>
                </c:pt>
                <c:pt idx="4942">
                  <c:v>20/10/2023 02:50:26</c:v>
                </c:pt>
                <c:pt idx="4943">
                  <c:v>20/10/2023 02:50:56</c:v>
                </c:pt>
                <c:pt idx="4944">
                  <c:v>20/10/2023 02:51:26</c:v>
                </c:pt>
                <c:pt idx="4945">
                  <c:v>20/10/2023 02:51:56</c:v>
                </c:pt>
                <c:pt idx="4946">
                  <c:v>20/10/2023 02:52:26</c:v>
                </c:pt>
                <c:pt idx="4947">
                  <c:v>20/10/2023 02:52:56</c:v>
                </c:pt>
                <c:pt idx="4948">
                  <c:v>20/10/2023 02:53:26</c:v>
                </c:pt>
                <c:pt idx="4949">
                  <c:v>20/10/2023 02:53:56</c:v>
                </c:pt>
                <c:pt idx="4950">
                  <c:v>20/10/2023 02:54:26</c:v>
                </c:pt>
                <c:pt idx="4951">
                  <c:v>20/10/2023 02:54:56</c:v>
                </c:pt>
                <c:pt idx="4952">
                  <c:v>20/10/2023 02:55:26</c:v>
                </c:pt>
                <c:pt idx="4953">
                  <c:v>20/10/2023 02:55:56</c:v>
                </c:pt>
                <c:pt idx="4954">
                  <c:v>20/10/2023 02:56:26</c:v>
                </c:pt>
                <c:pt idx="4955">
                  <c:v>20/10/2023 02:56:56</c:v>
                </c:pt>
                <c:pt idx="4956">
                  <c:v>20/10/2023 02:57:26</c:v>
                </c:pt>
                <c:pt idx="4957">
                  <c:v>20/10/2023 02:57:56</c:v>
                </c:pt>
                <c:pt idx="4958">
                  <c:v>20/10/2023 02:58:26</c:v>
                </c:pt>
                <c:pt idx="4959">
                  <c:v>20/10/2023 02:58:56</c:v>
                </c:pt>
                <c:pt idx="4960">
                  <c:v>20/10/2023 02:59:26</c:v>
                </c:pt>
                <c:pt idx="4961">
                  <c:v>20/10/2023 02:59:56</c:v>
                </c:pt>
                <c:pt idx="4962">
                  <c:v>20/10/2023 03:00:26</c:v>
                </c:pt>
                <c:pt idx="4963">
                  <c:v>20/10/2023 03:00:56</c:v>
                </c:pt>
                <c:pt idx="4964">
                  <c:v>20/10/2023 03:01:26</c:v>
                </c:pt>
                <c:pt idx="4965">
                  <c:v>20/10/2023 03:01:56</c:v>
                </c:pt>
                <c:pt idx="4966">
                  <c:v>20/10/2023 03:02:26</c:v>
                </c:pt>
                <c:pt idx="4967">
                  <c:v>20/10/2023 03:02:56</c:v>
                </c:pt>
                <c:pt idx="4968">
                  <c:v>20/10/2023 03:03:26</c:v>
                </c:pt>
                <c:pt idx="4969">
                  <c:v>20/10/2023 03:03:56</c:v>
                </c:pt>
                <c:pt idx="4970">
                  <c:v>20/10/2023 03:04:26</c:v>
                </c:pt>
                <c:pt idx="4971">
                  <c:v>20/10/2023 03:04:56</c:v>
                </c:pt>
                <c:pt idx="4972">
                  <c:v>20/10/2023 03:05:26</c:v>
                </c:pt>
                <c:pt idx="4973">
                  <c:v>20/10/2023 03:05:56</c:v>
                </c:pt>
                <c:pt idx="4974">
                  <c:v>20/10/2023 03:06:26</c:v>
                </c:pt>
                <c:pt idx="4975">
                  <c:v>20/10/2023 03:06:56</c:v>
                </c:pt>
                <c:pt idx="4976">
                  <c:v>20/10/2023 03:07:26</c:v>
                </c:pt>
                <c:pt idx="4977">
                  <c:v>20/10/2023 03:07:56</c:v>
                </c:pt>
                <c:pt idx="4978">
                  <c:v>20/10/2023 03:08:26</c:v>
                </c:pt>
                <c:pt idx="4979">
                  <c:v>20/10/2023 03:08:56</c:v>
                </c:pt>
                <c:pt idx="4980">
                  <c:v>20/10/2023 03:09:26</c:v>
                </c:pt>
                <c:pt idx="4981">
                  <c:v>20/10/2023 03:09:56</c:v>
                </c:pt>
                <c:pt idx="4982">
                  <c:v>20/10/2023 03:10:26</c:v>
                </c:pt>
                <c:pt idx="4983">
                  <c:v>20/10/2023 03:10:56</c:v>
                </c:pt>
                <c:pt idx="4984">
                  <c:v>20/10/2023 03:11:26</c:v>
                </c:pt>
                <c:pt idx="4985">
                  <c:v>20/10/2023 03:11:56</c:v>
                </c:pt>
                <c:pt idx="4986">
                  <c:v>20/10/2023 03:12:26</c:v>
                </c:pt>
                <c:pt idx="4987">
                  <c:v>20/10/2023 03:12:56</c:v>
                </c:pt>
                <c:pt idx="4988">
                  <c:v>20/10/2023 03:13:26</c:v>
                </c:pt>
                <c:pt idx="4989">
                  <c:v>20/10/2023 03:13:56</c:v>
                </c:pt>
                <c:pt idx="4990">
                  <c:v>20/10/2023 03:14:26</c:v>
                </c:pt>
                <c:pt idx="4991">
                  <c:v>20/10/2023 03:14:56</c:v>
                </c:pt>
                <c:pt idx="4992">
                  <c:v>20/10/2023 03:15:26</c:v>
                </c:pt>
                <c:pt idx="4993">
                  <c:v>20/10/2023 03:15:56</c:v>
                </c:pt>
                <c:pt idx="4994">
                  <c:v>20/10/2023 03:16:26</c:v>
                </c:pt>
                <c:pt idx="4995">
                  <c:v>20/10/2023 03:16:56</c:v>
                </c:pt>
                <c:pt idx="4996">
                  <c:v>20/10/2023 03:17:26</c:v>
                </c:pt>
                <c:pt idx="4997">
                  <c:v>20/10/2023 03:17:56</c:v>
                </c:pt>
                <c:pt idx="4998">
                  <c:v>20/10/2023 03:18:26</c:v>
                </c:pt>
                <c:pt idx="4999">
                  <c:v>20/10/2023 03:18:56</c:v>
                </c:pt>
                <c:pt idx="5000">
                  <c:v>20/10/2023 03:19:26</c:v>
                </c:pt>
                <c:pt idx="5001">
                  <c:v>20/10/2023 03:19:56</c:v>
                </c:pt>
                <c:pt idx="5002">
                  <c:v>20/10/2023 03:20:26</c:v>
                </c:pt>
                <c:pt idx="5003">
                  <c:v>20/10/2023 03:20:56</c:v>
                </c:pt>
                <c:pt idx="5004">
                  <c:v>20/10/2023 03:21:26</c:v>
                </c:pt>
                <c:pt idx="5005">
                  <c:v>20/10/2023 03:21:56</c:v>
                </c:pt>
                <c:pt idx="5006">
                  <c:v>20/10/2023 03:22:26</c:v>
                </c:pt>
                <c:pt idx="5007">
                  <c:v>20/10/2023 03:22:56</c:v>
                </c:pt>
                <c:pt idx="5008">
                  <c:v>20/10/2023 03:23:26</c:v>
                </c:pt>
                <c:pt idx="5009">
                  <c:v>20/10/2023 03:23:56</c:v>
                </c:pt>
                <c:pt idx="5010">
                  <c:v>20/10/2023 03:24:26</c:v>
                </c:pt>
                <c:pt idx="5011">
                  <c:v>20/10/2023 03:24:56</c:v>
                </c:pt>
                <c:pt idx="5012">
                  <c:v>20/10/2023 03:25:26</c:v>
                </c:pt>
                <c:pt idx="5013">
                  <c:v>20/10/2023 03:25:56</c:v>
                </c:pt>
                <c:pt idx="5014">
                  <c:v>20/10/2023 03:26:26</c:v>
                </c:pt>
                <c:pt idx="5015">
                  <c:v>20/10/2023 03:26:56</c:v>
                </c:pt>
                <c:pt idx="5016">
                  <c:v>20/10/2023 03:27:26</c:v>
                </c:pt>
                <c:pt idx="5017">
                  <c:v>20/10/2023 03:27:56</c:v>
                </c:pt>
                <c:pt idx="5018">
                  <c:v>20/10/2023 03:28:26</c:v>
                </c:pt>
                <c:pt idx="5019">
                  <c:v>20/10/2023 03:28:56</c:v>
                </c:pt>
                <c:pt idx="5020">
                  <c:v>20/10/2023 03:29:26</c:v>
                </c:pt>
                <c:pt idx="5021">
                  <c:v>20/10/2023 03:29:56</c:v>
                </c:pt>
                <c:pt idx="5022">
                  <c:v>20/10/2023 03:30:26</c:v>
                </c:pt>
                <c:pt idx="5023">
                  <c:v>20/10/2023 03:30:56</c:v>
                </c:pt>
                <c:pt idx="5024">
                  <c:v>20/10/2023 03:31:26</c:v>
                </c:pt>
                <c:pt idx="5025">
                  <c:v>20/10/2023 03:31:56</c:v>
                </c:pt>
                <c:pt idx="5026">
                  <c:v>20/10/2023 03:32:26</c:v>
                </c:pt>
                <c:pt idx="5027">
                  <c:v>20/10/2023 03:32:56</c:v>
                </c:pt>
                <c:pt idx="5028">
                  <c:v>20/10/2023 03:33:26</c:v>
                </c:pt>
                <c:pt idx="5029">
                  <c:v>20/10/2023 03:33:56</c:v>
                </c:pt>
                <c:pt idx="5030">
                  <c:v>20/10/2023 03:34:26</c:v>
                </c:pt>
                <c:pt idx="5031">
                  <c:v>20/10/2023 03:34:56</c:v>
                </c:pt>
                <c:pt idx="5032">
                  <c:v>20/10/2023 03:35:26</c:v>
                </c:pt>
                <c:pt idx="5033">
                  <c:v>20/10/2023 03:35:56</c:v>
                </c:pt>
                <c:pt idx="5034">
                  <c:v>20/10/2023 03:36:26</c:v>
                </c:pt>
                <c:pt idx="5035">
                  <c:v>20/10/2023 03:36:56</c:v>
                </c:pt>
                <c:pt idx="5036">
                  <c:v>20/10/2023 03:37:26</c:v>
                </c:pt>
                <c:pt idx="5037">
                  <c:v>20/10/2023 03:37:56</c:v>
                </c:pt>
                <c:pt idx="5038">
                  <c:v>20/10/2023 03:38:26</c:v>
                </c:pt>
                <c:pt idx="5039">
                  <c:v>20/10/2023 03:38:56</c:v>
                </c:pt>
                <c:pt idx="5040">
                  <c:v>20/10/2023 03:39:26</c:v>
                </c:pt>
                <c:pt idx="5041">
                  <c:v>20/10/2023 03:39:56</c:v>
                </c:pt>
                <c:pt idx="5042">
                  <c:v>20/10/2023 03:40:26</c:v>
                </c:pt>
                <c:pt idx="5043">
                  <c:v>20/10/2023 03:40:56</c:v>
                </c:pt>
                <c:pt idx="5044">
                  <c:v>20/10/2023 03:41:26</c:v>
                </c:pt>
                <c:pt idx="5045">
                  <c:v>20/10/2023 03:41:56</c:v>
                </c:pt>
                <c:pt idx="5046">
                  <c:v>20/10/2023 03:42:26</c:v>
                </c:pt>
                <c:pt idx="5047">
                  <c:v>20/10/2023 03:42:56</c:v>
                </c:pt>
                <c:pt idx="5048">
                  <c:v>20/10/2023 03:43:26</c:v>
                </c:pt>
                <c:pt idx="5049">
                  <c:v>20/10/2023 03:43:56</c:v>
                </c:pt>
                <c:pt idx="5050">
                  <c:v>20/10/2023 03:44:26</c:v>
                </c:pt>
                <c:pt idx="5051">
                  <c:v>20/10/2023 03:44:56</c:v>
                </c:pt>
                <c:pt idx="5052">
                  <c:v>20/10/2023 03:45:26</c:v>
                </c:pt>
                <c:pt idx="5053">
                  <c:v>20/10/2023 03:45:56</c:v>
                </c:pt>
                <c:pt idx="5054">
                  <c:v>20/10/2023 03:46:26</c:v>
                </c:pt>
                <c:pt idx="5055">
                  <c:v>20/10/2023 03:46:56</c:v>
                </c:pt>
                <c:pt idx="5056">
                  <c:v>20/10/2023 03:47:26</c:v>
                </c:pt>
                <c:pt idx="5057">
                  <c:v>20/10/2023 03:47:56</c:v>
                </c:pt>
                <c:pt idx="5058">
                  <c:v>20/10/2023 03:48:26</c:v>
                </c:pt>
                <c:pt idx="5059">
                  <c:v>20/10/2023 03:48:56</c:v>
                </c:pt>
                <c:pt idx="5060">
                  <c:v>20/10/2023 03:49:26</c:v>
                </c:pt>
                <c:pt idx="5061">
                  <c:v>20/10/2023 03:49:56</c:v>
                </c:pt>
                <c:pt idx="5062">
                  <c:v>20/10/2023 03:50:26</c:v>
                </c:pt>
                <c:pt idx="5063">
                  <c:v>20/10/2023 03:50:56</c:v>
                </c:pt>
                <c:pt idx="5064">
                  <c:v>20/10/2023 03:51:26</c:v>
                </c:pt>
                <c:pt idx="5065">
                  <c:v>20/10/2023 03:51:56</c:v>
                </c:pt>
                <c:pt idx="5066">
                  <c:v>20/10/2023 03:52:26</c:v>
                </c:pt>
                <c:pt idx="5067">
                  <c:v>20/10/2023 03:52:56</c:v>
                </c:pt>
                <c:pt idx="5068">
                  <c:v>20/10/2023 03:53:26</c:v>
                </c:pt>
                <c:pt idx="5069">
                  <c:v>20/10/2023 03:53:56</c:v>
                </c:pt>
                <c:pt idx="5070">
                  <c:v>20/10/2023 03:54:26</c:v>
                </c:pt>
                <c:pt idx="5071">
                  <c:v>20/10/2023 03:54:56</c:v>
                </c:pt>
                <c:pt idx="5072">
                  <c:v>20/10/2023 03:55:26</c:v>
                </c:pt>
                <c:pt idx="5073">
                  <c:v>20/10/2023 03:55:56</c:v>
                </c:pt>
                <c:pt idx="5074">
                  <c:v>20/10/2023 03:56:26</c:v>
                </c:pt>
                <c:pt idx="5075">
                  <c:v>20/10/2023 03:56:56</c:v>
                </c:pt>
                <c:pt idx="5076">
                  <c:v>20/10/2023 03:57:26</c:v>
                </c:pt>
                <c:pt idx="5077">
                  <c:v>20/10/2023 03:57:56</c:v>
                </c:pt>
                <c:pt idx="5078">
                  <c:v>20/10/2023 03:58:26</c:v>
                </c:pt>
                <c:pt idx="5079">
                  <c:v>20/10/2023 03:58:56</c:v>
                </c:pt>
                <c:pt idx="5080">
                  <c:v>20/10/2023 03:59:26</c:v>
                </c:pt>
                <c:pt idx="5081">
                  <c:v>20/10/2023 03:59:56</c:v>
                </c:pt>
                <c:pt idx="5082">
                  <c:v>20/10/2023 04:00:26</c:v>
                </c:pt>
                <c:pt idx="5083">
                  <c:v>20/10/2023 04:00:56</c:v>
                </c:pt>
                <c:pt idx="5084">
                  <c:v>20/10/2023 04:01:26</c:v>
                </c:pt>
                <c:pt idx="5085">
                  <c:v>20/10/2023 04:01:56</c:v>
                </c:pt>
                <c:pt idx="5086">
                  <c:v>20/10/2023 04:02:26</c:v>
                </c:pt>
                <c:pt idx="5087">
                  <c:v>20/10/2023 04:02:56</c:v>
                </c:pt>
                <c:pt idx="5088">
                  <c:v>20/10/2023 04:03:26</c:v>
                </c:pt>
                <c:pt idx="5089">
                  <c:v>20/10/2023 04:03:56</c:v>
                </c:pt>
                <c:pt idx="5090">
                  <c:v>20/10/2023 04:04:26</c:v>
                </c:pt>
                <c:pt idx="5091">
                  <c:v>20/10/2023 04:04:56</c:v>
                </c:pt>
                <c:pt idx="5092">
                  <c:v>20/10/2023 04:05:26</c:v>
                </c:pt>
                <c:pt idx="5093">
                  <c:v>20/10/2023 04:05:56</c:v>
                </c:pt>
                <c:pt idx="5094">
                  <c:v>20/10/2023 04:06:26</c:v>
                </c:pt>
                <c:pt idx="5095">
                  <c:v>20/10/2023 04:06:56</c:v>
                </c:pt>
                <c:pt idx="5096">
                  <c:v>20/10/2023 04:07:26</c:v>
                </c:pt>
                <c:pt idx="5097">
                  <c:v>20/10/2023 04:07:56</c:v>
                </c:pt>
                <c:pt idx="5098">
                  <c:v>20/10/2023 04:08:26</c:v>
                </c:pt>
                <c:pt idx="5099">
                  <c:v>20/10/2023 04:08:56</c:v>
                </c:pt>
                <c:pt idx="5100">
                  <c:v>20/10/2023 04:09:26</c:v>
                </c:pt>
                <c:pt idx="5101">
                  <c:v>20/10/2023 04:09:56</c:v>
                </c:pt>
                <c:pt idx="5102">
                  <c:v>20/10/2023 04:10:26</c:v>
                </c:pt>
                <c:pt idx="5103">
                  <c:v>20/10/2023 04:10:56</c:v>
                </c:pt>
                <c:pt idx="5104">
                  <c:v>20/10/2023 04:11:26</c:v>
                </c:pt>
                <c:pt idx="5105">
                  <c:v>20/10/2023 04:11:56</c:v>
                </c:pt>
                <c:pt idx="5106">
                  <c:v>20/10/2023 04:12:26</c:v>
                </c:pt>
                <c:pt idx="5107">
                  <c:v>20/10/2023 04:12:56</c:v>
                </c:pt>
                <c:pt idx="5108">
                  <c:v>20/10/2023 04:13:26</c:v>
                </c:pt>
                <c:pt idx="5109">
                  <c:v>20/10/2023 04:13:56</c:v>
                </c:pt>
                <c:pt idx="5110">
                  <c:v>20/10/2023 04:14:26</c:v>
                </c:pt>
                <c:pt idx="5111">
                  <c:v>20/10/2023 04:14:56</c:v>
                </c:pt>
                <c:pt idx="5112">
                  <c:v>20/10/2023 04:15:26</c:v>
                </c:pt>
                <c:pt idx="5113">
                  <c:v>20/10/2023 04:15:56</c:v>
                </c:pt>
                <c:pt idx="5114">
                  <c:v>20/10/2023 04:16:26</c:v>
                </c:pt>
                <c:pt idx="5115">
                  <c:v>20/10/2023 04:16:56</c:v>
                </c:pt>
                <c:pt idx="5116">
                  <c:v>20/10/2023 04:17:26</c:v>
                </c:pt>
                <c:pt idx="5117">
                  <c:v>20/10/2023 04:17:56</c:v>
                </c:pt>
                <c:pt idx="5118">
                  <c:v>20/10/2023 04:18:26</c:v>
                </c:pt>
                <c:pt idx="5119">
                  <c:v>20/10/2023 04:18:56</c:v>
                </c:pt>
                <c:pt idx="5120">
                  <c:v>20/10/2023 04:19:26</c:v>
                </c:pt>
                <c:pt idx="5121">
                  <c:v>20/10/2023 04:19:56</c:v>
                </c:pt>
                <c:pt idx="5122">
                  <c:v>20/10/2023 04:20:26</c:v>
                </c:pt>
                <c:pt idx="5123">
                  <c:v>20/10/2023 04:20:56</c:v>
                </c:pt>
                <c:pt idx="5124">
                  <c:v>20/10/2023 04:21:26</c:v>
                </c:pt>
                <c:pt idx="5125">
                  <c:v>20/10/2023 04:21:56</c:v>
                </c:pt>
                <c:pt idx="5126">
                  <c:v>20/10/2023 04:22:26</c:v>
                </c:pt>
                <c:pt idx="5127">
                  <c:v>20/10/2023 04:22:56</c:v>
                </c:pt>
                <c:pt idx="5128">
                  <c:v>20/10/2023 04:23:26</c:v>
                </c:pt>
                <c:pt idx="5129">
                  <c:v>20/10/2023 04:23:56</c:v>
                </c:pt>
                <c:pt idx="5130">
                  <c:v>20/10/2023 04:24:26</c:v>
                </c:pt>
                <c:pt idx="5131">
                  <c:v>20/10/2023 04:24:56</c:v>
                </c:pt>
                <c:pt idx="5132">
                  <c:v>20/10/2023 04:25:26</c:v>
                </c:pt>
                <c:pt idx="5133">
                  <c:v>20/10/2023 04:25:56</c:v>
                </c:pt>
                <c:pt idx="5134">
                  <c:v>20/10/2023 04:26:26</c:v>
                </c:pt>
                <c:pt idx="5135">
                  <c:v>20/10/2023 04:26:56</c:v>
                </c:pt>
                <c:pt idx="5136">
                  <c:v>20/10/2023 04:27:26</c:v>
                </c:pt>
                <c:pt idx="5137">
                  <c:v>20/10/2023 04:27:56</c:v>
                </c:pt>
                <c:pt idx="5138">
                  <c:v>20/10/2023 04:28:26</c:v>
                </c:pt>
                <c:pt idx="5139">
                  <c:v>20/10/2023 04:28:56</c:v>
                </c:pt>
                <c:pt idx="5140">
                  <c:v>20/10/2023 04:29:26</c:v>
                </c:pt>
                <c:pt idx="5141">
                  <c:v>20/10/2023 04:29:56</c:v>
                </c:pt>
                <c:pt idx="5142">
                  <c:v>20/10/2023 04:30:26</c:v>
                </c:pt>
                <c:pt idx="5143">
                  <c:v>20/10/2023 04:30:56</c:v>
                </c:pt>
                <c:pt idx="5144">
                  <c:v>20/10/2023 04:31:26</c:v>
                </c:pt>
                <c:pt idx="5145">
                  <c:v>20/10/2023 04:31:56</c:v>
                </c:pt>
                <c:pt idx="5146">
                  <c:v>20/10/2023 04:32:26</c:v>
                </c:pt>
                <c:pt idx="5147">
                  <c:v>20/10/2023 04:32:56</c:v>
                </c:pt>
                <c:pt idx="5148">
                  <c:v>20/10/2023 04:33:26</c:v>
                </c:pt>
                <c:pt idx="5149">
                  <c:v>20/10/2023 04:33:56</c:v>
                </c:pt>
                <c:pt idx="5150">
                  <c:v>20/10/2023 04:34:26</c:v>
                </c:pt>
                <c:pt idx="5151">
                  <c:v>20/10/2023 04:34:56</c:v>
                </c:pt>
                <c:pt idx="5152">
                  <c:v>20/10/2023 04:35:26</c:v>
                </c:pt>
                <c:pt idx="5153">
                  <c:v>20/10/2023 04:35:56</c:v>
                </c:pt>
                <c:pt idx="5154">
                  <c:v>20/10/2023 04:36:26</c:v>
                </c:pt>
                <c:pt idx="5155">
                  <c:v>20/10/2023 04:36:56</c:v>
                </c:pt>
                <c:pt idx="5156">
                  <c:v>20/10/2023 04:37:26</c:v>
                </c:pt>
                <c:pt idx="5157">
                  <c:v>20/10/2023 04:37:56</c:v>
                </c:pt>
                <c:pt idx="5158">
                  <c:v>20/10/2023 04:38:26</c:v>
                </c:pt>
                <c:pt idx="5159">
                  <c:v>20/10/2023 04:38:56</c:v>
                </c:pt>
                <c:pt idx="5160">
                  <c:v>20/10/2023 04:39:26</c:v>
                </c:pt>
                <c:pt idx="5161">
                  <c:v>20/10/2023 04:39:56</c:v>
                </c:pt>
                <c:pt idx="5162">
                  <c:v>20/10/2023 04:40:26</c:v>
                </c:pt>
                <c:pt idx="5163">
                  <c:v>20/10/2023 04:40:56</c:v>
                </c:pt>
                <c:pt idx="5164">
                  <c:v>20/10/2023 04:41:26</c:v>
                </c:pt>
                <c:pt idx="5165">
                  <c:v>20/10/2023 04:41:56</c:v>
                </c:pt>
                <c:pt idx="5166">
                  <c:v>20/10/2023 04:42:26</c:v>
                </c:pt>
                <c:pt idx="5167">
                  <c:v>20/10/2023 04:42:56</c:v>
                </c:pt>
                <c:pt idx="5168">
                  <c:v>20/10/2023 04:43:26</c:v>
                </c:pt>
                <c:pt idx="5169">
                  <c:v>20/10/2023 04:43:56</c:v>
                </c:pt>
                <c:pt idx="5170">
                  <c:v>20/10/2023 04:44:26</c:v>
                </c:pt>
                <c:pt idx="5171">
                  <c:v>20/10/2023 04:44:56</c:v>
                </c:pt>
                <c:pt idx="5172">
                  <c:v>20/10/2023 04:45:26</c:v>
                </c:pt>
                <c:pt idx="5173">
                  <c:v>20/10/2023 04:45:56</c:v>
                </c:pt>
                <c:pt idx="5174">
                  <c:v>20/10/2023 04:46:26</c:v>
                </c:pt>
                <c:pt idx="5175">
                  <c:v>20/10/2023 04:46:56</c:v>
                </c:pt>
                <c:pt idx="5176">
                  <c:v>20/10/2023 04:47:26</c:v>
                </c:pt>
                <c:pt idx="5177">
                  <c:v>20/10/2023 04:47:56</c:v>
                </c:pt>
                <c:pt idx="5178">
                  <c:v>20/10/2023 04:48:26</c:v>
                </c:pt>
                <c:pt idx="5179">
                  <c:v>20/10/2023 04:48:56</c:v>
                </c:pt>
                <c:pt idx="5180">
                  <c:v>20/10/2023 04:49:26</c:v>
                </c:pt>
                <c:pt idx="5181">
                  <c:v>20/10/2023 04:49:56</c:v>
                </c:pt>
                <c:pt idx="5182">
                  <c:v>20/10/2023 04:50:26</c:v>
                </c:pt>
                <c:pt idx="5183">
                  <c:v>20/10/2023 04:50:56</c:v>
                </c:pt>
                <c:pt idx="5184">
                  <c:v>20/10/2023 04:51:26</c:v>
                </c:pt>
                <c:pt idx="5185">
                  <c:v>20/10/2023 04:51:56</c:v>
                </c:pt>
                <c:pt idx="5186">
                  <c:v>20/10/2023 04:52:26</c:v>
                </c:pt>
                <c:pt idx="5187">
                  <c:v>20/10/2023 04:52:56</c:v>
                </c:pt>
                <c:pt idx="5188">
                  <c:v>20/10/2023 04:53:26</c:v>
                </c:pt>
                <c:pt idx="5189">
                  <c:v>20/10/2023 04:53:56</c:v>
                </c:pt>
                <c:pt idx="5190">
                  <c:v>20/10/2023 04:54:26</c:v>
                </c:pt>
                <c:pt idx="5191">
                  <c:v>20/10/2023 04:54:56</c:v>
                </c:pt>
                <c:pt idx="5192">
                  <c:v>20/10/2023 04:55:26</c:v>
                </c:pt>
                <c:pt idx="5193">
                  <c:v>20/10/2023 04:55:56</c:v>
                </c:pt>
                <c:pt idx="5194">
                  <c:v>20/10/2023 04:56:26</c:v>
                </c:pt>
                <c:pt idx="5195">
                  <c:v>20/10/2023 04:56:56</c:v>
                </c:pt>
                <c:pt idx="5196">
                  <c:v>20/10/2023 04:57:26</c:v>
                </c:pt>
                <c:pt idx="5197">
                  <c:v>20/10/2023 04:57:56</c:v>
                </c:pt>
                <c:pt idx="5198">
                  <c:v>20/10/2023 04:58:26</c:v>
                </c:pt>
                <c:pt idx="5199">
                  <c:v>20/10/2023 04:58:56</c:v>
                </c:pt>
                <c:pt idx="5200">
                  <c:v>20/10/2023 04:59:26</c:v>
                </c:pt>
                <c:pt idx="5201">
                  <c:v>20/10/2023 04:59:56</c:v>
                </c:pt>
                <c:pt idx="5202">
                  <c:v>20/10/2023 05:00:26</c:v>
                </c:pt>
                <c:pt idx="5203">
                  <c:v>20/10/2023 05:00:56</c:v>
                </c:pt>
                <c:pt idx="5204">
                  <c:v>20/10/2023 05:01:26</c:v>
                </c:pt>
                <c:pt idx="5205">
                  <c:v>20/10/2023 05:01:56</c:v>
                </c:pt>
                <c:pt idx="5206">
                  <c:v>20/10/2023 05:02:26</c:v>
                </c:pt>
                <c:pt idx="5207">
                  <c:v>20/10/2023 05:02:56</c:v>
                </c:pt>
                <c:pt idx="5208">
                  <c:v>20/10/2023 05:03:26</c:v>
                </c:pt>
                <c:pt idx="5209">
                  <c:v>20/10/2023 05:03:56</c:v>
                </c:pt>
                <c:pt idx="5210">
                  <c:v>20/10/2023 05:04:26</c:v>
                </c:pt>
                <c:pt idx="5211">
                  <c:v>20/10/2023 05:04:56</c:v>
                </c:pt>
                <c:pt idx="5212">
                  <c:v>20/10/2023 05:05:26</c:v>
                </c:pt>
                <c:pt idx="5213">
                  <c:v>20/10/2023 05:05:56</c:v>
                </c:pt>
                <c:pt idx="5214">
                  <c:v>20/10/2023 05:06:26</c:v>
                </c:pt>
                <c:pt idx="5215">
                  <c:v>20/10/2023 05:06:56</c:v>
                </c:pt>
                <c:pt idx="5216">
                  <c:v>20/10/2023 05:07:26</c:v>
                </c:pt>
                <c:pt idx="5217">
                  <c:v>20/10/2023 05:07:56</c:v>
                </c:pt>
                <c:pt idx="5218">
                  <c:v>20/10/2023 05:08:26</c:v>
                </c:pt>
                <c:pt idx="5219">
                  <c:v>20/10/2023 05:08:56</c:v>
                </c:pt>
                <c:pt idx="5220">
                  <c:v>20/10/2023 05:09:26</c:v>
                </c:pt>
                <c:pt idx="5221">
                  <c:v>20/10/2023 05:09:56</c:v>
                </c:pt>
                <c:pt idx="5222">
                  <c:v>20/10/2023 05:10:26</c:v>
                </c:pt>
                <c:pt idx="5223">
                  <c:v>20/10/2023 05:10:56</c:v>
                </c:pt>
                <c:pt idx="5224">
                  <c:v>20/10/2023 05:11:26</c:v>
                </c:pt>
                <c:pt idx="5225">
                  <c:v>20/10/2023 05:11:56</c:v>
                </c:pt>
                <c:pt idx="5226">
                  <c:v>20/10/2023 05:12:26</c:v>
                </c:pt>
                <c:pt idx="5227">
                  <c:v>20/10/2023 05:12:56</c:v>
                </c:pt>
                <c:pt idx="5228">
                  <c:v>20/10/2023 05:13:26</c:v>
                </c:pt>
                <c:pt idx="5229">
                  <c:v>20/10/2023 05:13:56</c:v>
                </c:pt>
                <c:pt idx="5230">
                  <c:v>20/10/2023 05:14:26</c:v>
                </c:pt>
                <c:pt idx="5231">
                  <c:v>20/10/2023 05:14:56</c:v>
                </c:pt>
                <c:pt idx="5232">
                  <c:v>20/10/2023 05:15:26</c:v>
                </c:pt>
                <c:pt idx="5233">
                  <c:v>20/10/2023 05:15:56</c:v>
                </c:pt>
                <c:pt idx="5234">
                  <c:v>20/10/2023 05:16:26</c:v>
                </c:pt>
                <c:pt idx="5235">
                  <c:v>20/10/2023 05:16:56</c:v>
                </c:pt>
                <c:pt idx="5236">
                  <c:v>20/10/2023 05:17:26</c:v>
                </c:pt>
                <c:pt idx="5237">
                  <c:v>20/10/2023 05:17:56</c:v>
                </c:pt>
                <c:pt idx="5238">
                  <c:v>20/10/2023 05:18:26</c:v>
                </c:pt>
                <c:pt idx="5239">
                  <c:v>20/10/2023 05:18:56</c:v>
                </c:pt>
                <c:pt idx="5240">
                  <c:v>20/10/2023 05:19:26</c:v>
                </c:pt>
                <c:pt idx="5241">
                  <c:v>20/10/2023 05:19:56</c:v>
                </c:pt>
                <c:pt idx="5242">
                  <c:v>20/10/2023 05:20:26</c:v>
                </c:pt>
                <c:pt idx="5243">
                  <c:v>20/10/2023 05:20:56</c:v>
                </c:pt>
                <c:pt idx="5244">
                  <c:v>20/10/2023 05:21:26</c:v>
                </c:pt>
                <c:pt idx="5245">
                  <c:v>20/10/2023 05:21:56</c:v>
                </c:pt>
                <c:pt idx="5246">
                  <c:v>20/10/2023 05:22:26</c:v>
                </c:pt>
                <c:pt idx="5247">
                  <c:v>20/10/2023 05:22:56</c:v>
                </c:pt>
                <c:pt idx="5248">
                  <c:v>20/10/2023 05:23:26</c:v>
                </c:pt>
                <c:pt idx="5249">
                  <c:v>20/10/2023 05:23:56</c:v>
                </c:pt>
                <c:pt idx="5250">
                  <c:v>20/10/2023 05:24:26</c:v>
                </c:pt>
                <c:pt idx="5251">
                  <c:v>20/10/2023 05:24:56</c:v>
                </c:pt>
                <c:pt idx="5252">
                  <c:v>20/10/2023 05:25:26</c:v>
                </c:pt>
                <c:pt idx="5253">
                  <c:v>20/10/2023 05:25:56</c:v>
                </c:pt>
                <c:pt idx="5254">
                  <c:v>20/10/2023 05:26:26</c:v>
                </c:pt>
                <c:pt idx="5255">
                  <c:v>20/10/2023 05:26:56</c:v>
                </c:pt>
                <c:pt idx="5256">
                  <c:v>20/10/2023 05:27:26</c:v>
                </c:pt>
                <c:pt idx="5257">
                  <c:v>20/10/2023 05:27:56</c:v>
                </c:pt>
                <c:pt idx="5258">
                  <c:v>20/10/2023 05:28:26</c:v>
                </c:pt>
                <c:pt idx="5259">
                  <c:v>20/10/2023 05:28:56</c:v>
                </c:pt>
                <c:pt idx="5260">
                  <c:v>20/10/2023 05:29:26</c:v>
                </c:pt>
                <c:pt idx="5261">
                  <c:v>20/10/2023 05:29:56</c:v>
                </c:pt>
                <c:pt idx="5262">
                  <c:v>20/10/2023 05:30:26</c:v>
                </c:pt>
                <c:pt idx="5263">
                  <c:v>20/10/2023 05:30:56</c:v>
                </c:pt>
                <c:pt idx="5264">
                  <c:v>20/10/2023 05:31:26</c:v>
                </c:pt>
                <c:pt idx="5265">
                  <c:v>20/10/2023 05:31:56</c:v>
                </c:pt>
                <c:pt idx="5266">
                  <c:v>20/10/2023 05:32:26</c:v>
                </c:pt>
                <c:pt idx="5267">
                  <c:v>20/10/2023 05:32:56</c:v>
                </c:pt>
                <c:pt idx="5268">
                  <c:v>20/10/2023 05:33:26</c:v>
                </c:pt>
                <c:pt idx="5269">
                  <c:v>20/10/2023 05:33:56</c:v>
                </c:pt>
                <c:pt idx="5270">
                  <c:v>20/10/2023 05:34:26</c:v>
                </c:pt>
                <c:pt idx="5271">
                  <c:v>20/10/2023 05:34:56</c:v>
                </c:pt>
                <c:pt idx="5272">
                  <c:v>20/10/2023 05:35:26</c:v>
                </c:pt>
                <c:pt idx="5273">
                  <c:v>20/10/2023 05:35:56</c:v>
                </c:pt>
                <c:pt idx="5274">
                  <c:v>20/10/2023 05:36:26</c:v>
                </c:pt>
                <c:pt idx="5275">
                  <c:v>20/10/2023 05:36:56</c:v>
                </c:pt>
                <c:pt idx="5276">
                  <c:v>20/10/2023 05:37:26</c:v>
                </c:pt>
                <c:pt idx="5277">
                  <c:v>20/10/2023 05:37:56</c:v>
                </c:pt>
                <c:pt idx="5278">
                  <c:v>20/10/2023 05:38:26</c:v>
                </c:pt>
                <c:pt idx="5279">
                  <c:v>20/10/2023 05:38:56</c:v>
                </c:pt>
                <c:pt idx="5280">
                  <c:v>20/10/2023 05:39:26</c:v>
                </c:pt>
                <c:pt idx="5281">
                  <c:v>20/10/2023 05:39:56</c:v>
                </c:pt>
                <c:pt idx="5282">
                  <c:v>20/10/2023 05:40:26</c:v>
                </c:pt>
                <c:pt idx="5283">
                  <c:v>20/10/2023 05:40:56</c:v>
                </c:pt>
                <c:pt idx="5284">
                  <c:v>20/10/2023 05:41:26</c:v>
                </c:pt>
                <c:pt idx="5285">
                  <c:v>20/10/2023 05:41:56</c:v>
                </c:pt>
                <c:pt idx="5286">
                  <c:v>20/10/2023 05:42:26</c:v>
                </c:pt>
                <c:pt idx="5287">
                  <c:v>20/10/2023 05:42:56</c:v>
                </c:pt>
                <c:pt idx="5288">
                  <c:v>20/10/2023 05:43:26</c:v>
                </c:pt>
                <c:pt idx="5289">
                  <c:v>20/10/2023 05:43:56</c:v>
                </c:pt>
                <c:pt idx="5290">
                  <c:v>20/10/2023 05:44:26</c:v>
                </c:pt>
                <c:pt idx="5291">
                  <c:v>20/10/2023 05:44:56</c:v>
                </c:pt>
                <c:pt idx="5292">
                  <c:v>20/10/2023 05:45:26</c:v>
                </c:pt>
                <c:pt idx="5293">
                  <c:v>20/10/2023 05:45:56</c:v>
                </c:pt>
                <c:pt idx="5294">
                  <c:v>20/10/2023 05:46:26</c:v>
                </c:pt>
                <c:pt idx="5295">
                  <c:v>20/10/2023 05:46:56</c:v>
                </c:pt>
                <c:pt idx="5296">
                  <c:v>20/10/2023 05:47:26</c:v>
                </c:pt>
                <c:pt idx="5297">
                  <c:v>20/10/2023 05:47:56</c:v>
                </c:pt>
                <c:pt idx="5298">
                  <c:v>20/10/2023 05:48:26</c:v>
                </c:pt>
                <c:pt idx="5299">
                  <c:v>20/10/2023 05:48:56</c:v>
                </c:pt>
                <c:pt idx="5300">
                  <c:v>20/10/2023 05:49:26</c:v>
                </c:pt>
                <c:pt idx="5301">
                  <c:v>20/10/2023 05:49:56</c:v>
                </c:pt>
                <c:pt idx="5302">
                  <c:v>20/10/2023 05:50:26</c:v>
                </c:pt>
                <c:pt idx="5303">
                  <c:v>20/10/2023 05:50:56</c:v>
                </c:pt>
                <c:pt idx="5304">
                  <c:v>20/10/2023 05:51:26</c:v>
                </c:pt>
                <c:pt idx="5305">
                  <c:v>20/10/2023 05:51:56</c:v>
                </c:pt>
                <c:pt idx="5306">
                  <c:v>20/10/2023 05:52:26</c:v>
                </c:pt>
                <c:pt idx="5307">
                  <c:v>20/10/2023 05:52:56</c:v>
                </c:pt>
                <c:pt idx="5308">
                  <c:v>20/10/2023 05:53:26</c:v>
                </c:pt>
                <c:pt idx="5309">
                  <c:v>20/10/2023 05:53:56</c:v>
                </c:pt>
                <c:pt idx="5310">
                  <c:v>20/10/2023 05:54:26</c:v>
                </c:pt>
                <c:pt idx="5311">
                  <c:v>20/10/2023 05:54:56</c:v>
                </c:pt>
                <c:pt idx="5312">
                  <c:v>20/10/2023 05:55:26</c:v>
                </c:pt>
                <c:pt idx="5313">
                  <c:v>20/10/2023 05:55:56</c:v>
                </c:pt>
                <c:pt idx="5314">
                  <c:v>20/10/2023 05:56:26</c:v>
                </c:pt>
                <c:pt idx="5315">
                  <c:v>20/10/2023 05:56:56</c:v>
                </c:pt>
                <c:pt idx="5316">
                  <c:v>20/10/2023 05:57:26</c:v>
                </c:pt>
                <c:pt idx="5317">
                  <c:v>20/10/2023 05:57:56</c:v>
                </c:pt>
                <c:pt idx="5318">
                  <c:v>20/10/2023 05:58:26</c:v>
                </c:pt>
                <c:pt idx="5319">
                  <c:v>20/10/2023 05:58:56</c:v>
                </c:pt>
                <c:pt idx="5320">
                  <c:v>20/10/2023 05:59:26</c:v>
                </c:pt>
                <c:pt idx="5321">
                  <c:v>20/10/2023 05:59:56</c:v>
                </c:pt>
                <c:pt idx="5322">
                  <c:v>20/10/2023 06:00:26</c:v>
                </c:pt>
                <c:pt idx="5323">
                  <c:v>20/10/2023 06:00:56</c:v>
                </c:pt>
                <c:pt idx="5324">
                  <c:v>20/10/2023 06:01:26</c:v>
                </c:pt>
                <c:pt idx="5325">
                  <c:v>20/10/2023 06:01:56</c:v>
                </c:pt>
                <c:pt idx="5326">
                  <c:v>20/10/2023 06:02:26</c:v>
                </c:pt>
                <c:pt idx="5327">
                  <c:v>20/10/2023 06:02:56</c:v>
                </c:pt>
                <c:pt idx="5328">
                  <c:v>20/10/2023 06:03:26</c:v>
                </c:pt>
                <c:pt idx="5329">
                  <c:v>20/10/2023 06:03:56</c:v>
                </c:pt>
                <c:pt idx="5330">
                  <c:v>20/10/2023 06:04:26</c:v>
                </c:pt>
                <c:pt idx="5331">
                  <c:v>20/10/2023 06:04:56</c:v>
                </c:pt>
                <c:pt idx="5332">
                  <c:v>20/10/2023 06:05:26</c:v>
                </c:pt>
                <c:pt idx="5333">
                  <c:v>20/10/2023 06:05:56</c:v>
                </c:pt>
                <c:pt idx="5334">
                  <c:v>20/10/2023 06:06:26</c:v>
                </c:pt>
                <c:pt idx="5335">
                  <c:v>20/10/2023 06:06:56</c:v>
                </c:pt>
                <c:pt idx="5336">
                  <c:v>20/10/2023 06:07:26</c:v>
                </c:pt>
                <c:pt idx="5337">
                  <c:v>20/10/2023 06:07:56</c:v>
                </c:pt>
                <c:pt idx="5338">
                  <c:v>20/10/2023 06:08:26</c:v>
                </c:pt>
                <c:pt idx="5339">
                  <c:v>20/10/2023 06:08:56</c:v>
                </c:pt>
                <c:pt idx="5340">
                  <c:v>20/10/2023 06:09:26</c:v>
                </c:pt>
                <c:pt idx="5341">
                  <c:v>20/10/2023 06:09:56</c:v>
                </c:pt>
                <c:pt idx="5342">
                  <c:v>20/10/2023 06:10:26</c:v>
                </c:pt>
                <c:pt idx="5343">
                  <c:v>20/10/2023 06:10:56</c:v>
                </c:pt>
                <c:pt idx="5344">
                  <c:v>20/10/2023 06:11:26</c:v>
                </c:pt>
                <c:pt idx="5345">
                  <c:v>20/10/2023 06:11:56</c:v>
                </c:pt>
                <c:pt idx="5346">
                  <c:v>20/10/2023 06:12:26</c:v>
                </c:pt>
                <c:pt idx="5347">
                  <c:v>20/10/2023 06:12:56</c:v>
                </c:pt>
                <c:pt idx="5348">
                  <c:v>20/10/2023 06:13:26</c:v>
                </c:pt>
                <c:pt idx="5349">
                  <c:v>20/10/2023 06:13:56</c:v>
                </c:pt>
                <c:pt idx="5350">
                  <c:v>20/10/2023 06:14:26</c:v>
                </c:pt>
                <c:pt idx="5351">
                  <c:v>20/10/2023 06:14:56</c:v>
                </c:pt>
                <c:pt idx="5352">
                  <c:v>20/10/2023 06:15:26</c:v>
                </c:pt>
                <c:pt idx="5353">
                  <c:v>20/10/2023 06:15:56</c:v>
                </c:pt>
                <c:pt idx="5354">
                  <c:v>20/10/2023 06:16:26</c:v>
                </c:pt>
                <c:pt idx="5355">
                  <c:v>20/10/2023 06:16:56</c:v>
                </c:pt>
                <c:pt idx="5356">
                  <c:v>20/10/2023 06:17:26</c:v>
                </c:pt>
                <c:pt idx="5357">
                  <c:v>20/10/2023 06:17:56</c:v>
                </c:pt>
                <c:pt idx="5358">
                  <c:v>20/10/2023 06:18:26</c:v>
                </c:pt>
                <c:pt idx="5359">
                  <c:v>20/10/2023 06:18:56</c:v>
                </c:pt>
                <c:pt idx="5360">
                  <c:v>20/10/2023 06:19:26</c:v>
                </c:pt>
                <c:pt idx="5361">
                  <c:v>20/10/2023 06:19:56</c:v>
                </c:pt>
                <c:pt idx="5362">
                  <c:v>20/10/2023 06:20:26</c:v>
                </c:pt>
                <c:pt idx="5363">
                  <c:v>20/10/2023 06:20:56</c:v>
                </c:pt>
                <c:pt idx="5364">
                  <c:v>20/10/2023 06:21:26</c:v>
                </c:pt>
                <c:pt idx="5365">
                  <c:v>20/10/2023 06:21:56</c:v>
                </c:pt>
                <c:pt idx="5366">
                  <c:v>20/10/2023 06:22:26</c:v>
                </c:pt>
                <c:pt idx="5367">
                  <c:v>20/10/2023 06:22:56</c:v>
                </c:pt>
                <c:pt idx="5368">
                  <c:v>20/10/2023 06:23:26</c:v>
                </c:pt>
                <c:pt idx="5369">
                  <c:v>20/10/2023 06:23:56</c:v>
                </c:pt>
                <c:pt idx="5370">
                  <c:v>20/10/2023 06:24:26</c:v>
                </c:pt>
                <c:pt idx="5371">
                  <c:v>20/10/2023 06:24:56</c:v>
                </c:pt>
                <c:pt idx="5372">
                  <c:v>20/10/2023 06:25:26</c:v>
                </c:pt>
                <c:pt idx="5373">
                  <c:v>20/10/2023 06:25:56</c:v>
                </c:pt>
                <c:pt idx="5374">
                  <c:v>20/10/2023 06:26:26</c:v>
                </c:pt>
                <c:pt idx="5375">
                  <c:v>20/10/2023 06:26:56</c:v>
                </c:pt>
                <c:pt idx="5376">
                  <c:v>20/10/2023 06:27:26</c:v>
                </c:pt>
                <c:pt idx="5377">
                  <c:v>20/10/2023 06:27:56</c:v>
                </c:pt>
                <c:pt idx="5378">
                  <c:v>20/10/2023 06:28:26</c:v>
                </c:pt>
                <c:pt idx="5379">
                  <c:v>20/10/2023 06:28:56</c:v>
                </c:pt>
                <c:pt idx="5380">
                  <c:v>20/10/2023 06:29:26</c:v>
                </c:pt>
                <c:pt idx="5381">
                  <c:v>20/10/2023 06:29:56</c:v>
                </c:pt>
                <c:pt idx="5382">
                  <c:v>20/10/2023 06:30:26</c:v>
                </c:pt>
                <c:pt idx="5383">
                  <c:v>20/10/2023 06:30:56</c:v>
                </c:pt>
                <c:pt idx="5384">
                  <c:v>20/10/2023 06:31:26</c:v>
                </c:pt>
                <c:pt idx="5385">
                  <c:v>20/10/2023 06:31:56</c:v>
                </c:pt>
                <c:pt idx="5386">
                  <c:v>20/10/2023 06:32:26</c:v>
                </c:pt>
                <c:pt idx="5387">
                  <c:v>20/10/2023 06:32:56</c:v>
                </c:pt>
                <c:pt idx="5388">
                  <c:v>20/10/2023 06:33:26</c:v>
                </c:pt>
                <c:pt idx="5389">
                  <c:v>20/10/2023 06:33:56</c:v>
                </c:pt>
                <c:pt idx="5390">
                  <c:v>20/10/2023 06:34:26</c:v>
                </c:pt>
                <c:pt idx="5391">
                  <c:v>20/10/2023 06:34:56</c:v>
                </c:pt>
                <c:pt idx="5392">
                  <c:v>20/10/2023 06:35:26</c:v>
                </c:pt>
                <c:pt idx="5393">
                  <c:v>20/10/2023 06:35:56</c:v>
                </c:pt>
                <c:pt idx="5394">
                  <c:v>20/10/2023 06:36:26</c:v>
                </c:pt>
                <c:pt idx="5395">
                  <c:v>20/10/2023 06:36:56</c:v>
                </c:pt>
                <c:pt idx="5396">
                  <c:v>20/10/2023 06:37:26</c:v>
                </c:pt>
                <c:pt idx="5397">
                  <c:v>20/10/2023 06:37:56</c:v>
                </c:pt>
                <c:pt idx="5398">
                  <c:v>20/10/2023 06:38:26</c:v>
                </c:pt>
                <c:pt idx="5399">
                  <c:v>20/10/2023 06:38:56</c:v>
                </c:pt>
                <c:pt idx="5400">
                  <c:v>20/10/2023 06:39:26</c:v>
                </c:pt>
                <c:pt idx="5401">
                  <c:v>20/10/2023 06:39:56</c:v>
                </c:pt>
                <c:pt idx="5402">
                  <c:v>20/10/2023 06:40:26</c:v>
                </c:pt>
                <c:pt idx="5403">
                  <c:v>20/10/2023 06:40:56</c:v>
                </c:pt>
                <c:pt idx="5404">
                  <c:v>20/10/2023 06:41:26</c:v>
                </c:pt>
                <c:pt idx="5405">
                  <c:v>20/10/2023 06:41:56</c:v>
                </c:pt>
                <c:pt idx="5406">
                  <c:v>20/10/2023 06:42:26</c:v>
                </c:pt>
                <c:pt idx="5407">
                  <c:v>20/10/2023 06:42:56</c:v>
                </c:pt>
                <c:pt idx="5408">
                  <c:v>20/10/2023 06:43:26</c:v>
                </c:pt>
                <c:pt idx="5409">
                  <c:v>20/10/2023 06:43:56</c:v>
                </c:pt>
                <c:pt idx="5410">
                  <c:v>20/10/2023 06:44:26</c:v>
                </c:pt>
                <c:pt idx="5411">
                  <c:v>20/10/2023 06:44:56</c:v>
                </c:pt>
                <c:pt idx="5412">
                  <c:v>20/10/2023 06:45:26</c:v>
                </c:pt>
                <c:pt idx="5413">
                  <c:v>20/10/2023 06:45:56</c:v>
                </c:pt>
                <c:pt idx="5414">
                  <c:v>20/10/2023 06:46:26</c:v>
                </c:pt>
                <c:pt idx="5415">
                  <c:v>20/10/2023 06:46:56</c:v>
                </c:pt>
                <c:pt idx="5416">
                  <c:v>20/10/2023 06:47:26</c:v>
                </c:pt>
                <c:pt idx="5417">
                  <c:v>20/10/2023 06:47:56</c:v>
                </c:pt>
                <c:pt idx="5418">
                  <c:v>20/10/2023 06:48:26</c:v>
                </c:pt>
                <c:pt idx="5419">
                  <c:v>20/10/2023 06:48:56</c:v>
                </c:pt>
                <c:pt idx="5420">
                  <c:v>20/10/2023 06:49:26</c:v>
                </c:pt>
                <c:pt idx="5421">
                  <c:v>20/10/2023 06:49:56</c:v>
                </c:pt>
                <c:pt idx="5422">
                  <c:v>20/10/2023 06:50:26</c:v>
                </c:pt>
                <c:pt idx="5423">
                  <c:v>20/10/2023 06:50:56</c:v>
                </c:pt>
                <c:pt idx="5424">
                  <c:v>20/10/2023 06:51:26</c:v>
                </c:pt>
                <c:pt idx="5425">
                  <c:v>20/10/2023 06:51:56</c:v>
                </c:pt>
                <c:pt idx="5426">
                  <c:v>20/10/2023 06:52:26</c:v>
                </c:pt>
                <c:pt idx="5427">
                  <c:v>20/10/2023 06:52:56</c:v>
                </c:pt>
                <c:pt idx="5428">
                  <c:v>20/10/2023 06:53:26</c:v>
                </c:pt>
                <c:pt idx="5429">
                  <c:v>20/10/2023 06:53:56</c:v>
                </c:pt>
                <c:pt idx="5430">
                  <c:v>20/10/2023 06:54:26</c:v>
                </c:pt>
                <c:pt idx="5431">
                  <c:v>20/10/2023 06:54:56</c:v>
                </c:pt>
                <c:pt idx="5432">
                  <c:v>20/10/2023 06:55:26</c:v>
                </c:pt>
                <c:pt idx="5433">
                  <c:v>20/10/2023 06:55:56</c:v>
                </c:pt>
                <c:pt idx="5434">
                  <c:v>20/10/2023 06:56:26</c:v>
                </c:pt>
                <c:pt idx="5435">
                  <c:v>20/10/2023 06:56:56</c:v>
                </c:pt>
                <c:pt idx="5436">
                  <c:v>20/10/2023 06:57:26</c:v>
                </c:pt>
                <c:pt idx="5437">
                  <c:v>20/10/2023 06:57:56</c:v>
                </c:pt>
                <c:pt idx="5438">
                  <c:v>20/10/2023 06:58:26</c:v>
                </c:pt>
                <c:pt idx="5439">
                  <c:v>20/10/2023 06:58:56</c:v>
                </c:pt>
                <c:pt idx="5440">
                  <c:v>20/10/2023 06:59:26</c:v>
                </c:pt>
                <c:pt idx="5441">
                  <c:v>20/10/2023 06:59:56</c:v>
                </c:pt>
                <c:pt idx="5442">
                  <c:v>20/10/2023 07:00:26</c:v>
                </c:pt>
                <c:pt idx="5443">
                  <c:v>20/10/2023 07:00:56</c:v>
                </c:pt>
                <c:pt idx="5444">
                  <c:v>20/10/2023 07:01:26</c:v>
                </c:pt>
                <c:pt idx="5445">
                  <c:v>20/10/2023 07:01:56</c:v>
                </c:pt>
                <c:pt idx="5446">
                  <c:v>20/10/2023 07:02:26</c:v>
                </c:pt>
                <c:pt idx="5447">
                  <c:v>20/10/2023 07:02:56</c:v>
                </c:pt>
                <c:pt idx="5448">
                  <c:v>20/10/2023 07:03:26</c:v>
                </c:pt>
                <c:pt idx="5449">
                  <c:v>20/10/2023 07:03:56</c:v>
                </c:pt>
                <c:pt idx="5450">
                  <c:v>20/10/2023 07:04:26</c:v>
                </c:pt>
                <c:pt idx="5451">
                  <c:v>20/10/2023 07:04:56</c:v>
                </c:pt>
                <c:pt idx="5452">
                  <c:v>20/10/2023 07:05:26</c:v>
                </c:pt>
                <c:pt idx="5453">
                  <c:v>20/10/2023 07:05:56</c:v>
                </c:pt>
                <c:pt idx="5454">
                  <c:v>20/10/2023 07:06:26</c:v>
                </c:pt>
                <c:pt idx="5455">
                  <c:v>20/10/2023 07:06:56</c:v>
                </c:pt>
                <c:pt idx="5456">
                  <c:v>20/10/2023 07:07:26</c:v>
                </c:pt>
                <c:pt idx="5457">
                  <c:v>20/10/2023 07:07:56</c:v>
                </c:pt>
                <c:pt idx="5458">
                  <c:v>20/10/2023 07:08:26</c:v>
                </c:pt>
                <c:pt idx="5459">
                  <c:v>20/10/2023 07:08:56</c:v>
                </c:pt>
                <c:pt idx="5460">
                  <c:v>20/10/2023 07:09:26</c:v>
                </c:pt>
                <c:pt idx="5461">
                  <c:v>20/10/2023 07:09:56</c:v>
                </c:pt>
                <c:pt idx="5462">
                  <c:v>20/10/2023 07:10:26</c:v>
                </c:pt>
                <c:pt idx="5463">
                  <c:v>20/10/2023 07:10:56</c:v>
                </c:pt>
                <c:pt idx="5464">
                  <c:v>20/10/2023 07:11:26</c:v>
                </c:pt>
                <c:pt idx="5465">
                  <c:v>20/10/2023 07:11:56</c:v>
                </c:pt>
                <c:pt idx="5466">
                  <c:v>20/10/2023 07:12:26</c:v>
                </c:pt>
                <c:pt idx="5467">
                  <c:v>20/10/2023 07:12:56</c:v>
                </c:pt>
                <c:pt idx="5468">
                  <c:v>20/10/2023 07:13:26</c:v>
                </c:pt>
                <c:pt idx="5469">
                  <c:v>20/10/2023 07:13:56</c:v>
                </c:pt>
                <c:pt idx="5470">
                  <c:v>20/10/2023 07:14:26</c:v>
                </c:pt>
                <c:pt idx="5471">
                  <c:v>20/10/2023 07:14:56</c:v>
                </c:pt>
                <c:pt idx="5472">
                  <c:v>20/10/2023 07:15:26</c:v>
                </c:pt>
                <c:pt idx="5473">
                  <c:v>20/10/2023 07:15:56</c:v>
                </c:pt>
                <c:pt idx="5474">
                  <c:v>20/10/2023 07:16:26</c:v>
                </c:pt>
                <c:pt idx="5475">
                  <c:v>20/10/2023 07:16:56</c:v>
                </c:pt>
                <c:pt idx="5476">
                  <c:v>20/10/2023 07:17:26</c:v>
                </c:pt>
                <c:pt idx="5477">
                  <c:v>20/10/2023 07:17:56</c:v>
                </c:pt>
                <c:pt idx="5478">
                  <c:v>20/10/2023 07:18:26</c:v>
                </c:pt>
                <c:pt idx="5479">
                  <c:v>20/10/2023 07:18:56</c:v>
                </c:pt>
                <c:pt idx="5480">
                  <c:v>20/10/2023 07:19:26</c:v>
                </c:pt>
                <c:pt idx="5481">
                  <c:v>20/10/2023 07:19:56</c:v>
                </c:pt>
                <c:pt idx="5482">
                  <c:v>20/10/2023 07:20:26</c:v>
                </c:pt>
                <c:pt idx="5483">
                  <c:v>20/10/2023 07:20:56</c:v>
                </c:pt>
                <c:pt idx="5484">
                  <c:v>20/10/2023 07:21:26</c:v>
                </c:pt>
                <c:pt idx="5485">
                  <c:v>20/10/2023 07:21:56</c:v>
                </c:pt>
                <c:pt idx="5486">
                  <c:v>20/10/2023 07:22:26</c:v>
                </c:pt>
                <c:pt idx="5487">
                  <c:v>20/10/2023 07:22:56</c:v>
                </c:pt>
                <c:pt idx="5488">
                  <c:v>20/10/2023 07:23:26</c:v>
                </c:pt>
                <c:pt idx="5489">
                  <c:v>20/10/2023 07:23:56</c:v>
                </c:pt>
                <c:pt idx="5490">
                  <c:v>20/10/2023 07:24:26</c:v>
                </c:pt>
                <c:pt idx="5491">
                  <c:v>20/10/2023 07:24:56</c:v>
                </c:pt>
                <c:pt idx="5492">
                  <c:v>20/10/2023 07:25:26</c:v>
                </c:pt>
                <c:pt idx="5493">
                  <c:v>20/10/2023 07:25:56</c:v>
                </c:pt>
                <c:pt idx="5494">
                  <c:v>20/10/2023 07:26:26</c:v>
                </c:pt>
                <c:pt idx="5495">
                  <c:v>20/10/2023 07:26:56</c:v>
                </c:pt>
                <c:pt idx="5496">
                  <c:v>20/10/2023 07:27:26</c:v>
                </c:pt>
                <c:pt idx="5497">
                  <c:v>20/10/2023 07:27:56</c:v>
                </c:pt>
                <c:pt idx="5498">
                  <c:v>20/10/2023 07:28:26</c:v>
                </c:pt>
                <c:pt idx="5499">
                  <c:v>20/10/2023 07:28:56</c:v>
                </c:pt>
                <c:pt idx="5500">
                  <c:v>20/10/2023 07:29:26</c:v>
                </c:pt>
                <c:pt idx="5501">
                  <c:v>20/10/2023 07:29:56</c:v>
                </c:pt>
                <c:pt idx="5502">
                  <c:v>20/10/2023 07:30:26</c:v>
                </c:pt>
                <c:pt idx="5503">
                  <c:v>20/10/2023 07:30:56</c:v>
                </c:pt>
                <c:pt idx="5504">
                  <c:v>20/10/2023 07:31:26</c:v>
                </c:pt>
                <c:pt idx="5505">
                  <c:v>20/10/2023 07:31:56</c:v>
                </c:pt>
                <c:pt idx="5506">
                  <c:v>20/10/2023 07:32:26</c:v>
                </c:pt>
                <c:pt idx="5507">
                  <c:v>20/10/2023 07:32:56</c:v>
                </c:pt>
                <c:pt idx="5508">
                  <c:v>20/10/2023 07:33:26</c:v>
                </c:pt>
                <c:pt idx="5509">
                  <c:v>20/10/2023 07:33:56</c:v>
                </c:pt>
                <c:pt idx="5510">
                  <c:v>20/10/2023 07:34:26</c:v>
                </c:pt>
                <c:pt idx="5511">
                  <c:v>20/10/2023 07:34:56</c:v>
                </c:pt>
                <c:pt idx="5512">
                  <c:v>20/10/2023 07:35:26</c:v>
                </c:pt>
                <c:pt idx="5513">
                  <c:v>20/10/2023 07:35:56</c:v>
                </c:pt>
                <c:pt idx="5514">
                  <c:v>20/10/2023 07:36:26</c:v>
                </c:pt>
                <c:pt idx="5515">
                  <c:v>20/10/2023 07:36:56</c:v>
                </c:pt>
                <c:pt idx="5516">
                  <c:v>20/10/2023 07:37:26</c:v>
                </c:pt>
                <c:pt idx="5517">
                  <c:v>20/10/2023 07:37:56</c:v>
                </c:pt>
                <c:pt idx="5518">
                  <c:v>20/10/2023 07:38:26</c:v>
                </c:pt>
                <c:pt idx="5519">
                  <c:v>20/10/2023 07:38:56</c:v>
                </c:pt>
                <c:pt idx="5520">
                  <c:v>20/10/2023 07:39:26</c:v>
                </c:pt>
                <c:pt idx="5521">
                  <c:v>20/10/2023 07:39:56</c:v>
                </c:pt>
                <c:pt idx="5522">
                  <c:v>20/10/2023 07:40:26</c:v>
                </c:pt>
                <c:pt idx="5523">
                  <c:v>20/10/2023 07:40:56</c:v>
                </c:pt>
                <c:pt idx="5524">
                  <c:v>20/10/2023 07:41:26</c:v>
                </c:pt>
                <c:pt idx="5525">
                  <c:v>20/10/2023 07:41:56</c:v>
                </c:pt>
                <c:pt idx="5526">
                  <c:v>20/10/2023 07:42:26</c:v>
                </c:pt>
                <c:pt idx="5527">
                  <c:v>20/10/2023 07:42:56</c:v>
                </c:pt>
                <c:pt idx="5528">
                  <c:v>20/10/2023 07:43:26</c:v>
                </c:pt>
                <c:pt idx="5529">
                  <c:v>20/10/2023 07:43:56</c:v>
                </c:pt>
                <c:pt idx="5530">
                  <c:v>20/10/2023 07:44:26</c:v>
                </c:pt>
                <c:pt idx="5531">
                  <c:v>20/10/2023 07:44:56</c:v>
                </c:pt>
                <c:pt idx="5532">
                  <c:v>20/10/2023 07:45:26</c:v>
                </c:pt>
                <c:pt idx="5533">
                  <c:v>20/10/2023 07:45:56</c:v>
                </c:pt>
                <c:pt idx="5534">
                  <c:v>20/10/2023 07:46:26</c:v>
                </c:pt>
                <c:pt idx="5535">
                  <c:v>20/10/2023 07:46:56</c:v>
                </c:pt>
                <c:pt idx="5536">
                  <c:v>20/10/2023 07:47:26</c:v>
                </c:pt>
                <c:pt idx="5537">
                  <c:v>20/10/2023 07:47:56</c:v>
                </c:pt>
                <c:pt idx="5538">
                  <c:v>20/10/2023 07:48:26</c:v>
                </c:pt>
                <c:pt idx="5539">
                  <c:v>20/10/2023 07:48:56</c:v>
                </c:pt>
                <c:pt idx="5540">
                  <c:v>20/10/2023 07:49:26</c:v>
                </c:pt>
                <c:pt idx="5541">
                  <c:v>20/10/2023 07:49:56</c:v>
                </c:pt>
                <c:pt idx="5542">
                  <c:v>20/10/2023 07:50:26</c:v>
                </c:pt>
                <c:pt idx="5543">
                  <c:v>20/10/2023 07:50:56</c:v>
                </c:pt>
                <c:pt idx="5544">
                  <c:v>20/10/2023 07:51:26</c:v>
                </c:pt>
                <c:pt idx="5545">
                  <c:v>20/10/2023 07:51:56</c:v>
                </c:pt>
                <c:pt idx="5546">
                  <c:v>20/10/2023 07:52:26</c:v>
                </c:pt>
                <c:pt idx="5547">
                  <c:v>20/10/2023 07:52:56</c:v>
                </c:pt>
                <c:pt idx="5548">
                  <c:v>20/10/2023 07:53:26</c:v>
                </c:pt>
                <c:pt idx="5549">
                  <c:v>20/10/2023 07:53:56</c:v>
                </c:pt>
                <c:pt idx="5550">
                  <c:v>20/10/2023 07:54:26</c:v>
                </c:pt>
                <c:pt idx="5551">
                  <c:v>20/10/2023 07:54:56</c:v>
                </c:pt>
                <c:pt idx="5552">
                  <c:v>20/10/2023 07:55:26</c:v>
                </c:pt>
                <c:pt idx="5553">
                  <c:v>20/10/2023 07:55:56</c:v>
                </c:pt>
                <c:pt idx="5554">
                  <c:v>20/10/2023 07:56:26</c:v>
                </c:pt>
                <c:pt idx="5555">
                  <c:v>20/10/2023 07:56:56</c:v>
                </c:pt>
                <c:pt idx="5556">
                  <c:v>20/10/2023 07:57:26</c:v>
                </c:pt>
                <c:pt idx="5557">
                  <c:v>20/10/2023 07:57:56</c:v>
                </c:pt>
                <c:pt idx="5558">
                  <c:v>20/10/2023 07:58:26</c:v>
                </c:pt>
                <c:pt idx="5559">
                  <c:v>20/10/2023 07:58:56</c:v>
                </c:pt>
                <c:pt idx="5560">
                  <c:v>20/10/2023 07:59:26</c:v>
                </c:pt>
                <c:pt idx="5561">
                  <c:v>20/10/2023 07:59:56</c:v>
                </c:pt>
                <c:pt idx="5562">
                  <c:v>20/10/2023 08:00:26</c:v>
                </c:pt>
                <c:pt idx="5563">
                  <c:v>20/10/2023 08:00:56</c:v>
                </c:pt>
                <c:pt idx="5564">
                  <c:v>20/10/2023 08:01:26</c:v>
                </c:pt>
                <c:pt idx="5565">
                  <c:v>20/10/2023 08:01:56</c:v>
                </c:pt>
                <c:pt idx="5566">
                  <c:v>20/10/2023 08:02:26</c:v>
                </c:pt>
                <c:pt idx="5567">
                  <c:v>20/10/2023 08:02:56</c:v>
                </c:pt>
                <c:pt idx="5568">
                  <c:v>20/10/2023 08:03:26</c:v>
                </c:pt>
                <c:pt idx="5569">
                  <c:v>20/10/2023 08:03:56</c:v>
                </c:pt>
                <c:pt idx="5570">
                  <c:v>20/10/2023 08:04:26</c:v>
                </c:pt>
                <c:pt idx="5571">
                  <c:v>20/10/2023 08:04:56</c:v>
                </c:pt>
                <c:pt idx="5572">
                  <c:v>20/10/2023 08:05:26</c:v>
                </c:pt>
                <c:pt idx="5573">
                  <c:v>20/10/2023 08:11:38</c:v>
                </c:pt>
                <c:pt idx="5574">
                  <c:v>20/10/2023 08:12:08</c:v>
                </c:pt>
                <c:pt idx="5575">
                  <c:v>20/10/2023 08:12:38</c:v>
                </c:pt>
                <c:pt idx="5576">
                  <c:v>20/10/2023 08:13:08</c:v>
                </c:pt>
                <c:pt idx="5577">
                  <c:v>20/10/2023 08:13:38</c:v>
                </c:pt>
                <c:pt idx="5578">
                  <c:v>20/10/2023 08:14:08</c:v>
                </c:pt>
                <c:pt idx="5579">
                  <c:v>20/10/2023 08:14:38</c:v>
                </c:pt>
                <c:pt idx="5580">
                  <c:v>20/10/2023 08:15:08</c:v>
                </c:pt>
                <c:pt idx="5581">
                  <c:v>20/10/2023 08:15:38</c:v>
                </c:pt>
                <c:pt idx="5582">
                  <c:v>20/10/2023 08:16:08</c:v>
                </c:pt>
                <c:pt idx="5583">
                  <c:v>20/10/2023 08:16:38</c:v>
                </c:pt>
                <c:pt idx="5584">
                  <c:v>20/10/2023 08:17:08</c:v>
                </c:pt>
                <c:pt idx="5585">
                  <c:v>20/10/2023 08:17:38</c:v>
                </c:pt>
                <c:pt idx="5586">
                  <c:v>20/10/2023 08:18:08</c:v>
                </c:pt>
                <c:pt idx="5587">
                  <c:v>20/10/2023 08:18:38</c:v>
                </c:pt>
                <c:pt idx="5588">
                  <c:v>20/10/2023 08:19:08</c:v>
                </c:pt>
                <c:pt idx="5589">
                  <c:v>20/10/2023 08:19:38</c:v>
                </c:pt>
                <c:pt idx="5590">
                  <c:v>20/10/2023 08:20:08</c:v>
                </c:pt>
                <c:pt idx="5591">
                  <c:v>20/10/2023 08:20:38</c:v>
                </c:pt>
                <c:pt idx="5592">
                  <c:v>20/10/2023 08:21:08</c:v>
                </c:pt>
                <c:pt idx="5593">
                  <c:v>20/10/2023 08:21:38</c:v>
                </c:pt>
                <c:pt idx="5594">
                  <c:v>20/10/2023 08:22:08</c:v>
                </c:pt>
                <c:pt idx="5595">
                  <c:v>20/10/2023 08:22:38</c:v>
                </c:pt>
                <c:pt idx="5596">
                  <c:v>20/10/2023 08:23:08</c:v>
                </c:pt>
                <c:pt idx="5597">
                  <c:v>20/10/2023 08:23:38</c:v>
                </c:pt>
                <c:pt idx="5598">
                  <c:v>20/10/2023 08:24:08</c:v>
                </c:pt>
                <c:pt idx="5599">
                  <c:v>20/10/2023 08:24:38</c:v>
                </c:pt>
                <c:pt idx="5600">
                  <c:v>20/10/2023 08:25:08</c:v>
                </c:pt>
                <c:pt idx="5601">
                  <c:v>20/10/2023 08:25:38</c:v>
                </c:pt>
                <c:pt idx="5602">
                  <c:v>20/10/2023 08:26:08</c:v>
                </c:pt>
                <c:pt idx="5603">
                  <c:v>20/10/2023 08:26:38</c:v>
                </c:pt>
                <c:pt idx="5604">
                  <c:v>20/10/2023 08:27:08</c:v>
                </c:pt>
                <c:pt idx="5605">
                  <c:v>20/10/2023 08:27:38</c:v>
                </c:pt>
                <c:pt idx="5606">
                  <c:v>20/10/2023 08:28:08</c:v>
                </c:pt>
                <c:pt idx="5607">
                  <c:v>20/10/2023 08:28:38</c:v>
                </c:pt>
                <c:pt idx="5608">
                  <c:v>20/10/2023 08:29:08</c:v>
                </c:pt>
                <c:pt idx="5609">
                  <c:v>20/10/2023 08:29:38</c:v>
                </c:pt>
                <c:pt idx="5610">
                  <c:v>20/10/2023 08:30:08</c:v>
                </c:pt>
                <c:pt idx="5611">
                  <c:v>20/10/2023 08:30:38</c:v>
                </c:pt>
                <c:pt idx="5612">
                  <c:v>20/10/2023 08:31:08</c:v>
                </c:pt>
                <c:pt idx="5613">
                  <c:v>20/10/2023 08:31:38</c:v>
                </c:pt>
                <c:pt idx="5614">
                  <c:v>20/10/2023 08:32:08</c:v>
                </c:pt>
                <c:pt idx="5615">
                  <c:v>20/10/2023 08:32:38</c:v>
                </c:pt>
                <c:pt idx="5616">
                  <c:v>20/10/2023 08:33:08</c:v>
                </c:pt>
                <c:pt idx="5617">
                  <c:v>20/10/2023 08:33:38</c:v>
                </c:pt>
                <c:pt idx="5618">
                  <c:v>20/10/2023 08:34:08</c:v>
                </c:pt>
                <c:pt idx="5619">
                  <c:v>20/10/2023 08:34:38</c:v>
                </c:pt>
                <c:pt idx="5620">
                  <c:v>20/10/2023 08:35:08</c:v>
                </c:pt>
                <c:pt idx="5621">
                  <c:v>20/10/2023 08:35:38</c:v>
                </c:pt>
                <c:pt idx="5622">
                  <c:v>20/10/2023 08:36:08</c:v>
                </c:pt>
                <c:pt idx="5623">
                  <c:v>20/10/2023 08:36:38</c:v>
                </c:pt>
                <c:pt idx="5624">
                  <c:v>20/10/2023 08:37:08</c:v>
                </c:pt>
                <c:pt idx="5625">
                  <c:v>20/10/2023 08:37:38</c:v>
                </c:pt>
                <c:pt idx="5626">
                  <c:v>20/10/2023 08:38:08</c:v>
                </c:pt>
                <c:pt idx="5627">
                  <c:v>20/10/2023 08:38:38</c:v>
                </c:pt>
                <c:pt idx="5628">
                  <c:v>20/10/2023 08:39:08</c:v>
                </c:pt>
                <c:pt idx="5629">
                  <c:v>20/10/2023 08:39:38</c:v>
                </c:pt>
                <c:pt idx="5630">
                  <c:v>20/10/2023 08:40:08</c:v>
                </c:pt>
                <c:pt idx="5631">
                  <c:v>20/10/2023 08:40:38</c:v>
                </c:pt>
                <c:pt idx="5632">
                  <c:v>20/10/2023 08:41:08</c:v>
                </c:pt>
                <c:pt idx="5633">
                  <c:v>20/10/2023 08:41:38</c:v>
                </c:pt>
                <c:pt idx="5634">
                  <c:v>20/10/2023 08:42:08</c:v>
                </c:pt>
                <c:pt idx="5635">
                  <c:v>20/10/2023 08:42:38</c:v>
                </c:pt>
                <c:pt idx="5636">
                  <c:v>20/10/2023 08:43:08</c:v>
                </c:pt>
                <c:pt idx="5637">
                  <c:v>20/10/2023 08:43:38</c:v>
                </c:pt>
                <c:pt idx="5638">
                  <c:v>20/10/2023 08:44:08</c:v>
                </c:pt>
                <c:pt idx="5639">
                  <c:v>20/10/2023 08:44:38</c:v>
                </c:pt>
                <c:pt idx="5640">
                  <c:v>20/10/2023 08:45:08</c:v>
                </c:pt>
                <c:pt idx="5641">
                  <c:v>20/10/2023 08:45:38</c:v>
                </c:pt>
                <c:pt idx="5642">
                  <c:v>20/10/2023 08:46:08</c:v>
                </c:pt>
                <c:pt idx="5643">
                  <c:v>20/10/2023 08:46:38</c:v>
                </c:pt>
                <c:pt idx="5644">
                  <c:v>20/10/2023 08:47:08</c:v>
                </c:pt>
                <c:pt idx="5645">
                  <c:v>20/10/2023 08:47:38</c:v>
                </c:pt>
                <c:pt idx="5646">
                  <c:v>20/10/2023 08:48:08</c:v>
                </c:pt>
                <c:pt idx="5647">
                  <c:v>20/10/2023 08:48:38</c:v>
                </c:pt>
                <c:pt idx="5648">
                  <c:v>20/10/2023 08:49:08</c:v>
                </c:pt>
                <c:pt idx="5649">
                  <c:v>20/10/2023 08:49:38</c:v>
                </c:pt>
                <c:pt idx="5650">
                  <c:v>20/10/2023 08:50:08</c:v>
                </c:pt>
                <c:pt idx="5651">
                  <c:v>20/10/2023 08:50:38</c:v>
                </c:pt>
                <c:pt idx="5652">
                  <c:v>20/10/2023 08:51:08</c:v>
                </c:pt>
                <c:pt idx="5653">
                  <c:v>20/10/2023 08:51:38</c:v>
                </c:pt>
                <c:pt idx="5654">
                  <c:v>20/10/2023 08:52:08</c:v>
                </c:pt>
                <c:pt idx="5655">
                  <c:v>20/10/2023 08:52:38</c:v>
                </c:pt>
                <c:pt idx="5656">
                  <c:v>20/10/2023 08:53:08</c:v>
                </c:pt>
                <c:pt idx="5657">
                  <c:v>20/10/2023 08:53:38</c:v>
                </c:pt>
                <c:pt idx="5658">
                  <c:v>20/10/2023 08:54:08</c:v>
                </c:pt>
                <c:pt idx="5659">
                  <c:v>20/10/2023 08:54:38</c:v>
                </c:pt>
                <c:pt idx="5660">
                  <c:v>20/10/2023 08:55:08</c:v>
                </c:pt>
                <c:pt idx="5661">
                  <c:v>20/10/2023 08:55:38</c:v>
                </c:pt>
                <c:pt idx="5662">
                  <c:v>20/10/2023 08:56:08</c:v>
                </c:pt>
                <c:pt idx="5663">
                  <c:v>20/10/2023 08:56:38</c:v>
                </c:pt>
                <c:pt idx="5664">
                  <c:v>20/10/2023 08:57:08</c:v>
                </c:pt>
                <c:pt idx="5665">
                  <c:v>20/10/2023 08:57:38</c:v>
                </c:pt>
                <c:pt idx="5666">
                  <c:v>20/10/2023 08:58:08</c:v>
                </c:pt>
                <c:pt idx="5667">
                  <c:v>20/10/2023 08:58:38</c:v>
                </c:pt>
                <c:pt idx="5668">
                  <c:v>20/10/2023 08:59:08</c:v>
                </c:pt>
                <c:pt idx="5669">
                  <c:v>20/10/2023 08:59:38</c:v>
                </c:pt>
                <c:pt idx="5670">
                  <c:v>20/10/2023 09:00:08</c:v>
                </c:pt>
                <c:pt idx="5671">
                  <c:v>20/10/2023 09:00:38</c:v>
                </c:pt>
                <c:pt idx="5672">
                  <c:v>20/10/2023 09:01:08</c:v>
                </c:pt>
                <c:pt idx="5673">
                  <c:v>20/10/2023 09:01:38</c:v>
                </c:pt>
                <c:pt idx="5674">
                  <c:v>20/10/2023 09:02:08</c:v>
                </c:pt>
                <c:pt idx="5675">
                  <c:v>20/10/2023 09:02:38</c:v>
                </c:pt>
                <c:pt idx="5676">
                  <c:v>20/10/2023 09:03:08</c:v>
                </c:pt>
                <c:pt idx="5677">
                  <c:v>20/10/2023 09:03:38</c:v>
                </c:pt>
                <c:pt idx="5678">
                  <c:v>20/10/2023 09:04:08</c:v>
                </c:pt>
                <c:pt idx="5679">
                  <c:v>20/10/2023 09:04:38</c:v>
                </c:pt>
                <c:pt idx="5680">
                  <c:v>20/10/2023 09:05:08</c:v>
                </c:pt>
                <c:pt idx="5681">
                  <c:v>20/10/2023 09:05:38</c:v>
                </c:pt>
                <c:pt idx="5682">
                  <c:v>20/10/2023 09:06:08</c:v>
                </c:pt>
                <c:pt idx="5683">
                  <c:v>20/10/2023 09:06:38</c:v>
                </c:pt>
                <c:pt idx="5684">
                  <c:v>20/10/2023 09:07:08</c:v>
                </c:pt>
                <c:pt idx="5685">
                  <c:v>20/10/2023 09:07:38</c:v>
                </c:pt>
                <c:pt idx="5686">
                  <c:v>20/10/2023 09:08:08</c:v>
                </c:pt>
                <c:pt idx="5687">
                  <c:v>20/10/2023 09:08:38</c:v>
                </c:pt>
                <c:pt idx="5688">
                  <c:v>20/10/2023 09:09:08</c:v>
                </c:pt>
                <c:pt idx="5689">
                  <c:v>20/10/2023 09:09:38</c:v>
                </c:pt>
                <c:pt idx="5690">
                  <c:v>20/10/2023 09:10:08</c:v>
                </c:pt>
                <c:pt idx="5691">
                  <c:v>20/10/2023 09:10:38</c:v>
                </c:pt>
                <c:pt idx="5692">
                  <c:v>20/10/2023 09:11:08</c:v>
                </c:pt>
                <c:pt idx="5693">
                  <c:v>20/10/2023 09:11:38</c:v>
                </c:pt>
                <c:pt idx="5694">
                  <c:v>20/10/2023 09:12:08</c:v>
                </c:pt>
                <c:pt idx="5695">
                  <c:v>20/10/2023 09:12:38</c:v>
                </c:pt>
                <c:pt idx="5696">
                  <c:v>20/10/2023 09:13:08</c:v>
                </c:pt>
                <c:pt idx="5697">
                  <c:v>20/10/2023 09:13:38</c:v>
                </c:pt>
                <c:pt idx="5698">
                  <c:v>20/10/2023 09:14:08</c:v>
                </c:pt>
                <c:pt idx="5699">
                  <c:v>20/10/2023 09:14:38</c:v>
                </c:pt>
                <c:pt idx="5700">
                  <c:v>20/10/2023 09:15:08</c:v>
                </c:pt>
                <c:pt idx="5701">
                  <c:v>20/10/2023 09:15:38</c:v>
                </c:pt>
                <c:pt idx="5702">
                  <c:v>20/10/2023 09:16:08</c:v>
                </c:pt>
                <c:pt idx="5703">
                  <c:v>20/10/2023 09:16:38</c:v>
                </c:pt>
                <c:pt idx="5704">
                  <c:v>20/10/2023 09:17:08</c:v>
                </c:pt>
                <c:pt idx="5705">
                  <c:v>20/10/2023 09:17:38</c:v>
                </c:pt>
                <c:pt idx="5706">
                  <c:v>20/10/2023 09:18:08</c:v>
                </c:pt>
                <c:pt idx="5707">
                  <c:v>20/10/2023 09:18:38</c:v>
                </c:pt>
                <c:pt idx="5708">
                  <c:v>20/10/2023 09:19:08</c:v>
                </c:pt>
                <c:pt idx="5709">
                  <c:v>20/10/2023 09:19:38</c:v>
                </c:pt>
                <c:pt idx="5710">
                  <c:v>20/10/2023 09:20:08</c:v>
                </c:pt>
                <c:pt idx="5711">
                  <c:v>20/10/2023 09:20:38</c:v>
                </c:pt>
                <c:pt idx="5712">
                  <c:v>20/10/2023 09:21:08</c:v>
                </c:pt>
                <c:pt idx="5713">
                  <c:v>20/10/2023 09:21:38</c:v>
                </c:pt>
                <c:pt idx="5714">
                  <c:v>20/10/2023 09:22:08</c:v>
                </c:pt>
                <c:pt idx="5715">
                  <c:v>20/10/2023 09:22:38</c:v>
                </c:pt>
                <c:pt idx="5716">
                  <c:v>20/10/2023 09:23:08</c:v>
                </c:pt>
                <c:pt idx="5717">
                  <c:v>20/10/2023 09:23:38</c:v>
                </c:pt>
                <c:pt idx="5718">
                  <c:v>20/10/2023 09:24:08</c:v>
                </c:pt>
                <c:pt idx="5719">
                  <c:v>20/10/2023 09:24:38</c:v>
                </c:pt>
                <c:pt idx="5720">
                  <c:v>20/10/2023 09:25:08</c:v>
                </c:pt>
                <c:pt idx="5721">
                  <c:v>20/10/2023 09:25:38</c:v>
                </c:pt>
                <c:pt idx="5722">
                  <c:v>20/10/2023 09:26:08</c:v>
                </c:pt>
                <c:pt idx="5723">
                  <c:v>20/10/2023 09:26:38</c:v>
                </c:pt>
                <c:pt idx="5724">
                  <c:v>20/10/2023 09:27:08</c:v>
                </c:pt>
                <c:pt idx="5725">
                  <c:v>20/10/2023 09:27:38</c:v>
                </c:pt>
                <c:pt idx="5726">
                  <c:v>20/10/2023 09:28:08</c:v>
                </c:pt>
                <c:pt idx="5727">
                  <c:v>20/10/2023 09:28:38</c:v>
                </c:pt>
                <c:pt idx="5728">
                  <c:v>20/10/2023 09:29:08</c:v>
                </c:pt>
                <c:pt idx="5729">
                  <c:v>20/10/2023 09:29:38</c:v>
                </c:pt>
                <c:pt idx="5730">
                  <c:v>20/10/2023 09:30:08</c:v>
                </c:pt>
                <c:pt idx="5731">
                  <c:v>20/10/2023 09:30:38</c:v>
                </c:pt>
                <c:pt idx="5732">
                  <c:v>20/10/2023 09:31:08</c:v>
                </c:pt>
                <c:pt idx="5733">
                  <c:v>20/10/2023 09:31:38</c:v>
                </c:pt>
                <c:pt idx="5734">
                  <c:v>20/10/2023 09:32:08</c:v>
                </c:pt>
                <c:pt idx="5735">
                  <c:v>20/10/2023 09:32:38</c:v>
                </c:pt>
                <c:pt idx="5736">
                  <c:v>20/10/2023 09:33:08</c:v>
                </c:pt>
                <c:pt idx="5737">
                  <c:v>20/10/2023 09:33:38</c:v>
                </c:pt>
                <c:pt idx="5738">
                  <c:v>20/10/2023 09:34:08</c:v>
                </c:pt>
                <c:pt idx="5739">
                  <c:v>20/10/2023 09:34:38</c:v>
                </c:pt>
                <c:pt idx="5740">
                  <c:v>20/10/2023 09:35:08</c:v>
                </c:pt>
                <c:pt idx="5741">
                  <c:v>20/10/2023 09:35:38</c:v>
                </c:pt>
                <c:pt idx="5742">
                  <c:v>20/10/2023 09:36:08</c:v>
                </c:pt>
                <c:pt idx="5743">
                  <c:v>20/10/2023 09:36:38</c:v>
                </c:pt>
                <c:pt idx="5744">
                  <c:v>20/10/2023 09:37:08</c:v>
                </c:pt>
                <c:pt idx="5745">
                  <c:v>20/10/2023 09:37:38</c:v>
                </c:pt>
                <c:pt idx="5746">
                  <c:v>20/10/2023 09:38:08</c:v>
                </c:pt>
                <c:pt idx="5747">
                  <c:v>20/10/2023 09:38:38</c:v>
                </c:pt>
                <c:pt idx="5748">
                  <c:v>20/10/2023 09:39:08</c:v>
                </c:pt>
                <c:pt idx="5749">
                  <c:v>20/10/2023 09:39:38</c:v>
                </c:pt>
                <c:pt idx="5750">
                  <c:v>20/10/2023 09:40:08</c:v>
                </c:pt>
                <c:pt idx="5751">
                  <c:v>20/10/2023 09:40:38</c:v>
                </c:pt>
                <c:pt idx="5752">
                  <c:v>20/10/2023 09:41:08</c:v>
                </c:pt>
                <c:pt idx="5753">
                  <c:v>20/10/2023 09:41:38</c:v>
                </c:pt>
                <c:pt idx="5754">
                  <c:v>20/10/2023 09:42:08</c:v>
                </c:pt>
                <c:pt idx="5755">
                  <c:v>20/10/2023 09:42:38</c:v>
                </c:pt>
                <c:pt idx="5756">
                  <c:v>20/10/2023 09:43:08</c:v>
                </c:pt>
                <c:pt idx="5757">
                  <c:v>20/10/2023 09:43:38</c:v>
                </c:pt>
                <c:pt idx="5758">
                  <c:v>20/10/2023 09:44:08</c:v>
                </c:pt>
                <c:pt idx="5759">
                  <c:v>20/10/2023 09:44:38</c:v>
                </c:pt>
                <c:pt idx="5760">
                  <c:v>20/10/2023 09:45:08</c:v>
                </c:pt>
                <c:pt idx="5761">
                  <c:v>20/10/2023 09:45:38</c:v>
                </c:pt>
                <c:pt idx="5762">
                  <c:v>20/10/2023 09:46:08</c:v>
                </c:pt>
                <c:pt idx="5763">
                  <c:v>20/10/2023 09:46:38</c:v>
                </c:pt>
                <c:pt idx="5764">
                  <c:v>20/10/2023 09:47:08</c:v>
                </c:pt>
                <c:pt idx="5765">
                  <c:v>20/10/2023 09:47:38</c:v>
                </c:pt>
                <c:pt idx="5766">
                  <c:v>20/10/2023 09:48:08</c:v>
                </c:pt>
                <c:pt idx="5767">
                  <c:v>20/10/2023 09:48:38</c:v>
                </c:pt>
                <c:pt idx="5768">
                  <c:v>20/10/2023 09:49:08</c:v>
                </c:pt>
                <c:pt idx="5769">
                  <c:v>20/10/2023 09:49:38</c:v>
                </c:pt>
                <c:pt idx="5770">
                  <c:v>20/10/2023 09:50:08</c:v>
                </c:pt>
                <c:pt idx="5771">
                  <c:v>20/10/2023 09:50:38</c:v>
                </c:pt>
                <c:pt idx="5772">
                  <c:v>20/10/2023 09:51:08</c:v>
                </c:pt>
                <c:pt idx="5773">
                  <c:v>20/10/2023 09:51:38</c:v>
                </c:pt>
                <c:pt idx="5774">
                  <c:v>20/10/2023 09:52:08</c:v>
                </c:pt>
                <c:pt idx="5775">
                  <c:v>20/10/2023 09:52:38</c:v>
                </c:pt>
                <c:pt idx="5776">
                  <c:v>20/10/2023 09:53:08</c:v>
                </c:pt>
                <c:pt idx="5777">
                  <c:v>20/10/2023 09:53:38</c:v>
                </c:pt>
                <c:pt idx="5778">
                  <c:v>20/10/2023 09:54:08</c:v>
                </c:pt>
                <c:pt idx="5779">
                  <c:v>20/10/2023 09:54:38</c:v>
                </c:pt>
                <c:pt idx="5780">
                  <c:v>20/10/2023 09:55:08</c:v>
                </c:pt>
                <c:pt idx="5781">
                  <c:v>20/10/2023 09:55:38</c:v>
                </c:pt>
                <c:pt idx="5782">
                  <c:v>20/10/2023 09:56:08</c:v>
                </c:pt>
                <c:pt idx="5783">
                  <c:v>20/10/2023 09:56:38</c:v>
                </c:pt>
                <c:pt idx="5784">
                  <c:v>20/10/2023 09:57:08</c:v>
                </c:pt>
                <c:pt idx="5785">
                  <c:v>20/10/2023 09:57:38</c:v>
                </c:pt>
                <c:pt idx="5786">
                  <c:v>20/10/2023 09:58:08</c:v>
                </c:pt>
                <c:pt idx="5787">
                  <c:v>20/10/2023 09:58:38</c:v>
                </c:pt>
                <c:pt idx="5788">
                  <c:v>20/10/2023 09:59:08</c:v>
                </c:pt>
                <c:pt idx="5789">
                  <c:v>20/10/2023 09:59:38</c:v>
                </c:pt>
                <c:pt idx="5790">
                  <c:v>20/10/2023 10:00:08</c:v>
                </c:pt>
                <c:pt idx="5791">
                  <c:v>20/10/2023 10:00:38</c:v>
                </c:pt>
                <c:pt idx="5792">
                  <c:v>20/10/2023 10:01:08</c:v>
                </c:pt>
                <c:pt idx="5793">
                  <c:v>20/10/2023 10:01:38</c:v>
                </c:pt>
                <c:pt idx="5794">
                  <c:v>20/10/2023 10:02:08</c:v>
                </c:pt>
                <c:pt idx="5795">
                  <c:v>20/10/2023 10:02:38</c:v>
                </c:pt>
                <c:pt idx="5796">
                  <c:v>20/10/2023 10:03:08</c:v>
                </c:pt>
                <c:pt idx="5797">
                  <c:v>20/10/2023 10:03:38</c:v>
                </c:pt>
                <c:pt idx="5798">
                  <c:v>20/10/2023 10:04:08</c:v>
                </c:pt>
                <c:pt idx="5799">
                  <c:v>20/10/2023 10:04:38</c:v>
                </c:pt>
                <c:pt idx="5800">
                  <c:v>20/10/2023 10:05:08</c:v>
                </c:pt>
                <c:pt idx="5801">
                  <c:v>20/10/2023 10:05:38</c:v>
                </c:pt>
                <c:pt idx="5802">
                  <c:v>20/10/2023 10:06:08</c:v>
                </c:pt>
                <c:pt idx="5803">
                  <c:v>20/10/2023 10:06:38</c:v>
                </c:pt>
                <c:pt idx="5804">
                  <c:v>20/10/2023 10:07:08</c:v>
                </c:pt>
                <c:pt idx="5805">
                  <c:v>20/10/2023 10:07:38</c:v>
                </c:pt>
                <c:pt idx="5806">
                  <c:v>20/10/2023 10:08:08</c:v>
                </c:pt>
                <c:pt idx="5807">
                  <c:v>20/10/2023 10:08:38</c:v>
                </c:pt>
                <c:pt idx="5808">
                  <c:v>20/10/2023 10:09:08</c:v>
                </c:pt>
                <c:pt idx="5809">
                  <c:v>20/10/2023 10:09:38</c:v>
                </c:pt>
                <c:pt idx="5810">
                  <c:v>20/10/2023 10:10:08</c:v>
                </c:pt>
                <c:pt idx="5811">
                  <c:v>20/10/2023 10:10:38</c:v>
                </c:pt>
                <c:pt idx="5812">
                  <c:v>20/10/2023 10:11:08</c:v>
                </c:pt>
                <c:pt idx="5813">
                  <c:v>20/10/2023 10:11:38</c:v>
                </c:pt>
                <c:pt idx="5814">
                  <c:v>20/10/2023 10:12:08</c:v>
                </c:pt>
                <c:pt idx="5815">
                  <c:v>20/10/2023 10:12:38</c:v>
                </c:pt>
                <c:pt idx="5816">
                  <c:v>20/10/2023 10:13:08</c:v>
                </c:pt>
                <c:pt idx="5817">
                  <c:v>20/10/2023 10:13:38</c:v>
                </c:pt>
                <c:pt idx="5818">
                  <c:v>20/10/2023 10:14:08</c:v>
                </c:pt>
                <c:pt idx="5819">
                  <c:v>20/10/2023 10:14:38</c:v>
                </c:pt>
                <c:pt idx="5820">
                  <c:v>20/10/2023 10:15:08</c:v>
                </c:pt>
                <c:pt idx="5821">
                  <c:v>20/10/2023 10:15:38</c:v>
                </c:pt>
                <c:pt idx="5822">
                  <c:v>20/10/2023 10:16:08</c:v>
                </c:pt>
                <c:pt idx="5823">
                  <c:v>20/10/2023 10:16:38</c:v>
                </c:pt>
                <c:pt idx="5824">
                  <c:v>20/10/2023 10:17:08</c:v>
                </c:pt>
                <c:pt idx="5825">
                  <c:v>20/10/2023 10:17:38</c:v>
                </c:pt>
                <c:pt idx="5826">
                  <c:v>20/10/2023 10:18:08</c:v>
                </c:pt>
                <c:pt idx="5827">
                  <c:v>20/10/2023 10:18:38</c:v>
                </c:pt>
                <c:pt idx="5828">
                  <c:v>20/10/2023 10:19:08</c:v>
                </c:pt>
                <c:pt idx="5829">
                  <c:v>20/10/2023 10:19:38</c:v>
                </c:pt>
                <c:pt idx="5830">
                  <c:v>20/10/2023 10:20:08</c:v>
                </c:pt>
                <c:pt idx="5831">
                  <c:v>20/10/2023 10:20:38</c:v>
                </c:pt>
                <c:pt idx="5832">
                  <c:v>20/10/2023 10:21:08</c:v>
                </c:pt>
                <c:pt idx="5833">
                  <c:v>20/10/2023 10:21:38</c:v>
                </c:pt>
                <c:pt idx="5834">
                  <c:v>20/10/2023 10:22:08</c:v>
                </c:pt>
                <c:pt idx="5835">
                  <c:v>20/10/2023 10:22:38</c:v>
                </c:pt>
                <c:pt idx="5836">
                  <c:v>20/10/2023 10:23:08</c:v>
                </c:pt>
                <c:pt idx="5837">
                  <c:v>20/10/2023 10:23:38</c:v>
                </c:pt>
                <c:pt idx="5838">
                  <c:v>20/10/2023 10:24:08</c:v>
                </c:pt>
                <c:pt idx="5839">
                  <c:v>20/10/2023 10:24:38</c:v>
                </c:pt>
                <c:pt idx="5840">
                  <c:v>20/10/2023 10:25:08</c:v>
                </c:pt>
                <c:pt idx="5841">
                  <c:v>20/10/2023 10:25:38</c:v>
                </c:pt>
                <c:pt idx="5842">
                  <c:v>20/10/2023 10:26:08</c:v>
                </c:pt>
                <c:pt idx="5843">
                  <c:v>20/10/2023 10:26:38</c:v>
                </c:pt>
                <c:pt idx="5844">
                  <c:v>20/10/2023 10:27:08</c:v>
                </c:pt>
                <c:pt idx="5845">
                  <c:v>20/10/2023 10:27:38</c:v>
                </c:pt>
                <c:pt idx="5846">
                  <c:v>20/10/2023 10:28:08</c:v>
                </c:pt>
                <c:pt idx="5847">
                  <c:v>20/10/2023 10:28:38</c:v>
                </c:pt>
                <c:pt idx="5848">
                  <c:v>20/10/2023 10:29:08</c:v>
                </c:pt>
                <c:pt idx="5849">
                  <c:v>20/10/2023 10:29:38</c:v>
                </c:pt>
                <c:pt idx="5850">
                  <c:v>20/10/2023 10:30:08</c:v>
                </c:pt>
                <c:pt idx="5851">
                  <c:v>20/10/2023 10:30:38</c:v>
                </c:pt>
                <c:pt idx="5852">
                  <c:v>20/10/2023 10:31:08</c:v>
                </c:pt>
                <c:pt idx="5853">
                  <c:v>20/10/2023 10:31:38</c:v>
                </c:pt>
                <c:pt idx="5854">
                  <c:v>20/10/2023 10:32:08</c:v>
                </c:pt>
                <c:pt idx="5855">
                  <c:v>20/10/2023 10:32:38</c:v>
                </c:pt>
                <c:pt idx="5856">
                  <c:v>20/10/2023 10:33:08</c:v>
                </c:pt>
                <c:pt idx="5857">
                  <c:v>20/10/2023 10:33:38</c:v>
                </c:pt>
                <c:pt idx="5858">
                  <c:v>20/10/2023 10:34:08</c:v>
                </c:pt>
                <c:pt idx="5859">
                  <c:v>20/10/2023 10:34:38</c:v>
                </c:pt>
                <c:pt idx="5860">
                  <c:v>20/10/2023 10:35:08</c:v>
                </c:pt>
                <c:pt idx="5861">
                  <c:v>20/10/2023 10:35:38</c:v>
                </c:pt>
                <c:pt idx="5862">
                  <c:v>20/10/2023 10:36:08</c:v>
                </c:pt>
                <c:pt idx="5863">
                  <c:v>20/10/2023 10:36:38</c:v>
                </c:pt>
                <c:pt idx="5864">
                  <c:v>20/10/2023 10:37:08</c:v>
                </c:pt>
                <c:pt idx="5865">
                  <c:v>20/10/2023 10:37:38</c:v>
                </c:pt>
                <c:pt idx="5866">
                  <c:v>20/10/2023 10:38:08</c:v>
                </c:pt>
                <c:pt idx="5867">
                  <c:v>20/10/2023 10:38:38</c:v>
                </c:pt>
                <c:pt idx="5868">
                  <c:v>20/10/2023 10:39:08</c:v>
                </c:pt>
                <c:pt idx="5869">
                  <c:v>20/10/2023 10:39:38</c:v>
                </c:pt>
                <c:pt idx="5870">
                  <c:v>20/10/2023 10:40:08</c:v>
                </c:pt>
                <c:pt idx="5871">
                  <c:v>20/10/2023 10:40:38</c:v>
                </c:pt>
                <c:pt idx="5872">
                  <c:v>20/10/2023 10:41:08</c:v>
                </c:pt>
                <c:pt idx="5873">
                  <c:v>20/10/2023 10:41:38</c:v>
                </c:pt>
                <c:pt idx="5874">
                  <c:v>20/10/2023 10:42:08</c:v>
                </c:pt>
                <c:pt idx="5875">
                  <c:v>20/10/2023 10:42:38</c:v>
                </c:pt>
                <c:pt idx="5876">
                  <c:v>20/10/2023 10:43:08</c:v>
                </c:pt>
                <c:pt idx="5877">
                  <c:v>20/10/2023 10:43:38</c:v>
                </c:pt>
                <c:pt idx="5878">
                  <c:v>20/10/2023 10:44:08</c:v>
                </c:pt>
                <c:pt idx="5879">
                  <c:v>20/10/2023 10:44:38</c:v>
                </c:pt>
                <c:pt idx="5880">
                  <c:v>20/10/2023 10:45:08</c:v>
                </c:pt>
                <c:pt idx="5881">
                  <c:v>20/10/2023 10:45:38</c:v>
                </c:pt>
                <c:pt idx="5882">
                  <c:v>20/10/2023 10:46:08</c:v>
                </c:pt>
                <c:pt idx="5883">
                  <c:v>20/10/2023 10:46:38</c:v>
                </c:pt>
                <c:pt idx="5884">
                  <c:v>20/10/2023 10:47:08</c:v>
                </c:pt>
                <c:pt idx="5885">
                  <c:v>20/10/2023 10:47:38</c:v>
                </c:pt>
                <c:pt idx="5886">
                  <c:v>20/10/2023 10:48:08</c:v>
                </c:pt>
                <c:pt idx="5887">
                  <c:v>20/10/2023 10:48:38</c:v>
                </c:pt>
                <c:pt idx="5888">
                  <c:v>20/10/2023 10:49:08</c:v>
                </c:pt>
                <c:pt idx="5889">
                  <c:v>20/10/2023 10:49:38</c:v>
                </c:pt>
                <c:pt idx="5890">
                  <c:v>20/10/2023 10:50:08</c:v>
                </c:pt>
                <c:pt idx="5891">
                  <c:v>20/10/2023 10:50:38</c:v>
                </c:pt>
                <c:pt idx="5892">
                  <c:v>20/10/2023 10:51:08</c:v>
                </c:pt>
                <c:pt idx="5893">
                  <c:v>20/10/2023 10:51:38</c:v>
                </c:pt>
                <c:pt idx="5894">
                  <c:v>20/10/2023 10:52:08</c:v>
                </c:pt>
                <c:pt idx="5895">
                  <c:v>20/10/2023 10:52:38</c:v>
                </c:pt>
                <c:pt idx="5896">
                  <c:v>20/10/2023 10:53:08</c:v>
                </c:pt>
                <c:pt idx="5897">
                  <c:v>20/10/2023 10:53:38</c:v>
                </c:pt>
                <c:pt idx="5898">
                  <c:v>20/10/2023 10:54:08</c:v>
                </c:pt>
                <c:pt idx="5899">
                  <c:v>20/10/2023 10:54:38</c:v>
                </c:pt>
                <c:pt idx="5900">
                  <c:v>20/10/2023 10:55:08</c:v>
                </c:pt>
                <c:pt idx="5901">
                  <c:v>20/10/2023 10:55:38</c:v>
                </c:pt>
                <c:pt idx="5902">
                  <c:v>20/10/2023 10:56:08</c:v>
                </c:pt>
                <c:pt idx="5903">
                  <c:v>20/10/2023 10:56:38</c:v>
                </c:pt>
                <c:pt idx="5904">
                  <c:v>20/10/2023 10:57:08</c:v>
                </c:pt>
                <c:pt idx="5905">
                  <c:v>20/10/2023 10:57:38</c:v>
                </c:pt>
                <c:pt idx="5906">
                  <c:v>20/10/2023 10:58:08</c:v>
                </c:pt>
                <c:pt idx="5907">
                  <c:v>20/10/2023 10:58:38</c:v>
                </c:pt>
                <c:pt idx="5908">
                  <c:v>20/10/2023 10:59:08</c:v>
                </c:pt>
                <c:pt idx="5909">
                  <c:v>20/10/2023 10:59:38</c:v>
                </c:pt>
                <c:pt idx="5910">
                  <c:v>20/10/2023 11:00:08</c:v>
                </c:pt>
                <c:pt idx="5911">
                  <c:v>20/10/2023 11:00:38</c:v>
                </c:pt>
                <c:pt idx="5912">
                  <c:v>20/10/2023 11:01:08</c:v>
                </c:pt>
                <c:pt idx="5913">
                  <c:v>20/10/2023 11:01:38</c:v>
                </c:pt>
                <c:pt idx="5914">
                  <c:v>20/10/2023 11:02:08</c:v>
                </c:pt>
                <c:pt idx="5915">
                  <c:v>20/10/2023 11:02:38</c:v>
                </c:pt>
                <c:pt idx="5916">
                  <c:v>20/10/2023 11:03:08</c:v>
                </c:pt>
                <c:pt idx="5917">
                  <c:v>20/10/2023 11:03:38</c:v>
                </c:pt>
                <c:pt idx="5918">
                  <c:v>20/10/2023 11:04:08</c:v>
                </c:pt>
                <c:pt idx="5919">
                  <c:v>20/10/2023 11:04:38</c:v>
                </c:pt>
                <c:pt idx="5920">
                  <c:v>20/10/2023 11:05:08</c:v>
                </c:pt>
                <c:pt idx="5921">
                  <c:v>20/10/2023 11:05:38</c:v>
                </c:pt>
                <c:pt idx="5922">
                  <c:v>20/10/2023 11:06:08</c:v>
                </c:pt>
                <c:pt idx="5923">
                  <c:v>20/10/2023 11:06:38</c:v>
                </c:pt>
                <c:pt idx="5924">
                  <c:v>20/10/2023 11:07:08</c:v>
                </c:pt>
                <c:pt idx="5925">
                  <c:v>20/10/2023 11:07:38</c:v>
                </c:pt>
                <c:pt idx="5926">
                  <c:v>20/10/2023 11:08:08</c:v>
                </c:pt>
                <c:pt idx="5927">
                  <c:v>20/10/2023 11:08:38</c:v>
                </c:pt>
                <c:pt idx="5928">
                  <c:v>20/10/2023 11:09:08</c:v>
                </c:pt>
                <c:pt idx="5929">
                  <c:v>20/10/2023 11:09:38</c:v>
                </c:pt>
                <c:pt idx="5930">
                  <c:v>20/10/2023 11:10:08</c:v>
                </c:pt>
                <c:pt idx="5931">
                  <c:v>20/10/2023 11:10:38</c:v>
                </c:pt>
                <c:pt idx="5932">
                  <c:v>20/10/2023 11:11:08</c:v>
                </c:pt>
                <c:pt idx="5933">
                  <c:v>20/10/2023 11:11:38</c:v>
                </c:pt>
                <c:pt idx="5934">
                  <c:v>20/10/2023 11:12:08</c:v>
                </c:pt>
                <c:pt idx="5935">
                  <c:v>20/10/2023 11:12:38</c:v>
                </c:pt>
                <c:pt idx="5936">
                  <c:v>20/10/2023 11:13:08</c:v>
                </c:pt>
                <c:pt idx="5937">
                  <c:v>20/10/2023 11:13:38</c:v>
                </c:pt>
                <c:pt idx="5938">
                  <c:v>20/10/2023 11:14:08</c:v>
                </c:pt>
                <c:pt idx="5939">
                  <c:v>20/10/2023 11:14:38</c:v>
                </c:pt>
                <c:pt idx="5940">
                  <c:v>20/10/2023 11:15:08</c:v>
                </c:pt>
                <c:pt idx="5941">
                  <c:v>20/10/2023 11:15:38</c:v>
                </c:pt>
                <c:pt idx="5942">
                  <c:v>20/10/2023 11:16:08</c:v>
                </c:pt>
                <c:pt idx="5943">
                  <c:v>20/10/2023 11:16:38</c:v>
                </c:pt>
                <c:pt idx="5944">
                  <c:v>20/10/2023 11:17:08</c:v>
                </c:pt>
                <c:pt idx="5945">
                  <c:v>20/10/2023 11:17:38</c:v>
                </c:pt>
                <c:pt idx="5946">
                  <c:v>20/10/2023 11:18:08</c:v>
                </c:pt>
                <c:pt idx="5947">
                  <c:v>20/10/2023 11:18:38</c:v>
                </c:pt>
                <c:pt idx="5948">
                  <c:v>20/10/2023 11:19:08</c:v>
                </c:pt>
                <c:pt idx="5949">
                  <c:v>20/10/2023 11:19:38</c:v>
                </c:pt>
                <c:pt idx="5950">
                  <c:v>20/10/2023 11:20:08</c:v>
                </c:pt>
                <c:pt idx="5951">
                  <c:v>20/10/2023 11:20:38</c:v>
                </c:pt>
                <c:pt idx="5952">
                  <c:v>20/10/2023 11:21:08</c:v>
                </c:pt>
                <c:pt idx="5953">
                  <c:v>20/10/2023 11:21:38</c:v>
                </c:pt>
                <c:pt idx="5954">
                  <c:v>20/10/2023 11:22:08</c:v>
                </c:pt>
                <c:pt idx="5955">
                  <c:v>20/10/2023 11:22:38</c:v>
                </c:pt>
                <c:pt idx="5956">
                  <c:v>20/10/2023 11:23:08</c:v>
                </c:pt>
                <c:pt idx="5957">
                  <c:v>20/10/2023 11:23:38</c:v>
                </c:pt>
                <c:pt idx="5958">
                  <c:v>20/10/2023 11:24:08</c:v>
                </c:pt>
                <c:pt idx="5959">
                  <c:v>20/10/2023 11:24:38</c:v>
                </c:pt>
                <c:pt idx="5960">
                  <c:v>20/10/2023 11:25:08</c:v>
                </c:pt>
                <c:pt idx="5961">
                  <c:v>20/10/2023 11:25:38</c:v>
                </c:pt>
                <c:pt idx="5962">
                  <c:v>20/10/2023 11:26:08</c:v>
                </c:pt>
                <c:pt idx="5963">
                  <c:v>20/10/2023 11:26:38</c:v>
                </c:pt>
                <c:pt idx="5964">
                  <c:v>20/10/2023 11:27:08</c:v>
                </c:pt>
                <c:pt idx="5965">
                  <c:v>20/10/2023 11:27:38</c:v>
                </c:pt>
                <c:pt idx="5966">
                  <c:v>20/10/2023 11:28:08</c:v>
                </c:pt>
                <c:pt idx="5967">
                  <c:v>20/10/2023 11:28:38</c:v>
                </c:pt>
                <c:pt idx="5968">
                  <c:v>20/10/2023 11:29:08</c:v>
                </c:pt>
                <c:pt idx="5969">
                  <c:v>20/10/2023 11:29:38</c:v>
                </c:pt>
                <c:pt idx="5970">
                  <c:v>20/10/2023 11:30:08</c:v>
                </c:pt>
                <c:pt idx="5971">
                  <c:v>20/10/2023 11:30:38</c:v>
                </c:pt>
                <c:pt idx="5972">
                  <c:v>20/10/2023 11:31:08</c:v>
                </c:pt>
                <c:pt idx="5973">
                  <c:v>20/10/2023 11:31:38</c:v>
                </c:pt>
                <c:pt idx="5974">
                  <c:v>20/10/2023 11:32:08</c:v>
                </c:pt>
                <c:pt idx="5975">
                  <c:v>20/10/2023 11:32:38</c:v>
                </c:pt>
                <c:pt idx="5976">
                  <c:v>20/10/2023 11:33:08</c:v>
                </c:pt>
                <c:pt idx="5977">
                  <c:v>20/10/2023 11:33:38</c:v>
                </c:pt>
                <c:pt idx="5978">
                  <c:v>20/10/2023 11:34:08</c:v>
                </c:pt>
                <c:pt idx="5979">
                  <c:v>20/10/2023 11:34:38</c:v>
                </c:pt>
                <c:pt idx="5980">
                  <c:v>20/10/2023 11:35:08</c:v>
                </c:pt>
                <c:pt idx="5981">
                  <c:v>20/10/2023 11:35:38</c:v>
                </c:pt>
                <c:pt idx="5982">
                  <c:v>20/10/2023 11:36:08</c:v>
                </c:pt>
                <c:pt idx="5983">
                  <c:v>20/10/2023 11:36:38</c:v>
                </c:pt>
                <c:pt idx="5984">
                  <c:v>20/10/2023 11:37:08</c:v>
                </c:pt>
                <c:pt idx="5985">
                  <c:v>20/10/2023 11:37:38</c:v>
                </c:pt>
                <c:pt idx="5986">
                  <c:v>20/10/2023 11:38:08</c:v>
                </c:pt>
                <c:pt idx="5987">
                  <c:v>20/10/2023 11:38:38</c:v>
                </c:pt>
                <c:pt idx="5988">
                  <c:v>20/10/2023 11:39:08</c:v>
                </c:pt>
                <c:pt idx="5989">
                  <c:v>20/10/2023 11:39:38</c:v>
                </c:pt>
                <c:pt idx="5990">
                  <c:v>20/10/2023 11:40:08</c:v>
                </c:pt>
                <c:pt idx="5991">
                  <c:v>20/10/2023 11:40:38</c:v>
                </c:pt>
                <c:pt idx="5992">
                  <c:v>20/10/2023 11:41:08</c:v>
                </c:pt>
                <c:pt idx="5993">
                  <c:v>20/10/2023 11:41:38</c:v>
                </c:pt>
                <c:pt idx="5994">
                  <c:v>20/10/2023 11:42:08</c:v>
                </c:pt>
                <c:pt idx="5995">
                  <c:v>20/10/2023 11:42:38</c:v>
                </c:pt>
                <c:pt idx="5996">
                  <c:v>20/10/2023 11:43:08</c:v>
                </c:pt>
                <c:pt idx="5997">
                  <c:v>20/10/2023 11:43:38</c:v>
                </c:pt>
                <c:pt idx="5998">
                  <c:v>20/10/2023 11:44:08</c:v>
                </c:pt>
                <c:pt idx="5999">
                  <c:v>20/10/2023 11:44:38</c:v>
                </c:pt>
                <c:pt idx="6000">
                  <c:v>20/10/2023 11:45:08</c:v>
                </c:pt>
                <c:pt idx="6001">
                  <c:v>20/10/2023 11:45:38</c:v>
                </c:pt>
                <c:pt idx="6002">
                  <c:v>20/10/2023 11:46:08</c:v>
                </c:pt>
                <c:pt idx="6003">
                  <c:v>20/10/2023 11:46:38</c:v>
                </c:pt>
                <c:pt idx="6004">
                  <c:v>20/10/2023 11:47:08</c:v>
                </c:pt>
                <c:pt idx="6005">
                  <c:v>20/10/2023 11:47:38</c:v>
                </c:pt>
                <c:pt idx="6006">
                  <c:v>20/10/2023 11:48:08</c:v>
                </c:pt>
                <c:pt idx="6007">
                  <c:v>20/10/2023 11:48:38</c:v>
                </c:pt>
                <c:pt idx="6008">
                  <c:v>20/10/2023 11:49:08</c:v>
                </c:pt>
                <c:pt idx="6009">
                  <c:v>20/10/2023 11:49:38</c:v>
                </c:pt>
                <c:pt idx="6010">
                  <c:v>20/10/2023 11:50:08</c:v>
                </c:pt>
                <c:pt idx="6011">
                  <c:v>20/10/2023 11:50:38</c:v>
                </c:pt>
                <c:pt idx="6012">
                  <c:v>20/10/2023 11:51:08</c:v>
                </c:pt>
                <c:pt idx="6013">
                  <c:v>20/10/2023 11:51:38</c:v>
                </c:pt>
                <c:pt idx="6014">
                  <c:v>20/10/2023 11:52:08</c:v>
                </c:pt>
                <c:pt idx="6015">
                  <c:v>20/10/2023 11:52:38</c:v>
                </c:pt>
                <c:pt idx="6016">
                  <c:v>20/10/2023 11:53:08</c:v>
                </c:pt>
                <c:pt idx="6017">
                  <c:v>20/10/2023 11:53:38</c:v>
                </c:pt>
                <c:pt idx="6018">
                  <c:v>20/10/2023 11:54:08</c:v>
                </c:pt>
                <c:pt idx="6019">
                  <c:v>20/10/2023 11:54:38</c:v>
                </c:pt>
                <c:pt idx="6020">
                  <c:v>20/10/2023 11:55:08</c:v>
                </c:pt>
                <c:pt idx="6021">
                  <c:v>20/10/2023 11:55:38</c:v>
                </c:pt>
                <c:pt idx="6022">
                  <c:v>20/10/2023 11:56:08</c:v>
                </c:pt>
                <c:pt idx="6023">
                  <c:v>20/10/2023 11:56:38</c:v>
                </c:pt>
                <c:pt idx="6024">
                  <c:v>20/10/2023 11:57:08</c:v>
                </c:pt>
                <c:pt idx="6025">
                  <c:v>20/10/2023 11:57:38</c:v>
                </c:pt>
                <c:pt idx="6026">
                  <c:v>20/10/2023 11:58:08</c:v>
                </c:pt>
                <c:pt idx="6027">
                  <c:v>20/10/2023 11:58:38</c:v>
                </c:pt>
                <c:pt idx="6028">
                  <c:v>20/10/2023 11:59:08</c:v>
                </c:pt>
                <c:pt idx="6029">
                  <c:v>20/10/2023 11:59:38</c:v>
                </c:pt>
                <c:pt idx="6030">
                  <c:v>20/10/2023 12:00:08</c:v>
                </c:pt>
                <c:pt idx="6031">
                  <c:v>20/10/2023 12:00:38</c:v>
                </c:pt>
                <c:pt idx="6032">
                  <c:v>20/10/2023 12:01:08</c:v>
                </c:pt>
                <c:pt idx="6033">
                  <c:v>20/10/2023 12:01:38</c:v>
                </c:pt>
                <c:pt idx="6034">
                  <c:v>20/10/2023 12:02:08</c:v>
                </c:pt>
                <c:pt idx="6035">
                  <c:v>20/10/2023 12:02:38</c:v>
                </c:pt>
                <c:pt idx="6036">
                  <c:v>20/10/2023 12:03:08</c:v>
                </c:pt>
                <c:pt idx="6037">
                  <c:v>20/10/2023 12:03:38</c:v>
                </c:pt>
                <c:pt idx="6038">
                  <c:v>20/10/2023 12:04:08</c:v>
                </c:pt>
                <c:pt idx="6039">
                  <c:v>20/10/2023 12:04:38</c:v>
                </c:pt>
                <c:pt idx="6040">
                  <c:v>20/10/2023 12:05:08</c:v>
                </c:pt>
                <c:pt idx="6041">
                  <c:v>20/10/2023 12:05:38</c:v>
                </c:pt>
                <c:pt idx="6042">
                  <c:v>20/10/2023 12:06:08</c:v>
                </c:pt>
                <c:pt idx="6043">
                  <c:v>20/10/2023 12:06:38</c:v>
                </c:pt>
                <c:pt idx="6044">
                  <c:v>20/10/2023 12:07:08</c:v>
                </c:pt>
                <c:pt idx="6045">
                  <c:v>20/10/2023 12:07:38</c:v>
                </c:pt>
                <c:pt idx="6046">
                  <c:v>20/10/2023 12:08:08</c:v>
                </c:pt>
                <c:pt idx="6047">
                  <c:v>20/10/2023 12:08:38</c:v>
                </c:pt>
                <c:pt idx="6048">
                  <c:v>20/10/2023 12:09:08</c:v>
                </c:pt>
                <c:pt idx="6049">
                  <c:v>20/10/2023 12:09:38</c:v>
                </c:pt>
                <c:pt idx="6050">
                  <c:v>20/10/2023 12:10:08</c:v>
                </c:pt>
                <c:pt idx="6051">
                  <c:v>20/10/2023 12:10:38</c:v>
                </c:pt>
                <c:pt idx="6052">
                  <c:v>20/10/2023 12:11:08</c:v>
                </c:pt>
                <c:pt idx="6053">
                  <c:v>20/10/2023 12:11:38</c:v>
                </c:pt>
                <c:pt idx="6054">
                  <c:v>20/10/2023 12:12:08</c:v>
                </c:pt>
                <c:pt idx="6055">
                  <c:v>20/10/2023 12:12:38</c:v>
                </c:pt>
                <c:pt idx="6056">
                  <c:v>20/10/2023 12:13:08</c:v>
                </c:pt>
                <c:pt idx="6057">
                  <c:v>20/10/2023 12:13:38</c:v>
                </c:pt>
                <c:pt idx="6058">
                  <c:v>20/10/2023 12:14:08</c:v>
                </c:pt>
                <c:pt idx="6059">
                  <c:v>20/10/2023 12:14:38</c:v>
                </c:pt>
                <c:pt idx="6060">
                  <c:v>20/10/2023 12:15:08</c:v>
                </c:pt>
                <c:pt idx="6061">
                  <c:v>20/10/2023 12:15:38</c:v>
                </c:pt>
                <c:pt idx="6062">
                  <c:v>20/10/2023 12:16:08</c:v>
                </c:pt>
                <c:pt idx="6063">
                  <c:v>20/10/2023 12:16:38</c:v>
                </c:pt>
                <c:pt idx="6064">
                  <c:v>20/10/2023 12:17:08</c:v>
                </c:pt>
                <c:pt idx="6065">
                  <c:v>20/10/2023 12:17:38</c:v>
                </c:pt>
                <c:pt idx="6066">
                  <c:v>20/10/2023 12:18:08</c:v>
                </c:pt>
                <c:pt idx="6067">
                  <c:v>20/10/2023 12:18:38</c:v>
                </c:pt>
                <c:pt idx="6068">
                  <c:v>20/10/2023 12:19:08</c:v>
                </c:pt>
                <c:pt idx="6069">
                  <c:v>20/10/2023 12:19:38</c:v>
                </c:pt>
                <c:pt idx="6070">
                  <c:v>20/10/2023 12:20:08</c:v>
                </c:pt>
                <c:pt idx="6071">
                  <c:v>20/10/2023 12:20:38</c:v>
                </c:pt>
                <c:pt idx="6072">
                  <c:v>20/10/2023 12:21:08</c:v>
                </c:pt>
                <c:pt idx="6073">
                  <c:v>20/10/2023 12:21:38</c:v>
                </c:pt>
                <c:pt idx="6074">
                  <c:v>20/10/2023 12:22:08</c:v>
                </c:pt>
                <c:pt idx="6075">
                  <c:v>20/10/2023 12:22:38</c:v>
                </c:pt>
                <c:pt idx="6076">
                  <c:v>20/10/2023 12:23:08</c:v>
                </c:pt>
                <c:pt idx="6077">
                  <c:v>20/10/2023 12:23:38</c:v>
                </c:pt>
                <c:pt idx="6078">
                  <c:v>20/10/2023 12:24:08</c:v>
                </c:pt>
                <c:pt idx="6079">
                  <c:v>20/10/2023 12:24:38</c:v>
                </c:pt>
                <c:pt idx="6080">
                  <c:v>20/10/2023 12:25:08</c:v>
                </c:pt>
                <c:pt idx="6081">
                  <c:v>20/10/2023 12:25:38</c:v>
                </c:pt>
                <c:pt idx="6082">
                  <c:v>20/10/2023 12:26:08</c:v>
                </c:pt>
                <c:pt idx="6083">
                  <c:v>20/10/2023 12:26:38</c:v>
                </c:pt>
                <c:pt idx="6084">
                  <c:v>20/10/2023 12:27:08</c:v>
                </c:pt>
                <c:pt idx="6085">
                  <c:v>20/10/2023 12:27:38</c:v>
                </c:pt>
                <c:pt idx="6086">
                  <c:v>20/10/2023 12:28:08</c:v>
                </c:pt>
                <c:pt idx="6087">
                  <c:v>20/10/2023 12:28:38</c:v>
                </c:pt>
                <c:pt idx="6088">
                  <c:v>20/10/2023 12:29:08</c:v>
                </c:pt>
                <c:pt idx="6089">
                  <c:v>20/10/2023 12:29:38</c:v>
                </c:pt>
                <c:pt idx="6090">
                  <c:v>20/10/2023 12:30:08</c:v>
                </c:pt>
                <c:pt idx="6091">
                  <c:v>20/10/2023 12:30:38</c:v>
                </c:pt>
                <c:pt idx="6092">
                  <c:v>20/10/2023 12:31:08</c:v>
                </c:pt>
                <c:pt idx="6093">
                  <c:v>20/10/2023 12:31:38</c:v>
                </c:pt>
                <c:pt idx="6094">
                  <c:v>20/10/2023 12:32:08</c:v>
                </c:pt>
                <c:pt idx="6095">
                  <c:v>20/10/2023 12:32:38</c:v>
                </c:pt>
                <c:pt idx="6096">
                  <c:v>20/10/2023 12:33:08</c:v>
                </c:pt>
                <c:pt idx="6097">
                  <c:v>20/10/2023 12:33:38</c:v>
                </c:pt>
                <c:pt idx="6098">
                  <c:v>20/10/2023 12:34:08</c:v>
                </c:pt>
                <c:pt idx="6099">
                  <c:v>20/10/2023 12:34:38</c:v>
                </c:pt>
                <c:pt idx="6100">
                  <c:v>20/10/2023 12:35:08</c:v>
                </c:pt>
                <c:pt idx="6101">
                  <c:v>20/10/2023 12:35:38</c:v>
                </c:pt>
                <c:pt idx="6102">
                  <c:v>20/10/2023 12:36:08</c:v>
                </c:pt>
                <c:pt idx="6103">
                  <c:v>20/10/2023 12:36:38</c:v>
                </c:pt>
                <c:pt idx="6104">
                  <c:v>20/10/2023 12:37:08</c:v>
                </c:pt>
                <c:pt idx="6105">
                  <c:v>20/10/2023 12:37:38</c:v>
                </c:pt>
                <c:pt idx="6106">
                  <c:v>20/10/2023 12:38:08</c:v>
                </c:pt>
                <c:pt idx="6107">
                  <c:v>20/10/2023 12:38:38</c:v>
                </c:pt>
                <c:pt idx="6108">
                  <c:v>20/10/2023 12:39:08</c:v>
                </c:pt>
                <c:pt idx="6109">
                  <c:v>20/10/2023 12:39:38</c:v>
                </c:pt>
                <c:pt idx="6110">
                  <c:v>20/10/2023 12:40:08</c:v>
                </c:pt>
                <c:pt idx="6111">
                  <c:v>20/10/2023 12:40:38</c:v>
                </c:pt>
                <c:pt idx="6112">
                  <c:v>20/10/2023 12:41:08</c:v>
                </c:pt>
                <c:pt idx="6113">
                  <c:v>20/10/2023 12:41:38</c:v>
                </c:pt>
                <c:pt idx="6114">
                  <c:v>20/10/2023 12:42:08</c:v>
                </c:pt>
                <c:pt idx="6115">
                  <c:v>20/10/2023 12:42:38</c:v>
                </c:pt>
                <c:pt idx="6116">
                  <c:v>20/10/2023 12:43:08</c:v>
                </c:pt>
                <c:pt idx="6117">
                  <c:v>20/10/2023 12:43:38</c:v>
                </c:pt>
                <c:pt idx="6118">
                  <c:v>20/10/2023 12:44:08</c:v>
                </c:pt>
                <c:pt idx="6119">
                  <c:v>20/10/2023 12:44:38</c:v>
                </c:pt>
                <c:pt idx="6120">
                  <c:v>20/10/2023 12:45:08</c:v>
                </c:pt>
                <c:pt idx="6121">
                  <c:v>20/10/2023 12:45:38</c:v>
                </c:pt>
                <c:pt idx="6122">
                  <c:v>20/10/2023 12:46:08</c:v>
                </c:pt>
                <c:pt idx="6123">
                  <c:v>20/10/2023 12:46:38</c:v>
                </c:pt>
                <c:pt idx="6124">
                  <c:v>20/10/2023 12:47:08</c:v>
                </c:pt>
                <c:pt idx="6125">
                  <c:v>20/10/2023 12:47:38</c:v>
                </c:pt>
                <c:pt idx="6126">
                  <c:v>20/10/2023 12:48:08</c:v>
                </c:pt>
                <c:pt idx="6127">
                  <c:v>20/10/2023 12:48:38</c:v>
                </c:pt>
                <c:pt idx="6128">
                  <c:v>20/10/2023 12:49:08</c:v>
                </c:pt>
                <c:pt idx="6129">
                  <c:v>20/10/2023 12:49:38</c:v>
                </c:pt>
                <c:pt idx="6130">
                  <c:v>20/10/2023 12:50:08</c:v>
                </c:pt>
                <c:pt idx="6131">
                  <c:v>20/10/2023 12:50:38</c:v>
                </c:pt>
                <c:pt idx="6132">
                  <c:v>20/10/2023 12:51:08</c:v>
                </c:pt>
                <c:pt idx="6133">
                  <c:v>20/10/2023 12:51:38</c:v>
                </c:pt>
                <c:pt idx="6134">
                  <c:v>20/10/2023 12:52:08</c:v>
                </c:pt>
                <c:pt idx="6135">
                  <c:v>20/10/2023 12:52:38</c:v>
                </c:pt>
                <c:pt idx="6136">
                  <c:v>20/10/2023 12:53:08</c:v>
                </c:pt>
                <c:pt idx="6137">
                  <c:v>20/10/2023 12:53:38</c:v>
                </c:pt>
                <c:pt idx="6138">
                  <c:v>20/10/2023 12:54:08</c:v>
                </c:pt>
                <c:pt idx="6139">
                  <c:v>20/10/2023 12:54:38</c:v>
                </c:pt>
                <c:pt idx="6140">
                  <c:v>20/10/2023 12:55:08</c:v>
                </c:pt>
                <c:pt idx="6141">
                  <c:v>20/10/2023 12:55:38</c:v>
                </c:pt>
                <c:pt idx="6142">
                  <c:v>20/10/2023 12:56:08</c:v>
                </c:pt>
                <c:pt idx="6143">
                  <c:v>20/10/2023 12:56:38</c:v>
                </c:pt>
                <c:pt idx="6144">
                  <c:v>20/10/2023 12:57:08</c:v>
                </c:pt>
                <c:pt idx="6145">
                  <c:v>20/10/2023 12:57:38</c:v>
                </c:pt>
                <c:pt idx="6146">
                  <c:v>20/10/2023 12:58:08</c:v>
                </c:pt>
                <c:pt idx="6147">
                  <c:v>20/10/2023 12:58:38</c:v>
                </c:pt>
                <c:pt idx="6148">
                  <c:v>20/10/2023 12:59:08</c:v>
                </c:pt>
                <c:pt idx="6149">
                  <c:v>20/10/2023 12:59:38</c:v>
                </c:pt>
                <c:pt idx="6150">
                  <c:v>20/10/2023 13:00:08</c:v>
                </c:pt>
                <c:pt idx="6151">
                  <c:v>20/10/2023 13:00:38</c:v>
                </c:pt>
                <c:pt idx="6152">
                  <c:v>20/10/2023 13:01:08</c:v>
                </c:pt>
                <c:pt idx="6153">
                  <c:v>20/10/2023 13:01:38</c:v>
                </c:pt>
                <c:pt idx="6154">
                  <c:v>20/10/2023 13:02:08</c:v>
                </c:pt>
                <c:pt idx="6155">
                  <c:v>20/10/2023 13:02:38</c:v>
                </c:pt>
                <c:pt idx="6156">
                  <c:v>20/10/2023 13:03:08</c:v>
                </c:pt>
                <c:pt idx="6157">
                  <c:v>20/10/2023 13:03:38</c:v>
                </c:pt>
                <c:pt idx="6158">
                  <c:v>20/10/2023 13:04:08</c:v>
                </c:pt>
                <c:pt idx="6159">
                  <c:v>20/10/2023 13:04:38</c:v>
                </c:pt>
                <c:pt idx="6160">
                  <c:v>20/10/2023 13:05:08</c:v>
                </c:pt>
                <c:pt idx="6161">
                  <c:v>20/10/2023 13:05:38</c:v>
                </c:pt>
                <c:pt idx="6162">
                  <c:v>20/10/2023 13:06:08</c:v>
                </c:pt>
                <c:pt idx="6163">
                  <c:v>20/10/2023 13:06:38</c:v>
                </c:pt>
                <c:pt idx="6164">
                  <c:v>20/10/2023 13:07:08</c:v>
                </c:pt>
                <c:pt idx="6165">
                  <c:v>20/10/2023 13:07:38</c:v>
                </c:pt>
                <c:pt idx="6166">
                  <c:v>20/10/2023 13:08:08</c:v>
                </c:pt>
                <c:pt idx="6167">
                  <c:v>20/10/2023 13:08:38</c:v>
                </c:pt>
                <c:pt idx="6168">
                  <c:v>20/10/2023 13:09:08</c:v>
                </c:pt>
                <c:pt idx="6169">
                  <c:v>20/10/2023 13:09:38</c:v>
                </c:pt>
                <c:pt idx="6170">
                  <c:v>20/10/2023 13:10:08</c:v>
                </c:pt>
                <c:pt idx="6171">
                  <c:v>20/10/2023 13:10:38</c:v>
                </c:pt>
                <c:pt idx="6172">
                  <c:v>20/10/2023 13:11:08</c:v>
                </c:pt>
                <c:pt idx="6173">
                  <c:v>20/10/2023 13:11:38</c:v>
                </c:pt>
                <c:pt idx="6174">
                  <c:v>20/10/2023 13:12:08</c:v>
                </c:pt>
                <c:pt idx="6175">
                  <c:v>20/10/2023 13:12:38</c:v>
                </c:pt>
                <c:pt idx="6176">
                  <c:v>20/10/2023 13:13:08</c:v>
                </c:pt>
                <c:pt idx="6177">
                  <c:v>20/10/2023 13:13:38</c:v>
                </c:pt>
                <c:pt idx="6178">
                  <c:v>20/10/2023 13:14:08</c:v>
                </c:pt>
                <c:pt idx="6179">
                  <c:v>20/10/2023 13:14:38</c:v>
                </c:pt>
                <c:pt idx="6180">
                  <c:v>20/10/2023 13:15:08</c:v>
                </c:pt>
                <c:pt idx="6181">
                  <c:v>20/10/2023 13:15:38</c:v>
                </c:pt>
                <c:pt idx="6182">
                  <c:v>20/10/2023 13:16:08</c:v>
                </c:pt>
                <c:pt idx="6183">
                  <c:v>20/10/2023 13:16:38</c:v>
                </c:pt>
                <c:pt idx="6184">
                  <c:v>20/10/2023 13:17:08</c:v>
                </c:pt>
                <c:pt idx="6185">
                  <c:v>20/10/2023 13:17:38</c:v>
                </c:pt>
                <c:pt idx="6186">
                  <c:v>20/10/2023 13:18:08</c:v>
                </c:pt>
                <c:pt idx="6187">
                  <c:v>20/10/2023 13:18:38</c:v>
                </c:pt>
                <c:pt idx="6188">
                  <c:v>20/10/2023 13:19:08</c:v>
                </c:pt>
                <c:pt idx="6189">
                  <c:v>20/10/2023 13:19:38</c:v>
                </c:pt>
                <c:pt idx="6190">
                  <c:v>20/10/2023 13:20:08</c:v>
                </c:pt>
                <c:pt idx="6191">
                  <c:v>20/10/2023 13:20:38</c:v>
                </c:pt>
                <c:pt idx="6192">
                  <c:v>20/10/2023 13:21:08</c:v>
                </c:pt>
                <c:pt idx="6193">
                  <c:v>20/10/2023 13:21:38</c:v>
                </c:pt>
                <c:pt idx="6194">
                  <c:v>20/10/2023 13:22:08</c:v>
                </c:pt>
                <c:pt idx="6195">
                  <c:v>20/10/2023 13:22:38</c:v>
                </c:pt>
                <c:pt idx="6196">
                  <c:v>20/10/2023 13:23:08</c:v>
                </c:pt>
                <c:pt idx="6197">
                  <c:v>20/10/2023 13:23:38</c:v>
                </c:pt>
                <c:pt idx="6198">
                  <c:v>20/10/2023 13:24:08</c:v>
                </c:pt>
                <c:pt idx="6199">
                  <c:v>20/10/2023 13:24:38</c:v>
                </c:pt>
                <c:pt idx="6200">
                  <c:v>20/10/2023 13:25:08</c:v>
                </c:pt>
                <c:pt idx="6201">
                  <c:v>20/10/2023 13:25:38</c:v>
                </c:pt>
                <c:pt idx="6202">
                  <c:v>20/10/2023 13:26:08</c:v>
                </c:pt>
                <c:pt idx="6203">
                  <c:v>20/10/2023 13:26:38</c:v>
                </c:pt>
                <c:pt idx="6204">
                  <c:v>20/10/2023 13:27:08</c:v>
                </c:pt>
                <c:pt idx="6205">
                  <c:v>20/10/2023 13:27:38</c:v>
                </c:pt>
                <c:pt idx="6206">
                  <c:v>20/10/2023 13:28:08</c:v>
                </c:pt>
                <c:pt idx="6207">
                  <c:v>20/10/2023 13:28:38</c:v>
                </c:pt>
                <c:pt idx="6208">
                  <c:v>20/10/2023 13:29:08</c:v>
                </c:pt>
                <c:pt idx="6209">
                  <c:v>20/10/2023 13:29:38</c:v>
                </c:pt>
                <c:pt idx="6210">
                  <c:v>20/10/2023 13:30:08</c:v>
                </c:pt>
                <c:pt idx="6211">
                  <c:v>20/10/2023 13:30:38</c:v>
                </c:pt>
                <c:pt idx="6212">
                  <c:v>20/10/2023 13:31:08</c:v>
                </c:pt>
                <c:pt idx="6213">
                  <c:v>20/10/2023 13:31:38</c:v>
                </c:pt>
                <c:pt idx="6214">
                  <c:v>20/10/2023 13:32:08</c:v>
                </c:pt>
                <c:pt idx="6215">
                  <c:v>20/10/2023 13:32:38</c:v>
                </c:pt>
                <c:pt idx="6216">
                  <c:v>20/10/2023 13:33:08</c:v>
                </c:pt>
                <c:pt idx="6217">
                  <c:v>20/10/2023 13:33:38</c:v>
                </c:pt>
                <c:pt idx="6218">
                  <c:v>20/10/2023 13:34:08</c:v>
                </c:pt>
                <c:pt idx="6219">
                  <c:v>20/10/2023 13:34:38</c:v>
                </c:pt>
                <c:pt idx="6220">
                  <c:v>20/10/2023 13:35:08</c:v>
                </c:pt>
                <c:pt idx="6221">
                  <c:v>20/10/2023 13:35:38</c:v>
                </c:pt>
                <c:pt idx="6222">
                  <c:v>20/10/2023 13:36:08</c:v>
                </c:pt>
                <c:pt idx="6223">
                  <c:v>20/10/2023 13:36:38</c:v>
                </c:pt>
                <c:pt idx="6224">
                  <c:v>20/10/2023 13:37:08</c:v>
                </c:pt>
                <c:pt idx="6225">
                  <c:v>20/10/2023 13:37:38</c:v>
                </c:pt>
                <c:pt idx="6226">
                  <c:v>20/10/2023 13:38:08</c:v>
                </c:pt>
                <c:pt idx="6227">
                  <c:v>20/10/2023 13:38:38</c:v>
                </c:pt>
                <c:pt idx="6228">
                  <c:v>20/10/2023 13:39:08</c:v>
                </c:pt>
                <c:pt idx="6229">
                  <c:v>20/10/2023 13:39:38</c:v>
                </c:pt>
                <c:pt idx="6230">
                  <c:v>20/10/2023 13:40:08</c:v>
                </c:pt>
                <c:pt idx="6231">
                  <c:v>20/10/2023 13:40:38</c:v>
                </c:pt>
                <c:pt idx="6232">
                  <c:v>20/10/2023 13:41:08</c:v>
                </c:pt>
                <c:pt idx="6233">
                  <c:v>20/10/2023 13:41:38</c:v>
                </c:pt>
                <c:pt idx="6234">
                  <c:v>20/10/2023 13:42:08</c:v>
                </c:pt>
                <c:pt idx="6235">
                  <c:v>20/10/2023 13:42:38</c:v>
                </c:pt>
                <c:pt idx="6236">
                  <c:v>20/10/2023 13:43:08</c:v>
                </c:pt>
                <c:pt idx="6237">
                  <c:v>20/10/2023 13:43:38</c:v>
                </c:pt>
                <c:pt idx="6238">
                  <c:v>20/10/2023 13:44:08</c:v>
                </c:pt>
                <c:pt idx="6239">
                  <c:v>20/10/2023 13:44:38</c:v>
                </c:pt>
                <c:pt idx="6240">
                  <c:v>20/10/2023 13:45:08</c:v>
                </c:pt>
                <c:pt idx="6241">
                  <c:v>20/10/2023 13:45:38</c:v>
                </c:pt>
                <c:pt idx="6242">
                  <c:v>20/10/2023 13:46:08</c:v>
                </c:pt>
                <c:pt idx="6243">
                  <c:v>20/10/2023 13:46:38</c:v>
                </c:pt>
                <c:pt idx="6244">
                  <c:v>20/10/2023 13:47:08</c:v>
                </c:pt>
                <c:pt idx="6245">
                  <c:v>20/10/2023 13:47:38</c:v>
                </c:pt>
                <c:pt idx="6246">
                  <c:v>20/10/2023 13:48:08</c:v>
                </c:pt>
                <c:pt idx="6247">
                  <c:v>20/10/2023 13:48:38</c:v>
                </c:pt>
                <c:pt idx="6248">
                  <c:v>20/10/2023 13:49:08</c:v>
                </c:pt>
                <c:pt idx="6249">
                  <c:v>20/10/2023 13:49:38</c:v>
                </c:pt>
                <c:pt idx="6250">
                  <c:v>20/10/2023 13:50:08</c:v>
                </c:pt>
                <c:pt idx="6251">
                  <c:v>20/10/2023 13:50:38</c:v>
                </c:pt>
                <c:pt idx="6252">
                  <c:v>20/10/2023 13:51:08</c:v>
                </c:pt>
                <c:pt idx="6253">
                  <c:v>20/10/2023 13:51:38</c:v>
                </c:pt>
                <c:pt idx="6254">
                  <c:v>20/10/2023 13:52:08</c:v>
                </c:pt>
                <c:pt idx="6255">
                  <c:v>20/10/2023 13:52:38</c:v>
                </c:pt>
                <c:pt idx="6256">
                  <c:v>20/10/2023 13:53:08</c:v>
                </c:pt>
                <c:pt idx="6257">
                  <c:v>20/10/2023 13:53:38</c:v>
                </c:pt>
                <c:pt idx="6258">
                  <c:v>20/10/2023 13:54:08</c:v>
                </c:pt>
                <c:pt idx="6259">
                  <c:v>20/10/2023 13:54:38</c:v>
                </c:pt>
                <c:pt idx="6260">
                  <c:v>20/10/2023 13:55:08</c:v>
                </c:pt>
                <c:pt idx="6261">
                  <c:v>20/10/2023 13:55:38</c:v>
                </c:pt>
                <c:pt idx="6262">
                  <c:v>20/10/2023 13:56:08</c:v>
                </c:pt>
                <c:pt idx="6263">
                  <c:v>20/10/2023 13:56:38</c:v>
                </c:pt>
                <c:pt idx="6264">
                  <c:v>20/10/2023 13:57:08</c:v>
                </c:pt>
                <c:pt idx="6265">
                  <c:v>20/10/2023 13:57:38</c:v>
                </c:pt>
                <c:pt idx="6266">
                  <c:v>20/10/2023 13:58:08</c:v>
                </c:pt>
                <c:pt idx="6267">
                  <c:v>20/10/2023 13:58:38</c:v>
                </c:pt>
                <c:pt idx="6268">
                  <c:v>20/10/2023 13:59:08</c:v>
                </c:pt>
                <c:pt idx="6269">
                  <c:v>20/10/2023 13:59:38</c:v>
                </c:pt>
                <c:pt idx="6270">
                  <c:v>20/10/2023 14:00:08</c:v>
                </c:pt>
                <c:pt idx="6271">
                  <c:v>20/10/2023 14:00:38</c:v>
                </c:pt>
                <c:pt idx="6272">
                  <c:v>20/10/2023 14:01:08</c:v>
                </c:pt>
                <c:pt idx="6273">
                  <c:v>20/10/2023 14:01:38</c:v>
                </c:pt>
                <c:pt idx="6274">
                  <c:v>20/10/2023 14:02:08</c:v>
                </c:pt>
                <c:pt idx="6275">
                  <c:v>20/10/2023 14:02:38</c:v>
                </c:pt>
                <c:pt idx="6276">
                  <c:v>20/10/2023 14:03:08</c:v>
                </c:pt>
                <c:pt idx="6277">
                  <c:v>20/10/2023 14:03:38</c:v>
                </c:pt>
                <c:pt idx="6278">
                  <c:v>20/10/2023 14:04:08</c:v>
                </c:pt>
                <c:pt idx="6279">
                  <c:v>20/10/2023 14:04:38</c:v>
                </c:pt>
                <c:pt idx="6280">
                  <c:v>20/10/2023 14:05:08</c:v>
                </c:pt>
                <c:pt idx="6281">
                  <c:v>20/10/2023 14:05:38</c:v>
                </c:pt>
                <c:pt idx="6282">
                  <c:v>20/10/2023 14:06:08</c:v>
                </c:pt>
                <c:pt idx="6283">
                  <c:v>20/10/2023 14:06:38</c:v>
                </c:pt>
                <c:pt idx="6284">
                  <c:v>20/10/2023 14:07:08</c:v>
                </c:pt>
                <c:pt idx="6285">
                  <c:v>20/10/2023 14:07:38</c:v>
                </c:pt>
                <c:pt idx="6286">
                  <c:v>20/10/2023 14:08:08</c:v>
                </c:pt>
                <c:pt idx="6287">
                  <c:v>20/10/2023 14:08:38</c:v>
                </c:pt>
                <c:pt idx="6288">
                  <c:v>20/10/2023 14:09:08</c:v>
                </c:pt>
                <c:pt idx="6289">
                  <c:v>20/10/2023 14:09:38</c:v>
                </c:pt>
                <c:pt idx="6290">
                  <c:v>20/10/2023 14:10:08</c:v>
                </c:pt>
                <c:pt idx="6291">
                  <c:v>20/10/2023 14:10:38</c:v>
                </c:pt>
                <c:pt idx="6292">
                  <c:v>20/10/2023 14:11:08</c:v>
                </c:pt>
                <c:pt idx="6293">
                  <c:v>20/10/2023 14:11:38</c:v>
                </c:pt>
                <c:pt idx="6294">
                  <c:v>20/10/2023 14:12:08</c:v>
                </c:pt>
                <c:pt idx="6295">
                  <c:v>20/10/2023 14:12:38</c:v>
                </c:pt>
                <c:pt idx="6296">
                  <c:v>20/10/2023 14:13:08</c:v>
                </c:pt>
                <c:pt idx="6297">
                  <c:v>20/10/2023 14:13:38</c:v>
                </c:pt>
                <c:pt idx="6298">
                  <c:v>20/10/2023 14:14:08</c:v>
                </c:pt>
                <c:pt idx="6299">
                  <c:v>20/10/2023 14:14:38</c:v>
                </c:pt>
                <c:pt idx="6300">
                  <c:v>20/10/2023 14:15:08</c:v>
                </c:pt>
                <c:pt idx="6301">
                  <c:v>20/10/2023 14:15:38</c:v>
                </c:pt>
                <c:pt idx="6302">
                  <c:v>20/10/2023 14:16:08</c:v>
                </c:pt>
                <c:pt idx="6303">
                  <c:v>20/10/2023 14:16:38</c:v>
                </c:pt>
                <c:pt idx="6304">
                  <c:v>20/10/2023 14:17:08</c:v>
                </c:pt>
                <c:pt idx="6305">
                  <c:v>20/10/2023 14:17:38</c:v>
                </c:pt>
                <c:pt idx="6306">
                  <c:v>20/10/2023 14:18:08</c:v>
                </c:pt>
                <c:pt idx="6307">
                  <c:v>20/10/2023 14:18:38</c:v>
                </c:pt>
                <c:pt idx="6308">
                  <c:v>20/10/2023 14:19:08</c:v>
                </c:pt>
                <c:pt idx="6309">
                  <c:v>20/10/2023 14:19:38</c:v>
                </c:pt>
                <c:pt idx="6310">
                  <c:v>20/10/2023 14:20:08</c:v>
                </c:pt>
                <c:pt idx="6311">
                  <c:v>20/10/2023 14:20:38</c:v>
                </c:pt>
                <c:pt idx="6312">
                  <c:v>20/10/2023 14:21:08</c:v>
                </c:pt>
                <c:pt idx="6313">
                  <c:v>20/10/2023 14:21:38</c:v>
                </c:pt>
                <c:pt idx="6314">
                  <c:v>20/10/2023 14:22:08</c:v>
                </c:pt>
                <c:pt idx="6315">
                  <c:v>20/10/2023 14:22:38</c:v>
                </c:pt>
                <c:pt idx="6316">
                  <c:v>20/10/2023 14:23:08</c:v>
                </c:pt>
                <c:pt idx="6317">
                  <c:v>20/10/2023 14:23:38</c:v>
                </c:pt>
                <c:pt idx="6318">
                  <c:v>20/10/2023 14:24:08</c:v>
                </c:pt>
                <c:pt idx="6319">
                  <c:v>20/10/2023 14:24:38</c:v>
                </c:pt>
                <c:pt idx="6320">
                  <c:v>20/10/2023 14:25:08</c:v>
                </c:pt>
                <c:pt idx="6321">
                  <c:v>20/10/2023 14:25:38</c:v>
                </c:pt>
                <c:pt idx="6322">
                  <c:v>20/10/2023 14:26:08</c:v>
                </c:pt>
                <c:pt idx="6323">
                  <c:v>20/10/2023 14:26:38</c:v>
                </c:pt>
                <c:pt idx="6324">
                  <c:v>20/10/2023 14:27:08</c:v>
                </c:pt>
                <c:pt idx="6325">
                  <c:v>20/10/2023 14:27:38</c:v>
                </c:pt>
                <c:pt idx="6326">
                  <c:v>20/10/2023 14:28:08</c:v>
                </c:pt>
                <c:pt idx="6327">
                  <c:v>20/10/2023 14:28:38</c:v>
                </c:pt>
                <c:pt idx="6328">
                  <c:v>20/10/2023 14:29:08</c:v>
                </c:pt>
                <c:pt idx="6329">
                  <c:v>20/10/2023 14:29:38</c:v>
                </c:pt>
                <c:pt idx="6330">
                  <c:v>20/10/2023 14:30:08</c:v>
                </c:pt>
                <c:pt idx="6331">
                  <c:v>20/10/2023 14:30:38</c:v>
                </c:pt>
                <c:pt idx="6332">
                  <c:v>20/10/2023 14:31:08</c:v>
                </c:pt>
                <c:pt idx="6333">
                  <c:v>20/10/2023 14:31:38</c:v>
                </c:pt>
                <c:pt idx="6334">
                  <c:v>20/10/2023 14:32:08</c:v>
                </c:pt>
                <c:pt idx="6335">
                  <c:v>20/10/2023 14:32:38</c:v>
                </c:pt>
                <c:pt idx="6336">
                  <c:v>20/10/2023 14:33:08</c:v>
                </c:pt>
                <c:pt idx="6337">
                  <c:v>20/10/2023 14:33:38</c:v>
                </c:pt>
                <c:pt idx="6338">
                  <c:v>20/10/2023 14:34:08</c:v>
                </c:pt>
                <c:pt idx="6339">
                  <c:v>20/10/2023 14:34:38</c:v>
                </c:pt>
                <c:pt idx="6340">
                  <c:v>20/10/2023 14:35:08</c:v>
                </c:pt>
                <c:pt idx="6341">
                  <c:v>20/10/2023 14:35:38</c:v>
                </c:pt>
                <c:pt idx="6342">
                  <c:v>20/10/2023 14:36:08</c:v>
                </c:pt>
                <c:pt idx="6343">
                  <c:v>20/10/2023 14:36:38</c:v>
                </c:pt>
                <c:pt idx="6344">
                  <c:v>20/10/2023 14:37:08</c:v>
                </c:pt>
                <c:pt idx="6345">
                  <c:v>20/10/2023 14:37:38</c:v>
                </c:pt>
                <c:pt idx="6346">
                  <c:v>20/10/2023 14:38:08</c:v>
                </c:pt>
                <c:pt idx="6347">
                  <c:v>20/10/2023 14:38:38</c:v>
                </c:pt>
                <c:pt idx="6348">
                  <c:v>20/10/2023 14:39:08</c:v>
                </c:pt>
                <c:pt idx="6349">
                  <c:v>20/10/2023 14:39:38</c:v>
                </c:pt>
                <c:pt idx="6350">
                  <c:v>20/10/2023 14:40:08</c:v>
                </c:pt>
                <c:pt idx="6351">
                  <c:v>20/10/2023 14:40:38</c:v>
                </c:pt>
                <c:pt idx="6352">
                  <c:v>20/10/2023 14:41:08</c:v>
                </c:pt>
                <c:pt idx="6353">
                  <c:v>20/10/2023 14:41:38</c:v>
                </c:pt>
                <c:pt idx="6354">
                  <c:v>20/10/2023 14:42:08</c:v>
                </c:pt>
                <c:pt idx="6355">
                  <c:v>20/10/2023 14:42:38</c:v>
                </c:pt>
                <c:pt idx="6356">
                  <c:v>20/10/2023 14:43:08</c:v>
                </c:pt>
                <c:pt idx="6357">
                  <c:v>20/10/2023 14:43:38</c:v>
                </c:pt>
                <c:pt idx="6358">
                  <c:v>20/10/2023 14:44:08</c:v>
                </c:pt>
                <c:pt idx="6359">
                  <c:v>20/10/2023 14:44:38</c:v>
                </c:pt>
                <c:pt idx="6360">
                  <c:v>20/10/2023 14:45:08</c:v>
                </c:pt>
                <c:pt idx="6361">
                  <c:v>20/10/2023 14:45:38</c:v>
                </c:pt>
                <c:pt idx="6362">
                  <c:v>20/10/2023 14:46:08</c:v>
                </c:pt>
                <c:pt idx="6363">
                  <c:v>20/10/2023 14:46:38</c:v>
                </c:pt>
                <c:pt idx="6364">
                  <c:v>20/10/2023 14:47:08</c:v>
                </c:pt>
                <c:pt idx="6365">
                  <c:v>20/10/2023 14:47:38</c:v>
                </c:pt>
                <c:pt idx="6366">
                  <c:v>20/10/2023 14:48:08</c:v>
                </c:pt>
                <c:pt idx="6367">
                  <c:v>20/10/2023 14:48:38</c:v>
                </c:pt>
                <c:pt idx="6368">
                  <c:v>20/10/2023 14:49:08</c:v>
                </c:pt>
                <c:pt idx="6369">
                  <c:v>20/10/2023 14:49:38</c:v>
                </c:pt>
                <c:pt idx="6370">
                  <c:v>20/10/2023 14:50:08</c:v>
                </c:pt>
                <c:pt idx="6371">
                  <c:v>20/10/2023 14:50:38</c:v>
                </c:pt>
                <c:pt idx="6372">
                  <c:v>20/10/2023 14:51:08</c:v>
                </c:pt>
                <c:pt idx="6373">
                  <c:v>20/10/2023 14:51:38</c:v>
                </c:pt>
                <c:pt idx="6374">
                  <c:v>20/10/2023 14:52:08</c:v>
                </c:pt>
                <c:pt idx="6375">
                  <c:v>20/10/2023 14:52:38</c:v>
                </c:pt>
                <c:pt idx="6376">
                  <c:v>20/10/2023 14:53:08</c:v>
                </c:pt>
                <c:pt idx="6377">
                  <c:v>20/10/2023 14:53:38</c:v>
                </c:pt>
                <c:pt idx="6378">
                  <c:v>20/10/2023 14:54:08</c:v>
                </c:pt>
                <c:pt idx="6379">
                  <c:v>20/10/2023 14:54:38</c:v>
                </c:pt>
                <c:pt idx="6380">
                  <c:v>20/10/2023 14:55:08</c:v>
                </c:pt>
                <c:pt idx="6381">
                  <c:v>20/10/2023 14:55:38</c:v>
                </c:pt>
                <c:pt idx="6382">
                  <c:v>20/10/2023 14:56:08</c:v>
                </c:pt>
                <c:pt idx="6383">
                  <c:v>20/10/2023 14:56:38</c:v>
                </c:pt>
                <c:pt idx="6384">
                  <c:v>20/10/2023 14:57:08</c:v>
                </c:pt>
                <c:pt idx="6385">
                  <c:v>20/10/2023 14:57:38</c:v>
                </c:pt>
                <c:pt idx="6386">
                  <c:v>20/10/2023 14:58:08</c:v>
                </c:pt>
                <c:pt idx="6387">
                  <c:v>20/10/2023 14:58:38</c:v>
                </c:pt>
                <c:pt idx="6388">
                  <c:v>20/10/2023 14:59:08</c:v>
                </c:pt>
                <c:pt idx="6389">
                  <c:v>20/10/2023 14:59:38</c:v>
                </c:pt>
                <c:pt idx="6390">
                  <c:v>20/10/2023 15:00:08</c:v>
                </c:pt>
                <c:pt idx="6391">
                  <c:v>20/10/2023 15:00:38</c:v>
                </c:pt>
                <c:pt idx="6392">
                  <c:v>20/10/2023 15:01:08</c:v>
                </c:pt>
                <c:pt idx="6393">
                  <c:v>20/10/2023 15:01:38</c:v>
                </c:pt>
                <c:pt idx="6394">
                  <c:v>20/10/2023 15:02:08</c:v>
                </c:pt>
                <c:pt idx="6395">
                  <c:v>20/10/2023 15:02:38</c:v>
                </c:pt>
                <c:pt idx="6396">
                  <c:v>20/10/2023 15:03:08</c:v>
                </c:pt>
                <c:pt idx="6397">
                  <c:v>20/10/2023 15:03:38</c:v>
                </c:pt>
                <c:pt idx="6398">
                  <c:v>20/10/2023 15:04:08</c:v>
                </c:pt>
                <c:pt idx="6399">
                  <c:v>20/10/2023 15:04:38</c:v>
                </c:pt>
                <c:pt idx="6400">
                  <c:v>20/10/2023 15:05:08</c:v>
                </c:pt>
                <c:pt idx="6401">
                  <c:v>20/10/2023 15:05:38</c:v>
                </c:pt>
                <c:pt idx="6402">
                  <c:v>20/10/2023 15:06:08</c:v>
                </c:pt>
                <c:pt idx="6403">
                  <c:v>20/10/2023 15:06:38</c:v>
                </c:pt>
                <c:pt idx="6404">
                  <c:v>20/10/2023 15:07:08</c:v>
                </c:pt>
                <c:pt idx="6405">
                  <c:v>20/10/2023 15:07:38</c:v>
                </c:pt>
                <c:pt idx="6406">
                  <c:v>20/10/2023 15:08:08</c:v>
                </c:pt>
                <c:pt idx="6407">
                  <c:v>20/10/2023 15:08:38</c:v>
                </c:pt>
                <c:pt idx="6408">
                  <c:v>20/10/2023 15:09:08</c:v>
                </c:pt>
                <c:pt idx="6409">
                  <c:v>20/10/2023 15:09:38</c:v>
                </c:pt>
                <c:pt idx="6410">
                  <c:v>20/10/2023 15:10:08</c:v>
                </c:pt>
                <c:pt idx="6411">
                  <c:v>20/10/2023 15:10:38</c:v>
                </c:pt>
                <c:pt idx="6412">
                  <c:v>20/10/2023 15:11:08</c:v>
                </c:pt>
                <c:pt idx="6413">
                  <c:v>20/10/2023 15:11:38</c:v>
                </c:pt>
                <c:pt idx="6414">
                  <c:v>20/10/2023 15:12:08</c:v>
                </c:pt>
                <c:pt idx="6415">
                  <c:v>20/10/2023 15:12:38</c:v>
                </c:pt>
                <c:pt idx="6416">
                  <c:v>20/10/2023 15:13:08</c:v>
                </c:pt>
                <c:pt idx="6417">
                  <c:v>20/10/2023 15:13:38</c:v>
                </c:pt>
                <c:pt idx="6418">
                  <c:v>20/10/2023 15:14:08</c:v>
                </c:pt>
                <c:pt idx="6419">
                  <c:v>20/10/2023 15:14:38</c:v>
                </c:pt>
                <c:pt idx="6420">
                  <c:v>20/10/2023 15:15:08</c:v>
                </c:pt>
                <c:pt idx="6421">
                  <c:v>20/10/2023 15:15:38</c:v>
                </c:pt>
                <c:pt idx="6422">
                  <c:v>20/10/2023 15:16:08</c:v>
                </c:pt>
                <c:pt idx="6423">
                  <c:v>20/10/2023 15:16:38</c:v>
                </c:pt>
                <c:pt idx="6424">
                  <c:v>20/10/2023 15:17:08</c:v>
                </c:pt>
                <c:pt idx="6425">
                  <c:v>20/10/2023 15:17:38</c:v>
                </c:pt>
                <c:pt idx="6426">
                  <c:v>20/10/2023 15:18:08</c:v>
                </c:pt>
                <c:pt idx="6427">
                  <c:v>20/10/2023 15:18:38</c:v>
                </c:pt>
                <c:pt idx="6428">
                  <c:v>20/10/2023 15:19:08</c:v>
                </c:pt>
                <c:pt idx="6429">
                  <c:v>20/10/2023 15:19:38</c:v>
                </c:pt>
                <c:pt idx="6430">
                  <c:v>20/10/2023 15:20:08</c:v>
                </c:pt>
                <c:pt idx="6431">
                  <c:v>20/10/2023 15:20:38</c:v>
                </c:pt>
                <c:pt idx="6432">
                  <c:v>20/10/2023 15:21:08</c:v>
                </c:pt>
                <c:pt idx="6433">
                  <c:v>20/10/2023 15:21:38</c:v>
                </c:pt>
                <c:pt idx="6434">
                  <c:v>20/10/2023 15:22:08</c:v>
                </c:pt>
                <c:pt idx="6435">
                  <c:v>20/10/2023 15:22:38</c:v>
                </c:pt>
                <c:pt idx="6436">
                  <c:v>20/10/2023 15:23:08</c:v>
                </c:pt>
                <c:pt idx="6437">
                  <c:v>20/10/2023 15:23:38</c:v>
                </c:pt>
                <c:pt idx="6438">
                  <c:v>20/10/2023 15:24:08</c:v>
                </c:pt>
                <c:pt idx="6439">
                  <c:v>20/10/2023 15:24:38</c:v>
                </c:pt>
                <c:pt idx="6440">
                  <c:v>20/10/2023 15:25:08</c:v>
                </c:pt>
                <c:pt idx="6441">
                  <c:v>20/10/2023 15:25:38</c:v>
                </c:pt>
                <c:pt idx="6442">
                  <c:v>20/10/2023 15:26:08</c:v>
                </c:pt>
                <c:pt idx="6443">
                  <c:v>20/10/2023 15:26:38</c:v>
                </c:pt>
                <c:pt idx="6444">
                  <c:v>20/10/2023 15:27:08</c:v>
                </c:pt>
                <c:pt idx="6445">
                  <c:v>20/10/2023 15:27:38</c:v>
                </c:pt>
                <c:pt idx="6446">
                  <c:v>20/10/2023 15:28:08</c:v>
                </c:pt>
                <c:pt idx="6447">
                  <c:v>20/10/2023 15:28:38</c:v>
                </c:pt>
                <c:pt idx="6448">
                  <c:v>20/10/2023 15:29:08</c:v>
                </c:pt>
                <c:pt idx="6449">
                  <c:v>20/10/2023 15:29:38</c:v>
                </c:pt>
                <c:pt idx="6450">
                  <c:v>20/10/2023 15:30:08</c:v>
                </c:pt>
                <c:pt idx="6451">
                  <c:v>20/10/2023 15:30:38</c:v>
                </c:pt>
                <c:pt idx="6452">
                  <c:v>20/10/2023 15:31:08</c:v>
                </c:pt>
                <c:pt idx="6453">
                  <c:v>20/10/2023 15:31:38</c:v>
                </c:pt>
                <c:pt idx="6454">
                  <c:v>20/10/2023 15:32:08</c:v>
                </c:pt>
                <c:pt idx="6455">
                  <c:v>20/10/2023 15:32:38</c:v>
                </c:pt>
                <c:pt idx="6456">
                  <c:v>20/10/2023 15:33:08</c:v>
                </c:pt>
                <c:pt idx="6457">
                  <c:v>20/10/2023 15:33:38</c:v>
                </c:pt>
                <c:pt idx="6458">
                  <c:v>20/10/2023 15:34:08</c:v>
                </c:pt>
                <c:pt idx="6459">
                  <c:v>20/10/2023 15:34:38</c:v>
                </c:pt>
                <c:pt idx="6460">
                  <c:v>20/10/2023 15:35:08</c:v>
                </c:pt>
                <c:pt idx="6461">
                  <c:v>20/10/2023 15:35:38</c:v>
                </c:pt>
                <c:pt idx="6462">
                  <c:v>20/10/2023 15:36:08</c:v>
                </c:pt>
                <c:pt idx="6463">
                  <c:v>20/10/2023 15:36:38</c:v>
                </c:pt>
                <c:pt idx="6464">
                  <c:v>20/10/2023 15:37:08</c:v>
                </c:pt>
                <c:pt idx="6465">
                  <c:v>20/10/2023 15:37:38</c:v>
                </c:pt>
                <c:pt idx="6466">
                  <c:v>20/10/2023 15:38:08</c:v>
                </c:pt>
                <c:pt idx="6467">
                  <c:v>20/10/2023 15:38:38</c:v>
                </c:pt>
                <c:pt idx="6468">
                  <c:v>20/10/2023 15:39:08</c:v>
                </c:pt>
                <c:pt idx="6469">
                  <c:v>20/10/2023 15:39:38</c:v>
                </c:pt>
                <c:pt idx="6470">
                  <c:v>20/10/2023 15:40:08</c:v>
                </c:pt>
                <c:pt idx="6471">
                  <c:v>20/10/2023 15:40:38</c:v>
                </c:pt>
                <c:pt idx="6472">
                  <c:v>20/10/2023 15:41:08</c:v>
                </c:pt>
                <c:pt idx="6473">
                  <c:v>20/10/2023 15:41:38</c:v>
                </c:pt>
                <c:pt idx="6474">
                  <c:v>20/10/2023 15:42:08</c:v>
                </c:pt>
                <c:pt idx="6475">
                  <c:v>20/10/2023 15:42:38</c:v>
                </c:pt>
                <c:pt idx="6476">
                  <c:v>20/10/2023 15:43:08</c:v>
                </c:pt>
                <c:pt idx="6477">
                  <c:v>20/10/2023 15:43:38</c:v>
                </c:pt>
                <c:pt idx="6478">
                  <c:v>20/10/2023 15:44:08</c:v>
                </c:pt>
                <c:pt idx="6479">
                  <c:v>20/10/2023 15:44:38</c:v>
                </c:pt>
                <c:pt idx="6480">
                  <c:v>20/10/2023 15:45:08</c:v>
                </c:pt>
                <c:pt idx="6481">
                  <c:v>20/10/2023 15:45:38</c:v>
                </c:pt>
                <c:pt idx="6482">
                  <c:v>20/10/2023 15:46:08</c:v>
                </c:pt>
                <c:pt idx="6483">
                  <c:v>20/10/2023 15:46:38</c:v>
                </c:pt>
                <c:pt idx="6484">
                  <c:v>20/10/2023 15:47:08</c:v>
                </c:pt>
                <c:pt idx="6485">
                  <c:v>20/10/2023 15:47:38</c:v>
                </c:pt>
                <c:pt idx="6486">
                  <c:v>20/10/2023 15:48:08</c:v>
                </c:pt>
                <c:pt idx="6487">
                  <c:v>20/10/2023 15:48:38</c:v>
                </c:pt>
                <c:pt idx="6488">
                  <c:v>20/10/2023 15:49:08</c:v>
                </c:pt>
                <c:pt idx="6489">
                  <c:v>20/10/2023 15:49:38</c:v>
                </c:pt>
                <c:pt idx="6490">
                  <c:v>20/10/2023 15:50:08</c:v>
                </c:pt>
                <c:pt idx="6491">
                  <c:v>20/10/2023 15:50:38</c:v>
                </c:pt>
                <c:pt idx="6492">
                  <c:v>20/10/2023 15:51:08</c:v>
                </c:pt>
                <c:pt idx="6493">
                  <c:v>20/10/2023 15:51:38</c:v>
                </c:pt>
                <c:pt idx="6494">
                  <c:v>20/10/2023 15:52:08</c:v>
                </c:pt>
                <c:pt idx="6495">
                  <c:v>20/10/2023 15:52:38</c:v>
                </c:pt>
                <c:pt idx="6496">
                  <c:v>20/10/2023 15:53:08</c:v>
                </c:pt>
                <c:pt idx="6497">
                  <c:v>20/10/2023 15:53:38</c:v>
                </c:pt>
                <c:pt idx="6498">
                  <c:v>20/10/2023 15:54:08</c:v>
                </c:pt>
                <c:pt idx="6499">
                  <c:v>20/10/2023 15:54:38</c:v>
                </c:pt>
                <c:pt idx="6500">
                  <c:v>20/10/2023 15:55:08</c:v>
                </c:pt>
                <c:pt idx="6501">
                  <c:v>20/10/2023 15:55:38</c:v>
                </c:pt>
                <c:pt idx="6502">
                  <c:v>20/10/2023 15:56:08</c:v>
                </c:pt>
                <c:pt idx="6503">
                  <c:v>20/10/2023 15:56:38</c:v>
                </c:pt>
                <c:pt idx="6504">
                  <c:v>20/10/2023 15:57:08</c:v>
                </c:pt>
                <c:pt idx="6505">
                  <c:v>20/10/2023 15:57:38</c:v>
                </c:pt>
                <c:pt idx="6506">
                  <c:v>20/10/2023 15:58:08</c:v>
                </c:pt>
                <c:pt idx="6507">
                  <c:v>20/10/2023 15:58:38</c:v>
                </c:pt>
                <c:pt idx="6508">
                  <c:v>20/10/2023 15:59:08</c:v>
                </c:pt>
                <c:pt idx="6509">
                  <c:v>20/10/2023 15:59:38</c:v>
                </c:pt>
                <c:pt idx="6510">
                  <c:v>20/10/2023 16:00:08</c:v>
                </c:pt>
                <c:pt idx="6511">
                  <c:v>20/10/2023 16:00:38</c:v>
                </c:pt>
                <c:pt idx="6512">
                  <c:v>20/10/2023 16:01:08</c:v>
                </c:pt>
                <c:pt idx="6513">
                  <c:v>20/10/2023 16:01:38</c:v>
                </c:pt>
                <c:pt idx="6514">
                  <c:v>20/10/2023 16:02:08</c:v>
                </c:pt>
                <c:pt idx="6515">
                  <c:v>20/10/2023 16:02:38</c:v>
                </c:pt>
                <c:pt idx="6516">
                  <c:v>20/10/2023 16:03:08</c:v>
                </c:pt>
                <c:pt idx="6517">
                  <c:v>20/10/2023 16:03:38</c:v>
                </c:pt>
                <c:pt idx="6518">
                  <c:v>20/10/2023 16:04:08</c:v>
                </c:pt>
                <c:pt idx="6519">
                  <c:v>20/10/2023 16:04:38</c:v>
                </c:pt>
                <c:pt idx="6520">
                  <c:v>20/10/2023 16:05:08</c:v>
                </c:pt>
                <c:pt idx="6521">
                  <c:v>20/10/2023 16:05:38</c:v>
                </c:pt>
                <c:pt idx="6522">
                  <c:v>20/10/2023 16:06:08</c:v>
                </c:pt>
                <c:pt idx="6523">
                  <c:v>20/10/2023 16:06:38</c:v>
                </c:pt>
                <c:pt idx="6524">
                  <c:v>20/10/2023 16:07:08</c:v>
                </c:pt>
                <c:pt idx="6525">
                  <c:v>20/10/2023 16:07:38</c:v>
                </c:pt>
                <c:pt idx="6526">
                  <c:v>20/10/2023 16:08:08</c:v>
                </c:pt>
                <c:pt idx="6527">
                  <c:v>20/10/2023 16:08:38</c:v>
                </c:pt>
                <c:pt idx="6528">
                  <c:v>20/10/2023 16:09:08</c:v>
                </c:pt>
                <c:pt idx="6529">
                  <c:v>20/10/2023 16:09:38</c:v>
                </c:pt>
                <c:pt idx="6530">
                  <c:v>20/10/2023 16:10:08</c:v>
                </c:pt>
                <c:pt idx="6531">
                  <c:v>20/10/2023 16:10:38</c:v>
                </c:pt>
                <c:pt idx="6532">
                  <c:v>20/10/2023 16:11:08</c:v>
                </c:pt>
                <c:pt idx="6533">
                  <c:v>20/10/2023 16:11:38</c:v>
                </c:pt>
                <c:pt idx="6534">
                  <c:v>20/10/2023 16:12:08</c:v>
                </c:pt>
                <c:pt idx="6535">
                  <c:v>20/10/2023 16:12:38</c:v>
                </c:pt>
                <c:pt idx="6536">
                  <c:v>20/10/2023 16:13:08</c:v>
                </c:pt>
                <c:pt idx="6537">
                  <c:v>20/10/2023 16:13:38</c:v>
                </c:pt>
                <c:pt idx="6538">
                  <c:v>20/10/2023 16:14:08</c:v>
                </c:pt>
                <c:pt idx="6539">
                  <c:v>20/10/2023 16:14:38</c:v>
                </c:pt>
                <c:pt idx="6540">
                  <c:v>20/10/2023 16:15:08</c:v>
                </c:pt>
                <c:pt idx="6541">
                  <c:v>20/10/2023 16:15:38</c:v>
                </c:pt>
                <c:pt idx="6542">
                  <c:v>20/10/2023 16:16:08</c:v>
                </c:pt>
                <c:pt idx="6543">
                  <c:v>20/10/2023 16:16:38</c:v>
                </c:pt>
                <c:pt idx="6544">
                  <c:v>20/10/2023 16:17:08</c:v>
                </c:pt>
                <c:pt idx="6545">
                  <c:v>20/10/2023 16:17:38</c:v>
                </c:pt>
                <c:pt idx="6546">
                  <c:v>20/10/2023 16:18:08</c:v>
                </c:pt>
                <c:pt idx="6547">
                  <c:v>20/10/2023 16:18:38</c:v>
                </c:pt>
                <c:pt idx="6548">
                  <c:v>20/10/2023 16:19:08</c:v>
                </c:pt>
                <c:pt idx="6549">
                  <c:v>20/10/2023 16:19:38</c:v>
                </c:pt>
                <c:pt idx="6550">
                  <c:v>20/10/2023 16:20:08</c:v>
                </c:pt>
                <c:pt idx="6551">
                  <c:v>20/10/2023 16:20:38</c:v>
                </c:pt>
                <c:pt idx="6552">
                  <c:v>20/10/2023 16:21:08</c:v>
                </c:pt>
                <c:pt idx="6553">
                  <c:v>20/10/2023 16:21:38</c:v>
                </c:pt>
                <c:pt idx="6554">
                  <c:v>20/10/2023 16:22:08</c:v>
                </c:pt>
                <c:pt idx="6555">
                  <c:v>20/10/2023 16:22:38</c:v>
                </c:pt>
                <c:pt idx="6556">
                  <c:v>20/10/2023 16:23:08</c:v>
                </c:pt>
                <c:pt idx="6557">
                  <c:v>20/10/2023 16:23:38</c:v>
                </c:pt>
                <c:pt idx="6558">
                  <c:v>20/10/2023 16:24:08</c:v>
                </c:pt>
                <c:pt idx="6559">
                  <c:v>20/10/2023 16:24:38</c:v>
                </c:pt>
                <c:pt idx="6560">
                  <c:v>20/10/2023 16:25:08</c:v>
                </c:pt>
                <c:pt idx="6561">
                  <c:v>20/10/2023 16:25:38</c:v>
                </c:pt>
                <c:pt idx="6562">
                  <c:v>20/10/2023 16:26:08</c:v>
                </c:pt>
                <c:pt idx="6563">
                  <c:v>20/10/2023 16:26:38</c:v>
                </c:pt>
                <c:pt idx="6564">
                  <c:v>20/10/2023 16:27:08</c:v>
                </c:pt>
                <c:pt idx="6565">
                  <c:v>20/10/2023 16:27:38</c:v>
                </c:pt>
                <c:pt idx="6566">
                  <c:v>20/10/2023 16:28:08</c:v>
                </c:pt>
                <c:pt idx="6567">
                  <c:v>20/10/2023 16:28:38</c:v>
                </c:pt>
                <c:pt idx="6568">
                  <c:v>20/10/2023 16:29:08</c:v>
                </c:pt>
                <c:pt idx="6569">
                  <c:v>20/10/2023 16:29:38</c:v>
                </c:pt>
                <c:pt idx="6570">
                  <c:v>20/10/2023 16:30:08</c:v>
                </c:pt>
                <c:pt idx="6571">
                  <c:v>20/10/2023 16:30:38</c:v>
                </c:pt>
                <c:pt idx="6572">
                  <c:v>20/10/2023 16:31:08</c:v>
                </c:pt>
                <c:pt idx="6573">
                  <c:v>20/10/2023 16:31:38</c:v>
                </c:pt>
                <c:pt idx="6574">
                  <c:v>20/10/2023 16:32:08</c:v>
                </c:pt>
                <c:pt idx="6575">
                  <c:v>20/10/2023 16:32:38</c:v>
                </c:pt>
                <c:pt idx="6576">
                  <c:v>20/10/2023 16:33:08</c:v>
                </c:pt>
                <c:pt idx="6577">
                  <c:v>20/10/2023 16:33:38</c:v>
                </c:pt>
                <c:pt idx="6578">
                  <c:v>20/10/2023 16:34:08</c:v>
                </c:pt>
                <c:pt idx="6579">
                  <c:v>20/10/2023 16:34:38</c:v>
                </c:pt>
                <c:pt idx="6580">
                  <c:v>20/10/2023 16:35:08</c:v>
                </c:pt>
                <c:pt idx="6581">
                  <c:v>20/10/2023 16:35:38</c:v>
                </c:pt>
                <c:pt idx="6582">
                  <c:v>20/10/2023 16:36:08</c:v>
                </c:pt>
                <c:pt idx="6583">
                  <c:v>20/10/2023 16:36:38</c:v>
                </c:pt>
                <c:pt idx="6584">
                  <c:v>20/10/2023 16:37:08</c:v>
                </c:pt>
                <c:pt idx="6585">
                  <c:v>20/10/2023 16:37:38</c:v>
                </c:pt>
                <c:pt idx="6586">
                  <c:v>20/10/2023 16:38:08</c:v>
                </c:pt>
                <c:pt idx="6587">
                  <c:v>20/10/2023 16:38:38</c:v>
                </c:pt>
                <c:pt idx="6588">
                  <c:v>20/10/2023 16:39:08</c:v>
                </c:pt>
                <c:pt idx="6589">
                  <c:v>20/10/2023 16:39:38</c:v>
                </c:pt>
                <c:pt idx="6590">
                  <c:v>20/10/2023 16:40:08</c:v>
                </c:pt>
                <c:pt idx="6591">
                  <c:v>20/10/2023 16:40:38</c:v>
                </c:pt>
                <c:pt idx="6592">
                  <c:v>20/10/2023 16:41:08</c:v>
                </c:pt>
                <c:pt idx="6593">
                  <c:v>20/10/2023 16:41:38</c:v>
                </c:pt>
                <c:pt idx="6594">
                  <c:v>20/10/2023 16:42:08</c:v>
                </c:pt>
                <c:pt idx="6595">
                  <c:v>20/10/2023 16:42:38</c:v>
                </c:pt>
                <c:pt idx="6596">
                  <c:v>20/10/2023 16:43:08</c:v>
                </c:pt>
                <c:pt idx="6597">
                  <c:v>20/10/2023 16:43:38</c:v>
                </c:pt>
                <c:pt idx="6598">
                  <c:v>20/10/2023 16:44:08</c:v>
                </c:pt>
                <c:pt idx="6599">
                  <c:v>20/10/2023 16:44:38</c:v>
                </c:pt>
                <c:pt idx="6600">
                  <c:v>20/10/2023 16:45:08</c:v>
                </c:pt>
                <c:pt idx="6601">
                  <c:v>20/10/2023 16:45:38</c:v>
                </c:pt>
                <c:pt idx="6602">
                  <c:v>20/10/2023 16:46:08</c:v>
                </c:pt>
                <c:pt idx="6603">
                  <c:v>20/10/2023 16:46:38</c:v>
                </c:pt>
                <c:pt idx="6604">
                  <c:v>20/10/2023 16:47:08</c:v>
                </c:pt>
                <c:pt idx="6605">
                  <c:v>20/10/2023 16:47:38</c:v>
                </c:pt>
                <c:pt idx="6606">
                  <c:v>20/10/2023 16:48:08</c:v>
                </c:pt>
                <c:pt idx="6607">
                  <c:v>20/10/2023 16:48:38</c:v>
                </c:pt>
                <c:pt idx="6608">
                  <c:v>20/10/2023 16:49:08</c:v>
                </c:pt>
                <c:pt idx="6609">
                  <c:v>20/10/2023 16:49:38</c:v>
                </c:pt>
                <c:pt idx="6610">
                  <c:v>20/10/2023 16:50:08</c:v>
                </c:pt>
                <c:pt idx="6611">
                  <c:v>20/10/2023 16:50:38</c:v>
                </c:pt>
                <c:pt idx="6612">
                  <c:v>20/10/2023 16:51:08</c:v>
                </c:pt>
                <c:pt idx="6613">
                  <c:v>20/10/2023 16:51:38</c:v>
                </c:pt>
                <c:pt idx="6614">
                  <c:v>20/10/2023 16:52:08</c:v>
                </c:pt>
                <c:pt idx="6615">
                  <c:v>20/10/2023 16:52:38</c:v>
                </c:pt>
                <c:pt idx="6616">
                  <c:v>20/10/2023 16:53:08</c:v>
                </c:pt>
                <c:pt idx="6617">
                  <c:v>20/10/2023 16:53:38</c:v>
                </c:pt>
                <c:pt idx="6618">
                  <c:v>20/10/2023 16:54:08</c:v>
                </c:pt>
                <c:pt idx="6619">
                  <c:v>20/10/2023 16:54:38</c:v>
                </c:pt>
                <c:pt idx="6620">
                  <c:v>20/10/2023 16:55:08</c:v>
                </c:pt>
                <c:pt idx="6621">
                  <c:v>20/10/2023 16:55:38</c:v>
                </c:pt>
                <c:pt idx="6622">
                  <c:v>20/10/2023 16:56:08</c:v>
                </c:pt>
                <c:pt idx="6623">
                  <c:v>20/10/2023 16:56:38</c:v>
                </c:pt>
                <c:pt idx="6624">
                  <c:v>20/10/2023 16:57:08</c:v>
                </c:pt>
                <c:pt idx="6625">
                  <c:v>20/10/2023 16:57:38</c:v>
                </c:pt>
                <c:pt idx="6626">
                  <c:v>20/10/2023 16:58:08</c:v>
                </c:pt>
                <c:pt idx="6627">
                  <c:v>20/10/2023 16:58:38</c:v>
                </c:pt>
                <c:pt idx="6628">
                  <c:v>20/10/2023 16:59:08</c:v>
                </c:pt>
                <c:pt idx="6629">
                  <c:v>20/10/2023 16:59:38</c:v>
                </c:pt>
                <c:pt idx="6630">
                  <c:v>20/10/2023 17:00:08</c:v>
                </c:pt>
                <c:pt idx="6631">
                  <c:v>20/10/2023 17:00:38</c:v>
                </c:pt>
                <c:pt idx="6632">
                  <c:v>20/10/2023 17:01:08</c:v>
                </c:pt>
                <c:pt idx="6633">
                  <c:v>20/10/2023 17:01:38</c:v>
                </c:pt>
                <c:pt idx="6634">
                  <c:v>20/10/2023 17:02:08</c:v>
                </c:pt>
                <c:pt idx="6635">
                  <c:v>20/10/2023 17:02:38</c:v>
                </c:pt>
                <c:pt idx="6636">
                  <c:v>20/10/2023 17:03:08</c:v>
                </c:pt>
                <c:pt idx="6637">
                  <c:v>20/10/2023 17:03:38</c:v>
                </c:pt>
                <c:pt idx="6638">
                  <c:v>20/10/2023 17:04:08</c:v>
                </c:pt>
                <c:pt idx="6639">
                  <c:v>20/10/2023 17:04:38</c:v>
                </c:pt>
                <c:pt idx="6640">
                  <c:v>20/10/2023 17:05:08</c:v>
                </c:pt>
                <c:pt idx="6641">
                  <c:v>20/10/2023 17:05:38</c:v>
                </c:pt>
                <c:pt idx="6642">
                  <c:v>20/10/2023 17:06:08</c:v>
                </c:pt>
                <c:pt idx="6643">
                  <c:v>20/10/2023 17:06:38</c:v>
                </c:pt>
                <c:pt idx="6644">
                  <c:v>20/10/2023 17:07:08</c:v>
                </c:pt>
                <c:pt idx="6645">
                  <c:v>20/10/2023 17:07:38</c:v>
                </c:pt>
                <c:pt idx="6646">
                  <c:v>20/10/2023 17:08:08</c:v>
                </c:pt>
                <c:pt idx="6647">
                  <c:v>20/10/2023 17:08:38</c:v>
                </c:pt>
                <c:pt idx="6648">
                  <c:v>20/10/2023 17:09:08</c:v>
                </c:pt>
                <c:pt idx="6649">
                  <c:v>20/10/2023 17:09:38</c:v>
                </c:pt>
                <c:pt idx="6650">
                  <c:v>20/10/2023 17:10:08</c:v>
                </c:pt>
                <c:pt idx="6651">
                  <c:v>20/10/2023 17:10:38</c:v>
                </c:pt>
                <c:pt idx="6652">
                  <c:v>20/10/2023 17:11:08</c:v>
                </c:pt>
                <c:pt idx="6653">
                  <c:v>20/10/2023 17:11:38</c:v>
                </c:pt>
                <c:pt idx="6654">
                  <c:v>20/10/2023 17:12:08</c:v>
                </c:pt>
                <c:pt idx="6655">
                  <c:v>20/10/2023 17:12:38</c:v>
                </c:pt>
                <c:pt idx="6656">
                  <c:v>20/10/2023 17:13:08</c:v>
                </c:pt>
                <c:pt idx="6657">
                  <c:v>20/10/2023 17:13:38</c:v>
                </c:pt>
                <c:pt idx="6658">
                  <c:v>20/10/2023 17:14:08</c:v>
                </c:pt>
                <c:pt idx="6659">
                  <c:v>20/10/2023 17:14:38</c:v>
                </c:pt>
                <c:pt idx="6660">
                  <c:v>20/10/2023 17:15:08</c:v>
                </c:pt>
                <c:pt idx="6661">
                  <c:v>20/10/2023 17:15:38</c:v>
                </c:pt>
                <c:pt idx="6662">
                  <c:v>20/10/2023 17:16:08</c:v>
                </c:pt>
                <c:pt idx="6663">
                  <c:v>20/10/2023 17:16:38</c:v>
                </c:pt>
                <c:pt idx="6664">
                  <c:v>20/10/2023 17:17:08</c:v>
                </c:pt>
                <c:pt idx="6665">
                  <c:v>20/10/2023 17:17:38</c:v>
                </c:pt>
                <c:pt idx="6666">
                  <c:v>20/10/2023 17:18:08</c:v>
                </c:pt>
                <c:pt idx="6667">
                  <c:v>20/10/2023 17:18:38</c:v>
                </c:pt>
                <c:pt idx="6668">
                  <c:v>20/10/2023 17:19:08</c:v>
                </c:pt>
                <c:pt idx="6669">
                  <c:v>20/10/2023 17:19:38</c:v>
                </c:pt>
                <c:pt idx="6670">
                  <c:v>20/10/2023 17:20:08</c:v>
                </c:pt>
                <c:pt idx="6671">
                  <c:v>20/10/2023 17:20:38</c:v>
                </c:pt>
                <c:pt idx="6672">
                  <c:v>20/10/2023 17:21:08</c:v>
                </c:pt>
                <c:pt idx="6673">
                  <c:v>20/10/2023 17:21:38</c:v>
                </c:pt>
                <c:pt idx="6674">
                  <c:v>20/10/2023 17:22:08</c:v>
                </c:pt>
                <c:pt idx="6675">
                  <c:v>20/10/2023 17:22:38</c:v>
                </c:pt>
                <c:pt idx="6676">
                  <c:v>20/10/2023 17:23:08</c:v>
                </c:pt>
                <c:pt idx="6677">
                  <c:v>20/10/2023 17:23:38</c:v>
                </c:pt>
                <c:pt idx="6678">
                  <c:v>20/10/2023 17:24:08</c:v>
                </c:pt>
                <c:pt idx="6679">
                  <c:v>20/10/2023 17:24:38</c:v>
                </c:pt>
                <c:pt idx="6680">
                  <c:v>20/10/2023 17:25:08</c:v>
                </c:pt>
                <c:pt idx="6681">
                  <c:v>20/10/2023 17:25:38</c:v>
                </c:pt>
                <c:pt idx="6682">
                  <c:v>20/10/2023 17:26:08</c:v>
                </c:pt>
                <c:pt idx="6683">
                  <c:v>20/10/2023 17:26:38</c:v>
                </c:pt>
                <c:pt idx="6684">
                  <c:v>20/10/2023 17:27:08</c:v>
                </c:pt>
                <c:pt idx="6685">
                  <c:v>20/10/2023 17:27:38</c:v>
                </c:pt>
                <c:pt idx="6686">
                  <c:v>20/10/2023 17:28:08</c:v>
                </c:pt>
                <c:pt idx="6687">
                  <c:v>20/10/2023 17:28:38</c:v>
                </c:pt>
                <c:pt idx="6688">
                  <c:v>20/10/2023 17:29:08</c:v>
                </c:pt>
                <c:pt idx="6689">
                  <c:v>20/10/2023 17:29:38</c:v>
                </c:pt>
                <c:pt idx="6690">
                  <c:v>20/10/2023 17:30:08</c:v>
                </c:pt>
                <c:pt idx="6691">
                  <c:v>20/10/2023 17:30:38</c:v>
                </c:pt>
                <c:pt idx="6692">
                  <c:v>20/10/2023 17:31:08</c:v>
                </c:pt>
                <c:pt idx="6693">
                  <c:v>20/10/2023 17:31:38</c:v>
                </c:pt>
                <c:pt idx="6694">
                  <c:v>20/10/2023 17:32:08</c:v>
                </c:pt>
                <c:pt idx="6695">
                  <c:v>20/10/2023 17:32:38</c:v>
                </c:pt>
                <c:pt idx="6696">
                  <c:v>20/10/2023 17:33:08</c:v>
                </c:pt>
                <c:pt idx="6697">
                  <c:v>20/10/2023 17:33:38</c:v>
                </c:pt>
                <c:pt idx="6698">
                  <c:v>20/10/2023 17:34:08</c:v>
                </c:pt>
                <c:pt idx="6699">
                  <c:v>20/10/2023 17:34:38</c:v>
                </c:pt>
                <c:pt idx="6700">
                  <c:v>20/10/2023 17:35:08</c:v>
                </c:pt>
                <c:pt idx="6701">
                  <c:v>20/10/2023 17:35:38</c:v>
                </c:pt>
                <c:pt idx="6702">
                  <c:v>20/10/2023 17:36:08</c:v>
                </c:pt>
                <c:pt idx="6703">
                  <c:v>20/10/2023 17:36:38</c:v>
                </c:pt>
                <c:pt idx="6704">
                  <c:v>20/10/2023 17:37:08</c:v>
                </c:pt>
                <c:pt idx="6705">
                  <c:v>20/10/2023 17:37:38</c:v>
                </c:pt>
                <c:pt idx="6706">
                  <c:v>20/10/2023 17:38:08</c:v>
                </c:pt>
                <c:pt idx="6707">
                  <c:v>20/10/2023 17:38:38</c:v>
                </c:pt>
                <c:pt idx="6708">
                  <c:v>20/10/2023 17:39:08</c:v>
                </c:pt>
                <c:pt idx="6709">
                  <c:v>20/10/2023 17:39:38</c:v>
                </c:pt>
                <c:pt idx="6710">
                  <c:v>20/10/2023 17:40:08</c:v>
                </c:pt>
                <c:pt idx="6711">
                  <c:v>20/10/2023 17:40:38</c:v>
                </c:pt>
                <c:pt idx="6712">
                  <c:v>20/10/2023 17:41:08</c:v>
                </c:pt>
                <c:pt idx="6713">
                  <c:v>20/10/2023 17:41:38</c:v>
                </c:pt>
                <c:pt idx="6714">
                  <c:v>20/10/2023 17:42:08</c:v>
                </c:pt>
                <c:pt idx="6715">
                  <c:v>20/10/2023 17:42:38</c:v>
                </c:pt>
                <c:pt idx="6716">
                  <c:v>20/10/2023 17:43:08</c:v>
                </c:pt>
                <c:pt idx="6717">
                  <c:v>20/10/2023 17:43:38</c:v>
                </c:pt>
                <c:pt idx="6718">
                  <c:v>20/10/2023 17:44:08</c:v>
                </c:pt>
                <c:pt idx="6719">
                  <c:v>20/10/2023 17:44:38</c:v>
                </c:pt>
                <c:pt idx="6720">
                  <c:v>20/10/2023 17:45:08</c:v>
                </c:pt>
                <c:pt idx="6721">
                  <c:v>20/10/2023 17:45:38</c:v>
                </c:pt>
                <c:pt idx="6722">
                  <c:v>20/10/2023 17:46:08</c:v>
                </c:pt>
                <c:pt idx="6723">
                  <c:v>20/10/2023 17:46:38</c:v>
                </c:pt>
                <c:pt idx="6724">
                  <c:v>20/10/2023 17:47:08</c:v>
                </c:pt>
                <c:pt idx="6725">
                  <c:v>20/10/2023 17:47:38</c:v>
                </c:pt>
                <c:pt idx="6726">
                  <c:v>20/10/2023 17:48:08</c:v>
                </c:pt>
                <c:pt idx="6727">
                  <c:v>20/10/2023 17:48:38</c:v>
                </c:pt>
                <c:pt idx="6728">
                  <c:v>20/10/2023 17:49:08</c:v>
                </c:pt>
                <c:pt idx="6729">
                  <c:v>20/10/2023 17:49:38</c:v>
                </c:pt>
                <c:pt idx="6730">
                  <c:v>20/10/2023 17:50:08</c:v>
                </c:pt>
                <c:pt idx="6731">
                  <c:v>20/10/2023 17:50:38</c:v>
                </c:pt>
                <c:pt idx="6732">
                  <c:v>20/10/2023 17:51:08</c:v>
                </c:pt>
                <c:pt idx="6733">
                  <c:v>20/10/2023 17:51:38</c:v>
                </c:pt>
                <c:pt idx="6734">
                  <c:v>20/10/2023 17:52:08</c:v>
                </c:pt>
                <c:pt idx="6735">
                  <c:v>20/10/2023 17:52:38</c:v>
                </c:pt>
                <c:pt idx="6736">
                  <c:v>20/10/2023 17:53:08</c:v>
                </c:pt>
                <c:pt idx="6737">
                  <c:v>20/10/2023 17:53:38</c:v>
                </c:pt>
                <c:pt idx="6738">
                  <c:v>20/10/2023 17:54:08</c:v>
                </c:pt>
                <c:pt idx="6739">
                  <c:v>20/10/2023 17:54:38</c:v>
                </c:pt>
                <c:pt idx="6740">
                  <c:v>20/10/2023 17:55:08</c:v>
                </c:pt>
                <c:pt idx="6741">
                  <c:v>20/10/2023 17:55:38</c:v>
                </c:pt>
                <c:pt idx="6742">
                  <c:v>20/10/2023 17:56:08</c:v>
                </c:pt>
                <c:pt idx="6743">
                  <c:v>20/10/2023 17:56:38</c:v>
                </c:pt>
                <c:pt idx="6744">
                  <c:v>20/10/2023 17:57:08</c:v>
                </c:pt>
                <c:pt idx="6745">
                  <c:v>20/10/2023 17:57:38</c:v>
                </c:pt>
                <c:pt idx="6746">
                  <c:v>20/10/2023 17:58:08</c:v>
                </c:pt>
                <c:pt idx="6747">
                  <c:v>20/10/2023 17:58:38</c:v>
                </c:pt>
                <c:pt idx="6748">
                  <c:v>20/10/2023 17:59:08</c:v>
                </c:pt>
                <c:pt idx="6749">
                  <c:v>20/10/2023 17:59:38</c:v>
                </c:pt>
                <c:pt idx="6750">
                  <c:v>20/10/2023 18:00:08</c:v>
                </c:pt>
                <c:pt idx="6751">
                  <c:v>20/10/2023 18:00:38</c:v>
                </c:pt>
                <c:pt idx="6752">
                  <c:v>20/10/2023 18:01:08</c:v>
                </c:pt>
                <c:pt idx="6753">
                  <c:v>20/10/2023 18:01:38</c:v>
                </c:pt>
                <c:pt idx="6754">
                  <c:v>20/10/2023 18:02:08</c:v>
                </c:pt>
                <c:pt idx="6755">
                  <c:v>20/10/2023 18:02:38</c:v>
                </c:pt>
                <c:pt idx="6756">
                  <c:v>20/10/2023 18:03:08</c:v>
                </c:pt>
                <c:pt idx="6757">
                  <c:v>20/10/2023 18:03:38</c:v>
                </c:pt>
                <c:pt idx="6758">
                  <c:v>20/10/2023 18:04:08</c:v>
                </c:pt>
                <c:pt idx="6759">
                  <c:v>20/10/2023 18:04:38</c:v>
                </c:pt>
                <c:pt idx="6760">
                  <c:v>20/10/2023 18:05:08</c:v>
                </c:pt>
                <c:pt idx="6761">
                  <c:v>20/10/2023 18:05:38</c:v>
                </c:pt>
                <c:pt idx="6762">
                  <c:v>20/10/2023 18:06:08</c:v>
                </c:pt>
                <c:pt idx="6763">
                  <c:v>20/10/2023 18:06:38</c:v>
                </c:pt>
                <c:pt idx="6764">
                  <c:v>20/10/2023 18:07:08</c:v>
                </c:pt>
                <c:pt idx="6765">
                  <c:v>20/10/2023 18:07:38</c:v>
                </c:pt>
                <c:pt idx="6766">
                  <c:v>20/10/2023 18:08:08</c:v>
                </c:pt>
                <c:pt idx="6767">
                  <c:v>20/10/2023 18:08:38</c:v>
                </c:pt>
                <c:pt idx="6768">
                  <c:v>20/10/2023 18:09:08</c:v>
                </c:pt>
                <c:pt idx="6769">
                  <c:v>20/10/2023 18:09:38</c:v>
                </c:pt>
                <c:pt idx="6770">
                  <c:v>20/10/2023 18:10:08</c:v>
                </c:pt>
                <c:pt idx="6771">
                  <c:v>20/10/2023 18:10:38</c:v>
                </c:pt>
                <c:pt idx="6772">
                  <c:v>20/10/2023 18:11:08</c:v>
                </c:pt>
                <c:pt idx="6773">
                  <c:v>20/10/2023 18:11:38</c:v>
                </c:pt>
                <c:pt idx="6774">
                  <c:v>20/10/2023 18:12:08</c:v>
                </c:pt>
                <c:pt idx="6775">
                  <c:v>20/10/2023 18:12:38</c:v>
                </c:pt>
                <c:pt idx="6776">
                  <c:v>20/10/2023 18:13:08</c:v>
                </c:pt>
                <c:pt idx="6777">
                  <c:v>20/10/2023 18:13:38</c:v>
                </c:pt>
                <c:pt idx="6778">
                  <c:v>20/10/2023 18:14:08</c:v>
                </c:pt>
                <c:pt idx="6779">
                  <c:v>20/10/2023 18:14:38</c:v>
                </c:pt>
                <c:pt idx="6780">
                  <c:v>20/10/2023 18:15:08</c:v>
                </c:pt>
                <c:pt idx="6781">
                  <c:v>20/10/2023 18:15:38</c:v>
                </c:pt>
                <c:pt idx="6782">
                  <c:v>20/10/2023 18:16:08</c:v>
                </c:pt>
                <c:pt idx="6783">
                  <c:v>20/10/2023 18:16:38</c:v>
                </c:pt>
                <c:pt idx="6784">
                  <c:v>20/10/2023 18:17:08</c:v>
                </c:pt>
                <c:pt idx="6785">
                  <c:v>20/10/2023 18:17:38</c:v>
                </c:pt>
                <c:pt idx="6786">
                  <c:v>20/10/2023 18:18:08</c:v>
                </c:pt>
                <c:pt idx="6787">
                  <c:v>20/10/2023 18:18:38</c:v>
                </c:pt>
                <c:pt idx="6788">
                  <c:v>20/10/2023 18:19:08</c:v>
                </c:pt>
                <c:pt idx="6789">
                  <c:v>20/10/2023 18:19:38</c:v>
                </c:pt>
                <c:pt idx="6790">
                  <c:v>20/10/2023 18:20:08</c:v>
                </c:pt>
                <c:pt idx="6791">
                  <c:v>20/10/2023 18:20:38</c:v>
                </c:pt>
                <c:pt idx="6792">
                  <c:v>20/10/2023 18:21:08</c:v>
                </c:pt>
                <c:pt idx="6793">
                  <c:v>20/10/2023 18:21:38</c:v>
                </c:pt>
                <c:pt idx="6794">
                  <c:v>20/10/2023 18:22:08</c:v>
                </c:pt>
                <c:pt idx="6795">
                  <c:v>20/10/2023 18:22:38</c:v>
                </c:pt>
                <c:pt idx="6796">
                  <c:v>20/10/2023 18:23:08</c:v>
                </c:pt>
                <c:pt idx="6797">
                  <c:v>20/10/2023 18:23:38</c:v>
                </c:pt>
                <c:pt idx="6798">
                  <c:v>20/10/2023 18:24:08</c:v>
                </c:pt>
                <c:pt idx="6799">
                  <c:v>20/10/2023 18:24:38</c:v>
                </c:pt>
                <c:pt idx="6800">
                  <c:v>20/10/2023 18:25:08</c:v>
                </c:pt>
                <c:pt idx="6801">
                  <c:v>20/10/2023 18:25:38</c:v>
                </c:pt>
                <c:pt idx="6802">
                  <c:v>20/10/2023 18:26:08</c:v>
                </c:pt>
                <c:pt idx="6803">
                  <c:v>20/10/2023 18:26:38</c:v>
                </c:pt>
                <c:pt idx="6804">
                  <c:v>20/10/2023 18:27:08</c:v>
                </c:pt>
                <c:pt idx="6805">
                  <c:v>20/10/2023 18:27:38</c:v>
                </c:pt>
                <c:pt idx="6806">
                  <c:v>20/10/2023 18:28:08</c:v>
                </c:pt>
                <c:pt idx="6807">
                  <c:v>20/10/2023 18:28:38</c:v>
                </c:pt>
                <c:pt idx="6808">
                  <c:v>20/10/2023 18:29:08</c:v>
                </c:pt>
                <c:pt idx="6809">
                  <c:v>20/10/2023 18:29:38</c:v>
                </c:pt>
                <c:pt idx="6810">
                  <c:v>20/10/2023 18:30:08</c:v>
                </c:pt>
                <c:pt idx="6811">
                  <c:v>20/10/2023 18:30:38</c:v>
                </c:pt>
                <c:pt idx="6812">
                  <c:v>20/10/2023 18:31:08</c:v>
                </c:pt>
                <c:pt idx="6813">
                  <c:v>20/10/2023 18:31:38</c:v>
                </c:pt>
                <c:pt idx="6814">
                  <c:v>20/10/2023 18:32:08</c:v>
                </c:pt>
                <c:pt idx="6815">
                  <c:v>20/10/2023 18:32:38</c:v>
                </c:pt>
                <c:pt idx="6816">
                  <c:v>20/10/2023 18:33:08</c:v>
                </c:pt>
                <c:pt idx="6817">
                  <c:v>20/10/2023 18:33:38</c:v>
                </c:pt>
                <c:pt idx="6818">
                  <c:v>20/10/2023 18:34:08</c:v>
                </c:pt>
                <c:pt idx="6819">
                  <c:v>20/10/2023 18:34:38</c:v>
                </c:pt>
                <c:pt idx="6820">
                  <c:v>20/10/2023 18:35:08</c:v>
                </c:pt>
                <c:pt idx="6821">
                  <c:v>20/10/2023 18:35:38</c:v>
                </c:pt>
                <c:pt idx="6822">
                  <c:v>20/10/2023 18:36:08</c:v>
                </c:pt>
                <c:pt idx="6823">
                  <c:v>20/10/2023 18:36:38</c:v>
                </c:pt>
                <c:pt idx="6824">
                  <c:v>20/10/2023 18:37:08</c:v>
                </c:pt>
                <c:pt idx="6825">
                  <c:v>20/10/2023 18:37:38</c:v>
                </c:pt>
                <c:pt idx="6826">
                  <c:v>20/10/2023 18:38:08</c:v>
                </c:pt>
                <c:pt idx="6827">
                  <c:v>20/10/2023 18:38:38</c:v>
                </c:pt>
                <c:pt idx="6828">
                  <c:v>20/10/2023 18:39:08</c:v>
                </c:pt>
                <c:pt idx="6829">
                  <c:v>20/10/2023 18:39:38</c:v>
                </c:pt>
                <c:pt idx="6830">
                  <c:v>20/10/2023 18:40:08</c:v>
                </c:pt>
                <c:pt idx="6831">
                  <c:v>20/10/2023 18:40:38</c:v>
                </c:pt>
                <c:pt idx="6832">
                  <c:v>20/10/2023 18:41:08</c:v>
                </c:pt>
                <c:pt idx="6833">
                  <c:v>20/10/2023 18:41:38</c:v>
                </c:pt>
                <c:pt idx="6834">
                  <c:v>20/10/2023 18:42:08</c:v>
                </c:pt>
                <c:pt idx="6835">
                  <c:v>20/10/2023 18:42:38</c:v>
                </c:pt>
                <c:pt idx="6836">
                  <c:v>20/10/2023 18:43:08</c:v>
                </c:pt>
                <c:pt idx="6837">
                  <c:v>20/10/2023 18:43:38</c:v>
                </c:pt>
                <c:pt idx="6838">
                  <c:v>20/10/2023 18:44:08</c:v>
                </c:pt>
                <c:pt idx="6839">
                  <c:v>20/10/2023 18:44:38</c:v>
                </c:pt>
                <c:pt idx="6840">
                  <c:v>20/10/2023 18:45:08</c:v>
                </c:pt>
                <c:pt idx="6841">
                  <c:v>20/10/2023 18:45:38</c:v>
                </c:pt>
                <c:pt idx="6842">
                  <c:v>20/10/2023 18:46:08</c:v>
                </c:pt>
                <c:pt idx="6843">
                  <c:v>20/10/2023 18:46:38</c:v>
                </c:pt>
                <c:pt idx="6844">
                  <c:v>20/10/2023 18:47:08</c:v>
                </c:pt>
                <c:pt idx="6845">
                  <c:v>20/10/2023 18:47:38</c:v>
                </c:pt>
                <c:pt idx="6846">
                  <c:v>20/10/2023 18:48:08</c:v>
                </c:pt>
                <c:pt idx="6847">
                  <c:v>20/10/2023 18:48:38</c:v>
                </c:pt>
                <c:pt idx="6848">
                  <c:v>20/10/2023 18:49:08</c:v>
                </c:pt>
                <c:pt idx="6849">
                  <c:v>20/10/2023 18:49:38</c:v>
                </c:pt>
                <c:pt idx="6850">
                  <c:v>20/10/2023 18:50:08</c:v>
                </c:pt>
                <c:pt idx="6851">
                  <c:v>20/10/2023 18:50:38</c:v>
                </c:pt>
                <c:pt idx="6852">
                  <c:v>20/10/2023 18:51:08</c:v>
                </c:pt>
                <c:pt idx="6853">
                  <c:v>20/10/2023 18:51:38</c:v>
                </c:pt>
                <c:pt idx="6854">
                  <c:v>20/10/2023 18:52:08</c:v>
                </c:pt>
                <c:pt idx="6855">
                  <c:v>20/10/2023 18:52:38</c:v>
                </c:pt>
                <c:pt idx="6856">
                  <c:v>20/10/2023 18:53:08</c:v>
                </c:pt>
                <c:pt idx="6857">
                  <c:v>20/10/2023 18:53:38</c:v>
                </c:pt>
                <c:pt idx="6858">
                  <c:v>20/10/2023 18:54:08</c:v>
                </c:pt>
                <c:pt idx="6859">
                  <c:v>20/10/2023 18:54:38</c:v>
                </c:pt>
                <c:pt idx="6860">
                  <c:v>20/10/2023 18:55:08</c:v>
                </c:pt>
                <c:pt idx="6861">
                  <c:v>20/10/2023 18:55:38</c:v>
                </c:pt>
                <c:pt idx="6862">
                  <c:v>20/10/2023 18:56:08</c:v>
                </c:pt>
                <c:pt idx="6863">
                  <c:v>20/10/2023 18:56:38</c:v>
                </c:pt>
                <c:pt idx="6864">
                  <c:v>20/10/2023 18:57:08</c:v>
                </c:pt>
                <c:pt idx="6865">
                  <c:v>20/10/2023 18:57:38</c:v>
                </c:pt>
                <c:pt idx="6866">
                  <c:v>20/10/2023 18:58:08</c:v>
                </c:pt>
                <c:pt idx="6867">
                  <c:v>20/10/2023 18:58:38</c:v>
                </c:pt>
                <c:pt idx="6868">
                  <c:v>20/10/2023 18:59:08</c:v>
                </c:pt>
                <c:pt idx="6869">
                  <c:v>20/10/2023 18:59:38</c:v>
                </c:pt>
                <c:pt idx="6870">
                  <c:v>20/10/2023 19:00:08</c:v>
                </c:pt>
                <c:pt idx="6871">
                  <c:v>20/10/2023 19:00:38</c:v>
                </c:pt>
                <c:pt idx="6872">
                  <c:v>20/10/2023 19:01:08</c:v>
                </c:pt>
                <c:pt idx="6873">
                  <c:v>20/10/2023 19:01:38</c:v>
                </c:pt>
                <c:pt idx="6874">
                  <c:v>20/10/2023 19:02:08</c:v>
                </c:pt>
                <c:pt idx="6875">
                  <c:v>20/10/2023 19:02:38</c:v>
                </c:pt>
                <c:pt idx="6876">
                  <c:v>20/10/2023 19:03:08</c:v>
                </c:pt>
                <c:pt idx="6877">
                  <c:v>20/10/2023 19:03:38</c:v>
                </c:pt>
                <c:pt idx="6878">
                  <c:v>20/10/2023 19:04:08</c:v>
                </c:pt>
                <c:pt idx="6879">
                  <c:v>20/10/2023 19:04:38</c:v>
                </c:pt>
                <c:pt idx="6880">
                  <c:v>20/10/2023 19:05:08</c:v>
                </c:pt>
                <c:pt idx="6881">
                  <c:v>20/10/2023 19:05:38</c:v>
                </c:pt>
                <c:pt idx="6882">
                  <c:v>20/10/2023 19:06:08</c:v>
                </c:pt>
                <c:pt idx="6883">
                  <c:v>20/10/2023 19:06:38</c:v>
                </c:pt>
                <c:pt idx="6884">
                  <c:v>20/10/2023 19:07:08</c:v>
                </c:pt>
                <c:pt idx="6885">
                  <c:v>20/10/2023 19:07:38</c:v>
                </c:pt>
                <c:pt idx="6886">
                  <c:v>20/10/2023 19:08:08</c:v>
                </c:pt>
                <c:pt idx="6887">
                  <c:v>20/10/2023 19:08:38</c:v>
                </c:pt>
                <c:pt idx="6888">
                  <c:v>20/10/2023 19:09:08</c:v>
                </c:pt>
                <c:pt idx="6889">
                  <c:v>20/10/2023 19:09:38</c:v>
                </c:pt>
                <c:pt idx="6890">
                  <c:v>20/10/2023 19:10:08</c:v>
                </c:pt>
                <c:pt idx="6891">
                  <c:v>20/10/2023 19:10:38</c:v>
                </c:pt>
                <c:pt idx="6892">
                  <c:v>20/10/2023 19:11:08</c:v>
                </c:pt>
                <c:pt idx="6893">
                  <c:v>20/10/2023 19:11:38</c:v>
                </c:pt>
                <c:pt idx="6894">
                  <c:v>20/10/2023 19:12:08</c:v>
                </c:pt>
                <c:pt idx="6895">
                  <c:v>20/10/2023 19:12:38</c:v>
                </c:pt>
                <c:pt idx="6896">
                  <c:v>20/10/2023 19:13:08</c:v>
                </c:pt>
                <c:pt idx="6897">
                  <c:v>20/10/2023 19:13:38</c:v>
                </c:pt>
                <c:pt idx="6898">
                  <c:v>20/10/2023 19:14:08</c:v>
                </c:pt>
                <c:pt idx="6899">
                  <c:v>20/10/2023 19:14:38</c:v>
                </c:pt>
                <c:pt idx="6900">
                  <c:v>20/10/2023 19:15:08</c:v>
                </c:pt>
                <c:pt idx="6901">
                  <c:v>20/10/2023 19:15:38</c:v>
                </c:pt>
                <c:pt idx="6902">
                  <c:v>20/10/2023 19:16:08</c:v>
                </c:pt>
                <c:pt idx="6903">
                  <c:v>20/10/2023 19:16:38</c:v>
                </c:pt>
                <c:pt idx="6904">
                  <c:v>20/10/2023 19:17:08</c:v>
                </c:pt>
                <c:pt idx="6905">
                  <c:v>20/10/2023 19:17:38</c:v>
                </c:pt>
                <c:pt idx="6906">
                  <c:v>20/10/2023 19:18:08</c:v>
                </c:pt>
                <c:pt idx="6907">
                  <c:v>20/10/2023 19:18:38</c:v>
                </c:pt>
                <c:pt idx="6908">
                  <c:v>20/10/2023 19:19:08</c:v>
                </c:pt>
                <c:pt idx="6909">
                  <c:v>20/10/2023 19:19:38</c:v>
                </c:pt>
                <c:pt idx="6910">
                  <c:v>20/10/2023 19:20:08</c:v>
                </c:pt>
                <c:pt idx="6911">
                  <c:v>20/10/2023 19:20:38</c:v>
                </c:pt>
                <c:pt idx="6912">
                  <c:v>20/10/2023 19:21:08</c:v>
                </c:pt>
                <c:pt idx="6913">
                  <c:v>20/10/2023 19:21:38</c:v>
                </c:pt>
                <c:pt idx="6914">
                  <c:v>20/10/2023 19:22:08</c:v>
                </c:pt>
                <c:pt idx="6915">
                  <c:v>20/10/2023 19:22:38</c:v>
                </c:pt>
                <c:pt idx="6916">
                  <c:v>20/10/2023 19:23:08</c:v>
                </c:pt>
                <c:pt idx="6917">
                  <c:v>20/10/2023 19:23:38</c:v>
                </c:pt>
                <c:pt idx="6918">
                  <c:v>20/10/2023 19:24:08</c:v>
                </c:pt>
                <c:pt idx="6919">
                  <c:v>20/10/2023 19:24:38</c:v>
                </c:pt>
                <c:pt idx="6920">
                  <c:v>20/10/2023 19:25:08</c:v>
                </c:pt>
                <c:pt idx="6921">
                  <c:v>20/10/2023 19:25:38</c:v>
                </c:pt>
                <c:pt idx="6922">
                  <c:v>20/10/2023 19:26:08</c:v>
                </c:pt>
                <c:pt idx="6923">
                  <c:v>20/10/2023 19:26:38</c:v>
                </c:pt>
                <c:pt idx="6924">
                  <c:v>20/10/2023 19:27:08</c:v>
                </c:pt>
                <c:pt idx="6925">
                  <c:v>20/10/2023 19:27:38</c:v>
                </c:pt>
                <c:pt idx="6926">
                  <c:v>20/10/2023 19:28:08</c:v>
                </c:pt>
                <c:pt idx="6927">
                  <c:v>20/10/2023 19:28:38</c:v>
                </c:pt>
                <c:pt idx="6928">
                  <c:v>20/10/2023 19:29:08</c:v>
                </c:pt>
                <c:pt idx="6929">
                  <c:v>20/10/2023 19:29:38</c:v>
                </c:pt>
                <c:pt idx="6930">
                  <c:v>20/10/2023 19:30:08</c:v>
                </c:pt>
                <c:pt idx="6931">
                  <c:v>20/10/2023 19:30:38</c:v>
                </c:pt>
                <c:pt idx="6932">
                  <c:v>20/10/2023 19:31:08</c:v>
                </c:pt>
                <c:pt idx="6933">
                  <c:v>20/10/2023 19:31:38</c:v>
                </c:pt>
                <c:pt idx="6934">
                  <c:v>20/10/2023 19:32:08</c:v>
                </c:pt>
                <c:pt idx="6935">
                  <c:v>20/10/2023 19:32:38</c:v>
                </c:pt>
                <c:pt idx="6936">
                  <c:v>20/10/2023 19:33:08</c:v>
                </c:pt>
                <c:pt idx="6937">
                  <c:v>20/10/2023 19:33:38</c:v>
                </c:pt>
                <c:pt idx="6938">
                  <c:v>20/10/2023 19:34:08</c:v>
                </c:pt>
                <c:pt idx="6939">
                  <c:v>20/10/2023 19:34:38</c:v>
                </c:pt>
                <c:pt idx="6940">
                  <c:v>20/10/2023 19:35:08</c:v>
                </c:pt>
                <c:pt idx="6941">
                  <c:v>20/10/2023 19:35:38</c:v>
                </c:pt>
                <c:pt idx="6942">
                  <c:v>20/10/2023 19:36:08</c:v>
                </c:pt>
                <c:pt idx="6943">
                  <c:v>20/10/2023 19:36:38</c:v>
                </c:pt>
                <c:pt idx="6944">
                  <c:v>20/10/2023 19:37:08</c:v>
                </c:pt>
                <c:pt idx="6945">
                  <c:v>20/10/2023 19:37:38</c:v>
                </c:pt>
                <c:pt idx="6946">
                  <c:v>20/10/2023 19:38:08</c:v>
                </c:pt>
                <c:pt idx="6947">
                  <c:v>20/10/2023 19:38:38</c:v>
                </c:pt>
                <c:pt idx="6948">
                  <c:v>20/10/2023 19:39:08</c:v>
                </c:pt>
                <c:pt idx="6949">
                  <c:v>20/10/2023 19:39:38</c:v>
                </c:pt>
                <c:pt idx="6950">
                  <c:v>20/10/2023 19:40:08</c:v>
                </c:pt>
                <c:pt idx="6951">
                  <c:v>20/10/2023 19:40:38</c:v>
                </c:pt>
                <c:pt idx="6952">
                  <c:v>20/10/2023 19:41:08</c:v>
                </c:pt>
                <c:pt idx="6953">
                  <c:v>20/10/2023 19:41:38</c:v>
                </c:pt>
                <c:pt idx="6954">
                  <c:v>20/10/2023 19:42:08</c:v>
                </c:pt>
                <c:pt idx="6955">
                  <c:v>20/10/2023 19:42:38</c:v>
                </c:pt>
                <c:pt idx="6956">
                  <c:v>20/10/2023 19:43:08</c:v>
                </c:pt>
                <c:pt idx="6957">
                  <c:v>20/10/2023 19:43:38</c:v>
                </c:pt>
                <c:pt idx="6958">
                  <c:v>20/10/2023 19:44:08</c:v>
                </c:pt>
                <c:pt idx="6959">
                  <c:v>20/10/2023 19:44:38</c:v>
                </c:pt>
                <c:pt idx="6960">
                  <c:v>20/10/2023 19:45:08</c:v>
                </c:pt>
                <c:pt idx="6961">
                  <c:v>20/10/2023 19:45:38</c:v>
                </c:pt>
                <c:pt idx="6962">
                  <c:v>20/10/2023 19:46:08</c:v>
                </c:pt>
                <c:pt idx="6963">
                  <c:v>20/10/2023 19:46:38</c:v>
                </c:pt>
                <c:pt idx="6964">
                  <c:v>20/10/2023 19:47:08</c:v>
                </c:pt>
                <c:pt idx="6965">
                  <c:v>20/10/2023 19:47:38</c:v>
                </c:pt>
                <c:pt idx="6966">
                  <c:v>20/10/2023 19:48:08</c:v>
                </c:pt>
                <c:pt idx="6967">
                  <c:v>20/10/2023 19:48:38</c:v>
                </c:pt>
                <c:pt idx="6968">
                  <c:v>20/10/2023 19:49:08</c:v>
                </c:pt>
                <c:pt idx="6969">
                  <c:v>20/10/2023 19:49:38</c:v>
                </c:pt>
                <c:pt idx="6970">
                  <c:v>20/10/2023 19:50:08</c:v>
                </c:pt>
                <c:pt idx="6971">
                  <c:v>20/10/2023 19:50:38</c:v>
                </c:pt>
                <c:pt idx="6972">
                  <c:v>20/10/2023 19:51:08</c:v>
                </c:pt>
                <c:pt idx="6973">
                  <c:v>20/10/2023 19:51:38</c:v>
                </c:pt>
                <c:pt idx="6974">
                  <c:v>20/10/2023 19:52:08</c:v>
                </c:pt>
                <c:pt idx="6975">
                  <c:v>20/10/2023 19:52:38</c:v>
                </c:pt>
                <c:pt idx="6976">
                  <c:v>20/10/2023 19:53:08</c:v>
                </c:pt>
                <c:pt idx="6977">
                  <c:v>20/10/2023 19:53:38</c:v>
                </c:pt>
                <c:pt idx="6978">
                  <c:v>20/10/2023 19:54:08</c:v>
                </c:pt>
                <c:pt idx="6979">
                  <c:v>20/10/2023 19:54:38</c:v>
                </c:pt>
                <c:pt idx="6980">
                  <c:v>20/10/2023 19:55:08</c:v>
                </c:pt>
                <c:pt idx="6981">
                  <c:v>20/10/2023 19:55:38</c:v>
                </c:pt>
                <c:pt idx="6982">
                  <c:v>20/10/2023 19:56:08</c:v>
                </c:pt>
                <c:pt idx="6983">
                  <c:v>20/10/2023 19:56:38</c:v>
                </c:pt>
                <c:pt idx="6984">
                  <c:v>20/10/2023 19:57:08</c:v>
                </c:pt>
                <c:pt idx="6985">
                  <c:v>20/10/2023 19:57:38</c:v>
                </c:pt>
                <c:pt idx="6986">
                  <c:v>20/10/2023 19:58:08</c:v>
                </c:pt>
                <c:pt idx="6987">
                  <c:v>20/10/2023 19:58:38</c:v>
                </c:pt>
                <c:pt idx="6988">
                  <c:v>20/10/2023 19:59:08</c:v>
                </c:pt>
                <c:pt idx="6989">
                  <c:v>20/10/2023 19:59:38</c:v>
                </c:pt>
                <c:pt idx="6990">
                  <c:v>20/10/2023 20:00:08</c:v>
                </c:pt>
                <c:pt idx="6991">
                  <c:v>20/10/2023 20:00:38</c:v>
                </c:pt>
                <c:pt idx="6992">
                  <c:v>20/10/2023 20:01:08</c:v>
                </c:pt>
                <c:pt idx="6993">
                  <c:v>20/10/2023 20:01:38</c:v>
                </c:pt>
                <c:pt idx="6994">
                  <c:v>20/10/2023 20:02:08</c:v>
                </c:pt>
                <c:pt idx="6995">
                  <c:v>20/10/2023 20:02:38</c:v>
                </c:pt>
                <c:pt idx="6996">
                  <c:v>20/10/2023 20:03:08</c:v>
                </c:pt>
                <c:pt idx="6997">
                  <c:v>20/10/2023 20:03:38</c:v>
                </c:pt>
                <c:pt idx="6998">
                  <c:v>20/10/2023 20:04:08</c:v>
                </c:pt>
                <c:pt idx="6999">
                  <c:v>20/10/2023 20:04:38</c:v>
                </c:pt>
                <c:pt idx="7000">
                  <c:v>20/10/2023 20:05:08</c:v>
                </c:pt>
                <c:pt idx="7001">
                  <c:v>20/10/2023 20:05:38</c:v>
                </c:pt>
                <c:pt idx="7002">
                  <c:v>20/10/2023 20:06:08</c:v>
                </c:pt>
                <c:pt idx="7003">
                  <c:v>20/10/2023 20:06:38</c:v>
                </c:pt>
                <c:pt idx="7004">
                  <c:v>20/10/2023 20:07:08</c:v>
                </c:pt>
                <c:pt idx="7005">
                  <c:v>20/10/2023 20:07:38</c:v>
                </c:pt>
                <c:pt idx="7006">
                  <c:v>20/10/2023 20:08:08</c:v>
                </c:pt>
                <c:pt idx="7007">
                  <c:v>20/10/2023 20:08:38</c:v>
                </c:pt>
                <c:pt idx="7008">
                  <c:v>20/10/2023 20:09:08</c:v>
                </c:pt>
                <c:pt idx="7009">
                  <c:v>20/10/2023 20:09:38</c:v>
                </c:pt>
                <c:pt idx="7010">
                  <c:v>20/10/2023 20:10:08</c:v>
                </c:pt>
                <c:pt idx="7011">
                  <c:v>20/10/2023 20:10:38</c:v>
                </c:pt>
                <c:pt idx="7012">
                  <c:v>20/10/2023 20:11:08</c:v>
                </c:pt>
                <c:pt idx="7013">
                  <c:v>20/10/2023 20:11:38</c:v>
                </c:pt>
                <c:pt idx="7014">
                  <c:v>20/10/2023 20:12:08</c:v>
                </c:pt>
                <c:pt idx="7015">
                  <c:v>20/10/2023 20:12:38</c:v>
                </c:pt>
                <c:pt idx="7016">
                  <c:v>20/10/2023 20:13:08</c:v>
                </c:pt>
                <c:pt idx="7017">
                  <c:v>20/10/2023 20:13:38</c:v>
                </c:pt>
                <c:pt idx="7018">
                  <c:v>20/10/2023 20:14:08</c:v>
                </c:pt>
                <c:pt idx="7019">
                  <c:v>20/10/2023 20:14:38</c:v>
                </c:pt>
                <c:pt idx="7020">
                  <c:v>20/10/2023 20:15:08</c:v>
                </c:pt>
                <c:pt idx="7021">
                  <c:v>20/10/2023 20:15:38</c:v>
                </c:pt>
                <c:pt idx="7022">
                  <c:v>20/10/2023 20:16:08</c:v>
                </c:pt>
                <c:pt idx="7023">
                  <c:v>20/10/2023 20:16:38</c:v>
                </c:pt>
                <c:pt idx="7024">
                  <c:v>20/10/2023 20:17:08</c:v>
                </c:pt>
                <c:pt idx="7025">
                  <c:v>20/10/2023 20:17:38</c:v>
                </c:pt>
                <c:pt idx="7026">
                  <c:v>20/10/2023 20:18:08</c:v>
                </c:pt>
                <c:pt idx="7027">
                  <c:v>20/10/2023 20:18:38</c:v>
                </c:pt>
                <c:pt idx="7028">
                  <c:v>20/10/2023 20:19:08</c:v>
                </c:pt>
                <c:pt idx="7029">
                  <c:v>20/10/2023 20:19:38</c:v>
                </c:pt>
                <c:pt idx="7030">
                  <c:v>20/10/2023 20:20:08</c:v>
                </c:pt>
                <c:pt idx="7031">
                  <c:v>20/10/2023 20:20:38</c:v>
                </c:pt>
                <c:pt idx="7032">
                  <c:v>20/10/2023 20:21:08</c:v>
                </c:pt>
                <c:pt idx="7033">
                  <c:v>20/10/2023 20:21:38</c:v>
                </c:pt>
                <c:pt idx="7034">
                  <c:v>20/10/2023 20:22:08</c:v>
                </c:pt>
                <c:pt idx="7035">
                  <c:v>20/10/2023 20:22:38</c:v>
                </c:pt>
                <c:pt idx="7036">
                  <c:v>20/10/2023 20:23:08</c:v>
                </c:pt>
                <c:pt idx="7037">
                  <c:v>20/10/2023 20:23:38</c:v>
                </c:pt>
                <c:pt idx="7038">
                  <c:v>20/10/2023 20:24:08</c:v>
                </c:pt>
                <c:pt idx="7039">
                  <c:v>20/10/2023 20:24:38</c:v>
                </c:pt>
                <c:pt idx="7040">
                  <c:v>20/10/2023 20:25:08</c:v>
                </c:pt>
                <c:pt idx="7041">
                  <c:v>20/10/2023 20:25:38</c:v>
                </c:pt>
                <c:pt idx="7042">
                  <c:v>20/10/2023 20:26:08</c:v>
                </c:pt>
                <c:pt idx="7043">
                  <c:v>20/10/2023 20:26:38</c:v>
                </c:pt>
                <c:pt idx="7044">
                  <c:v>20/10/2023 20:27:08</c:v>
                </c:pt>
                <c:pt idx="7045">
                  <c:v>20/10/2023 20:27:38</c:v>
                </c:pt>
                <c:pt idx="7046">
                  <c:v>20/10/2023 20:28:08</c:v>
                </c:pt>
                <c:pt idx="7047">
                  <c:v>20/10/2023 20:28:38</c:v>
                </c:pt>
                <c:pt idx="7048">
                  <c:v>20/10/2023 20:29:08</c:v>
                </c:pt>
                <c:pt idx="7049">
                  <c:v>20/10/2023 20:29:38</c:v>
                </c:pt>
                <c:pt idx="7050">
                  <c:v>20/10/2023 20:30:08</c:v>
                </c:pt>
                <c:pt idx="7051">
                  <c:v>20/10/2023 20:30:38</c:v>
                </c:pt>
                <c:pt idx="7052">
                  <c:v>20/10/2023 20:31:08</c:v>
                </c:pt>
                <c:pt idx="7053">
                  <c:v>20/10/2023 20:31:38</c:v>
                </c:pt>
                <c:pt idx="7054">
                  <c:v>20/10/2023 20:32:08</c:v>
                </c:pt>
                <c:pt idx="7055">
                  <c:v>20/10/2023 20:32:38</c:v>
                </c:pt>
                <c:pt idx="7056">
                  <c:v>20/10/2023 20:33:08</c:v>
                </c:pt>
                <c:pt idx="7057">
                  <c:v>20/10/2023 20:33:38</c:v>
                </c:pt>
                <c:pt idx="7058">
                  <c:v>20/10/2023 20:34:08</c:v>
                </c:pt>
                <c:pt idx="7059">
                  <c:v>20/10/2023 20:34:38</c:v>
                </c:pt>
                <c:pt idx="7060">
                  <c:v>20/10/2023 20:35:08</c:v>
                </c:pt>
                <c:pt idx="7061">
                  <c:v>20/10/2023 20:35:38</c:v>
                </c:pt>
                <c:pt idx="7062">
                  <c:v>20/10/2023 20:36:08</c:v>
                </c:pt>
                <c:pt idx="7063">
                  <c:v>20/10/2023 20:36:38</c:v>
                </c:pt>
                <c:pt idx="7064">
                  <c:v>20/10/2023 20:37:08</c:v>
                </c:pt>
                <c:pt idx="7065">
                  <c:v>20/10/2023 20:37:38</c:v>
                </c:pt>
                <c:pt idx="7066">
                  <c:v>20/10/2023 20:38:08</c:v>
                </c:pt>
                <c:pt idx="7067">
                  <c:v>20/10/2023 20:38:38</c:v>
                </c:pt>
                <c:pt idx="7068">
                  <c:v>20/10/2023 20:39:08</c:v>
                </c:pt>
                <c:pt idx="7069">
                  <c:v>20/10/2023 20:39:38</c:v>
                </c:pt>
                <c:pt idx="7070">
                  <c:v>20/10/2023 20:40:08</c:v>
                </c:pt>
                <c:pt idx="7071">
                  <c:v>20/10/2023 20:40:38</c:v>
                </c:pt>
                <c:pt idx="7072">
                  <c:v>20/10/2023 20:41:08</c:v>
                </c:pt>
                <c:pt idx="7073">
                  <c:v>20/10/2023 20:41:38</c:v>
                </c:pt>
                <c:pt idx="7074">
                  <c:v>20/10/2023 20:42:08</c:v>
                </c:pt>
                <c:pt idx="7075">
                  <c:v>20/10/2023 20:42:38</c:v>
                </c:pt>
                <c:pt idx="7076">
                  <c:v>20/10/2023 20:43:08</c:v>
                </c:pt>
                <c:pt idx="7077">
                  <c:v>20/10/2023 20:43:38</c:v>
                </c:pt>
                <c:pt idx="7078">
                  <c:v>20/10/2023 20:44:08</c:v>
                </c:pt>
                <c:pt idx="7079">
                  <c:v>20/10/2023 20:44:38</c:v>
                </c:pt>
                <c:pt idx="7080">
                  <c:v>20/10/2023 20:45:08</c:v>
                </c:pt>
                <c:pt idx="7081">
                  <c:v>20/10/2023 20:45:38</c:v>
                </c:pt>
                <c:pt idx="7082">
                  <c:v>20/10/2023 20:46:08</c:v>
                </c:pt>
                <c:pt idx="7083">
                  <c:v>20/10/2023 20:46:38</c:v>
                </c:pt>
                <c:pt idx="7084">
                  <c:v>20/10/2023 20:47:08</c:v>
                </c:pt>
                <c:pt idx="7085">
                  <c:v>20/10/2023 20:47:38</c:v>
                </c:pt>
                <c:pt idx="7086">
                  <c:v>20/10/2023 20:48:08</c:v>
                </c:pt>
                <c:pt idx="7087">
                  <c:v>20/10/2023 20:48:38</c:v>
                </c:pt>
                <c:pt idx="7088">
                  <c:v>20/10/2023 20:49:08</c:v>
                </c:pt>
                <c:pt idx="7089">
                  <c:v>20/10/2023 20:49:38</c:v>
                </c:pt>
                <c:pt idx="7090">
                  <c:v>20/10/2023 20:50:08</c:v>
                </c:pt>
                <c:pt idx="7091">
                  <c:v>20/10/2023 20:50:38</c:v>
                </c:pt>
                <c:pt idx="7092">
                  <c:v>20/10/2023 20:51:08</c:v>
                </c:pt>
                <c:pt idx="7093">
                  <c:v>20/10/2023 20:51:38</c:v>
                </c:pt>
                <c:pt idx="7094">
                  <c:v>20/10/2023 20:52:08</c:v>
                </c:pt>
                <c:pt idx="7095">
                  <c:v>20/10/2023 20:52:38</c:v>
                </c:pt>
                <c:pt idx="7096">
                  <c:v>20/10/2023 20:53:08</c:v>
                </c:pt>
                <c:pt idx="7097">
                  <c:v>20/10/2023 20:53:38</c:v>
                </c:pt>
                <c:pt idx="7098">
                  <c:v>20/10/2023 20:54:08</c:v>
                </c:pt>
                <c:pt idx="7099">
                  <c:v>20/10/2023 20:54:38</c:v>
                </c:pt>
                <c:pt idx="7100">
                  <c:v>20/10/2023 20:55:08</c:v>
                </c:pt>
                <c:pt idx="7101">
                  <c:v>20/10/2023 20:55:38</c:v>
                </c:pt>
                <c:pt idx="7102">
                  <c:v>20/10/2023 20:56:08</c:v>
                </c:pt>
                <c:pt idx="7103">
                  <c:v>20/10/2023 20:56:38</c:v>
                </c:pt>
                <c:pt idx="7104">
                  <c:v>20/10/2023 20:57:08</c:v>
                </c:pt>
                <c:pt idx="7105">
                  <c:v>20/10/2023 20:57:38</c:v>
                </c:pt>
                <c:pt idx="7106">
                  <c:v>20/10/2023 20:58:08</c:v>
                </c:pt>
                <c:pt idx="7107">
                  <c:v>20/10/2023 20:58:38</c:v>
                </c:pt>
                <c:pt idx="7108">
                  <c:v>20/10/2023 20:59:08</c:v>
                </c:pt>
                <c:pt idx="7109">
                  <c:v>20/10/2023 20:59:38</c:v>
                </c:pt>
                <c:pt idx="7110">
                  <c:v>20/10/2023 21:00:08</c:v>
                </c:pt>
                <c:pt idx="7111">
                  <c:v>20/10/2023 21:00:38</c:v>
                </c:pt>
                <c:pt idx="7112">
                  <c:v>20/10/2023 21:01:08</c:v>
                </c:pt>
                <c:pt idx="7113">
                  <c:v>20/10/2023 21:01:38</c:v>
                </c:pt>
                <c:pt idx="7114">
                  <c:v>20/10/2023 21:02:08</c:v>
                </c:pt>
                <c:pt idx="7115">
                  <c:v>20/10/2023 21:02:38</c:v>
                </c:pt>
                <c:pt idx="7116">
                  <c:v>20/10/2023 21:03:08</c:v>
                </c:pt>
                <c:pt idx="7117">
                  <c:v>20/10/2023 21:03:38</c:v>
                </c:pt>
                <c:pt idx="7118">
                  <c:v>20/10/2023 21:04:08</c:v>
                </c:pt>
                <c:pt idx="7119">
                  <c:v>20/10/2023 21:04:38</c:v>
                </c:pt>
                <c:pt idx="7120">
                  <c:v>20/10/2023 21:05:08</c:v>
                </c:pt>
                <c:pt idx="7121">
                  <c:v>20/10/2023 21:05:38</c:v>
                </c:pt>
                <c:pt idx="7122">
                  <c:v>20/10/2023 21:06:08</c:v>
                </c:pt>
                <c:pt idx="7123">
                  <c:v>20/10/2023 21:06:38</c:v>
                </c:pt>
                <c:pt idx="7124">
                  <c:v>20/10/2023 21:07:08</c:v>
                </c:pt>
                <c:pt idx="7125">
                  <c:v>20/10/2023 21:07:38</c:v>
                </c:pt>
                <c:pt idx="7126">
                  <c:v>20/10/2023 21:08:08</c:v>
                </c:pt>
                <c:pt idx="7127">
                  <c:v>20/10/2023 21:08:38</c:v>
                </c:pt>
                <c:pt idx="7128">
                  <c:v>20/10/2023 21:09:08</c:v>
                </c:pt>
                <c:pt idx="7129">
                  <c:v>20/10/2023 21:09:38</c:v>
                </c:pt>
                <c:pt idx="7130">
                  <c:v>20/10/2023 21:10:08</c:v>
                </c:pt>
                <c:pt idx="7131">
                  <c:v>20/10/2023 21:10:38</c:v>
                </c:pt>
                <c:pt idx="7132">
                  <c:v>20/10/2023 21:11:08</c:v>
                </c:pt>
                <c:pt idx="7133">
                  <c:v>20/10/2023 21:11:38</c:v>
                </c:pt>
                <c:pt idx="7134">
                  <c:v>20/10/2023 21:12:08</c:v>
                </c:pt>
                <c:pt idx="7135">
                  <c:v>20/10/2023 21:12:38</c:v>
                </c:pt>
                <c:pt idx="7136">
                  <c:v>20/10/2023 21:13:08</c:v>
                </c:pt>
                <c:pt idx="7137">
                  <c:v>20/10/2023 21:13:38</c:v>
                </c:pt>
                <c:pt idx="7138">
                  <c:v>20/10/2023 21:14:08</c:v>
                </c:pt>
                <c:pt idx="7139">
                  <c:v>20/10/2023 21:14:38</c:v>
                </c:pt>
                <c:pt idx="7140">
                  <c:v>20/10/2023 21:15:08</c:v>
                </c:pt>
                <c:pt idx="7141">
                  <c:v>20/10/2023 21:15:38</c:v>
                </c:pt>
                <c:pt idx="7142">
                  <c:v>20/10/2023 21:16:08</c:v>
                </c:pt>
                <c:pt idx="7143">
                  <c:v>20/10/2023 21:16:38</c:v>
                </c:pt>
                <c:pt idx="7144">
                  <c:v>20/10/2023 21:17:08</c:v>
                </c:pt>
                <c:pt idx="7145">
                  <c:v>20/10/2023 21:17:38</c:v>
                </c:pt>
                <c:pt idx="7146">
                  <c:v>20/10/2023 21:18:08</c:v>
                </c:pt>
                <c:pt idx="7147">
                  <c:v>20/10/2023 21:18:38</c:v>
                </c:pt>
                <c:pt idx="7148">
                  <c:v>20/10/2023 21:19:08</c:v>
                </c:pt>
                <c:pt idx="7149">
                  <c:v>20/10/2023 21:19:38</c:v>
                </c:pt>
                <c:pt idx="7150">
                  <c:v>20/10/2023 21:20:08</c:v>
                </c:pt>
                <c:pt idx="7151">
                  <c:v>20/10/2023 21:20:38</c:v>
                </c:pt>
                <c:pt idx="7152">
                  <c:v>20/10/2023 21:21:08</c:v>
                </c:pt>
                <c:pt idx="7153">
                  <c:v>20/10/2023 21:21:38</c:v>
                </c:pt>
                <c:pt idx="7154">
                  <c:v>20/10/2023 21:22:08</c:v>
                </c:pt>
                <c:pt idx="7155">
                  <c:v>20/10/2023 21:22:38</c:v>
                </c:pt>
                <c:pt idx="7156">
                  <c:v>20/10/2023 21:23:08</c:v>
                </c:pt>
                <c:pt idx="7157">
                  <c:v>20/10/2023 21:23:38</c:v>
                </c:pt>
                <c:pt idx="7158">
                  <c:v>20/10/2023 21:24:08</c:v>
                </c:pt>
                <c:pt idx="7159">
                  <c:v>20/10/2023 21:24:38</c:v>
                </c:pt>
                <c:pt idx="7160">
                  <c:v>20/10/2023 21:25:08</c:v>
                </c:pt>
                <c:pt idx="7161">
                  <c:v>20/10/2023 21:25:38</c:v>
                </c:pt>
                <c:pt idx="7162">
                  <c:v>20/10/2023 21:26:08</c:v>
                </c:pt>
                <c:pt idx="7163">
                  <c:v>20/10/2023 21:26:38</c:v>
                </c:pt>
                <c:pt idx="7164">
                  <c:v>20/10/2023 21:27:08</c:v>
                </c:pt>
                <c:pt idx="7165">
                  <c:v>20/10/2023 21:27:38</c:v>
                </c:pt>
                <c:pt idx="7166">
                  <c:v>20/10/2023 21:28:08</c:v>
                </c:pt>
                <c:pt idx="7167">
                  <c:v>20/10/2023 21:28:38</c:v>
                </c:pt>
                <c:pt idx="7168">
                  <c:v>20/10/2023 21:29:08</c:v>
                </c:pt>
                <c:pt idx="7169">
                  <c:v>20/10/2023 21:29:38</c:v>
                </c:pt>
                <c:pt idx="7170">
                  <c:v>20/10/2023 21:30:08</c:v>
                </c:pt>
                <c:pt idx="7171">
                  <c:v>20/10/2023 21:30:38</c:v>
                </c:pt>
                <c:pt idx="7172">
                  <c:v>20/10/2023 21:31:08</c:v>
                </c:pt>
                <c:pt idx="7173">
                  <c:v>20/10/2023 21:31:38</c:v>
                </c:pt>
                <c:pt idx="7174">
                  <c:v>20/10/2023 21:32:08</c:v>
                </c:pt>
                <c:pt idx="7175">
                  <c:v>20/10/2023 21:32:38</c:v>
                </c:pt>
                <c:pt idx="7176">
                  <c:v>20/10/2023 21:33:08</c:v>
                </c:pt>
                <c:pt idx="7177">
                  <c:v>20/10/2023 21:33:38</c:v>
                </c:pt>
                <c:pt idx="7178">
                  <c:v>20/10/2023 21:34:08</c:v>
                </c:pt>
                <c:pt idx="7179">
                  <c:v>20/10/2023 21:34:38</c:v>
                </c:pt>
                <c:pt idx="7180">
                  <c:v>20/10/2023 21:35:08</c:v>
                </c:pt>
                <c:pt idx="7181">
                  <c:v>20/10/2023 21:35:38</c:v>
                </c:pt>
                <c:pt idx="7182">
                  <c:v>20/10/2023 21:36:08</c:v>
                </c:pt>
                <c:pt idx="7183">
                  <c:v>20/10/2023 21:36:38</c:v>
                </c:pt>
                <c:pt idx="7184">
                  <c:v>20/10/2023 21:37:08</c:v>
                </c:pt>
                <c:pt idx="7185">
                  <c:v>20/10/2023 21:37:38</c:v>
                </c:pt>
                <c:pt idx="7186">
                  <c:v>20/10/2023 21:38:08</c:v>
                </c:pt>
                <c:pt idx="7187">
                  <c:v>20/10/2023 21:38:38</c:v>
                </c:pt>
                <c:pt idx="7188">
                  <c:v>20/10/2023 21:39:08</c:v>
                </c:pt>
                <c:pt idx="7189">
                  <c:v>20/10/2023 21:39:38</c:v>
                </c:pt>
                <c:pt idx="7190">
                  <c:v>20/10/2023 21:40:08</c:v>
                </c:pt>
                <c:pt idx="7191">
                  <c:v>20/10/2023 21:40:38</c:v>
                </c:pt>
                <c:pt idx="7192">
                  <c:v>20/10/2023 21:41:08</c:v>
                </c:pt>
                <c:pt idx="7193">
                  <c:v>20/10/2023 21:41:38</c:v>
                </c:pt>
                <c:pt idx="7194">
                  <c:v>20/10/2023 21:42:08</c:v>
                </c:pt>
                <c:pt idx="7195">
                  <c:v>20/10/2023 21:42:38</c:v>
                </c:pt>
                <c:pt idx="7196">
                  <c:v>20/10/2023 21:43:08</c:v>
                </c:pt>
                <c:pt idx="7197">
                  <c:v>20/10/2023 21:43:38</c:v>
                </c:pt>
                <c:pt idx="7198">
                  <c:v>20/10/2023 21:44:08</c:v>
                </c:pt>
                <c:pt idx="7199">
                  <c:v>20/10/2023 21:44:38</c:v>
                </c:pt>
                <c:pt idx="7200">
                  <c:v>20/10/2023 21:45:08</c:v>
                </c:pt>
                <c:pt idx="7201">
                  <c:v>20/10/2023 21:45:38</c:v>
                </c:pt>
                <c:pt idx="7202">
                  <c:v>20/10/2023 21:46:08</c:v>
                </c:pt>
                <c:pt idx="7203">
                  <c:v>20/10/2023 21:46:38</c:v>
                </c:pt>
                <c:pt idx="7204">
                  <c:v>20/10/2023 21:47:08</c:v>
                </c:pt>
                <c:pt idx="7205">
                  <c:v>20/10/2023 21:47:38</c:v>
                </c:pt>
                <c:pt idx="7206">
                  <c:v>20/10/2023 21:48:08</c:v>
                </c:pt>
                <c:pt idx="7207">
                  <c:v>20/10/2023 21:48:38</c:v>
                </c:pt>
                <c:pt idx="7208">
                  <c:v>20/10/2023 21:49:08</c:v>
                </c:pt>
                <c:pt idx="7209">
                  <c:v>20/10/2023 21:49:38</c:v>
                </c:pt>
                <c:pt idx="7210">
                  <c:v>20/10/2023 21:50:08</c:v>
                </c:pt>
                <c:pt idx="7211">
                  <c:v>20/10/2023 21:50:38</c:v>
                </c:pt>
                <c:pt idx="7212">
                  <c:v>20/10/2023 21:51:08</c:v>
                </c:pt>
                <c:pt idx="7213">
                  <c:v>20/10/2023 21:51:38</c:v>
                </c:pt>
                <c:pt idx="7214">
                  <c:v>20/10/2023 21:52:08</c:v>
                </c:pt>
                <c:pt idx="7215">
                  <c:v>20/10/2023 21:52:38</c:v>
                </c:pt>
                <c:pt idx="7216">
                  <c:v>20/10/2023 21:53:08</c:v>
                </c:pt>
                <c:pt idx="7217">
                  <c:v>20/10/2023 21:53:38</c:v>
                </c:pt>
                <c:pt idx="7218">
                  <c:v>20/10/2023 21:54:08</c:v>
                </c:pt>
                <c:pt idx="7219">
                  <c:v>20/10/2023 21:54:38</c:v>
                </c:pt>
                <c:pt idx="7220">
                  <c:v>20/10/2023 21:55:08</c:v>
                </c:pt>
                <c:pt idx="7221">
                  <c:v>20/10/2023 21:55:38</c:v>
                </c:pt>
                <c:pt idx="7222">
                  <c:v>20/10/2023 21:56:08</c:v>
                </c:pt>
                <c:pt idx="7223">
                  <c:v>20/10/2023 21:56:38</c:v>
                </c:pt>
                <c:pt idx="7224">
                  <c:v>20/10/2023 21:57:08</c:v>
                </c:pt>
                <c:pt idx="7225">
                  <c:v>20/10/2023 21:57:38</c:v>
                </c:pt>
                <c:pt idx="7226">
                  <c:v>20/10/2023 21:58:08</c:v>
                </c:pt>
                <c:pt idx="7227">
                  <c:v>20/10/2023 21:58:38</c:v>
                </c:pt>
                <c:pt idx="7228">
                  <c:v>20/10/2023 21:59:08</c:v>
                </c:pt>
                <c:pt idx="7229">
                  <c:v>20/10/2023 21:59:38</c:v>
                </c:pt>
                <c:pt idx="7230">
                  <c:v>20/10/2023 22:00:08</c:v>
                </c:pt>
                <c:pt idx="7231">
                  <c:v>20/10/2023 22:00:38</c:v>
                </c:pt>
                <c:pt idx="7232">
                  <c:v>20/10/2023 22:01:08</c:v>
                </c:pt>
                <c:pt idx="7233">
                  <c:v>20/10/2023 22:01:38</c:v>
                </c:pt>
                <c:pt idx="7234">
                  <c:v>20/10/2023 22:02:08</c:v>
                </c:pt>
                <c:pt idx="7235">
                  <c:v>20/10/2023 22:02:38</c:v>
                </c:pt>
                <c:pt idx="7236">
                  <c:v>20/10/2023 22:03:08</c:v>
                </c:pt>
                <c:pt idx="7237">
                  <c:v>20/10/2023 22:03:38</c:v>
                </c:pt>
                <c:pt idx="7238">
                  <c:v>20/10/2023 22:04:08</c:v>
                </c:pt>
                <c:pt idx="7239">
                  <c:v>20/10/2023 22:04:38</c:v>
                </c:pt>
                <c:pt idx="7240">
                  <c:v>20/10/2023 22:05:08</c:v>
                </c:pt>
                <c:pt idx="7241">
                  <c:v>20/10/2023 22:05:38</c:v>
                </c:pt>
                <c:pt idx="7242">
                  <c:v>20/10/2023 22:06:08</c:v>
                </c:pt>
                <c:pt idx="7243">
                  <c:v>20/10/2023 22:06:38</c:v>
                </c:pt>
                <c:pt idx="7244">
                  <c:v>20/10/2023 22:07:08</c:v>
                </c:pt>
                <c:pt idx="7245">
                  <c:v>20/10/2023 22:07:38</c:v>
                </c:pt>
                <c:pt idx="7246">
                  <c:v>20/10/2023 22:08:08</c:v>
                </c:pt>
                <c:pt idx="7247">
                  <c:v>20/10/2023 22:08:38</c:v>
                </c:pt>
                <c:pt idx="7248">
                  <c:v>20/10/2023 22:09:08</c:v>
                </c:pt>
                <c:pt idx="7249">
                  <c:v>20/10/2023 22:09:38</c:v>
                </c:pt>
                <c:pt idx="7250">
                  <c:v>20/10/2023 22:10:08</c:v>
                </c:pt>
                <c:pt idx="7251">
                  <c:v>20/10/2023 22:10:38</c:v>
                </c:pt>
                <c:pt idx="7252">
                  <c:v>20/10/2023 22:11:08</c:v>
                </c:pt>
                <c:pt idx="7253">
                  <c:v>20/10/2023 22:11:38</c:v>
                </c:pt>
                <c:pt idx="7254">
                  <c:v>20/10/2023 22:12:08</c:v>
                </c:pt>
                <c:pt idx="7255">
                  <c:v>20/10/2023 22:12:38</c:v>
                </c:pt>
                <c:pt idx="7256">
                  <c:v>20/10/2023 22:13:08</c:v>
                </c:pt>
                <c:pt idx="7257">
                  <c:v>20/10/2023 22:13:38</c:v>
                </c:pt>
                <c:pt idx="7258">
                  <c:v>20/10/2023 22:14:08</c:v>
                </c:pt>
                <c:pt idx="7259">
                  <c:v>20/10/2023 22:14:38</c:v>
                </c:pt>
                <c:pt idx="7260">
                  <c:v>20/10/2023 22:15:08</c:v>
                </c:pt>
                <c:pt idx="7261">
                  <c:v>20/10/2023 22:15:38</c:v>
                </c:pt>
                <c:pt idx="7262">
                  <c:v>20/10/2023 22:16:08</c:v>
                </c:pt>
                <c:pt idx="7263">
                  <c:v>20/10/2023 22:16:38</c:v>
                </c:pt>
                <c:pt idx="7264">
                  <c:v>20/10/2023 22:17:08</c:v>
                </c:pt>
                <c:pt idx="7265">
                  <c:v>20/10/2023 22:17:38</c:v>
                </c:pt>
                <c:pt idx="7266">
                  <c:v>20/10/2023 22:18:08</c:v>
                </c:pt>
                <c:pt idx="7267">
                  <c:v>20/10/2023 22:18:38</c:v>
                </c:pt>
                <c:pt idx="7268">
                  <c:v>20/10/2023 22:19:08</c:v>
                </c:pt>
                <c:pt idx="7269">
                  <c:v>20/10/2023 22:19:38</c:v>
                </c:pt>
                <c:pt idx="7270">
                  <c:v>20/10/2023 22:20:08</c:v>
                </c:pt>
                <c:pt idx="7271">
                  <c:v>20/10/2023 22:20:38</c:v>
                </c:pt>
                <c:pt idx="7272">
                  <c:v>20/10/2023 22:21:08</c:v>
                </c:pt>
                <c:pt idx="7273">
                  <c:v>20/10/2023 22:21:38</c:v>
                </c:pt>
                <c:pt idx="7274">
                  <c:v>20/10/2023 22:22:08</c:v>
                </c:pt>
                <c:pt idx="7275">
                  <c:v>20/10/2023 22:22:38</c:v>
                </c:pt>
                <c:pt idx="7276">
                  <c:v>20/10/2023 22:23:08</c:v>
                </c:pt>
                <c:pt idx="7277">
                  <c:v>20/10/2023 22:23:38</c:v>
                </c:pt>
                <c:pt idx="7278">
                  <c:v>20/10/2023 22:24:08</c:v>
                </c:pt>
                <c:pt idx="7279">
                  <c:v>20/10/2023 22:24:38</c:v>
                </c:pt>
                <c:pt idx="7280">
                  <c:v>20/10/2023 22:25:08</c:v>
                </c:pt>
                <c:pt idx="7281">
                  <c:v>20/10/2023 22:25:38</c:v>
                </c:pt>
                <c:pt idx="7282">
                  <c:v>20/10/2023 22:26:08</c:v>
                </c:pt>
                <c:pt idx="7283">
                  <c:v>20/10/2023 22:26:38</c:v>
                </c:pt>
                <c:pt idx="7284">
                  <c:v>20/10/2023 22:27:08</c:v>
                </c:pt>
                <c:pt idx="7285">
                  <c:v>20/10/2023 22:27:38</c:v>
                </c:pt>
                <c:pt idx="7286">
                  <c:v>20/10/2023 22:28:08</c:v>
                </c:pt>
                <c:pt idx="7287">
                  <c:v>20/10/2023 22:28:38</c:v>
                </c:pt>
                <c:pt idx="7288">
                  <c:v>20/10/2023 22:29:08</c:v>
                </c:pt>
                <c:pt idx="7289">
                  <c:v>20/10/2023 22:29:38</c:v>
                </c:pt>
                <c:pt idx="7290">
                  <c:v>20/10/2023 22:30:08</c:v>
                </c:pt>
                <c:pt idx="7291">
                  <c:v>20/10/2023 22:30:38</c:v>
                </c:pt>
                <c:pt idx="7292">
                  <c:v>20/10/2023 22:31:08</c:v>
                </c:pt>
                <c:pt idx="7293">
                  <c:v>20/10/2023 22:31:38</c:v>
                </c:pt>
                <c:pt idx="7294">
                  <c:v>20/10/2023 22:32:08</c:v>
                </c:pt>
                <c:pt idx="7295">
                  <c:v>20/10/2023 22:32:38</c:v>
                </c:pt>
                <c:pt idx="7296">
                  <c:v>20/10/2023 22:33:08</c:v>
                </c:pt>
                <c:pt idx="7297">
                  <c:v>20/10/2023 22:33:38</c:v>
                </c:pt>
                <c:pt idx="7298">
                  <c:v>20/10/2023 22:34:08</c:v>
                </c:pt>
                <c:pt idx="7299">
                  <c:v>20/10/2023 22:34:38</c:v>
                </c:pt>
                <c:pt idx="7300">
                  <c:v>20/10/2023 22:35:08</c:v>
                </c:pt>
                <c:pt idx="7301">
                  <c:v>20/10/2023 22:35:38</c:v>
                </c:pt>
                <c:pt idx="7302">
                  <c:v>20/10/2023 22:36:08</c:v>
                </c:pt>
                <c:pt idx="7303">
                  <c:v>20/10/2023 22:36:38</c:v>
                </c:pt>
                <c:pt idx="7304">
                  <c:v>20/10/2023 22:37:08</c:v>
                </c:pt>
                <c:pt idx="7305">
                  <c:v>20/10/2023 22:37:38</c:v>
                </c:pt>
                <c:pt idx="7306">
                  <c:v>20/10/2023 22:38:08</c:v>
                </c:pt>
                <c:pt idx="7307">
                  <c:v>20/10/2023 22:38:38</c:v>
                </c:pt>
                <c:pt idx="7308">
                  <c:v>20/10/2023 22:39:08</c:v>
                </c:pt>
                <c:pt idx="7309">
                  <c:v>20/10/2023 22:39:38</c:v>
                </c:pt>
                <c:pt idx="7310">
                  <c:v>20/10/2023 22:40:08</c:v>
                </c:pt>
                <c:pt idx="7311">
                  <c:v>20/10/2023 22:40:38</c:v>
                </c:pt>
                <c:pt idx="7312">
                  <c:v>20/10/2023 22:41:08</c:v>
                </c:pt>
                <c:pt idx="7313">
                  <c:v>20/10/2023 22:41:38</c:v>
                </c:pt>
                <c:pt idx="7314">
                  <c:v>20/10/2023 22:42:08</c:v>
                </c:pt>
                <c:pt idx="7315">
                  <c:v>20/10/2023 22:42:38</c:v>
                </c:pt>
                <c:pt idx="7316">
                  <c:v>20/10/2023 22:43:08</c:v>
                </c:pt>
                <c:pt idx="7317">
                  <c:v>20/10/2023 22:43:38</c:v>
                </c:pt>
                <c:pt idx="7318">
                  <c:v>20/10/2023 22:44:08</c:v>
                </c:pt>
                <c:pt idx="7319">
                  <c:v>20/10/2023 22:44:38</c:v>
                </c:pt>
                <c:pt idx="7320">
                  <c:v>20/10/2023 22:45:08</c:v>
                </c:pt>
                <c:pt idx="7321">
                  <c:v>20/10/2023 22:45:38</c:v>
                </c:pt>
                <c:pt idx="7322">
                  <c:v>20/10/2023 22:46:08</c:v>
                </c:pt>
                <c:pt idx="7323">
                  <c:v>20/10/2023 22:46:38</c:v>
                </c:pt>
                <c:pt idx="7324">
                  <c:v>20/10/2023 22:47:08</c:v>
                </c:pt>
                <c:pt idx="7325">
                  <c:v>20/10/2023 22:47:38</c:v>
                </c:pt>
                <c:pt idx="7326">
                  <c:v>20/10/2023 22:48:08</c:v>
                </c:pt>
                <c:pt idx="7327">
                  <c:v>20/10/2023 22:48:38</c:v>
                </c:pt>
                <c:pt idx="7328">
                  <c:v>20/10/2023 22:49:08</c:v>
                </c:pt>
                <c:pt idx="7329">
                  <c:v>20/10/2023 22:49:38</c:v>
                </c:pt>
                <c:pt idx="7330">
                  <c:v>20/10/2023 22:50:08</c:v>
                </c:pt>
                <c:pt idx="7331">
                  <c:v>20/10/2023 22:50:38</c:v>
                </c:pt>
                <c:pt idx="7332">
                  <c:v>20/10/2023 22:51:08</c:v>
                </c:pt>
                <c:pt idx="7333">
                  <c:v>20/10/2023 22:51:38</c:v>
                </c:pt>
                <c:pt idx="7334">
                  <c:v>20/10/2023 22:52:08</c:v>
                </c:pt>
                <c:pt idx="7335">
                  <c:v>20/10/2023 22:52:38</c:v>
                </c:pt>
                <c:pt idx="7336">
                  <c:v>20/10/2023 22:53:08</c:v>
                </c:pt>
                <c:pt idx="7337">
                  <c:v>20/10/2023 22:53:38</c:v>
                </c:pt>
                <c:pt idx="7338">
                  <c:v>20/10/2023 22:54:08</c:v>
                </c:pt>
                <c:pt idx="7339">
                  <c:v>20/10/2023 22:54:38</c:v>
                </c:pt>
                <c:pt idx="7340">
                  <c:v>20/10/2023 22:55:08</c:v>
                </c:pt>
                <c:pt idx="7341">
                  <c:v>20/10/2023 22:55:38</c:v>
                </c:pt>
                <c:pt idx="7342">
                  <c:v>20/10/2023 22:56:08</c:v>
                </c:pt>
                <c:pt idx="7343">
                  <c:v>20/10/2023 22:56:38</c:v>
                </c:pt>
                <c:pt idx="7344">
                  <c:v>20/10/2023 22:57:08</c:v>
                </c:pt>
                <c:pt idx="7345">
                  <c:v>20/10/2023 22:57:38</c:v>
                </c:pt>
                <c:pt idx="7346">
                  <c:v>20/10/2023 22:58:08</c:v>
                </c:pt>
                <c:pt idx="7347">
                  <c:v>20/10/2023 22:58:38</c:v>
                </c:pt>
                <c:pt idx="7348">
                  <c:v>20/10/2023 22:59:08</c:v>
                </c:pt>
                <c:pt idx="7349">
                  <c:v>20/10/2023 22:59:38</c:v>
                </c:pt>
                <c:pt idx="7350">
                  <c:v>20/10/2023 23:00:08</c:v>
                </c:pt>
                <c:pt idx="7351">
                  <c:v>20/10/2023 23:00:38</c:v>
                </c:pt>
                <c:pt idx="7352">
                  <c:v>20/10/2023 23:01:08</c:v>
                </c:pt>
                <c:pt idx="7353">
                  <c:v>20/10/2023 23:01:38</c:v>
                </c:pt>
                <c:pt idx="7354">
                  <c:v>20/10/2023 23:02:08</c:v>
                </c:pt>
                <c:pt idx="7355">
                  <c:v>20/10/2023 23:02:38</c:v>
                </c:pt>
                <c:pt idx="7356">
                  <c:v>20/10/2023 23:03:08</c:v>
                </c:pt>
                <c:pt idx="7357">
                  <c:v>20/10/2023 23:03:38</c:v>
                </c:pt>
                <c:pt idx="7358">
                  <c:v>20/10/2023 23:04:08</c:v>
                </c:pt>
                <c:pt idx="7359">
                  <c:v>20/10/2023 23:04:38</c:v>
                </c:pt>
                <c:pt idx="7360">
                  <c:v>20/10/2023 23:05:08</c:v>
                </c:pt>
                <c:pt idx="7361">
                  <c:v>20/10/2023 23:05:38</c:v>
                </c:pt>
                <c:pt idx="7362">
                  <c:v>20/10/2023 23:06:08</c:v>
                </c:pt>
                <c:pt idx="7363">
                  <c:v>20/10/2023 23:06:38</c:v>
                </c:pt>
                <c:pt idx="7364">
                  <c:v>20/10/2023 23:07:08</c:v>
                </c:pt>
                <c:pt idx="7365">
                  <c:v>20/10/2023 23:07:38</c:v>
                </c:pt>
                <c:pt idx="7366">
                  <c:v>20/10/2023 23:08:08</c:v>
                </c:pt>
                <c:pt idx="7367">
                  <c:v>20/10/2023 23:08:38</c:v>
                </c:pt>
                <c:pt idx="7368">
                  <c:v>20/10/2023 23:09:08</c:v>
                </c:pt>
                <c:pt idx="7369">
                  <c:v>20/10/2023 23:09:38</c:v>
                </c:pt>
                <c:pt idx="7370">
                  <c:v>20/10/2023 23:10:08</c:v>
                </c:pt>
                <c:pt idx="7371">
                  <c:v>20/10/2023 23:10:38</c:v>
                </c:pt>
                <c:pt idx="7372">
                  <c:v>20/10/2023 23:11:08</c:v>
                </c:pt>
                <c:pt idx="7373">
                  <c:v>20/10/2023 23:11:38</c:v>
                </c:pt>
                <c:pt idx="7374">
                  <c:v>20/10/2023 23:12:08</c:v>
                </c:pt>
                <c:pt idx="7375">
                  <c:v>20/10/2023 23:12:38</c:v>
                </c:pt>
                <c:pt idx="7376">
                  <c:v>20/10/2023 23:13:08</c:v>
                </c:pt>
                <c:pt idx="7377">
                  <c:v>20/10/2023 23:13:38</c:v>
                </c:pt>
                <c:pt idx="7378">
                  <c:v>20/10/2023 23:14:08</c:v>
                </c:pt>
                <c:pt idx="7379">
                  <c:v>20/10/2023 23:14:38</c:v>
                </c:pt>
                <c:pt idx="7380">
                  <c:v>20/10/2023 23:15:08</c:v>
                </c:pt>
                <c:pt idx="7381">
                  <c:v>20/10/2023 23:15:38</c:v>
                </c:pt>
                <c:pt idx="7382">
                  <c:v>20/10/2023 23:16:08</c:v>
                </c:pt>
                <c:pt idx="7383">
                  <c:v>20/10/2023 23:16:38</c:v>
                </c:pt>
                <c:pt idx="7384">
                  <c:v>20/10/2023 23:17:08</c:v>
                </c:pt>
                <c:pt idx="7385">
                  <c:v>20/10/2023 23:17:38</c:v>
                </c:pt>
                <c:pt idx="7386">
                  <c:v>20/10/2023 23:18:08</c:v>
                </c:pt>
                <c:pt idx="7387">
                  <c:v>20/10/2023 23:18:38</c:v>
                </c:pt>
                <c:pt idx="7388">
                  <c:v>20/10/2023 23:19:08</c:v>
                </c:pt>
                <c:pt idx="7389">
                  <c:v>20/10/2023 23:19:38</c:v>
                </c:pt>
                <c:pt idx="7390">
                  <c:v>20/10/2023 23:20:08</c:v>
                </c:pt>
                <c:pt idx="7391">
                  <c:v>20/10/2023 23:20:38</c:v>
                </c:pt>
                <c:pt idx="7392">
                  <c:v>20/10/2023 23:21:08</c:v>
                </c:pt>
                <c:pt idx="7393">
                  <c:v>20/10/2023 23:21:38</c:v>
                </c:pt>
                <c:pt idx="7394">
                  <c:v>20/10/2023 23:22:08</c:v>
                </c:pt>
                <c:pt idx="7395">
                  <c:v>20/10/2023 23:22:38</c:v>
                </c:pt>
                <c:pt idx="7396">
                  <c:v>20/10/2023 23:23:08</c:v>
                </c:pt>
                <c:pt idx="7397">
                  <c:v>20/10/2023 23:23:38</c:v>
                </c:pt>
                <c:pt idx="7398">
                  <c:v>20/10/2023 23:24:08</c:v>
                </c:pt>
                <c:pt idx="7399">
                  <c:v>20/10/2023 23:24:38</c:v>
                </c:pt>
                <c:pt idx="7400">
                  <c:v>20/10/2023 23:25:08</c:v>
                </c:pt>
                <c:pt idx="7401">
                  <c:v>20/10/2023 23:25:38</c:v>
                </c:pt>
                <c:pt idx="7402">
                  <c:v>20/10/2023 23:26:08</c:v>
                </c:pt>
                <c:pt idx="7403">
                  <c:v>20/10/2023 23:26:38</c:v>
                </c:pt>
                <c:pt idx="7404">
                  <c:v>20/10/2023 23:27:08</c:v>
                </c:pt>
                <c:pt idx="7405">
                  <c:v>20/10/2023 23:27:38</c:v>
                </c:pt>
                <c:pt idx="7406">
                  <c:v>20/10/2023 23:28:08</c:v>
                </c:pt>
                <c:pt idx="7407">
                  <c:v>20/10/2023 23:28:38</c:v>
                </c:pt>
                <c:pt idx="7408">
                  <c:v>20/10/2023 23:29:08</c:v>
                </c:pt>
                <c:pt idx="7409">
                  <c:v>20/10/2023 23:29:38</c:v>
                </c:pt>
                <c:pt idx="7410">
                  <c:v>20/10/2023 23:30:08</c:v>
                </c:pt>
                <c:pt idx="7411">
                  <c:v>20/10/2023 23:30:38</c:v>
                </c:pt>
                <c:pt idx="7412">
                  <c:v>20/10/2023 23:31:08</c:v>
                </c:pt>
                <c:pt idx="7413">
                  <c:v>20/10/2023 23:31:38</c:v>
                </c:pt>
                <c:pt idx="7414">
                  <c:v>20/10/2023 23:32:08</c:v>
                </c:pt>
                <c:pt idx="7415">
                  <c:v>20/10/2023 23:32:38</c:v>
                </c:pt>
                <c:pt idx="7416">
                  <c:v>20/10/2023 23:33:08</c:v>
                </c:pt>
                <c:pt idx="7417">
                  <c:v>20/10/2023 23:33:38</c:v>
                </c:pt>
                <c:pt idx="7418">
                  <c:v>20/10/2023 23:34:08</c:v>
                </c:pt>
                <c:pt idx="7419">
                  <c:v>20/10/2023 23:34:38</c:v>
                </c:pt>
                <c:pt idx="7420">
                  <c:v>20/10/2023 23:35:08</c:v>
                </c:pt>
                <c:pt idx="7421">
                  <c:v>20/10/2023 23:35:38</c:v>
                </c:pt>
                <c:pt idx="7422">
                  <c:v>20/10/2023 23:36:08</c:v>
                </c:pt>
                <c:pt idx="7423">
                  <c:v>20/10/2023 23:36:38</c:v>
                </c:pt>
                <c:pt idx="7424">
                  <c:v>20/10/2023 23:37:08</c:v>
                </c:pt>
                <c:pt idx="7425">
                  <c:v>20/10/2023 23:37:38</c:v>
                </c:pt>
                <c:pt idx="7426">
                  <c:v>20/10/2023 23:38:08</c:v>
                </c:pt>
                <c:pt idx="7427">
                  <c:v>20/10/2023 23:38:38</c:v>
                </c:pt>
                <c:pt idx="7428">
                  <c:v>20/10/2023 23:39:08</c:v>
                </c:pt>
                <c:pt idx="7429">
                  <c:v>20/10/2023 23:39:38</c:v>
                </c:pt>
                <c:pt idx="7430">
                  <c:v>20/10/2023 23:40:08</c:v>
                </c:pt>
                <c:pt idx="7431">
                  <c:v>20/10/2023 23:40:38</c:v>
                </c:pt>
                <c:pt idx="7432">
                  <c:v>20/10/2023 23:41:08</c:v>
                </c:pt>
                <c:pt idx="7433">
                  <c:v>20/10/2023 23:41:38</c:v>
                </c:pt>
                <c:pt idx="7434">
                  <c:v>20/10/2023 23:42:08</c:v>
                </c:pt>
                <c:pt idx="7435">
                  <c:v>20/10/2023 23:42:38</c:v>
                </c:pt>
                <c:pt idx="7436">
                  <c:v>20/10/2023 23:43:08</c:v>
                </c:pt>
                <c:pt idx="7437">
                  <c:v>20/10/2023 23:43:38</c:v>
                </c:pt>
                <c:pt idx="7438">
                  <c:v>20/10/2023 23:44:08</c:v>
                </c:pt>
                <c:pt idx="7439">
                  <c:v>20/10/2023 23:44:38</c:v>
                </c:pt>
                <c:pt idx="7440">
                  <c:v>20/10/2023 23:45:08</c:v>
                </c:pt>
                <c:pt idx="7441">
                  <c:v>20/10/2023 23:45:38</c:v>
                </c:pt>
                <c:pt idx="7442">
                  <c:v>20/10/2023 23:46:08</c:v>
                </c:pt>
                <c:pt idx="7443">
                  <c:v>20/10/2023 23:46:38</c:v>
                </c:pt>
                <c:pt idx="7444">
                  <c:v>20/10/2023 23:47:08</c:v>
                </c:pt>
                <c:pt idx="7445">
                  <c:v>20/10/2023 23:47:38</c:v>
                </c:pt>
                <c:pt idx="7446">
                  <c:v>20/10/2023 23:48:08</c:v>
                </c:pt>
                <c:pt idx="7447">
                  <c:v>20/10/2023 23:48:38</c:v>
                </c:pt>
                <c:pt idx="7448">
                  <c:v>20/10/2023 23:49:08</c:v>
                </c:pt>
                <c:pt idx="7449">
                  <c:v>20/10/2023 23:49:38</c:v>
                </c:pt>
                <c:pt idx="7450">
                  <c:v>20/10/2023 23:50:08</c:v>
                </c:pt>
                <c:pt idx="7451">
                  <c:v>20/10/2023 23:50:38</c:v>
                </c:pt>
                <c:pt idx="7452">
                  <c:v>20/10/2023 23:51:08</c:v>
                </c:pt>
                <c:pt idx="7453">
                  <c:v>20/10/2023 23:51:38</c:v>
                </c:pt>
                <c:pt idx="7454">
                  <c:v>20/10/2023 23:52:08</c:v>
                </c:pt>
                <c:pt idx="7455">
                  <c:v>20/10/2023 23:52:38</c:v>
                </c:pt>
                <c:pt idx="7456">
                  <c:v>20/10/2023 23:53:08</c:v>
                </c:pt>
                <c:pt idx="7457">
                  <c:v>20/10/2023 23:53:38</c:v>
                </c:pt>
                <c:pt idx="7458">
                  <c:v>20/10/2023 23:54:08</c:v>
                </c:pt>
                <c:pt idx="7459">
                  <c:v>20/10/2023 23:54:38</c:v>
                </c:pt>
                <c:pt idx="7460">
                  <c:v>20/10/2023 23:55:08</c:v>
                </c:pt>
                <c:pt idx="7461">
                  <c:v>20/10/2023 23:55:38</c:v>
                </c:pt>
                <c:pt idx="7462">
                  <c:v>20/10/2023 23:56:08</c:v>
                </c:pt>
                <c:pt idx="7463">
                  <c:v>20/10/2023 23:56:38</c:v>
                </c:pt>
                <c:pt idx="7464">
                  <c:v>20/10/2023 23:57:08</c:v>
                </c:pt>
                <c:pt idx="7465">
                  <c:v>20/10/2023 23:57:38</c:v>
                </c:pt>
                <c:pt idx="7466">
                  <c:v>20/10/2023 23:58:08</c:v>
                </c:pt>
                <c:pt idx="7467">
                  <c:v>20/10/2023 23:58:38</c:v>
                </c:pt>
                <c:pt idx="7468">
                  <c:v>20/10/2023 23:59:08</c:v>
                </c:pt>
                <c:pt idx="7469">
                  <c:v>20/10/2023 23:59:38</c:v>
                </c:pt>
                <c:pt idx="7470">
                  <c:v>21/10/2023 00:00:08</c:v>
                </c:pt>
                <c:pt idx="7471">
                  <c:v>21/10/2023 00:00:38</c:v>
                </c:pt>
                <c:pt idx="7472">
                  <c:v>21/10/2023 00:01:08</c:v>
                </c:pt>
                <c:pt idx="7473">
                  <c:v>21/10/2023 00:01:38</c:v>
                </c:pt>
                <c:pt idx="7474">
                  <c:v>21/10/2023 00:02:08</c:v>
                </c:pt>
                <c:pt idx="7475">
                  <c:v>21/10/2023 00:02:38</c:v>
                </c:pt>
                <c:pt idx="7476">
                  <c:v>21/10/2023 00:03:08</c:v>
                </c:pt>
                <c:pt idx="7477">
                  <c:v>21/10/2023 00:03:38</c:v>
                </c:pt>
                <c:pt idx="7478">
                  <c:v>21/10/2023 00:04:08</c:v>
                </c:pt>
                <c:pt idx="7479">
                  <c:v>21/10/2023 00:04:38</c:v>
                </c:pt>
                <c:pt idx="7480">
                  <c:v>21/10/2023 00:05:08</c:v>
                </c:pt>
                <c:pt idx="7481">
                  <c:v>21/10/2023 00:05:38</c:v>
                </c:pt>
                <c:pt idx="7482">
                  <c:v>21/10/2023 00:06:08</c:v>
                </c:pt>
                <c:pt idx="7483">
                  <c:v>21/10/2023 00:06:38</c:v>
                </c:pt>
                <c:pt idx="7484">
                  <c:v>21/10/2023 00:07:08</c:v>
                </c:pt>
                <c:pt idx="7485">
                  <c:v>21/10/2023 00:07:38</c:v>
                </c:pt>
                <c:pt idx="7486">
                  <c:v>21/10/2023 00:08:08</c:v>
                </c:pt>
                <c:pt idx="7487">
                  <c:v>21/10/2023 00:08:38</c:v>
                </c:pt>
                <c:pt idx="7488">
                  <c:v>21/10/2023 00:09:08</c:v>
                </c:pt>
                <c:pt idx="7489">
                  <c:v>21/10/2023 00:09:38</c:v>
                </c:pt>
                <c:pt idx="7490">
                  <c:v>21/10/2023 00:10:08</c:v>
                </c:pt>
                <c:pt idx="7491">
                  <c:v>21/10/2023 00:10:38</c:v>
                </c:pt>
                <c:pt idx="7492">
                  <c:v>21/10/2023 00:11:08</c:v>
                </c:pt>
                <c:pt idx="7493">
                  <c:v>21/10/2023 00:11:38</c:v>
                </c:pt>
                <c:pt idx="7494">
                  <c:v>21/10/2023 00:12:08</c:v>
                </c:pt>
                <c:pt idx="7495">
                  <c:v>21/10/2023 00:12:38</c:v>
                </c:pt>
                <c:pt idx="7496">
                  <c:v>21/10/2023 00:13:08</c:v>
                </c:pt>
                <c:pt idx="7497">
                  <c:v>21/10/2023 00:13:38</c:v>
                </c:pt>
                <c:pt idx="7498">
                  <c:v>21/10/2023 00:14:08</c:v>
                </c:pt>
                <c:pt idx="7499">
                  <c:v>21/10/2023 00:14:38</c:v>
                </c:pt>
                <c:pt idx="7500">
                  <c:v>21/10/2023 00:15:08</c:v>
                </c:pt>
                <c:pt idx="7501">
                  <c:v>21/10/2023 00:15:38</c:v>
                </c:pt>
                <c:pt idx="7502">
                  <c:v>21/10/2023 00:16:08</c:v>
                </c:pt>
                <c:pt idx="7503">
                  <c:v>21/10/2023 00:16:38</c:v>
                </c:pt>
                <c:pt idx="7504">
                  <c:v>21/10/2023 00:17:08</c:v>
                </c:pt>
                <c:pt idx="7505">
                  <c:v>21/10/2023 00:17:38</c:v>
                </c:pt>
                <c:pt idx="7506">
                  <c:v>21/10/2023 00:18:08</c:v>
                </c:pt>
                <c:pt idx="7507">
                  <c:v>21/10/2023 00:18:38</c:v>
                </c:pt>
                <c:pt idx="7508">
                  <c:v>21/10/2023 00:19:08</c:v>
                </c:pt>
                <c:pt idx="7509">
                  <c:v>21/10/2023 00:19:38</c:v>
                </c:pt>
                <c:pt idx="7510">
                  <c:v>21/10/2023 00:20:08</c:v>
                </c:pt>
                <c:pt idx="7511">
                  <c:v>21/10/2023 00:20:38</c:v>
                </c:pt>
                <c:pt idx="7512">
                  <c:v>21/10/2023 00:21:08</c:v>
                </c:pt>
                <c:pt idx="7513">
                  <c:v>21/10/2023 00:21:38</c:v>
                </c:pt>
                <c:pt idx="7514">
                  <c:v>21/10/2023 00:22:08</c:v>
                </c:pt>
                <c:pt idx="7515">
                  <c:v>21/10/2023 00:22:38</c:v>
                </c:pt>
                <c:pt idx="7516">
                  <c:v>21/10/2023 00:23:08</c:v>
                </c:pt>
                <c:pt idx="7517">
                  <c:v>21/10/2023 00:23:38</c:v>
                </c:pt>
                <c:pt idx="7518">
                  <c:v>21/10/2023 00:24:08</c:v>
                </c:pt>
                <c:pt idx="7519">
                  <c:v>21/10/2023 00:24:38</c:v>
                </c:pt>
                <c:pt idx="7520">
                  <c:v>21/10/2023 00:25:08</c:v>
                </c:pt>
                <c:pt idx="7521">
                  <c:v>21/10/2023 00:25:38</c:v>
                </c:pt>
                <c:pt idx="7522">
                  <c:v>21/10/2023 00:26:08</c:v>
                </c:pt>
                <c:pt idx="7523">
                  <c:v>21/10/2023 00:26:38</c:v>
                </c:pt>
                <c:pt idx="7524">
                  <c:v>21/10/2023 00:27:08</c:v>
                </c:pt>
                <c:pt idx="7525">
                  <c:v>21/10/2023 00:27:38</c:v>
                </c:pt>
                <c:pt idx="7526">
                  <c:v>21/10/2023 00:28:08</c:v>
                </c:pt>
                <c:pt idx="7527">
                  <c:v>21/10/2023 00:28:38</c:v>
                </c:pt>
                <c:pt idx="7528">
                  <c:v>21/10/2023 00:29:08</c:v>
                </c:pt>
                <c:pt idx="7529">
                  <c:v>21/10/2023 00:29:38</c:v>
                </c:pt>
                <c:pt idx="7530">
                  <c:v>21/10/2023 00:30:08</c:v>
                </c:pt>
                <c:pt idx="7531">
                  <c:v>21/10/2023 00:30:38</c:v>
                </c:pt>
                <c:pt idx="7532">
                  <c:v>21/10/2023 00:31:08</c:v>
                </c:pt>
                <c:pt idx="7533">
                  <c:v>21/10/2023 00:31:38</c:v>
                </c:pt>
                <c:pt idx="7534">
                  <c:v>21/10/2023 00:32:08</c:v>
                </c:pt>
                <c:pt idx="7535">
                  <c:v>21/10/2023 00:32:38</c:v>
                </c:pt>
                <c:pt idx="7536">
                  <c:v>21/10/2023 00:33:08</c:v>
                </c:pt>
                <c:pt idx="7537">
                  <c:v>21/10/2023 00:33:38</c:v>
                </c:pt>
                <c:pt idx="7538">
                  <c:v>21/10/2023 00:34:08</c:v>
                </c:pt>
                <c:pt idx="7539">
                  <c:v>21/10/2023 00:34:38</c:v>
                </c:pt>
                <c:pt idx="7540">
                  <c:v>21/10/2023 00:35:08</c:v>
                </c:pt>
                <c:pt idx="7541">
                  <c:v>21/10/2023 00:35:38</c:v>
                </c:pt>
                <c:pt idx="7542">
                  <c:v>21/10/2023 00:36:08</c:v>
                </c:pt>
                <c:pt idx="7543">
                  <c:v>21/10/2023 00:36:38</c:v>
                </c:pt>
                <c:pt idx="7544">
                  <c:v>21/10/2023 00:37:08</c:v>
                </c:pt>
                <c:pt idx="7545">
                  <c:v>21/10/2023 00:37:38</c:v>
                </c:pt>
                <c:pt idx="7546">
                  <c:v>21/10/2023 00:38:08</c:v>
                </c:pt>
                <c:pt idx="7547">
                  <c:v>21/10/2023 00:38:38</c:v>
                </c:pt>
                <c:pt idx="7548">
                  <c:v>21/10/2023 00:39:08</c:v>
                </c:pt>
                <c:pt idx="7549">
                  <c:v>21/10/2023 00:39:38</c:v>
                </c:pt>
                <c:pt idx="7550">
                  <c:v>21/10/2023 00:40:08</c:v>
                </c:pt>
                <c:pt idx="7551">
                  <c:v>21/10/2023 00:40:38</c:v>
                </c:pt>
                <c:pt idx="7552">
                  <c:v>21/10/2023 00:41:08</c:v>
                </c:pt>
                <c:pt idx="7553">
                  <c:v>21/10/2023 00:41:38</c:v>
                </c:pt>
                <c:pt idx="7554">
                  <c:v>21/10/2023 00:42:08</c:v>
                </c:pt>
                <c:pt idx="7555">
                  <c:v>21/10/2023 00:42:38</c:v>
                </c:pt>
                <c:pt idx="7556">
                  <c:v>21/10/2023 00:43:08</c:v>
                </c:pt>
                <c:pt idx="7557">
                  <c:v>21/10/2023 00:43:38</c:v>
                </c:pt>
                <c:pt idx="7558">
                  <c:v>21/10/2023 00:44:08</c:v>
                </c:pt>
                <c:pt idx="7559">
                  <c:v>21/10/2023 00:44:38</c:v>
                </c:pt>
                <c:pt idx="7560">
                  <c:v>21/10/2023 00:45:08</c:v>
                </c:pt>
                <c:pt idx="7561">
                  <c:v>21/10/2023 00:45:38</c:v>
                </c:pt>
                <c:pt idx="7562">
                  <c:v>21/10/2023 00:46:08</c:v>
                </c:pt>
                <c:pt idx="7563">
                  <c:v>21/10/2023 00:46:38</c:v>
                </c:pt>
                <c:pt idx="7564">
                  <c:v>21/10/2023 00:47:08</c:v>
                </c:pt>
                <c:pt idx="7565">
                  <c:v>21/10/2023 00:47:38</c:v>
                </c:pt>
                <c:pt idx="7566">
                  <c:v>21/10/2023 00:48:08</c:v>
                </c:pt>
                <c:pt idx="7567">
                  <c:v>21/10/2023 00:48:38</c:v>
                </c:pt>
                <c:pt idx="7568">
                  <c:v>21/10/2023 00:49:08</c:v>
                </c:pt>
                <c:pt idx="7569">
                  <c:v>21/10/2023 00:49:38</c:v>
                </c:pt>
                <c:pt idx="7570">
                  <c:v>21/10/2023 00:50:08</c:v>
                </c:pt>
                <c:pt idx="7571">
                  <c:v>21/10/2023 00:50:38</c:v>
                </c:pt>
                <c:pt idx="7572">
                  <c:v>21/10/2023 00:51:08</c:v>
                </c:pt>
                <c:pt idx="7573">
                  <c:v>21/10/2023 00:51:38</c:v>
                </c:pt>
                <c:pt idx="7574">
                  <c:v>21/10/2023 00:52:08</c:v>
                </c:pt>
                <c:pt idx="7575">
                  <c:v>21/10/2023 00:52:38</c:v>
                </c:pt>
                <c:pt idx="7576">
                  <c:v>21/10/2023 00:53:08</c:v>
                </c:pt>
                <c:pt idx="7577">
                  <c:v>21/10/2023 00:53:38</c:v>
                </c:pt>
                <c:pt idx="7578">
                  <c:v>21/10/2023 00:54:08</c:v>
                </c:pt>
                <c:pt idx="7579">
                  <c:v>21/10/2023 00:54:38</c:v>
                </c:pt>
                <c:pt idx="7580">
                  <c:v>21/10/2023 00:55:08</c:v>
                </c:pt>
                <c:pt idx="7581">
                  <c:v>21/10/2023 00:55:38</c:v>
                </c:pt>
                <c:pt idx="7582">
                  <c:v>21/10/2023 00:56:08</c:v>
                </c:pt>
                <c:pt idx="7583">
                  <c:v>21/10/2023 00:56:38</c:v>
                </c:pt>
                <c:pt idx="7584">
                  <c:v>21/10/2023 00:57:08</c:v>
                </c:pt>
                <c:pt idx="7585">
                  <c:v>21/10/2023 00:57:38</c:v>
                </c:pt>
                <c:pt idx="7586">
                  <c:v>21/10/2023 00:58:08</c:v>
                </c:pt>
                <c:pt idx="7587">
                  <c:v>21/10/2023 00:58:38</c:v>
                </c:pt>
                <c:pt idx="7588">
                  <c:v>21/10/2023 00:59:08</c:v>
                </c:pt>
                <c:pt idx="7589">
                  <c:v>21/10/2023 00:59:38</c:v>
                </c:pt>
                <c:pt idx="7590">
                  <c:v>21/10/2023 01:00:08</c:v>
                </c:pt>
                <c:pt idx="7591">
                  <c:v>21/10/2023 01:00:38</c:v>
                </c:pt>
                <c:pt idx="7592">
                  <c:v>21/10/2023 01:01:08</c:v>
                </c:pt>
                <c:pt idx="7593">
                  <c:v>21/10/2023 01:01:38</c:v>
                </c:pt>
                <c:pt idx="7594">
                  <c:v>21/10/2023 01:02:08</c:v>
                </c:pt>
                <c:pt idx="7595">
                  <c:v>21/10/2023 01:02:38</c:v>
                </c:pt>
                <c:pt idx="7596">
                  <c:v>21/10/2023 01:03:08</c:v>
                </c:pt>
                <c:pt idx="7597">
                  <c:v>21/10/2023 01:03:38</c:v>
                </c:pt>
                <c:pt idx="7598">
                  <c:v>21/10/2023 01:04:08</c:v>
                </c:pt>
                <c:pt idx="7599">
                  <c:v>21/10/2023 01:04:38</c:v>
                </c:pt>
                <c:pt idx="7600">
                  <c:v>21/10/2023 01:05:08</c:v>
                </c:pt>
                <c:pt idx="7601">
                  <c:v>21/10/2023 01:05:38</c:v>
                </c:pt>
                <c:pt idx="7602">
                  <c:v>21/10/2023 01:06:08</c:v>
                </c:pt>
                <c:pt idx="7603">
                  <c:v>21/10/2023 01:06:38</c:v>
                </c:pt>
                <c:pt idx="7604">
                  <c:v>21/10/2023 01:07:08</c:v>
                </c:pt>
                <c:pt idx="7605">
                  <c:v>21/10/2023 01:07:38</c:v>
                </c:pt>
                <c:pt idx="7606">
                  <c:v>21/10/2023 01:08:08</c:v>
                </c:pt>
                <c:pt idx="7607">
                  <c:v>21/10/2023 01:08:38</c:v>
                </c:pt>
                <c:pt idx="7608">
                  <c:v>21/10/2023 01:09:08</c:v>
                </c:pt>
                <c:pt idx="7609">
                  <c:v>21/10/2023 01:09:38</c:v>
                </c:pt>
                <c:pt idx="7610">
                  <c:v>21/10/2023 01:10:08</c:v>
                </c:pt>
                <c:pt idx="7611">
                  <c:v>21/10/2023 01:10:38</c:v>
                </c:pt>
                <c:pt idx="7612">
                  <c:v>21/10/2023 01:11:08</c:v>
                </c:pt>
                <c:pt idx="7613">
                  <c:v>21/10/2023 01:11:38</c:v>
                </c:pt>
                <c:pt idx="7614">
                  <c:v>21/10/2023 01:12:08</c:v>
                </c:pt>
                <c:pt idx="7615">
                  <c:v>21/10/2023 01:12:38</c:v>
                </c:pt>
                <c:pt idx="7616">
                  <c:v>21/10/2023 01:13:08</c:v>
                </c:pt>
                <c:pt idx="7617">
                  <c:v>21/10/2023 01:13:38</c:v>
                </c:pt>
                <c:pt idx="7618">
                  <c:v>21/10/2023 01:14:08</c:v>
                </c:pt>
                <c:pt idx="7619">
                  <c:v>21/10/2023 01:14:38</c:v>
                </c:pt>
                <c:pt idx="7620">
                  <c:v>21/10/2023 01:15:08</c:v>
                </c:pt>
                <c:pt idx="7621">
                  <c:v>21/10/2023 01:15:38</c:v>
                </c:pt>
                <c:pt idx="7622">
                  <c:v>21/10/2023 01:16:08</c:v>
                </c:pt>
                <c:pt idx="7623">
                  <c:v>21/10/2023 01:16:38</c:v>
                </c:pt>
                <c:pt idx="7624">
                  <c:v>21/10/2023 01:17:08</c:v>
                </c:pt>
                <c:pt idx="7625">
                  <c:v>21/10/2023 01:17:38</c:v>
                </c:pt>
                <c:pt idx="7626">
                  <c:v>21/10/2023 01:18:08</c:v>
                </c:pt>
                <c:pt idx="7627">
                  <c:v>21/10/2023 01:18:38</c:v>
                </c:pt>
                <c:pt idx="7628">
                  <c:v>21/10/2023 01:19:08</c:v>
                </c:pt>
                <c:pt idx="7629">
                  <c:v>21/10/2023 01:19:38</c:v>
                </c:pt>
                <c:pt idx="7630">
                  <c:v>21/10/2023 01:20:08</c:v>
                </c:pt>
                <c:pt idx="7631">
                  <c:v>21/10/2023 01:20:38</c:v>
                </c:pt>
                <c:pt idx="7632">
                  <c:v>21/10/2023 01:21:08</c:v>
                </c:pt>
                <c:pt idx="7633">
                  <c:v>21/10/2023 01:21:38</c:v>
                </c:pt>
                <c:pt idx="7634">
                  <c:v>21/10/2023 01:22:08</c:v>
                </c:pt>
                <c:pt idx="7635">
                  <c:v>21/10/2023 01:22:38</c:v>
                </c:pt>
                <c:pt idx="7636">
                  <c:v>21/10/2023 01:23:08</c:v>
                </c:pt>
                <c:pt idx="7637">
                  <c:v>21/10/2023 01:23:38</c:v>
                </c:pt>
                <c:pt idx="7638">
                  <c:v>21/10/2023 01:24:08</c:v>
                </c:pt>
                <c:pt idx="7639">
                  <c:v>21/10/2023 01:24:38</c:v>
                </c:pt>
                <c:pt idx="7640">
                  <c:v>21/10/2023 01:25:08</c:v>
                </c:pt>
                <c:pt idx="7641">
                  <c:v>21/10/2023 01:25:38</c:v>
                </c:pt>
                <c:pt idx="7642">
                  <c:v>21/10/2023 01:26:08</c:v>
                </c:pt>
                <c:pt idx="7643">
                  <c:v>21/10/2023 01:26:38</c:v>
                </c:pt>
                <c:pt idx="7644">
                  <c:v>21/10/2023 01:27:08</c:v>
                </c:pt>
                <c:pt idx="7645">
                  <c:v>21/10/2023 01:27:38</c:v>
                </c:pt>
                <c:pt idx="7646">
                  <c:v>21/10/2023 01:28:08</c:v>
                </c:pt>
                <c:pt idx="7647">
                  <c:v>21/10/2023 01:28:38</c:v>
                </c:pt>
                <c:pt idx="7648">
                  <c:v>21/10/2023 01:29:08</c:v>
                </c:pt>
                <c:pt idx="7649">
                  <c:v>21/10/2023 01:29:38</c:v>
                </c:pt>
                <c:pt idx="7650">
                  <c:v>21/10/2023 01:30:08</c:v>
                </c:pt>
                <c:pt idx="7651">
                  <c:v>21/10/2023 01:30:38</c:v>
                </c:pt>
                <c:pt idx="7652">
                  <c:v>21/10/2023 01:31:08</c:v>
                </c:pt>
                <c:pt idx="7653">
                  <c:v>21/10/2023 01:31:38</c:v>
                </c:pt>
                <c:pt idx="7654">
                  <c:v>21/10/2023 01:32:08</c:v>
                </c:pt>
                <c:pt idx="7655">
                  <c:v>21/10/2023 01:32:38</c:v>
                </c:pt>
                <c:pt idx="7656">
                  <c:v>21/10/2023 01:33:08</c:v>
                </c:pt>
                <c:pt idx="7657">
                  <c:v>21/10/2023 01:33:38</c:v>
                </c:pt>
                <c:pt idx="7658">
                  <c:v>21/10/2023 01:34:08</c:v>
                </c:pt>
                <c:pt idx="7659">
                  <c:v>21/10/2023 01:34:38</c:v>
                </c:pt>
                <c:pt idx="7660">
                  <c:v>21/10/2023 01:35:08</c:v>
                </c:pt>
                <c:pt idx="7661">
                  <c:v>21/10/2023 01:35:38</c:v>
                </c:pt>
                <c:pt idx="7662">
                  <c:v>21/10/2023 01:36:08</c:v>
                </c:pt>
                <c:pt idx="7663">
                  <c:v>21/10/2023 01:36:38</c:v>
                </c:pt>
                <c:pt idx="7664">
                  <c:v>21/10/2023 01:37:08</c:v>
                </c:pt>
                <c:pt idx="7665">
                  <c:v>21/10/2023 01:37:38</c:v>
                </c:pt>
                <c:pt idx="7666">
                  <c:v>21/10/2023 01:38:08</c:v>
                </c:pt>
                <c:pt idx="7667">
                  <c:v>21/10/2023 01:38:38</c:v>
                </c:pt>
                <c:pt idx="7668">
                  <c:v>21/10/2023 01:39:08</c:v>
                </c:pt>
                <c:pt idx="7669">
                  <c:v>21/10/2023 01:39:38</c:v>
                </c:pt>
                <c:pt idx="7670">
                  <c:v>21/10/2023 01:40:08</c:v>
                </c:pt>
                <c:pt idx="7671">
                  <c:v>21/10/2023 01:40:38</c:v>
                </c:pt>
                <c:pt idx="7672">
                  <c:v>21/10/2023 01:41:08</c:v>
                </c:pt>
                <c:pt idx="7673">
                  <c:v>21/10/2023 01:41:38</c:v>
                </c:pt>
                <c:pt idx="7674">
                  <c:v>21/10/2023 01:42:08</c:v>
                </c:pt>
                <c:pt idx="7675">
                  <c:v>21/10/2023 01:42:38</c:v>
                </c:pt>
                <c:pt idx="7676">
                  <c:v>21/10/2023 01:43:08</c:v>
                </c:pt>
                <c:pt idx="7677">
                  <c:v>21/10/2023 01:43:38</c:v>
                </c:pt>
                <c:pt idx="7678">
                  <c:v>21/10/2023 01:44:08</c:v>
                </c:pt>
                <c:pt idx="7679">
                  <c:v>21/10/2023 01:44:38</c:v>
                </c:pt>
                <c:pt idx="7680">
                  <c:v>21/10/2023 01:45:08</c:v>
                </c:pt>
                <c:pt idx="7681">
                  <c:v>21/10/2023 01:45:38</c:v>
                </c:pt>
                <c:pt idx="7682">
                  <c:v>21/10/2023 01:46:08</c:v>
                </c:pt>
                <c:pt idx="7683">
                  <c:v>21/10/2023 01:46:38</c:v>
                </c:pt>
                <c:pt idx="7684">
                  <c:v>21/10/2023 01:47:08</c:v>
                </c:pt>
                <c:pt idx="7685">
                  <c:v>21/10/2023 01:47:38</c:v>
                </c:pt>
                <c:pt idx="7686">
                  <c:v>21/10/2023 01:48:08</c:v>
                </c:pt>
                <c:pt idx="7687">
                  <c:v>21/10/2023 01:48:38</c:v>
                </c:pt>
                <c:pt idx="7688">
                  <c:v>21/10/2023 01:49:08</c:v>
                </c:pt>
                <c:pt idx="7689">
                  <c:v>21/10/2023 01:49:38</c:v>
                </c:pt>
                <c:pt idx="7690">
                  <c:v>21/10/2023 01:50:08</c:v>
                </c:pt>
                <c:pt idx="7691">
                  <c:v>21/10/2023 01:50:38</c:v>
                </c:pt>
                <c:pt idx="7692">
                  <c:v>21/10/2023 01:51:08</c:v>
                </c:pt>
                <c:pt idx="7693">
                  <c:v>21/10/2023 01:51:38</c:v>
                </c:pt>
                <c:pt idx="7694">
                  <c:v>21/10/2023 01:52:08</c:v>
                </c:pt>
                <c:pt idx="7695">
                  <c:v>21/10/2023 01:52:38</c:v>
                </c:pt>
                <c:pt idx="7696">
                  <c:v>21/10/2023 01:53:08</c:v>
                </c:pt>
                <c:pt idx="7697">
                  <c:v>21/10/2023 01:53:38</c:v>
                </c:pt>
                <c:pt idx="7698">
                  <c:v>21/10/2023 01:54:08</c:v>
                </c:pt>
                <c:pt idx="7699">
                  <c:v>21/10/2023 01:54:38</c:v>
                </c:pt>
                <c:pt idx="7700">
                  <c:v>21/10/2023 01:55:08</c:v>
                </c:pt>
                <c:pt idx="7701">
                  <c:v>21/10/2023 01:55:38</c:v>
                </c:pt>
                <c:pt idx="7702">
                  <c:v>21/10/2023 01:56:08</c:v>
                </c:pt>
                <c:pt idx="7703">
                  <c:v>21/10/2023 01:56:38</c:v>
                </c:pt>
                <c:pt idx="7704">
                  <c:v>21/10/2023 01:57:08</c:v>
                </c:pt>
                <c:pt idx="7705">
                  <c:v>21/10/2023 01:57:38</c:v>
                </c:pt>
                <c:pt idx="7706">
                  <c:v>21/10/2023 01:58:08</c:v>
                </c:pt>
                <c:pt idx="7707">
                  <c:v>21/10/2023 01:58:38</c:v>
                </c:pt>
                <c:pt idx="7708">
                  <c:v>21/10/2023 01:59:08</c:v>
                </c:pt>
                <c:pt idx="7709">
                  <c:v>21/10/2023 01:59:38</c:v>
                </c:pt>
                <c:pt idx="7710">
                  <c:v>21/10/2023 02:00:08</c:v>
                </c:pt>
                <c:pt idx="7711">
                  <c:v>21/10/2023 02:00:38</c:v>
                </c:pt>
                <c:pt idx="7712">
                  <c:v>21/10/2023 02:01:08</c:v>
                </c:pt>
                <c:pt idx="7713">
                  <c:v>21/10/2023 02:01:38</c:v>
                </c:pt>
                <c:pt idx="7714">
                  <c:v>21/10/2023 02:02:08</c:v>
                </c:pt>
                <c:pt idx="7715">
                  <c:v>21/10/2023 02:02:38</c:v>
                </c:pt>
                <c:pt idx="7716">
                  <c:v>21/10/2023 02:03:08</c:v>
                </c:pt>
                <c:pt idx="7717">
                  <c:v>21/10/2023 02:03:38</c:v>
                </c:pt>
                <c:pt idx="7718">
                  <c:v>21/10/2023 02:04:08</c:v>
                </c:pt>
                <c:pt idx="7719">
                  <c:v>21/10/2023 02:04:38</c:v>
                </c:pt>
                <c:pt idx="7720">
                  <c:v>21/10/2023 02:05:08</c:v>
                </c:pt>
                <c:pt idx="7721">
                  <c:v>21/10/2023 02:05:38</c:v>
                </c:pt>
                <c:pt idx="7722">
                  <c:v>21/10/2023 02:06:08</c:v>
                </c:pt>
                <c:pt idx="7723">
                  <c:v>21/10/2023 02:06:38</c:v>
                </c:pt>
                <c:pt idx="7724">
                  <c:v>21/10/2023 02:07:08</c:v>
                </c:pt>
                <c:pt idx="7725">
                  <c:v>21/10/2023 02:07:38</c:v>
                </c:pt>
                <c:pt idx="7726">
                  <c:v>21/10/2023 02:08:08</c:v>
                </c:pt>
                <c:pt idx="7727">
                  <c:v>21/10/2023 02:08:38</c:v>
                </c:pt>
                <c:pt idx="7728">
                  <c:v>21/10/2023 02:09:08</c:v>
                </c:pt>
                <c:pt idx="7729">
                  <c:v>21/10/2023 02:09:38</c:v>
                </c:pt>
                <c:pt idx="7730">
                  <c:v>21/10/2023 02:10:08</c:v>
                </c:pt>
                <c:pt idx="7731">
                  <c:v>21/10/2023 02:10:38</c:v>
                </c:pt>
                <c:pt idx="7732">
                  <c:v>21/10/2023 02:11:08</c:v>
                </c:pt>
                <c:pt idx="7733">
                  <c:v>21/10/2023 02:11:38</c:v>
                </c:pt>
                <c:pt idx="7734">
                  <c:v>21/10/2023 02:12:08</c:v>
                </c:pt>
                <c:pt idx="7735">
                  <c:v>21/10/2023 02:12:38</c:v>
                </c:pt>
                <c:pt idx="7736">
                  <c:v>21/10/2023 02:13:08</c:v>
                </c:pt>
                <c:pt idx="7737">
                  <c:v>21/10/2023 02:13:38</c:v>
                </c:pt>
                <c:pt idx="7738">
                  <c:v>21/10/2023 02:14:08</c:v>
                </c:pt>
                <c:pt idx="7739">
                  <c:v>21/10/2023 02:14:38</c:v>
                </c:pt>
                <c:pt idx="7740">
                  <c:v>21/10/2023 02:15:08</c:v>
                </c:pt>
                <c:pt idx="7741">
                  <c:v>21/10/2023 02:15:38</c:v>
                </c:pt>
                <c:pt idx="7742">
                  <c:v>21/10/2023 02:16:08</c:v>
                </c:pt>
                <c:pt idx="7743">
                  <c:v>21/10/2023 02:16:38</c:v>
                </c:pt>
                <c:pt idx="7744">
                  <c:v>21/10/2023 02:17:08</c:v>
                </c:pt>
                <c:pt idx="7745">
                  <c:v>21/10/2023 02:17:38</c:v>
                </c:pt>
                <c:pt idx="7746">
                  <c:v>21/10/2023 02:18:08</c:v>
                </c:pt>
                <c:pt idx="7747">
                  <c:v>21/10/2023 02:18:38</c:v>
                </c:pt>
                <c:pt idx="7748">
                  <c:v>21/10/2023 02:19:08</c:v>
                </c:pt>
                <c:pt idx="7749">
                  <c:v>21/10/2023 02:19:38</c:v>
                </c:pt>
                <c:pt idx="7750">
                  <c:v>21/10/2023 02:20:08</c:v>
                </c:pt>
                <c:pt idx="7751">
                  <c:v>21/10/2023 02:20:38</c:v>
                </c:pt>
                <c:pt idx="7752">
                  <c:v>21/10/2023 02:21:08</c:v>
                </c:pt>
                <c:pt idx="7753">
                  <c:v>21/10/2023 02:21:38</c:v>
                </c:pt>
                <c:pt idx="7754">
                  <c:v>21/10/2023 02:22:08</c:v>
                </c:pt>
                <c:pt idx="7755">
                  <c:v>21/10/2023 02:22:38</c:v>
                </c:pt>
                <c:pt idx="7756">
                  <c:v>21/10/2023 02:23:08</c:v>
                </c:pt>
                <c:pt idx="7757">
                  <c:v>21/10/2023 02:23:38</c:v>
                </c:pt>
                <c:pt idx="7758">
                  <c:v>21/10/2023 02:24:08</c:v>
                </c:pt>
                <c:pt idx="7759">
                  <c:v>21/10/2023 02:24:38</c:v>
                </c:pt>
                <c:pt idx="7760">
                  <c:v>21/10/2023 02:25:08</c:v>
                </c:pt>
                <c:pt idx="7761">
                  <c:v>21/10/2023 02:25:38</c:v>
                </c:pt>
                <c:pt idx="7762">
                  <c:v>21/10/2023 02:26:08</c:v>
                </c:pt>
                <c:pt idx="7763">
                  <c:v>21/10/2023 02:26:38</c:v>
                </c:pt>
                <c:pt idx="7764">
                  <c:v>21/10/2023 02:27:08</c:v>
                </c:pt>
                <c:pt idx="7765">
                  <c:v>21/10/2023 02:27:38</c:v>
                </c:pt>
                <c:pt idx="7766">
                  <c:v>21/10/2023 02:28:08</c:v>
                </c:pt>
                <c:pt idx="7767">
                  <c:v>21/10/2023 02:28:38</c:v>
                </c:pt>
                <c:pt idx="7768">
                  <c:v>21/10/2023 02:29:08</c:v>
                </c:pt>
                <c:pt idx="7769">
                  <c:v>21/10/2023 02:29:38</c:v>
                </c:pt>
                <c:pt idx="7770">
                  <c:v>21/10/2023 02:30:08</c:v>
                </c:pt>
                <c:pt idx="7771">
                  <c:v>21/10/2023 02:30:38</c:v>
                </c:pt>
                <c:pt idx="7772">
                  <c:v>21/10/2023 02:31:08</c:v>
                </c:pt>
                <c:pt idx="7773">
                  <c:v>21/10/2023 02:31:38</c:v>
                </c:pt>
                <c:pt idx="7774">
                  <c:v>21/10/2023 02:32:08</c:v>
                </c:pt>
                <c:pt idx="7775">
                  <c:v>21/10/2023 02:32:38</c:v>
                </c:pt>
                <c:pt idx="7776">
                  <c:v>21/10/2023 02:33:08</c:v>
                </c:pt>
                <c:pt idx="7777">
                  <c:v>21/10/2023 02:33:38</c:v>
                </c:pt>
                <c:pt idx="7778">
                  <c:v>21/10/2023 02:34:08</c:v>
                </c:pt>
                <c:pt idx="7779">
                  <c:v>21/10/2023 02:34:38</c:v>
                </c:pt>
                <c:pt idx="7780">
                  <c:v>21/10/2023 02:35:08</c:v>
                </c:pt>
                <c:pt idx="7781">
                  <c:v>21/10/2023 02:35:38</c:v>
                </c:pt>
                <c:pt idx="7782">
                  <c:v>21/10/2023 02:36:08</c:v>
                </c:pt>
                <c:pt idx="7783">
                  <c:v>21/10/2023 02:36:38</c:v>
                </c:pt>
                <c:pt idx="7784">
                  <c:v>21/10/2023 02:37:08</c:v>
                </c:pt>
                <c:pt idx="7785">
                  <c:v>21/10/2023 02:37:38</c:v>
                </c:pt>
                <c:pt idx="7786">
                  <c:v>21/10/2023 02:38:08</c:v>
                </c:pt>
                <c:pt idx="7787">
                  <c:v>21/10/2023 02:38:38</c:v>
                </c:pt>
                <c:pt idx="7788">
                  <c:v>21/10/2023 02:39:08</c:v>
                </c:pt>
                <c:pt idx="7789">
                  <c:v>21/10/2023 02:39:38</c:v>
                </c:pt>
                <c:pt idx="7790">
                  <c:v>21/10/2023 02:40:08</c:v>
                </c:pt>
                <c:pt idx="7791">
                  <c:v>21/10/2023 02:40:38</c:v>
                </c:pt>
                <c:pt idx="7792">
                  <c:v>21/10/2023 02:41:08</c:v>
                </c:pt>
                <c:pt idx="7793">
                  <c:v>21/10/2023 02:41:38</c:v>
                </c:pt>
                <c:pt idx="7794">
                  <c:v>21/10/2023 02:42:08</c:v>
                </c:pt>
                <c:pt idx="7795">
                  <c:v>21/10/2023 02:42:38</c:v>
                </c:pt>
                <c:pt idx="7796">
                  <c:v>21/10/2023 02:43:08</c:v>
                </c:pt>
                <c:pt idx="7797">
                  <c:v>21/10/2023 02:43:38</c:v>
                </c:pt>
                <c:pt idx="7798">
                  <c:v>21/10/2023 02:44:08</c:v>
                </c:pt>
                <c:pt idx="7799">
                  <c:v>21/10/2023 02:44:38</c:v>
                </c:pt>
                <c:pt idx="7800">
                  <c:v>21/10/2023 02:45:08</c:v>
                </c:pt>
                <c:pt idx="7801">
                  <c:v>21/10/2023 02:45:38</c:v>
                </c:pt>
                <c:pt idx="7802">
                  <c:v>21/10/2023 02:46:08</c:v>
                </c:pt>
                <c:pt idx="7803">
                  <c:v>21/10/2023 02:46:38</c:v>
                </c:pt>
                <c:pt idx="7804">
                  <c:v>21/10/2023 02:47:08</c:v>
                </c:pt>
                <c:pt idx="7805">
                  <c:v>21/10/2023 02:47:38</c:v>
                </c:pt>
                <c:pt idx="7806">
                  <c:v>21/10/2023 02:48:08</c:v>
                </c:pt>
                <c:pt idx="7807">
                  <c:v>21/10/2023 02:48:38</c:v>
                </c:pt>
                <c:pt idx="7808">
                  <c:v>21/10/2023 02:49:08</c:v>
                </c:pt>
                <c:pt idx="7809">
                  <c:v>21/10/2023 02:49:38</c:v>
                </c:pt>
                <c:pt idx="7810">
                  <c:v>21/10/2023 02:50:08</c:v>
                </c:pt>
                <c:pt idx="7811">
                  <c:v>21/10/2023 02:50:38</c:v>
                </c:pt>
                <c:pt idx="7812">
                  <c:v>21/10/2023 02:51:08</c:v>
                </c:pt>
                <c:pt idx="7813">
                  <c:v>21/10/2023 02:51:38</c:v>
                </c:pt>
                <c:pt idx="7814">
                  <c:v>21/10/2023 02:52:08</c:v>
                </c:pt>
                <c:pt idx="7815">
                  <c:v>21/10/2023 02:52:38</c:v>
                </c:pt>
                <c:pt idx="7816">
                  <c:v>21/10/2023 02:53:08</c:v>
                </c:pt>
                <c:pt idx="7817">
                  <c:v>21/10/2023 02:53:38</c:v>
                </c:pt>
                <c:pt idx="7818">
                  <c:v>21/10/2023 02:54:08</c:v>
                </c:pt>
                <c:pt idx="7819">
                  <c:v>21/10/2023 02:54:38</c:v>
                </c:pt>
                <c:pt idx="7820">
                  <c:v>21/10/2023 02:55:08</c:v>
                </c:pt>
                <c:pt idx="7821">
                  <c:v>21/10/2023 02:55:38</c:v>
                </c:pt>
                <c:pt idx="7822">
                  <c:v>21/10/2023 02:56:08</c:v>
                </c:pt>
                <c:pt idx="7823">
                  <c:v>21/10/2023 02:56:38</c:v>
                </c:pt>
                <c:pt idx="7824">
                  <c:v>21/10/2023 02:57:08</c:v>
                </c:pt>
                <c:pt idx="7825">
                  <c:v>21/10/2023 02:57:38</c:v>
                </c:pt>
                <c:pt idx="7826">
                  <c:v>21/10/2023 02:58:08</c:v>
                </c:pt>
                <c:pt idx="7827">
                  <c:v>21/10/2023 02:58:38</c:v>
                </c:pt>
                <c:pt idx="7828">
                  <c:v>21/10/2023 02:59:08</c:v>
                </c:pt>
                <c:pt idx="7829">
                  <c:v>21/10/2023 02:59:38</c:v>
                </c:pt>
                <c:pt idx="7830">
                  <c:v>21/10/2023 03:00:08</c:v>
                </c:pt>
                <c:pt idx="7831">
                  <c:v>21/10/2023 03:00:38</c:v>
                </c:pt>
                <c:pt idx="7832">
                  <c:v>21/10/2023 03:01:08</c:v>
                </c:pt>
                <c:pt idx="7833">
                  <c:v>21/10/2023 03:01:38</c:v>
                </c:pt>
                <c:pt idx="7834">
                  <c:v>21/10/2023 03:02:08</c:v>
                </c:pt>
                <c:pt idx="7835">
                  <c:v>21/10/2023 03:02:38</c:v>
                </c:pt>
                <c:pt idx="7836">
                  <c:v>21/10/2023 03:03:08</c:v>
                </c:pt>
                <c:pt idx="7837">
                  <c:v>21/10/2023 03:03:38</c:v>
                </c:pt>
                <c:pt idx="7838">
                  <c:v>21/10/2023 03:04:08</c:v>
                </c:pt>
                <c:pt idx="7839">
                  <c:v>21/10/2023 03:04:38</c:v>
                </c:pt>
                <c:pt idx="7840">
                  <c:v>21/10/2023 03:05:08</c:v>
                </c:pt>
                <c:pt idx="7841">
                  <c:v>21/10/2023 03:05:38</c:v>
                </c:pt>
                <c:pt idx="7842">
                  <c:v>21/10/2023 03:06:08</c:v>
                </c:pt>
                <c:pt idx="7843">
                  <c:v>21/10/2023 03:06:38</c:v>
                </c:pt>
                <c:pt idx="7844">
                  <c:v>21/10/2023 03:07:08</c:v>
                </c:pt>
                <c:pt idx="7845">
                  <c:v>21/10/2023 03:07:38</c:v>
                </c:pt>
                <c:pt idx="7846">
                  <c:v>21/10/2023 03:08:08</c:v>
                </c:pt>
                <c:pt idx="7847">
                  <c:v>21/10/2023 03:08:38</c:v>
                </c:pt>
                <c:pt idx="7848">
                  <c:v>21/10/2023 03:09:08</c:v>
                </c:pt>
                <c:pt idx="7849">
                  <c:v>21/10/2023 03:09:38</c:v>
                </c:pt>
                <c:pt idx="7850">
                  <c:v>21/10/2023 03:10:08</c:v>
                </c:pt>
                <c:pt idx="7851">
                  <c:v>21/10/2023 03:10:38</c:v>
                </c:pt>
                <c:pt idx="7852">
                  <c:v>21/10/2023 03:11:08</c:v>
                </c:pt>
                <c:pt idx="7853">
                  <c:v>21/10/2023 03:11:38</c:v>
                </c:pt>
                <c:pt idx="7854">
                  <c:v>21/10/2023 03:12:08</c:v>
                </c:pt>
                <c:pt idx="7855">
                  <c:v>21/10/2023 03:12:38</c:v>
                </c:pt>
                <c:pt idx="7856">
                  <c:v>21/10/2023 03:13:08</c:v>
                </c:pt>
                <c:pt idx="7857">
                  <c:v>21/10/2023 03:13:38</c:v>
                </c:pt>
                <c:pt idx="7858">
                  <c:v>21/10/2023 03:14:08</c:v>
                </c:pt>
                <c:pt idx="7859">
                  <c:v>21/10/2023 03:14:38</c:v>
                </c:pt>
                <c:pt idx="7860">
                  <c:v>21/10/2023 03:15:08</c:v>
                </c:pt>
                <c:pt idx="7861">
                  <c:v>21/10/2023 03:15:38</c:v>
                </c:pt>
                <c:pt idx="7862">
                  <c:v>21/10/2023 03:16:08</c:v>
                </c:pt>
                <c:pt idx="7863">
                  <c:v>21/10/2023 03:16:38</c:v>
                </c:pt>
                <c:pt idx="7864">
                  <c:v>21/10/2023 03:17:08</c:v>
                </c:pt>
                <c:pt idx="7865">
                  <c:v>21/10/2023 03:17:38</c:v>
                </c:pt>
                <c:pt idx="7866">
                  <c:v>21/10/2023 03:18:08</c:v>
                </c:pt>
                <c:pt idx="7867">
                  <c:v>21/10/2023 03:18:38</c:v>
                </c:pt>
                <c:pt idx="7868">
                  <c:v>21/10/2023 03:19:08</c:v>
                </c:pt>
                <c:pt idx="7869">
                  <c:v>21/10/2023 03:19:38</c:v>
                </c:pt>
                <c:pt idx="7870">
                  <c:v>21/10/2023 03:20:08</c:v>
                </c:pt>
                <c:pt idx="7871">
                  <c:v>21/10/2023 03:20:38</c:v>
                </c:pt>
                <c:pt idx="7872">
                  <c:v>21/10/2023 03:21:08</c:v>
                </c:pt>
                <c:pt idx="7873">
                  <c:v>21/10/2023 03:21:38</c:v>
                </c:pt>
                <c:pt idx="7874">
                  <c:v>21/10/2023 03:22:08</c:v>
                </c:pt>
                <c:pt idx="7875">
                  <c:v>21/10/2023 03:22:38</c:v>
                </c:pt>
                <c:pt idx="7876">
                  <c:v>21/10/2023 03:23:08</c:v>
                </c:pt>
                <c:pt idx="7877">
                  <c:v>21/10/2023 03:23:38</c:v>
                </c:pt>
                <c:pt idx="7878">
                  <c:v>21/10/2023 03:24:08</c:v>
                </c:pt>
                <c:pt idx="7879">
                  <c:v>21/10/2023 03:24:38</c:v>
                </c:pt>
                <c:pt idx="7880">
                  <c:v>21/10/2023 03:25:08</c:v>
                </c:pt>
                <c:pt idx="7881">
                  <c:v>21/10/2023 03:25:38</c:v>
                </c:pt>
                <c:pt idx="7882">
                  <c:v>21/10/2023 03:26:08</c:v>
                </c:pt>
                <c:pt idx="7883">
                  <c:v>21/10/2023 03:26:38</c:v>
                </c:pt>
                <c:pt idx="7884">
                  <c:v>21/10/2023 03:27:08</c:v>
                </c:pt>
                <c:pt idx="7885">
                  <c:v>21/10/2023 03:27:38</c:v>
                </c:pt>
                <c:pt idx="7886">
                  <c:v>21/10/2023 03:28:08</c:v>
                </c:pt>
                <c:pt idx="7887">
                  <c:v>21/10/2023 03:28:38</c:v>
                </c:pt>
                <c:pt idx="7888">
                  <c:v>21/10/2023 03:29:08</c:v>
                </c:pt>
                <c:pt idx="7889">
                  <c:v>21/10/2023 03:29:38</c:v>
                </c:pt>
                <c:pt idx="7890">
                  <c:v>21/10/2023 03:30:08</c:v>
                </c:pt>
                <c:pt idx="7891">
                  <c:v>21/10/2023 03:30:38</c:v>
                </c:pt>
                <c:pt idx="7892">
                  <c:v>21/10/2023 03:31:08</c:v>
                </c:pt>
                <c:pt idx="7893">
                  <c:v>21/10/2023 03:31:38</c:v>
                </c:pt>
                <c:pt idx="7894">
                  <c:v>21/10/2023 03:32:08</c:v>
                </c:pt>
                <c:pt idx="7895">
                  <c:v>21/10/2023 03:32:38</c:v>
                </c:pt>
                <c:pt idx="7896">
                  <c:v>21/10/2023 03:33:08</c:v>
                </c:pt>
                <c:pt idx="7897">
                  <c:v>21/10/2023 03:33:38</c:v>
                </c:pt>
                <c:pt idx="7898">
                  <c:v>21/10/2023 03:34:08</c:v>
                </c:pt>
                <c:pt idx="7899">
                  <c:v>21/10/2023 03:34:38</c:v>
                </c:pt>
                <c:pt idx="7900">
                  <c:v>21/10/2023 03:35:08</c:v>
                </c:pt>
                <c:pt idx="7901">
                  <c:v>21/10/2023 03:35:38</c:v>
                </c:pt>
                <c:pt idx="7902">
                  <c:v>21/10/2023 03:36:08</c:v>
                </c:pt>
                <c:pt idx="7903">
                  <c:v>21/10/2023 03:36:38</c:v>
                </c:pt>
                <c:pt idx="7904">
                  <c:v>21/10/2023 03:37:08</c:v>
                </c:pt>
                <c:pt idx="7905">
                  <c:v>21/10/2023 03:37:38</c:v>
                </c:pt>
                <c:pt idx="7906">
                  <c:v>21/10/2023 03:38:08</c:v>
                </c:pt>
                <c:pt idx="7907">
                  <c:v>21/10/2023 03:38:38</c:v>
                </c:pt>
                <c:pt idx="7908">
                  <c:v>21/10/2023 03:39:08</c:v>
                </c:pt>
                <c:pt idx="7909">
                  <c:v>21/10/2023 03:39:38</c:v>
                </c:pt>
                <c:pt idx="7910">
                  <c:v>21/10/2023 03:40:08</c:v>
                </c:pt>
                <c:pt idx="7911">
                  <c:v>21/10/2023 03:40:38</c:v>
                </c:pt>
                <c:pt idx="7912">
                  <c:v>21/10/2023 03:41:08</c:v>
                </c:pt>
                <c:pt idx="7913">
                  <c:v>21/10/2023 03:41:38</c:v>
                </c:pt>
                <c:pt idx="7914">
                  <c:v>21/10/2023 03:42:08</c:v>
                </c:pt>
                <c:pt idx="7915">
                  <c:v>21/10/2023 03:42:38</c:v>
                </c:pt>
                <c:pt idx="7916">
                  <c:v>21/10/2023 03:43:08</c:v>
                </c:pt>
                <c:pt idx="7917">
                  <c:v>21/10/2023 03:43:38</c:v>
                </c:pt>
                <c:pt idx="7918">
                  <c:v>21/10/2023 03:44:08</c:v>
                </c:pt>
                <c:pt idx="7919">
                  <c:v>21/10/2023 03:44:38</c:v>
                </c:pt>
                <c:pt idx="7920">
                  <c:v>21/10/2023 03:45:08</c:v>
                </c:pt>
                <c:pt idx="7921">
                  <c:v>21/10/2023 03:45:38</c:v>
                </c:pt>
                <c:pt idx="7922">
                  <c:v>21/10/2023 03:46:08</c:v>
                </c:pt>
                <c:pt idx="7923">
                  <c:v>21/10/2023 03:46:38</c:v>
                </c:pt>
                <c:pt idx="7924">
                  <c:v>21/10/2023 03:47:08</c:v>
                </c:pt>
                <c:pt idx="7925">
                  <c:v>21/10/2023 03:47:38</c:v>
                </c:pt>
                <c:pt idx="7926">
                  <c:v>21/10/2023 03:48:08</c:v>
                </c:pt>
                <c:pt idx="7927">
                  <c:v>21/10/2023 03:48:38</c:v>
                </c:pt>
                <c:pt idx="7928">
                  <c:v>21/10/2023 03:49:08</c:v>
                </c:pt>
                <c:pt idx="7929">
                  <c:v>21/10/2023 03:49:38</c:v>
                </c:pt>
                <c:pt idx="7930">
                  <c:v>21/10/2023 03:50:08</c:v>
                </c:pt>
                <c:pt idx="7931">
                  <c:v>21/10/2023 03:50:38</c:v>
                </c:pt>
                <c:pt idx="7932">
                  <c:v>21/10/2023 03:51:08</c:v>
                </c:pt>
                <c:pt idx="7933">
                  <c:v>21/10/2023 03:51:38</c:v>
                </c:pt>
                <c:pt idx="7934">
                  <c:v>21/10/2023 03:52:08</c:v>
                </c:pt>
                <c:pt idx="7935">
                  <c:v>21/10/2023 03:52:38</c:v>
                </c:pt>
                <c:pt idx="7936">
                  <c:v>21/10/2023 03:53:08</c:v>
                </c:pt>
                <c:pt idx="7937">
                  <c:v>21/10/2023 03:53:38</c:v>
                </c:pt>
                <c:pt idx="7938">
                  <c:v>21/10/2023 03:54:08</c:v>
                </c:pt>
                <c:pt idx="7939">
                  <c:v>21/10/2023 03:54:38</c:v>
                </c:pt>
                <c:pt idx="7940">
                  <c:v>21/10/2023 03:55:08</c:v>
                </c:pt>
                <c:pt idx="7941">
                  <c:v>21/10/2023 03:55:38</c:v>
                </c:pt>
                <c:pt idx="7942">
                  <c:v>21/10/2023 03:56:08</c:v>
                </c:pt>
                <c:pt idx="7943">
                  <c:v>21/10/2023 03:56:38</c:v>
                </c:pt>
                <c:pt idx="7944">
                  <c:v>21/10/2023 03:57:08</c:v>
                </c:pt>
                <c:pt idx="7945">
                  <c:v>21/10/2023 03:57:38</c:v>
                </c:pt>
                <c:pt idx="7946">
                  <c:v>21/10/2023 03:58:08</c:v>
                </c:pt>
                <c:pt idx="7947">
                  <c:v>21/10/2023 03:58:38</c:v>
                </c:pt>
                <c:pt idx="7948">
                  <c:v>21/10/2023 03:59:08</c:v>
                </c:pt>
                <c:pt idx="7949">
                  <c:v>21/10/2023 03:59:38</c:v>
                </c:pt>
                <c:pt idx="7950">
                  <c:v>21/10/2023 04:00:08</c:v>
                </c:pt>
                <c:pt idx="7951">
                  <c:v>21/10/2023 04:00:38</c:v>
                </c:pt>
                <c:pt idx="7952">
                  <c:v>21/10/2023 04:01:08</c:v>
                </c:pt>
                <c:pt idx="7953">
                  <c:v>21/10/2023 04:01:38</c:v>
                </c:pt>
                <c:pt idx="7954">
                  <c:v>21/10/2023 04:02:08</c:v>
                </c:pt>
                <c:pt idx="7955">
                  <c:v>21/10/2023 04:02:38</c:v>
                </c:pt>
                <c:pt idx="7956">
                  <c:v>21/10/2023 04:03:08</c:v>
                </c:pt>
                <c:pt idx="7957">
                  <c:v>21/10/2023 04:03:38</c:v>
                </c:pt>
                <c:pt idx="7958">
                  <c:v>21/10/2023 04:04:08</c:v>
                </c:pt>
                <c:pt idx="7959">
                  <c:v>21/10/2023 04:04:38</c:v>
                </c:pt>
                <c:pt idx="7960">
                  <c:v>21/10/2023 04:05:08</c:v>
                </c:pt>
                <c:pt idx="7961">
                  <c:v>21/10/2023 04:05:38</c:v>
                </c:pt>
                <c:pt idx="7962">
                  <c:v>21/10/2023 04:06:08</c:v>
                </c:pt>
                <c:pt idx="7963">
                  <c:v>21/10/2023 04:06:38</c:v>
                </c:pt>
                <c:pt idx="7964">
                  <c:v>21/10/2023 04:07:08</c:v>
                </c:pt>
                <c:pt idx="7965">
                  <c:v>21/10/2023 04:07:38</c:v>
                </c:pt>
                <c:pt idx="7966">
                  <c:v>21/10/2023 04:08:08</c:v>
                </c:pt>
                <c:pt idx="7967">
                  <c:v>21/10/2023 04:08:38</c:v>
                </c:pt>
                <c:pt idx="7968">
                  <c:v>21/10/2023 04:09:08</c:v>
                </c:pt>
                <c:pt idx="7969">
                  <c:v>21/10/2023 04:09:38</c:v>
                </c:pt>
                <c:pt idx="7970">
                  <c:v>21/10/2023 04:10:08</c:v>
                </c:pt>
                <c:pt idx="7971">
                  <c:v>21/10/2023 04:10:38</c:v>
                </c:pt>
                <c:pt idx="7972">
                  <c:v>21/10/2023 04:11:08</c:v>
                </c:pt>
                <c:pt idx="7973">
                  <c:v>21/10/2023 04:11:38</c:v>
                </c:pt>
                <c:pt idx="7974">
                  <c:v>21/10/2023 04:12:08</c:v>
                </c:pt>
                <c:pt idx="7975">
                  <c:v>21/10/2023 04:12:38</c:v>
                </c:pt>
                <c:pt idx="7976">
                  <c:v>21/10/2023 04:13:08</c:v>
                </c:pt>
                <c:pt idx="7977">
                  <c:v>21/10/2023 04:13:38</c:v>
                </c:pt>
                <c:pt idx="7978">
                  <c:v>21/10/2023 04:14:08</c:v>
                </c:pt>
                <c:pt idx="7979">
                  <c:v>21/10/2023 04:14:38</c:v>
                </c:pt>
                <c:pt idx="7980">
                  <c:v>21/10/2023 04:15:08</c:v>
                </c:pt>
                <c:pt idx="7981">
                  <c:v>21/10/2023 04:15:38</c:v>
                </c:pt>
                <c:pt idx="7982">
                  <c:v>21/10/2023 04:16:08</c:v>
                </c:pt>
                <c:pt idx="7983">
                  <c:v>21/10/2023 04:16:38</c:v>
                </c:pt>
                <c:pt idx="7984">
                  <c:v>21/10/2023 04:17:08</c:v>
                </c:pt>
                <c:pt idx="7985">
                  <c:v>21/10/2023 04:17:38</c:v>
                </c:pt>
                <c:pt idx="7986">
                  <c:v>21/10/2023 04:18:08</c:v>
                </c:pt>
                <c:pt idx="7987">
                  <c:v>21/10/2023 04:18:38</c:v>
                </c:pt>
                <c:pt idx="7988">
                  <c:v>21/10/2023 04:19:08</c:v>
                </c:pt>
                <c:pt idx="7989">
                  <c:v>21/10/2023 04:19:38</c:v>
                </c:pt>
                <c:pt idx="7990">
                  <c:v>21/10/2023 04:20:08</c:v>
                </c:pt>
                <c:pt idx="7991">
                  <c:v>21/10/2023 04:20:38</c:v>
                </c:pt>
                <c:pt idx="7992">
                  <c:v>21/10/2023 04:21:08</c:v>
                </c:pt>
                <c:pt idx="7993">
                  <c:v>21/10/2023 04:21:38</c:v>
                </c:pt>
                <c:pt idx="7994">
                  <c:v>21/10/2023 04:22:08</c:v>
                </c:pt>
                <c:pt idx="7995">
                  <c:v>21/10/2023 04:22:38</c:v>
                </c:pt>
                <c:pt idx="7996">
                  <c:v>21/10/2023 04:23:08</c:v>
                </c:pt>
                <c:pt idx="7997">
                  <c:v>21/10/2023 04:23:38</c:v>
                </c:pt>
                <c:pt idx="7998">
                  <c:v>21/10/2023 04:24:08</c:v>
                </c:pt>
                <c:pt idx="7999">
                  <c:v>21/10/2023 04:24:38</c:v>
                </c:pt>
                <c:pt idx="8000">
                  <c:v>21/10/2023 04:25:08</c:v>
                </c:pt>
                <c:pt idx="8001">
                  <c:v>21/10/2023 04:25:38</c:v>
                </c:pt>
                <c:pt idx="8002">
                  <c:v>21/10/2023 04:26:08</c:v>
                </c:pt>
                <c:pt idx="8003">
                  <c:v>21/10/2023 04:26:38</c:v>
                </c:pt>
                <c:pt idx="8004">
                  <c:v>21/10/2023 04:27:08</c:v>
                </c:pt>
                <c:pt idx="8005">
                  <c:v>21/10/2023 04:27:38</c:v>
                </c:pt>
                <c:pt idx="8006">
                  <c:v>21/10/2023 04:28:08</c:v>
                </c:pt>
                <c:pt idx="8007">
                  <c:v>21/10/2023 04:28:38</c:v>
                </c:pt>
                <c:pt idx="8008">
                  <c:v>21/10/2023 04:29:08</c:v>
                </c:pt>
                <c:pt idx="8009">
                  <c:v>21/10/2023 04:29:38</c:v>
                </c:pt>
                <c:pt idx="8010">
                  <c:v>21/10/2023 04:30:08</c:v>
                </c:pt>
                <c:pt idx="8011">
                  <c:v>21/10/2023 04:30:38</c:v>
                </c:pt>
                <c:pt idx="8012">
                  <c:v>21/10/2023 04:31:08</c:v>
                </c:pt>
                <c:pt idx="8013">
                  <c:v>21/10/2023 04:31:38</c:v>
                </c:pt>
                <c:pt idx="8014">
                  <c:v>21/10/2023 04:32:08</c:v>
                </c:pt>
                <c:pt idx="8015">
                  <c:v>21/10/2023 04:32:38</c:v>
                </c:pt>
                <c:pt idx="8016">
                  <c:v>21/10/2023 04:33:08</c:v>
                </c:pt>
                <c:pt idx="8017">
                  <c:v>21/10/2023 04:33:38</c:v>
                </c:pt>
                <c:pt idx="8018">
                  <c:v>21/10/2023 04:34:08</c:v>
                </c:pt>
                <c:pt idx="8019">
                  <c:v>21/10/2023 04:34:38</c:v>
                </c:pt>
                <c:pt idx="8020">
                  <c:v>21/10/2023 04:35:08</c:v>
                </c:pt>
                <c:pt idx="8021">
                  <c:v>21/10/2023 04:35:38</c:v>
                </c:pt>
                <c:pt idx="8022">
                  <c:v>21/10/2023 04:36:08</c:v>
                </c:pt>
                <c:pt idx="8023">
                  <c:v>21/10/2023 04:36:38</c:v>
                </c:pt>
                <c:pt idx="8024">
                  <c:v>21/10/2023 04:37:08</c:v>
                </c:pt>
                <c:pt idx="8025">
                  <c:v>21/10/2023 04:37:38</c:v>
                </c:pt>
                <c:pt idx="8026">
                  <c:v>21/10/2023 04:38:08</c:v>
                </c:pt>
                <c:pt idx="8027">
                  <c:v>21/10/2023 04:38:38</c:v>
                </c:pt>
                <c:pt idx="8028">
                  <c:v>21/10/2023 04:39:08</c:v>
                </c:pt>
                <c:pt idx="8029">
                  <c:v>21/10/2023 04:39:38</c:v>
                </c:pt>
                <c:pt idx="8030">
                  <c:v>21/10/2023 04:40:08</c:v>
                </c:pt>
                <c:pt idx="8031">
                  <c:v>21/10/2023 04:40:38</c:v>
                </c:pt>
                <c:pt idx="8032">
                  <c:v>21/10/2023 04:41:08</c:v>
                </c:pt>
                <c:pt idx="8033">
                  <c:v>21/10/2023 04:41:38</c:v>
                </c:pt>
                <c:pt idx="8034">
                  <c:v>21/10/2023 04:42:08</c:v>
                </c:pt>
                <c:pt idx="8035">
                  <c:v>21/10/2023 04:42:38</c:v>
                </c:pt>
                <c:pt idx="8036">
                  <c:v>21/10/2023 04:43:08</c:v>
                </c:pt>
                <c:pt idx="8037">
                  <c:v>21/10/2023 04:43:38</c:v>
                </c:pt>
                <c:pt idx="8038">
                  <c:v>21/10/2023 04:44:08</c:v>
                </c:pt>
                <c:pt idx="8039">
                  <c:v>21/10/2023 04:44:38</c:v>
                </c:pt>
                <c:pt idx="8040">
                  <c:v>21/10/2023 04:45:08</c:v>
                </c:pt>
                <c:pt idx="8041">
                  <c:v>21/10/2023 04:45:38</c:v>
                </c:pt>
                <c:pt idx="8042">
                  <c:v>21/10/2023 04:46:08</c:v>
                </c:pt>
                <c:pt idx="8043">
                  <c:v>21/10/2023 04:46:38</c:v>
                </c:pt>
                <c:pt idx="8044">
                  <c:v>21/10/2023 04:47:08</c:v>
                </c:pt>
                <c:pt idx="8045">
                  <c:v>21/10/2023 04:47:38</c:v>
                </c:pt>
                <c:pt idx="8046">
                  <c:v>21/10/2023 04:48:08</c:v>
                </c:pt>
                <c:pt idx="8047">
                  <c:v>21/10/2023 04:48:38</c:v>
                </c:pt>
                <c:pt idx="8048">
                  <c:v>21/10/2023 04:49:08</c:v>
                </c:pt>
                <c:pt idx="8049">
                  <c:v>21/10/2023 04:49:38</c:v>
                </c:pt>
                <c:pt idx="8050">
                  <c:v>21/10/2023 04:50:08</c:v>
                </c:pt>
                <c:pt idx="8051">
                  <c:v>21/10/2023 04:50:38</c:v>
                </c:pt>
                <c:pt idx="8052">
                  <c:v>21/10/2023 04:51:08</c:v>
                </c:pt>
                <c:pt idx="8053">
                  <c:v>21/10/2023 04:51:38</c:v>
                </c:pt>
                <c:pt idx="8054">
                  <c:v>21/10/2023 04:52:08</c:v>
                </c:pt>
                <c:pt idx="8055">
                  <c:v>21/10/2023 04:52:38</c:v>
                </c:pt>
                <c:pt idx="8056">
                  <c:v>21/10/2023 04:53:08</c:v>
                </c:pt>
                <c:pt idx="8057">
                  <c:v>21/10/2023 04:53:38</c:v>
                </c:pt>
                <c:pt idx="8058">
                  <c:v>21/10/2023 04:54:08</c:v>
                </c:pt>
                <c:pt idx="8059">
                  <c:v>21/10/2023 04:54:38</c:v>
                </c:pt>
                <c:pt idx="8060">
                  <c:v>21/10/2023 04:55:08</c:v>
                </c:pt>
                <c:pt idx="8061">
                  <c:v>21/10/2023 04:55:38</c:v>
                </c:pt>
                <c:pt idx="8062">
                  <c:v>21/10/2023 04:56:08</c:v>
                </c:pt>
                <c:pt idx="8063">
                  <c:v>21/10/2023 04:56:38</c:v>
                </c:pt>
                <c:pt idx="8064">
                  <c:v>21/10/2023 04:57:08</c:v>
                </c:pt>
                <c:pt idx="8065">
                  <c:v>21/10/2023 04:57:38</c:v>
                </c:pt>
                <c:pt idx="8066">
                  <c:v>21/10/2023 04:58:08</c:v>
                </c:pt>
                <c:pt idx="8067">
                  <c:v>21/10/2023 04:58:38</c:v>
                </c:pt>
                <c:pt idx="8068">
                  <c:v>21/10/2023 04:59:08</c:v>
                </c:pt>
                <c:pt idx="8069">
                  <c:v>21/10/2023 04:59:38</c:v>
                </c:pt>
                <c:pt idx="8070">
                  <c:v>21/10/2023 05:00:08</c:v>
                </c:pt>
                <c:pt idx="8071">
                  <c:v>21/10/2023 05:00:38</c:v>
                </c:pt>
                <c:pt idx="8072">
                  <c:v>21/10/2023 05:01:08</c:v>
                </c:pt>
                <c:pt idx="8073">
                  <c:v>21/10/2023 05:01:38</c:v>
                </c:pt>
                <c:pt idx="8074">
                  <c:v>21/10/2023 05:02:08</c:v>
                </c:pt>
                <c:pt idx="8075">
                  <c:v>21/10/2023 05:02:38</c:v>
                </c:pt>
                <c:pt idx="8076">
                  <c:v>21/10/2023 05:03:08</c:v>
                </c:pt>
                <c:pt idx="8077">
                  <c:v>21/10/2023 05:03:38</c:v>
                </c:pt>
                <c:pt idx="8078">
                  <c:v>21/10/2023 05:04:08</c:v>
                </c:pt>
                <c:pt idx="8079">
                  <c:v>21/10/2023 05:04:38</c:v>
                </c:pt>
                <c:pt idx="8080">
                  <c:v>21/10/2023 05:05:08</c:v>
                </c:pt>
                <c:pt idx="8081">
                  <c:v>21/10/2023 05:05:38</c:v>
                </c:pt>
                <c:pt idx="8082">
                  <c:v>21/10/2023 05:06:08</c:v>
                </c:pt>
                <c:pt idx="8083">
                  <c:v>21/10/2023 05:06:38</c:v>
                </c:pt>
                <c:pt idx="8084">
                  <c:v>21/10/2023 05:07:08</c:v>
                </c:pt>
                <c:pt idx="8085">
                  <c:v>21/10/2023 05:07:38</c:v>
                </c:pt>
                <c:pt idx="8086">
                  <c:v>21/10/2023 05:08:08</c:v>
                </c:pt>
                <c:pt idx="8087">
                  <c:v>21/10/2023 05:08:38</c:v>
                </c:pt>
                <c:pt idx="8088">
                  <c:v>21/10/2023 05:09:08</c:v>
                </c:pt>
                <c:pt idx="8089">
                  <c:v>21/10/2023 05:09:38</c:v>
                </c:pt>
                <c:pt idx="8090">
                  <c:v>21/10/2023 05:10:08</c:v>
                </c:pt>
                <c:pt idx="8091">
                  <c:v>21/10/2023 05:10:38</c:v>
                </c:pt>
                <c:pt idx="8092">
                  <c:v>21/10/2023 05:11:08</c:v>
                </c:pt>
                <c:pt idx="8093">
                  <c:v>21/10/2023 05:11:38</c:v>
                </c:pt>
                <c:pt idx="8094">
                  <c:v>21/10/2023 05:12:08</c:v>
                </c:pt>
                <c:pt idx="8095">
                  <c:v>21/10/2023 05:12:38</c:v>
                </c:pt>
                <c:pt idx="8096">
                  <c:v>21/10/2023 05:13:08</c:v>
                </c:pt>
                <c:pt idx="8097">
                  <c:v>21/10/2023 05:13:38</c:v>
                </c:pt>
                <c:pt idx="8098">
                  <c:v>21/10/2023 05:14:08</c:v>
                </c:pt>
                <c:pt idx="8099">
                  <c:v>21/10/2023 05:14:38</c:v>
                </c:pt>
                <c:pt idx="8100">
                  <c:v>21/10/2023 05:15:08</c:v>
                </c:pt>
                <c:pt idx="8101">
                  <c:v>21/10/2023 05:15:38</c:v>
                </c:pt>
                <c:pt idx="8102">
                  <c:v>21/10/2023 05:16:08</c:v>
                </c:pt>
                <c:pt idx="8103">
                  <c:v>21/10/2023 05:16:38</c:v>
                </c:pt>
                <c:pt idx="8104">
                  <c:v>21/10/2023 05:17:08</c:v>
                </c:pt>
                <c:pt idx="8105">
                  <c:v>21/10/2023 05:17:38</c:v>
                </c:pt>
                <c:pt idx="8106">
                  <c:v>21/10/2023 05:18:08</c:v>
                </c:pt>
                <c:pt idx="8107">
                  <c:v>21/10/2023 05:18:38</c:v>
                </c:pt>
                <c:pt idx="8108">
                  <c:v>21/10/2023 05:19:08</c:v>
                </c:pt>
                <c:pt idx="8109">
                  <c:v>21/10/2023 05:19:38</c:v>
                </c:pt>
                <c:pt idx="8110">
                  <c:v>21/10/2023 05:20:08</c:v>
                </c:pt>
                <c:pt idx="8111">
                  <c:v>21/10/2023 05:20:38</c:v>
                </c:pt>
                <c:pt idx="8112">
                  <c:v>21/10/2023 05:21:08</c:v>
                </c:pt>
                <c:pt idx="8113">
                  <c:v>21/10/2023 05:21:38</c:v>
                </c:pt>
                <c:pt idx="8114">
                  <c:v>21/10/2023 05:22:08</c:v>
                </c:pt>
                <c:pt idx="8115">
                  <c:v>21/10/2023 05:22:38</c:v>
                </c:pt>
                <c:pt idx="8116">
                  <c:v>21/10/2023 05:23:08</c:v>
                </c:pt>
                <c:pt idx="8117">
                  <c:v>21/10/2023 05:23:38</c:v>
                </c:pt>
                <c:pt idx="8118">
                  <c:v>21/10/2023 05:24:08</c:v>
                </c:pt>
                <c:pt idx="8119">
                  <c:v>21/10/2023 05:24:38</c:v>
                </c:pt>
                <c:pt idx="8120">
                  <c:v>21/10/2023 05:25:08</c:v>
                </c:pt>
                <c:pt idx="8121">
                  <c:v>21/10/2023 05:25:38</c:v>
                </c:pt>
                <c:pt idx="8122">
                  <c:v>21/10/2023 05:26:08</c:v>
                </c:pt>
                <c:pt idx="8123">
                  <c:v>21/10/2023 05:26:38</c:v>
                </c:pt>
                <c:pt idx="8124">
                  <c:v>21/10/2023 05:27:08</c:v>
                </c:pt>
                <c:pt idx="8125">
                  <c:v>21/10/2023 05:27:38</c:v>
                </c:pt>
                <c:pt idx="8126">
                  <c:v>21/10/2023 05:28:08</c:v>
                </c:pt>
                <c:pt idx="8127">
                  <c:v>21/10/2023 05:28:38</c:v>
                </c:pt>
                <c:pt idx="8128">
                  <c:v>21/10/2023 05:29:08</c:v>
                </c:pt>
                <c:pt idx="8129">
                  <c:v>21/10/2023 05:29:38</c:v>
                </c:pt>
                <c:pt idx="8130">
                  <c:v>21/10/2023 05:30:08</c:v>
                </c:pt>
                <c:pt idx="8131">
                  <c:v>21/10/2023 05:30:38</c:v>
                </c:pt>
                <c:pt idx="8132">
                  <c:v>21/10/2023 05:31:08</c:v>
                </c:pt>
                <c:pt idx="8133">
                  <c:v>21/10/2023 05:31:38</c:v>
                </c:pt>
                <c:pt idx="8134">
                  <c:v>21/10/2023 05:32:08</c:v>
                </c:pt>
                <c:pt idx="8135">
                  <c:v>21/10/2023 05:32:38</c:v>
                </c:pt>
                <c:pt idx="8136">
                  <c:v>21/10/2023 05:33:08</c:v>
                </c:pt>
                <c:pt idx="8137">
                  <c:v>21/10/2023 05:33:38</c:v>
                </c:pt>
                <c:pt idx="8138">
                  <c:v>21/10/2023 05:34:08</c:v>
                </c:pt>
                <c:pt idx="8139">
                  <c:v>21/10/2023 05:34:38</c:v>
                </c:pt>
                <c:pt idx="8140">
                  <c:v>21/10/2023 05:35:08</c:v>
                </c:pt>
                <c:pt idx="8141">
                  <c:v>21/10/2023 05:35:38</c:v>
                </c:pt>
                <c:pt idx="8142">
                  <c:v>21/10/2023 05:36:08</c:v>
                </c:pt>
                <c:pt idx="8143">
                  <c:v>21/10/2023 05:36:38</c:v>
                </c:pt>
                <c:pt idx="8144">
                  <c:v>21/10/2023 05:37:08</c:v>
                </c:pt>
                <c:pt idx="8145">
                  <c:v>21/10/2023 05:37:38</c:v>
                </c:pt>
                <c:pt idx="8146">
                  <c:v>21/10/2023 05:38:08</c:v>
                </c:pt>
                <c:pt idx="8147">
                  <c:v>21/10/2023 05:38:38</c:v>
                </c:pt>
                <c:pt idx="8148">
                  <c:v>21/10/2023 05:39:08</c:v>
                </c:pt>
                <c:pt idx="8149">
                  <c:v>21/10/2023 05:39:38</c:v>
                </c:pt>
                <c:pt idx="8150">
                  <c:v>21/10/2023 05:40:08</c:v>
                </c:pt>
                <c:pt idx="8151">
                  <c:v>21/10/2023 05:40:38</c:v>
                </c:pt>
                <c:pt idx="8152">
                  <c:v>21/10/2023 05:41:08</c:v>
                </c:pt>
                <c:pt idx="8153">
                  <c:v>21/10/2023 05:41:38</c:v>
                </c:pt>
                <c:pt idx="8154">
                  <c:v>21/10/2023 05:42:08</c:v>
                </c:pt>
                <c:pt idx="8155">
                  <c:v>21/10/2023 05:42:38</c:v>
                </c:pt>
                <c:pt idx="8156">
                  <c:v>21/10/2023 05:43:08</c:v>
                </c:pt>
                <c:pt idx="8157">
                  <c:v>21/10/2023 05:43:38</c:v>
                </c:pt>
                <c:pt idx="8158">
                  <c:v>21/10/2023 05:44:08</c:v>
                </c:pt>
                <c:pt idx="8159">
                  <c:v>21/10/2023 05:44:38</c:v>
                </c:pt>
                <c:pt idx="8160">
                  <c:v>21/10/2023 05:45:08</c:v>
                </c:pt>
                <c:pt idx="8161">
                  <c:v>21/10/2023 05:45:38</c:v>
                </c:pt>
                <c:pt idx="8162">
                  <c:v>21/10/2023 05:46:08</c:v>
                </c:pt>
                <c:pt idx="8163">
                  <c:v>21/10/2023 05:46:38</c:v>
                </c:pt>
                <c:pt idx="8164">
                  <c:v>21/10/2023 05:47:08</c:v>
                </c:pt>
                <c:pt idx="8165">
                  <c:v>21/10/2023 05:47:38</c:v>
                </c:pt>
                <c:pt idx="8166">
                  <c:v>21/10/2023 05:48:08</c:v>
                </c:pt>
                <c:pt idx="8167">
                  <c:v>21/10/2023 05:48:38</c:v>
                </c:pt>
                <c:pt idx="8168">
                  <c:v>21/10/2023 05:49:08</c:v>
                </c:pt>
                <c:pt idx="8169">
                  <c:v>21/10/2023 05:49:38</c:v>
                </c:pt>
                <c:pt idx="8170">
                  <c:v>21/10/2023 05:50:08</c:v>
                </c:pt>
                <c:pt idx="8171">
                  <c:v>21/10/2023 05:50:38</c:v>
                </c:pt>
                <c:pt idx="8172">
                  <c:v>21/10/2023 05:51:08</c:v>
                </c:pt>
                <c:pt idx="8173">
                  <c:v>21/10/2023 05:51:38</c:v>
                </c:pt>
                <c:pt idx="8174">
                  <c:v>21/10/2023 05:52:08</c:v>
                </c:pt>
                <c:pt idx="8175">
                  <c:v>21/10/2023 05:52:38</c:v>
                </c:pt>
                <c:pt idx="8176">
                  <c:v>21/10/2023 05:53:08</c:v>
                </c:pt>
                <c:pt idx="8177">
                  <c:v>21/10/2023 05:53:38</c:v>
                </c:pt>
                <c:pt idx="8178">
                  <c:v>21/10/2023 05:54:08</c:v>
                </c:pt>
                <c:pt idx="8179">
                  <c:v>21/10/2023 05:54:38</c:v>
                </c:pt>
                <c:pt idx="8180">
                  <c:v>21/10/2023 05:55:08</c:v>
                </c:pt>
                <c:pt idx="8181">
                  <c:v>21/10/2023 05:55:38</c:v>
                </c:pt>
                <c:pt idx="8182">
                  <c:v>21/10/2023 05:56:08</c:v>
                </c:pt>
                <c:pt idx="8183">
                  <c:v>21/10/2023 05:56:38</c:v>
                </c:pt>
                <c:pt idx="8184">
                  <c:v>21/10/2023 05:57:08</c:v>
                </c:pt>
                <c:pt idx="8185">
                  <c:v>21/10/2023 05:57:38</c:v>
                </c:pt>
                <c:pt idx="8186">
                  <c:v>21/10/2023 05:58:08</c:v>
                </c:pt>
                <c:pt idx="8187">
                  <c:v>21/10/2023 05:58:38</c:v>
                </c:pt>
                <c:pt idx="8188">
                  <c:v>21/10/2023 05:59:08</c:v>
                </c:pt>
                <c:pt idx="8189">
                  <c:v>21/10/2023 05:59:38</c:v>
                </c:pt>
                <c:pt idx="8190">
                  <c:v>21/10/2023 06:00:08</c:v>
                </c:pt>
                <c:pt idx="8191">
                  <c:v>21/10/2023 06:00:38</c:v>
                </c:pt>
                <c:pt idx="8192">
                  <c:v>21/10/2023 06:01:08</c:v>
                </c:pt>
                <c:pt idx="8193">
                  <c:v>21/10/2023 06:01:38</c:v>
                </c:pt>
                <c:pt idx="8194">
                  <c:v>21/10/2023 06:02:08</c:v>
                </c:pt>
                <c:pt idx="8195">
                  <c:v>21/10/2023 06:02:38</c:v>
                </c:pt>
                <c:pt idx="8196">
                  <c:v>21/10/2023 06:03:08</c:v>
                </c:pt>
                <c:pt idx="8197">
                  <c:v>21/10/2023 06:03:38</c:v>
                </c:pt>
                <c:pt idx="8198">
                  <c:v>21/10/2023 06:04:08</c:v>
                </c:pt>
                <c:pt idx="8199">
                  <c:v>21/10/2023 06:04:38</c:v>
                </c:pt>
                <c:pt idx="8200">
                  <c:v>21/10/2023 06:05:08</c:v>
                </c:pt>
                <c:pt idx="8201">
                  <c:v>21/10/2023 06:05:38</c:v>
                </c:pt>
                <c:pt idx="8202">
                  <c:v>21/10/2023 06:06:08</c:v>
                </c:pt>
                <c:pt idx="8203">
                  <c:v>21/10/2023 06:06:38</c:v>
                </c:pt>
                <c:pt idx="8204">
                  <c:v>21/10/2023 06:07:08</c:v>
                </c:pt>
                <c:pt idx="8205">
                  <c:v>21/10/2023 06:07:38</c:v>
                </c:pt>
                <c:pt idx="8206">
                  <c:v>21/10/2023 06:08:08</c:v>
                </c:pt>
                <c:pt idx="8207">
                  <c:v>21/10/2023 06:08:38</c:v>
                </c:pt>
                <c:pt idx="8208">
                  <c:v>21/10/2023 06:09:08</c:v>
                </c:pt>
                <c:pt idx="8209">
                  <c:v>21/10/2023 06:09:38</c:v>
                </c:pt>
                <c:pt idx="8210">
                  <c:v>21/10/2023 06:10:08</c:v>
                </c:pt>
                <c:pt idx="8211">
                  <c:v>21/10/2023 06:10:38</c:v>
                </c:pt>
                <c:pt idx="8212">
                  <c:v>21/10/2023 06:11:08</c:v>
                </c:pt>
                <c:pt idx="8213">
                  <c:v>21/10/2023 06:11:38</c:v>
                </c:pt>
                <c:pt idx="8214">
                  <c:v>21/10/2023 06:12:08</c:v>
                </c:pt>
                <c:pt idx="8215">
                  <c:v>21/10/2023 06:12:38</c:v>
                </c:pt>
                <c:pt idx="8216">
                  <c:v>21/10/2023 06:13:08</c:v>
                </c:pt>
                <c:pt idx="8217">
                  <c:v>21/10/2023 06:13:38</c:v>
                </c:pt>
                <c:pt idx="8218">
                  <c:v>21/10/2023 06:14:08</c:v>
                </c:pt>
                <c:pt idx="8219">
                  <c:v>21/10/2023 06:14:38</c:v>
                </c:pt>
                <c:pt idx="8220">
                  <c:v>21/10/2023 06:15:08</c:v>
                </c:pt>
                <c:pt idx="8221">
                  <c:v>21/10/2023 06:15:38</c:v>
                </c:pt>
                <c:pt idx="8222">
                  <c:v>21/10/2023 06:16:08</c:v>
                </c:pt>
                <c:pt idx="8223">
                  <c:v>21/10/2023 06:16:38</c:v>
                </c:pt>
                <c:pt idx="8224">
                  <c:v>21/10/2023 06:17:08</c:v>
                </c:pt>
                <c:pt idx="8225">
                  <c:v>21/10/2023 06:17:38</c:v>
                </c:pt>
                <c:pt idx="8226">
                  <c:v>21/10/2023 06:18:08</c:v>
                </c:pt>
                <c:pt idx="8227">
                  <c:v>21/10/2023 06:18:38</c:v>
                </c:pt>
                <c:pt idx="8228">
                  <c:v>21/10/2023 06:19:08</c:v>
                </c:pt>
                <c:pt idx="8229">
                  <c:v>21/10/2023 06:19:38</c:v>
                </c:pt>
                <c:pt idx="8230">
                  <c:v>21/10/2023 06:20:08</c:v>
                </c:pt>
                <c:pt idx="8231">
                  <c:v>21/10/2023 06:20:38</c:v>
                </c:pt>
                <c:pt idx="8232">
                  <c:v>21/10/2023 06:21:08</c:v>
                </c:pt>
                <c:pt idx="8233">
                  <c:v>21/10/2023 06:21:38</c:v>
                </c:pt>
                <c:pt idx="8234">
                  <c:v>21/10/2023 06:22:08</c:v>
                </c:pt>
                <c:pt idx="8235">
                  <c:v>21/10/2023 06:22:38</c:v>
                </c:pt>
                <c:pt idx="8236">
                  <c:v>21/10/2023 06:23:08</c:v>
                </c:pt>
                <c:pt idx="8237">
                  <c:v>21/10/2023 06:23:38</c:v>
                </c:pt>
                <c:pt idx="8238">
                  <c:v>21/10/2023 06:24:08</c:v>
                </c:pt>
                <c:pt idx="8239">
                  <c:v>21/10/2023 06:24:38</c:v>
                </c:pt>
                <c:pt idx="8240">
                  <c:v>21/10/2023 06:25:08</c:v>
                </c:pt>
                <c:pt idx="8241">
                  <c:v>21/10/2023 06:25:38</c:v>
                </c:pt>
                <c:pt idx="8242">
                  <c:v>21/10/2023 06:26:08</c:v>
                </c:pt>
                <c:pt idx="8243">
                  <c:v>21/10/2023 06:26:38</c:v>
                </c:pt>
                <c:pt idx="8244">
                  <c:v>21/10/2023 06:27:08</c:v>
                </c:pt>
                <c:pt idx="8245">
                  <c:v>21/10/2023 06:27:38</c:v>
                </c:pt>
                <c:pt idx="8246">
                  <c:v>21/10/2023 06:28:08</c:v>
                </c:pt>
                <c:pt idx="8247">
                  <c:v>21/10/2023 06:28:38</c:v>
                </c:pt>
                <c:pt idx="8248">
                  <c:v>21/10/2023 06:29:08</c:v>
                </c:pt>
                <c:pt idx="8249">
                  <c:v>21/10/2023 06:29:38</c:v>
                </c:pt>
                <c:pt idx="8250">
                  <c:v>21/10/2023 06:30:08</c:v>
                </c:pt>
                <c:pt idx="8251">
                  <c:v>21/10/2023 06:30:38</c:v>
                </c:pt>
                <c:pt idx="8252">
                  <c:v>21/10/2023 06:31:08</c:v>
                </c:pt>
                <c:pt idx="8253">
                  <c:v>21/10/2023 06:31:38</c:v>
                </c:pt>
                <c:pt idx="8254">
                  <c:v>21/10/2023 06:32:08</c:v>
                </c:pt>
                <c:pt idx="8255">
                  <c:v>21/10/2023 06:32:38</c:v>
                </c:pt>
                <c:pt idx="8256">
                  <c:v>21/10/2023 06:33:08</c:v>
                </c:pt>
                <c:pt idx="8257">
                  <c:v>21/10/2023 06:33:38</c:v>
                </c:pt>
                <c:pt idx="8258">
                  <c:v>21/10/2023 06:34:08</c:v>
                </c:pt>
                <c:pt idx="8259">
                  <c:v>21/10/2023 06:34:38</c:v>
                </c:pt>
                <c:pt idx="8260">
                  <c:v>21/10/2023 06:35:08</c:v>
                </c:pt>
                <c:pt idx="8261">
                  <c:v>21/10/2023 06:35:38</c:v>
                </c:pt>
                <c:pt idx="8262">
                  <c:v>21/10/2023 06:36:08</c:v>
                </c:pt>
                <c:pt idx="8263">
                  <c:v>21/10/2023 06:36:38</c:v>
                </c:pt>
                <c:pt idx="8264">
                  <c:v>21/10/2023 06:37:08</c:v>
                </c:pt>
                <c:pt idx="8265">
                  <c:v>21/10/2023 06:37:38</c:v>
                </c:pt>
                <c:pt idx="8266">
                  <c:v>21/10/2023 06:38:08</c:v>
                </c:pt>
                <c:pt idx="8267">
                  <c:v>21/10/2023 06:38:38</c:v>
                </c:pt>
                <c:pt idx="8268">
                  <c:v>21/10/2023 06:39:08</c:v>
                </c:pt>
                <c:pt idx="8269">
                  <c:v>21/10/2023 06:39:38</c:v>
                </c:pt>
                <c:pt idx="8270">
                  <c:v>21/10/2023 06:40:08</c:v>
                </c:pt>
                <c:pt idx="8271">
                  <c:v>21/10/2023 06:40:38</c:v>
                </c:pt>
                <c:pt idx="8272">
                  <c:v>21/10/2023 06:41:08</c:v>
                </c:pt>
                <c:pt idx="8273">
                  <c:v>21/10/2023 06:41:38</c:v>
                </c:pt>
                <c:pt idx="8274">
                  <c:v>21/10/2023 06:42:08</c:v>
                </c:pt>
                <c:pt idx="8275">
                  <c:v>21/10/2023 06:42:38</c:v>
                </c:pt>
                <c:pt idx="8276">
                  <c:v>21/10/2023 06:43:08</c:v>
                </c:pt>
                <c:pt idx="8277">
                  <c:v>21/10/2023 06:43:38</c:v>
                </c:pt>
                <c:pt idx="8278">
                  <c:v>21/10/2023 06:44:08</c:v>
                </c:pt>
                <c:pt idx="8279">
                  <c:v>21/10/2023 06:44:38</c:v>
                </c:pt>
                <c:pt idx="8280">
                  <c:v>21/10/2023 06:45:08</c:v>
                </c:pt>
                <c:pt idx="8281">
                  <c:v>21/10/2023 06:45:38</c:v>
                </c:pt>
                <c:pt idx="8282">
                  <c:v>21/10/2023 06:46:08</c:v>
                </c:pt>
                <c:pt idx="8283">
                  <c:v>21/10/2023 06:46:38</c:v>
                </c:pt>
                <c:pt idx="8284">
                  <c:v>21/10/2023 06:47:08</c:v>
                </c:pt>
                <c:pt idx="8285">
                  <c:v>21/10/2023 06:47:38</c:v>
                </c:pt>
                <c:pt idx="8286">
                  <c:v>21/10/2023 06:48:08</c:v>
                </c:pt>
                <c:pt idx="8287">
                  <c:v>21/10/2023 06:48:38</c:v>
                </c:pt>
                <c:pt idx="8288">
                  <c:v>21/10/2023 06:49:08</c:v>
                </c:pt>
                <c:pt idx="8289">
                  <c:v>21/10/2023 06:49:38</c:v>
                </c:pt>
                <c:pt idx="8290">
                  <c:v>21/10/2023 06:50:08</c:v>
                </c:pt>
                <c:pt idx="8291">
                  <c:v>21/10/2023 06:50:38</c:v>
                </c:pt>
                <c:pt idx="8292">
                  <c:v>21/10/2023 06:51:08</c:v>
                </c:pt>
                <c:pt idx="8293">
                  <c:v>21/10/2023 06:51:38</c:v>
                </c:pt>
                <c:pt idx="8294">
                  <c:v>21/10/2023 06:52:08</c:v>
                </c:pt>
                <c:pt idx="8295">
                  <c:v>21/10/2023 06:52:38</c:v>
                </c:pt>
                <c:pt idx="8296">
                  <c:v>21/10/2023 06:53:08</c:v>
                </c:pt>
                <c:pt idx="8297">
                  <c:v>21/10/2023 06:53:38</c:v>
                </c:pt>
                <c:pt idx="8298">
                  <c:v>21/10/2023 06:54:08</c:v>
                </c:pt>
                <c:pt idx="8299">
                  <c:v>21/10/2023 06:54:38</c:v>
                </c:pt>
                <c:pt idx="8300">
                  <c:v>21/10/2023 06:55:08</c:v>
                </c:pt>
                <c:pt idx="8301">
                  <c:v>21/10/2023 06:55:38</c:v>
                </c:pt>
                <c:pt idx="8302">
                  <c:v>21/10/2023 06:56:08</c:v>
                </c:pt>
                <c:pt idx="8303">
                  <c:v>21/10/2023 06:56:38</c:v>
                </c:pt>
                <c:pt idx="8304">
                  <c:v>21/10/2023 06:57:08</c:v>
                </c:pt>
                <c:pt idx="8305">
                  <c:v>21/10/2023 06:57:38</c:v>
                </c:pt>
                <c:pt idx="8306">
                  <c:v>21/10/2023 06:58:08</c:v>
                </c:pt>
                <c:pt idx="8307">
                  <c:v>21/10/2023 06:58:38</c:v>
                </c:pt>
                <c:pt idx="8308">
                  <c:v>21/10/2023 06:59:08</c:v>
                </c:pt>
                <c:pt idx="8309">
                  <c:v>21/10/2023 06:59:38</c:v>
                </c:pt>
                <c:pt idx="8310">
                  <c:v>21/10/2023 07:00:08</c:v>
                </c:pt>
                <c:pt idx="8311">
                  <c:v>21/10/2023 07:00:38</c:v>
                </c:pt>
                <c:pt idx="8312">
                  <c:v>21/10/2023 07:01:08</c:v>
                </c:pt>
                <c:pt idx="8313">
                  <c:v>21/10/2023 07:01:38</c:v>
                </c:pt>
                <c:pt idx="8314">
                  <c:v>21/10/2023 07:02:08</c:v>
                </c:pt>
                <c:pt idx="8315">
                  <c:v>21/10/2023 07:02:38</c:v>
                </c:pt>
                <c:pt idx="8316">
                  <c:v>21/10/2023 07:03:08</c:v>
                </c:pt>
                <c:pt idx="8317">
                  <c:v>21/10/2023 07:03:38</c:v>
                </c:pt>
                <c:pt idx="8318">
                  <c:v>21/10/2023 07:04:08</c:v>
                </c:pt>
                <c:pt idx="8319">
                  <c:v>21/10/2023 07:04:38</c:v>
                </c:pt>
                <c:pt idx="8320">
                  <c:v>21/10/2023 07:05:08</c:v>
                </c:pt>
                <c:pt idx="8321">
                  <c:v>21/10/2023 07:05:38</c:v>
                </c:pt>
                <c:pt idx="8322">
                  <c:v>21/10/2023 07:06:08</c:v>
                </c:pt>
                <c:pt idx="8323">
                  <c:v>21/10/2023 07:06:38</c:v>
                </c:pt>
                <c:pt idx="8324">
                  <c:v>21/10/2023 07:07:08</c:v>
                </c:pt>
                <c:pt idx="8325">
                  <c:v>21/10/2023 07:07:38</c:v>
                </c:pt>
                <c:pt idx="8326">
                  <c:v>21/10/2023 07:08:08</c:v>
                </c:pt>
                <c:pt idx="8327">
                  <c:v>21/10/2023 07:08:38</c:v>
                </c:pt>
                <c:pt idx="8328">
                  <c:v>21/10/2023 07:09:08</c:v>
                </c:pt>
                <c:pt idx="8329">
                  <c:v>21/10/2023 07:09:38</c:v>
                </c:pt>
                <c:pt idx="8330">
                  <c:v>21/10/2023 07:10:08</c:v>
                </c:pt>
                <c:pt idx="8331">
                  <c:v>21/10/2023 07:10:38</c:v>
                </c:pt>
                <c:pt idx="8332">
                  <c:v>21/10/2023 07:11:08</c:v>
                </c:pt>
                <c:pt idx="8333">
                  <c:v>21/10/2023 07:11:38</c:v>
                </c:pt>
                <c:pt idx="8334">
                  <c:v>21/10/2023 07:12:08</c:v>
                </c:pt>
                <c:pt idx="8335">
                  <c:v>21/10/2023 07:12:38</c:v>
                </c:pt>
                <c:pt idx="8336">
                  <c:v>21/10/2023 07:13:08</c:v>
                </c:pt>
                <c:pt idx="8337">
                  <c:v>21/10/2023 07:13:38</c:v>
                </c:pt>
                <c:pt idx="8338">
                  <c:v>21/10/2023 07:14:08</c:v>
                </c:pt>
                <c:pt idx="8339">
                  <c:v>21/10/2023 07:14:38</c:v>
                </c:pt>
                <c:pt idx="8340">
                  <c:v>21/10/2023 07:15:08</c:v>
                </c:pt>
                <c:pt idx="8341">
                  <c:v>21/10/2023 07:15:38</c:v>
                </c:pt>
                <c:pt idx="8342">
                  <c:v>21/10/2023 07:16:08</c:v>
                </c:pt>
                <c:pt idx="8343">
                  <c:v>21/10/2023 07:16:38</c:v>
                </c:pt>
                <c:pt idx="8344">
                  <c:v>21/10/2023 07:17:08</c:v>
                </c:pt>
                <c:pt idx="8345">
                  <c:v>21/10/2023 07:17:38</c:v>
                </c:pt>
                <c:pt idx="8346">
                  <c:v>21/10/2023 07:18:08</c:v>
                </c:pt>
                <c:pt idx="8347">
                  <c:v>21/10/2023 07:18:38</c:v>
                </c:pt>
                <c:pt idx="8348">
                  <c:v>21/10/2023 07:19:08</c:v>
                </c:pt>
                <c:pt idx="8349">
                  <c:v>21/10/2023 07:19:38</c:v>
                </c:pt>
                <c:pt idx="8350">
                  <c:v>21/10/2023 07:20:08</c:v>
                </c:pt>
                <c:pt idx="8351">
                  <c:v>21/10/2023 07:20:38</c:v>
                </c:pt>
                <c:pt idx="8352">
                  <c:v>21/10/2023 07:21:08</c:v>
                </c:pt>
                <c:pt idx="8353">
                  <c:v>21/10/2023 07:21:38</c:v>
                </c:pt>
                <c:pt idx="8354">
                  <c:v>21/10/2023 07:22:08</c:v>
                </c:pt>
                <c:pt idx="8355">
                  <c:v>21/10/2023 07:22:38</c:v>
                </c:pt>
                <c:pt idx="8356">
                  <c:v>21/10/2023 07:23:08</c:v>
                </c:pt>
                <c:pt idx="8357">
                  <c:v>21/10/2023 07:23:38</c:v>
                </c:pt>
                <c:pt idx="8358">
                  <c:v>21/10/2023 07:24:08</c:v>
                </c:pt>
                <c:pt idx="8359">
                  <c:v>21/10/2023 07:24:38</c:v>
                </c:pt>
                <c:pt idx="8360">
                  <c:v>21/10/2023 07:25:08</c:v>
                </c:pt>
                <c:pt idx="8361">
                  <c:v>21/10/2023 07:25:38</c:v>
                </c:pt>
                <c:pt idx="8362">
                  <c:v>21/10/2023 07:26:08</c:v>
                </c:pt>
                <c:pt idx="8363">
                  <c:v>21/10/2023 07:26:38</c:v>
                </c:pt>
                <c:pt idx="8364">
                  <c:v>21/10/2023 07:27:08</c:v>
                </c:pt>
                <c:pt idx="8365">
                  <c:v>21/10/2023 07:27:38</c:v>
                </c:pt>
                <c:pt idx="8366">
                  <c:v>21/10/2023 07:28:08</c:v>
                </c:pt>
                <c:pt idx="8367">
                  <c:v>21/10/2023 07:28:38</c:v>
                </c:pt>
                <c:pt idx="8368">
                  <c:v>21/10/2023 07:29:08</c:v>
                </c:pt>
                <c:pt idx="8369">
                  <c:v>21/10/2023 07:29:38</c:v>
                </c:pt>
                <c:pt idx="8370">
                  <c:v>21/10/2023 07:30:08</c:v>
                </c:pt>
                <c:pt idx="8371">
                  <c:v>21/10/2023 07:30:38</c:v>
                </c:pt>
                <c:pt idx="8372">
                  <c:v>21/10/2023 07:31:08</c:v>
                </c:pt>
                <c:pt idx="8373">
                  <c:v>21/10/2023 07:31:38</c:v>
                </c:pt>
                <c:pt idx="8374">
                  <c:v>21/10/2023 07:32:08</c:v>
                </c:pt>
                <c:pt idx="8375">
                  <c:v>21/10/2023 07:32:38</c:v>
                </c:pt>
                <c:pt idx="8376">
                  <c:v>21/10/2023 07:33:08</c:v>
                </c:pt>
                <c:pt idx="8377">
                  <c:v>21/10/2023 07:33:38</c:v>
                </c:pt>
                <c:pt idx="8378">
                  <c:v>21/10/2023 07:34:08</c:v>
                </c:pt>
                <c:pt idx="8379">
                  <c:v>21/10/2023 07:34:38</c:v>
                </c:pt>
                <c:pt idx="8380">
                  <c:v>21/10/2023 07:35:08</c:v>
                </c:pt>
                <c:pt idx="8381">
                  <c:v>21/10/2023 07:35:38</c:v>
                </c:pt>
                <c:pt idx="8382">
                  <c:v>21/10/2023 07:36:08</c:v>
                </c:pt>
                <c:pt idx="8383">
                  <c:v>21/10/2023 07:36:38</c:v>
                </c:pt>
                <c:pt idx="8384">
                  <c:v>21/10/2023 07:37:08</c:v>
                </c:pt>
                <c:pt idx="8385">
                  <c:v>21/10/2023 07:37:38</c:v>
                </c:pt>
                <c:pt idx="8386">
                  <c:v>21/10/2023 07:38:08</c:v>
                </c:pt>
                <c:pt idx="8387">
                  <c:v>21/10/2023 07:38:38</c:v>
                </c:pt>
                <c:pt idx="8388">
                  <c:v>21/10/2023 07:39:08</c:v>
                </c:pt>
                <c:pt idx="8389">
                  <c:v>21/10/2023 07:39:38</c:v>
                </c:pt>
                <c:pt idx="8390">
                  <c:v>21/10/2023 07:40:08</c:v>
                </c:pt>
                <c:pt idx="8391">
                  <c:v>21/10/2023 07:40:38</c:v>
                </c:pt>
                <c:pt idx="8392">
                  <c:v>21/10/2023 07:41:08</c:v>
                </c:pt>
                <c:pt idx="8393">
                  <c:v>21/10/2023 07:41:38</c:v>
                </c:pt>
                <c:pt idx="8394">
                  <c:v>21/10/2023 07:42:08</c:v>
                </c:pt>
                <c:pt idx="8395">
                  <c:v>21/10/2023 07:42:38</c:v>
                </c:pt>
                <c:pt idx="8396">
                  <c:v>21/10/2023 07:43:08</c:v>
                </c:pt>
                <c:pt idx="8397">
                  <c:v>21/10/2023 07:43:38</c:v>
                </c:pt>
                <c:pt idx="8398">
                  <c:v>21/10/2023 07:44:08</c:v>
                </c:pt>
                <c:pt idx="8399">
                  <c:v>21/10/2023 07:44:38</c:v>
                </c:pt>
                <c:pt idx="8400">
                  <c:v>21/10/2023 07:45:08</c:v>
                </c:pt>
                <c:pt idx="8401">
                  <c:v>21/10/2023 07:45:38</c:v>
                </c:pt>
                <c:pt idx="8402">
                  <c:v>21/10/2023 07:46:08</c:v>
                </c:pt>
                <c:pt idx="8403">
                  <c:v>21/10/2023 07:46:38</c:v>
                </c:pt>
                <c:pt idx="8404">
                  <c:v>21/10/2023 07:47:08</c:v>
                </c:pt>
                <c:pt idx="8405">
                  <c:v>21/10/2023 07:47:38</c:v>
                </c:pt>
                <c:pt idx="8406">
                  <c:v>21/10/2023 07:48:08</c:v>
                </c:pt>
                <c:pt idx="8407">
                  <c:v>21/10/2023 07:48:38</c:v>
                </c:pt>
                <c:pt idx="8408">
                  <c:v>21/10/2023 07:49:08</c:v>
                </c:pt>
                <c:pt idx="8409">
                  <c:v>21/10/2023 07:49:38</c:v>
                </c:pt>
                <c:pt idx="8410">
                  <c:v>21/10/2023 07:50:08</c:v>
                </c:pt>
                <c:pt idx="8411">
                  <c:v>21/10/2023 07:50:38</c:v>
                </c:pt>
                <c:pt idx="8412">
                  <c:v>21/10/2023 07:51:08</c:v>
                </c:pt>
                <c:pt idx="8413">
                  <c:v>21/10/2023 07:51:38</c:v>
                </c:pt>
                <c:pt idx="8414">
                  <c:v>21/10/2023 07:52:08</c:v>
                </c:pt>
                <c:pt idx="8415">
                  <c:v>21/10/2023 07:52:38</c:v>
                </c:pt>
                <c:pt idx="8416">
                  <c:v>21/10/2023 07:53:08</c:v>
                </c:pt>
                <c:pt idx="8417">
                  <c:v>21/10/2023 07:53:38</c:v>
                </c:pt>
                <c:pt idx="8418">
                  <c:v>21/10/2023 07:54:08</c:v>
                </c:pt>
                <c:pt idx="8419">
                  <c:v>21/10/2023 07:54:38</c:v>
                </c:pt>
                <c:pt idx="8420">
                  <c:v>21/10/2023 07:55:08</c:v>
                </c:pt>
                <c:pt idx="8421">
                  <c:v>21/10/2023 07:55:38</c:v>
                </c:pt>
                <c:pt idx="8422">
                  <c:v>21/10/2023 07:56:08</c:v>
                </c:pt>
                <c:pt idx="8423">
                  <c:v>21/10/2023 07:56:38</c:v>
                </c:pt>
                <c:pt idx="8424">
                  <c:v>21/10/2023 07:57:08</c:v>
                </c:pt>
                <c:pt idx="8425">
                  <c:v>21/10/2023 07:57:38</c:v>
                </c:pt>
                <c:pt idx="8426">
                  <c:v>21/10/2023 07:58:08</c:v>
                </c:pt>
                <c:pt idx="8427">
                  <c:v>21/10/2023 07:58:38</c:v>
                </c:pt>
                <c:pt idx="8428">
                  <c:v>21/10/2023 07:59:08</c:v>
                </c:pt>
                <c:pt idx="8429">
                  <c:v>21/10/2023 07:59:38</c:v>
                </c:pt>
                <c:pt idx="8430">
                  <c:v>21/10/2023 08:00:08</c:v>
                </c:pt>
                <c:pt idx="8431">
                  <c:v>21/10/2023 08:00:38</c:v>
                </c:pt>
                <c:pt idx="8432">
                  <c:v>21/10/2023 08:01:08</c:v>
                </c:pt>
                <c:pt idx="8433">
                  <c:v>21/10/2023 08:01:38</c:v>
                </c:pt>
                <c:pt idx="8434">
                  <c:v>21/10/2023 08:02:08</c:v>
                </c:pt>
                <c:pt idx="8435">
                  <c:v>21/10/2023 08:02:38</c:v>
                </c:pt>
                <c:pt idx="8436">
                  <c:v>21/10/2023 08:03:08</c:v>
                </c:pt>
                <c:pt idx="8437">
                  <c:v>21/10/2023 08:03:38</c:v>
                </c:pt>
                <c:pt idx="8438">
                  <c:v>21/10/2023 08:04:08</c:v>
                </c:pt>
                <c:pt idx="8439">
                  <c:v>21/10/2023 08:04:38</c:v>
                </c:pt>
                <c:pt idx="8440">
                  <c:v>21/10/2023 08:05:08</c:v>
                </c:pt>
                <c:pt idx="8441">
                  <c:v>21/10/2023 08:05:38</c:v>
                </c:pt>
                <c:pt idx="8442">
                  <c:v>21/10/2023 08:06:08</c:v>
                </c:pt>
                <c:pt idx="8443">
                  <c:v>21/10/2023 08:06:38</c:v>
                </c:pt>
                <c:pt idx="8444">
                  <c:v>21/10/2023 08:07:08</c:v>
                </c:pt>
                <c:pt idx="8445">
                  <c:v>21/10/2023 08:07:38</c:v>
                </c:pt>
                <c:pt idx="8446">
                  <c:v>21/10/2023 08:08:08</c:v>
                </c:pt>
                <c:pt idx="8447">
                  <c:v>21/10/2023 08:08:38</c:v>
                </c:pt>
                <c:pt idx="8448">
                  <c:v>21/10/2023 08:09:08</c:v>
                </c:pt>
                <c:pt idx="8449">
                  <c:v>21/10/2023 08:09:38</c:v>
                </c:pt>
                <c:pt idx="8450">
                  <c:v>21/10/2023 08:10:08</c:v>
                </c:pt>
                <c:pt idx="8451">
                  <c:v>21/10/2023 08:10:38</c:v>
                </c:pt>
                <c:pt idx="8452">
                  <c:v>21/10/2023 08:11:08</c:v>
                </c:pt>
                <c:pt idx="8453">
                  <c:v>21/10/2023 08:11:38</c:v>
                </c:pt>
                <c:pt idx="8454">
                  <c:v>21/10/2023 08:12:08</c:v>
                </c:pt>
                <c:pt idx="8455">
                  <c:v>21/10/2023 08:12:38</c:v>
                </c:pt>
                <c:pt idx="8456">
                  <c:v>21/10/2023 08:13:08</c:v>
                </c:pt>
                <c:pt idx="8457">
                  <c:v>21/10/2023 08:13:38</c:v>
                </c:pt>
                <c:pt idx="8458">
                  <c:v>21/10/2023 08:14:08</c:v>
                </c:pt>
                <c:pt idx="8459">
                  <c:v>21/10/2023 08:14:38</c:v>
                </c:pt>
                <c:pt idx="8460">
                  <c:v>21/10/2023 08:15:08</c:v>
                </c:pt>
                <c:pt idx="8461">
                  <c:v>21/10/2023 08:15:38</c:v>
                </c:pt>
                <c:pt idx="8462">
                  <c:v>21/10/2023 08:16:08</c:v>
                </c:pt>
                <c:pt idx="8463">
                  <c:v>21/10/2023 08:16:38</c:v>
                </c:pt>
                <c:pt idx="8464">
                  <c:v>21/10/2023 08:17:08</c:v>
                </c:pt>
                <c:pt idx="8465">
                  <c:v>21/10/2023 08:17:38</c:v>
                </c:pt>
                <c:pt idx="8466">
                  <c:v>21/10/2023 08:18:08</c:v>
                </c:pt>
                <c:pt idx="8467">
                  <c:v>21/10/2023 08:18:38</c:v>
                </c:pt>
                <c:pt idx="8468">
                  <c:v>21/10/2023 08:19:08</c:v>
                </c:pt>
                <c:pt idx="8469">
                  <c:v>21/10/2023 08:19:38</c:v>
                </c:pt>
                <c:pt idx="8470">
                  <c:v>21/10/2023 08:20:08</c:v>
                </c:pt>
                <c:pt idx="8471">
                  <c:v>21/10/2023 08:20:38</c:v>
                </c:pt>
                <c:pt idx="8472">
                  <c:v>21/10/2023 08:21:08</c:v>
                </c:pt>
                <c:pt idx="8473">
                  <c:v>21/10/2023 08:21:38</c:v>
                </c:pt>
                <c:pt idx="8474">
                  <c:v>21/10/2023 08:22:08</c:v>
                </c:pt>
                <c:pt idx="8475">
                  <c:v>21/10/2023 08:22:38</c:v>
                </c:pt>
                <c:pt idx="8476">
                  <c:v>21/10/2023 08:23:08</c:v>
                </c:pt>
                <c:pt idx="8477">
                  <c:v>21/10/2023 08:23:38</c:v>
                </c:pt>
                <c:pt idx="8478">
                  <c:v>21/10/2023 08:24:08</c:v>
                </c:pt>
                <c:pt idx="8479">
                  <c:v>21/10/2023 08:24:38</c:v>
                </c:pt>
                <c:pt idx="8480">
                  <c:v>21/10/2023 08:25:08</c:v>
                </c:pt>
                <c:pt idx="8481">
                  <c:v>21/10/2023 08:25:38</c:v>
                </c:pt>
                <c:pt idx="8482">
                  <c:v>21/10/2023 08:26:08</c:v>
                </c:pt>
                <c:pt idx="8483">
                  <c:v>21/10/2023 08:26:38</c:v>
                </c:pt>
                <c:pt idx="8484">
                  <c:v>21/10/2023 08:27:08</c:v>
                </c:pt>
                <c:pt idx="8485">
                  <c:v>21/10/2023 08:27:38</c:v>
                </c:pt>
                <c:pt idx="8486">
                  <c:v>21/10/2023 08:28:08</c:v>
                </c:pt>
                <c:pt idx="8487">
                  <c:v>21/10/2023 08:28:38</c:v>
                </c:pt>
                <c:pt idx="8488">
                  <c:v>21/10/2023 08:29:08</c:v>
                </c:pt>
                <c:pt idx="8489">
                  <c:v>21/10/2023 08:29:38</c:v>
                </c:pt>
                <c:pt idx="8490">
                  <c:v>21/10/2023 08:30:08</c:v>
                </c:pt>
                <c:pt idx="8491">
                  <c:v>21/10/2023 08:30:38</c:v>
                </c:pt>
                <c:pt idx="8492">
                  <c:v>21/10/2023 08:31:08</c:v>
                </c:pt>
                <c:pt idx="8493">
                  <c:v>21/10/2023 08:31:38</c:v>
                </c:pt>
                <c:pt idx="8494">
                  <c:v>21/10/2023 08:32:08</c:v>
                </c:pt>
                <c:pt idx="8495">
                  <c:v>21/10/2023 08:32:38</c:v>
                </c:pt>
                <c:pt idx="8496">
                  <c:v>21/10/2023 08:33:08</c:v>
                </c:pt>
                <c:pt idx="8497">
                  <c:v>21/10/2023 08:33:38</c:v>
                </c:pt>
                <c:pt idx="8498">
                  <c:v>21/10/2023 08:34:08</c:v>
                </c:pt>
                <c:pt idx="8499">
                  <c:v>21/10/2023 08:34:38</c:v>
                </c:pt>
                <c:pt idx="8500">
                  <c:v>21/10/2023 08:35:08</c:v>
                </c:pt>
                <c:pt idx="8501">
                  <c:v>21/10/2023 08:35:38</c:v>
                </c:pt>
                <c:pt idx="8502">
                  <c:v>21/10/2023 08:36:08</c:v>
                </c:pt>
                <c:pt idx="8503">
                  <c:v>21/10/2023 08:36:38</c:v>
                </c:pt>
                <c:pt idx="8504">
                  <c:v>21/10/2023 08:37:08</c:v>
                </c:pt>
                <c:pt idx="8505">
                  <c:v>21/10/2023 08:37:38</c:v>
                </c:pt>
                <c:pt idx="8506">
                  <c:v>21/10/2023 08:38:08</c:v>
                </c:pt>
                <c:pt idx="8507">
                  <c:v>21/10/2023 08:38:38</c:v>
                </c:pt>
                <c:pt idx="8508">
                  <c:v>21/10/2023 08:39:08</c:v>
                </c:pt>
                <c:pt idx="8509">
                  <c:v>21/10/2023 08:39:38</c:v>
                </c:pt>
                <c:pt idx="8510">
                  <c:v>21/10/2023 08:40:08</c:v>
                </c:pt>
                <c:pt idx="8511">
                  <c:v>21/10/2023 08:40:38</c:v>
                </c:pt>
                <c:pt idx="8512">
                  <c:v>21/10/2023 08:41:08</c:v>
                </c:pt>
                <c:pt idx="8513">
                  <c:v>21/10/2023 08:41:38</c:v>
                </c:pt>
                <c:pt idx="8514">
                  <c:v>21/10/2023 08:42:08</c:v>
                </c:pt>
                <c:pt idx="8515">
                  <c:v>21/10/2023 08:42:38</c:v>
                </c:pt>
                <c:pt idx="8516">
                  <c:v>21/10/2023 08:43:08</c:v>
                </c:pt>
                <c:pt idx="8517">
                  <c:v>21/10/2023 08:43:38</c:v>
                </c:pt>
                <c:pt idx="8518">
                  <c:v>21/10/2023 08:44:08</c:v>
                </c:pt>
                <c:pt idx="8519">
                  <c:v>21/10/2023 08:44:38</c:v>
                </c:pt>
                <c:pt idx="8520">
                  <c:v>21/10/2023 08:45:08</c:v>
                </c:pt>
                <c:pt idx="8521">
                  <c:v>21/10/2023 08:45:38</c:v>
                </c:pt>
                <c:pt idx="8522">
                  <c:v>21/10/2023 08:46:08</c:v>
                </c:pt>
                <c:pt idx="8523">
                  <c:v>21/10/2023 08:46:38</c:v>
                </c:pt>
                <c:pt idx="8524">
                  <c:v>21/10/2023 08:47:08</c:v>
                </c:pt>
                <c:pt idx="8525">
                  <c:v>21/10/2023 08:47:38</c:v>
                </c:pt>
                <c:pt idx="8526">
                  <c:v>21/10/2023 08:48:08</c:v>
                </c:pt>
                <c:pt idx="8527">
                  <c:v>21/10/2023 08:48:38</c:v>
                </c:pt>
                <c:pt idx="8528">
                  <c:v>21/10/2023 08:49:08</c:v>
                </c:pt>
                <c:pt idx="8529">
                  <c:v>21/10/2023 08:49:38</c:v>
                </c:pt>
                <c:pt idx="8530">
                  <c:v>21/10/2023 08:50:08</c:v>
                </c:pt>
                <c:pt idx="8531">
                  <c:v>21/10/2023 08:50:38</c:v>
                </c:pt>
                <c:pt idx="8532">
                  <c:v>21/10/2023 08:51:08</c:v>
                </c:pt>
                <c:pt idx="8533">
                  <c:v>21/10/2023 08:51:38</c:v>
                </c:pt>
                <c:pt idx="8534">
                  <c:v>21/10/2023 08:52:08</c:v>
                </c:pt>
                <c:pt idx="8535">
                  <c:v>21/10/2023 08:52:38</c:v>
                </c:pt>
                <c:pt idx="8536">
                  <c:v>21/10/2023 08:53:08</c:v>
                </c:pt>
                <c:pt idx="8537">
                  <c:v>21/10/2023 08:53:38</c:v>
                </c:pt>
                <c:pt idx="8538">
                  <c:v>21/10/2023 08:54:08</c:v>
                </c:pt>
                <c:pt idx="8539">
                  <c:v>21/10/2023 08:54:38</c:v>
                </c:pt>
                <c:pt idx="8540">
                  <c:v>21/10/2023 08:55:08</c:v>
                </c:pt>
                <c:pt idx="8541">
                  <c:v>21/10/2023 08:55:38</c:v>
                </c:pt>
                <c:pt idx="8542">
                  <c:v>21/10/2023 08:56:08</c:v>
                </c:pt>
                <c:pt idx="8543">
                  <c:v>21/10/2023 08:56:38</c:v>
                </c:pt>
                <c:pt idx="8544">
                  <c:v>21/10/2023 08:57:08</c:v>
                </c:pt>
                <c:pt idx="8545">
                  <c:v>21/10/2023 08:57:38</c:v>
                </c:pt>
                <c:pt idx="8546">
                  <c:v>21/10/2023 08:58:08</c:v>
                </c:pt>
                <c:pt idx="8547">
                  <c:v>21/10/2023 08:58:38</c:v>
                </c:pt>
                <c:pt idx="8548">
                  <c:v>21/10/2023 08:59:08</c:v>
                </c:pt>
                <c:pt idx="8549">
                  <c:v>21/10/2023 08:59:38</c:v>
                </c:pt>
                <c:pt idx="8550">
                  <c:v>21/10/2023 09:00:08</c:v>
                </c:pt>
                <c:pt idx="8551">
                  <c:v>21/10/2023 09:00:38</c:v>
                </c:pt>
                <c:pt idx="8552">
                  <c:v>21/10/2023 09:01:08</c:v>
                </c:pt>
                <c:pt idx="8553">
                  <c:v>21/10/2023 09:01:38</c:v>
                </c:pt>
                <c:pt idx="8554">
                  <c:v>21/10/2023 09:02:08</c:v>
                </c:pt>
                <c:pt idx="8555">
                  <c:v>21/10/2023 09:02:38</c:v>
                </c:pt>
                <c:pt idx="8556">
                  <c:v>21/10/2023 09:03:08</c:v>
                </c:pt>
                <c:pt idx="8557">
                  <c:v>21/10/2023 09:03:38</c:v>
                </c:pt>
                <c:pt idx="8558">
                  <c:v>21/10/2023 09:04:08</c:v>
                </c:pt>
                <c:pt idx="8559">
                  <c:v>21/10/2023 09:04:38</c:v>
                </c:pt>
                <c:pt idx="8560">
                  <c:v>21/10/2023 09:05:08</c:v>
                </c:pt>
                <c:pt idx="8561">
                  <c:v>21/10/2023 09:05:38</c:v>
                </c:pt>
                <c:pt idx="8562">
                  <c:v>21/10/2023 09:06:08</c:v>
                </c:pt>
                <c:pt idx="8563">
                  <c:v>21/10/2023 09:06:38</c:v>
                </c:pt>
                <c:pt idx="8564">
                  <c:v>21/10/2023 09:07:08</c:v>
                </c:pt>
                <c:pt idx="8565">
                  <c:v>21/10/2023 09:07:38</c:v>
                </c:pt>
                <c:pt idx="8566">
                  <c:v>21/10/2023 09:08:08</c:v>
                </c:pt>
                <c:pt idx="8567">
                  <c:v>21/10/2023 09:08:38</c:v>
                </c:pt>
                <c:pt idx="8568">
                  <c:v>21/10/2023 09:09:08</c:v>
                </c:pt>
                <c:pt idx="8569">
                  <c:v>21/10/2023 09:09:38</c:v>
                </c:pt>
                <c:pt idx="8570">
                  <c:v>21/10/2023 09:10:08</c:v>
                </c:pt>
                <c:pt idx="8571">
                  <c:v>21/10/2023 09:10:38</c:v>
                </c:pt>
                <c:pt idx="8572">
                  <c:v>21/10/2023 09:11:08</c:v>
                </c:pt>
                <c:pt idx="8573">
                  <c:v>21/10/2023 09:11:38</c:v>
                </c:pt>
                <c:pt idx="8574">
                  <c:v>21/10/2023 09:12:08</c:v>
                </c:pt>
                <c:pt idx="8575">
                  <c:v>21/10/2023 09:12:38</c:v>
                </c:pt>
                <c:pt idx="8576">
                  <c:v>21/10/2023 09:13:08</c:v>
                </c:pt>
                <c:pt idx="8577">
                  <c:v>21/10/2023 09:13:38</c:v>
                </c:pt>
                <c:pt idx="8578">
                  <c:v>21/10/2023 09:14:08</c:v>
                </c:pt>
                <c:pt idx="8579">
                  <c:v>21/10/2023 09:14:38</c:v>
                </c:pt>
                <c:pt idx="8580">
                  <c:v>21/10/2023 09:15:08</c:v>
                </c:pt>
                <c:pt idx="8581">
                  <c:v>21/10/2023 09:15:38</c:v>
                </c:pt>
                <c:pt idx="8582">
                  <c:v>21/10/2023 09:16:08</c:v>
                </c:pt>
                <c:pt idx="8583">
                  <c:v>21/10/2023 09:16:38</c:v>
                </c:pt>
                <c:pt idx="8584">
                  <c:v>21/10/2023 09:17:08</c:v>
                </c:pt>
                <c:pt idx="8585">
                  <c:v>21/10/2023 09:17:38</c:v>
                </c:pt>
                <c:pt idx="8586">
                  <c:v>21/10/2023 09:18:08</c:v>
                </c:pt>
                <c:pt idx="8587">
                  <c:v>21/10/2023 09:18:38</c:v>
                </c:pt>
                <c:pt idx="8588">
                  <c:v>21/10/2023 09:19:08</c:v>
                </c:pt>
                <c:pt idx="8589">
                  <c:v>21/10/2023 09:19:38</c:v>
                </c:pt>
                <c:pt idx="8590">
                  <c:v>21/10/2023 09:20:08</c:v>
                </c:pt>
                <c:pt idx="8591">
                  <c:v>21/10/2023 09:20:38</c:v>
                </c:pt>
                <c:pt idx="8592">
                  <c:v>21/10/2023 09:21:08</c:v>
                </c:pt>
                <c:pt idx="8593">
                  <c:v>21/10/2023 09:21:38</c:v>
                </c:pt>
                <c:pt idx="8594">
                  <c:v>21/10/2023 09:22:08</c:v>
                </c:pt>
                <c:pt idx="8595">
                  <c:v>21/10/2023 09:22:38</c:v>
                </c:pt>
                <c:pt idx="8596">
                  <c:v>21/10/2023 09:23:08</c:v>
                </c:pt>
                <c:pt idx="8597">
                  <c:v>21/10/2023 09:23:38</c:v>
                </c:pt>
                <c:pt idx="8598">
                  <c:v>21/10/2023 09:24:08</c:v>
                </c:pt>
                <c:pt idx="8599">
                  <c:v>21/10/2023 09:24:38</c:v>
                </c:pt>
                <c:pt idx="8600">
                  <c:v>21/10/2023 09:25:08</c:v>
                </c:pt>
                <c:pt idx="8601">
                  <c:v>21/10/2023 09:25:38</c:v>
                </c:pt>
                <c:pt idx="8602">
                  <c:v>21/10/2023 09:26:08</c:v>
                </c:pt>
                <c:pt idx="8603">
                  <c:v>21/10/2023 09:26:38</c:v>
                </c:pt>
                <c:pt idx="8604">
                  <c:v>21/10/2023 09:27:08</c:v>
                </c:pt>
                <c:pt idx="8605">
                  <c:v>21/10/2023 09:27:38</c:v>
                </c:pt>
                <c:pt idx="8606">
                  <c:v>21/10/2023 09:28:08</c:v>
                </c:pt>
                <c:pt idx="8607">
                  <c:v>21/10/2023 09:28:38</c:v>
                </c:pt>
                <c:pt idx="8608">
                  <c:v>21/10/2023 09:29:08</c:v>
                </c:pt>
                <c:pt idx="8609">
                  <c:v>21/10/2023 09:29:38</c:v>
                </c:pt>
                <c:pt idx="8610">
                  <c:v>21/10/2023 09:30:08</c:v>
                </c:pt>
                <c:pt idx="8611">
                  <c:v>21/10/2023 09:30:38</c:v>
                </c:pt>
                <c:pt idx="8612">
                  <c:v>21/10/2023 09:31:08</c:v>
                </c:pt>
                <c:pt idx="8613">
                  <c:v>21/10/2023 09:31:38</c:v>
                </c:pt>
                <c:pt idx="8614">
                  <c:v>21/10/2023 09:32:08</c:v>
                </c:pt>
                <c:pt idx="8615">
                  <c:v>21/10/2023 09:32:38</c:v>
                </c:pt>
                <c:pt idx="8616">
                  <c:v>21/10/2023 09:33:08</c:v>
                </c:pt>
                <c:pt idx="8617">
                  <c:v>21/10/2023 09:33:38</c:v>
                </c:pt>
                <c:pt idx="8618">
                  <c:v>21/10/2023 09:34:08</c:v>
                </c:pt>
                <c:pt idx="8619">
                  <c:v>21/10/2023 09:34:38</c:v>
                </c:pt>
                <c:pt idx="8620">
                  <c:v>21/10/2023 09:35:08</c:v>
                </c:pt>
                <c:pt idx="8621">
                  <c:v>21/10/2023 09:35:38</c:v>
                </c:pt>
                <c:pt idx="8622">
                  <c:v>21/10/2023 09:36:08</c:v>
                </c:pt>
                <c:pt idx="8623">
                  <c:v>21/10/2023 09:36:38</c:v>
                </c:pt>
                <c:pt idx="8624">
                  <c:v>21/10/2023 09:37:08</c:v>
                </c:pt>
                <c:pt idx="8625">
                  <c:v>21/10/2023 09:37:38</c:v>
                </c:pt>
                <c:pt idx="8626">
                  <c:v>21/10/2023 09:38:08</c:v>
                </c:pt>
                <c:pt idx="8627">
                  <c:v>21/10/2023 09:38:38</c:v>
                </c:pt>
                <c:pt idx="8628">
                  <c:v>21/10/2023 09:39:08</c:v>
                </c:pt>
                <c:pt idx="8629">
                  <c:v>21/10/2023 09:39:38</c:v>
                </c:pt>
                <c:pt idx="8630">
                  <c:v>21/10/2023 09:40:08</c:v>
                </c:pt>
                <c:pt idx="8631">
                  <c:v>21/10/2023 09:40:38</c:v>
                </c:pt>
                <c:pt idx="8632">
                  <c:v>21/10/2023 09:41:08</c:v>
                </c:pt>
                <c:pt idx="8633">
                  <c:v>21/10/2023 09:41:38</c:v>
                </c:pt>
                <c:pt idx="8634">
                  <c:v>21/10/2023 09:42:08</c:v>
                </c:pt>
                <c:pt idx="8635">
                  <c:v>21/10/2023 09:42:38</c:v>
                </c:pt>
                <c:pt idx="8636">
                  <c:v>21/10/2023 09:43:08</c:v>
                </c:pt>
                <c:pt idx="8637">
                  <c:v>21/10/2023 09:43:38</c:v>
                </c:pt>
                <c:pt idx="8638">
                  <c:v>21/10/2023 09:44:08</c:v>
                </c:pt>
                <c:pt idx="8639">
                  <c:v>21/10/2023 09:44:38</c:v>
                </c:pt>
                <c:pt idx="8640">
                  <c:v>21/10/2023 09:45:08</c:v>
                </c:pt>
                <c:pt idx="8641">
                  <c:v>21/10/2023 09:45:38</c:v>
                </c:pt>
                <c:pt idx="8642">
                  <c:v>21/10/2023 09:46:08</c:v>
                </c:pt>
                <c:pt idx="8643">
                  <c:v>21/10/2023 09:46:38</c:v>
                </c:pt>
                <c:pt idx="8644">
                  <c:v>21/10/2023 09:47:08</c:v>
                </c:pt>
                <c:pt idx="8645">
                  <c:v>21/10/2023 09:47:38</c:v>
                </c:pt>
                <c:pt idx="8646">
                  <c:v>21/10/2023 09:48:08</c:v>
                </c:pt>
                <c:pt idx="8647">
                  <c:v>21/10/2023 09:48:38</c:v>
                </c:pt>
                <c:pt idx="8648">
                  <c:v>21/10/2023 09:49:08</c:v>
                </c:pt>
                <c:pt idx="8649">
                  <c:v>21/10/2023 09:49:38</c:v>
                </c:pt>
                <c:pt idx="8650">
                  <c:v>21/10/2023 09:50:08</c:v>
                </c:pt>
                <c:pt idx="8651">
                  <c:v>21/10/2023 09:50:38</c:v>
                </c:pt>
                <c:pt idx="8652">
                  <c:v>21/10/2023 09:51:08</c:v>
                </c:pt>
                <c:pt idx="8653">
                  <c:v>21/10/2023 09:51:38</c:v>
                </c:pt>
                <c:pt idx="8654">
                  <c:v>21/10/2023 09:52:08</c:v>
                </c:pt>
                <c:pt idx="8655">
                  <c:v>21/10/2023 09:52:38</c:v>
                </c:pt>
                <c:pt idx="8656">
                  <c:v>21/10/2023 09:53:08</c:v>
                </c:pt>
                <c:pt idx="8657">
                  <c:v>21/10/2023 09:53:38</c:v>
                </c:pt>
                <c:pt idx="8658">
                  <c:v>21/10/2023 09:54:08</c:v>
                </c:pt>
                <c:pt idx="8659">
                  <c:v>21/10/2023 09:54:38</c:v>
                </c:pt>
                <c:pt idx="8660">
                  <c:v>21/10/2023 09:55:08</c:v>
                </c:pt>
                <c:pt idx="8661">
                  <c:v>21/10/2023 09:55:38</c:v>
                </c:pt>
                <c:pt idx="8662">
                  <c:v>21/10/2023 09:56:08</c:v>
                </c:pt>
                <c:pt idx="8663">
                  <c:v>21/10/2023 09:56:38</c:v>
                </c:pt>
                <c:pt idx="8664">
                  <c:v>21/10/2023 09:57:08</c:v>
                </c:pt>
                <c:pt idx="8665">
                  <c:v>21/10/2023 09:57:38</c:v>
                </c:pt>
                <c:pt idx="8666">
                  <c:v>21/10/2023 09:58:08</c:v>
                </c:pt>
                <c:pt idx="8667">
                  <c:v>21/10/2023 09:58:38</c:v>
                </c:pt>
                <c:pt idx="8668">
                  <c:v>21/10/2023 09:59:08</c:v>
                </c:pt>
                <c:pt idx="8669">
                  <c:v>21/10/2023 09:59:38</c:v>
                </c:pt>
                <c:pt idx="8670">
                  <c:v>21/10/2023 10:00:08</c:v>
                </c:pt>
                <c:pt idx="8671">
                  <c:v>21/10/2023 10:00:38</c:v>
                </c:pt>
                <c:pt idx="8672">
                  <c:v>21/10/2023 10:01:08</c:v>
                </c:pt>
                <c:pt idx="8673">
                  <c:v>21/10/2023 10:01:38</c:v>
                </c:pt>
                <c:pt idx="8674">
                  <c:v>21/10/2023 10:02:08</c:v>
                </c:pt>
                <c:pt idx="8675">
                  <c:v>21/10/2023 10:02:38</c:v>
                </c:pt>
                <c:pt idx="8676">
                  <c:v>21/10/2023 10:03:08</c:v>
                </c:pt>
                <c:pt idx="8677">
                  <c:v>21/10/2023 10:03:38</c:v>
                </c:pt>
                <c:pt idx="8678">
                  <c:v>21/10/2023 10:04:08</c:v>
                </c:pt>
                <c:pt idx="8679">
                  <c:v>21/10/2023 10:04:38</c:v>
                </c:pt>
                <c:pt idx="8680">
                  <c:v>21/10/2023 10:05:08</c:v>
                </c:pt>
                <c:pt idx="8681">
                  <c:v>21/10/2023 10:05:38</c:v>
                </c:pt>
                <c:pt idx="8682">
                  <c:v>21/10/2023 10:06:08</c:v>
                </c:pt>
                <c:pt idx="8683">
                  <c:v>21/10/2023 10:06:38</c:v>
                </c:pt>
                <c:pt idx="8684">
                  <c:v>21/10/2023 10:07:08</c:v>
                </c:pt>
                <c:pt idx="8685">
                  <c:v>21/10/2023 10:07:38</c:v>
                </c:pt>
                <c:pt idx="8686">
                  <c:v>21/10/2023 10:08:08</c:v>
                </c:pt>
                <c:pt idx="8687">
                  <c:v>21/10/2023 10:08:38</c:v>
                </c:pt>
                <c:pt idx="8688">
                  <c:v>21/10/2023 10:09:08</c:v>
                </c:pt>
                <c:pt idx="8689">
                  <c:v>21/10/2023 10:09:38</c:v>
                </c:pt>
                <c:pt idx="8690">
                  <c:v>21/10/2023 10:10:08</c:v>
                </c:pt>
                <c:pt idx="8691">
                  <c:v>21/10/2023 10:10:38</c:v>
                </c:pt>
                <c:pt idx="8692">
                  <c:v>21/10/2023 10:11:08</c:v>
                </c:pt>
                <c:pt idx="8693">
                  <c:v>21/10/2023 10:11:38</c:v>
                </c:pt>
                <c:pt idx="8694">
                  <c:v>21/10/2023 10:12:08</c:v>
                </c:pt>
                <c:pt idx="8695">
                  <c:v>21/10/2023 10:12:38</c:v>
                </c:pt>
                <c:pt idx="8696">
                  <c:v>21/10/2023 10:13:08</c:v>
                </c:pt>
                <c:pt idx="8697">
                  <c:v>21/10/2023 10:13:38</c:v>
                </c:pt>
                <c:pt idx="8698">
                  <c:v>21/10/2023 10:14:08</c:v>
                </c:pt>
                <c:pt idx="8699">
                  <c:v>21/10/2023 10:14:38</c:v>
                </c:pt>
                <c:pt idx="8700">
                  <c:v>21/10/2023 10:15:08</c:v>
                </c:pt>
                <c:pt idx="8701">
                  <c:v>21/10/2023 10:15:38</c:v>
                </c:pt>
                <c:pt idx="8702">
                  <c:v>21/10/2023 10:16:08</c:v>
                </c:pt>
                <c:pt idx="8703">
                  <c:v>21/10/2023 10:16:38</c:v>
                </c:pt>
                <c:pt idx="8704">
                  <c:v>21/10/2023 10:17:08</c:v>
                </c:pt>
                <c:pt idx="8705">
                  <c:v>21/10/2023 10:17:38</c:v>
                </c:pt>
                <c:pt idx="8706">
                  <c:v>21/10/2023 10:18:08</c:v>
                </c:pt>
                <c:pt idx="8707">
                  <c:v>21/10/2023 10:18:38</c:v>
                </c:pt>
                <c:pt idx="8708">
                  <c:v>21/10/2023 10:19:08</c:v>
                </c:pt>
                <c:pt idx="8709">
                  <c:v>21/10/2023 10:19:38</c:v>
                </c:pt>
                <c:pt idx="8710">
                  <c:v>21/10/2023 10:20:08</c:v>
                </c:pt>
                <c:pt idx="8711">
                  <c:v>21/10/2023 10:20:38</c:v>
                </c:pt>
                <c:pt idx="8712">
                  <c:v>21/10/2023 10:21:08</c:v>
                </c:pt>
                <c:pt idx="8713">
                  <c:v>21/10/2023 10:21:38</c:v>
                </c:pt>
                <c:pt idx="8714">
                  <c:v>21/10/2023 10:22:08</c:v>
                </c:pt>
                <c:pt idx="8715">
                  <c:v>21/10/2023 10:22:38</c:v>
                </c:pt>
                <c:pt idx="8716">
                  <c:v>21/10/2023 10:23:08</c:v>
                </c:pt>
                <c:pt idx="8717">
                  <c:v>21/10/2023 10:23:38</c:v>
                </c:pt>
                <c:pt idx="8718">
                  <c:v>21/10/2023 10:24:08</c:v>
                </c:pt>
                <c:pt idx="8719">
                  <c:v>21/10/2023 10:24:38</c:v>
                </c:pt>
                <c:pt idx="8720">
                  <c:v>21/10/2023 10:25:08</c:v>
                </c:pt>
                <c:pt idx="8721">
                  <c:v>21/10/2023 10:25:38</c:v>
                </c:pt>
                <c:pt idx="8722">
                  <c:v>21/10/2023 10:26:08</c:v>
                </c:pt>
                <c:pt idx="8723">
                  <c:v>21/10/2023 10:26:38</c:v>
                </c:pt>
                <c:pt idx="8724">
                  <c:v>21/10/2023 10:27:08</c:v>
                </c:pt>
                <c:pt idx="8725">
                  <c:v>21/10/2023 10:27:38</c:v>
                </c:pt>
                <c:pt idx="8726">
                  <c:v>21/10/2023 10:28:08</c:v>
                </c:pt>
                <c:pt idx="8727">
                  <c:v>21/10/2023 10:28:38</c:v>
                </c:pt>
                <c:pt idx="8728">
                  <c:v>21/10/2023 10:29:08</c:v>
                </c:pt>
                <c:pt idx="8729">
                  <c:v>21/10/2023 10:29:38</c:v>
                </c:pt>
                <c:pt idx="8730">
                  <c:v>21/10/2023 10:30:08</c:v>
                </c:pt>
                <c:pt idx="8731">
                  <c:v>21/10/2023 10:30:38</c:v>
                </c:pt>
                <c:pt idx="8732">
                  <c:v>21/10/2023 10:31:08</c:v>
                </c:pt>
                <c:pt idx="8733">
                  <c:v>21/10/2023 10:31:38</c:v>
                </c:pt>
                <c:pt idx="8734">
                  <c:v>21/10/2023 10:32:08</c:v>
                </c:pt>
                <c:pt idx="8735">
                  <c:v>21/10/2023 10:32:38</c:v>
                </c:pt>
                <c:pt idx="8736">
                  <c:v>21/10/2023 10:33:08</c:v>
                </c:pt>
                <c:pt idx="8737">
                  <c:v>21/10/2023 10:33:38</c:v>
                </c:pt>
                <c:pt idx="8738">
                  <c:v>21/10/2023 10:34:08</c:v>
                </c:pt>
                <c:pt idx="8739">
                  <c:v>21/10/2023 10:34:38</c:v>
                </c:pt>
                <c:pt idx="8740">
                  <c:v>21/10/2023 10:35:08</c:v>
                </c:pt>
                <c:pt idx="8741">
                  <c:v>21/10/2023 10:35:38</c:v>
                </c:pt>
                <c:pt idx="8742">
                  <c:v>21/10/2023 10:36:08</c:v>
                </c:pt>
                <c:pt idx="8743">
                  <c:v>21/10/2023 10:36:38</c:v>
                </c:pt>
                <c:pt idx="8744">
                  <c:v>21/10/2023 10:37:08</c:v>
                </c:pt>
                <c:pt idx="8745">
                  <c:v>21/10/2023 10:37:38</c:v>
                </c:pt>
                <c:pt idx="8746">
                  <c:v>21/10/2023 10:38:08</c:v>
                </c:pt>
                <c:pt idx="8747">
                  <c:v>21/10/2023 10:38:38</c:v>
                </c:pt>
                <c:pt idx="8748">
                  <c:v>21/10/2023 10:39:08</c:v>
                </c:pt>
                <c:pt idx="8749">
                  <c:v>21/10/2023 10:39:38</c:v>
                </c:pt>
                <c:pt idx="8750">
                  <c:v>21/10/2023 10:40:08</c:v>
                </c:pt>
                <c:pt idx="8751">
                  <c:v>21/10/2023 10:40:38</c:v>
                </c:pt>
                <c:pt idx="8752">
                  <c:v>21/10/2023 10:41:08</c:v>
                </c:pt>
                <c:pt idx="8753">
                  <c:v>21/10/2023 10:41:38</c:v>
                </c:pt>
                <c:pt idx="8754">
                  <c:v>21/10/2023 10:42:08</c:v>
                </c:pt>
                <c:pt idx="8755">
                  <c:v>21/10/2023 10:42:38</c:v>
                </c:pt>
                <c:pt idx="8756">
                  <c:v>21/10/2023 10:43:08</c:v>
                </c:pt>
                <c:pt idx="8757">
                  <c:v>21/10/2023 10:43:38</c:v>
                </c:pt>
                <c:pt idx="8758">
                  <c:v>21/10/2023 10:44:08</c:v>
                </c:pt>
                <c:pt idx="8759">
                  <c:v>21/10/2023 10:44:38</c:v>
                </c:pt>
                <c:pt idx="8760">
                  <c:v>21/10/2023 10:45:08</c:v>
                </c:pt>
                <c:pt idx="8761">
                  <c:v>21/10/2023 10:45:38</c:v>
                </c:pt>
                <c:pt idx="8762">
                  <c:v>21/10/2023 10:46:08</c:v>
                </c:pt>
                <c:pt idx="8763">
                  <c:v>21/10/2023 10:46:38</c:v>
                </c:pt>
                <c:pt idx="8764">
                  <c:v>21/10/2023 10:47:08</c:v>
                </c:pt>
                <c:pt idx="8765">
                  <c:v>21/10/2023 10:47:38</c:v>
                </c:pt>
                <c:pt idx="8766">
                  <c:v>21/10/2023 10:48:08</c:v>
                </c:pt>
                <c:pt idx="8767">
                  <c:v>21/10/2023 10:48:38</c:v>
                </c:pt>
                <c:pt idx="8768">
                  <c:v>21/10/2023 10:49:08</c:v>
                </c:pt>
                <c:pt idx="8769">
                  <c:v>21/10/2023 10:49:38</c:v>
                </c:pt>
                <c:pt idx="8770">
                  <c:v>21/10/2023 10:50:08</c:v>
                </c:pt>
                <c:pt idx="8771">
                  <c:v>21/10/2023 10:50:38</c:v>
                </c:pt>
                <c:pt idx="8772">
                  <c:v>21/10/2023 10:51:08</c:v>
                </c:pt>
                <c:pt idx="8773">
                  <c:v>21/10/2023 10:51:38</c:v>
                </c:pt>
                <c:pt idx="8774">
                  <c:v>21/10/2023 10:52:08</c:v>
                </c:pt>
                <c:pt idx="8775">
                  <c:v>21/10/2023 10:52:38</c:v>
                </c:pt>
                <c:pt idx="8776">
                  <c:v>21/10/2023 10:53:08</c:v>
                </c:pt>
                <c:pt idx="8777">
                  <c:v>21/10/2023 10:53:38</c:v>
                </c:pt>
                <c:pt idx="8778">
                  <c:v>21/10/2023 10:54:08</c:v>
                </c:pt>
                <c:pt idx="8779">
                  <c:v>21/10/2023 10:54:38</c:v>
                </c:pt>
                <c:pt idx="8780">
                  <c:v>21/10/2023 10:55:08</c:v>
                </c:pt>
                <c:pt idx="8781">
                  <c:v>21/10/2023 10:55:38</c:v>
                </c:pt>
                <c:pt idx="8782">
                  <c:v>21/10/2023 10:56:08</c:v>
                </c:pt>
                <c:pt idx="8783">
                  <c:v>21/10/2023 10:56:38</c:v>
                </c:pt>
                <c:pt idx="8784">
                  <c:v>21/10/2023 10:57:08</c:v>
                </c:pt>
                <c:pt idx="8785">
                  <c:v>21/10/2023 10:57:38</c:v>
                </c:pt>
                <c:pt idx="8786">
                  <c:v>21/10/2023 10:58:08</c:v>
                </c:pt>
                <c:pt idx="8787">
                  <c:v>21/10/2023 10:58:38</c:v>
                </c:pt>
                <c:pt idx="8788">
                  <c:v>21/10/2023 10:59:08</c:v>
                </c:pt>
                <c:pt idx="8789">
                  <c:v>21/10/2023 10:59:38</c:v>
                </c:pt>
                <c:pt idx="8790">
                  <c:v>21/10/2023 11:00:08</c:v>
                </c:pt>
                <c:pt idx="8791">
                  <c:v>21/10/2023 11:00:38</c:v>
                </c:pt>
                <c:pt idx="8792">
                  <c:v>21/10/2023 11:01:08</c:v>
                </c:pt>
                <c:pt idx="8793">
                  <c:v>21/10/2023 11:01:38</c:v>
                </c:pt>
                <c:pt idx="8794">
                  <c:v>21/10/2023 11:02:08</c:v>
                </c:pt>
                <c:pt idx="8795">
                  <c:v>21/10/2023 11:02:38</c:v>
                </c:pt>
                <c:pt idx="8796">
                  <c:v>21/10/2023 11:03:08</c:v>
                </c:pt>
                <c:pt idx="8797">
                  <c:v>21/10/2023 11:03:38</c:v>
                </c:pt>
                <c:pt idx="8798">
                  <c:v>21/10/2023 11:04:08</c:v>
                </c:pt>
                <c:pt idx="8799">
                  <c:v>21/10/2023 11:04:38</c:v>
                </c:pt>
                <c:pt idx="8800">
                  <c:v>21/10/2023 11:05:08</c:v>
                </c:pt>
                <c:pt idx="8801">
                  <c:v>21/10/2023 11:05:38</c:v>
                </c:pt>
                <c:pt idx="8802">
                  <c:v>21/10/2023 11:06:08</c:v>
                </c:pt>
                <c:pt idx="8803">
                  <c:v>21/10/2023 11:06:38</c:v>
                </c:pt>
                <c:pt idx="8804">
                  <c:v>21/10/2023 11:07:08</c:v>
                </c:pt>
                <c:pt idx="8805">
                  <c:v>21/10/2023 11:07:38</c:v>
                </c:pt>
                <c:pt idx="8806">
                  <c:v>21/10/2023 11:08:08</c:v>
                </c:pt>
                <c:pt idx="8807">
                  <c:v>21/10/2023 11:08:38</c:v>
                </c:pt>
                <c:pt idx="8808">
                  <c:v>21/10/2023 11:09:08</c:v>
                </c:pt>
                <c:pt idx="8809">
                  <c:v>21/10/2023 11:09:38</c:v>
                </c:pt>
                <c:pt idx="8810">
                  <c:v>21/10/2023 11:10:08</c:v>
                </c:pt>
                <c:pt idx="8811">
                  <c:v>21/10/2023 11:10:38</c:v>
                </c:pt>
                <c:pt idx="8812">
                  <c:v>21/10/2023 11:11:08</c:v>
                </c:pt>
                <c:pt idx="8813">
                  <c:v>21/10/2023 11:11:38</c:v>
                </c:pt>
                <c:pt idx="8814">
                  <c:v>21/10/2023 11:12:08</c:v>
                </c:pt>
                <c:pt idx="8815">
                  <c:v>21/10/2023 11:12:38</c:v>
                </c:pt>
                <c:pt idx="8816">
                  <c:v>21/10/2023 11:13:08</c:v>
                </c:pt>
                <c:pt idx="8817">
                  <c:v>21/10/2023 11:13:38</c:v>
                </c:pt>
                <c:pt idx="8818">
                  <c:v>21/10/2023 11:14:08</c:v>
                </c:pt>
                <c:pt idx="8819">
                  <c:v>21/10/2023 11:14:38</c:v>
                </c:pt>
                <c:pt idx="8820">
                  <c:v>21/10/2023 11:15:08</c:v>
                </c:pt>
                <c:pt idx="8821">
                  <c:v>21/10/2023 11:15:38</c:v>
                </c:pt>
                <c:pt idx="8822">
                  <c:v>21/10/2023 11:16:08</c:v>
                </c:pt>
                <c:pt idx="8823">
                  <c:v>21/10/2023 11:16:38</c:v>
                </c:pt>
                <c:pt idx="8824">
                  <c:v>21/10/2023 11:17:08</c:v>
                </c:pt>
                <c:pt idx="8825">
                  <c:v>21/10/2023 11:17:38</c:v>
                </c:pt>
                <c:pt idx="8826">
                  <c:v>21/10/2023 11:18:08</c:v>
                </c:pt>
                <c:pt idx="8827">
                  <c:v>21/10/2023 11:18:38</c:v>
                </c:pt>
                <c:pt idx="8828">
                  <c:v>21/10/2023 11:19:08</c:v>
                </c:pt>
                <c:pt idx="8829">
                  <c:v>21/10/2023 11:19:38</c:v>
                </c:pt>
                <c:pt idx="8830">
                  <c:v>21/10/2023 11:20:08</c:v>
                </c:pt>
                <c:pt idx="8831">
                  <c:v>21/10/2023 11:20:38</c:v>
                </c:pt>
                <c:pt idx="8832">
                  <c:v>21/10/2023 11:21:08</c:v>
                </c:pt>
                <c:pt idx="8833">
                  <c:v>21/10/2023 11:21:38</c:v>
                </c:pt>
                <c:pt idx="8834">
                  <c:v>21/10/2023 11:22:08</c:v>
                </c:pt>
                <c:pt idx="8835">
                  <c:v>21/10/2023 11:22:38</c:v>
                </c:pt>
                <c:pt idx="8836">
                  <c:v>21/10/2023 11:23:08</c:v>
                </c:pt>
                <c:pt idx="8837">
                  <c:v>21/10/2023 11:23:38</c:v>
                </c:pt>
                <c:pt idx="8838">
                  <c:v>21/10/2023 11:24:08</c:v>
                </c:pt>
                <c:pt idx="8839">
                  <c:v>21/10/2023 11:24:38</c:v>
                </c:pt>
                <c:pt idx="8840">
                  <c:v>21/10/2023 11:25:08</c:v>
                </c:pt>
                <c:pt idx="8841">
                  <c:v>21/10/2023 11:25:38</c:v>
                </c:pt>
                <c:pt idx="8842">
                  <c:v>21/10/2023 11:26:08</c:v>
                </c:pt>
                <c:pt idx="8843">
                  <c:v>21/10/2023 11:26:38</c:v>
                </c:pt>
                <c:pt idx="8844">
                  <c:v>21/10/2023 11:27:08</c:v>
                </c:pt>
                <c:pt idx="8845">
                  <c:v>21/10/2023 11:27:38</c:v>
                </c:pt>
                <c:pt idx="8846">
                  <c:v>21/10/2023 11:28:08</c:v>
                </c:pt>
                <c:pt idx="8847">
                  <c:v>21/10/2023 11:28:38</c:v>
                </c:pt>
                <c:pt idx="8848">
                  <c:v>21/10/2023 11:29:08</c:v>
                </c:pt>
                <c:pt idx="8849">
                  <c:v>21/10/2023 11:29:38</c:v>
                </c:pt>
                <c:pt idx="8850">
                  <c:v>21/10/2023 11:30:08</c:v>
                </c:pt>
                <c:pt idx="8851">
                  <c:v>21/10/2023 11:30:38</c:v>
                </c:pt>
                <c:pt idx="8852">
                  <c:v>21/10/2023 11:31:08</c:v>
                </c:pt>
                <c:pt idx="8853">
                  <c:v>21/10/2023 11:31:38</c:v>
                </c:pt>
                <c:pt idx="8854">
                  <c:v>21/10/2023 11:32:08</c:v>
                </c:pt>
                <c:pt idx="8855">
                  <c:v>21/10/2023 11:32:38</c:v>
                </c:pt>
                <c:pt idx="8856">
                  <c:v>21/10/2023 11:33:08</c:v>
                </c:pt>
                <c:pt idx="8857">
                  <c:v>21/10/2023 11:33:38</c:v>
                </c:pt>
                <c:pt idx="8858">
                  <c:v>21/10/2023 11:34:08</c:v>
                </c:pt>
                <c:pt idx="8859">
                  <c:v>21/10/2023 11:34:38</c:v>
                </c:pt>
                <c:pt idx="8860">
                  <c:v>21/10/2023 11:35:08</c:v>
                </c:pt>
                <c:pt idx="8861">
                  <c:v>21/10/2023 11:35:38</c:v>
                </c:pt>
                <c:pt idx="8862">
                  <c:v>21/10/2023 11:36:08</c:v>
                </c:pt>
                <c:pt idx="8863">
                  <c:v>21/10/2023 11:36:38</c:v>
                </c:pt>
                <c:pt idx="8864">
                  <c:v>21/10/2023 11:37:08</c:v>
                </c:pt>
                <c:pt idx="8865">
                  <c:v>21/10/2023 11:37:38</c:v>
                </c:pt>
                <c:pt idx="8866">
                  <c:v>21/10/2023 11:38:08</c:v>
                </c:pt>
                <c:pt idx="8867">
                  <c:v>21/10/2023 11:38:38</c:v>
                </c:pt>
                <c:pt idx="8868">
                  <c:v>21/10/2023 11:39:08</c:v>
                </c:pt>
                <c:pt idx="8869">
                  <c:v>21/10/2023 11:39:38</c:v>
                </c:pt>
                <c:pt idx="8870">
                  <c:v>21/10/2023 11:40:08</c:v>
                </c:pt>
                <c:pt idx="8871">
                  <c:v>21/10/2023 11:40:38</c:v>
                </c:pt>
                <c:pt idx="8872">
                  <c:v>21/10/2023 11:41:08</c:v>
                </c:pt>
                <c:pt idx="8873">
                  <c:v>21/10/2023 11:41:38</c:v>
                </c:pt>
                <c:pt idx="8874">
                  <c:v>21/10/2023 11:42:08</c:v>
                </c:pt>
                <c:pt idx="8875">
                  <c:v>21/10/2023 11:42:38</c:v>
                </c:pt>
                <c:pt idx="8876">
                  <c:v>21/10/2023 11:43:08</c:v>
                </c:pt>
                <c:pt idx="8877">
                  <c:v>21/10/2023 11:43:38</c:v>
                </c:pt>
                <c:pt idx="8878">
                  <c:v>21/10/2023 11:44:08</c:v>
                </c:pt>
                <c:pt idx="8879">
                  <c:v>21/10/2023 11:44:38</c:v>
                </c:pt>
                <c:pt idx="8880">
                  <c:v>21/10/2023 11:45:08</c:v>
                </c:pt>
                <c:pt idx="8881">
                  <c:v>21/10/2023 11:45:38</c:v>
                </c:pt>
                <c:pt idx="8882">
                  <c:v>21/10/2023 11:46:08</c:v>
                </c:pt>
                <c:pt idx="8883">
                  <c:v>21/10/2023 11:46:38</c:v>
                </c:pt>
                <c:pt idx="8884">
                  <c:v>21/10/2023 11:47:08</c:v>
                </c:pt>
                <c:pt idx="8885">
                  <c:v>21/10/2023 11:47:38</c:v>
                </c:pt>
                <c:pt idx="8886">
                  <c:v>21/10/2023 11:48:08</c:v>
                </c:pt>
                <c:pt idx="8887">
                  <c:v>21/10/2023 11:48:38</c:v>
                </c:pt>
                <c:pt idx="8888">
                  <c:v>21/10/2023 11:49:08</c:v>
                </c:pt>
                <c:pt idx="8889">
                  <c:v>21/10/2023 11:49:38</c:v>
                </c:pt>
                <c:pt idx="8890">
                  <c:v>21/10/2023 11:50:08</c:v>
                </c:pt>
                <c:pt idx="8891">
                  <c:v>21/10/2023 11:50:38</c:v>
                </c:pt>
                <c:pt idx="8892">
                  <c:v>21/10/2023 11:51:08</c:v>
                </c:pt>
                <c:pt idx="8893">
                  <c:v>21/10/2023 11:51:38</c:v>
                </c:pt>
                <c:pt idx="8894">
                  <c:v>21/10/2023 11:52:08</c:v>
                </c:pt>
                <c:pt idx="8895">
                  <c:v>21/10/2023 11:52:38</c:v>
                </c:pt>
                <c:pt idx="8896">
                  <c:v>21/10/2023 11:53:08</c:v>
                </c:pt>
                <c:pt idx="8897">
                  <c:v>21/10/2023 11:53:38</c:v>
                </c:pt>
                <c:pt idx="8898">
                  <c:v>21/10/2023 11:54:08</c:v>
                </c:pt>
                <c:pt idx="8899">
                  <c:v>21/10/2023 11:54:38</c:v>
                </c:pt>
                <c:pt idx="8900">
                  <c:v>21/10/2023 11:55:08</c:v>
                </c:pt>
                <c:pt idx="8901">
                  <c:v>21/10/2023 11:55:38</c:v>
                </c:pt>
                <c:pt idx="8902">
                  <c:v>21/10/2023 11:56:08</c:v>
                </c:pt>
                <c:pt idx="8903">
                  <c:v>21/10/2023 11:56:38</c:v>
                </c:pt>
                <c:pt idx="8904">
                  <c:v>21/10/2023 11:57:08</c:v>
                </c:pt>
                <c:pt idx="8905">
                  <c:v>21/10/2023 11:57:38</c:v>
                </c:pt>
                <c:pt idx="8906">
                  <c:v>21/10/2023 11:58:08</c:v>
                </c:pt>
                <c:pt idx="8907">
                  <c:v>21/10/2023 11:58:38</c:v>
                </c:pt>
                <c:pt idx="8908">
                  <c:v>21/10/2023 11:59:08</c:v>
                </c:pt>
                <c:pt idx="8909">
                  <c:v>21/10/2023 11:59:38</c:v>
                </c:pt>
                <c:pt idx="8910">
                  <c:v>21/10/2023 12:00:08</c:v>
                </c:pt>
                <c:pt idx="8911">
                  <c:v>21/10/2023 12:00:38</c:v>
                </c:pt>
                <c:pt idx="8912">
                  <c:v>21/10/2023 12:01:08</c:v>
                </c:pt>
                <c:pt idx="8913">
                  <c:v>21/10/2023 12:01:38</c:v>
                </c:pt>
                <c:pt idx="8914">
                  <c:v>21/10/2023 12:02:08</c:v>
                </c:pt>
                <c:pt idx="8915">
                  <c:v>21/10/2023 12:02:38</c:v>
                </c:pt>
                <c:pt idx="8916">
                  <c:v>21/10/2023 12:03:08</c:v>
                </c:pt>
                <c:pt idx="8917">
                  <c:v>21/10/2023 12:03:38</c:v>
                </c:pt>
                <c:pt idx="8918">
                  <c:v>21/10/2023 12:04:08</c:v>
                </c:pt>
                <c:pt idx="8919">
                  <c:v>21/10/2023 12:04:38</c:v>
                </c:pt>
                <c:pt idx="8920">
                  <c:v>21/10/2023 12:05:08</c:v>
                </c:pt>
                <c:pt idx="8921">
                  <c:v>21/10/2023 12:05:38</c:v>
                </c:pt>
                <c:pt idx="8922">
                  <c:v>21/10/2023 12:06:08</c:v>
                </c:pt>
                <c:pt idx="8923">
                  <c:v>21/10/2023 12:06:38</c:v>
                </c:pt>
                <c:pt idx="8924">
                  <c:v>21/10/2023 12:07:08</c:v>
                </c:pt>
                <c:pt idx="8925">
                  <c:v>21/10/2023 12:07:38</c:v>
                </c:pt>
                <c:pt idx="8926">
                  <c:v>21/10/2023 12:08:08</c:v>
                </c:pt>
                <c:pt idx="8927">
                  <c:v>21/10/2023 12:08:38</c:v>
                </c:pt>
                <c:pt idx="8928">
                  <c:v>21/10/2023 12:09:08</c:v>
                </c:pt>
                <c:pt idx="8929">
                  <c:v>21/10/2023 12:09:38</c:v>
                </c:pt>
                <c:pt idx="8930">
                  <c:v>21/10/2023 12:10:08</c:v>
                </c:pt>
                <c:pt idx="8931">
                  <c:v>21/10/2023 12:10:38</c:v>
                </c:pt>
                <c:pt idx="8932">
                  <c:v>21/10/2023 12:11:08</c:v>
                </c:pt>
                <c:pt idx="8933">
                  <c:v>21/10/2023 12:11:38</c:v>
                </c:pt>
                <c:pt idx="8934">
                  <c:v>21/10/2023 12:12:08</c:v>
                </c:pt>
                <c:pt idx="8935">
                  <c:v>21/10/2023 12:12:38</c:v>
                </c:pt>
                <c:pt idx="8936">
                  <c:v>21/10/2023 12:13:08</c:v>
                </c:pt>
                <c:pt idx="8937">
                  <c:v>21/10/2023 12:13:38</c:v>
                </c:pt>
                <c:pt idx="8938">
                  <c:v>21/10/2023 12:14:08</c:v>
                </c:pt>
                <c:pt idx="8939">
                  <c:v>21/10/2023 12:14:38</c:v>
                </c:pt>
                <c:pt idx="8940">
                  <c:v>21/10/2023 12:15:08</c:v>
                </c:pt>
                <c:pt idx="8941">
                  <c:v>21/10/2023 12:15:38</c:v>
                </c:pt>
                <c:pt idx="8942">
                  <c:v>21/10/2023 12:16:08</c:v>
                </c:pt>
                <c:pt idx="8943">
                  <c:v>21/10/2023 12:16:38</c:v>
                </c:pt>
                <c:pt idx="8944">
                  <c:v>21/10/2023 12:17:08</c:v>
                </c:pt>
                <c:pt idx="8945">
                  <c:v>21/10/2023 12:17:38</c:v>
                </c:pt>
                <c:pt idx="8946">
                  <c:v>21/10/2023 12:18:08</c:v>
                </c:pt>
                <c:pt idx="8947">
                  <c:v>21/10/2023 12:18:38</c:v>
                </c:pt>
                <c:pt idx="8948">
                  <c:v>21/10/2023 12:19:08</c:v>
                </c:pt>
                <c:pt idx="8949">
                  <c:v>21/10/2023 12:19:38</c:v>
                </c:pt>
                <c:pt idx="8950">
                  <c:v>21/10/2023 12:20:08</c:v>
                </c:pt>
                <c:pt idx="8951">
                  <c:v>21/10/2023 12:20:38</c:v>
                </c:pt>
                <c:pt idx="8952">
                  <c:v>21/10/2023 12:21:08</c:v>
                </c:pt>
                <c:pt idx="8953">
                  <c:v>21/10/2023 12:21:38</c:v>
                </c:pt>
                <c:pt idx="8954">
                  <c:v>21/10/2023 12:22:08</c:v>
                </c:pt>
                <c:pt idx="8955">
                  <c:v>21/10/2023 12:22:38</c:v>
                </c:pt>
                <c:pt idx="8956">
                  <c:v>21/10/2023 12:23:08</c:v>
                </c:pt>
                <c:pt idx="8957">
                  <c:v>21/10/2023 12:23:38</c:v>
                </c:pt>
                <c:pt idx="8958">
                  <c:v>21/10/2023 12:24:08</c:v>
                </c:pt>
                <c:pt idx="8959">
                  <c:v>21/10/2023 12:24:38</c:v>
                </c:pt>
                <c:pt idx="8960">
                  <c:v>21/10/2023 12:25:08</c:v>
                </c:pt>
                <c:pt idx="8961">
                  <c:v>21/10/2023 12:25:38</c:v>
                </c:pt>
                <c:pt idx="8962">
                  <c:v>21/10/2023 12:26:08</c:v>
                </c:pt>
                <c:pt idx="8963">
                  <c:v>21/10/2023 12:26:38</c:v>
                </c:pt>
                <c:pt idx="8964">
                  <c:v>21/10/2023 12:27:08</c:v>
                </c:pt>
                <c:pt idx="8965">
                  <c:v>21/10/2023 12:27:38</c:v>
                </c:pt>
                <c:pt idx="8966">
                  <c:v>21/10/2023 12:28:08</c:v>
                </c:pt>
                <c:pt idx="8967">
                  <c:v>21/10/2023 12:28:38</c:v>
                </c:pt>
                <c:pt idx="8968">
                  <c:v>21/10/2023 12:29:08</c:v>
                </c:pt>
                <c:pt idx="8969">
                  <c:v>21/10/2023 12:29:38</c:v>
                </c:pt>
                <c:pt idx="8970">
                  <c:v>21/10/2023 12:30:08</c:v>
                </c:pt>
                <c:pt idx="8971">
                  <c:v>21/10/2023 12:30:38</c:v>
                </c:pt>
                <c:pt idx="8972">
                  <c:v>21/10/2023 12:31:08</c:v>
                </c:pt>
                <c:pt idx="8973">
                  <c:v>21/10/2023 12:31:38</c:v>
                </c:pt>
                <c:pt idx="8974">
                  <c:v>21/10/2023 12:32:08</c:v>
                </c:pt>
                <c:pt idx="8975">
                  <c:v>21/10/2023 12:32:38</c:v>
                </c:pt>
                <c:pt idx="8976">
                  <c:v>21/10/2023 12:33:08</c:v>
                </c:pt>
                <c:pt idx="8977">
                  <c:v>21/10/2023 12:33:38</c:v>
                </c:pt>
                <c:pt idx="8978">
                  <c:v>21/10/2023 12:34:08</c:v>
                </c:pt>
                <c:pt idx="8979">
                  <c:v>21/10/2023 12:34:38</c:v>
                </c:pt>
                <c:pt idx="8980">
                  <c:v>21/10/2023 12:35:08</c:v>
                </c:pt>
                <c:pt idx="8981">
                  <c:v>21/10/2023 12:35:38</c:v>
                </c:pt>
                <c:pt idx="8982">
                  <c:v>21/10/2023 12:36:08</c:v>
                </c:pt>
                <c:pt idx="8983">
                  <c:v>21/10/2023 12:36:38</c:v>
                </c:pt>
                <c:pt idx="8984">
                  <c:v>21/10/2023 12:37:08</c:v>
                </c:pt>
                <c:pt idx="8985">
                  <c:v>21/10/2023 12:37:38</c:v>
                </c:pt>
                <c:pt idx="8986">
                  <c:v>21/10/2023 12:38:08</c:v>
                </c:pt>
                <c:pt idx="8987">
                  <c:v>21/10/2023 12:38:38</c:v>
                </c:pt>
                <c:pt idx="8988">
                  <c:v>21/10/2023 12:39:08</c:v>
                </c:pt>
                <c:pt idx="8989">
                  <c:v>21/10/2023 12:39:38</c:v>
                </c:pt>
                <c:pt idx="8990">
                  <c:v>21/10/2023 12:40:08</c:v>
                </c:pt>
                <c:pt idx="8991">
                  <c:v>21/10/2023 12:40:38</c:v>
                </c:pt>
                <c:pt idx="8992">
                  <c:v>21/10/2023 12:41:08</c:v>
                </c:pt>
                <c:pt idx="8993">
                  <c:v>21/10/2023 12:41:38</c:v>
                </c:pt>
                <c:pt idx="8994">
                  <c:v>21/10/2023 12:42:08</c:v>
                </c:pt>
                <c:pt idx="8995">
                  <c:v>21/10/2023 12:42:38</c:v>
                </c:pt>
                <c:pt idx="8996">
                  <c:v>21/10/2023 12:43:08</c:v>
                </c:pt>
                <c:pt idx="8997">
                  <c:v>21/10/2023 12:43:38</c:v>
                </c:pt>
                <c:pt idx="8998">
                  <c:v>21/10/2023 12:44:08</c:v>
                </c:pt>
                <c:pt idx="8999">
                  <c:v>21/10/2023 12:44:38</c:v>
                </c:pt>
                <c:pt idx="9000">
                  <c:v>21/10/2023 12:45:08</c:v>
                </c:pt>
                <c:pt idx="9001">
                  <c:v>21/10/2023 12:45:38</c:v>
                </c:pt>
                <c:pt idx="9002">
                  <c:v>21/10/2023 12:46:08</c:v>
                </c:pt>
                <c:pt idx="9003">
                  <c:v>21/10/2023 12:46:38</c:v>
                </c:pt>
                <c:pt idx="9004">
                  <c:v>21/10/2023 12:47:08</c:v>
                </c:pt>
                <c:pt idx="9005">
                  <c:v>21/10/2023 12:47:38</c:v>
                </c:pt>
                <c:pt idx="9006">
                  <c:v>21/10/2023 12:48:08</c:v>
                </c:pt>
                <c:pt idx="9007">
                  <c:v>21/10/2023 12:48:38</c:v>
                </c:pt>
                <c:pt idx="9008">
                  <c:v>21/10/2023 12:49:08</c:v>
                </c:pt>
                <c:pt idx="9009">
                  <c:v>21/10/2023 12:49:38</c:v>
                </c:pt>
                <c:pt idx="9010">
                  <c:v>21/10/2023 12:50:08</c:v>
                </c:pt>
                <c:pt idx="9011">
                  <c:v>21/10/2023 12:50:38</c:v>
                </c:pt>
                <c:pt idx="9012">
                  <c:v>21/10/2023 12:51:08</c:v>
                </c:pt>
                <c:pt idx="9013">
                  <c:v>21/10/2023 12:51:38</c:v>
                </c:pt>
                <c:pt idx="9014">
                  <c:v>21/10/2023 12:52:08</c:v>
                </c:pt>
                <c:pt idx="9015">
                  <c:v>21/10/2023 12:52:38</c:v>
                </c:pt>
                <c:pt idx="9016">
                  <c:v>21/10/2023 12:53:08</c:v>
                </c:pt>
                <c:pt idx="9017">
                  <c:v>21/10/2023 12:53:38</c:v>
                </c:pt>
                <c:pt idx="9018">
                  <c:v>21/10/2023 12:54:08</c:v>
                </c:pt>
                <c:pt idx="9019">
                  <c:v>21/10/2023 12:54:38</c:v>
                </c:pt>
                <c:pt idx="9020">
                  <c:v>21/10/2023 12:55:08</c:v>
                </c:pt>
                <c:pt idx="9021">
                  <c:v>21/10/2023 12:55:38</c:v>
                </c:pt>
                <c:pt idx="9022">
                  <c:v>21/10/2023 12:56:08</c:v>
                </c:pt>
                <c:pt idx="9023">
                  <c:v>21/10/2023 12:56:38</c:v>
                </c:pt>
                <c:pt idx="9024">
                  <c:v>21/10/2023 12:57:08</c:v>
                </c:pt>
                <c:pt idx="9025">
                  <c:v>21/10/2023 12:57:38</c:v>
                </c:pt>
                <c:pt idx="9026">
                  <c:v>21/10/2023 12:58:08</c:v>
                </c:pt>
                <c:pt idx="9027">
                  <c:v>21/10/2023 12:58:38</c:v>
                </c:pt>
                <c:pt idx="9028">
                  <c:v>21/10/2023 12:59:08</c:v>
                </c:pt>
                <c:pt idx="9029">
                  <c:v>21/10/2023 12:59:38</c:v>
                </c:pt>
                <c:pt idx="9030">
                  <c:v>21/10/2023 13:00:08</c:v>
                </c:pt>
                <c:pt idx="9031">
                  <c:v>21/10/2023 13:00:38</c:v>
                </c:pt>
                <c:pt idx="9032">
                  <c:v>21/10/2023 13:01:08</c:v>
                </c:pt>
                <c:pt idx="9033">
                  <c:v>21/10/2023 13:01:38</c:v>
                </c:pt>
                <c:pt idx="9034">
                  <c:v>21/10/2023 13:02:08</c:v>
                </c:pt>
                <c:pt idx="9035">
                  <c:v>21/10/2023 13:02:38</c:v>
                </c:pt>
                <c:pt idx="9036">
                  <c:v>21/10/2023 13:03:08</c:v>
                </c:pt>
                <c:pt idx="9037">
                  <c:v>21/10/2023 13:03:38</c:v>
                </c:pt>
                <c:pt idx="9038">
                  <c:v>21/10/2023 13:04:08</c:v>
                </c:pt>
                <c:pt idx="9039">
                  <c:v>21/10/2023 13:04:38</c:v>
                </c:pt>
                <c:pt idx="9040">
                  <c:v>21/10/2023 13:05:08</c:v>
                </c:pt>
                <c:pt idx="9041">
                  <c:v>21/10/2023 13:05:38</c:v>
                </c:pt>
                <c:pt idx="9042">
                  <c:v>21/10/2023 13:06:08</c:v>
                </c:pt>
                <c:pt idx="9043">
                  <c:v>21/10/2023 13:06:38</c:v>
                </c:pt>
                <c:pt idx="9044">
                  <c:v>21/10/2023 13:07:08</c:v>
                </c:pt>
                <c:pt idx="9045">
                  <c:v>21/10/2023 13:07:38</c:v>
                </c:pt>
                <c:pt idx="9046">
                  <c:v>21/10/2023 13:08:08</c:v>
                </c:pt>
                <c:pt idx="9047">
                  <c:v>21/10/2023 13:08:38</c:v>
                </c:pt>
                <c:pt idx="9048">
                  <c:v>21/10/2023 13:09:08</c:v>
                </c:pt>
                <c:pt idx="9049">
                  <c:v>21/10/2023 13:09:38</c:v>
                </c:pt>
                <c:pt idx="9050">
                  <c:v>21/10/2023 13:10:08</c:v>
                </c:pt>
                <c:pt idx="9051">
                  <c:v>21/10/2023 13:10:38</c:v>
                </c:pt>
                <c:pt idx="9052">
                  <c:v>21/10/2023 13:11:08</c:v>
                </c:pt>
                <c:pt idx="9053">
                  <c:v>21/10/2023 13:11:38</c:v>
                </c:pt>
                <c:pt idx="9054">
                  <c:v>21/10/2023 13:12:08</c:v>
                </c:pt>
                <c:pt idx="9055">
                  <c:v>21/10/2023 13:12:38</c:v>
                </c:pt>
                <c:pt idx="9056">
                  <c:v>21/10/2023 13:13:08</c:v>
                </c:pt>
                <c:pt idx="9057">
                  <c:v>21/10/2023 13:13:38</c:v>
                </c:pt>
                <c:pt idx="9058">
                  <c:v>21/10/2023 13:14:08</c:v>
                </c:pt>
                <c:pt idx="9059">
                  <c:v>21/10/2023 13:14:38</c:v>
                </c:pt>
                <c:pt idx="9060">
                  <c:v>21/10/2023 13:15:08</c:v>
                </c:pt>
                <c:pt idx="9061">
                  <c:v>21/10/2023 13:15:38</c:v>
                </c:pt>
                <c:pt idx="9062">
                  <c:v>21/10/2023 13:16:08</c:v>
                </c:pt>
                <c:pt idx="9063">
                  <c:v>21/10/2023 13:16:38</c:v>
                </c:pt>
                <c:pt idx="9064">
                  <c:v>21/10/2023 13:17:08</c:v>
                </c:pt>
                <c:pt idx="9065">
                  <c:v>21/10/2023 13:17:38</c:v>
                </c:pt>
                <c:pt idx="9066">
                  <c:v>21/10/2023 13:18:08</c:v>
                </c:pt>
                <c:pt idx="9067">
                  <c:v>21/10/2023 13:18:38</c:v>
                </c:pt>
                <c:pt idx="9068">
                  <c:v>21/10/2023 13:19:08</c:v>
                </c:pt>
                <c:pt idx="9069">
                  <c:v>21/10/2023 13:19:38</c:v>
                </c:pt>
                <c:pt idx="9070">
                  <c:v>21/10/2023 13:20:08</c:v>
                </c:pt>
                <c:pt idx="9071">
                  <c:v>21/10/2023 13:20:38</c:v>
                </c:pt>
                <c:pt idx="9072">
                  <c:v>21/10/2023 13:21:08</c:v>
                </c:pt>
                <c:pt idx="9073">
                  <c:v>21/10/2023 13:21:38</c:v>
                </c:pt>
                <c:pt idx="9074">
                  <c:v>21/10/2023 13:22:08</c:v>
                </c:pt>
                <c:pt idx="9075">
                  <c:v>21/10/2023 13:22:38</c:v>
                </c:pt>
                <c:pt idx="9076">
                  <c:v>21/10/2023 13:23:08</c:v>
                </c:pt>
                <c:pt idx="9077">
                  <c:v>21/10/2023 13:23:38</c:v>
                </c:pt>
                <c:pt idx="9078">
                  <c:v>21/10/2023 13:24:08</c:v>
                </c:pt>
                <c:pt idx="9079">
                  <c:v>21/10/2023 13:24:38</c:v>
                </c:pt>
                <c:pt idx="9080">
                  <c:v>21/10/2023 13:25:08</c:v>
                </c:pt>
                <c:pt idx="9081">
                  <c:v>21/10/2023 13:25:38</c:v>
                </c:pt>
                <c:pt idx="9082">
                  <c:v>21/10/2023 13:26:08</c:v>
                </c:pt>
                <c:pt idx="9083">
                  <c:v>21/10/2023 13:26:38</c:v>
                </c:pt>
                <c:pt idx="9084">
                  <c:v>21/10/2023 13:27:08</c:v>
                </c:pt>
                <c:pt idx="9085">
                  <c:v>21/10/2023 13:27:38</c:v>
                </c:pt>
                <c:pt idx="9086">
                  <c:v>21/10/2023 13:28:08</c:v>
                </c:pt>
                <c:pt idx="9087">
                  <c:v>21/10/2023 13:28:38</c:v>
                </c:pt>
                <c:pt idx="9088">
                  <c:v>21/10/2023 13:29:08</c:v>
                </c:pt>
                <c:pt idx="9089">
                  <c:v>21/10/2023 13:29:38</c:v>
                </c:pt>
                <c:pt idx="9090">
                  <c:v>21/10/2023 13:30:08</c:v>
                </c:pt>
                <c:pt idx="9091">
                  <c:v>21/10/2023 13:30:38</c:v>
                </c:pt>
                <c:pt idx="9092">
                  <c:v>21/10/2023 13:31:08</c:v>
                </c:pt>
                <c:pt idx="9093">
                  <c:v>21/10/2023 13:31:38</c:v>
                </c:pt>
                <c:pt idx="9094">
                  <c:v>21/10/2023 13:32:08</c:v>
                </c:pt>
                <c:pt idx="9095">
                  <c:v>21/10/2023 13:32:38</c:v>
                </c:pt>
                <c:pt idx="9096">
                  <c:v>21/10/2023 13:33:08</c:v>
                </c:pt>
                <c:pt idx="9097">
                  <c:v>21/10/2023 13:33:38</c:v>
                </c:pt>
                <c:pt idx="9098">
                  <c:v>21/10/2023 13:34:08</c:v>
                </c:pt>
                <c:pt idx="9099">
                  <c:v>21/10/2023 13:34:38</c:v>
                </c:pt>
                <c:pt idx="9100">
                  <c:v>21/10/2023 13:35:08</c:v>
                </c:pt>
                <c:pt idx="9101">
                  <c:v>21/10/2023 13:35:38</c:v>
                </c:pt>
                <c:pt idx="9102">
                  <c:v>21/10/2023 13:36:08</c:v>
                </c:pt>
                <c:pt idx="9103">
                  <c:v>21/10/2023 13:36:38</c:v>
                </c:pt>
                <c:pt idx="9104">
                  <c:v>21/10/2023 13:37:08</c:v>
                </c:pt>
                <c:pt idx="9105">
                  <c:v>21/10/2023 13:37:38</c:v>
                </c:pt>
                <c:pt idx="9106">
                  <c:v>21/10/2023 13:38:08</c:v>
                </c:pt>
                <c:pt idx="9107">
                  <c:v>21/10/2023 13:38:38</c:v>
                </c:pt>
                <c:pt idx="9108">
                  <c:v>21/10/2023 13:39:08</c:v>
                </c:pt>
                <c:pt idx="9109">
                  <c:v>21/10/2023 13:39:38</c:v>
                </c:pt>
                <c:pt idx="9110">
                  <c:v>21/10/2023 13:40:08</c:v>
                </c:pt>
                <c:pt idx="9111">
                  <c:v>21/10/2023 13:40:38</c:v>
                </c:pt>
                <c:pt idx="9112">
                  <c:v>21/10/2023 13:41:08</c:v>
                </c:pt>
                <c:pt idx="9113">
                  <c:v>21/10/2023 13:41:38</c:v>
                </c:pt>
                <c:pt idx="9114">
                  <c:v>21/10/2023 13:42:08</c:v>
                </c:pt>
                <c:pt idx="9115">
                  <c:v>21/10/2023 13:42:38</c:v>
                </c:pt>
                <c:pt idx="9116">
                  <c:v>21/10/2023 13:43:08</c:v>
                </c:pt>
                <c:pt idx="9117">
                  <c:v>21/10/2023 13:43:38</c:v>
                </c:pt>
                <c:pt idx="9118">
                  <c:v>21/10/2023 13:44:08</c:v>
                </c:pt>
                <c:pt idx="9119">
                  <c:v>21/10/2023 13:44:38</c:v>
                </c:pt>
                <c:pt idx="9120">
                  <c:v>21/10/2023 13:45:08</c:v>
                </c:pt>
                <c:pt idx="9121">
                  <c:v>21/10/2023 13:45:38</c:v>
                </c:pt>
                <c:pt idx="9122">
                  <c:v>21/10/2023 13:46:08</c:v>
                </c:pt>
                <c:pt idx="9123">
                  <c:v>21/10/2023 13:46:38</c:v>
                </c:pt>
                <c:pt idx="9124">
                  <c:v>21/10/2023 13:47:08</c:v>
                </c:pt>
                <c:pt idx="9125">
                  <c:v>21/10/2023 13:47:38</c:v>
                </c:pt>
                <c:pt idx="9126">
                  <c:v>21/10/2023 13:48:08</c:v>
                </c:pt>
                <c:pt idx="9127">
                  <c:v>21/10/2023 13:48:38</c:v>
                </c:pt>
                <c:pt idx="9128">
                  <c:v>21/10/2023 13:49:08</c:v>
                </c:pt>
                <c:pt idx="9129">
                  <c:v>21/10/2023 13:49:38</c:v>
                </c:pt>
                <c:pt idx="9130">
                  <c:v>21/10/2023 13:50:08</c:v>
                </c:pt>
                <c:pt idx="9131">
                  <c:v>21/10/2023 13:50:38</c:v>
                </c:pt>
                <c:pt idx="9132">
                  <c:v>21/10/2023 13:51:08</c:v>
                </c:pt>
                <c:pt idx="9133">
                  <c:v>21/10/2023 13:51:38</c:v>
                </c:pt>
                <c:pt idx="9134">
                  <c:v>21/10/2023 13:52:08</c:v>
                </c:pt>
                <c:pt idx="9135">
                  <c:v>21/10/2023 13:52:38</c:v>
                </c:pt>
                <c:pt idx="9136">
                  <c:v>21/10/2023 13:53:08</c:v>
                </c:pt>
                <c:pt idx="9137">
                  <c:v>21/10/2023 13:53:38</c:v>
                </c:pt>
                <c:pt idx="9138">
                  <c:v>21/10/2023 13:54:08</c:v>
                </c:pt>
                <c:pt idx="9139">
                  <c:v>21/10/2023 13:54:38</c:v>
                </c:pt>
                <c:pt idx="9140">
                  <c:v>21/10/2023 13:55:08</c:v>
                </c:pt>
                <c:pt idx="9141">
                  <c:v>21/10/2023 13:55:38</c:v>
                </c:pt>
                <c:pt idx="9142">
                  <c:v>21/10/2023 13:56:08</c:v>
                </c:pt>
                <c:pt idx="9143">
                  <c:v>21/10/2023 13:56:38</c:v>
                </c:pt>
                <c:pt idx="9144">
                  <c:v>21/10/2023 13:57:08</c:v>
                </c:pt>
                <c:pt idx="9145">
                  <c:v>21/10/2023 13:57:38</c:v>
                </c:pt>
                <c:pt idx="9146">
                  <c:v>21/10/2023 13:58:08</c:v>
                </c:pt>
                <c:pt idx="9147">
                  <c:v>21/10/2023 13:58:38</c:v>
                </c:pt>
                <c:pt idx="9148">
                  <c:v>21/10/2023 13:59:08</c:v>
                </c:pt>
                <c:pt idx="9149">
                  <c:v>21/10/2023 13:59:38</c:v>
                </c:pt>
                <c:pt idx="9150">
                  <c:v>21/10/2023 14:00:08</c:v>
                </c:pt>
                <c:pt idx="9151">
                  <c:v>21/10/2023 14:00:38</c:v>
                </c:pt>
                <c:pt idx="9152">
                  <c:v>21/10/2023 14:01:08</c:v>
                </c:pt>
                <c:pt idx="9153">
                  <c:v>21/10/2023 14:01:38</c:v>
                </c:pt>
                <c:pt idx="9154">
                  <c:v>21/10/2023 14:02:08</c:v>
                </c:pt>
                <c:pt idx="9155">
                  <c:v>21/10/2023 14:02:38</c:v>
                </c:pt>
                <c:pt idx="9156">
                  <c:v>21/10/2023 14:03:08</c:v>
                </c:pt>
                <c:pt idx="9157">
                  <c:v>21/10/2023 14:03:38</c:v>
                </c:pt>
                <c:pt idx="9158">
                  <c:v>21/10/2023 14:04:08</c:v>
                </c:pt>
                <c:pt idx="9159">
                  <c:v>21/10/2023 14:04:38</c:v>
                </c:pt>
                <c:pt idx="9160">
                  <c:v>21/10/2023 14:05:08</c:v>
                </c:pt>
                <c:pt idx="9161">
                  <c:v>21/10/2023 14:05:38</c:v>
                </c:pt>
                <c:pt idx="9162">
                  <c:v>21/10/2023 14:06:08</c:v>
                </c:pt>
                <c:pt idx="9163">
                  <c:v>21/10/2023 14:06:38</c:v>
                </c:pt>
                <c:pt idx="9164">
                  <c:v>21/10/2023 14:07:08</c:v>
                </c:pt>
                <c:pt idx="9165">
                  <c:v>21/10/2023 14:07:38</c:v>
                </c:pt>
                <c:pt idx="9166">
                  <c:v>21/10/2023 14:08:08</c:v>
                </c:pt>
                <c:pt idx="9167">
                  <c:v>21/10/2023 14:08:38</c:v>
                </c:pt>
                <c:pt idx="9168">
                  <c:v>21/10/2023 14:09:08</c:v>
                </c:pt>
                <c:pt idx="9169">
                  <c:v>21/10/2023 14:09:38</c:v>
                </c:pt>
                <c:pt idx="9170">
                  <c:v>21/10/2023 14:10:08</c:v>
                </c:pt>
                <c:pt idx="9171">
                  <c:v>21/10/2023 14:10:38</c:v>
                </c:pt>
                <c:pt idx="9172">
                  <c:v>21/10/2023 14:11:08</c:v>
                </c:pt>
                <c:pt idx="9173">
                  <c:v>21/10/2023 14:11:38</c:v>
                </c:pt>
                <c:pt idx="9174">
                  <c:v>21/10/2023 14:12:08</c:v>
                </c:pt>
                <c:pt idx="9175">
                  <c:v>21/10/2023 14:12:38</c:v>
                </c:pt>
                <c:pt idx="9176">
                  <c:v>21/10/2023 14:13:08</c:v>
                </c:pt>
                <c:pt idx="9177">
                  <c:v>21/10/2023 14:13:38</c:v>
                </c:pt>
                <c:pt idx="9178">
                  <c:v>21/10/2023 14:14:08</c:v>
                </c:pt>
                <c:pt idx="9179">
                  <c:v>21/10/2023 14:14:38</c:v>
                </c:pt>
                <c:pt idx="9180">
                  <c:v>21/10/2023 14:15:08</c:v>
                </c:pt>
                <c:pt idx="9181">
                  <c:v>21/10/2023 14:15:38</c:v>
                </c:pt>
                <c:pt idx="9182">
                  <c:v>21/10/2023 14:16:08</c:v>
                </c:pt>
                <c:pt idx="9183">
                  <c:v>21/10/2023 14:16:38</c:v>
                </c:pt>
                <c:pt idx="9184">
                  <c:v>21/10/2023 14:17:08</c:v>
                </c:pt>
                <c:pt idx="9185">
                  <c:v>21/10/2023 14:17:38</c:v>
                </c:pt>
                <c:pt idx="9186">
                  <c:v>21/10/2023 14:18:08</c:v>
                </c:pt>
                <c:pt idx="9187">
                  <c:v>21/10/2023 14:18:38</c:v>
                </c:pt>
                <c:pt idx="9188">
                  <c:v>21/10/2023 14:19:08</c:v>
                </c:pt>
                <c:pt idx="9189">
                  <c:v>21/10/2023 14:19:38</c:v>
                </c:pt>
                <c:pt idx="9190">
                  <c:v>21/10/2023 14:20:08</c:v>
                </c:pt>
                <c:pt idx="9191">
                  <c:v>21/10/2023 14:20:38</c:v>
                </c:pt>
                <c:pt idx="9192">
                  <c:v>21/10/2023 14:21:08</c:v>
                </c:pt>
                <c:pt idx="9193">
                  <c:v>21/10/2023 14:21:38</c:v>
                </c:pt>
                <c:pt idx="9194">
                  <c:v>21/10/2023 14:22:08</c:v>
                </c:pt>
                <c:pt idx="9195">
                  <c:v>21/10/2023 14:22:38</c:v>
                </c:pt>
                <c:pt idx="9196">
                  <c:v>21/10/2023 14:23:08</c:v>
                </c:pt>
                <c:pt idx="9197">
                  <c:v>21/10/2023 14:23:38</c:v>
                </c:pt>
                <c:pt idx="9198">
                  <c:v>21/10/2023 14:24:08</c:v>
                </c:pt>
                <c:pt idx="9199">
                  <c:v>21/10/2023 14:24:38</c:v>
                </c:pt>
                <c:pt idx="9200">
                  <c:v>21/10/2023 14:25:08</c:v>
                </c:pt>
                <c:pt idx="9201">
                  <c:v>21/10/2023 14:25:38</c:v>
                </c:pt>
                <c:pt idx="9202">
                  <c:v>21/10/2023 14:26:08</c:v>
                </c:pt>
                <c:pt idx="9203">
                  <c:v>21/10/2023 14:26:38</c:v>
                </c:pt>
                <c:pt idx="9204">
                  <c:v>21/10/2023 14:27:08</c:v>
                </c:pt>
                <c:pt idx="9205">
                  <c:v>21/10/2023 14:27:38</c:v>
                </c:pt>
                <c:pt idx="9206">
                  <c:v>21/10/2023 14:28:08</c:v>
                </c:pt>
                <c:pt idx="9207">
                  <c:v>21/10/2023 14:28:38</c:v>
                </c:pt>
                <c:pt idx="9208">
                  <c:v>21/10/2023 14:29:08</c:v>
                </c:pt>
                <c:pt idx="9209">
                  <c:v>21/10/2023 14:29:38</c:v>
                </c:pt>
                <c:pt idx="9210">
                  <c:v>21/10/2023 14:30:08</c:v>
                </c:pt>
                <c:pt idx="9211">
                  <c:v>21/10/2023 14:30:38</c:v>
                </c:pt>
                <c:pt idx="9212">
                  <c:v>21/10/2023 14:31:08</c:v>
                </c:pt>
                <c:pt idx="9213">
                  <c:v>21/10/2023 14:31:38</c:v>
                </c:pt>
                <c:pt idx="9214">
                  <c:v>21/10/2023 14:32:08</c:v>
                </c:pt>
                <c:pt idx="9215">
                  <c:v>21/10/2023 14:32:38</c:v>
                </c:pt>
                <c:pt idx="9216">
                  <c:v>21/10/2023 14:33:08</c:v>
                </c:pt>
                <c:pt idx="9217">
                  <c:v>21/10/2023 14:33:38</c:v>
                </c:pt>
                <c:pt idx="9218">
                  <c:v>21/10/2023 14:34:08</c:v>
                </c:pt>
                <c:pt idx="9219">
                  <c:v>21/10/2023 14:34:38</c:v>
                </c:pt>
                <c:pt idx="9220">
                  <c:v>21/10/2023 14:35:08</c:v>
                </c:pt>
                <c:pt idx="9221">
                  <c:v>21/10/2023 14:35:38</c:v>
                </c:pt>
                <c:pt idx="9222">
                  <c:v>21/10/2023 14:36:08</c:v>
                </c:pt>
                <c:pt idx="9223">
                  <c:v>21/10/2023 14:36:38</c:v>
                </c:pt>
                <c:pt idx="9224">
                  <c:v>21/10/2023 14:37:08</c:v>
                </c:pt>
                <c:pt idx="9225">
                  <c:v>21/10/2023 14:37:38</c:v>
                </c:pt>
                <c:pt idx="9226">
                  <c:v>21/10/2023 14:38:08</c:v>
                </c:pt>
                <c:pt idx="9227">
                  <c:v>21/10/2023 14:38:38</c:v>
                </c:pt>
                <c:pt idx="9228">
                  <c:v>21/10/2023 14:39:08</c:v>
                </c:pt>
                <c:pt idx="9229">
                  <c:v>21/10/2023 14:39:38</c:v>
                </c:pt>
                <c:pt idx="9230">
                  <c:v>21/10/2023 14:40:08</c:v>
                </c:pt>
                <c:pt idx="9231">
                  <c:v>21/10/2023 14:40:38</c:v>
                </c:pt>
                <c:pt idx="9232">
                  <c:v>21/10/2023 14:41:08</c:v>
                </c:pt>
                <c:pt idx="9233">
                  <c:v>21/10/2023 14:41:38</c:v>
                </c:pt>
                <c:pt idx="9234">
                  <c:v>21/10/2023 14:42:08</c:v>
                </c:pt>
                <c:pt idx="9235">
                  <c:v>21/10/2023 14:42:38</c:v>
                </c:pt>
                <c:pt idx="9236">
                  <c:v>21/10/2023 14:43:08</c:v>
                </c:pt>
                <c:pt idx="9237">
                  <c:v>21/10/2023 14:43:38</c:v>
                </c:pt>
                <c:pt idx="9238">
                  <c:v>21/10/2023 14:44:08</c:v>
                </c:pt>
                <c:pt idx="9239">
                  <c:v>21/10/2023 14:44:38</c:v>
                </c:pt>
                <c:pt idx="9240">
                  <c:v>21/10/2023 14:45:08</c:v>
                </c:pt>
                <c:pt idx="9241">
                  <c:v>21/10/2023 14:45:38</c:v>
                </c:pt>
                <c:pt idx="9242">
                  <c:v>21/10/2023 14:46:08</c:v>
                </c:pt>
                <c:pt idx="9243">
                  <c:v>21/10/2023 14:46:38</c:v>
                </c:pt>
                <c:pt idx="9244">
                  <c:v>21/10/2023 14:47:08</c:v>
                </c:pt>
                <c:pt idx="9245">
                  <c:v>21/10/2023 14:47:38</c:v>
                </c:pt>
                <c:pt idx="9246">
                  <c:v>21/10/2023 14:48:08</c:v>
                </c:pt>
                <c:pt idx="9247">
                  <c:v>21/10/2023 14:48:38</c:v>
                </c:pt>
                <c:pt idx="9248">
                  <c:v>21/10/2023 14:49:08</c:v>
                </c:pt>
                <c:pt idx="9249">
                  <c:v>21/10/2023 14:49:38</c:v>
                </c:pt>
                <c:pt idx="9250">
                  <c:v>21/10/2023 14:50:08</c:v>
                </c:pt>
                <c:pt idx="9251">
                  <c:v>21/10/2023 14:50:38</c:v>
                </c:pt>
                <c:pt idx="9252">
                  <c:v>21/10/2023 14:51:08</c:v>
                </c:pt>
                <c:pt idx="9253">
                  <c:v>21/10/2023 14:51:38</c:v>
                </c:pt>
                <c:pt idx="9254">
                  <c:v>21/10/2023 14:52:08</c:v>
                </c:pt>
                <c:pt idx="9255">
                  <c:v>21/10/2023 14:52:38</c:v>
                </c:pt>
                <c:pt idx="9256">
                  <c:v>21/10/2023 14:53:08</c:v>
                </c:pt>
                <c:pt idx="9257">
                  <c:v>21/10/2023 14:53:38</c:v>
                </c:pt>
                <c:pt idx="9258">
                  <c:v>21/10/2023 14:54:08</c:v>
                </c:pt>
                <c:pt idx="9259">
                  <c:v>21/10/2023 14:54:38</c:v>
                </c:pt>
                <c:pt idx="9260">
                  <c:v>21/10/2023 14:55:08</c:v>
                </c:pt>
                <c:pt idx="9261">
                  <c:v>21/10/2023 14:55:38</c:v>
                </c:pt>
                <c:pt idx="9262">
                  <c:v>21/10/2023 14:56:08</c:v>
                </c:pt>
                <c:pt idx="9263">
                  <c:v>21/10/2023 14:56:38</c:v>
                </c:pt>
                <c:pt idx="9264">
                  <c:v>21/10/2023 14:57:08</c:v>
                </c:pt>
                <c:pt idx="9265">
                  <c:v>21/10/2023 14:57:38</c:v>
                </c:pt>
                <c:pt idx="9266">
                  <c:v>21/10/2023 14:58:08</c:v>
                </c:pt>
                <c:pt idx="9267">
                  <c:v>21/10/2023 14:58:38</c:v>
                </c:pt>
                <c:pt idx="9268">
                  <c:v>21/10/2023 14:59:08</c:v>
                </c:pt>
                <c:pt idx="9269">
                  <c:v>21/10/2023 14:59:38</c:v>
                </c:pt>
                <c:pt idx="9270">
                  <c:v>21/10/2023 15:00:08</c:v>
                </c:pt>
                <c:pt idx="9271">
                  <c:v>21/10/2023 15:00:38</c:v>
                </c:pt>
                <c:pt idx="9272">
                  <c:v>21/10/2023 15:01:08</c:v>
                </c:pt>
                <c:pt idx="9273">
                  <c:v>21/10/2023 15:01:38</c:v>
                </c:pt>
                <c:pt idx="9274">
                  <c:v>21/10/2023 15:02:08</c:v>
                </c:pt>
                <c:pt idx="9275">
                  <c:v>21/10/2023 15:02:38</c:v>
                </c:pt>
                <c:pt idx="9276">
                  <c:v>21/10/2023 15:03:08</c:v>
                </c:pt>
                <c:pt idx="9277">
                  <c:v>21/10/2023 15:03:38</c:v>
                </c:pt>
                <c:pt idx="9278">
                  <c:v>21/10/2023 15:04:08</c:v>
                </c:pt>
                <c:pt idx="9279">
                  <c:v>21/10/2023 15:04:38</c:v>
                </c:pt>
                <c:pt idx="9280">
                  <c:v>21/10/2023 15:05:08</c:v>
                </c:pt>
                <c:pt idx="9281">
                  <c:v>21/10/2023 15:05:38</c:v>
                </c:pt>
                <c:pt idx="9282">
                  <c:v>21/10/2023 15:06:08</c:v>
                </c:pt>
                <c:pt idx="9283">
                  <c:v>21/10/2023 15:06:38</c:v>
                </c:pt>
                <c:pt idx="9284">
                  <c:v>21/10/2023 15:07:08</c:v>
                </c:pt>
                <c:pt idx="9285">
                  <c:v>21/10/2023 15:07:38</c:v>
                </c:pt>
                <c:pt idx="9286">
                  <c:v>21/10/2023 15:08:08</c:v>
                </c:pt>
                <c:pt idx="9287">
                  <c:v>21/10/2023 15:08:38</c:v>
                </c:pt>
                <c:pt idx="9288">
                  <c:v>21/10/2023 15:09:08</c:v>
                </c:pt>
                <c:pt idx="9289">
                  <c:v>21/10/2023 15:09:38</c:v>
                </c:pt>
                <c:pt idx="9290">
                  <c:v>21/10/2023 15:10:08</c:v>
                </c:pt>
                <c:pt idx="9291">
                  <c:v>21/10/2023 15:10:38</c:v>
                </c:pt>
                <c:pt idx="9292">
                  <c:v>21/10/2023 15:11:08</c:v>
                </c:pt>
                <c:pt idx="9293">
                  <c:v>21/10/2023 15:11:38</c:v>
                </c:pt>
                <c:pt idx="9294">
                  <c:v>21/10/2023 15:12:08</c:v>
                </c:pt>
                <c:pt idx="9295">
                  <c:v>21/10/2023 15:12:38</c:v>
                </c:pt>
                <c:pt idx="9296">
                  <c:v>21/10/2023 15:13:08</c:v>
                </c:pt>
                <c:pt idx="9297">
                  <c:v>21/10/2023 15:13:38</c:v>
                </c:pt>
                <c:pt idx="9298">
                  <c:v>21/10/2023 15:14:08</c:v>
                </c:pt>
                <c:pt idx="9299">
                  <c:v>21/10/2023 15:14:38</c:v>
                </c:pt>
                <c:pt idx="9300">
                  <c:v>21/10/2023 15:15:08</c:v>
                </c:pt>
                <c:pt idx="9301">
                  <c:v>21/10/2023 15:15:38</c:v>
                </c:pt>
                <c:pt idx="9302">
                  <c:v>21/10/2023 15:16:08</c:v>
                </c:pt>
                <c:pt idx="9303">
                  <c:v>21/10/2023 15:16:38</c:v>
                </c:pt>
                <c:pt idx="9304">
                  <c:v>21/10/2023 15:17:08</c:v>
                </c:pt>
                <c:pt idx="9305">
                  <c:v>21/10/2023 15:17:38</c:v>
                </c:pt>
                <c:pt idx="9306">
                  <c:v>21/10/2023 15:18:08</c:v>
                </c:pt>
                <c:pt idx="9307">
                  <c:v>21/10/2023 15:18:38</c:v>
                </c:pt>
                <c:pt idx="9308">
                  <c:v>21/10/2023 15:19:08</c:v>
                </c:pt>
                <c:pt idx="9309">
                  <c:v>21/10/2023 15:19:38</c:v>
                </c:pt>
                <c:pt idx="9310">
                  <c:v>21/10/2023 15:20:08</c:v>
                </c:pt>
                <c:pt idx="9311">
                  <c:v>21/10/2023 15:20:38</c:v>
                </c:pt>
                <c:pt idx="9312">
                  <c:v>21/10/2023 15:21:08</c:v>
                </c:pt>
                <c:pt idx="9313">
                  <c:v>21/10/2023 15:21:38</c:v>
                </c:pt>
                <c:pt idx="9314">
                  <c:v>21/10/2023 15:22:08</c:v>
                </c:pt>
                <c:pt idx="9315">
                  <c:v>21/10/2023 15:22:38</c:v>
                </c:pt>
                <c:pt idx="9316">
                  <c:v>21/10/2023 15:23:08</c:v>
                </c:pt>
                <c:pt idx="9317">
                  <c:v>21/10/2023 15:23:38</c:v>
                </c:pt>
                <c:pt idx="9318">
                  <c:v>21/10/2023 15:24:08</c:v>
                </c:pt>
                <c:pt idx="9319">
                  <c:v>21/10/2023 15:24:38</c:v>
                </c:pt>
                <c:pt idx="9320">
                  <c:v>21/10/2023 15:25:08</c:v>
                </c:pt>
                <c:pt idx="9321">
                  <c:v>21/10/2023 15:25:38</c:v>
                </c:pt>
                <c:pt idx="9322">
                  <c:v>21/10/2023 15:26:08</c:v>
                </c:pt>
                <c:pt idx="9323">
                  <c:v>21/10/2023 15:26:38</c:v>
                </c:pt>
                <c:pt idx="9324">
                  <c:v>21/10/2023 15:27:08</c:v>
                </c:pt>
                <c:pt idx="9325">
                  <c:v>21/10/2023 15:27:38</c:v>
                </c:pt>
                <c:pt idx="9326">
                  <c:v>21/10/2023 15:28:08</c:v>
                </c:pt>
                <c:pt idx="9327">
                  <c:v>21/10/2023 15:28:38</c:v>
                </c:pt>
                <c:pt idx="9328">
                  <c:v>21/10/2023 15:29:08</c:v>
                </c:pt>
                <c:pt idx="9329">
                  <c:v>21/10/2023 15:29:38</c:v>
                </c:pt>
                <c:pt idx="9330">
                  <c:v>21/10/2023 15:30:08</c:v>
                </c:pt>
                <c:pt idx="9331">
                  <c:v>21/10/2023 15:30:38</c:v>
                </c:pt>
                <c:pt idx="9332">
                  <c:v>21/10/2023 15:31:08</c:v>
                </c:pt>
                <c:pt idx="9333">
                  <c:v>21/10/2023 15:31:38</c:v>
                </c:pt>
                <c:pt idx="9334">
                  <c:v>21/10/2023 15:32:08</c:v>
                </c:pt>
                <c:pt idx="9335">
                  <c:v>21/10/2023 15:32:38</c:v>
                </c:pt>
                <c:pt idx="9336">
                  <c:v>21/10/2023 15:33:08</c:v>
                </c:pt>
                <c:pt idx="9337">
                  <c:v>21/10/2023 15:33:38</c:v>
                </c:pt>
                <c:pt idx="9338">
                  <c:v>21/10/2023 15:34:08</c:v>
                </c:pt>
                <c:pt idx="9339">
                  <c:v>21/10/2023 15:34:38</c:v>
                </c:pt>
                <c:pt idx="9340">
                  <c:v>21/10/2023 15:35:08</c:v>
                </c:pt>
                <c:pt idx="9341">
                  <c:v>21/10/2023 15:35:38</c:v>
                </c:pt>
                <c:pt idx="9342">
                  <c:v>21/10/2023 15:36:08</c:v>
                </c:pt>
                <c:pt idx="9343">
                  <c:v>21/10/2023 15:36:38</c:v>
                </c:pt>
                <c:pt idx="9344">
                  <c:v>21/10/2023 15:37:08</c:v>
                </c:pt>
                <c:pt idx="9345">
                  <c:v>21/10/2023 15:37:38</c:v>
                </c:pt>
                <c:pt idx="9346">
                  <c:v>21/10/2023 15:38:08</c:v>
                </c:pt>
                <c:pt idx="9347">
                  <c:v>21/10/2023 15:38:38</c:v>
                </c:pt>
                <c:pt idx="9348">
                  <c:v>21/10/2023 15:39:08</c:v>
                </c:pt>
                <c:pt idx="9349">
                  <c:v>21/10/2023 15:39:38</c:v>
                </c:pt>
                <c:pt idx="9350">
                  <c:v>21/10/2023 15:40:08</c:v>
                </c:pt>
                <c:pt idx="9351">
                  <c:v>21/10/2023 15:40:38</c:v>
                </c:pt>
                <c:pt idx="9352">
                  <c:v>21/10/2023 15:41:08</c:v>
                </c:pt>
                <c:pt idx="9353">
                  <c:v>21/10/2023 15:41:38</c:v>
                </c:pt>
                <c:pt idx="9354">
                  <c:v>21/10/2023 15:42:08</c:v>
                </c:pt>
                <c:pt idx="9355">
                  <c:v>21/10/2023 15:42:38</c:v>
                </c:pt>
                <c:pt idx="9356">
                  <c:v>21/10/2023 15:43:08</c:v>
                </c:pt>
                <c:pt idx="9357">
                  <c:v>21/10/2023 15:43:38</c:v>
                </c:pt>
                <c:pt idx="9358">
                  <c:v>21/10/2023 15:44:08</c:v>
                </c:pt>
                <c:pt idx="9359">
                  <c:v>21/10/2023 15:44:38</c:v>
                </c:pt>
                <c:pt idx="9360">
                  <c:v>21/10/2023 15:45:08</c:v>
                </c:pt>
                <c:pt idx="9361">
                  <c:v>21/10/2023 15:45:38</c:v>
                </c:pt>
                <c:pt idx="9362">
                  <c:v>21/10/2023 15:46:08</c:v>
                </c:pt>
                <c:pt idx="9363">
                  <c:v>21/10/2023 15:46:38</c:v>
                </c:pt>
                <c:pt idx="9364">
                  <c:v>21/10/2023 15:47:08</c:v>
                </c:pt>
                <c:pt idx="9365">
                  <c:v>21/10/2023 15:47:38</c:v>
                </c:pt>
                <c:pt idx="9366">
                  <c:v>21/10/2023 15:48:08</c:v>
                </c:pt>
                <c:pt idx="9367">
                  <c:v>21/10/2023 15:48:38</c:v>
                </c:pt>
                <c:pt idx="9368">
                  <c:v>21/10/2023 15:49:08</c:v>
                </c:pt>
                <c:pt idx="9369">
                  <c:v>21/10/2023 15:49:38</c:v>
                </c:pt>
                <c:pt idx="9370">
                  <c:v>21/10/2023 15:50:08</c:v>
                </c:pt>
                <c:pt idx="9371">
                  <c:v>21/10/2023 15:50:38</c:v>
                </c:pt>
                <c:pt idx="9372">
                  <c:v>21/10/2023 15:51:08</c:v>
                </c:pt>
                <c:pt idx="9373">
                  <c:v>21/10/2023 15:51:38</c:v>
                </c:pt>
                <c:pt idx="9374">
                  <c:v>21/10/2023 15:52:08</c:v>
                </c:pt>
                <c:pt idx="9375">
                  <c:v>21/10/2023 15:52:38</c:v>
                </c:pt>
                <c:pt idx="9376">
                  <c:v>21/10/2023 15:53:08</c:v>
                </c:pt>
                <c:pt idx="9377">
                  <c:v>21/10/2023 15:53:38</c:v>
                </c:pt>
                <c:pt idx="9378">
                  <c:v>21/10/2023 15:54:08</c:v>
                </c:pt>
                <c:pt idx="9379">
                  <c:v>21/10/2023 15:54:38</c:v>
                </c:pt>
                <c:pt idx="9380">
                  <c:v>21/10/2023 15:55:08</c:v>
                </c:pt>
                <c:pt idx="9381">
                  <c:v>21/10/2023 15:55:38</c:v>
                </c:pt>
                <c:pt idx="9382">
                  <c:v>21/10/2023 15:56:08</c:v>
                </c:pt>
                <c:pt idx="9383">
                  <c:v>21/10/2023 15:56:38</c:v>
                </c:pt>
                <c:pt idx="9384">
                  <c:v>21/10/2023 15:57:08</c:v>
                </c:pt>
                <c:pt idx="9385">
                  <c:v>21/10/2023 15:57:38</c:v>
                </c:pt>
                <c:pt idx="9386">
                  <c:v>21/10/2023 15:58:08</c:v>
                </c:pt>
                <c:pt idx="9387">
                  <c:v>21/10/2023 15:58:38</c:v>
                </c:pt>
                <c:pt idx="9388">
                  <c:v>21/10/2023 15:59:08</c:v>
                </c:pt>
                <c:pt idx="9389">
                  <c:v>21/10/2023 15:59:38</c:v>
                </c:pt>
                <c:pt idx="9390">
                  <c:v>21/10/2023 16:00:08</c:v>
                </c:pt>
                <c:pt idx="9391">
                  <c:v>21/10/2023 16:00:38</c:v>
                </c:pt>
                <c:pt idx="9392">
                  <c:v>21/10/2023 16:01:08</c:v>
                </c:pt>
                <c:pt idx="9393">
                  <c:v>21/10/2023 16:01:38</c:v>
                </c:pt>
                <c:pt idx="9394">
                  <c:v>21/10/2023 16:02:08</c:v>
                </c:pt>
                <c:pt idx="9395">
                  <c:v>21/10/2023 16:02:38</c:v>
                </c:pt>
                <c:pt idx="9396">
                  <c:v>21/10/2023 16:03:08</c:v>
                </c:pt>
                <c:pt idx="9397">
                  <c:v>21/10/2023 16:03:38</c:v>
                </c:pt>
                <c:pt idx="9398">
                  <c:v>21/10/2023 16:04:08</c:v>
                </c:pt>
                <c:pt idx="9399">
                  <c:v>21/10/2023 16:04:38</c:v>
                </c:pt>
                <c:pt idx="9400">
                  <c:v>21/10/2023 16:05:08</c:v>
                </c:pt>
                <c:pt idx="9401">
                  <c:v>21/10/2023 16:05:38</c:v>
                </c:pt>
                <c:pt idx="9402">
                  <c:v>21/10/2023 16:06:08</c:v>
                </c:pt>
                <c:pt idx="9403">
                  <c:v>21/10/2023 16:06:38</c:v>
                </c:pt>
                <c:pt idx="9404">
                  <c:v>21/10/2023 16:07:08</c:v>
                </c:pt>
                <c:pt idx="9405">
                  <c:v>21/10/2023 16:07:38</c:v>
                </c:pt>
                <c:pt idx="9406">
                  <c:v>21/10/2023 16:08:08</c:v>
                </c:pt>
                <c:pt idx="9407">
                  <c:v>21/10/2023 16:08:38</c:v>
                </c:pt>
                <c:pt idx="9408">
                  <c:v>21/10/2023 16:09:08</c:v>
                </c:pt>
                <c:pt idx="9409">
                  <c:v>21/10/2023 16:09:38</c:v>
                </c:pt>
                <c:pt idx="9410">
                  <c:v>21/10/2023 16:10:08</c:v>
                </c:pt>
                <c:pt idx="9411">
                  <c:v>21/10/2023 16:10:38</c:v>
                </c:pt>
                <c:pt idx="9412">
                  <c:v>21/10/2023 16:11:08</c:v>
                </c:pt>
                <c:pt idx="9413">
                  <c:v>21/10/2023 16:11:38</c:v>
                </c:pt>
                <c:pt idx="9414">
                  <c:v>21/10/2023 16:12:08</c:v>
                </c:pt>
                <c:pt idx="9415">
                  <c:v>21/10/2023 16:12:38</c:v>
                </c:pt>
                <c:pt idx="9416">
                  <c:v>21/10/2023 16:13:08</c:v>
                </c:pt>
                <c:pt idx="9417">
                  <c:v>21/10/2023 16:13:38</c:v>
                </c:pt>
                <c:pt idx="9418">
                  <c:v>21/10/2023 16:14:08</c:v>
                </c:pt>
                <c:pt idx="9419">
                  <c:v>21/10/2023 16:14:38</c:v>
                </c:pt>
                <c:pt idx="9420">
                  <c:v>21/10/2023 16:15:08</c:v>
                </c:pt>
                <c:pt idx="9421">
                  <c:v>21/10/2023 16:15:38</c:v>
                </c:pt>
                <c:pt idx="9422">
                  <c:v>21/10/2023 16:16:08</c:v>
                </c:pt>
                <c:pt idx="9423">
                  <c:v>21/10/2023 16:16:38</c:v>
                </c:pt>
                <c:pt idx="9424">
                  <c:v>21/10/2023 16:17:08</c:v>
                </c:pt>
                <c:pt idx="9425">
                  <c:v>21/10/2023 16:17:38</c:v>
                </c:pt>
                <c:pt idx="9426">
                  <c:v>21/10/2023 16:18:08</c:v>
                </c:pt>
                <c:pt idx="9427">
                  <c:v>21/10/2023 16:18:38</c:v>
                </c:pt>
                <c:pt idx="9428">
                  <c:v>21/10/2023 16:19:08</c:v>
                </c:pt>
                <c:pt idx="9429">
                  <c:v>21/10/2023 16:19:38</c:v>
                </c:pt>
                <c:pt idx="9430">
                  <c:v>21/10/2023 16:20:08</c:v>
                </c:pt>
                <c:pt idx="9431">
                  <c:v>21/10/2023 16:20:38</c:v>
                </c:pt>
                <c:pt idx="9432">
                  <c:v>21/10/2023 16:21:08</c:v>
                </c:pt>
                <c:pt idx="9433">
                  <c:v>21/10/2023 16:21:38</c:v>
                </c:pt>
                <c:pt idx="9434">
                  <c:v>21/10/2023 16:22:08</c:v>
                </c:pt>
                <c:pt idx="9435">
                  <c:v>21/10/2023 16:22:38</c:v>
                </c:pt>
                <c:pt idx="9436">
                  <c:v>21/10/2023 16:23:08</c:v>
                </c:pt>
                <c:pt idx="9437">
                  <c:v>21/10/2023 16:23:38</c:v>
                </c:pt>
                <c:pt idx="9438">
                  <c:v>21/10/2023 16:24:08</c:v>
                </c:pt>
                <c:pt idx="9439">
                  <c:v>21/10/2023 16:24:38</c:v>
                </c:pt>
                <c:pt idx="9440">
                  <c:v>21/10/2023 16:25:08</c:v>
                </c:pt>
                <c:pt idx="9441">
                  <c:v>21/10/2023 16:25:38</c:v>
                </c:pt>
                <c:pt idx="9442">
                  <c:v>21/10/2023 16:26:08</c:v>
                </c:pt>
                <c:pt idx="9443">
                  <c:v>21/10/2023 16:26:38</c:v>
                </c:pt>
                <c:pt idx="9444">
                  <c:v>21/10/2023 16:27:08</c:v>
                </c:pt>
                <c:pt idx="9445">
                  <c:v>21/10/2023 16:27:38</c:v>
                </c:pt>
                <c:pt idx="9446">
                  <c:v>21/10/2023 16:28:08</c:v>
                </c:pt>
                <c:pt idx="9447">
                  <c:v>21/10/2023 16:28:38</c:v>
                </c:pt>
                <c:pt idx="9448">
                  <c:v>21/10/2023 16:29:08</c:v>
                </c:pt>
                <c:pt idx="9449">
                  <c:v>21/10/2023 16:29:38</c:v>
                </c:pt>
                <c:pt idx="9450">
                  <c:v>21/10/2023 16:30:08</c:v>
                </c:pt>
                <c:pt idx="9451">
                  <c:v>21/10/2023 16:30:38</c:v>
                </c:pt>
                <c:pt idx="9452">
                  <c:v>21/10/2023 16:31:08</c:v>
                </c:pt>
                <c:pt idx="9453">
                  <c:v>21/10/2023 16:31:38</c:v>
                </c:pt>
                <c:pt idx="9454">
                  <c:v>21/10/2023 16:32:08</c:v>
                </c:pt>
                <c:pt idx="9455">
                  <c:v>21/10/2023 16:32:38</c:v>
                </c:pt>
                <c:pt idx="9456">
                  <c:v>21/10/2023 16:33:08</c:v>
                </c:pt>
                <c:pt idx="9457">
                  <c:v>21/10/2023 16:33:38</c:v>
                </c:pt>
                <c:pt idx="9458">
                  <c:v>21/10/2023 16:34:08</c:v>
                </c:pt>
                <c:pt idx="9459">
                  <c:v>21/10/2023 16:34:38</c:v>
                </c:pt>
                <c:pt idx="9460">
                  <c:v>21/10/2023 16:35:08</c:v>
                </c:pt>
                <c:pt idx="9461">
                  <c:v>21/10/2023 16:35:38</c:v>
                </c:pt>
                <c:pt idx="9462">
                  <c:v>21/10/2023 16:36:08</c:v>
                </c:pt>
                <c:pt idx="9463">
                  <c:v>21/10/2023 16:36:38</c:v>
                </c:pt>
                <c:pt idx="9464">
                  <c:v>21/10/2023 16:37:08</c:v>
                </c:pt>
                <c:pt idx="9465">
                  <c:v>21/10/2023 16:37:38</c:v>
                </c:pt>
                <c:pt idx="9466">
                  <c:v>21/10/2023 16:38:08</c:v>
                </c:pt>
                <c:pt idx="9467">
                  <c:v>21/10/2023 16:38:38</c:v>
                </c:pt>
                <c:pt idx="9468">
                  <c:v>21/10/2023 16:39:08</c:v>
                </c:pt>
                <c:pt idx="9469">
                  <c:v>21/10/2023 16:39:38</c:v>
                </c:pt>
                <c:pt idx="9470">
                  <c:v>21/10/2023 16:40:08</c:v>
                </c:pt>
                <c:pt idx="9471">
                  <c:v>21/10/2023 16:40:38</c:v>
                </c:pt>
                <c:pt idx="9472">
                  <c:v>21/10/2023 16:41:08</c:v>
                </c:pt>
                <c:pt idx="9473">
                  <c:v>21/10/2023 16:41:38</c:v>
                </c:pt>
                <c:pt idx="9474">
                  <c:v>21/10/2023 16:42:08</c:v>
                </c:pt>
                <c:pt idx="9475">
                  <c:v>21/10/2023 16:42:38</c:v>
                </c:pt>
                <c:pt idx="9476">
                  <c:v>21/10/2023 16:43:08</c:v>
                </c:pt>
                <c:pt idx="9477">
                  <c:v>21/10/2023 16:43:38</c:v>
                </c:pt>
                <c:pt idx="9478">
                  <c:v>21/10/2023 16:44:08</c:v>
                </c:pt>
                <c:pt idx="9479">
                  <c:v>21/10/2023 16:44:38</c:v>
                </c:pt>
                <c:pt idx="9480">
                  <c:v>21/10/2023 16:45:08</c:v>
                </c:pt>
                <c:pt idx="9481">
                  <c:v>21/10/2023 16:45:38</c:v>
                </c:pt>
                <c:pt idx="9482">
                  <c:v>21/10/2023 16:46:08</c:v>
                </c:pt>
                <c:pt idx="9483">
                  <c:v>21/10/2023 16:46:38</c:v>
                </c:pt>
                <c:pt idx="9484">
                  <c:v>21/10/2023 16:47:08</c:v>
                </c:pt>
                <c:pt idx="9485">
                  <c:v>21/10/2023 16:47:38</c:v>
                </c:pt>
                <c:pt idx="9486">
                  <c:v>21/10/2023 16:48:08</c:v>
                </c:pt>
                <c:pt idx="9487">
                  <c:v>21/10/2023 16:48:38</c:v>
                </c:pt>
                <c:pt idx="9488">
                  <c:v>21/10/2023 16:49:08</c:v>
                </c:pt>
                <c:pt idx="9489">
                  <c:v>21/10/2023 16:49:38</c:v>
                </c:pt>
                <c:pt idx="9490">
                  <c:v>21/10/2023 16:50:08</c:v>
                </c:pt>
                <c:pt idx="9491">
                  <c:v>21/10/2023 16:50:38</c:v>
                </c:pt>
                <c:pt idx="9492">
                  <c:v>21/10/2023 16:51:08</c:v>
                </c:pt>
                <c:pt idx="9493">
                  <c:v>21/10/2023 16:51:38</c:v>
                </c:pt>
                <c:pt idx="9494">
                  <c:v>21/10/2023 16:52:08</c:v>
                </c:pt>
                <c:pt idx="9495">
                  <c:v>21/10/2023 16:52:38</c:v>
                </c:pt>
                <c:pt idx="9496">
                  <c:v>21/10/2023 16:53:08</c:v>
                </c:pt>
                <c:pt idx="9497">
                  <c:v>21/10/2023 16:53:38</c:v>
                </c:pt>
                <c:pt idx="9498">
                  <c:v>21/10/2023 16:54:08</c:v>
                </c:pt>
                <c:pt idx="9499">
                  <c:v>21/10/2023 16:54:38</c:v>
                </c:pt>
                <c:pt idx="9500">
                  <c:v>21/10/2023 16:55:08</c:v>
                </c:pt>
                <c:pt idx="9501">
                  <c:v>21/10/2023 16:55:38</c:v>
                </c:pt>
                <c:pt idx="9502">
                  <c:v>21/10/2023 16:56:08</c:v>
                </c:pt>
                <c:pt idx="9503">
                  <c:v>21/10/2023 16:56:38</c:v>
                </c:pt>
                <c:pt idx="9504">
                  <c:v>21/10/2023 16:57:08</c:v>
                </c:pt>
                <c:pt idx="9505">
                  <c:v>21/10/2023 16:57:38</c:v>
                </c:pt>
                <c:pt idx="9506">
                  <c:v>21/10/2023 16:58:08</c:v>
                </c:pt>
                <c:pt idx="9507">
                  <c:v>21/10/2023 16:58:38</c:v>
                </c:pt>
                <c:pt idx="9508">
                  <c:v>21/10/2023 16:59:08</c:v>
                </c:pt>
                <c:pt idx="9509">
                  <c:v>21/10/2023 16:59:38</c:v>
                </c:pt>
                <c:pt idx="9510">
                  <c:v>21/10/2023 17:00:08</c:v>
                </c:pt>
                <c:pt idx="9511">
                  <c:v>21/10/2023 17:00:38</c:v>
                </c:pt>
                <c:pt idx="9512">
                  <c:v>21/10/2023 17:01:08</c:v>
                </c:pt>
                <c:pt idx="9513">
                  <c:v>21/10/2023 17:01:38</c:v>
                </c:pt>
                <c:pt idx="9514">
                  <c:v>21/10/2023 17:02:08</c:v>
                </c:pt>
                <c:pt idx="9515">
                  <c:v>21/10/2023 17:02:38</c:v>
                </c:pt>
                <c:pt idx="9516">
                  <c:v>21/10/2023 17:03:08</c:v>
                </c:pt>
                <c:pt idx="9517">
                  <c:v>21/10/2023 17:03:38</c:v>
                </c:pt>
                <c:pt idx="9518">
                  <c:v>21/10/2023 17:04:08</c:v>
                </c:pt>
                <c:pt idx="9519">
                  <c:v>21/10/2023 17:04:38</c:v>
                </c:pt>
                <c:pt idx="9520">
                  <c:v>21/10/2023 17:05:08</c:v>
                </c:pt>
                <c:pt idx="9521">
                  <c:v>21/10/2023 17:05:38</c:v>
                </c:pt>
                <c:pt idx="9522">
                  <c:v>21/10/2023 17:06:08</c:v>
                </c:pt>
                <c:pt idx="9523">
                  <c:v>21/10/2023 17:06:38</c:v>
                </c:pt>
                <c:pt idx="9524">
                  <c:v>21/10/2023 17:07:08</c:v>
                </c:pt>
                <c:pt idx="9525">
                  <c:v>21/10/2023 17:07:38</c:v>
                </c:pt>
                <c:pt idx="9526">
                  <c:v>21/10/2023 17:08:08</c:v>
                </c:pt>
                <c:pt idx="9527">
                  <c:v>21/10/2023 17:08:38</c:v>
                </c:pt>
                <c:pt idx="9528">
                  <c:v>21/10/2023 17:09:08</c:v>
                </c:pt>
                <c:pt idx="9529">
                  <c:v>21/10/2023 17:09:38</c:v>
                </c:pt>
                <c:pt idx="9530">
                  <c:v>21/10/2023 17:10:08</c:v>
                </c:pt>
                <c:pt idx="9531">
                  <c:v>21/10/2023 17:10:38</c:v>
                </c:pt>
                <c:pt idx="9532">
                  <c:v>21/10/2023 17:11:08</c:v>
                </c:pt>
                <c:pt idx="9533">
                  <c:v>21/10/2023 17:11:38</c:v>
                </c:pt>
                <c:pt idx="9534">
                  <c:v>21/10/2023 17:12:08</c:v>
                </c:pt>
                <c:pt idx="9535">
                  <c:v>21/10/2023 17:12:38</c:v>
                </c:pt>
                <c:pt idx="9536">
                  <c:v>21/10/2023 17:13:08</c:v>
                </c:pt>
                <c:pt idx="9537">
                  <c:v>21/10/2023 17:13:38</c:v>
                </c:pt>
                <c:pt idx="9538">
                  <c:v>21/10/2023 17:14:08</c:v>
                </c:pt>
                <c:pt idx="9539">
                  <c:v>21/10/2023 17:14:38</c:v>
                </c:pt>
                <c:pt idx="9540">
                  <c:v>21/10/2023 17:15:08</c:v>
                </c:pt>
                <c:pt idx="9541">
                  <c:v>21/10/2023 17:15:38</c:v>
                </c:pt>
                <c:pt idx="9542">
                  <c:v>21/10/2023 17:16:08</c:v>
                </c:pt>
                <c:pt idx="9543">
                  <c:v>21/10/2023 17:16:38</c:v>
                </c:pt>
                <c:pt idx="9544">
                  <c:v>21/10/2023 17:17:08</c:v>
                </c:pt>
                <c:pt idx="9545">
                  <c:v>21/10/2023 17:17:38</c:v>
                </c:pt>
                <c:pt idx="9546">
                  <c:v>21/10/2023 17:18:08</c:v>
                </c:pt>
                <c:pt idx="9547">
                  <c:v>21/10/2023 17:18:38</c:v>
                </c:pt>
                <c:pt idx="9548">
                  <c:v>21/10/2023 17:19:08</c:v>
                </c:pt>
                <c:pt idx="9549">
                  <c:v>21/10/2023 17:19:38</c:v>
                </c:pt>
                <c:pt idx="9550">
                  <c:v>21/10/2023 17:20:08</c:v>
                </c:pt>
                <c:pt idx="9551">
                  <c:v>21/10/2023 17:20:38</c:v>
                </c:pt>
                <c:pt idx="9552">
                  <c:v>21/10/2023 17:21:08</c:v>
                </c:pt>
                <c:pt idx="9553">
                  <c:v>21/10/2023 17:21:38</c:v>
                </c:pt>
                <c:pt idx="9554">
                  <c:v>21/10/2023 17:22:08</c:v>
                </c:pt>
                <c:pt idx="9555">
                  <c:v>21/10/2023 17:22:38</c:v>
                </c:pt>
                <c:pt idx="9556">
                  <c:v>21/10/2023 17:23:08</c:v>
                </c:pt>
                <c:pt idx="9557">
                  <c:v>21/10/2023 17:23:38</c:v>
                </c:pt>
                <c:pt idx="9558">
                  <c:v>21/10/2023 17:24:08</c:v>
                </c:pt>
                <c:pt idx="9559">
                  <c:v>21/10/2023 17:24:38</c:v>
                </c:pt>
                <c:pt idx="9560">
                  <c:v>21/10/2023 17:25:08</c:v>
                </c:pt>
                <c:pt idx="9561">
                  <c:v>21/10/2023 17:25:38</c:v>
                </c:pt>
                <c:pt idx="9562">
                  <c:v>21/10/2023 17:26:08</c:v>
                </c:pt>
                <c:pt idx="9563">
                  <c:v>21/10/2023 17:26:38</c:v>
                </c:pt>
                <c:pt idx="9564">
                  <c:v>21/10/2023 17:27:08</c:v>
                </c:pt>
                <c:pt idx="9565">
                  <c:v>21/10/2023 17:27:38</c:v>
                </c:pt>
                <c:pt idx="9566">
                  <c:v>21/10/2023 17:28:08</c:v>
                </c:pt>
                <c:pt idx="9567">
                  <c:v>21/10/2023 17:28:38</c:v>
                </c:pt>
                <c:pt idx="9568">
                  <c:v>21/10/2023 17:29:08</c:v>
                </c:pt>
                <c:pt idx="9569">
                  <c:v>21/10/2023 17:29:38</c:v>
                </c:pt>
                <c:pt idx="9570">
                  <c:v>21/10/2023 17:30:08</c:v>
                </c:pt>
                <c:pt idx="9571">
                  <c:v>21/10/2023 17:30:38</c:v>
                </c:pt>
                <c:pt idx="9572">
                  <c:v>21/10/2023 17:31:08</c:v>
                </c:pt>
                <c:pt idx="9573">
                  <c:v>21/10/2023 17:31:38</c:v>
                </c:pt>
                <c:pt idx="9574">
                  <c:v>21/10/2023 17:32:08</c:v>
                </c:pt>
                <c:pt idx="9575">
                  <c:v>21/10/2023 17:32:38</c:v>
                </c:pt>
                <c:pt idx="9576">
                  <c:v>21/10/2023 17:33:08</c:v>
                </c:pt>
                <c:pt idx="9577">
                  <c:v>21/10/2023 17:33:38</c:v>
                </c:pt>
                <c:pt idx="9578">
                  <c:v>21/10/2023 17:34:08</c:v>
                </c:pt>
                <c:pt idx="9579">
                  <c:v>21/10/2023 17:34:38</c:v>
                </c:pt>
                <c:pt idx="9580">
                  <c:v>21/10/2023 17:35:08</c:v>
                </c:pt>
                <c:pt idx="9581">
                  <c:v>21/10/2023 17:35:38</c:v>
                </c:pt>
                <c:pt idx="9582">
                  <c:v>21/10/2023 17:36:08</c:v>
                </c:pt>
                <c:pt idx="9583">
                  <c:v>21/10/2023 17:36:38</c:v>
                </c:pt>
                <c:pt idx="9584">
                  <c:v>21/10/2023 17:37:08</c:v>
                </c:pt>
                <c:pt idx="9585">
                  <c:v>21/10/2023 17:37:38</c:v>
                </c:pt>
                <c:pt idx="9586">
                  <c:v>21/10/2023 17:38:08</c:v>
                </c:pt>
                <c:pt idx="9587">
                  <c:v>21/10/2023 17:38:38</c:v>
                </c:pt>
                <c:pt idx="9588">
                  <c:v>21/10/2023 17:39:08</c:v>
                </c:pt>
                <c:pt idx="9589">
                  <c:v>21/10/2023 17:39:38</c:v>
                </c:pt>
                <c:pt idx="9590">
                  <c:v>21/10/2023 17:40:08</c:v>
                </c:pt>
                <c:pt idx="9591">
                  <c:v>21/10/2023 17:40:38</c:v>
                </c:pt>
                <c:pt idx="9592">
                  <c:v>21/10/2023 17:41:08</c:v>
                </c:pt>
                <c:pt idx="9593">
                  <c:v>21/10/2023 17:41:38</c:v>
                </c:pt>
                <c:pt idx="9594">
                  <c:v>21/10/2023 17:42:08</c:v>
                </c:pt>
                <c:pt idx="9595">
                  <c:v>21/10/2023 17:42:38</c:v>
                </c:pt>
                <c:pt idx="9596">
                  <c:v>21/10/2023 17:43:08</c:v>
                </c:pt>
                <c:pt idx="9597">
                  <c:v>21/10/2023 17:43:38</c:v>
                </c:pt>
                <c:pt idx="9598">
                  <c:v>21/10/2023 17:44:08</c:v>
                </c:pt>
                <c:pt idx="9599">
                  <c:v>21/10/2023 17:44:38</c:v>
                </c:pt>
                <c:pt idx="9600">
                  <c:v>21/10/2023 17:45:08</c:v>
                </c:pt>
                <c:pt idx="9601">
                  <c:v>21/10/2023 17:45:38</c:v>
                </c:pt>
                <c:pt idx="9602">
                  <c:v>21/10/2023 17:46:08</c:v>
                </c:pt>
                <c:pt idx="9603">
                  <c:v>21/10/2023 17:46:38</c:v>
                </c:pt>
                <c:pt idx="9604">
                  <c:v>21/10/2023 17:47:08</c:v>
                </c:pt>
                <c:pt idx="9605">
                  <c:v>21/10/2023 17:47:38</c:v>
                </c:pt>
                <c:pt idx="9606">
                  <c:v>21/10/2023 17:48:08</c:v>
                </c:pt>
                <c:pt idx="9607">
                  <c:v>21/10/2023 17:48:38</c:v>
                </c:pt>
                <c:pt idx="9608">
                  <c:v>21/10/2023 17:49:08</c:v>
                </c:pt>
                <c:pt idx="9609">
                  <c:v>21/10/2023 17:49:38</c:v>
                </c:pt>
                <c:pt idx="9610">
                  <c:v>21/10/2023 17:50:08</c:v>
                </c:pt>
                <c:pt idx="9611">
                  <c:v>21/10/2023 17:50:38</c:v>
                </c:pt>
                <c:pt idx="9612">
                  <c:v>21/10/2023 17:51:08</c:v>
                </c:pt>
                <c:pt idx="9613">
                  <c:v>21/10/2023 17:51:38</c:v>
                </c:pt>
                <c:pt idx="9614">
                  <c:v>21/10/2023 17:52:08</c:v>
                </c:pt>
                <c:pt idx="9615">
                  <c:v>21/10/2023 17:52:38</c:v>
                </c:pt>
                <c:pt idx="9616">
                  <c:v>21/10/2023 17:53:08</c:v>
                </c:pt>
                <c:pt idx="9617">
                  <c:v>21/10/2023 17:53:38</c:v>
                </c:pt>
                <c:pt idx="9618">
                  <c:v>21/10/2023 17:54:08</c:v>
                </c:pt>
                <c:pt idx="9619">
                  <c:v>21/10/2023 17:54:38</c:v>
                </c:pt>
                <c:pt idx="9620">
                  <c:v>21/10/2023 17:55:08</c:v>
                </c:pt>
                <c:pt idx="9621">
                  <c:v>21/10/2023 17:55:38</c:v>
                </c:pt>
                <c:pt idx="9622">
                  <c:v>21/10/2023 17:56:08</c:v>
                </c:pt>
                <c:pt idx="9623">
                  <c:v>21/10/2023 17:56:38</c:v>
                </c:pt>
                <c:pt idx="9624">
                  <c:v>21/10/2023 17:57:08</c:v>
                </c:pt>
                <c:pt idx="9625">
                  <c:v>21/10/2023 17:57:38</c:v>
                </c:pt>
                <c:pt idx="9626">
                  <c:v>21/10/2023 17:58:08</c:v>
                </c:pt>
                <c:pt idx="9627">
                  <c:v>21/10/2023 17:58:38</c:v>
                </c:pt>
                <c:pt idx="9628">
                  <c:v>21/10/2023 17:59:08</c:v>
                </c:pt>
                <c:pt idx="9629">
                  <c:v>21/10/2023 17:59:38</c:v>
                </c:pt>
                <c:pt idx="9630">
                  <c:v>21/10/2023 18:00:08</c:v>
                </c:pt>
                <c:pt idx="9631">
                  <c:v>21/10/2023 18:00:38</c:v>
                </c:pt>
                <c:pt idx="9632">
                  <c:v>21/10/2023 18:01:08</c:v>
                </c:pt>
                <c:pt idx="9633">
                  <c:v>21/10/2023 18:01:38</c:v>
                </c:pt>
                <c:pt idx="9634">
                  <c:v>21/10/2023 18:02:08</c:v>
                </c:pt>
                <c:pt idx="9635">
                  <c:v>21/10/2023 18:02:38</c:v>
                </c:pt>
                <c:pt idx="9636">
                  <c:v>21/10/2023 18:03:08</c:v>
                </c:pt>
                <c:pt idx="9637">
                  <c:v>21/10/2023 18:03:38</c:v>
                </c:pt>
                <c:pt idx="9638">
                  <c:v>21/10/2023 18:04:08</c:v>
                </c:pt>
                <c:pt idx="9639">
                  <c:v>21/10/2023 18:04:38</c:v>
                </c:pt>
                <c:pt idx="9640">
                  <c:v>21/10/2023 18:05:08</c:v>
                </c:pt>
                <c:pt idx="9641">
                  <c:v>21/10/2023 18:05:38</c:v>
                </c:pt>
                <c:pt idx="9642">
                  <c:v>21/10/2023 18:06:08</c:v>
                </c:pt>
                <c:pt idx="9643">
                  <c:v>21/10/2023 18:06:38</c:v>
                </c:pt>
                <c:pt idx="9644">
                  <c:v>21/10/2023 18:07:08</c:v>
                </c:pt>
                <c:pt idx="9645">
                  <c:v>21/10/2023 18:07:38</c:v>
                </c:pt>
                <c:pt idx="9646">
                  <c:v>21/10/2023 18:08:08</c:v>
                </c:pt>
                <c:pt idx="9647">
                  <c:v>21/10/2023 18:08:38</c:v>
                </c:pt>
                <c:pt idx="9648">
                  <c:v>21/10/2023 18:09:08</c:v>
                </c:pt>
                <c:pt idx="9649">
                  <c:v>21/10/2023 18:09:38</c:v>
                </c:pt>
                <c:pt idx="9650">
                  <c:v>21/10/2023 18:10:08</c:v>
                </c:pt>
                <c:pt idx="9651">
                  <c:v>21/10/2023 18:10:38</c:v>
                </c:pt>
                <c:pt idx="9652">
                  <c:v>21/10/2023 18:11:08</c:v>
                </c:pt>
                <c:pt idx="9653">
                  <c:v>21/10/2023 18:11:38</c:v>
                </c:pt>
                <c:pt idx="9654">
                  <c:v>21/10/2023 18:12:08</c:v>
                </c:pt>
                <c:pt idx="9655">
                  <c:v>21/10/2023 18:12:38</c:v>
                </c:pt>
                <c:pt idx="9656">
                  <c:v>21/10/2023 18:13:08</c:v>
                </c:pt>
                <c:pt idx="9657">
                  <c:v>21/10/2023 18:13:38</c:v>
                </c:pt>
                <c:pt idx="9658">
                  <c:v>21/10/2023 18:14:08</c:v>
                </c:pt>
                <c:pt idx="9659">
                  <c:v>21/10/2023 18:14:38</c:v>
                </c:pt>
                <c:pt idx="9660">
                  <c:v>21/10/2023 18:15:08</c:v>
                </c:pt>
                <c:pt idx="9661">
                  <c:v>21/10/2023 18:15:38</c:v>
                </c:pt>
                <c:pt idx="9662">
                  <c:v>21/10/2023 18:16:08</c:v>
                </c:pt>
                <c:pt idx="9663">
                  <c:v>21/10/2023 18:16:38</c:v>
                </c:pt>
                <c:pt idx="9664">
                  <c:v>21/10/2023 18:17:08</c:v>
                </c:pt>
                <c:pt idx="9665">
                  <c:v>21/10/2023 18:17:38</c:v>
                </c:pt>
                <c:pt idx="9666">
                  <c:v>21/10/2023 18:18:08</c:v>
                </c:pt>
                <c:pt idx="9667">
                  <c:v>21/10/2023 18:18:38</c:v>
                </c:pt>
                <c:pt idx="9668">
                  <c:v>21/10/2023 18:19:08</c:v>
                </c:pt>
                <c:pt idx="9669">
                  <c:v>21/10/2023 18:19:38</c:v>
                </c:pt>
                <c:pt idx="9670">
                  <c:v>21/10/2023 18:20:08</c:v>
                </c:pt>
                <c:pt idx="9671">
                  <c:v>21/10/2023 18:20:38</c:v>
                </c:pt>
                <c:pt idx="9672">
                  <c:v>21/10/2023 18:21:08</c:v>
                </c:pt>
                <c:pt idx="9673">
                  <c:v>21/10/2023 18:21:38</c:v>
                </c:pt>
                <c:pt idx="9674">
                  <c:v>21/10/2023 18:22:08</c:v>
                </c:pt>
                <c:pt idx="9675">
                  <c:v>21/10/2023 18:22:38</c:v>
                </c:pt>
                <c:pt idx="9676">
                  <c:v>21/10/2023 18:23:08</c:v>
                </c:pt>
                <c:pt idx="9677">
                  <c:v>21/10/2023 18:23:38</c:v>
                </c:pt>
                <c:pt idx="9678">
                  <c:v>21/10/2023 18:24:08</c:v>
                </c:pt>
                <c:pt idx="9679">
                  <c:v>21/10/2023 18:24:38</c:v>
                </c:pt>
                <c:pt idx="9680">
                  <c:v>21/10/2023 18:25:08</c:v>
                </c:pt>
                <c:pt idx="9681">
                  <c:v>21/10/2023 18:25:38</c:v>
                </c:pt>
                <c:pt idx="9682">
                  <c:v>21/10/2023 18:26:08</c:v>
                </c:pt>
                <c:pt idx="9683">
                  <c:v>21/10/2023 18:26:38</c:v>
                </c:pt>
                <c:pt idx="9684">
                  <c:v>21/10/2023 18:27:08</c:v>
                </c:pt>
                <c:pt idx="9685">
                  <c:v>21/10/2023 18:27:38</c:v>
                </c:pt>
                <c:pt idx="9686">
                  <c:v>21/10/2023 18:28:08</c:v>
                </c:pt>
                <c:pt idx="9687">
                  <c:v>21/10/2023 18:28:38</c:v>
                </c:pt>
                <c:pt idx="9688">
                  <c:v>21/10/2023 18:29:08</c:v>
                </c:pt>
                <c:pt idx="9689">
                  <c:v>21/10/2023 18:29:38</c:v>
                </c:pt>
                <c:pt idx="9690">
                  <c:v>21/10/2023 18:30:08</c:v>
                </c:pt>
                <c:pt idx="9691">
                  <c:v>21/10/2023 18:30:38</c:v>
                </c:pt>
                <c:pt idx="9692">
                  <c:v>21/10/2023 18:31:08</c:v>
                </c:pt>
                <c:pt idx="9693">
                  <c:v>21/10/2023 18:31:38</c:v>
                </c:pt>
                <c:pt idx="9694">
                  <c:v>21/10/2023 18:32:08</c:v>
                </c:pt>
                <c:pt idx="9695">
                  <c:v>21/10/2023 18:32:38</c:v>
                </c:pt>
                <c:pt idx="9696">
                  <c:v>21/10/2023 18:33:08</c:v>
                </c:pt>
                <c:pt idx="9697">
                  <c:v>21/10/2023 18:33:38</c:v>
                </c:pt>
                <c:pt idx="9698">
                  <c:v>21/10/2023 18:34:08</c:v>
                </c:pt>
                <c:pt idx="9699">
                  <c:v>21/10/2023 18:34:38</c:v>
                </c:pt>
                <c:pt idx="9700">
                  <c:v>21/10/2023 18:35:08</c:v>
                </c:pt>
                <c:pt idx="9701">
                  <c:v>21/10/2023 18:35:38</c:v>
                </c:pt>
                <c:pt idx="9702">
                  <c:v>21/10/2023 18:36:08</c:v>
                </c:pt>
                <c:pt idx="9703">
                  <c:v>21/10/2023 18:36:38</c:v>
                </c:pt>
                <c:pt idx="9704">
                  <c:v>21/10/2023 18:37:08</c:v>
                </c:pt>
                <c:pt idx="9705">
                  <c:v>21/10/2023 18:37:38</c:v>
                </c:pt>
                <c:pt idx="9706">
                  <c:v>21/10/2023 18:38:08</c:v>
                </c:pt>
                <c:pt idx="9707">
                  <c:v>21/10/2023 18:38:38</c:v>
                </c:pt>
                <c:pt idx="9708">
                  <c:v>21/10/2023 18:39:08</c:v>
                </c:pt>
                <c:pt idx="9709">
                  <c:v>21/10/2023 18:39:38</c:v>
                </c:pt>
                <c:pt idx="9710">
                  <c:v>21/10/2023 18:40:08</c:v>
                </c:pt>
                <c:pt idx="9711">
                  <c:v>21/10/2023 18:40:38</c:v>
                </c:pt>
                <c:pt idx="9712">
                  <c:v>21/10/2023 18:41:08</c:v>
                </c:pt>
                <c:pt idx="9713">
                  <c:v>21/10/2023 18:41:38</c:v>
                </c:pt>
                <c:pt idx="9714">
                  <c:v>21/10/2023 18:42:08</c:v>
                </c:pt>
                <c:pt idx="9715">
                  <c:v>21/10/2023 18:42:38</c:v>
                </c:pt>
                <c:pt idx="9716">
                  <c:v>21/10/2023 18:43:08</c:v>
                </c:pt>
                <c:pt idx="9717">
                  <c:v>21/10/2023 18:43:38</c:v>
                </c:pt>
                <c:pt idx="9718">
                  <c:v>21/10/2023 18:44:08</c:v>
                </c:pt>
                <c:pt idx="9719">
                  <c:v>21/10/2023 18:44:38</c:v>
                </c:pt>
                <c:pt idx="9720">
                  <c:v>21/10/2023 18:45:08</c:v>
                </c:pt>
                <c:pt idx="9721">
                  <c:v>21/10/2023 18:45:38</c:v>
                </c:pt>
                <c:pt idx="9722">
                  <c:v>21/10/2023 18:46:08</c:v>
                </c:pt>
                <c:pt idx="9723">
                  <c:v>21/10/2023 18:46:38</c:v>
                </c:pt>
                <c:pt idx="9724">
                  <c:v>21/10/2023 18:47:08</c:v>
                </c:pt>
                <c:pt idx="9725">
                  <c:v>21/10/2023 18:47:38</c:v>
                </c:pt>
                <c:pt idx="9726">
                  <c:v>21/10/2023 18:48:08</c:v>
                </c:pt>
                <c:pt idx="9727">
                  <c:v>21/10/2023 18:48:38</c:v>
                </c:pt>
                <c:pt idx="9728">
                  <c:v>21/10/2023 18:49:08</c:v>
                </c:pt>
                <c:pt idx="9729">
                  <c:v>21/10/2023 18:49:38</c:v>
                </c:pt>
                <c:pt idx="9730">
                  <c:v>21/10/2023 18:50:08</c:v>
                </c:pt>
                <c:pt idx="9731">
                  <c:v>21/10/2023 18:50:38</c:v>
                </c:pt>
                <c:pt idx="9732">
                  <c:v>21/10/2023 18:51:08</c:v>
                </c:pt>
                <c:pt idx="9733">
                  <c:v>21/10/2023 18:51:38</c:v>
                </c:pt>
                <c:pt idx="9734">
                  <c:v>21/10/2023 18:52:08</c:v>
                </c:pt>
                <c:pt idx="9735">
                  <c:v>21/10/2023 18:52:38</c:v>
                </c:pt>
                <c:pt idx="9736">
                  <c:v>21/10/2023 18:53:08</c:v>
                </c:pt>
                <c:pt idx="9737">
                  <c:v>21/10/2023 18:53:38</c:v>
                </c:pt>
                <c:pt idx="9738">
                  <c:v>21/10/2023 18:54:08</c:v>
                </c:pt>
                <c:pt idx="9739">
                  <c:v>21/10/2023 18:54:38</c:v>
                </c:pt>
                <c:pt idx="9740">
                  <c:v>21/10/2023 18:55:08</c:v>
                </c:pt>
                <c:pt idx="9741">
                  <c:v>21/10/2023 18:55:38</c:v>
                </c:pt>
                <c:pt idx="9742">
                  <c:v>21/10/2023 18:56:08</c:v>
                </c:pt>
                <c:pt idx="9743">
                  <c:v>21/10/2023 18:56:38</c:v>
                </c:pt>
                <c:pt idx="9744">
                  <c:v>21/10/2023 18:57:08</c:v>
                </c:pt>
                <c:pt idx="9745">
                  <c:v>21/10/2023 18:57:38</c:v>
                </c:pt>
                <c:pt idx="9746">
                  <c:v>21/10/2023 18:58:08</c:v>
                </c:pt>
                <c:pt idx="9747">
                  <c:v>21/10/2023 18:58:38</c:v>
                </c:pt>
                <c:pt idx="9748">
                  <c:v>21/10/2023 18:59:08</c:v>
                </c:pt>
                <c:pt idx="9749">
                  <c:v>21/10/2023 18:59:38</c:v>
                </c:pt>
                <c:pt idx="9750">
                  <c:v>21/10/2023 19:00:08</c:v>
                </c:pt>
                <c:pt idx="9751">
                  <c:v>21/10/2023 19:00:38</c:v>
                </c:pt>
                <c:pt idx="9752">
                  <c:v>21/10/2023 19:01:08</c:v>
                </c:pt>
                <c:pt idx="9753">
                  <c:v>21/10/2023 19:01:38</c:v>
                </c:pt>
                <c:pt idx="9754">
                  <c:v>21/10/2023 19:02:08</c:v>
                </c:pt>
                <c:pt idx="9755">
                  <c:v>21/10/2023 19:02:38</c:v>
                </c:pt>
                <c:pt idx="9756">
                  <c:v>21/10/2023 19:03:08</c:v>
                </c:pt>
                <c:pt idx="9757">
                  <c:v>21/10/2023 19:03:38</c:v>
                </c:pt>
                <c:pt idx="9758">
                  <c:v>21/10/2023 19:04:08</c:v>
                </c:pt>
                <c:pt idx="9759">
                  <c:v>21/10/2023 19:04:38</c:v>
                </c:pt>
                <c:pt idx="9760">
                  <c:v>21/10/2023 19:05:08</c:v>
                </c:pt>
                <c:pt idx="9761">
                  <c:v>21/10/2023 19:05:38</c:v>
                </c:pt>
                <c:pt idx="9762">
                  <c:v>21/10/2023 19:06:08</c:v>
                </c:pt>
                <c:pt idx="9763">
                  <c:v>21/10/2023 19:06:38</c:v>
                </c:pt>
                <c:pt idx="9764">
                  <c:v>21/10/2023 19:07:08</c:v>
                </c:pt>
                <c:pt idx="9765">
                  <c:v>21/10/2023 19:07:38</c:v>
                </c:pt>
                <c:pt idx="9766">
                  <c:v>21/10/2023 19:08:08</c:v>
                </c:pt>
                <c:pt idx="9767">
                  <c:v>21/10/2023 19:08:38</c:v>
                </c:pt>
                <c:pt idx="9768">
                  <c:v>21/10/2023 19:09:08</c:v>
                </c:pt>
                <c:pt idx="9769">
                  <c:v>21/10/2023 19:09:38</c:v>
                </c:pt>
                <c:pt idx="9770">
                  <c:v>21/10/2023 19:10:08</c:v>
                </c:pt>
                <c:pt idx="9771">
                  <c:v>21/10/2023 19:10:38</c:v>
                </c:pt>
                <c:pt idx="9772">
                  <c:v>21/10/2023 19:11:08</c:v>
                </c:pt>
                <c:pt idx="9773">
                  <c:v>21/10/2023 19:11:38</c:v>
                </c:pt>
                <c:pt idx="9774">
                  <c:v>21/10/2023 19:12:08</c:v>
                </c:pt>
                <c:pt idx="9775">
                  <c:v>21/10/2023 19:12:38</c:v>
                </c:pt>
                <c:pt idx="9776">
                  <c:v>21/10/2023 19:13:08</c:v>
                </c:pt>
                <c:pt idx="9777">
                  <c:v>21/10/2023 19:13:38</c:v>
                </c:pt>
                <c:pt idx="9778">
                  <c:v>21/10/2023 19:14:08</c:v>
                </c:pt>
                <c:pt idx="9779">
                  <c:v>21/10/2023 19:14:38</c:v>
                </c:pt>
                <c:pt idx="9780">
                  <c:v>21/10/2023 19:15:08</c:v>
                </c:pt>
                <c:pt idx="9781">
                  <c:v>21/10/2023 19:15:38</c:v>
                </c:pt>
                <c:pt idx="9782">
                  <c:v>21/10/2023 19:16:08</c:v>
                </c:pt>
                <c:pt idx="9783">
                  <c:v>21/10/2023 19:16:38</c:v>
                </c:pt>
                <c:pt idx="9784">
                  <c:v>21/10/2023 19:17:08</c:v>
                </c:pt>
                <c:pt idx="9785">
                  <c:v>21/10/2023 19:17:38</c:v>
                </c:pt>
                <c:pt idx="9786">
                  <c:v>21/10/2023 19:18:08</c:v>
                </c:pt>
                <c:pt idx="9787">
                  <c:v>21/10/2023 19:18:38</c:v>
                </c:pt>
                <c:pt idx="9788">
                  <c:v>21/10/2023 19:19:08</c:v>
                </c:pt>
                <c:pt idx="9789">
                  <c:v>21/10/2023 19:19:38</c:v>
                </c:pt>
                <c:pt idx="9790">
                  <c:v>21/10/2023 19:20:08</c:v>
                </c:pt>
                <c:pt idx="9791">
                  <c:v>21/10/2023 19:20:38</c:v>
                </c:pt>
                <c:pt idx="9792">
                  <c:v>21/10/2023 19:21:08</c:v>
                </c:pt>
                <c:pt idx="9793">
                  <c:v>21/10/2023 19:21:38</c:v>
                </c:pt>
                <c:pt idx="9794">
                  <c:v>21/10/2023 19:22:08</c:v>
                </c:pt>
                <c:pt idx="9795">
                  <c:v>21/10/2023 19:22:38</c:v>
                </c:pt>
                <c:pt idx="9796">
                  <c:v>21/10/2023 19:23:08</c:v>
                </c:pt>
                <c:pt idx="9797">
                  <c:v>21/10/2023 19:23:38</c:v>
                </c:pt>
                <c:pt idx="9798">
                  <c:v>21/10/2023 19:24:08</c:v>
                </c:pt>
                <c:pt idx="9799">
                  <c:v>21/10/2023 19:24:38</c:v>
                </c:pt>
                <c:pt idx="9800">
                  <c:v>21/10/2023 19:25:08</c:v>
                </c:pt>
                <c:pt idx="9801">
                  <c:v>21/10/2023 19:25:38</c:v>
                </c:pt>
                <c:pt idx="9802">
                  <c:v>21/10/2023 19:26:08</c:v>
                </c:pt>
                <c:pt idx="9803">
                  <c:v>21/10/2023 19:26:38</c:v>
                </c:pt>
                <c:pt idx="9804">
                  <c:v>21/10/2023 19:27:08</c:v>
                </c:pt>
                <c:pt idx="9805">
                  <c:v>21/10/2023 19:27:38</c:v>
                </c:pt>
                <c:pt idx="9806">
                  <c:v>21/10/2023 19:28:08</c:v>
                </c:pt>
                <c:pt idx="9807">
                  <c:v>21/10/2023 19:28:38</c:v>
                </c:pt>
                <c:pt idx="9808">
                  <c:v>21/10/2023 19:29:08</c:v>
                </c:pt>
                <c:pt idx="9809">
                  <c:v>21/10/2023 19:29:38</c:v>
                </c:pt>
                <c:pt idx="9810">
                  <c:v>21/10/2023 19:30:08</c:v>
                </c:pt>
                <c:pt idx="9811">
                  <c:v>21/10/2023 19:30:38</c:v>
                </c:pt>
                <c:pt idx="9812">
                  <c:v>21/10/2023 19:31:08</c:v>
                </c:pt>
                <c:pt idx="9813">
                  <c:v>21/10/2023 19:31:38</c:v>
                </c:pt>
                <c:pt idx="9814">
                  <c:v>21/10/2023 19:32:08</c:v>
                </c:pt>
                <c:pt idx="9815">
                  <c:v>21/10/2023 19:32:38</c:v>
                </c:pt>
                <c:pt idx="9816">
                  <c:v>21/10/2023 19:33:08</c:v>
                </c:pt>
                <c:pt idx="9817">
                  <c:v>21/10/2023 19:33:38</c:v>
                </c:pt>
                <c:pt idx="9818">
                  <c:v>21/10/2023 19:34:08</c:v>
                </c:pt>
                <c:pt idx="9819">
                  <c:v>21/10/2023 19:34:38</c:v>
                </c:pt>
                <c:pt idx="9820">
                  <c:v>21/10/2023 19:35:08</c:v>
                </c:pt>
                <c:pt idx="9821">
                  <c:v>21/10/2023 19:35:38</c:v>
                </c:pt>
                <c:pt idx="9822">
                  <c:v>21/10/2023 19:36:08</c:v>
                </c:pt>
                <c:pt idx="9823">
                  <c:v>21/10/2023 19:36:38</c:v>
                </c:pt>
                <c:pt idx="9824">
                  <c:v>21/10/2023 19:37:08</c:v>
                </c:pt>
                <c:pt idx="9825">
                  <c:v>21/10/2023 19:37:38</c:v>
                </c:pt>
                <c:pt idx="9826">
                  <c:v>21/10/2023 19:38:08</c:v>
                </c:pt>
                <c:pt idx="9827">
                  <c:v>21/10/2023 19:38:38</c:v>
                </c:pt>
                <c:pt idx="9828">
                  <c:v>21/10/2023 19:39:08</c:v>
                </c:pt>
                <c:pt idx="9829">
                  <c:v>21/10/2023 19:39:38</c:v>
                </c:pt>
                <c:pt idx="9830">
                  <c:v>21/10/2023 19:40:08</c:v>
                </c:pt>
                <c:pt idx="9831">
                  <c:v>21/10/2023 19:40:38</c:v>
                </c:pt>
                <c:pt idx="9832">
                  <c:v>21/10/2023 19:41:08</c:v>
                </c:pt>
                <c:pt idx="9833">
                  <c:v>21/10/2023 19:41:38</c:v>
                </c:pt>
                <c:pt idx="9834">
                  <c:v>21/10/2023 19:42:08</c:v>
                </c:pt>
                <c:pt idx="9835">
                  <c:v>21/10/2023 19:42:38</c:v>
                </c:pt>
                <c:pt idx="9836">
                  <c:v>21/10/2023 19:43:08</c:v>
                </c:pt>
                <c:pt idx="9837">
                  <c:v>21/10/2023 19:43:38</c:v>
                </c:pt>
                <c:pt idx="9838">
                  <c:v>21/10/2023 19:44:08</c:v>
                </c:pt>
                <c:pt idx="9839">
                  <c:v>21/10/2023 19:44:38</c:v>
                </c:pt>
                <c:pt idx="9840">
                  <c:v>21/10/2023 19:45:08</c:v>
                </c:pt>
                <c:pt idx="9841">
                  <c:v>21/10/2023 19:45:38</c:v>
                </c:pt>
                <c:pt idx="9842">
                  <c:v>21/10/2023 19:46:08</c:v>
                </c:pt>
                <c:pt idx="9843">
                  <c:v>21/10/2023 19:46:38</c:v>
                </c:pt>
                <c:pt idx="9844">
                  <c:v>21/10/2023 19:47:08</c:v>
                </c:pt>
                <c:pt idx="9845">
                  <c:v>21/10/2023 19:47:38</c:v>
                </c:pt>
                <c:pt idx="9846">
                  <c:v>21/10/2023 19:48:08</c:v>
                </c:pt>
                <c:pt idx="9847">
                  <c:v>21/10/2023 19:48:38</c:v>
                </c:pt>
                <c:pt idx="9848">
                  <c:v>21/10/2023 19:49:08</c:v>
                </c:pt>
                <c:pt idx="9849">
                  <c:v>21/10/2023 19:49:38</c:v>
                </c:pt>
                <c:pt idx="9850">
                  <c:v>21/10/2023 19:50:08</c:v>
                </c:pt>
                <c:pt idx="9851">
                  <c:v>21/10/2023 19:50:38</c:v>
                </c:pt>
                <c:pt idx="9852">
                  <c:v>21/10/2023 19:51:08</c:v>
                </c:pt>
                <c:pt idx="9853">
                  <c:v>21/10/2023 19:51:38</c:v>
                </c:pt>
                <c:pt idx="9854">
                  <c:v>21/10/2023 19:52:08</c:v>
                </c:pt>
                <c:pt idx="9855">
                  <c:v>21/10/2023 19:52:38</c:v>
                </c:pt>
                <c:pt idx="9856">
                  <c:v>21/10/2023 19:53:08</c:v>
                </c:pt>
                <c:pt idx="9857">
                  <c:v>21/10/2023 19:53:38</c:v>
                </c:pt>
                <c:pt idx="9858">
                  <c:v>21/10/2023 19:54:08</c:v>
                </c:pt>
                <c:pt idx="9859">
                  <c:v>21/10/2023 19:54:38</c:v>
                </c:pt>
                <c:pt idx="9860">
                  <c:v>21/10/2023 19:55:08</c:v>
                </c:pt>
                <c:pt idx="9861">
                  <c:v>21/10/2023 19:55:38</c:v>
                </c:pt>
                <c:pt idx="9862">
                  <c:v>21/10/2023 19:56:08</c:v>
                </c:pt>
                <c:pt idx="9863">
                  <c:v>21/10/2023 19:56:38</c:v>
                </c:pt>
                <c:pt idx="9864">
                  <c:v>21/10/2023 19:57:08</c:v>
                </c:pt>
                <c:pt idx="9865">
                  <c:v>21/10/2023 19:57:38</c:v>
                </c:pt>
                <c:pt idx="9866">
                  <c:v>21/10/2023 19:58:08</c:v>
                </c:pt>
                <c:pt idx="9867">
                  <c:v>21/10/2023 19:58:38</c:v>
                </c:pt>
                <c:pt idx="9868">
                  <c:v>21/10/2023 19:59:08</c:v>
                </c:pt>
                <c:pt idx="9869">
                  <c:v>21/10/2023 19:59:38</c:v>
                </c:pt>
                <c:pt idx="9870">
                  <c:v>21/10/2023 20:00:08</c:v>
                </c:pt>
                <c:pt idx="9871">
                  <c:v>21/10/2023 20:00:38</c:v>
                </c:pt>
                <c:pt idx="9872">
                  <c:v>21/10/2023 20:01:08</c:v>
                </c:pt>
                <c:pt idx="9873">
                  <c:v>21/10/2023 20:01:38</c:v>
                </c:pt>
                <c:pt idx="9874">
                  <c:v>21/10/2023 20:02:08</c:v>
                </c:pt>
                <c:pt idx="9875">
                  <c:v>21/10/2023 20:02:38</c:v>
                </c:pt>
                <c:pt idx="9876">
                  <c:v>21/10/2023 20:03:08</c:v>
                </c:pt>
                <c:pt idx="9877">
                  <c:v>21/10/2023 20:03:38</c:v>
                </c:pt>
                <c:pt idx="9878">
                  <c:v>21/10/2023 20:04:08</c:v>
                </c:pt>
                <c:pt idx="9879">
                  <c:v>21/10/2023 20:04:38</c:v>
                </c:pt>
                <c:pt idx="9880">
                  <c:v>21/10/2023 20:05:08</c:v>
                </c:pt>
                <c:pt idx="9881">
                  <c:v>21/10/2023 20:05:38</c:v>
                </c:pt>
                <c:pt idx="9882">
                  <c:v>21/10/2023 20:06:08</c:v>
                </c:pt>
                <c:pt idx="9883">
                  <c:v>21/10/2023 20:06:38</c:v>
                </c:pt>
                <c:pt idx="9884">
                  <c:v>21/10/2023 20:07:08</c:v>
                </c:pt>
                <c:pt idx="9885">
                  <c:v>21/10/2023 20:07:38</c:v>
                </c:pt>
                <c:pt idx="9886">
                  <c:v>21/10/2023 20:08:08</c:v>
                </c:pt>
                <c:pt idx="9887">
                  <c:v>21/10/2023 20:08:38</c:v>
                </c:pt>
                <c:pt idx="9888">
                  <c:v>21/10/2023 20:09:08</c:v>
                </c:pt>
                <c:pt idx="9889">
                  <c:v>21/10/2023 20:09:38</c:v>
                </c:pt>
                <c:pt idx="9890">
                  <c:v>21/10/2023 20:10:08</c:v>
                </c:pt>
                <c:pt idx="9891">
                  <c:v>21/10/2023 20:10:38</c:v>
                </c:pt>
                <c:pt idx="9892">
                  <c:v>21/10/2023 20:11:08</c:v>
                </c:pt>
                <c:pt idx="9893">
                  <c:v>21/10/2023 20:11:38</c:v>
                </c:pt>
                <c:pt idx="9894">
                  <c:v>21/10/2023 20:12:08</c:v>
                </c:pt>
                <c:pt idx="9895">
                  <c:v>21/10/2023 20:12:38</c:v>
                </c:pt>
                <c:pt idx="9896">
                  <c:v>21/10/2023 20:13:08</c:v>
                </c:pt>
                <c:pt idx="9897">
                  <c:v>21/10/2023 20:13:38</c:v>
                </c:pt>
                <c:pt idx="9898">
                  <c:v>21/10/2023 20:14:08</c:v>
                </c:pt>
                <c:pt idx="9899">
                  <c:v>21/10/2023 20:14:38</c:v>
                </c:pt>
                <c:pt idx="9900">
                  <c:v>21/10/2023 20:15:08</c:v>
                </c:pt>
                <c:pt idx="9901">
                  <c:v>21/10/2023 20:15:38</c:v>
                </c:pt>
                <c:pt idx="9902">
                  <c:v>21/10/2023 20:16:08</c:v>
                </c:pt>
                <c:pt idx="9903">
                  <c:v>21/10/2023 20:16:38</c:v>
                </c:pt>
                <c:pt idx="9904">
                  <c:v>21/10/2023 20:17:08</c:v>
                </c:pt>
                <c:pt idx="9905">
                  <c:v>21/10/2023 20:17:38</c:v>
                </c:pt>
                <c:pt idx="9906">
                  <c:v>21/10/2023 20:18:08</c:v>
                </c:pt>
                <c:pt idx="9907">
                  <c:v>21/10/2023 20:18:38</c:v>
                </c:pt>
                <c:pt idx="9908">
                  <c:v>21/10/2023 20:19:08</c:v>
                </c:pt>
                <c:pt idx="9909">
                  <c:v>21/10/2023 20:19:38</c:v>
                </c:pt>
                <c:pt idx="9910">
                  <c:v>21/10/2023 20:20:08</c:v>
                </c:pt>
                <c:pt idx="9911">
                  <c:v>21/10/2023 20:20:38</c:v>
                </c:pt>
                <c:pt idx="9912">
                  <c:v>21/10/2023 20:21:08</c:v>
                </c:pt>
                <c:pt idx="9913">
                  <c:v>21/10/2023 20:21:38</c:v>
                </c:pt>
                <c:pt idx="9914">
                  <c:v>21/10/2023 20:22:08</c:v>
                </c:pt>
                <c:pt idx="9915">
                  <c:v>21/10/2023 20:22:38</c:v>
                </c:pt>
                <c:pt idx="9916">
                  <c:v>21/10/2023 20:23:08</c:v>
                </c:pt>
                <c:pt idx="9917">
                  <c:v>21/10/2023 20:23:38</c:v>
                </c:pt>
                <c:pt idx="9918">
                  <c:v>21/10/2023 20:24:08</c:v>
                </c:pt>
                <c:pt idx="9919">
                  <c:v>21/10/2023 20:24:38</c:v>
                </c:pt>
                <c:pt idx="9920">
                  <c:v>21/10/2023 20:25:08</c:v>
                </c:pt>
                <c:pt idx="9921">
                  <c:v>21/10/2023 20:25:38</c:v>
                </c:pt>
                <c:pt idx="9922">
                  <c:v>21/10/2023 20:26:08</c:v>
                </c:pt>
                <c:pt idx="9923">
                  <c:v>21/10/2023 20:26:38</c:v>
                </c:pt>
                <c:pt idx="9924">
                  <c:v>21/10/2023 20:27:08</c:v>
                </c:pt>
                <c:pt idx="9925">
                  <c:v>21/10/2023 20:27:38</c:v>
                </c:pt>
                <c:pt idx="9926">
                  <c:v>21/10/2023 20:28:08</c:v>
                </c:pt>
                <c:pt idx="9927">
                  <c:v>21/10/2023 20:28:38</c:v>
                </c:pt>
                <c:pt idx="9928">
                  <c:v>21/10/2023 20:29:08</c:v>
                </c:pt>
                <c:pt idx="9929">
                  <c:v>21/10/2023 20:29:38</c:v>
                </c:pt>
                <c:pt idx="9930">
                  <c:v>21/10/2023 20:30:08</c:v>
                </c:pt>
                <c:pt idx="9931">
                  <c:v>21/10/2023 20:30:38</c:v>
                </c:pt>
                <c:pt idx="9932">
                  <c:v>21/10/2023 20:31:08</c:v>
                </c:pt>
                <c:pt idx="9933">
                  <c:v>21/10/2023 20:31:38</c:v>
                </c:pt>
                <c:pt idx="9934">
                  <c:v>21/10/2023 20:32:08</c:v>
                </c:pt>
                <c:pt idx="9935">
                  <c:v>21/10/2023 20:32:38</c:v>
                </c:pt>
                <c:pt idx="9936">
                  <c:v>21/10/2023 20:33:08</c:v>
                </c:pt>
                <c:pt idx="9937">
                  <c:v>21/10/2023 20:33:38</c:v>
                </c:pt>
                <c:pt idx="9938">
                  <c:v>21/10/2023 20:34:08</c:v>
                </c:pt>
                <c:pt idx="9939">
                  <c:v>21/10/2023 20:34:38</c:v>
                </c:pt>
                <c:pt idx="9940">
                  <c:v>21/10/2023 20:35:08</c:v>
                </c:pt>
                <c:pt idx="9941">
                  <c:v>21/10/2023 20:35:38</c:v>
                </c:pt>
                <c:pt idx="9942">
                  <c:v>21/10/2023 20:36:08</c:v>
                </c:pt>
                <c:pt idx="9943">
                  <c:v>21/10/2023 20:36:38</c:v>
                </c:pt>
                <c:pt idx="9944">
                  <c:v>21/10/2023 20:37:08</c:v>
                </c:pt>
                <c:pt idx="9945">
                  <c:v>21/10/2023 20:37:38</c:v>
                </c:pt>
                <c:pt idx="9946">
                  <c:v>21/10/2023 20:38:08</c:v>
                </c:pt>
                <c:pt idx="9947">
                  <c:v>21/10/2023 20:38:38</c:v>
                </c:pt>
                <c:pt idx="9948">
                  <c:v>21/10/2023 20:39:08</c:v>
                </c:pt>
                <c:pt idx="9949">
                  <c:v>21/10/2023 20:39:38</c:v>
                </c:pt>
                <c:pt idx="9950">
                  <c:v>21/10/2023 20:40:08</c:v>
                </c:pt>
                <c:pt idx="9951">
                  <c:v>21/10/2023 20:40:38</c:v>
                </c:pt>
                <c:pt idx="9952">
                  <c:v>21/10/2023 20:41:08</c:v>
                </c:pt>
                <c:pt idx="9953">
                  <c:v>21/10/2023 20:41:38</c:v>
                </c:pt>
                <c:pt idx="9954">
                  <c:v>21/10/2023 20:42:08</c:v>
                </c:pt>
                <c:pt idx="9955">
                  <c:v>21/10/2023 20:42:38</c:v>
                </c:pt>
                <c:pt idx="9956">
                  <c:v>21/10/2023 20:43:08</c:v>
                </c:pt>
                <c:pt idx="9957">
                  <c:v>21/10/2023 20:43:38</c:v>
                </c:pt>
                <c:pt idx="9958">
                  <c:v>21/10/2023 20:44:08</c:v>
                </c:pt>
                <c:pt idx="9959">
                  <c:v>21/10/2023 20:44:38</c:v>
                </c:pt>
                <c:pt idx="9960">
                  <c:v>21/10/2023 20:45:08</c:v>
                </c:pt>
                <c:pt idx="9961">
                  <c:v>21/10/2023 20:45:38</c:v>
                </c:pt>
                <c:pt idx="9962">
                  <c:v>21/10/2023 20:46:08</c:v>
                </c:pt>
                <c:pt idx="9963">
                  <c:v>21/10/2023 20:46:38</c:v>
                </c:pt>
                <c:pt idx="9964">
                  <c:v>21/10/2023 20:47:08</c:v>
                </c:pt>
                <c:pt idx="9965">
                  <c:v>21/10/2023 20:47:38</c:v>
                </c:pt>
                <c:pt idx="9966">
                  <c:v>21/10/2023 20:48:08</c:v>
                </c:pt>
                <c:pt idx="9967">
                  <c:v>21/10/2023 20:48:38</c:v>
                </c:pt>
                <c:pt idx="9968">
                  <c:v>21/10/2023 20:49:08</c:v>
                </c:pt>
                <c:pt idx="9969">
                  <c:v>21/10/2023 20:49:38</c:v>
                </c:pt>
                <c:pt idx="9970">
                  <c:v>21/10/2023 20:50:08</c:v>
                </c:pt>
                <c:pt idx="9971">
                  <c:v>21/10/2023 20:50:38</c:v>
                </c:pt>
                <c:pt idx="9972">
                  <c:v>21/10/2023 20:51:08</c:v>
                </c:pt>
                <c:pt idx="9973">
                  <c:v>21/10/2023 20:51:38</c:v>
                </c:pt>
                <c:pt idx="9974">
                  <c:v>21/10/2023 20:52:08</c:v>
                </c:pt>
                <c:pt idx="9975">
                  <c:v>21/10/2023 20:52:38</c:v>
                </c:pt>
                <c:pt idx="9976">
                  <c:v>21/10/2023 20:53:08</c:v>
                </c:pt>
                <c:pt idx="9977">
                  <c:v>21/10/2023 20:53:38</c:v>
                </c:pt>
                <c:pt idx="9978">
                  <c:v>21/10/2023 20:54:08</c:v>
                </c:pt>
                <c:pt idx="9979">
                  <c:v>21/10/2023 20:54:38</c:v>
                </c:pt>
                <c:pt idx="9980">
                  <c:v>21/10/2023 20:55:08</c:v>
                </c:pt>
                <c:pt idx="9981">
                  <c:v>21/10/2023 20:55:38</c:v>
                </c:pt>
                <c:pt idx="9982">
                  <c:v>21/10/2023 20:56:08</c:v>
                </c:pt>
                <c:pt idx="9983">
                  <c:v>21/10/2023 20:56:38</c:v>
                </c:pt>
                <c:pt idx="9984">
                  <c:v>21/10/2023 20:57:08</c:v>
                </c:pt>
                <c:pt idx="9985">
                  <c:v>21/10/2023 20:57:38</c:v>
                </c:pt>
                <c:pt idx="9986">
                  <c:v>21/10/2023 20:58:08</c:v>
                </c:pt>
                <c:pt idx="9987">
                  <c:v>21/10/2023 20:58:38</c:v>
                </c:pt>
                <c:pt idx="9988">
                  <c:v>21/10/2023 20:59:08</c:v>
                </c:pt>
                <c:pt idx="9989">
                  <c:v>21/10/2023 20:59:38</c:v>
                </c:pt>
                <c:pt idx="9990">
                  <c:v>21/10/2023 21:00:08</c:v>
                </c:pt>
                <c:pt idx="9991">
                  <c:v>21/10/2023 21:00:38</c:v>
                </c:pt>
                <c:pt idx="9992">
                  <c:v>21/10/2023 21:01:08</c:v>
                </c:pt>
                <c:pt idx="9993">
                  <c:v>21/10/2023 21:01:38</c:v>
                </c:pt>
                <c:pt idx="9994">
                  <c:v>21/10/2023 21:02:08</c:v>
                </c:pt>
                <c:pt idx="9995">
                  <c:v>21/10/2023 21:02:38</c:v>
                </c:pt>
                <c:pt idx="9996">
                  <c:v>21/10/2023 21:03:08</c:v>
                </c:pt>
                <c:pt idx="9997">
                  <c:v>21/10/2023 21:03:38</c:v>
                </c:pt>
                <c:pt idx="9998">
                  <c:v>21/10/2023 21:04:08</c:v>
                </c:pt>
                <c:pt idx="9999">
                  <c:v>21/10/2023 21:04:38</c:v>
                </c:pt>
                <c:pt idx="10000">
                  <c:v>21/10/2023 21:05:08</c:v>
                </c:pt>
                <c:pt idx="10001">
                  <c:v>21/10/2023 21:05:38</c:v>
                </c:pt>
                <c:pt idx="10002">
                  <c:v>21/10/2023 21:06:08</c:v>
                </c:pt>
                <c:pt idx="10003">
                  <c:v>21/10/2023 21:06:38</c:v>
                </c:pt>
                <c:pt idx="10004">
                  <c:v>21/10/2023 21:07:08</c:v>
                </c:pt>
                <c:pt idx="10005">
                  <c:v>21/10/2023 21:07:38</c:v>
                </c:pt>
                <c:pt idx="10006">
                  <c:v>21/10/2023 21:08:08</c:v>
                </c:pt>
                <c:pt idx="10007">
                  <c:v>21/10/2023 21:08:38</c:v>
                </c:pt>
                <c:pt idx="10008">
                  <c:v>21/10/2023 21:09:08</c:v>
                </c:pt>
                <c:pt idx="10009">
                  <c:v>21/10/2023 21:09:38</c:v>
                </c:pt>
                <c:pt idx="10010">
                  <c:v>21/10/2023 21:10:08</c:v>
                </c:pt>
                <c:pt idx="10011">
                  <c:v>21/10/2023 21:10:38</c:v>
                </c:pt>
                <c:pt idx="10012">
                  <c:v>21/10/2023 21:11:08</c:v>
                </c:pt>
                <c:pt idx="10013">
                  <c:v>21/10/2023 21:11:38</c:v>
                </c:pt>
                <c:pt idx="10014">
                  <c:v>21/10/2023 21:12:08</c:v>
                </c:pt>
                <c:pt idx="10015">
                  <c:v>21/10/2023 21:12:38</c:v>
                </c:pt>
                <c:pt idx="10016">
                  <c:v>21/10/2023 21:13:08</c:v>
                </c:pt>
                <c:pt idx="10017">
                  <c:v>21/10/2023 21:13:38</c:v>
                </c:pt>
                <c:pt idx="10018">
                  <c:v>21/10/2023 21:14:08</c:v>
                </c:pt>
                <c:pt idx="10019">
                  <c:v>21/10/2023 21:14:38</c:v>
                </c:pt>
                <c:pt idx="10020">
                  <c:v>21/10/2023 21:15:08</c:v>
                </c:pt>
                <c:pt idx="10021">
                  <c:v>21/10/2023 21:15:38</c:v>
                </c:pt>
                <c:pt idx="10022">
                  <c:v>21/10/2023 21:16:08</c:v>
                </c:pt>
                <c:pt idx="10023">
                  <c:v>21/10/2023 21:16:38</c:v>
                </c:pt>
                <c:pt idx="10024">
                  <c:v>21/10/2023 21:17:08</c:v>
                </c:pt>
                <c:pt idx="10025">
                  <c:v>21/10/2023 21:17:38</c:v>
                </c:pt>
                <c:pt idx="10026">
                  <c:v>21/10/2023 21:18:08</c:v>
                </c:pt>
                <c:pt idx="10027">
                  <c:v>21/10/2023 21:18:38</c:v>
                </c:pt>
                <c:pt idx="10028">
                  <c:v>21/10/2023 21:19:08</c:v>
                </c:pt>
                <c:pt idx="10029">
                  <c:v>21/10/2023 21:19:38</c:v>
                </c:pt>
                <c:pt idx="10030">
                  <c:v>21/10/2023 21:20:08</c:v>
                </c:pt>
                <c:pt idx="10031">
                  <c:v>21/10/2023 21:20:38</c:v>
                </c:pt>
                <c:pt idx="10032">
                  <c:v>21/10/2023 21:21:08</c:v>
                </c:pt>
                <c:pt idx="10033">
                  <c:v>21/10/2023 21:21:38</c:v>
                </c:pt>
                <c:pt idx="10034">
                  <c:v>21/10/2023 21:22:08</c:v>
                </c:pt>
                <c:pt idx="10035">
                  <c:v>21/10/2023 21:22:38</c:v>
                </c:pt>
                <c:pt idx="10036">
                  <c:v>21/10/2023 21:23:08</c:v>
                </c:pt>
                <c:pt idx="10037">
                  <c:v>21/10/2023 21:23:38</c:v>
                </c:pt>
                <c:pt idx="10038">
                  <c:v>21/10/2023 21:24:08</c:v>
                </c:pt>
                <c:pt idx="10039">
                  <c:v>21/10/2023 21:24:38</c:v>
                </c:pt>
                <c:pt idx="10040">
                  <c:v>21/10/2023 21:25:08</c:v>
                </c:pt>
                <c:pt idx="10041">
                  <c:v>21/10/2023 21:25:38</c:v>
                </c:pt>
                <c:pt idx="10042">
                  <c:v>21/10/2023 21:26:08</c:v>
                </c:pt>
                <c:pt idx="10043">
                  <c:v>21/10/2023 21:26:38</c:v>
                </c:pt>
                <c:pt idx="10044">
                  <c:v>21/10/2023 21:27:08</c:v>
                </c:pt>
                <c:pt idx="10045">
                  <c:v>21/10/2023 21:27:38</c:v>
                </c:pt>
                <c:pt idx="10046">
                  <c:v>21/10/2023 21:28:08</c:v>
                </c:pt>
                <c:pt idx="10047">
                  <c:v>21/10/2023 21:28:38</c:v>
                </c:pt>
                <c:pt idx="10048">
                  <c:v>21/10/2023 21:29:08</c:v>
                </c:pt>
                <c:pt idx="10049">
                  <c:v>21/10/2023 21:29:38</c:v>
                </c:pt>
                <c:pt idx="10050">
                  <c:v>21/10/2023 21:30:08</c:v>
                </c:pt>
                <c:pt idx="10051">
                  <c:v>21/10/2023 21:30:38</c:v>
                </c:pt>
                <c:pt idx="10052">
                  <c:v>21/10/2023 21:31:08</c:v>
                </c:pt>
                <c:pt idx="10053">
                  <c:v>21/10/2023 21:31:38</c:v>
                </c:pt>
                <c:pt idx="10054">
                  <c:v>21/10/2023 21:32:08</c:v>
                </c:pt>
                <c:pt idx="10055">
                  <c:v>21/10/2023 21:32:38</c:v>
                </c:pt>
                <c:pt idx="10056">
                  <c:v>21/10/2023 21:33:08</c:v>
                </c:pt>
                <c:pt idx="10057">
                  <c:v>21/10/2023 21:33:38</c:v>
                </c:pt>
                <c:pt idx="10058">
                  <c:v>21/10/2023 21:34:08</c:v>
                </c:pt>
                <c:pt idx="10059">
                  <c:v>21/10/2023 21:34:38</c:v>
                </c:pt>
                <c:pt idx="10060">
                  <c:v>21/10/2023 21:35:08</c:v>
                </c:pt>
                <c:pt idx="10061">
                  <c:v>21/10/2023 21:35:38</c:v>
                </c:pt>
                <c:pt idx="10062">
                  <c:v>21/10/2023 21:36:08</c:v>
                </c:pt>
                <c:pt idx="10063">
                  <c:v>21/10/2023 21:36:38</c:v>
                </c:pt>
                <c:pt idx="10064">
                  <c:v>21/10/2023 21:37:08</c:v>
                </c:pt>
                <c:pt idx="10065">
                  <c:v>21/10/2023 21:37:38</c:v>
                </c:pt>
                <c:pt idx="10066">
                  <c:v>21/10/2023 21:38:08</c:v>
                </c:pt>
                <c:pt idx="10067">
                  <c:v>21/10/2023 21:38:38</c:v>
                </c:pt>
                <c:pt idx="10068">
                  <c:v>21/10/2023 21:39:08</c:v>
                </c:pt>
                <c:pt idx="10069">
                  <c:v>21/10/2023 21:39:38</c:v>
                </c:pt>
                <c:pt idx="10070">
                  <c:v>21/10/2023 21:40:08</c:v>
                </c:pt>
                <c:pt idx="10071">
                  <c:v>21/10/2023 21:40:38</c:v>
                </c:pt>
                <c:pt idx="10072">
                  <c:v>21/10/2023 21:41:08</c:v>
                </c:pt>
                <c:pt idx="10073">
                  <c:v>21/10/2023 21:41:38</c:v>
                </c:pt>
                <c:pt idx="10074">
                  <c:v>21/10/2023 21:42:08</c:v>
                </c:pt>
                <c:pt idx="10075">
                  <c:v>21/10/2023 21:42:38</c:v>
                </c:pt>
                <c:pt idx="10076">
                  <c:v>21/10/2023 21:43:08</c:v>
                </c:pt>
                <c:pt idx="10077">
                  <c:v>21/10/2023 21:43:38</c:v>
                </c:pt>
                <c:pt idx="10078">
                  <c:v>21/10/2023 21:44:08</c:v>
                </c:pt>
                <c:pt idx="10079">
                  <c:v>21/10/2023 21:44:38</c:v>
                </c:pt>
                <c:pt idx="10080">
                  <c:v>21/10/2023 21:45:08</c:v>
                </c:pt>
                <c:pt idx="10081">
                  <c:v>21/10/2023 21:45:38</c:v>
                </c:pt>
                <c:pt idx="10082">
                  <c:v>21/10/2023 21:46:08</c:v>
                </c:pt>
                <c:pt idx="10083">
                  <c:v>21/10/2023 21:46:38</c:v>
                </c:pt>
                <c:pt idx="10084">
                  <c:v>21/10/2023 21:47:08</c:v>
                </c:pt>
                <c:pt idx="10085">
                  <c:v>21/10/2023 21:47:38</c:v>
                </c:pt>
                <c:pt idx="10086">
                  <c:v>21/10/2023 21:48:08</c:v>
                </c:pt>
                <c:pt idx="10087">
                  <c:v>21/10/2023 21:48:38</c:v>
                </c:pt>
                <c:pt idx="10088">
                  <c:v>21/10/2023 21:49:08</c:v>
                </c:pt>
                <c:pt idx="10089">
                  <c:v>21/10/2023 21:49:38</c:v>
                </c:pt>
                <c:pt idx="10090">
                  <c:v>21/10/2023 21:50:08</c:v>
                </c:pt>
                <c:pt idx="10091">
                  <c:v>21/10/2023 21:50:38</c:v>
                </c:pt>
                <c:pt idx="10092">
                  <c:v>21/10/2023 21:51:08</c:v>
                </c:pt>
                <c:pt idx="10093">
                  <c:v>21/10/2023 21:51:38</c:v>
                </c:pt>
                <c:pt idx="10094">
                  <c:v>21/10/2023 21:52:08</c:v>
                </c:pt>
                <c:pt idx="10095">
                  <c:v>21/10/2023 21:52:38</c:v>
                </c:pt>
                <c:pt idx="10096">
                  <c:v>21/10/2023 21:53:08</c:v>
                </c:pt>
                <c:pt idx="10097">
                  <c:v>21/10/2023 21:53:38</c:v>
                </c:pt>
                <c:pt idx="10098">
                  <c:v>21/10/2023 21:54:08</c:v>
                </c:pt>
                <c:pt idx="10099">
                  <c:v>21/10/2023 21:54:38</c:v>
                </c:pt>
                <c:pt idx="10100">
                  <c:v>21/10/2023 21:55:08</c:v>
                </c:pt>
                <c:pt idx="10101">
                  <c:v>21/10/2023 21:55:38</c:v>
                </c:pt>
                <c:pt idx="10102">
                  <c:v>21/10/2023 21:56:08</c:v>
                </c:pt>
                <c:pt idx="10103">
                  <c:v>21/10/2023 21:56:38</c:v>
                </c:pt>
                <c:pt idx="10104">
                  <c:v>21/10/2023 21:57:08</c:v>
                </c:pt>
                <c:pt idx="10105">
                  <c:v>21/10/2023 21:57:38</c:v>
                </c:pt>
                <c:pt idx="10106">
                  <c:v>21/10/2023 21:58:08</c:v>
                </c:pt>
                <c:pt idx="10107">
                  <c:v>21/10/2023 21:58:38</c:v>
                </c:pt>
                <c:pt idx="10108">
                  <c:v>21/10/2023 21:59:08</c:v>
                </c:pt>
                <c:pt idx="10109">
                  <c:v>21/10/2023 21:59:38</c:v>
                </c:pt>
                <c:pt idx="10110">
                  <c:v>21/10/2023 22:00:08</c:v>
                </c:pt>
                <c:pt idx="10111">
                  <c:v>21/10/2023 22:00:38</c:v>
                </c:pt>
                <c:pt idx="10112">
                  <c:v>21/10/2023 22:01:08</c:v>
                </c:pt>
                <c:pt idx="10113">
                  <c:v>21/10/2023 22:01:38</c:v>
                </c:pt>
                <c:pt idx="10114">
                  <c:v>21/10/2023 22:02:08</c:v>
                </c:pt>
                <c:pt idx="10115">
                  <c:v>21/10/2023 22:02:38</c:v>
                </c:pt>
                <c:pt idx="10116">
                  <c:v>21/10/2023 22:03:08</c:v>
                </c:pt>
                <c:pt idx="10117">
                  <c:v>21/10/2023 22:03:38</c:v>
                </c:pt>
                <c:pt idx="10118">
                  <c:v>21/10/2023 22:04:08</c:v>
                </c:pt>
                <c:pt idx="10119">
                  <c:v>21/10/2023 22:04:38</c:v>
                </c:pt>
                <c:pt idx="10120">
                  <c:v>21/10/2023 22:05:08</c:v>
                </c:pt>
                <c:pt idx="10121">
                  <c:v>21/10/2023 22:05:38</c:v>
                </c:pt>
                <c:pt idx="10122">
                  <c:v>21/10/2023 22:06:08</c:v>
                </c:pt>
                <c:pt idx="10123">
                  <c:v>21/10/2023 22:06:38</c:v>
                </c:pt>
                <c:pt idx="10124">
                  <c:v>21/10/2023 22:07:08</c:v>
                </c:pt>
                <c:pt idx="10125">
                  <c:v>21/10/2023 22:07:38</c:v>
                </c:pt>
                <c:pt idx="10126">
                  <c:v>21/10/2023 22:08:08</c:v>
                </c:pt>
                <c:pt idx="10127">
                  <c:v>21/10/2023 22:08:38</c:v>
                </c:pt>
                <c:pt idx="10128">
                  <c:v>21/10/2023 22:09:08</c:v>
                </c:pt>
                <c:pt idx="10129">
                  <c:v>21/10/2023 22:09:38</c:v>
                </c:pt>
                <c:pt idx="10130">
                  <c:v>21/10/2023 22:10:08</c:v>
                </c:pt>
                <c:pt idx="10131">
                  <c:v>21/10/2023 22:10:38</c:v>
                </c:pt>
                <c:pt idx="10132">
                  <c:v>21/10/2023 22:11:08</c:v>
                </c:pt>
                <c:pt idx="10133">
                  <c:v>21/10/2023 22:11:38</c:v>
                </c:pt>
                <c:pt idx="10134">
                  <c:v>21/10/2023 22:12:08</c:v>
                </c:pt>
                <c:pt idx="10135">
                  <c:v>21/10/2023 22:12:38</c:v>
                </c:pt>
                <c:pt idx="10136">
                  <c:v>21/10/2023 22:13:08</c:v>
                </c:pt>
                <c:pt idx="10137">
                  <c:v>21/10/2023 22:13:38</c:v>
                </c:pt>
                <c:pt idx="10138">
                  <c:v>21/10/2023 22:14:08</c:v>
                </c:pt>
                <c:pt idx="10139">
                  <c:v>21/10/2023 22:14:38</c:v>
                </c:pt>
                <c:pt idx="10140">
                  <c:v>21/10/2023 22:15:08</c:v>
                </c:pt>
                <c:pt idx="10141">
                  <c:v>21/10/2023 22:15:38</c:v>
                </c:pt>
                <c:pt idx="10142">
                  <c:v>21/10/2023 22:16:08</c:v>
                </c:pt>
                <c:pt idx="10143">
                  <c:v>21/10/2023 22:16:38</c:v>
                </c:pt>
                <c:pt idx="10144">
                  <c:v>21/10/2023 22:17:08</c:v>
                </c:pt>
                <c:pt idx="10145">
                  <c:v>21/10/2023 22:17:38</c:v>
                </c:pt>
                <c:pt idx="10146">
                  <c:v>21/10/2023 22:18:08</c:v>
                </c:pt>
                <c:pt idx="10147">
                  <c:v>21/10/2023 22:18:38</c:v>
                </c:pt>
                <c:pt idx="10148">
                  <c:v>21/10/2023 22:19:08</c:v>
                </c:pt>
                <c:pt idx="10149">
                  <c:v>21/10/2023 22:19:38</c:v>
                </c:pt>
                <c:pt idx="10150">
                  <c:v>21/10/2023 22:20:08</c:v>
                </c:pt>
                <c:pt idx="10151">
                  <c:v>21/10/2023 22:20:38</c:v>
                </c:pt>
                <c:pt idx="10152">
                  <c:v>21/10/2023 22:21:08</c:v>
                </c:pt>
                <c:pt idx="10153">
                  <c:v>21/10/2023 22:21:38</c:v>
                </c:pt>
                <c:pt idx="10154">
                  <c:v>21/10/2023 22:22:08</c:v>
                </c:pt>
                <c:pt idx="10155">
                  <c:v>21/10/2023 22:22:38</c:v>
                </c:pt>
                <c:pt idx="10156">
                  <c:v>21/10/2023 22:23:08</c:v>
                </c:pt>
                <c:pt idx="10157">
                  <c:v>21/10/2023 22:23:38</c:v>
                </c:pt>
                <c:pt idx="10158">
                  <c:v>21/10/2023 22:24:08</c:v>
                </c:pt>
                <c:pt idx="10159">
                  <c:v>21/10/2023 22:24:38</c:v>
                </c:pt>
                <c:pt idx="10160">
                  <c:v>21/10/2023 22:25:08</c:v>
                </c:pt>
                <c:pt idx="10161">
                  <c:v>21/10/2023 22:25:38</c:v>
                </c:pt>
                <c:pt idx="10162">
                  <c:v>21/10/2023 22:26:08</c:v>
                </c:pt>
                <c:pt idx="10163">
                  <c:v>21/10/2023 22:26:38</c:v>
                </c:pt>
                <c:pt idx="10164">
                  <c:v>21/10/2023 22:27:08</c:v>
                </c:pt>
                <c:pt idx="10165">
                  <c:v>21/10/2023 22:27:38</c:v>
                </c:pt>
                <c:pt idx="10166">
                  <c:v>21/10/2023 22:28:08</c:v>
                </c:pt>
                <c:pt idx="10167">
                  <c:v>21/10/2023 22:28:38</c:v>
                </c:pt>
                <c:pt idx="10168">
                  <c:v>21/10/2023 22:29:08</c:v>
                </c:pt>
                <c:pt idx="10169">
                  <c:v>21/10/2023 22:29:38</c:v>
                </c:pt>
                <c:pt idx="10170">
                  <c:v>21/10/2023 22:30:08</c:v>
                </c:pt>
                <c:pt idx="10171">
                  <c:v>21/10/2023 22:30:38</c:v>
                </c:pt>
                <c:pt idx="10172">
                  <c:v>21/10/2023 22:31:08</c:v>
                </c:pt>
                <c:pt idx="10173">
                  <c:v>21/10/2023 22:31:38</c:v>
                </c:pt>
                <c:pt idx="10174">
                  <c:v>21/10/2023 22:32:08</c:v>
                </c:pt>
                <c:pt idx="10175">
                  <c:v>21/10/2023 22:32:38</c:v>
                </c:pt>
                <c:pt idx="10176">
                  <c:v>21/10/2023 22:33:08</c:v>
                </c:pt>
                <c:pt idx="10177">
                  <c:v>21/10/2023 22:33:38</c:v>
                </c:pt>
                <c:pt idx="10178">
                  <c:v>21/10/2023 22:34:08</c:v>
                </c:pt>
                <c:pt idx="10179">
                  <c:v>21/10/2023 22:34:38</c:v>
                </c:pt>
                <c:pt idx="10180">
                  <c:v>21/10/2023 22:35:08</c:v>
                </c:pt>
                <c:pt idx="10181">
                  <c:v>21/10/2023 22:35:38</c:v>
                </c:pt>
                <c:pt idx="10182">
                  <c:v>21/10/2023 22:36:08</c:v>
                </c:pt>
                <c:pt idx="10183">
                  <c:v>21/10/2023 22:36:38</c:v>
                </c:pt>
                <c:pt idx="10184">
                  <c:v>21/10/2023 22:37:08</c:v>
                </c:pt>
                <c:pt idx="10185">
                  <c:v>21/10/2023 22:37:38</c:v>
                </c:pt>
                <c:pt idx="10186">
                  <c:v>21/10/2023 22:38:08</c:v>
                </c:pt>
                <c:pt idx="10187">
                  <c:v>21/10/2023 22:38:38</c:v>
                </c:pt>
                <c:pt idx="10188">
                  <c:v>21/10/2023 22:39:08</c:v>
                </c:pt>
                <c:pt idx="10189">
                  <c:v>21/10/2023 22:39:38</c:v>
                </c:pt>
                <c:pt idx="10190">
                  <c:v>21/10/2023 22:40:08</c:v>
                </c:pt>
                <c:pt idx="10191">
                  <c:v>21/10/2023 22:40:38</c:v>
                </c:pt>
                <c:pt idx="10192">
                  <c:v>21/10/2023 22:41:08</c:v>
                </c:pt>
                <c:pt idx="10193">
                  <c:v>21/10/2023 22:41:38</c:v>
                </c:pt>
                <c:pt idx="10194">
                  <c:v>21/10/2023 22:42:08</c:v>
                </c:pt>
                <c:pt idx="10195">
                  <c:v>21/10/2023 22:42:38</c:v>
                </c:pt>
                <c:pt idx="10196">
                  <c:v>21/10/2023 22:43:08</c:v>
                </c:pt>
                <c:pt idx="10197">
                  <c:v>21/10/2023 22:43:38</c:v>
                </c:pt>
                <c:pt idx="10198">
                  <c:v>21/10/2023 22:44:08</c:v>
                </c:pt>
                <c:pt idx="10199">
                  <c:v>21/10/2023 22:44:38</c:v>
                </c:pt>
                <c:pt idx="10200">
                  <c:v>21/10/2023 22:45:08</c:v>
                </c:pt>
                <c:pt idx="10201">
                  <c:v>21/10/2023 22:45:38</c:v>
                </c:pt>
                <c:pt idx="10202">
                  <c:v>21/10/2023 22:46:08</c:v>
                </c:pt>
                <c:pt idx="10203">
                  <c:v>21/10/2023 22:46:38</c:v>
                </c:pt>
                <c:pt idx="10204">
                  <c:v>21/10/2023 22:47:08</c:v>
                </c:pt>
                <c:pt idx="10205">
                  <c:v>21/10/2023 22:47:38</c:v>
                </c:pt>
                <c:pt idx="10206">
                  <c:v>21/10/2023 22:48:08</c:v>
                </c:pt>
                <c:pt idx="10207">
                  <c:v>21/10/2023 22:48:38</c:v>
                </c:pt>
                <c:pt idx="10208">
                  <c:v>21/10/2023 22:49:08</c:v>
                </c:pt>
                <c:pt idx="10209">
                  <c:v>21/10/2023 22:49:38</c:v>
                </c:pt>
                <c:pt idx="10210">
                  <c:v>21/10/2023 22:50:08</c:v>
                </c:pt>
                <c:pt idx="10211">
                  <c:v>21/10/2023 22:50:38</c:v>
                </c:pt>
                <c:pt idx="10212">
                  <c:v>21/10/2023 22:51:08</c:v>
                </c:pt>
                <c:pt idx="10213">
                  <c:v>21/10/2023 22:51:38</c:v>
                </c:pt>
                <c:pt idx="10214">
                  <c:v>21/10/2023 22:52:08</c:v>
                </c:pt>
                <c:pt idx="10215">
                  <c:v>21/10/2023 22:52:38</c:v>
                </c:pt>
                <c:pt idx="10216">
                  <c:v>21/10/2023 22:53:08</c:v>
                </c:pt>
                <c:pt idx="10217">
                  <c:v>21/10/2023 22:53:38</c:v>
                </c:pt>
                <c:pt idx="10218">
                  <c:v>21/10/2023 22:54:08</c:v>
                </c:pt>
                <c:pt idx="10219">
                  <c:v>21/10/2023 22:54:38</c:v>
                </c:pt>
                <c:pt idx="10220">
                  <c:v>21/10/2023 22:55:08</c:v>
                </c:pt>
                <c:pt idx="10221">
                  <c:v>21/10/2023 22:55:38</c:v>
                </c:pt>
                <c:pt idx="10222">
                  <c:v>21/10/2023 22:56:08</c:v>
                </c:pt>
                <c:pt idx="10223">
                  <c:v>21/10/2023 22:56:38</c:v>
                </c:pt>
                <c:pt idx="10224">
                  <c:v>21/10/2023 22:57:08</c:v>
                </c:pt>
                <c:pt idx="10225">
                  <c:v>21/10/2023 22:57:38</c:v>
                </c:pt>
                <c:pt idx="10226">
                  <c:v>21/10/2023 22:58:08</c:v>
                </c:pt>
                <c:pt idx="10227">
                  <c:v>21/10/2023 22:58:38</c:v>
                </c:pt>
                <c:pt idx="10228">
                  <c:v>21/10/2023 22:59:08</c:v>
                </c:pt>
                <c:pt idx="10229">
                  <c:v>21/10/2023 22:59:38</c:v>
                </c:pt>
                <c:pt idx="10230">
                  <c:v>21/10/2023 23:00:08</c:v>
                </c:pt>
                <c:pt idx="10231">
                  <c:v>21/10/2023 23:00:38</c:v>
                </c:pt>
                <c:pt idx="10232">
                  <c:v>21/10/2023 23:01:08</c:v>
                </c:pt>
                <c:pt idx="10233">
                  <c:v>21/10/2023 23:01:38</c:v>
                </c:pt>
                <c:pt idx="10234">
                  <c:v>21/10/2023 23:02:08</c:v>
                </c:pt>
                <c:pt idx="10235">
                  <c:v>21/10/2023 23:02:38</c:v>
                </c:pt>
                <c:pt idx="10236">
                  <c:v>21/10/2023 23:03:08</c:v>
                </c:pt>
                <c:pt idx="10237">
                  <c:v>21/10/2023 23:03:38</c:v>
                </c:pt>
                <c:pt idx="10238">
                  <c:v>21/10/2023 23:04:08</c:v>
                </c:pt>
                <c:pt idx="10239">
                  <c:v>21/10/2023 23:04:38</c:v>
                </c:pt>
                <c:pt idx="10240">
                  <c:v>21/10/2023 23:05:08</c:v>
                </c:pt>
                <c:pt idx="10241">
                  <c:v>21/10/2023 23:05:38</c:v>
                </c:pt>
                <c:pt idx="10242">
                  <c:v>21/10/2023 23:06:08</c:v>
                </c:pt>
                <c:pt idx="10243">
                  <c:v>21/10/2023 23:06:38</c:v>
                </c:pt>
                <c:pt idx="10244">
                  <c:v>21/10/2023 23:07:08</c:v>
                </c:pt>
                <c:pt idx="10245">
                  <c:v>21/10/2023 23:07:38</c:v>
                </c:pt>
                <c:pt idx="10246">
                  <c:v>21/10/2023 23:08:08</c:v>
                </c:pt>
                <c:pt idx="10247">
                  <c:v>21/10/2023 23:08:38</c:v>
                </c:pt>
                <c:pt idx="10248">
                  <c:v>21/10/2023 23:09:08</c:v>
                </c:pt>
                <c:pt idx="10249">
                  <c:v>21/10/2023 23:09:38</c:v>
                </c:pt>
                <c:pt idx="10250">
                  <c:v>21/10/2023 23:10:08</c:v>
                </c:pt>
                <c:pt idx="10251">
                  <c:v>21/10/2023 23:10:38</c:v>
                </c:pt>
                <c:pt idx="10252">
                  <c:v>21/10/2023 23:11:08</c:v>
                </c:pt>
                <c:pt idx="10253">
                  <c:v>21/10/2023 23:11:38</c:v>
                </c:pt>
                <c:pt idx="10254">
                  <c:v>21/10/2023 23:12:08</c:v>
                </c:pt>
                <c:pt idx="10255">
                  <c:v>21/10/2023 23:12:38</c:v>
                </c:pt>
                <c:pt idx="10256">
                  <c:v>21/10/2023 23:13:08</c:v>
                </c:pt>
                <c:pt idx="10257">
                  <c:v>21/10/2023 23:13:38</c:v>
                </c:pt>
                <c:pt idx="10258">
                  <c:v>21/10/2023 23:14:08</c:v>
                </c:pt>
                <c:pt idx="10259">
                  <c:v>21/10/2023 23:14:38</c:v>
                </c:pt>
                <c:pt idx="10260">
                  <c:v>21/10/2023 23:15:08</c:v>
                </c:pt>
                <c:pt idx="10261">
                  <c:v>21/10/2023 23:15:38</c:v>
                </c:pt>
                <c:pt idx="10262">
                  <c:v>21/10/2023 23:16:08</c:v>
                </c:pt>
                <c:pt idx="10263">
                  <c:v>21/10/2023 23:16:38</c:v>
                </c:pt>
                <c:pt idx="10264">
                  <c:v>21/10/2023 23:17:08</c:v>
                </c:pt>
                <c:pt idx="10265">
                  <c:v>21/10/2023 23:17:38</c:v>
                </c:pt>
                <c:pt idx="10266">
                  <c:v>21/10/2023 23:18:08</c:v>
                </c:pt>
                <c:pt idx="10267">
                  <c:v>21/10/2023 23:18:38</c:v>
                </c:pt>
                <c:pt idx="10268">
                  <c:v>21/10/2023 23:19:08</c:v>
                </c:pt>
                <c:pt idx="10269">
                  <c:v>21/10/2023 23:19:38</c:v>
                </c:pt>
                <c:pt idx="10270">
                  <c:v>21/10/2023 23:20:08</c:v>
                </c:pt>
                <c:pt idx="10271">
                  <c:v>21/10/2023 23:20:38</c:v>
                </c:pt>
                <c:pt idx="10272">
                  <c:v>21/10/2023 23:21:08</c:v>
                </c:pt>
                <c:pt idx="10273">
                  <c:v>21/10/2023 23:21:38</c:v>
                </c:pt>
                <c:pt idx="10274">
                  <c:v>21/10/2023 23:22:08</c:v>
                </c:pt>
                <c:pt idx="10275">
                  <c:v>21/10/2023 23:22:38</c:v>
                </c:pt>
                <c:pt idx="10276">
                  <c:v>21/10/2023 23:23:08</c:v>
                </c:pt>
                <c:pt idx="10277">
                  <c:v>21/10/2023 23:23:38</c:v>
                </c:pt>
                <c:pt idx="10278">
                  <c:v>21/10/2023 23:24:08</c:v>
                </c:pt>
                <c:pt idx="10279">
                  <c:v>21/10/2023 23:24:38</c:v>
                </c:pt>
                <c:pt idx="10280">
                  <c:v>21/10/2023 23:25:08</c:v>
                </c:pt>
                <c:pt idx="10281">
                  <c:v>21/10/2023 23:25:38</c:v>
                </c:pt>
                <c:pt idx="10282">
                  <c:v>21/10/2023 23:26:08</c:v>
                </c:pt>
                <c:pt idx="10283">
                  <c:v>21/10/2023 23:26:38</c:v>
                </c:pt>
                <c:pt idx="10284">
                  <c:v>21/10/2023 23:27:08</c:v>
                </c:pt>
                <c:pt idx="10285">
                  <c:v>21/10/2023 23:27:38</c:v>
                </c:pt>
                <c:pt idx="10286">
                  <c:v>21/10/2023 23:28:08</c:v>
                </c:pt>
                <c:pt idx="10287">
                  <c:v>21/10/2023 23:28:38</c:v>
                </c:pt>
                <c:pt idx="10288">
                  <c:v>21/10/2023 23:29:08</c:v>
                </c:pt>
                <c:pt idx="10289">
                  <c:v>21/10/2023 23:29:38</c:v>
                </c:pt>
                <c:pt idx="10290">
                  <c:v>21/10/2023 23:30:08</c:v>
                </c:pt>
                <c:pt idx="10291">
                  <c:v>21/10/2023 23:30:38</c:v>
                </c:pt>
                <c:pt idx="10292">
                  <c:v>21/10/2023 23:31:08</c:v>
                </c:pt>
                <c:pt idx="10293">
                  <c:v>21/10/2023 23:31:38</c:v>
                </c:pt>
                <c:pt idx="10294">
                  <c:v>21/10/2023 23:32:08</c:v>
                </c:pt>
                <c:pt idx="10295">
                  <c:v>21/10/2023 23:32:38</c:v>
                </c:pt>
                <c:pt idx="10296">
                  <c:v>21/10/2023 23:33:08</c:v>
                </c:pt>
                <c:pt idx="10297">
                  <c:v>21/10/2023 23:33:38</c:v>
                </c:pt>
                <c:pt idx="10298">
                  <c:v>21/10/2023 23:34:08</c:v>
                </c:pt>
                <c:pt idx="10299">
                  <c:v>21/10/2023 23:34:38</c:v>
                </c:pt>
                <c:pt idx="10300">
                  <c:v>21/10/2023 23:35:08</c:v>
                </c:pt>
                <c:pt idx="10301">
                  <c:v>21/10/2023 23:35:38</c:v>
                </c:pt>
                <c:pt idx="10302">
                  <c:v>21/10/2023 23:36:08</c:v>
                </c:pt>
                <c:pt idx="10303">
                  <c:v>21/10/2023 23:36:38</c:v>
                </c:pt>
                <c:pt idx="10304">
                  <c:v>21/10/2023 23:37:08</c:v>
                </c:pt>
                <c:pt idx="10305">
                  <c:v>21/10/2023 23:37:38</c:v>
                </c:pt>
                <c:pt idx="10306">
                  <c:v>21/10/2023 23:38:08</c:v>
                </c:pt>
                <c:pt idx="10307">
                  <c:v>21/10/2023 23:38:38</c:v>
                </c:pt>
                <c:pt idx="10308">
                  <c:v>21/10/2023 23:39:08</c:v>
                </c:pt>
                <c:pt idx="10309">
                  <c:v>21/10/2023 23:39:38</c:v>
                </c:pt>
                <c:pt idx="10310">
                  <c:v>21/10/2023 23:40:08</c:v>
                </c:pt>
                <c:pt idx="10311">
                  <c:v>21/10/2023 23:40:38</c:v>
                </c:pt>
                <c:pt idx="10312">
                  <c:v>21/10/2023 23:41:08</c:v>
                </c:pt>
                <c:pt idx="10313">
                  <c:v>21/10/2023 23:41:38</c:v>
                </c:pt>
                <c:pt idx="10314">
                  <c:v>21/10/2023 23:42:08</c:v>
                </c:pt>
                <c:pt idx="10315">
                  <c:v>21/10/2023 23:42:38</c:v>
                </c:pt>
                <c:pt idx="10316">
                  <c:v>21/10/2023 23:43:08</c:v>
                </c:pt>
                <c:pt idx="10317">
                  <c:v>21/10/2023 23:43:38</c:v>
                </c:pt>
                <c:pt idx="10318">
                  <c:v>21/10/2023 23:44:08</c:v>
                </c:pt>
                <c:pt idx="10319">
                  <c:v>21/10/2023 23:44:38</c:v>
                </c:pt>
                <c:pt idx="10320">
                  <c:v>21/10/2023 23:45:08</c:v>
                </c:pt>
                <c:pt idx="10321">
                  <c:v>21/10/2023 23:45:38</c:v>
                </c:pt>
                <c:pt idx="10322">
                  <c:v>21/10/2023 23:46:08</c:v>
                </c:pt>
                <c:pt idx="10323">
                  <c:v>21/10/2023 23:46:38</c:v>
                </c:pt>
                <c:pt idx="10324">
                  <c:v>21/10/2023 23:47:08</c:v>
                </c:pt>
                <c:pt idx="10325">
                  <c:v>21/10/2023 23:47:38</c:v>
                </c:pt>
                <c:pt idx="10326">
                  <c:v>21/10/2023 23:48:08</c:v>
                </c:pt>
                <c:pt idx="10327">
                  <c:v>21/10/2023 23:48:38</c:v>
                </c:pt>
                <c:pt idx="10328">
                  <c:v>21/10/2023 23:49:08</c:v>
                </c:pt>
                <c:pt idx="10329">
                  <c:v>21/10/2023 23:49:38</c:v>
                </c:pt>
                <c:pt idx="10330">
                  <c:v>21/10/2023 23:50:08</c:v>
                </c:pt>
                <c:pt idx="10331">
                  <c:v>21/10/2023 23:50:38</c:v>
                </c:pt>
                <c:pt idx="10332">
                  <c:v>21/10/2023 23:51:08</c:v>
                </c:pt>
                <c:pt idx="10333">
                  <c:v>21/10/2023 23:51:38</c:v>
                </c:pt>
                <c:pt idx="10334">
                  <c:v>21/10/2023 23:52:08</c:v>
                </c:pt>
                <c:pt idx="10335">
                  <c:v>21/10/2023 23:52:38</c:v>
                </c:pt>
                <c:pt idx="10336">
                  <c:v>21/10/2023 23:53:08</c:v>
                </c:pt>
                <c:pt idx="10337">
                  <c:v>21/10/2023 23:53:38</c:v>
                </c:pt>
                <c:pt idx="10338">
                  <c:v>21/10/2023 23:54:08</c:v>
                </c:pt>
                <c:pt idx="10339">
                  <c:v>21/10/2023 23:54:38</c:v>
                </c:pt>
                <c:pt idx="10340">
                  <c:v>21/10/2023 23:55:08</c:v>
                </c:pt>
                <c:pt idx="10341">
                  <c:v>21/10/2023 23:55:38</c:v>
                </c:pt>
                <c:pt idx="10342">
                  <c:v>21/10/2023 23:56:08</c:v>
                </c:pt>
                <c:pt idx="10343">
                  <c:v>21/10/2023 23:56:38</c:v>
                </c:pt>
                <c:pt idx="10344">
                  <c:v>21/10/2023 23:57:08</c:v>
                </c:pt>
                <c:pt idx="10345">
                  <c:v>21/10/2023 23:57:38</c:v>
                </c:pt>
                <c:pt idx="10346">
                  <c:v>21/10/2023 23:58:08</c:v>
                </c:pt>
                <c:pt idx="10347">
                  <c:v>21/10/2023 23:58:38</c:v>
                </c:pt>
                <c:pt idx="10348">
                  <c:v>21/10/2023 23:59:08</c:v>
                </c:pt>
                <c:pt idx="10349">
                  <c:v>21/10/2023 23:59:38</c:v>
                </c:pt>
                <c:pt idx="10350">
                  <c:v>22/10/2023 00:00:08</c:v>
                </c:pt>
                <c:pt idx="10351">
                  <c:v>22/10/2023 00:00:38</c:v>
                </c:pt>
                <c:pt idx="10352">
                  <c:v>22/10/2023 00:01:08</c:v>
                </c:pt>
                <c:pt idx="10353">
                  <c:v>22/10/2023 00:01:38</c:v>
                </c:pt>
                <c:pt idx="10354">
                  <c:v>22/10/2023 00:02:08</c:v>
                </c:pt>
                <c:pt idx="10355">
                  <c:v>22/10/2023 00:02:38</c:v>
                </c:pt>
                <c:pt idx="10356">
                  <c:v>22/10/2023 00:03:08</c:v>
                </c:pt>
                <c:pt idx="10357">
                  <c:v>22/10/2023 00:03:38</c:v>
                </c:pt>
                <c:pt idx="10358">
                  <c:v>22/10/2023 00:04:08</c:v>
                </c:pt>
                <c:pt idx="10359">
                  <c:v>22/10/2023 00:04:38</c:v>
                </c:pt>
                <c:pt idx="10360">
                  <c:v>22/10/2023 00:05:08</c:v>
                </c:pt>
                <c:pt idx="10361">
                  <c:v>22/10/2023 00:05:38</c:v>
                </c:pt>
                <c:pt idx="10362">
                  <c:v>22/10/2023 00:06:08</c:v>
                </c:pt>
                <c:pt idx="10363">
                  <c:v>22/10/2023 00:06:38</c:v>
                </c:pt>
                <c:pt idx="10364">
                  <c:v>22/10/2023 00:07:08</c:v>
                </c:pt>
                <c:pt idx="10365">
                  <c:v>22/10/2023 00:07:38</c:v>
                </c:pt>
                <c:pt idx="10366">
                  <c:v>22/10/2023 00:08:08</c:v>
                </c:pt>
                <c:pt idx="10367">
                  <c:v>22/10/2023 00:08:38</c:v>
                </c:pt>
                <c:pt idx="10368">
                  <c:v>22/10/2023 00:09:08</c:v>
                </c:pt>
                <c:pt idx="10369">
                  <c:v>22/10/2023 00:09:38</c:v>
                </c:pt>
                <c:pt idx="10370">
                  <c:v>22/10/2023 00:10:08</c:v>
                </c:pt>
                <c:pt idx="10371">
                  <c:v>22/10/2023 00:10:38</c:v>
                </c:pt>
                <c:pt idx="10372">
                  <c:v>22/10/2023 00:11:08</c:v>
                </c:pt>
                <c:pt idx="10373">
                  <c:v>22/10/2023 00:11:38</c:v>
                </c:pt>
                <c:pt idx="10374">
                  <c:v>22/10/2023 00:12:08</c:v>
                </c:pt>
                <c:pt idx="10375">
                  <c:v>22/10/2023 00:12:38</c:v>
                </c:pt>
                <c:pt idx="10376">
                  <c:v>22/10/2023 00:13:08</c:v>
                </c:pt>
                <c:pt idx="10377">
                  <c:v>22/10/2023 00:13:38</c:v>
                </c:pt>
                <c:pt idx="10378">
                  <c:v>22/10/2023 00:14:08</c:v>
                </c:pt>
                <c:pt idx="10379">
                  <c:v>22/10/2023 00:14:38</c:v>
                </c:pt>
                <c:pt idx="10380">
                  <c:v>22/10/2023 00:15:08</c:v>
                </c:pt>
                <c:pt idx="10381">
                  <c:v>22/10/2023 00:15:38</c:v>
                </c:pt>
                <c:pt idx="10382">
                  <c:v>22/10/2023 00:16:08</c:v>
                </c:pt>
                <c:pt idx="10383">
                  <c:v>22/10/2023 00:16:38</c:v>
                </c:pt>
                <c:pt idx="10384">
                  <c:v>22/10/2023 00:17:08</c:v>
                </c:pt>
                <c:pt idx="10385">
                  <c:v>22/10/2023 00:17:38</c:v>
                </c:pt>
                <c:pt idx="10386">
                  <c:v>22/10/2023 00:18:08</c:v>
                </c:pt>
                <c:pt idx="10387">
                  <c:v>22/10/2023 00:18:38</c:v>
                </c:pt>
                <c:pt idx="10388">
                  <c:v>22/10/2023 00:19:08</c:v>
                </c:pt>
                <c:pt idx="10389">
                  <c:v>22/10/2023 00:19:38</c:v>
                </c:pt>
                <c:pt idx="10390">
                  <c:v>22/10/2023 00:20:08</c:v>
                </c:pt>
                <c:pt idx="10391">
                  <c:v>22/10/2023 00:20:38</c:v>
                </c:pt>
                <c:pt idx="10392">
                  <c:v>22/10/2023 00:21:08</c:v>
                </c:pt>
                <c:pt idx="10393">
                  <c:v>22/10/2023 00:21:38</c:v>
                </c:pt>
                <c:pt idx="10394">
                  <c:v>22/10/2023 00:22:08</c:v>
                </c:pt>
                <c:pt idx="10395">
                  <c:v>22/10/2023 00:22:38</c:v>
                </c:pt>
                <c:pt idx="10396">
                  <c:v>22/10/2023 00:23:08</c:v>
                </c:pt>
                <c:pt idx="10397">
                  <c:v>22/10/2023 00:23:38</c:v>
                </c:pt>
                <c:pt idx="10398">
                  <c:v>22/10/2023 00:24:08</c:v>
                </c:pt>
                <c:pt idx="10399">
                  <c:v>22/10/2023 00:24:38</c:v>
                </c:pt>
                <c:pt idx="10400">
                  <c:v>22/10/2023 00:25:08</c:v>
                </c:pt>
                <c:pt idx="10401">
                  <c:v>22/10/2023 00:25:38</c:v>
                </c:pt>
                <c:pt idx="10402">
                  <c:v>22/10/2023 00:26:08</c:v>
                </c:pt>
                <c:pt idx="10403">
                  <c:v>22/10/2023 00:26:38</c:v>
                </c:pt>
                <c:pt idx="10404">
                  <c:v>22/10/2023 00:27:08</c:v>
                </c:pt>
                <c:pt idx="10405">
                  <c:v>22/10/2023 00:27:38</c:v>
                </c:pt>
                <c:pt idx="10406">
                  <c:v>22/10/2023 00:28:08</c:v>
                </c:pt>
                <c:pt idx="10407">
                  <c:v>22/10/2023 00:28:38</c:v>
                </c:pt>
                <c:pt idx="10408">
                  <c:v>22/10/2023 00:29:08</c:v>
                </c:pt>
                <c:pt idx="10409">
                  <c:v>22/10/2023 00:29:38</c:v>
                </c:pt>
                <c:pt idx="10410">
                  <c:v>22/10/2023 00:30:08</c:v>
                </c:pt>
                <c:pt idx="10411">
                  <c:v>22/10/2023 00:30:38</c:v>
                </c:pt>
                <c:pt idx="10412">
                  <c:v>22/10/2023 00:31:08</c:v>
                </c:pt>
                <c:pt idx="10413">
                  <c:v>22/10/2023 00:31:38</c:v>
                </c:pt>
                <c:pt idx="10414">
                  <c:v>22/10/2023 00:32:08</c:v>
                </c:pt>
                <c:pt idx="10415">
                  <c:v>22/10/2023 00:32:38</c:v>
                </c:pt>
                <c:pt idx="10416">
                  <c:v>22/10/2023 00:33:08</c:v>
                </c:pt>
                <c:pt idx="10417">
                  <c:v>22/10/2023 00:33:38</c:v>
                </c:pt>
                <c:pt idx="10418">
                  <c:v>22/10/2023 00:34:08</c:v>
                </c:pt>
                <c:pt idx="10419">
                  <c:v>22/10/2023 00:34:38</c:v>
                </c:pt>
                <c:pt idx="10420">
                  <c:v>22/10/2023 00:35:08</c:v>
                </c:pt>
                <c:pt idx="10421">
                  <c:v>22/10/2023 00:35:38</c:v>
                </c:pt>
                <c:pt idx="10422">
                  <c:v>22/10/2023 00:36:08</c:v>
                </c:pt>
                <c:pt idx="10423">
                  <c:v>22/10/2023 00:36:38</c:v>
                </c:pt>
                <c:pt idx="10424">
                  <c:v>22/10/2023 00:37:08</c:v>
                </c:pt>
                <c:pt idx="10425">
                  <c:v>22/10/2023 00:37:38</c:v>
                </c:pt>
                <c:pt idx="10426">
                  <c:v>22/10/2023 00:38:08</c:v>
                </c:pt>
                <c:pt idx="10427">
                  <c:v>22/10/2023 00:38:38</c:v>
                </c:pt>
                <c:pt idx="10428">
                  <c:v>22/10/2023 00:39:08</c:v>
                </c:pt>
                <c:pt idx="10429">
                  <c:v>22/10/2023 00:39:38</c:v>
                </c:pt>
                <c:pt idx="10430">
                  <c:v>22/10/2023 00:40:08</c:v>
                </c:pt>
                <c:pt idx="10431">
                  <c:v>22/10/2023 00:40:38</c:v>
                </c:pt>
                <c:pt idx="10432">
                  <c:v>22/10/2023 00:41:08</c:v>
                </c:pt>
                <c:pt idx="10433">
                  <c:v>22/10/2023 00:41:38</c:v>
                </c:pt>
                <c:pt idx="10434">
                  <c:v>22/10/2023 00:42:08</c:v>
                </c:pt>
                <c:pt idx="10435">
                  <c:v>22/10/2023 00:42:38</c:v>
                </c:pt>
                <c:pt idx="10436">
                  <c:v>22/10/2023 00:43:08</c:v>
                </c:pt>
                <c:pt idx="10437">
                  <c:v>22/10/2023 00:43:38</c:v>
                </c:pt>
                <c:pt idx="10438">
                  <c:v>22/10/2023 00:44:08</c:v>
                </c:pt>
                <c:pt idx="10439">
                  <c:v>22/10/2023 00:44:38</c:v>
                </c:pt>
                <c:pt idx="10440">
                  <c:v>22/10/2023 00:45:08</c:v>
                </c:pt>
                <c:pt idx="10441">
                  <c:v>22/10/2023 00:45:38</c:v>
                </c:pt>
                <c:pt idx="10442">
                  <c:v>22/10/2023 00:46:08</c:v>
                </c:pt>
                <c:pt idx="10443">
                  <c:v>22/10/2023 00:46:38</c:v>
                </c:pt>
                <c:pt idx="10444">
                  <c:v>22/10/2023 00:47:08</c:v>
                </c:pt>
                <c:pt idx="10445">
                  <c:v>22/10/2023 00:47:38</c:v>
                </c:pt>
                <c:pt idx="10446">
                  <c:v>22/10/2023 00:48:08</c:v>
                </c:pt>
                <c:pt idx="10447">
                  <c:v>22/10/2023 00:48:38</c:v>
                </c:pt>
                <c:pt idx="10448">
                  <c:v>22/10/2023 00:49:08</c:v>
                </c:pt>
                <c:pt idx="10449">
                  <c:v>22/10/2023 00:49:38</c:v>
                </c:pt>
                <c:pt idx="10450">
                  <c:v>22/10/2023 00:50:08</c:v>
                </c:pt>
                <c:pt idx="10451">
                  <c:v>22/10/2023 00:50:38</c:v>
                </c:pt>
                <c:pt idx="10452">
                  <c:v>22/10/2023 00:51:08</c:v>
                </c:pt>
                <c:pt idx="10453">
                  <c:v>22/10/2023 00:51:38</c:v>
                </c:pt>
                <c:pt idx="10454">
                  <c:v>22/10/2023 00:52:08</c:v>
                </c:pt>
                <c:pt idx="10455">
                  <c:v>22/10/2023 00:52:38</c:v>
                </c:pt>
                <c:pt idx="10456">
                  <c:v>22/10/2023 00:53:08</c:v>
                </c:pt>
                <c:pt idx="10457">
                  <c:v>22/10/2023 00:53:38</c:v>
                </c:pt>
                <c:pt idx="10458">
                  <c:v>22/10/2023 00:54:08</c:v>
                </c:pt>
                <c:pt idx="10459">
                  <c:v>22/10/2023 00:54:38</c:v>
                </c:pt>
                <c:pt idx="10460">
                  <c:v>22/10/2023 00:55:08</c:v>
                </c:pt>
                <c:pt idx="10461">
                  <c:v>22/10/2023 00:55:38</c:v>
                </c:pt>
                <c:pt idx="10462">
                  <c:v>22/10/2023 00:56:08</c:v>
                </c:pt>
                <c:pt idx="10463">
                  <c:v>22/10/2023 00:56:38</c:v>
                </c:pt>
                <c:pt idx="10464">
                  <c:v>22/10/2023 00:57:08</c:v>
                </c:pt>
                <c:pt idx="10465">
                  <c:v>22/10/2023 00:57:38</c:v>
                </c:pt>
                <c:pt idx="10466">
                  <c:v>22/10/2023 00:58:08</c:v>
                </c:pt>
                <c:pt idx="10467">
                  <c:v>22/10/2023 00:58:38</c:v>
                </c:pt>
                <c:pt idx="10468">
                  <c:v>22/10/2023 00:59:08</c:v>
                </c:pt>
                <c:pt idx="10469">
                  <c:v>22/10/2023 00:59:38</c:v>
                </c:pt>
                <c:pt idx="10470">
                  <c:v>22/10/2023 01:00:08</c:v>
                </c:pt>
                <c:pt idx="10471">
                  <c:v>22/10/2023 01:00:38</c:v>
                </c:pt>
                <c:pt idx="10472">
                  <c:v>22/10/2023 01:01:08</c:v>
                </c:pt>
                <c:pt idx="10473">
                  <c:v>22/10/2023 01:01:38</c:v>
                </c:pt>
                <c:pt idx="10474">
                  <c:v>22/10/2023 01:02:08</c:v>
                </c:pt>
                <c:pt idx="10475">
                  <c:v>22/10/2023 01:02:38</c:v>
                </c:pt>
                <c:pt idx="10476">
                  <c:v>22/10/2023 01:03:08</c:v>
                </c:pt>
                <c:pt idx="10477">
                  <c:v>22/10/2023 01:03:38</c:v>
                </c:pt>
                <c:pt idx="10478">
                  <c:v>22/10/2023 01:04:08</c:v>
                </c:pt>
                <c:pt idx="10479">
                  <c:v>22/10/2023 01:04:38</c:v>
                </c:pt>
                <c:pt idx="10480">
                  <c:v>22/10/2023 01:05:08</c:v>
                </c:pt>
                <c:pt idx="10481">
                  <c:v>22/10/2023 01:05:38</c:v>
                </c:pt>
                <c:pt idx="10482">
                  <c:v>22/10/2023 01:06:08</c:v>
                </c:pt>
                <c:pt idx="10483">
                  <c:v>22/10/2023 01:06:38</c:v>
                </c:pt>
                <c:pt idx="10484">
                  <c:v>22/10/2023 01:07:08</c:v>
                </c:pt>
                <c:pt idx="10485">
                  <c:v>22/10/2023 01:07:38</c:v>
                </c:pt>
                <c:pt idx="10486">
                  <c:v>22/10/2023 01:08:08</c:v>
                </c:pt>
                <c:pt idx="10487">
                  <c:v>22/10/2023 01:08:38</c:v>
                </c:pt>
                <c:pt idx="10488">
                  <c:v>22/10/2023 01:09:08</c:v>
                </c:pt>
                <c:pt idx="10489">
                  <c:v>22/10/2023 01:09:38</c:v>
                </c:pt>
                <c:pt idx="10490">
                  <c:v>22/10/2023 01:10:08</c:v>
                </c:pt>
                <c:pt idx="10491">
                  <c:v>22/10/2023 01:10:38</c:v>
                </c:pt>
                <c:pt idx="10492">
                  <c:v>22/10/2023 01:11:08</c:v>
                </c:pt>
                <c:pt idx="10493">
                  <c:v>22/10/2023 01:11:38</c:v>
                </c:pt>
                <c:pt idx="10494">
                  <c:v>22/10/2023 01:12:08</c:v>
                </c:pt>
                <c:pt idx="10495">
                  <c:v>22/10/2023 01:12:38</c:v>
                </c:pt>
                <c:pt idx="10496">
                  <c:v>22/10/2023 01:13:08</c:v>
                </c:pt>
                <c:pt idx="10497">
                  <c:v>22/10/2023 01:13:38</c:v>
                </c:pt>
                <c:pt idx="10498">
                  <c:v>22/10/2023 01:14:08</c:v>
                </c:pt>
                <c:pt idx="10499">
                  <c:v>22/10/2023 01:14:38</c:v>
                </c:pt>
                <c:pt idx="10500">
                  <c:v>22/10/2023 01:15:08</c:v>
                </c:pt>
                <c:pt idx="10501">
                  <c:v>22/10/2023 01:15:38</c:v>
                </c:pt>
                <c:pt idx="10502">
                  <c:v>22/10/2023 01:16:08</c:v>
                </c:pt>
                <c:pt idx="10503">
                  <c:v>22/10/2023 01:16:38</c:v>
                </c:pt>
                <c:pt idx="10504">
                  <c:v>22/10/2023 01:17:08</c:v>
                </c:pt>
                <c:pt idx="10505">
                  <c:v>22/10/2023 01:17:38</c:v>
                </c:pt>
                <c:pt idx="10506">
                  <c:v>22/10/2023 01:18:08</c:v>
                </c:pt>
                <c:pt idx="10507">
                  <c:v>22/10/2023 01:18:38</c:v>
                </c:pt>
                <c:pt idx="10508">
                  <c:v>22/10/2023 01:19:08</c:v>
                </c:pt>
                <c:pt idx="10509">
                  <c:v>22/10/2023 01:19:38</c:v>
                </c:pt>
                <c:pt idx="10510">
                  <c:v>22/10/2023 01:20:08</c:v>
                </c:pt>
                <c:pt idx="10511">
                  <c:v>22/10/2023 01:20:38</c:v>
                </c:pt>
                <c:pt idx="10512">
                  <c:v>22/10/2023 01:21:08</c:v>
                </c:pt>
                <c:pt idx="10513">
                  <c:v>22/10/2023 01:21:38</c:v>
                </c:pt>
                <c:pt idx="10514">
                  <c:v>22/10/2023 01:22:08</c:v>
                </c:pt>
                <c:pt idx="10515">
                  <c:v>22/10/2023 01:22:38</c:v>
                </c:pt>
                <c:pt idx="10516">
                  <c:v>22/10/2023 01:23:08</c:v>
                </c:pt>
                <c:pt idx="10517">
                  <c:v>22/10/2023 01:23:38</c:v>
                </c:pt>
                <c:pt idx="10518">
                  <c:v>22/10/2023 01:24:08</c:v>
                </c:pt>
                <c:pt idx="10519">
                  <c:v>22/10/2023 01:24:38</c:v>
                </c:pt>
                <c:pt idx="10520">
                  <c:v>22/10/2023 01:25:08</c:v>
                </c:pt>
                <c:pt idx="10521">
                  <c:v>22/10/2023 01:25:38</c:v>
                </c:pt>
                <c:pt idx="10522">
                  <c:v>22/10/2023 01:26:08</c:v>
                </c:pt>
                <c:pt idx="10523">
                  <c:v>22/10/2023 01:26:38</c:v>
                </c:pt>
                <c:pt idx="10524">
                  <c:v>22/10/2023 01:27:08</c:v>
                </c:pt>
                <c:pt idx="10525">
                  <c:v>22/10/2023 01:27:38</c:v>
                </c:pt>
                <c:pt idx="10526">
                  <c:v>22/10/2023 01:28:08</c:v>
                </c:pt>
                <c:pt idx="10527">
                  <c:v>22/10/2023 01:28:38</c:v>
                </c:pt>
                <c:pt idx="10528">
                  <c:v>22/10/2023 01:29:08</c:v>
                </c:pt>
                <c:pt idx="10529">
                  <c:v>22/10/2023 01:29:38</c:v>
                </c:pt>
                <c:pt idx="10530">
                  <c:v>22/10/2023 01:30:08</c:v>
                </c:pt>
                <c:pt idx="10531">
                  <c:v>22/10/2023 01:30:38</c:v>
                </c:pt>
                <c:pt idx="10532">
                  <c:v>22/10/2023 01:31:08</c:v>
                </c:pt>
                <c:pt idx="10533">
                  <c:v>22/10/2023 01:31:38</c:v>
                </c:pt>
                <c:pt idx="10534">
                  <c:v>22/10/2023 01:32:08</c:v>
                </c:pt>
                <c:pt idx="10535">
                  <c:v>22/10/2023 01:32:38</c:v>
                </c:pt>
                <c:pt idx="10536">
                  <c:v>22/10/2023 01:33:08</c:v>
                </c:pt>
                <c:pt idx="10537">
                  <c:v>22/10/2023 01:33:38</c:v>
                </c:pt>
                <c:pt idx="10538">
                  <c:v>22/10/2023 01:34:08</c:v>
                </c:pt>
                <c:pt idx="10539">
                  <c:v>22/10/2023 01:34:38</c:v>
                </c:pt>
                <c:pt idx="10540">
                  <c:v>22/10/2023 01:35:08</c:v>
                </c:pt>
                <c:pt idx="10541">
                  <c:v>22/10/2023 01:35:38</c:v>
                </c:pt>
                <c:pt idx="10542">
                  <c:v>22/10/2023 01:36:08</c:v>
                </c:pt>
                <c:pt idx="10543">
                  <c:v>22/10/2023 01:36:38</c:v>
                </c:pt>
                <c:pt idx="10544">
                  <c:v>22/10/2023 01:37:08</c:v>
                </c:pt>
                <c:pt idx="10545">
                  <c:v>22/10/2023 01:37:38</c:v>
                </c:pt>
                <c:pt idx="10546">
                  <c:v>22/10/2023 01:38:08</c:v>
                </c:pt>
                <c:pt idx="10547">
                  <c:v>22/10/2023 01:38:38</c:v>
                </c:pt>
                <c:pt idx="10548">
                  <c:v>22/10/2023 01:39:08</c:v>
                </c:pt>
                <c:pt idx="10549">
                  <c:v>22/10/2023 01:39:38</c:v>
                </c:pt>
                <c:pt idx="10550">
                  <c:v>22/10/2023 01:40:08</c:v>
                </c:pt>
                <c:pt idx="10551">
                  <c:v>22/10/2023 01:40:38</c:v>
                </c:pt>
                <c:pt idx="10552">
                  <c:v>22/10/2023 01:41:08</c:v>
                </c:pt>
                <c:pt idx="10553">
                  <c:v>22/10/2023 01:41:38</c:v>
                </c:pt>
                <c:pt idx="10554">
                  <c:v>22/10/2023 01:42:08</c:v>
                </c:pt>
                <c:pt idx="10555">
                  <c:v>22/10/2023 01:42:38</c:v>
                </c:pt>
                <c:pt idx="10556">
                  <c:v>22/10/2023 01:43:08</c:v>
                </c:pt>
                <c:pt idx="10557">
                  <c:v>22/10/2023 01:43:38</c:v>
                </c:pt>
                <c:pt idx="10558">
                  <c:v>22/10/2023 01:44:08</c:v>
                </c:pt>
                <c:pt idx="10559">
                  <c:v>22/10/2023 01:44:38</c:v>
                </c:pt>
                <c:pt idx="10560">
                  <c:v>22/10/2023 01:45:08</c:v>
                </c:pt>
                <c:pt idx="10561">
                  <c:v>22/10/2023 01:45:38</c:v>
                </c:pt>
                <c:pt idx="10562">
                  <c:v>22/10/2023 01:46:08</c:v>
                </c:pt>
                <c:pt idx="10563">
                  <c:v>22/10/2023 01:46:38</c:v>
                </c:pt>
                <c:pt idx="10564">
                  <c:v>22/10/2023 01:47:08</c:v>
                </c:pt>
                <c:pt idx="10565">
                  <c:v>22/10/2023 01:47:38</c:v>
                </c:pt>
                <c:pt idx="10566">
                  <c:v>22/10/2023 01:48:08</c:v>
                </c:pt>
                <c:pt idx="10567">
                  <c:v>22/10/2023 01:48:38</c:v>
                </c:pt>
                <c:pt idx="10568">
                  <c:v>22/10/2023 01:49:08</c:v>
                </c:pt>
                <c:pt idx="10569">
                  <c:v>22/10/2023 01:49:38</c:v>
                </c:pt>
                <c:pt idx="10570">
                  <c:v>22/10/2023 01:50:08</c:v>
                </c:pt>
                <c:pt idx="10571">
                  <c:v>22/10/2023 01:50:38</c:v>
                </c:pt>
                <c:pt idx="10572">
                  <c:v>22/10/2023 01:51:08</c:v>
                </c:pt>
                <c:pt idx="10573">
                  <c:v>22/10/2023 01:51:38</c:v>
                </c:pt>
                <c:pt idx="10574">
                  <c:v>22/10/2023 01:52:08</c:v>
                </c:pt>
                <c:pt idx="10575">
                  <c:v>22/10/2023 01:52:38</c:v>
                </c:pt>
                <c:pt idx="10576">
                  <c:v>22/10/2023 01:53:08</c:v>
                </c:pt>
                <c:pt idx="10577">
                  <c:v>22/10/2023 01:53:38</c:v>
                </c:pt>
                <c:pt idx="10578">
                  <c:v>22/10/2023 01:54:08</c:v>
                </c:pt>
                <c:pt idx="10579">
                  <c:v>22/10/2023 01:54:38</c:v>
                </c:pt>
                <c:pt idx="10580">
                  <c:v>22/10/2023 01:55:08</c:v>
                </c:pt>
                <c:pt idx="10581">
                  <c:v>22/10/2023 01:55:38</c:v>
                </c:pt>
                <c:pt idx="10582">
                  <c:v>22/10/2023 01:56:08</c:v>
                </c:pt>
                <c:pt idx="10583">
                  <c:v>22/10/2023 01:56:38</c:v>
                </c:pt>
                <c:pt idx="10584">
                  <c:v>22/10/2023 01:57:08</c:v>
                </c:pt>
                <c:pt idx="10585">
                  <c:v>22/10/2023 01:57:38</c:v>
                </c:pt>
                <c:pt idx="10586">
                  <c:v>22/10/2023 01:58:08</c:v>
                </c:pt>
                <c:pt idx="10587">
                  <c:v>22/10/2023 01:58:38</c:v>
                </c:pt>
                <c:pt idx="10588">
                  <c:v>22/10/2023 01:59:08</c:v>
                </c:pt>
                <c:pt idx="10589">
                  <c:v>22/10/2023 01:59:38</c:v>
                </c:pt>
                <c:pt idx="10590">
                  <c:v>22/10/2023 02:00:08</c:v>
                </c:pt>
                <c:pt idx="10591">
                  <c:v>22/10/2023 02:00:38</c:v>
                </c:pt>
                <c:pt idx="10592">
                  <c:v>22/10/2023 02:01:08</c:v>
                </c:pt>
                <c:pt idx="10593">
                  <c:v>22/10/2023 02:01:38</c:v>
                </c:pt>
                <c:pt idx="10594">
                  <c:v>22/10/2023 02:02:08</c:v>
                </c:pt>
                <c:pt idx="10595">
                  <c:v>22/10/2023 02:02:38</c:v>
                </c:pt>
                <c:pt idx="10596">
                  <c:v>22/10/2023 02:03:08</c:v>
                </c:pt>
                <c:pt idx="10597">
                  <c:v>22/10/2023 02:03:38</c:v>
                </c:pt>
                <c:pt idx="10598">
                  <c:v>22/10/2023 02:04:08</c:v>
                </c:pt>
                <c:pt idx="10599">
                  <c:v>22/10/2023 02:04:38</c:v>
                </c:pt>
                <c:pt idx="10600">
                  <c:v>22/10/2023 02:05:08</c:v>
                </c:pt>
                <c:pt idx="10601">
                  <c:v>22/10/2023 02:05:38</c:v>
                </c:pt>
                <c:pt idx="10602">
                  <c:v>22/10/2023 02:06:08</c:v>
                </c:pt>
                <c:pt idx="10603">
                  <c:v>22/10/2023 02:06:38</c:v>
                </c:pt>
                <c:pt idx="10604">
                  <c:v>22/10/2023 02:07:08</c:v>
                </c:pt>
                <c:pt idx="10605">
                  <c:v>22/10/2023 02:07:38</c:v>
                </c:pt>
                <c:pt idx="10606">
                  <c:v>22/10/2023 02:08:08</c:v>
                </c:pt>
                <c:pt idx="10607">
                  <c:v>22/10/2023 02:08:38</c:v>
                </c:pt>
                <c:pt idx="10608">
                  <c:v>22/10/2023 02:09:08</c:v>
                </c:pt>
                <c:pt idx="10609">
                  <c:v>22/10/2023 02:09:38</c:v>
                </c:pt>
                <c:pt idx="10610">
                  <c:v>22/10/2023 02:10:08</c:v>
                </c:pt>
                <c:pt idx="10611">
                  <c:v>22/10/2023 02:10:38</c:v>
                </c:pt>
                <c:pt idx="10612">
                  <c:v>22/10/2023 02:11:08</c:v>
                </c:pt>
                <c:pt idx="10613">
                  <c:v>22/10/2023 02:11:38</c:v>
                </c:pt>
                <c:pt idx="10614">
                  <c:v>22/10/2023 02:12:08</c:v>
                </c:pt>
                <c:pt idx="10615">
                  <c:v>22/10/2023 02:12:38</c:v>
                </c:pt>
                <c:pt idx="10616">
                  <c:v>22/10/2023 02:13:08</c:v>
                </c:pt>
                <c:pt idx="10617">
                  <c:v>22/10/2023 02:13:38</c:v>
                </c:pt>
                <c:pt idx="10618">
                  <c:v>22/10/2023 02:14:08</c:v>
                </c:pt>
                <c:pt idx="10619">
                  <c:v>22/10/2023 02:14:38</c:v>
                </c:pt>
                <c:pt idx="10620">
                  <c:v>22/10/2023 02:15:08</c:v>
                </c:pt>
                <c:pt idx="10621">
                  <c:v>22/10/2023 02:15:38</c:v>
                </c:pt>
                <c:pt idx="10622">
                  <c:v>22/10/2023 02:16:08</c:v>
                </c:pt>
                <c:pt idx="10623">
                  <c:v>22/10/2023 02:16:38</c:v>
                </c:pt>
                <c:pt idx="10624">
                  <c:v>22/10/2023 02:17:08</c:v>
                </c:pt>
                <c:pt idx="10625">
                  <c:v>22/10/2023 02:17:38</c:v>
                </c:pt>
                <c:pt idx="10626">
                  <c:v>22/10/2023 02:18:08</c:v>
                </c:pt>
                <c:pt idx="10627">
                  <c:v>22/10/2023 02:18:38</c:v>
                </c:pt>
                <c:pt idx="10628">
                  <c:v>22/10/2023 02:19:08</c:v>
                </c:pt>
                <c:pt idx="10629">
                  <c:v>22/10/2023 02:19:38</c:v>
                </c:pt>
                <c:pt idx="10630">
                  <c:v>22/10/2023 02:20:08</c:v>
                </c:pt>
                <c:pt idx="10631">
                  <c:v>22/10/2023 02:20:38</c:v>
                </c:pt>
                <c:pt idx="10632">
                  <c:v>22/10/2023 02:21:08</c:v>
                </c:pt>
                <c:pt idx="10633">
                  <c:v>22/10/2023 02:21:38</c:v>
                </c:pt>
                <c:pt idx="10634">
                  <c:v>22/10/2023 02:22:08</c:v>
                </c:pt>
                <c:pt idx="10635">
                  <c:v>22/10/2023 02:22:38</c:v>
                </c:pt>
                <c:pt idx="10636">
                  <c:v>22/10/2023 02:23:08</c:v>
                </c:pt>
                <c:pt idx="10637">
                  <c:v>22/10/2023 02:23:38</c:v>
                </c:pt>
                <c:pt idx="10638">
                  <c:v>22/10/2023 02:24:08</c:v>
                </c:pt>
                <c:pt idx="10639">
                  <c:v>22/10/2023 02:24:38</c:v>
                </c:pt>
                <c:pt idx="10640">
                  <c:v>22/10/2023 02:25:08</c:v>
                </c:pt>
                <c:pt idx="10641">
                  <c:v>22/10/2023 02:25:38</c:v>
                </c:pt>
                <c:pt idx="10642">
                  <c:v>22/10/2023 02:26:08</c:v>
                </c:pt>
                <c:pt idx="10643">
                  <c:v>22/10/2023 02:26:38</c:v>
                </c:pt>
                <c:pt idx="10644">
                  <c:v>22/10/2023 02:27:08</c:v>
                </c:pt>
                <c:pt idx="10645">
                  <c:v>22/10/2023 02:27:38</c:v>
                </c:pt>
                <c:pt idx="10646">
                  <c:v>22/10/2023 02:28:08</c:v>
                </c:pt>
                <c:pt idx="10647">
                  <c:v>22/10/2023 02:28:38</c:v>
                </c:pt>
                <c:pt idx="10648">
                  <c:v>22/10/2023 02:29:08</c:v>
                </c:pt>
                <c:pt idx="10649">
                  <c:v>22/10/2023 02:29:38</c:v>
                </c:pt>
                <c:pt idx="10650">
                  <c:v>22/10/2023 02:30:08</c:v>
                </c:pt>
                <c:pt idx="10651">
                  <c:v>22/10/2023 02:30:38</c:v>
                </c:pt>
                <c:pt idx="10652">
                  <c:v>22/10/2023 02:31:08</c:v>
                </c:pt>
                <c:pt idx="10653">
                  <c:v>22/10/2023 02:31:38</c:v>
                </c:pt>
                <c:pt idx="10654">
                  <c:v>22/10/2023 02:32:08</c:v>
                </c:pt>
                <c:pt idx="10655">
                  <c:v>22/10/2023 02:32:38</c:v>
                </c:pt>
                <c:pt idx="10656">
                  <c:v>22/10/2023 02:33:08</c:v>
                </c:pt>
                <c:pt idx="10657">
                  <c:v>22/10/2023 02:33:38</c:v>
                </c:pt>
                <c:pt idx="10658">
                  <c:v>22/10/2023 02:34:08</c:v>
                </c:pt>
                <c:pt idx="10659">
                  <c:v>22/10/2023 02:34:38</c:v>
                </c:pt>
                <c:pt idx="10660">
                  <c:v>22/10/2023 02:35:08</c:v>
                </c:pt>
                <c:pt idx="10661">
                  <c:v>22/10/2023 02:35:38</c:v>
                </c:pt>
                <c:pt idx="10662">
                  <c:v>22/10/2023 02:36:08</c:v>
                </c:pt>
                <c:pt idx="10663">
                  <c:v>22/10/2023 02:36:38</c:v>
                </c:pt>
                <c:pt idx="10664">
                  <c:v>22/10/2023 02:37:08</c:v>
                </c:pt>
                <c:pt idx="10665">
                  <c:v>22/10/2023 02:37:38</c:v>
                </c:pt>
                <c:pt idx="10666">
                  <c:v>22/10/2023 02:38:08</c:v>
                </c:pt>
                <c:pt idx="10667">
                  <c:v>22/10/2023 02:38:38</c:v>
                </c:pt>
                <c:pt idx="10668">
                  <c:v>22/10/2023 02:39:08</c:v>
                </c:pt>
                <c:pt idx="10669">
                  <c:v>22/10/2023 02:39:38</c:v>
                </c:pt>
                <c:pt idx="10670">
                  <c:v>22/10/2023 02:40:08</c:v>
                </c:pt>
                <c:pt idx="10671">
                  <c:v>22/10/2023 02:40:38</c:v>
                </c:pt>
                <c:pt idx="10672">
                  <c:v>22/10/2023 02:41:08</c:v>
                </c:pt>
                <c:pt idx="10673">
                  <c:v>22/10/2023 02:41:38</c:v>
                </c:pt>
                <c:pt idx="10674">
                  <c:v>22/10/2023 02:42:08</c:v>
                </c:pt>
                <c:pt idx="10675">
                  <c:v>22/10/2023 02:42:38</c:v>
                </c:pt>
                <c:pt idx="10676">
                  <c:v>22/10/2023 02:43:08</c:v>
                </c:pt>
                <c:pt idx="10677">
                  <c:v>22/10/2023 02:43:38</c:v>
                </c:pt>
                <c:pt idx="10678">
                  <c:v>22/10/2023 02:44:08</c:v>
                </c:pt>
                <c:pt idx="10679">
                  <c:v>22/10/2023 02:44:38</c:v>
                </c:pt>
                <c:pt idx="10680">
                  <c:v>22/10/2023 02:45:08</c:v>
                </c:pt>
                <c:pt idx="10681">
                  <c:v>22/10/2023 02:45:38</c:v>
                </c:pt>
                <c:pt idx="10682">
                  <c:v>22/10/2023 02:46:08</c:v>
                </c:pt>
                <c:pt idx="10683">
                  <c:v>22/10/2023 02:46:38</c:v>
                </c:pt>
                <c:pt idx="10684">
                  <c:v>22/10/2023 02:47:08</c:v>
                </c:pt>
                <c:pt idx="10685">
                  <c:v>22/10/2023 02:47:38</c:v>
                </c:pt>
                <c:pt idx="10686">
                  <c:v>22/10/2023 02:48:08</c:v>
                </c:pt>
                <c:pt idx="10687">
                  <c:v>22/10/2023 02:48:38</c:v>
                </c:pt>
                <c:pt idx="10688">
                  <c:v>22/10/2023 02:49:08</c:v>
                </c:pt>
                <c:pt idx="10689">
                  <c:v>22/10/2023 02:49:38</c:v>
                </c:pt>
                <c:pt idx="10690">
                  <c:v>22/10/2023 02:50:08</c:v>
                </c:pt>
                <c:pt idx="10691">
                  <c:v>22/10/2023 02:50:38</c:v>
                </c:pt>
                <c:pt idx="10692">
                  <c:v>22/10/2023 02:51:08</c:v>
                </c:pt>
                <c:pt idx="10693">
                  <c:v>22/10/2023 02:51:38</c:v>
                </c:pt>
                <c:pt idx="10694">
                  <c:v>22/10/2023 02:52:08</c:v>
                </c:pt>
                <c:pt idx="10695">
                  <c:v>22/10/2023 02:52:38</c:v>
                </c:pt>
                <c:pt idx="10696">
                  <c:v>22/10/2023 02:53:08</c:v>
                </c:pt>
                <c:pt idx="10697">
                  <c:v>22/10/2023 02:53:38</c:v>
                </c:pt>
                <c:pt idx="10698">
                  <c:v>22/10/2023 02:54:08</c:v>
                </c:pt>
                <c:pt idx="10699">
                  <c:v>22/10/2023 02:54:38</c:v>
                </c:pt>
                <c:pt idx="10700">
                  <c:v>22/10/2023 02:55:08</c:v>
                </c:pt>
                <c:pt idx="10701">
                  <c:v>22/10/2023 02:55:38</c:v>
                </c:pt>
                <c:pt idx="10702">
                  <c:v>22/10/2023 02:56:08</c:v>
                </c:pt>
                <c:pt idx="10703">
                  <c:v>22/10/2023 02:56:38</c:v>
                </c:pt>
                <c:pt idx="10704">
                  <c:v>22/10/2023 02:57:08</c:v>
                </c:pt>
                <c:pt idx="10705">
                  <c:v>22/10/2023 02:57:38</c:v>
                </c:pt>
                <c:pt idx="10706">
                  <c:v>22/10/2023 02:58:08</c:v>
                </c:pt>
                <c:pt idx="10707">
                  <c:v>22/10/2023 02:58:38</c:v>
                </c:pt>
                <c:pt idx="10708">
                  <c:v>22/10/2023 02:59:08</c:v>
                </c:pt>
                <c:pt idx="10709">
                  <c:v>22/10/2023 02:59:38</c:v>
                </c:pt>
                <c:pt idx="10710">
                  <c:v>22/10/2023 03:00:08</c:v>
                </c:pt>
                <c:pt idx="10711">
                  <c:v>22/10/2023 03:00:38</c:v>
                </c:pt>
                <c:pt idx="10712">
                  <c:v>22/10/2023 03:01:08</c:v>
                </c:pt>
                <c:pt idx="10713">
                  <c:v>22/10/2023 03:01:38</c:v>
                </c:pt>
                <c:pt idx="10714">
                  <c:v>22/10/2023 03:02:08</c:v>
                </c:pt>
                <c:pt idx="10715">
                  <c:v>22/10/2023 03:02:38</c:v>
                </c:pt>
                <c:pt idx="10716">
                  <c:v>22/10/2023 03:03:08</c:v>
                </c:pt>
                <c:pt idx="10717">
                  <c:v>22/10/2023 03:03:38</c:v>
                </c:pt>
                <c:pt idx="10718">
                  <c:v>22/10/2023 03:04:08</c:v>
                </c:pt>
                <c:pt idx="10719">
                  <c:v>22/10/2023 03:04:38</c:v>
                </c:pt>
                <c:pt idx="10720">
                  <c:v>22/10/2023 03:05:08</c:v>
                </c:pt>
                <c:pt idx="10721">
                  <c:v>22/10/2023 03:05:38</c:v>
                </c:pt>
                <c:pt idx="10722">
                  <c:v>22/10/2023 03:06:08</c:v>
                </c:pt>
                <c:pt idx="10723">
                  <c:v>22/10/2023 03:06:38</c:v>
                </c:pt>
                <c:pt idx="10724">
                  <c:v>22/10/2023 03:07:08</c:v>
                </c:pt>
                <c:pt idx="10725">
                  <c:v>22/10/2023 03:07:38</c:v>
                </c:pt>
                <c:pt idx="10726">
                  <c:v>22/10/2023 03:08:08</c:v>
                </c:pt>
                <c:pt idx="10727">
                  <c:v>22/10/2023 03:08:38</c:v>
                </c:pt>
                <c:pt idx="10728">
                  <c:v>22/10/2023 03:09:08</c:v>
                </c:pt>
                <c:pt idx="10729">
                  <c:v>22/10/2023 03:09:38</c:v>
                </c:pt>
                <c:pt idx="10730">
                  <c:v>22/10/2023 03:10:08</c:v>
                </c:pt>
                <c:pt idx="10731">
                  <c:v>22/10/2023 03:10:38</c:v>
                </c:pt>
                <c:pt idx="10732">
                  <c:v>22/10/2023 03:11:08</c:v>
                </c:pt>
                <c:pt idx="10733">
                  <c:v>22/10/2023 03:11:38</c:v>
                </c:pt>
                <c:pt idx="10734">
                  <c:v>22/10/2023 03:12:08</c:v>
                </c:pt>
                <c:pt idx="10735">
                  <c:v>22/10/2023 03:12:38</c:v>
                </c:pt>
                <c:pt idx="10736">
                  <c:v>22/10/2023 03:13:08</c:v>
                </c:pt>
                <c:pt idx="10737">
                  <c:v>22/10/2023 03:13:38</c:v>
                </c:pt>
                <c:pt idx="10738">
                  <c:v>22/10/2023 03:14:08</c:v>
                </c:pt>
                <c:pt idx="10739">
                  <c:v>22/10/2023 03:14:38</c:v>
                </c:pt>
                <c:pt idx="10740">
                  <c:v>22/10/2023 03:15:08</c:v>
                </c:pt>
                <c:pt idx="10741">
                  <c:v>22/10/2023 03:15:38</c:v>
                </c:pt>
                <c:pt idx="10742">
                  <c:v>22/10/2023 03:16:08</c:v>
                </c:pt>
                <c:pt idx="10743">
                  <c:v>22/10/2023 03:16:38</c:v>
                </c:pt>
                <c:pt idx="10744">
                  <c:v>22/10/2023 03:17:08</c:v>
                </c:pt>
                <c:pt idx="10745">
                  <c:v>22/10/2023 03:17:38</c:v>
                </c:pt>
                <c:pt idx="10746">
                  <c:v>22/10/2023 03:18:08</c:v>
                </c:pt>
                <c:pt idx="10747">
                  <c:v>22/10/2023 03:18:38</c:v>
                </c:pt>
                <c:pt idx="10748">
                  <c:v>22/10/2023 03:19:08</c:v>
                </c:pt>
                <c:pt idx="10749">
                  <c:v>22/10/2023 03:19:38</c:v>
                </c:pt>
                <c:pt idx="10750">
                  <c:v>22/10/2023 03:20:08</c:v>
                </c:pt>
                <c:pt idx="10751">
                  <c:v>22/10/2023 03:20:38</c:v>
                </c:pt>
                <c:pt idx="10752">
                  <c:v>22/10/2023 03:21:08</c:v>
                </c:pt>
                <c:pt idx="10753">
                  <c:v>22/10/2023 03:21:38</c:v>
                </c:pt>
                <c:pt idx="10754">
                  <c:v>22/10/2023 03:22:08</c:v>
                </c:pt>
                <c:pt idx="10755">
                  <c:v>22/10/2023 03:22:38</c:v>
                </c:pt>
                <c:pt idx="10756">
                  <c:v>22/10/2023 03:23:08</c:v>
                </c:pt>
                <c:pt idx="10757">
                  <c:v>22/10/2023 03:23:38</c:v>
                </c:pt>
                <c:pt idx="10758">
                  <c:v>22/10/2023 03:24:08</c:v>
                </c:pt>
                <c:pt idx="10759">
                  <c:v>22/10/2023 03:24:38</c:v>
                </c:pt>
                <c:pt idx="10760">
                  <c:v>22/10/2023 03:25:08</c:v>
                </c:pt>
                <c:pt idx="10761">
                  <c:v>22/10/2023 03:25:38</c:v>
                </c:pt>
                <c:pt idx="10762">
                  <c:v>22/10/2023 03:26:08</c:v>
                </c:pt>
                <c:pt idx="10763">
                  <c:v>22/10/2023 03:26:38</c:v>
                </c:pt>
                <c:pt idx="10764">
                  <c:v>22/10/2023 03:27:08</c:v>
                </c:pt>
                <c:pt idx="10765">
                  <c:v>22/10/2023 03:27:38</c:v>
                </c:pt>
                <c:pt idx="10766">
                  <c:v>22/10/2023 03:28:08</c:v>
                </c:pt>
                <c:pt idx="10767">
                  <c:v>22/10/2023 03:28:38</c:v>
                </c:pt>
                <c:pt idx="10768">
                  <c:v>22/10/2023 03:29:08</c:v>
                </c:pt>
                <c:pt idx="10769">
                  <c:v>22/10/2023 03:29:38</c:v>
                </c:pt>
                <c:pt idx="10770">
                  <c:v>22/10/2023 03:30:08</c:v>
                </c:pt>
                <c:pt idx="10771">
                  <c:v>22/10/2023 03:30:38</c:v>
                </c:pt>
                <c:pt idx="10772">
                  <c:v>22/10/2023 03:31:08</c:v>
                </c:pt>
                <c:pt idx="10773">
                  <c:v>22/10/2023 03:31:38</c:v>
                </c:pt>
                <c:pt idx="10774">
                  <c:v>22/10/2023 03:32:08</c:v>
                </c:pt>
                <c:pt idx="10775">
                  <c:v>22/10/2023 03:32:38</c:v>
                </c:pt>
                <c:pt idx="10776">
                  <c:v>22/10/2023 03:33:08</c:v>
                </c:pt>
                <c:pt idx="10777">
                  <c:v>22/10/2023 03:33:38</c:v>
                </c:pt>
                <c:pt idx="10778">
                  <c:v>22/10/2023 03:34:08</c:v>
                </c:pt>
                <c:pt idx="10779">
                  <c:v>22/10/2023 03:34:38</c:v>
                </c:pt>
                <c:pt idx="10780">
                  <c:v>22/10/2023 03:35:08</c:v>
                </c:pt>
                <c:pt idx="10781">
                  <c:v>22/10/2023 03:35:38</c:v>
                </c:pt>
                <c:pt idx="10782">
                  <c:v>22/10/2023 03:36:08</c:v>
                </c:pt>
                <c:pt idx="10783">
                  <c:v>22/10/2023 03:36:38</c:v>
                </c:pt>
                <c:pt idx="10784">
                  <c:v>22/10/2023 03:37:08</c:v>
                </c:pt>
                <c:pt idx="10785">
                  <c:v>22/10/2023 03:37:38</c:v>
                </c:pt>
                <c:pt idx="10786">
                  <c:v>22/10/2023 03:38:08</c:v>
                </c:pt>
                <c:pt idx="10787">
                  <c:v>22/10/2023 03:38:38</c:v>
                </c:pt>
                <c:pt idx="10788">
                  <c:v>22/10/2023 03:39:08</c:v>
                </c:pt>
                <c:pt idx="10789">
                  <c:v>22/10/2023 03:39:38</c:v>
                </c:pt>
                <c:pt idx="10790">
                  <c:v>22/10/2023 03:40:08</c:v>
                </c:pt>
                <c:pt idx="10791">
                  <c:v>22/10/2023 03:40:38</c:v>
                </c:pt>
                <c:pt idx="10792">
                  <c:v>22/10/2023 03:41:08</c:v>
                </c:pt>
                <c:pt idx="10793">
                  <c:v>22/10/2023 03:41:38</c:v>
                </c:pt>
                <c:pt idx="10794">
                  <c:v>22/10/2023 03:42:08</c:v>
                </c:pt>
                <c:pt idx="10795">
                  <c:v>22/10/2023 03:42:38</c:v>
                </c:pt>
                <c:pt idx="10796">
                  <c:v>22/10/2023 03:43:08</c:v>
                </c:pt>
                <c:pt idx="10797">
                  <c:v>22/10/2023 03:43:38</c:v>
                </c:pt>
                <c:pt idx="10798">
                  <c:v>22/10/2023 03:44:08</c:v>
                </c:pt>
                <c:pt idx="10799">
                  <c:v>22/10/2023 03:44:38</c:v>
                </c:pt>
                <c:pt idx="10800">
                  <c:v>22/10/2023 03:45:08</c:v>
                </c:pt>
                <c:pt idx="10801">
                  <c:v>22/10/2023 03:45:38</c:v>
                </c:pt>
                <c:pt idx="10802">
                  <c:v>22/10/2023 03:46:08</c:v>
                </c:pt>
                <c:pt idx="10803">
                  <c:v>22/10/2023 03:46:38</c:v>
                </c:pt>
                <c:pt idx="10804">
                  <c:v>22/10/2023 03:47:08</c:v>
                </c:pt>
                <c:pt idx="10805">
                  <c:v>22/10/2023 03:47:38</c:v>
                </c:pt>
                <c:pt idx="10806">
                  <c:v>22/10/2023 03:48:08</c:v>
                </c:pt>
                <c:pt idx="10807">
                  <c:v>22/10/2023 03:48:38</c:v>
                </c:pt>
                <c:pt idx="10808">
                  <c:v>22/10/2023 03:49:08</c:v>
                </c:pt>
                <c:pt idx="10809">
                  <c:v>22/10/2023 03:49:38</c:v>
                </c:pt>
                <c:pt idx="10810">
                  <c:v>22/10/2023 03:50:08</c:v>
                </c:pt>
                <c:pt idx="10811">
                  <c:v>22/10/2023 03:50:38</c:v>
                </c:pt>
                <c:pt idx="10812">
                  <c:v>22/10/2023 03:51:08</c:v>
                </c:pt>
                <c:pt idx="10813">
                  <c:v>22/10/2023 03:51:38</c:v>
                </c:pt>
                <c:pt idx="10814">
                  <c:v>22/10/2023 03:52:08</c:v>
                </c:pt>
                <c:pt idx="10815">
                  <c:v>22/10/2023 03:52:38</c:v>
                </c:pt>
                <c:pt idx="10816">
                  <c:v>22/10/2023 03:53:08</c:v>
                </c:pt>
                <c:pt idx="10817">
                  <c:v>22/10/2023 03:53:38</c:v>
                </c:pt>
                <c:pt idx="10818">
                  <c:v>22/10/2023 03:54:08</c:v>
                </c:pt>
                <c:pt idx="10819">
                  <c:v>22/10/2023 03:54:38</c:v>
                </c:pt>
                <c:pt idx="10820">
                  <c:v>22/10/2023 03:55:08</c:v>
                </c:pt>
                <c:pt idx="10821">
                  <c:v>22/10/2023 03:55:38</c:v>
                </c:pt>
                <c:pt idx="10822">
                  <c:v>22/10/2023 03:56:08</c:v>
                </c:pt>
                <c:pt idx="10823">
                  <c:v>22/10/2023 03:56:38</c:v>
                </c:pt>
                <c:pt idx="10824">
                  <c:v>22/10/2023 03:57:08</c:v>
                </c:pt>
                <c:pt idx="10825">
                  <c:v>22/10/2023 03:57:38</c:v>
                </c:pt>
                <c:pt idx="10826">
                  <c:v>22/10/2023 03:58:08</c:v>
                </c:pt>
                <c:pt idx="10827">
                  <c:v>22/10/2023 03:58:38</c:v>
                </c:pt>
                <c:pt idx="10828">
                  <c:v>22/10/2023 03:59:08</c:v>
                </c:pt>
                <c:pt idx="10829">
                  <c:v>22/10/2023 03:59:38</c:v>
                </c:pt>
                <c:pt idx="10830">
                  <c:v>22/10/2023 04:00:08</c:v>
                </c:pt>
                <c:pt idx="10831">
                  <c:v>22/10/2023 04:00:38</c:v>
                </c:pt>
                <c:pt idx="10832">
                  <c:v>22/10/2023 04:01:08</c:v>
                </c:pt>
                <c:pt idx="10833">
                  <c:v>22/10/2023 04:01:38</c:v>
                </c:pt>
                <c:pt idx="10834">
                  <c:v>22/10/2023 04:02:08</c:v>
                </c:pt>
                <c:pt idx="10835">
                  <c:v>22/10/2023 04:02:38</c:v>
                </c:pt>
                <c:pt idx="10836">
                  <c:v>22/10/2023 04:03:08</c:v>
                </c:pt>
                <c:pt idx="10837">
                  <c:v>22/10/2023 04:03:38</c:v>
                </c:pt>
                <c:pt idx="10838">
                  <c:v>22/10/2023 04:04:08</c:v>
                </c:pt>
                <c:pt idx="10839">
                  <c:v>22/10/2023 04:04:38</c:v>
                </c:pt>
                <c:pt idx="10840">
                  <c:v>22/10/2023 04:05:08</c:v>
                </c:pt>
                <c:pt idx="10841">
                  <c:v>22/10/2023 04:05:38</c:v>
                </c:pt>
                <c:pt idx="10842">
                  <c:v>22/10/2023 04:06:08</c:v>
                </c:pt>
                <c:pt idx="10843">
                  <c:v>22/10/2023 04:06:38</c:v>
                </c:pt>
                <c:pt idx="10844">
                  <c:v>22/10/2023 04:07:08</c:v>
                </c:pt>
                <c:pt idx="10845">
                  <c:v>22/10/2023 04:07:38</c:v>
                </c:pt>
                <c:pt idx="10846">
                  <c:v>22/10/2023 04:08:08</c:v>
                </c:pt>
                <c:pt idx="10847">
                  <c:v>22/10/2023 04:08:38</c:v>
                </c:pt>
                <c:pt idx="10848">
                  <c:v>22/10/2023 04:09:08</c:v>
                </c:pt>
                <c:pt idx="10849">
                  <c:v>22/10/2023 04:09:38</c:v>
                </c:pt>
                <c:pt idx="10850">
                  <c:v>22/10/2023 04:10:08</c:v>
                </c:pt>
                <c:pt idx="10851">
                  <c:v>22/10/2023 04:10:38</c:v>
                </c:pt>
                <c:pt idx="10852">
                  <c:v>22/10/2023 04:11:08</c:v>
                </c:pt>
                <c:pt idx="10853">
                  <c:v>22/10/2023 04:11:38</c:v>
                </c:pt>
                <c:pt idx="10854">
                  <c:v>22/10/2023 04:12:08</c:v>
                </c:pt>
                <c:pt idx="10855">
                  <c:v>22/10/2023 04:12:38</c:v>
                </c:pt>
                <c:pt idx="10856">
                  <c:v>22/10/2023 04:13:08</c:v>
                </c:pt>
                <c:pt idx="10857">
                  <c:v>22/10/2023 04:13:38</c:v>
                </c:pt>
                <c:pt idx="10858">
                  <c:v>22/10/2023 04:14:08</c:v>
                </c:pt>
                <c:pt idx="10859">
                  <c:v>22/10/2023 04:14:38</c:v>
                </c:pt>
                <c:pt idx="10860">
                  <c:v>22/10/2023 04:15:08</c:v>
                </c:pt>
                <c:pt idx="10861">
                  <c:v>22/10/2023 04:15:38</c:v>
                </c:pt>
                <c:pt idx="10862">
                  <c:v>22/10/2023 04:16:08</c:v>
                </c:pt>
                <c:pt idx="10863">
                  <c:v>22/10/2023 04:16:38</c:v>
                </c:pt>
                <c:pt idx="10864">
                  <c:v>22/10/2023 04:17:08</c:v>
                </c:pt>
                <c:pt idx="10865">
                  <c:v>22/10/2023 04:17:38</c:v>
                </c:pt>
                <c:pt idx="10866">
                  <c:v>22/10/2023 04:18:08</c:v>
                </c:pt>
                <c:pt idx="10867">
                  <c:v>22/10/2023 04:18:38</c:v>
                </c:pt>
                <c:pt idx="10868">
                  <c:v>22/10/2023 04:19:08</c:v>
                </c:pt>
                <c:pt idx="10869">
                  <c:v>22/10/2023 04:19:38</c:v>
                </c:pt>
                <c:pt idx="10870">
                  <c:v>22/10/2023 04:20:08</c:v>
                </c:pt>
                <c:pt idx="10871">
                  <c:v>22/10/2023 04:20:38</c:v>
                </c:pt>
                <c:pt idx="10872">
                  <c:v>22/10/2023 04:21:08</c:v>
                </c:pt>
                <c:pt idx="10873">
                  <c:v>22/10/2023 04:21:38</c:v>
                </c:pt>
                <c:pt idx="10874">
                  <c:v>22/10/2023 04:22:08</c:v>
                </c:pt>
                <c:pt idx="10875">
                  <c:v>22/10/2023 04:22:38</c:v>
                </c:pt>
                <c:pt idx="10876">
                  <c:v>22/10/2023 04:23:08</c:v>
                </c:pt>
                <c:pt idx="10877">
                  <c:v>22/10/2023 04:23:38</c:v>
                </c:pt>
                <c:pt idx="10878">
                  <c:v>22/10/2023 04:24:08</c:v>
                </c:pt>
                <c:pt idx="10879">
                  <c:v>22/10/2023 04:24:38</c:v>
                </c:pt>
                <c:pt idx="10880">
                  <c:v>22/10/2023 04:25:08</c:v>
                </c:pt>
                <c:pt idx="10881">
                  <c:v>22/10/2023 04:25:38</c:v>
                </c:pt>
                <c:pt idx="10882">
                  <c:v>22/10/2023 04:26:08</c:v>
                </c:pt>
                <c:pt idx="10883">
                  <c:v>22/10/2023 04:26:38</c:v>
                </c:pt>
                <c:pt idx="10884">
                  <c:v>22/10/2023 04:27:08</c:v>
                </c:pt>
                <c:pt idx="10885">
                  <c:v>22/10/2023 04:27:38</c:v>
                </c:pt>
                <c:pt idx="10886">
                  <c:v>22/10/2023 04:28:08</c:v>
                </c:pt>
                <c:pt idx="10887">
                  <c:v>22/10/2023 04:28:38</c:v>
                </c:pt>
                <c:pt idx="10888">
                  <c:v>22/10/2023 04:29:08</c:v>
                </c:pt>
                <c:pt idx="10889">
                  <c:v>22/10/2023 04:29:38</c:v>
                </c:pt>
                <c:pt idx="10890">
                  <c:v>22/10/2023 04:30:08</c:v>
                </c:pt>
                <c:pt idx="10891">
                  <c:v>22/10/2023 04:30:38</c:v>
                </c:pt>
                <c:pt idx="10892">
                  <c:v>22/10/2023 04:31:08</c:v>
                </c:pt>
                <c:pt idx="10893">
                  <c:v>22/10/2023 04:31:38</c:v>
                </c:pt>
                <c:pt idx="10894">
                  <c:v>22/10/2023 04:32:08</c:v>
                </c:pt>
                <c:pt idx="10895">
                  <c:v>22/10/2023 04:32:38</c:v>
                </c:pt>
                <c:pt idx="10896">
                  <c:v>22/10/2023 04:33:08</c:v>
                </c:pt>
                <c:pt idx="10897">
                  <c:v>22/10/2023 04:33:38</c:v>
                </c:pt>
                <c:pt idx="10898">
                  <c:v>22/10/2023 04:34:08</c:v>
                </c:pt>
                <c:pt idx="10899">
                  <c:v>22/10/2023 04:34:38</c:v>
                </c:pt>
                <c:pt idx="10900">
                  <c:v>22/10/2023 04:35:08</c:v>
                </c:pt>
                <c:pt idx="10901">
                  <c:v>22/10/2023 04:35:38</c:v>
                </c:pt>
                <c:pt idx="10902">
                  <c:v>22/10/2023 04:36:08</c:v>
                </c:pt>
                <c:pt idx="10903">
                  <c:v>22/10/2023 04:36:38</c:v>
                </c:pt>
                <c:pt idx="10904">
                  <c:v>22/10/2023 04:37:08</c:v>
                </c:pt>
                <c:pt idx="10905">
                  <c:v>22/10/2023 04:37:38</c:v>
                </c:pt>
                <c:pt idx="10906">
                  <c:v>22/10/2023 04:38:08</c:v>
                </c:pt>
                <c:pt idx="10907">
                  <c:v>22/10/2023 04:38:38</c:v>
                </c:pt>
                <c:pt idx="10908">
                  <c:v>22/10/2023 04:39:08</c:v>
                </c:pt>
                <c:pt idx="10909">
                  <c:v>22/10/2023 04:39:38</c:v>
                </c:pt>
                <c:pt idx="10910">
                  <c:v>22/10/2023 04:40:08</c:v>
                </c:pt>
                <c:pt idx="10911">
                  <c:v>22/10/2023 04:40:38</c:v>
                </c:pt>
                <c:pt idx="10912">
                  <c:v>22/10/2023 04:41:08</c:v>
                </c:pt>
                <c:pt idx="10913">
                  <c:v>22/10/2023 04:41:38</c:v>
                </c:pt>
                <c:pt idx="10914">
                  <c:v>22/10/2023 04:42:08</c:v>
                </c:pt>
                <c:pt idx="10915">
                  <c:v>22/10/2023 04:42:38</c:v>
                </c:pt>
                <c:pt idx="10916">
                  <c:v>22/10/2023 04:43:08</c:v>
                </c:pt>
                <c:pt idx="10917">
                  <c:v>22/10/2023 04:43:38</c:v>
                </c:pt>
                <c:pt idx="10918">
                  <c:v>22/10/2023 04:44:08</c:v>
                </c:pt>
                <c:pt idx="10919">
                  <c:v>22/10/2023 04:44:38</c:v>
                </c:pt>
                <c:pt idx="10920">
                  <c:v>22/10/2023 04:45:08</c:v>
                </c:pt>
                <c:pt idx="10921">
                  <c:v>22/10/2023 04:45:38</c:v>
                </c:pt>
                <c:pt idx="10922">
                  <c:v>22/10/2023 04:46:08</c:v>
                </c:pt>
                <c:pt idx="10923">
                  <c:v>22/10/2023 04:46:38</c:v>
                </c:pt>
                <c:pt idx="10924">
                  <c:v>22/10/2023 04:47:08</c:v>
                </c:pt>
                <c:pt idx="10925">
                  <c:v>22/10/2023 04:47:38</c:v>
                </c:pt>
                <c:pt idx="10926">
                  <c:v>22/10/2023 04:48:08</c:v>
                </c:pt>
                <c:pt idx="10927">
                  <c:v>22/10/2023 04:48:38</c:v>
                </c:pt>
                <c:pt idx="10928">
                  <c:v>22/10/2023 04:49:08</c:v>
                </c:pt>
                <c:pt idx="10929">
                  <c:v>22/10/2023 04:49:38</c:v>
                </c:pt>
                <c:pt idx="10930">
                  <c:v>22/10/2023 04:50:08</c:v>
                </c:pt>
                <c:pt idx="10931">
                  <c:v>22/10/2023 04:50:38</c:v>
                </c:pt>
                <c:pt idx="10932">
                  <c:v>22/10/2023 04:51:08</c:v>
                </c:pt>
                <c:pt idx="10933">
                  <c:v>22/10/2023 04:51:38</c:v>
                </c:pt>
                <c:pt idx="10934">
                  <c:v>22/10/2023 04:52:08</c:v>
                </c:pt>
                <c:pt idx="10935">
                  <c:v>22/10/2023 04:52:38</c:v>
                </c:pt>
                <c:pt idx="10936">
                  <c:v>22/10/2023 04:53:08</c:v>
                </c:pt>
                <c:pt idx="10937">
                  <c:v>22/10/2023 04:53:38</c:v>
                </c:pt>
                <c:pt idx="10938">
                  <c:v>22/10/2023 04:54:08</c:v>
                </c:pt>
                <c:pt idx="10939">
                  <c:v>22/10/2023 04:54:38</c:v>
                </c:pt>
                <c:pt idx="10940">
                  <c:v>22/10/2023 04:55:08</c:v>
                </c:pt>
                <c:pt idx="10941">
                  <c:v>22/10/2023 04:55:38</c:v>
                </c:pt>
                <c:pt idx="10942">
                  <c:v>22/10/2023 04:56:08</c:v>
                </c:pt>
                <c:pt idx="10943">
                  <c:v>22/10/2023 04:56:38</c:v>
                </c:pt>
                <c:pt idx="10944">
                  <c:v>22/10/2023 04:57:08</c:v>
                </c:pt>
                <c:pt idx="10945">
                  <c:v>22/10/2023 04:57:38</c:v>
                </c:pt>
                <c:pt idx="10946">
                  <c:v>22/10/2023 04:58:08</c:v>
                </c:pt>
                <c:pt idx="10947">
                  <c:v>22/10/2023 04:58:38</c:v>
                </c:pt>
                <c:pt idx="10948">
                  <c:v>22/10/2023 04:59:08</c:v>
                </c:pt>
                <c:pt idx="10949">
                  <c:v>22/10/2023 04:59:38</c:v>
                </c:pt>
                <c:pt idx="10950">
                  <c:v>22/10/2023 05:00:08</c:v>
                </c:pt>
                <c:pt idx="10951">
                  <c:v>22/10/2023 05:00:38</c:v>
                </c:pt>
                <c:pt idx="10952">
                  <c:v>22/10/2023 05:01:08</c:v>
                </c:pt>
                <c:pt idx="10953">
                  <c:v>22/10/2023 05:01:38</c:v>
                </c:pt>
                <c:pt idx="10954">
                  <c:v>22/10/2023 05:02:08</c:v>
                </c:pt>
                <c:pt idx="10955">
                  <c:v>22/10/2023 05:02:38</c:v>
                </c:pt>
                <c:pt idx="10956">
                  <c:v>22/10/2023 05:03:08</c:v>
                </c:pt>
                <c:pt idx="10957">
                  <c:v>22/10/2023 05:03:38</c:v>
                </c:pt>
                <c:pt idx="10958">
                  <c:v>22/10/2023 05:04:08</c:v>
                </c:pt>
                <c:pt idx="10959">
                  <c:v>22/10/2023 05:04:38</c:v>
                </c:pt>
                <c:pt idx="10960">
                  <c:v>22/10/2023 05:05:08</c:v>
                </c:pt>
                <c:pt idx="10961">
                  <c:v>22/10/2023 05:05:38</c:v>
                </c:pt>
                <c:pt idx="10962">
                  <c:v>22/10/2023 05:06:08</c:v>
                </c:pt>
                <c:pt idx="10963">
                  <c:v>22/10/2023 05:06:38</c:v>
                </c:pt>
                <c:pt idx="10964">
                  <c:v>22/10/2023 05:07:08</c:v>
                </c:pt>
                <c:pt idx="10965">
                  <c:v>22/10/2023 05:07:38</c:v>
                </c:pt>
                <c:pt idx="10966">
                  <c:v>22/10/2023 05:08:08</c:v>
                </c:pt>
                <c:pt idx="10967">
                  <c:v>22/10/2023 05:08:38</c:v>
                </c:pt>
                <c:pt idx="10968">
                  <c:v>22/10/2023 05:09:08</c:v>
                </c:pt>
                <c:pt idx="10969">
                  <c:v>22/10/2023 05:09:38</c:v>
                </c:pt>
                <c:pt idx="10970">
                  <c:v>22/10/2023 05:10:08</c:v>
                </c:pt>
                <c:pt idx="10971">
                  <c:v>22/10/2023 05:10:38</c:v>
                </c:pt>
                <c:pt idx="10972">
                  <c:v>22/10/2023 05:11:08</c:v>
                </c:pt>
                <c:pt idx="10973">
                  <c:v>22/10/2023 05:11:38</c:v>
                </c:pt>
                <c:pt idx="10974">
                  <c:v>22/10/2023 05:12:08</c:v>
                </c:pt>
                <c:pt idx="10975">
                  <c:v>22/10/2023 05:12:38</c:v>
                </c:pt>
                <c:pt idx="10976">
                  <c:v>22/10/2023 05:13:08</c:v>
                </c:pt>
                <c:pt idx="10977">
                  <c:v>22/10/2023 05:13:38</c:v>
                </c:pt>
                <c:pt idx="10978">
                  <c:v>22/10/2023 05:14:08</c:v>
                </c:pt>
                <c:pt idx="10979">
                  <c:v>22/10/2023 05:14:38</c:v>
                </c:pt>
                <c:pt idx="10980">
                  <c:v>22/10/2023 05:15:08</c:v>
                </c:pt>
                <c:pt idx="10981">
                  <c:v>22/10/2023 05:15:38</c:v>
                </c:pt>
                <c:pt idx="10982">
                  <c:v>22/10/2023 05:16:08</c:v>
                </c:pt>
                <c:pt idx="10983">
                  <c:v>22/10/2023 05:16:38</c:v>
                </c:pt>
                <c:pt idx="10984">
                  <c:v>22/10/2023 05:17:08</c:v>
                </c:pt>
                <c:pt idx="10985">
                  <c:v>22/10/2023 05:17:38</c:v>
                </c:pt>
                <c:pt idx="10986">
                  <c:v>22/10/2023 05:18:08</c:v>
                </c:pt>
                <c:pt idx="10987">
                  <c:v>22/10/2023 05:18:38</c:v>
                </c:pt>
                <c:pt idx="10988">
                  <c:v>22/10/2023 05:19:08</c:v>
                </c:pt>
                <c:pt idx="10989">
                  <c:v>22/10/2023 05:19:38</c:v>
                </c:pt>
                <c:pt idx="10990">
                  <c:v>22/10/2023 05:20:08</c:v>
                </c:pt>
                <c:pt idx="10991">
                  <c:v>22/10/2023 05:20:38</c:v>
                </c:pt>
                <c:pt idx="10992">
                  <c:v>22/10/2023 05:21:08</c:v>
                </c:pt>
                <c:pt idx="10993">
                  <c:v>22/10/2023 05:21:38</c:v>
                </c:pt>
                <c:pt idx="10994">
                  <c:v>22/10/2023 05:22:08</c:v>
                </c:pt>
                <c:pt idx="10995">
                  <c:v>22/10/2023 05:22:38</c:v>
                </c:pt>
                <c:pt idx="10996">
                  <c:v>22/10/2023 05:23:08</c:v>
                </c:pt>
                <c:pt idx="10997">
                  <c:v>22/10/2023 05:23:38</c:v>
                </c:pt>
                <c:pt idx="10998">
                  <c:v>22/10/2023 05:24:08</c:v>
                </c:pt>
                <c:pt idx="10999">
                  <c:v>22/10/2023 05:24:38</c:v>
                </c:pt>
                <c:pt idx="11000">
                  <c:v>22/10/2023 05:25:08</c:v>
                </c:pt>
                <c:pt idx="11001">
                  <c:v>22/10/2023 05:25:38</c:v>
                </c:pt>
                <c:pt idx="11002">
                  <c:v>22/10/2023 05:26:08</c:v>
                </c:pt>
                <c:pt idx="11003">
                  <c:v>22/10/2023 05:26:38</c:v>
                </c:pt>
                <c:pt idx="11004">
                  <c:v>22/10/2023 05:27:08</c:v>
                </c:pt>
                <c:pt idx="11005">
                  <c:v>22/10/2023 05:27:38</c:v>
                </c:pt>
                <c:pt idx="11006">
                  <c:v>22/10/2023 05:28:08</c:v>
                </c:pt>
                <c:pt idx="11007">
                  <c:v>22/10/2023 05:28:38</c:v>
                </c:pt>
                <c:pt idx="11008">
                  <c:v>22/10/2023 05:29:08</c:v>
                </c:pt>
                <c:pt idx="11009">
                  <c:v>22/10/2023 05:29:38</c:v>
                </c:pt>
                <c:pt idx="11010">
                  <c:v>22/10/2023 05:30:08</c:v>
                </c:pt>
                <c:pt idx="11011">
                  <c:v>22/10/2023 05:30:38</c:v>
                </c:pt>
                <c:pt idx="11012">
                  <c:v>22/10/2023 05:31:08</c:v>
                </c:pt>
                <c:pt idx="11013">
                  <c:v>22/10/2023 05:31:38</c:v>
                </c:pt>
                <c:pt idx="11014">
                  <c:v>22/10/2023 05:32:08</c:v>
                </c:pt>
                <c:pt idx="11015">
                  <c:v>22/10/2023 05:32:38</c:v>
                </c:pt>
                <c:pt idx="11016">
                  <c:v>22/10/2023 05:33:08</c:v>
                </c:pt>
                <c:pt idx="11017">
                  <c:v>22/10/2023 05:33:38</c:v>
                </c:pt>
                <c:pt idx="11018">
                  <c:v>22/10/2023 05:34:08</c:v>
                </c:pt>
                <c:pt idx="11019">
                  <c:v>22/10/2023 05:34:38</c:v>
                </c:pt>
                <c:pt idx="11020">
                  <c:v>22/10/2023 05:35:08</c:v>
                </c:pt>
                <c:pt idx="11021">
                  <c:v>22/10/2023 05:35:38</c:v>
                </c:pt>
                <c:pt idx="11022">
                  <c:v>22/10/2023 05:36:08</c:v>
                </c:pt>
                <c:pt idx="11023">
                  <c:v>22/10/2023 05:36:38</c:v>
                </c:pt>
                <c:pt idx="11024">
                  <c:v>22/10/2023 05:37:08</c:v>
                </c:pt>
                <c:pt idx="11025">
                  <c:v>22/10/2023 05:37:38</c:v>
                </c:pt>
                <c:pt idx="11026">
                  <c:v>22/10/2023 05:38:08</c:v>
                </c:pt>
                <c:pt idx="11027">
                  <c:v>22/10/2023 05:38:38</c:v>
                </c:pt>
                <c:pt idx="11028">
                  <c:v>22/10/2023 05:39:08</c:v>
                </c:pt>
                <c:pt idx="11029">
                  <c:v>22/10/2023 05:39:38</c:v>
                </c:pt>
                <c:pt idx="11030">
                  <c:v>22/10/2023 05:40:08</c:v>
                </c:pt>
                <c:pt idx="11031">
                  <c:v>22/10/2023 05:40:38</c:v>
                </c:pt>
                <c:pt idx="11032">
                  <c:v>22/10/2023 05:41:08</c:v>
                </c:pt>
                <c:pt idx="11033">
                  <c:v>22/10/2023 05:41:38</c:v>
                </c:pt>
                <c:pt idx="11034">
                  <c:v>22/10/2023 05:42:08</c:v>
                </c:pt>
                <c:pt idx="11035">
                  <c:v>22/10/2023 05:42:38</c:v>
                </c:pt>
                <c:pt idx="11036">
                  <c:v>22/10/2023 05:43:08</c:v>
                </c:pt>
                <c:pt idx="11037">
                  <c:v>22/10/2023 05:43:38</c:v>
                </c:pt>
                <c:pt idx="11038">
                  <c:v>22/10/2023 05:44:08</c:v>
                </c:pt>
                <c:pt idx="11039">
                  <c:v>22/10/2023 05:44:38</c:v>
                </c:pt>
                <c:pt idx="11040">
                  <c:v>22/10/2023 05:45:08</c:v>
                </c:pt>
                <c:pt idx="11041">
                  <c:v>22/10/2023 05:45:38</c:v>
                </c:pt>
                <c:pt idx="11042">
                  <c:v>22/10/2023 05:46:08</c:v>
                </c:pt>
                <c:pt idx="11043">
                  <c:v>22/10/2023 05:46:38</c:v>
                </c:pt>
                <c:pt idx="11044">
                  <c:v>22/10/2023 05:47:08</c:v>
                </c:pt>
                <c:pt idx="11045">
                  <c:v>22/10/2023 05:47:38</c:v>
                </c:pt>
                <c:pt idx="11046">
                  <c:v>22/10/2023 05:48:08</c:v>
                </c:pt>
                <c:pt idx="11047">
                  <c:v>22/10/2023 05:48:38</c:v>
                </c:pt>
                <c:pt idx="11048">
                  <c:v>22/10/2023 05:49:08</c:v>
                </c:pt>
                <c:pt idx="11049">
                  <c:v>22/10/2023 05:49:38</c:v>
                </c:pt>
                <c:pt idx="11050">
                  <c:v>22/10/2023 05:50:08</c:v>
                </c:pt>
                <c:pt idx="11051">
                  <c:v>22/10/2023 05:50:38</c:v>
                </c:pt>
                <c:pt idx="11052">
                  <c:v>22/10/2023 05:51:08</c:v>
                </c:pt>
                <c:pt idx="11053">
                  <c:v>22/10/2023 05:51:38</c:v>
                </c:pt>
                <c:pt idx="11054">
                  <c:v>22/10/2023 05:52:08</c:v>
                </c:pt>
                <c:pt idx="11055">
                  <c:v>22/10/2023 05:52:38</c:v>
                </c:pt>
                <c:pt idx="11056">
                  <c:v>22/10/2023 05:53:08</c:v>
                </c:pt>
                <c:pt idx="11057">
                  <c:v>22/10/2023 05:53:38</c:v>
                </c:pt>
                <c:pt idx="11058">
                  <c:v>22/10/2023 05:54:08</c:v>
                </c:pt>
                <c:pt idx="11059">
                  <c:v>22/10/2023 05:54:38</c:v>
                </c:pt>
                <c:pt idx="11060">
                  <c:v>22/10/2023 05:55:08</c:v>
                </c:pt>
                <c:pt idx="11061">
                  <c:v>22/10/2023 05:55:38</c:v>
                </c:pt>
                <c:pt idx="11062">
                  <c:v>22/10/2023 05:56:08</c:v>
                </c:pt>
                <c:pt idx="11063">
                  <c:v>22/10/2023 05:56:38</c:v>
                </c:pt>
                <c:pt idx="11064">
                  <c:v>22/10/2023 05:57:08</c:v>
                </c:pt>
                <c:pt idx="11065">
                  <c:v>22/10/2023 05:57:38</c:v>
                </c:pt>
                <c:pt idx="11066">
                  <c:v>22/10/2023 05:58:08</c:v>
                </c:pt>
                <c:pt idx="11067">
                  <c:v>22/10/2023 05:58:38</c:v>
                </c:pt>
                <c:pt idx="11068">
                  <c:v>22/10/2023 05:59:08</c:v>
                </c:pt>
                <c:pt idx="11069">
                  <c:v>22/10/2023 05:59:38</c:v>
                </c:pt>
                <c:pt idx="11070">
                  <c:v>22/10/2023 06:00:08</c:v>
                </c:pt>
                <c:pt idx="11071">
                  <c:v>22/10/2023 06:00:38</c:v>
                </c:pt>
                <c:pt idx="11072">
                  <c:v>22/10/2023 06:01:08</c:v>
                </c:pt>
                <c:pt idx="11073">
                  <c:v>22/10/2023 06:01:38</c:v>
                </c:pt>
                <c:pt idx="11074">
                  <c:v>22/10/2023 06:02:08</c:v>
                </c:pt>
                <c:pt idx="11075">
                  <c:v>22/10/2023 06:02:38</c:v>
                </c:pt>
                <c:pt idx="11076">
                  <c:v>22/10/2023 06:03:08</c:v>
                </c:pt>
                <c:pt idx="11077">
                  <c:v>22/10/2023 06:03:38</c:v>
                </c:pt>
                <c:pt idx="11078">
                  <c:v>22/10/2023 06:04:08</c:v>
                </c:pt>
                <c:pt idx="11079">
                  <c:v>22/10/2023 06:04:38</c:v>
                </c:pt>
                <c:pt idx="11080">
                  <c:v>22/10/2023 06:05:08</c:v>
                </c:pt>
                <c:pt idx="11081">
                  <c:v>22/10/2023 06:05:38</c:v>
                </c:pt>
                <c:pt idx="11082">
                  <c:v>22/10/2023 06:06:08</c:v>
                </c:pt>
                <c:pt idx="11083">
                  <c:v>22/10/2023 06:06:38</c:v>
                </c:pt>
                <c:pt idx="11084">
                  <c:v>22/10/2023 06:07:08</c:v>
                </c:pt>
                <c:pt idx="11085">
                  <c:v>22/10/2023 06:07:38</c:v>
                </c:pt>
                <c:pt idx="11086">
                  <c:v>22/10/2023 06:08:08</c:v>
                </c:pt>
                <c:pt idx="11087">
                  <c:v>22/10/2023 06:08:38</c:v>
                </c:pt>
                <c:pt idx="11088">
                  <c:v>22/10/2023 06:09:08</c:v>
                </c:pt>
                <c:pt idx="11089">
                  <c:v>22/10/2023 06:09:38</c:v>
                </c:pt>
                <c:pt idx="11090">
                  <c:v>22/10/2023 06:10:08</c:v>
                </c:pt>
                <c:pt idx="11091">
                  <c:v>22/10/2023 06:10:38</c:v>
                </c:pt>
                <c:pt idx="11092">
                  <c:v>22/10/2023 06:11:08</c:v>
                </c:pt>
                <c:pt idx="11093">
                  <c:v>22/10/2023 06:11:38</c:v>
                </c:pt>
                <c:pt idx="11094">
                  <c:v>22/10/2023 06:12:08</c:v>
                </c:pt>
                <c:pt idx="11095">
                  <c:v>22/10/2023 06:12:38</c:v>
                </c:pt>
                <c:pt idx="11096">
                  <c:v>22/10/2023 06:13:08</c:v>
                </c:pt>
                <c:pt idx="11097">
                  <c:v>22/10/2023 06:13:38</c:v>
                </c:pt>
                <c:pt idx="11098">
                  <c:v>22/10/2023 06:14:08</c:v>
                </c:pt>
                <c:pt idx="11099">
                  <c:v>22/10/2023 06:14:38</c:v>
                </c:pt>
                <c:pt idx="11100">
                  <c:v>22/10/2023 06:15:08</c:v>
                </c:pt>
                <c:pt idx="11101">
                  <c:v>22/10/2023 06:15:38</c:v>
                </c:pt>
                <c:pt idx="11102">
                  <c:v>22/10/2023 06:16:08</c:v>
                </c:pt>
                <c:pt idx="11103">
                  <c:v>22/10/2023 06:16:38</c:v>
                </c:pt>
                <c:pt idx="11104">
                  <c:v>22/10/2023 06:17:08</c:v>
                </c:pt>
                <c:pt idx="11105">
                  <c:v>22/10/2023 06:17:38</c:v>
                </c:pt>
                <c:pt idx="11106">
                  <c:v>22/10/2023 06:18:08</c:v>
                </c:pt>
                <c:pt idx="11107">
                  <c:v>22/10/2023 06:18:38</c:v>
                </c:pt>
                <c:pt idx="11108">
                  <c:v>22/10/2023 06:19:08</c:v>
                </c:pt>
                <c:pt idx="11109">
                  <c:v>22/10/2023 06:19:38</c:v>
                </c:pt>
                <c:pt idx="11110">
                  <c:v>22/10/2023 06:20:08</c:v>
                </c:pt>
                <c:pt idx="11111">
                  <c:v>22/10/2023 06:20:38</c:v>
                </c:pt>
                <c:pt idx="11112">
                  <c:v>22/10/2023 06:21:08</c:v>
                </c:pt>
                <c:pt idx="11113">
                  <c:v>22/10/2023 06:21:38</c:v>
                </c:pt>
                <c:pt idx="11114">
                  <c:v>22/10/2023 06:22:08</c:v>
                </c:pt>
                <c:pt idx="11115">
                  <c:v>22/10/2023 06:22:38</c:v>
                </c:pt>
                <c:pt idx="11116">
                  <c:v>22/10/2023 06:23:08</c:v>
                </c:pt>
                <c:pt idx="11117">
                  <c:v>22/10/2023 06:23:38</c:v>
                </c:pt>
                <c:pt idx="11118">
                  <c:v>22/10/2023 06:24:08</c:v>
                </c:pt>
                <c:pt idx="11119">
                  <c:v>22/10/2023 06:24:38</c:v>
                </c:pt>
                <c:pt idx="11120">
                  <c:v>22/10/2023 06:25:08</c:v>
                </c:pt>
                <c:pt idx="11121">
                  <c:v>22/10/2023 06:25:38</c:v>
                </c:pt>
                <c:pt idx="11122">
                  <c:v>22/10/2023 06:26:08</c:v>
                </c:pt>
                <c:pt idx="11123">
                  <c:v>22/10/2023 06:26:38</c:v>
                </c:pt>
                <c:pt idx="11124">
                  <c:v>22/10/2023 06:27:08</c:v>
                </c:pt>
                <c:pt idx="11125">
                  <c:v>22/10/2023 06:27:38</c:v>
                </c:pt>
                <c:pt idx="11126">
                  <c:v>22/10/2023 06:28:08</c:v>
                </c:pt>
                <c:pt idx="11127">
                  <c:v>22/10/2023 06:28:38</c:v>
                </c:pt>
                <c:pt idx="11128">
                  <c:v>22/10/2023 06:29:08</c:v>
                </c:pt>
                <c:pt idx="11129">
                  <c:v>22/10/2023 06:29:38</c:v>
                </c:pt>
                <c:pt idx="11130">
                  <c:v>22/10/2023 06:30:08</c:v>
                </c:pt>
                <c:pt idx="11131">
                  <c:v>22/10/2023 06:30:38</c:v>
                </c:pt>
                <c:pt idx="11132">
                  <c:v>22/10/2023 06:31:08</c:v>
                </c:pt>
                <c:pt idx="11133">
                  <c:v>22/10/2023 06:31:38</c:v>
                </c:pt>
                <c:pt idx="11134">
                  <c:v>22/10/2023 06:32:08</c:v>
                </c:pt>
                <c:pt idx="11135">
                  <c:v>22/10/2023 06:32:38</c:v>
                </c:pt>
                <c:pt idx="11136">
                  <c:v>22/10/2023 06:33:08</c:v>
                </c:pt>
                <c:pt idx="11137">
                  <c:v>22/10/2023 06:33:38</c:v>
                </c:pt>
                <c:pt idx="11138">
                  <c:v>22/10/2023 06:34:08</c:v>
                </c:pt>
                <c:pt idx="11139">
                  <c:v>22/10/2023 06:34:38</c:v>
                </c:pt>
                <c:pt idx="11140">
                  <c:v>22/10/2023 06:35:08</c:v>
                </c:pt>
                <c:pt idx="11141">
                  <c:v>22/10/2023 06:35:38</c:v>
                </c:pt>
                <c:pt idx="11142">
                  <c:v>22/10/2023 06:36:08</c:v>
                </c:pt>
                <c:pt idx="11143">
                  <c:v>22/10/2023 06:36:38</c:v>
                </c:pt>
                <c:pt idx="11144">
                  <c:v>22/10/2023 06:37:08</c:v>
                </c:pt>
                <c:pt idx="11145">
                  <c:v>22/10/2023 06:37:38</c:v>
                </c:pt>
                <c:pt idx="11146">
                  <c:v>22/10/2023 06:38:08</c:v>
                </c:pt>
                <c:pt idx="11147">
                  <c:v>22/10/2023 06:38:38</c:v>
                </c:pt>
                <c:pt idx="11148">
                  <c:v>22/10/2023 06:39:08</c:v>
                </c:pt>
                <c:pt idx="11149">
                  <c:v>22/10/2023 06:39:38</c:v>
                </c:pt>
                <c:pt idx="11150">
                  <c:v>22/10/2023 06:40:08</c:v>
                </c:pt>
                <c:pt idx="11151">
                  <c:v>22/10/2023 06:40:38</c:v>
                </c:pt>
                <c:pt idx="11152">
                  <c:v>22/10/2023 06:41:08</c:v>
                </c:pt>
                <c:pt idx="11153">
                  <c:v>22/10/2023 06:41:38</c:v>
                </c:pt>
                <c:pt idx="11154">
                  <c:v>22/10/2023 06:42:08</c:v>
                </c:pt>
                <c:pt idx="11155">
                  <c:v>22/10/2023 06:42:38</c:v>
                </c:pt>
                <c:pt idx="11156">
                  <c:v>22/10/2023 06:43:08</c:v>
                </c:pt>
                <c:pt idx="11157">
                  <c:v>22/10/2023 06:43:38</c:v>
                </c:pt>
                <c:pt idx="11158">
                  <c:v>22/10/2023 06:44:08</c:v>
                </c:pt>
                <c:pt idx="11159">
                  <c:v>22/10/2023 06:44:38</c:v>
                </c:pt>
                <c:pt idx="11160">
                  <c:v>22/10/2023 06:45:08</c:v>
                </c:pt>
                <c:pt idx="11161">
                  <c:v>22/10/2023 06:45:38</c:v>
                </c:pt>
                <c:pt idx="11162">
                  <c:v>22/10/2023 06:46:08</c:v>
                </c:pt>
                <c:pt idx="11163">
                  <c:v>22/10/2023 06:46:38</c:v>
                </c:pt>
                <c:pt idx="11164">
                  <c:v>22/10/2023 06:47:08</c:v>
                </c:pt>
                <c:pt idx="11165">
                  <c:v>22/10/2023 06:47:38</c:v>
                </c:pt>
                <c:pt idx="11166">
                  <c:v>22/10/2023 06:48:08</c:v>
                </c:pt>
                <c:pt idx="11167">
                  <c:v>22/10/2023 06:48:38</c:v>
                </c:pt>
                <c:pt idx="11168">
                  <c:v>22/10/2023 06:49:08</c:v>
                </c:pt>
                <c:pt idx="11169">
                  <c:v>22/10/2023 06:49:38</c:v>
                </c:pt>
                <c:pt idx="11170">
                  <c:v>22/10/2023 06:50:08</c:v>
                </c:pt>
                <c:pt idx="11171">
                  <c:v>22/10/2023 06:50:38</c:v>
                </c:pt>
                <c:pt idx="11172">
                  <c:v>22/10/2023 06:51:08</c:v>
                </c:pt>
                <c:pt idx="11173">
                  <c:v>22/10/2023 06:51:38</c:v>
                </c:pt>
                <c:pt idx="11174">
                  <c:v>22/10/2023 06:52:08</c:v>
                </c:pt>
                <c:pt idx="11175">
                  <c:v>22/10/2023 06:52:38</c:v>
                </c:pt>
                <c:pt idx="11176">
                  <c:v>22/10/2023 06:53:08</c:v>
                </c:pt>
                <c:pt idx="11177">
                  <c:v>22/10/2023 06:53:38</c:v>
                </c:pt>
                <c:pt idx="11178">
                  <c:v>22/10/2023 06:54:08</c:v>
                </c:pt>
                <c:pt idx="11179">
                  <c:v>22/10/2023 06:54:38</c:v>
                </c:pt>
                <c:pt idx="11180">
                  <c:v>22/10/2023 06:55:08</c:v>
                </c:pt>
                <c:pt idx="11181">
                  <c:v>22/10/2023 06:55:38</c:v>
                </c:pt>
                <c:pt idx="11182">
                  <c:v>22/10/2023 06:56:08</c:v>
                </c:pt>
                <c:pt idx="11183">
                  <c:v>22/10/2023 06:56:38</c:v>
                </c:pt>
                <c:pt idx="11184">
                  <c:v>22/10/2023 06:57:08</c:v>
                </c:pt>
                <c:pt idx="11185">
                  <c:v>22/10/2023 06:57:38</c:v>
                </c:pt>
                <c:pt idx="11186">
                  <c:v>22/10/2023 06:58:08</c:v>
                </c:pt>
                <c:pt idx="11187">
                  <c:v>22/10/2023 06:58:38</c:v>
                </c:pt>
                <c:pt idx="11188">
                  <c:v>22/10/2023 06:59:08</c:v>
                </c:pt>
                <c:pt idx="11189">
                  <c:v>22/10/2023 06:59:38</c:v>
                </c:pt>
                <c:pt idx="11190">
                  <c:v>22/10/2023 07:00:08</c:v>
                </c:pt>
                <c:pt idx="11191">
                  <c:v>22/10/2023 07:00:38</c:v>
                </c:pt>
                <c:pt idx="11192">
                  <c:v>22/10/2023 07:01:08</c:v>
                </c:pt>
                <c:pt idx="11193">
                  <c:v>22/10/2023 07:01:38</c:v>
                </c:pt>
                <c:pt idx="11194">
                  <c:v>22/10/2023 07:02:08</c:v>
                </c:pt>
                <c:pt idx="11195">
                  <c:v>22/10/2023 07:02:38</c:v>
                </c:pt>
                <c:pt idx="11196">
                  <c:v>22/10/2023 07:03:08</c:v>
                </c:pt>
                <c:pt idx="11197">
                  <c:v>22/10/2023 07:03:38</c:v>
                </c:pt>
                <c:pt idx="11198">
                  <c:v>22/10/2023 07:04:08</c:v>
                </c:pt>
                <c:pt idx="11199">
                  <c:v>22/10/2023 07:04:38</c:v>
                </c:pt>
                <c:pt idx="11200">
                  <c:v>22/10/2023 07:05:08</c:v>
                </c:pt>
                <c:pt idx="11201">
                  <c:v>22/10/2023 07:05:38</c:v>
                </c:pt>
                <c:pt idx="11202">
                  <c:v>22/10/2023 07:06:08</c:v>
                </c:pt>
                <c:pt idx="11203">
                  <c:v>22/10/2023 07:06:38</c:v>
                </c:pt>
                <c:pt idx="11204">
                  <c:v>22/10/2023 07:07:08</c:v>
                </c:pt>
                <c:pt idx="11205">
                  <c:v>22/10/2023 07:07:38</c:v>
                </c:pt>
                <c:pt idx="11206">
                  <c:v>22/10/2023 07:08:08</c:v>
                </c:pt>
                <c:pt idx="11207">
                  <c:v>22/10/2023 07:08:38</c:v>
                </c:pt>
                <c:pt idx="11208">
                  <c:v>22/10/2023 07:09:08</c:v>
                </c:pt>
                <c:pt idx="11209">
                  <c:v>22/10/2023 07:09:38</c:v>
                </c:pt>
                <c:pt idx="11210">
                  <c:v>22/10/2023 07:10:08</c:v>
                </c:pt>
                <c:pt idx="11211">
                  <c:v>22/10/2023 07:10:38</c:v>
                </c:pt>
                <c:pt idx="11212">
                  <c:v>22/10/2023 07:11:08</c:v>
                </c:pt>
                <c:pt idx="11213">
                  <c:v>22/10/2023 07:11:38</c:v>
                </c:pt>
                <c:pt idx="11214">
                  <c:v>22/10/2023 07:12:08</c:v>
                </c:pt>
                <c:pt idx="11215">
                  <c:v>22/10/2023 07:12:38</c:v>
                </c:pt>
                <c:pt idx="11216">
                  <c:v>22/10/2023 07:13:08</c:v>
                </c:pt>
                <c:pt idx="11217">
                  <c:v>22/10/2023 07:13:38</c:v>
                </c:pt>
                <c:pt idx="11218">
                  <c:v>22/10/2023 07:14:08</c:v>
                </c:pt>
                <c:pt idx="11219">
                  <c:v>22/10/2023 07:14:38</c:v>
                </c:pt>
                <c:pt idx="11220">
                  <c:v>22/10/2023 07:15:08</c:v>
                </c:pt>
                <c:pt idx="11221">
                  <c:v>22/10/2023 07:15:38</c:v>
                </c:pt>
                <c:pt idx="11222">
                  <c:v>22/10/2023 07:16:08</c:v>
                </c:pt>
                <c:pt idx="11223">
                  <c:v>22/10/2023 07:16:38</c:v>
                </c:pt>
                <c:pt idx="11224">
                  <c:v>22/10/2023 07:17:08</c:v>
                </c:pt>
                <c:pt idx="11225">
                  <c:v>22/10/2023 07:17:38</c:v>
                </c:pt>
                <c:pt idx="11226">
                  <c:v>22/10/2023 07:18:08</c:v>
                </c:pt>
                <c:pt idx="11227">
                  <c:v>22/10/2023 07:18:38</c:v>
                </c:pt>
                <c:pt idx="11228">
                  <c:v>22/10/2023 07:19:08</c:v>
                </c:pt>
                <c:pt idx="11229">
                  <c:v>22/10/2023 07:19:38</c:v>
                </c:pt>
                <c:pt idx="11230">
                  <c:v>22/10/2023 07:20:08</c:v>
                </c:pt>
                <c:pt idx="11231">
                  <c:v>22/10/2023 07:20:38</c:v>
                </c:pt>
                <c:pt idx="11232">
                  <c:v>22/10/2023 07:21:08</c:v>
                </c:pt>
                <c:pt idx="11233">
                  <c:v>22/10/2023 07:21:38</c:v>
                </c:pt>
                <c:pt idx="11234">
                  <c:v>22/10/2023 07:22:08</c:v>
                </c:pt>
                <c:pt idx="11235">
                  <c:v>22/10/2023 07:22:38</c:v>
                </c:pt>
                <c:pt idx="11236">
                  <c:v>22/10/2023 07:23:08</c:v>
                </c:pt>
                <c:pt idx="11237">
                  <c:v>22/10/2023 07:23:38</c:v>
                </c:pt>
                <c:pt idx="11238">
                  <c:v>22/10/2023 07:24:08</c:v>
                </c:pt>
                <c:pt idx="11239">
                  <c:v>22/10/2023 07:24:38</c:v>
                </c:pt>
                <c:pt idx="11240">
                  <c:v>22/10/2023 07:25:08</c:v>
                </c:pt>
                <c:pt idx="11241">
                  <c:v>22/10/2023 07:25:38</c:v>
                </c:pt>
                <c:pt idx="11242">
                  <c:v>22/10/2023 07:26:08</c:v>
                </c:pt>
                <c:pt idx="11243">
                  <c:v>22/10/2023 07:26:38</c:v>
                </c:pt>
                <c:pt idx="11244">
                  <c:v>22/10/2023 07:27:08</c:v>
                </c:pt>
                <c:pt idx="11245">
                  <c:v>22/10/2023 07:27:38</c:v>
                </c:pt>
                <c:pt idx="11246">
                  <c:v>22/10/2023 07:28:08</c:v>
                </c:pt>
                <c:pt idx="11247">
                  <c:v>22/10/2023 07:28:38</c:v>
                </c:pt>
                <c:pt idx="11248">
                  <c:v>22/10/2023 07:29:08</c:v>
                </c:pt>
                <c:pt idx="11249">
                  <c:v>22/10/2023 07:29:38</c:v>
                </c:pt>
                <c:pt idx="11250">
                  <c:v>22/10/2023 07:30:08</c:v>
                </c:pt>
                <c:pt idx="11251">
                  <c:v>22/10/2023 07:30:38</c:v>
                </c:pt>
                <c:pt idx="11252">
                  <c:v>22/10/2023 07:31:08</c:v>
                </c:pt>
                <c:pt idx="11253">
                  <c:v>22/10/2023 07:31:38</c:v>
                </c:pt>
                <c:pt idx="11254">
                  <c:v>22/10/2023 07:32:08</c:v>
                </c:pt>
                <c:pt idx="11255">
                  <c:v>22/10/2023 07:32:38</c:v>
                </c:pt>
                <c:pt idx="11256">
                  <c:v>22/10/2023 07:33:08</c:v>
                </c:pt>
                <c:pt idx="11257">
                  <c:v>22/10/2023 07:33:38</c:v>
                </c:pt>
                <c:pt idx="11258">
                  <c:v>22/10/2023 07:34:08</c:v>
                </c:pt>
                <c:pt idx="11259">
                  <c:v>22/10/2023 07:34:38</c:v>
                </c:pt>
                <c:pt idx="11260">
                  <c:v>22/10/2023 07:35:08</c:v>
                </c:pt>
                <c:pt idx="11261">
                  <c:v>22/10/2023 07:35:38</c:v>
                </c:pt>
                <c:pt idx="11262">
                  <c:v>22/10/2023 07:36:08</c:v>
                </c:pt>
                <c:pt idx="11263">
                  <c:v>22/10/2023 07:36:38</c:v>
                </c:pt>
                <c:pt idx="11264">
                  <c:v>22/10/2023 07:37:08</c:v>
                </c:pt>
                <c:pt idx="11265">
                  <c:v>22/10/2023 07:37:38</c:v>
                </c:pt>
                <c:pt idx="11266">
                  <c:v>22/10/2023 07:38:08</c:v>
                </c:pt>
                <c:pt idx="11267">
                  <c:v>22/10/2023 07:38:38</c:v>
                </c:pt>
                <c:pt idx="11268">
                  <c:v>22/10/2023 07:39:08</c:v>
                </c:pt>
                <c:pt idx="11269">
                  <c:v>22/10/2023 07:39:38</c:v>
                </c:pt>
                <c:pt idx="11270">
                  <c:v>22/10/2023 07:40:08</c:v>
                </c:pt>
                <c:pt idx="11271">
                  <c:v>22/10/2023 07:40:38</c:v>
                </c:pt>
                <c:pt idx="11272">
                  <c:v>22/10/2023 07:41:08</c:v>
                </c:pt>
                <c:pt idx="11273">
                  <c:v>22/10/2023 07:41:38</c:v>
                </c:pt>
                <c:pt idx="11274">
                  <c:v>22/10/2023 07:42:08</c:v>
                </c:pt>
                <c:pt idx="11275">
                  <c:v>22/10/2023 07:42:38</c:v>
                </c:pt>
                <c:pt idx="11276">
                  <c:v>22/10/2023 07:43:08</c:v>
                </c:pt>
                <c:pt idx="11277">
                  <c:v>22/10/2023 07:43:38</c:v>
                </c:pt>
                <c:pt idx="11278">
                  <c:v>22/10/2023 07:44:08</c:v>
                </c:pt>
                <c:pt idx="11279">
                  <c:v>22/10/2023 07:44:38</c:v>
                </c:pt>
                <c:pt idx="11280">
                  <c:v>22/10/2023 07:45:08</c:v>
                </c:pt>
                <c:pt idx="11281">
                  <c:v>22/10/2023 07:45:38</c:v>
                </c:pt>
                <c:pt idx="11282">
                  <c:v>22/10/2023 07:46:08</c:v>
                </c:pt>
                <c:pt idx="11283">
                  <c:v>22/10/2023 07:46:38</c:v>
                </c:pt>
                <c:pt idx="11284">
                  <c:v>22/10/2023 07:47:08</c:v>
                </c:pt>
                <c:pt idx="11285">
                  <c:v>22/10/2023 07:47:38</c:v>
                </c:pt>
                <c:pt idx="11286">
                  <c:v>22/10/2023 07:48:08</c:v>
                </c:pt>
                <c:pt idx="11287">
                  <c:v>22/10/2023 07:48:38</c:v>
                </c:pt>
                <c:pt idx="11288">
                  <c:v>22/10/2023 07:49:08</c:v>
                </c:pt>
                <c:pt idx="11289">
                  <c:v>22/10/2023 07:49:38</c:v>
                </c:pt>
                <c:pt idx="11290">
                  <c:v>22/10/2023 07:50:08</c:v>
                </c:pt>
                <c:pt idx="11291">
                  <c:v>22/10/2023 07:50:38</c:v>
                </c:pt>
                <c:pt idx="11292">
                  <c:v>22/10/2023 07:51:08</c:v>
                </c:pt>
                <c:pt idx="11293">
                  <c:v>22/10/2023 07:51:38</c:v>
                </c:pt>
                <c:pt idx="11294">
                  <c:v>22/10/2023 07:52:08</c:v>
                </c:pt>
                <c:pt idx="11295">
                  <c:v>22/10/2023 07:52:38</c:v>
                </c:pt>
                <c:pt idx="11296">
                  <c:v>22/10/2023 07:53:08</c:v>
                </c:pt>
                <c:pt idx="11297">
                  <c:v>22/10/2023 07:53:38</c:v>
                </c:pt>
                <c:pt idx="11298">
                  <c:v>22/10/2023 07:54:08</c:v>
                </c:pt>
                <c:pt idx="11299">
                  <c:v>22/10/2023 07:54:38</c:v>
                </c:pt>
                <c:pt idx="11300">
                  <c:v>22/10/2023 07:55:08</c:v>
                </c:pt>
                <c:pt idx="11301">
                  <c:v>22/10/2023 07:55:38</c:v>
                </c:pt>
                <c:pt idx="11302">
                  <c:v>22/10/2023 07:56:08</c:v>
                </c:pt>
                <c:pt idx="11303">
                  <c:v>22/10/2023 07:56:38</c:v>
                </c:pt>
                <c:pt idx="11304">
                  <c:v>22/10/2023 07:57:08</c:v>
                </c:pt>
                <c:pt idx="11305">
                  <c:v>22/10/2023 07:57:38</c:v>
                </c:pt>
                <c:pt idx="11306">
                  <c:v>22/10/2023 07:58:08</c:v>
                </c:pt>
                <c:pt idx="11307">
                  <c:v>22/10/2023 07:58:38</c:v>
                </c:pt>
                <c:pt idx="11308">
                  <c:v>22/10/2023 07:59:08</c:v>
                </c:pt>
                <c:pt idx="11309">
                  <c:v>22/10/2023 07:59:38</c:v>
                </c:pt>
                <c:pt idx="11310">
                  <c:v>22/10/2023 08:00:08</c:v>
                </c:pt>
                <c:pt idx="11311">
                  <c:v>22/10/2023 08:00:38</c:v>
                </c:pt>
                <c:pt idx="11312">
                  <c:v>22/10/2023 08:01:08</c:v>
                </c:pt>
                <c:pt idx="11313">
                  <c:v>22/10/2023 08:01:38</c:v>
                </c:pt>
                <c:pt idx="11314">
                  <c:v>22/10/2023 08:02:08</c:v>
                </c:pt>
                <c:pt idx="11315">
                  <c:v>22/10/2023 08:02:38</c:v>
                </c:pt>
                <c:pt idx="11316">
                  <c:v>22/10/2023 08:03:08</c:v>
                </c:pt>
                <c:pt idx="11317">
                  <c:v>22/10/2023 08:03:38</c:v>
                </c:pt>
                <c:pt idx="11318">
                  <c:v>22/10/2023 08:04:08</c:v>
                </c:pt>
                <c:pt idx="11319">
                  <c:v>22/10/2023 08:04:38</c:v>
                </c:pt>
                <c:pt idx="11320">
                  <c:v>22/10/2023 08:05:08</c:v>
                </c:pt>
                <c:pt idx="11321">
                  <c:v>22/10/2023 08:05:38</c:v>
                </c:pt>
                <c:pt idx="11322">
                  <c:v>22/10/2023 08:06:08</c:v>
                </c:pt>
                <c:pt idx="11323">
                  <c:v>22/10/2023 08:06:38</c:v>
                </c:pt>
                <c:pt idx="11324">
                  <c:v>22/10/2023 08:07:08</c:v>
                </c:pt>
                <c:pt idx="11325">
                  <c:v>22/10/2023 08:07:38</c:v>
                </c:pt>
                <c:pt idx="11326">
                  <c:v>22/10/2023 08:08:08</c:v>
                </c:pt>
                <c:pt idx="11327">
                  <c:v>22/10/2023 08:08:38</c:v>
                </c:pt>
                <c:pt idx="11328">
                  <c:v>22/10/2023 08:09:08</c:v>
                </c:pt>
                <c:pt idx="11329">
                  <c:v>22/10/2023 08:09:38</c:v>
                </c:pt>
                <c:pt idx="11330">
                  <c:v>22/10/2023 08:10:08</c:v>
                </c:pt>
                <c:pt idx="11331">
                  <c:v>22/10/2023 08:10:38</c:v>
                </c:pt>
                <c:pt idx="11332">
                  <c:v>22/10/2023 08:11:08</c:v>
                </c:pt>
                <c:pt idx="11333">
                  <c:v>22/10/2023 08:11:38</c:v>
                </c:pt>
                <c:pt idx="11334">
                  <c:v>22/10/2023 08:12:08</c:v>
                </c:pt>
                <c:pt idx="11335">
                  <c:v>22/10/2023 08:12:38</c:v>
                </c:pt>
                <c:pt idx="11336">
                  <c:v>22/10/2023 08:13:08</c:v>
                </c:pt>
                <c:pt idx="11337">
                  <c:v>22/10/2023 08:13:38</c:v>
                </c:pt>
                <c:pt idx="11338">
                  <c:v>22/10/2023 08:14:08</c:v>
                </c:pt>
                <c:pt idx="11339">
                  <c:v>22/10/2023 08:14:38</c:v>
                </c:pt>
                <c:pt idx="11340">
                  <c:v>22/10/2023 08:15:08</c:v>
                </c:pt>
                <c:pt idx="11341">
                  <c:v>22/10/2023 08:15:38</c:v>
                </c:pt>
                <c:pt idx="11342">
                  <c:v>22/10/2023 08:16:08</c:v>
                </c:pt>
                <c:pt idx="11343">
                  <c:v>22/10/2023 08:16:38</c:v>
                </c:pt>
                <c:pt idx="11344">
                  <c:v>22/10/2023 08:17:08</c:v>
                </c:pt>
                <c:pt idx="11345">
                  <c:v>22/10/2023 08:17:38</c:v>
                </c:pt>
                <c:pt idx="11346">
                  <c:v>22/10/2023 08:18:08</c:v>
                </c:pt>
                <c:pt idx="11347">
                  <c:v>22/10/2023 08:18:38</c:v>
                </c:pt>
                <c:pt idx="11348">
                  <c:v>22/10/2023 08:19:08</c:v>
                </c:pt>
                <c:pt idx="11349">
                  <c:v>22/10/2023 08:19:38</c:v>
                </c:pt>
                <c:pt idx="11350">
                  <c:v>22/10/2023 08:20:08</c:v>
                </c:pt>
                <c:pt idx="11351">
                  <c:v>22/10/2023 08:20:38</c:v>
                </c:pt>
                <c:pt idx="11352">
                  <c:v>22/10/2023 08:21:08</c:v>
                </c:pt>
                <c:pt idx="11353">
                  <c:v>22/10/2023 08:21:38</c:v>
                </c:pt>
                <c:pt idx="11354">
                  <c:v>22/10/2023 08:22:08</c:v>
                </c:pt>
                <c:pt idx="11355">
                  <c:v>22/10/2023 08:22:38</c:v>
                </c:pt>
                <c:pt idx="11356">
                  <c:v>22/10/2023 08:23:08</c:v>
                </c:pt>
                <c:pt idx="11357">
                  <c:v>22/10/2023 08:23:38</c:v>
                </c:pt>
                <c:pt idx="11358">
                  <c:v>22/10/2023 08:24:08</c:v>
                </c:pt>
                <c:pt idx="11359">
                  <c:v>22/10/2023 08:24:38</c:v>
                </c:pt>
                <c:pt idx="11360">
                  <c:v>22/10/2023 08:25:08</c:v>
                </c:pt>
                <c:pt idx="11361">
                  <c:v>22/10/2023 08:25:38</c:v>
                </c:pt>
                <c:pt idx="11362">
                  <c:v>22/10/2023 08:26:08</c:v>
                </c:pt>
                <c:pt idx="11363">
                  <c:v>22/10/2023 08:26:38</c:v>
                </c:pt>
                <c:pt idx="11364">
                  <c:v>22/10/2023 08:27:08</c:v>
                </c:pt>
                <c:pt idx="11365">
                  <c:v>22/10/2023 08:27:38</c:v>
                </c:pt>
                <c:pt idx="11366">
                  <c:v>22/10/2023 08:28:08</c:v>
                </c:pt>
                <c:pt idx="11367">
                  <c:v>22/10/2023 08:28:38</c:v>
                </c:pt>
                <c:pt idx="11368">
                  <c:v>22/10/2023 08:29:08</c:v>
                </c:pt>
                <c:pt idx="11369">
                  <c:v>22/10/2023 08:29:38</c:v>
                </c:pt>
                <c:pt idx="11370">
                  <c:v>22/10/2023 08:30:08</c:v>
                </c:pt>
                <c:pt idx="11371">
                  <c:v>22/10/2023 08:30:38</c:v>
                </c:pt>
                <c:pt idx="11372">
                  <c:v>22/10/2023 08:31:08</c:v>
                </c:pt>
                <c:pt idx="11373">
                  <c:v>22/10/2023 08:31:38</c:v>
                </c:pt>
                <c:pt idx="11374">
                  <c:v>22/10/2023 08:32:08</c:v>
                </c:pt>
                <c:pt idx="11375">
                  <c:v>22/10/2023 08:32:38</c:v>
                </c:pt>
                <c:pt idx="11376">
                  <c:v>22/10/2023 08:33:08</c:v>
                </c:pt>
                <c:pt idx="11377">
                  <c:v>22/10/2023 08:33:38</c:v>
                </c:pt>
                <c:pt idx="11378">
                  <c:v>22/10/2023 08:34:08</c:v>
                </c:pt>
                <c:pt idx="11379">
                  <c:v>22/10/2023 08:34:38</c:v>
                </c:pt>
                <c:pt idx="11380">
                  <c:v>22/10/2023 08:35:08</c:v>
                </c:pt>
                <c:pt idx="11381">
                  <c:v>22/10/2023 08:35:38</c:v>
                </c:pt>
                <c:pt idx="11382">
                  <c:v>22/10/2023 08:36:08</c:v>
                </c:pt>
                <c:pt idx="11383">
                  <c:v>22/10/2023 08:36:38</c:v>
                </c:pt>
                <c:pt idx="11384">
                  <c:v>22/10/2023 08:37:08</c:v>
                </c:pt>
                <c:pt idx="11385">
                  <c:v>22/10/2023 08:37:38</c:v>
                </c:pt>
                <c:pt idx="11386">
                  <c:v>22/10/2023 08:38:08</c:v>
                </c:pt>
                <c:pt idx="11387">
                  <c:v>22/10/2023 08:38:38</c:v>
                </c:pt>
                <c:pt idx="11388">
                  <c:v>22/10/2023 08:39:08</c:v>
                </c:pt>
                <c:pt idx="11389">
                  <c:v>22/10/2023 08:39:38</c:v>
                </c:pt>
                <c:pt idx="11390">
                  <c:v>22/10/2023 08:40:08</c:v>
                </c:pt>
                <c:pt idx="11391">
                  <c:v>22/10/2023 08:40:38</c:v>
                </c:pt>
                <c:pt idx="11392">
                  <c:v>22/10/2023 08:41:08</c:v>
                </c:pt>
                <c:pt idx="11393">
                  <c:v>22/10/2023 08:41:38</c:v>
                </c:pt>
                <c:pt idx="11394">
                  <c:v>22/10/2023 08:42:08</c:v>
                </c:pt>
                <c:pt idx="11395">
                  <c:v>22/10/2023 08:42:38</c:v>
                </c:pt>
                <c:pt idx="11396">
                  <c:v>22/10/2023 08:43:08</c:v>
                </c:pt>
                <c:pt idx="11397">
                  <c:v>22/10/2023 08:43:38</c:v>
                </c:pt>
                <c:pt idx="11398">
                  <c:v>22/10/2023 08:44:08</c:v>
                </c:pt>
                <c:pt idx="11399">
                  <c:v>22/10/2023 08:44:38</c:v>
                </c:pt>
                <c:pt idx="11400">
                  <c:v>22/10/2023 08:45:08</c:v>
                </c:pt>
                <c:pt idx="11401">
                  <c:v>22/10/2023 08:45:38</c:v>
                </c:pt>
                <c:pt idx="11402">
                  <c:v>22/10/2023 08:46:08</c:v>
                </c:pt>
                <c:pt idx="11403">
                  <c:v>22/10/2023 08:46:38</c:v>
                </c:pt>
                <c:pt idx="11404">
                  <c:v>22/10/2023 08:47:08</c:v>
                </c:pt>
                <c:pt idx="11405">
                  <c:v>22/10/2023 08:47:38</c:v>
                </c:pt>
                <c:pt idx="11406">
                  <c:v>22/10/2023 08:48:08</c:v>
                </c:pt>
                <c:pt idx="11407">
                  <c:v>22/10/2023 08:48:38</c:v>
                </c:pt>
                <c:pt idx="11408">
                  <c:v>22/10/2023 08:49:08</c:v>
                </c:pt>
                <c:pt idx="11409">
                  <c:v>22/10/2023 08:49:38</c:v>
                </c:pt>
                <c:pt idx="11410">
                  <c:v>22/10/2023 08:50:08</c:v>
                </c:pt>
                <c:pt idx="11411">
                  <c:v>22/10/2023 08:50:38</c:v>
                </c:pt>
                <c:pt idx="11412">
                  <c:v>22/10/2023 08:51:08</c:v>
                </c:pt>
                <c:pt idx="11413">
                  <c:v>22/10/2023 08:51:38</c:v>
                </c:pt>
                <c:pt idx="11414">
                  <c:v>22/10/2023 08:52:08</c:v>
                </c:pt>
                <c:pt idx="11415">
                  <c:v>22/10/2023 08:52:38</c:v>
                </c:pt>
                <c:pt idx="11416">
                  <c:v>22/10/2023 08:53:08</c:v>
                </c:pt>
                <c:pt idx="11417">
                  <c:v>22/10/2023 08:53:38</c:v>
                </c:pt>
                <c:pt idx="11418">
                  <c:v>22/10/2023 08:54:08</c:v>
                </c:pt>
                <c:pt idx="11419">
                  <c:v>22/10/2023 08:54:38</c:v>
                </c:pt>
                <c:pt idx="11420">
                  <c:v>22/10/2023 08:55:08</c:v>
                </c:pt>
                <c:pt idx="11421">
                  <c:v>22/10/2023 08:55:38</c:v>
                </c:pt>
                <c:pt idx="11422">
                  <c:v>22/10/2023 08:56:08</c:v>
                </c:pt>
                <c:pt idx="11423">
                  <c:v>22/10/2023 08:56:38</c:v>
                </c:pt>
                <c:pt idx="11424">
                  <c:v>22/10/2023 08:57:08</c:v>
                </c:pt>
                <c:pt idx="11425">
                  <c:v>22/10/2023 08:57:38</c:v>
                </c:pt>
                <c:pt idx="11426">
                  <c:v>22/10/2023 08:58:08</c:v>
                </c:pt>
                <c:pt idx="11427">
                  <c:v>22/10/2023 08:58:38</c:v>
                </c:pt>
                <c:pt idx="11428">
                  <c:v>22/10/2023 08:59:08</c:v>
                </c:pt>
                <c:pt idx="11429">
                  <c:v>22/10/2023 08:59:38</c:v>
                </c:pt>
                <c:pt idx="11430">
                  <c:v>22/10/2023 09:00:08</c:v>
                </c:pt>
                <c:pt idx="11431">
                  <c:v>22/10/2023 09:00:38</c:v>
                </c:pt>
                <c:pt idx="11432">
                  <c:v>22/10/2023 09:01:08</c:v>
                </c:pt>
                <c:pt idx="11433">
                  <c:v>22/10/2023 09:01:38</c:v>
                </c:pt>
                <c:pt idx="11434">
                  <c:v>22/10/2023 09:02:08</c:v>
                </c:pt>
                <c:pt idx="11435">
                  <c:v>22/10/2023 09:02:38</c:v>
                </c:pt>
                <c:pt idx="11436">
                  <c:v>22/10/2023 09:03:08</c:v>
                </c:pt>
                <c:pt idx="11437">
                  <c:v>22/10/2023 09:03:38</c:v>
                </c:pt>
                <c:pt idx="11438">
                  <c:v>22/10/2023 09:04:08</c:v>
                </c:pt>
                <c:pt idx="11439">
                  <c:v>22/10/2023 09:04:38</c:v>
                </c:pt>
                <c:pt idx="11440">
                  <c:v>22/10/2023 09:05:08</c:v>
                </c:pt>
                <c:pt idx="11441">
                  <c:v>22/10/2023 09:05:38</c:v>
                </c:pt>
                <c:pt idx="11442">
                  <c:v>22/10/2023 09:06:08</c:v>
                </c:pt>
                <c:pt idx="11443">
                  <c:v>22/10/2023 09:06:38</c:v>
                </c:pt>
                <c:pt idx="11444">
                  <c:v>22/10/2023 09:07:08</c:v>
                </c:pt>
                <c:pt idx="11445">
                  <c:v>22/10/2023 09:07:38</c:v>
                </c:pt>
                <c:pt idx="11446">
                  <c:v>22/10/2023 09:08:08</c:v>
                </c:pt>
                <c:pt idx="11447">
                  <c:v>22/10/2023 09:08:38</c:v>
                </c:pt>
                <c:pt idx="11448">
                  <c:v>22/10/2023 09:09:08</c:v>
                </c:pt>
                <c:pt idx="11449">
                  <c:v>22/10/2023 09:09:38</c:v>
                </c:pt>
                <c:pt idx="11450">
                  <c:v>22/10/2023 09:10:08</c:v>
                </c:pt>
                <c:pt idx="11451">
                  <c:v>22/10/2023 09:10:38</c:v>
                </c:pt>
                <c:pt idx="11452">
                  <c:v>22/10/2023 09:11:08</c:v>
                </c:pt>
                <c:pt idx="11453">
                  <c:v>22/10/2023 09:11:38</c:v>
                </c:pt>
                <c:pt idx="11454">
                  <c:v>22/10/2023 09:12:08</c:v>
                </c:pt>
                <c:pt idx="11455">
                  <c:v>22/10/2023 09:12:38</c:v>
                </c:pt>
                <c:pt idx="11456">
                  <c:v>22/10/2023 09:13:08</c:v>
                </c:pt>
                <c:pt idx="11457">
                  <c:v>22/10/2023 09:13:38</c:v>
                </c:pt>
                <c:pt idx="11458">
                  <c:v>22/10/2023 09:14:08</c:v>
                </c:pt>
                <c:pt idx="11459">
                  <c:v>22/10/2023 09:14:38</c:v>
                </c:pt>
                <c:pt idx="11460">
                  <c:v>22/10/2023 09:15:08</c:v>
                </c:pt>
                <c:pt idx="11461">
                  <c:v>22/10/2023 09:15:38</c:v>
                </c:pt>
                <c:pt idx="11462">
                  <c:v>22/10/2023 09:16:08</c:v>
                </c:pt>
                <c:pt idx="11463">
                  <c:v>22/10/2023 09:16:38</c:v>
                </c:pt>
                <c:pt idx="11464">
                  <c:v>22/10/2023 09:17:08</c:v>
                </c:pt>
                <c:pt idx="11465">
                  <c:v>22/10/2023 09:17:38</c:v>
                </c:pt>
                <c:pt idx="11466">
                  <c:v>22/10/2023 09:18:08</c:v>
                </c:pt>
                <c:pt idx="11467">
                  <c:v>22/10/2023 09:18:38</c:v>
                </c:pt>
                <c:pt idx="11468">
                  <c:v>22/10/2023 09:19:08</c:v>
                </c:pt>
                <c:pt idx="11469">
                  <c:v>22/10/2023 09:19:38</c:v>
                </c:pt>
                <c:pt idx="11470">
                  <c:v>22/10/2023 09:20:08</c:v>
                </c:pt>
                <c:pt idx="11471">
                  <c:v>22/10/2023 09:20:38</c:v>
                </c:pt>
                <c:pt idx="11472">
                  <c:v>22/10/2023 09:21:08</c:v>
                </c:pt>
                <c:pt idx="11473">
                  <c:v>22/10/2023 09:21:38</c:v>
                </c:pt>
                <c:pt idx="11474">
                  <c:v>22/10/2023 09:22:08</c:v>
                </c:pt>
                <c:pt idx="11475">
                  <c:v>22/10/2023 09:22:38</c:v>
                </c:pt>
                <c:pt idx="11476">
                  <c:v>22/10/2023 09:23:08</c:v>
                </c:pt>
                <c:pt idx="11477">
                  <c:v>22/10/2023 09:23:38</c:v>
                </c:pt>
                <c:pt idx="11478">
                  <c:v>22/10/2023 09:24:08</c:v>
                </c:pt>
                <c:pt idx="11479">
                  <c:v>22/10/2023 09:24:38</c:v>
                </c:pt>
                <c:pt idx="11480">
                  <c:v>22/10/2023 09:25:08</c:v>
                </c:pt>
                <c:pt idx="11481">
                  <c:v>22/10/2023 09:25:38</c:v>
                </c:pt>
                <c:pt idx="11482">
                  <c:v>22/10/2023 09:26:08</c:v>
                </c:pt>
                <c:pt idx="11483">
                  <c:v>22/10/2023 09:26:38</c:v>
                </c:pt>
                <c:pt idx="11484">
                  <c:v>22/10/2023 09:27:08</c:v>
                </c:pt>
                <c:pt idx="11485">
                  <c:v>22/10/2023 09:27:38</c:v>
                </c:pt>
                <c:pt idx="11486">
                  <c:v>22/10/2023 09:28:08</c:v>
                </c:pt>
                <c:pt idx="11487">
                  <c:v>22/10/2023 09:28:38</c:v>
                </c:pt>
                <c:pt idx="11488">
                  <c:v>22/10/2023 09:29:08</c:v>
                </c:pt>
                <c:pt idx="11489">
                  <c:v>22/10/2023 09:29:38</c:v>
                </c:pt>
                <c:pt idx="11490">
                  <c:v>22/10/2023 09:30:08</c:v>
                </c:pt>
                <c:pt idx="11491">
                  <c:v>22/10/2023 09:30:38</c:v>
                </c:pt>
                <c:pt idx="11492">
                  <c:v>22/10/2023 09:31:08</c:v>
                </c:pt>
                <c:pt idx="11493">
                  <c:v>22/10/2023 09:31:38</c:v>
                </c:pt>
                <c:pt idx="11494">
                  <c:v>22/10/2023 09:32:08</c:v>
                </c:pt>
                <c:pt idx="11495">
                  <c:v>22/10/2023 09:32:38</c:v>
                </c:pt>
                <c:pt idx="11496">
                  <c:v>22/10/2023 09:33:08</c:v>
                </c:pt>
                <c:pt idx="11497">
                  <c:v>22/10/2023 09:33:38</c:v>
                </c:pt>
                <c:pt idx="11498">
                  <c:v>22/10/2023 09:34:08</c:v>
                </c:pt>
                <c:pt idx="11499">
                  <c:v>22/10/2023 09:34:38</c:v>
                </c:pt>
                <c:pt idx="11500">
                  <c:v>22/10/2023 09:35:08</c:v>
                </c:pt>
                <c:pt idx="11501">
                  <c:v>22/10/2023 09:35:38</c:v>
                </c:pt>
                <c:pt idx="11502">
                  <c:v>22/10/2023 09:36:08</c:v>
                </c:pt>
                <c:pt idx="11503">
                  <c:v>22/10/2023 09:36:38</c:v>
                </c:pt>
                <c:pt idx="11504">
                  <c:v>22/10/2023 09:37:08</c:v>
                </c:pt>
                <c:pt idx="11505">
                  <c:v>22/10/2023 09:37:38</c:v>
                </c:pt>
                <c:pt idx="11506">
                  <c:v>22/10/2023 09:38:08</c:v>
                </c:pt>
                <c:pt idx="11507">
                  <c:v>22/10/2023 09:38:38</c:v>
                </c:pt>
                <c:pt idx="11508">
                  <c:v>22/10/2023 09:39:08</c:v>
                </c:pt>
                <c:pt idx="11509">
                  <c:v>22/10/2023 09:39:38</c:v>
                </c:pt>
                <c:pt idx="11510">
                  <c:v>22/10/2023 09:40:08</c:v>
                </c:pt>
                <c:pt idx="11511">
                  <c:v>22/10/2023 09:40:38</c:v>
                </c:pt>
                <c:pt idx="11512">
                  <c:v>22/10/2023 09:41:08</c:v>
                </c:pt>
                <c:pt idx="11513">
                  <c:v>22/10/2023 09:41:38</c:v>
                </c:pt>
                <c:pt idx="11514">
                  <c:v>22/10/2023 09:42:08</c:v>
                </c:pt>
                <c:pt idx="11515">
                  <c:v>22/10/2023 09:42:38</c:v>
                </c:pt>
                <c:pt idx="11516">
                  <c:v>22/10/2023 09:43:08</c:v>
                </c:pt>
                <c:pt idx="11517">
                  <c:v>22/10/2023 09:43:38</c:v>
                </c:pt>
                <c:pt idx="11518">
                  <c:v>22/10/2023 09:44:08</c:v>
                </c:pt>
                <c:pt idx="11519">
                  <c:v>22/10/2023 09:44:38</c:v>
                </c:pt>
                <c:pt idx="11520">
                  <c:v>22/10/2023 09:45:08</c:v>
                </c:pt>
                <c:pt idx="11521">
                  <c:v>22/10/2023 09:45:38</c:v>
                </c:pt>
                <c:pt idx="11522">
                  <c:v>22/10/2023 09:46:08</c:v>
                </c:pt>
                <c:pt idx="11523">
                  <c:v>22/10/2023 09:46:38</c:v>
                </c:pt>
                <c:pt idx="11524">
                  <c:v>22/10/2023 09:47:08</c:v>
                </c:pt>
                <c:pt idx="11525">
                  <c:v>22/10/2023 09:47:38</c:v>
                </c:pt>
                <c:pt idx="11526">
                  <c:v>22/10/2023 09:48:08</c:v>
                </c:pt>
                <c:pt idx="11527">
                  <c:v>22/10/2023 09:48:38</c:v>
                </c:pt>
                <c:pt idx="11528">
                  <c:v>22/10/2023 09:49:08</c:v>
                </c:pt>
                <c:pt idx="11529">
                  <c:v>22/10/2023 09:49:38</c:v>
                </c:pt>
                <c:pt idx="11530">
                  <c:v>22/10/2023 09:50:08</c:v>
                </c:pt>
                <c:pt idx="11531">
                  <c:v>22/10/2023 09:50:38</c:v>
                </c:pt>
                <c:pt idx="11532">
                  <c:v>22/10/2023 09:51:08</c:v>
                </c:pt>
                <c:pt idx="11533">
                  <c:v>22/10/2023 09:51:38</c:v>
                </c:pt>
                <c:pt idx="11534">
                  <c:v>22/10/2023 09:52:08</c:v>
                </c:pt>
                <c:pt idx="11535">
                  <c:v>22/10/2023 09:52:38</c:v>
                </c:pt>
                <c:pt idx="11536">
                  <c:v>22/10/2023 09:53:08</c:v>
                </c:pt>
                <c:pt idx="11537">
                  <c:v>22/10/2023 09:53:38</c:v>
                </c:pt>
                <c:pt idx="11538">
                  <c:v>22/10/2023 09:54:08</c:v>
                </c:pt>
                <c:pt idx="11539">
                  <c:v>22/10/2023 09:54:38</c:v>
                </c:pt>
                <c:pt idx="11540">
                  <c:v>22/10/2023 09:55:08</c:v>
                </c:pt>
                <c:pt idx="11541">
                  <c:v>22/10/2023 09:55:38</c:v>
                </c:pt>
                <c:pt idx="11542">
                  <c:v>22/10/2023 09:56:08</c:v>
                </c:pt>
                <c:pt idx="11543">
                  <c:v>22/10/2023 09:56:38</c:v>
                </c:pt>
                <c:pt idx="11544">
                  <c:v>22/10/2023 09:57:08</c:v>
                </c:pt>
                <c:pt idx="11545">
                  <c:v>22/10/2023 09:57:38</c:v>
                </c:pt>
                <c:pt idx="11546">
                  <c:v>22/10/2023 09:58:08</c:v>
                </c:pt>
                <c:pt idx="11547">
                  <c:v>22/10/2023 09:58:38</c:v>
                </c:pt>
                <c:pt idx="11548">
                  <c:v>22/10/2023 09:59:08</c:v>
                </c:pt>
                <c:pt idx="11549">
                  <c:v>22/10/2023 09:59:38</c:v>
                </c:pt>
                <c:pt idx="11550">
                  <c:v>22/10/2023 10:00:08</c:v>
                </c:pt>
                <c:pt idx="11551">
                  <c:v>22/10/2023 10:00:38</c:v>
                </c:pt>
                <c:pt idx="11552">
                  <c:v>22/10/2023 10:01:08</c:v>
                </c:pt>
                <c:pt idx="11553">
                  <c:v>22/10/2023 10:01:38</c:v>
                </c:pt>
                <c:pt idx="11554">
                  <c:v>22/10/2023 10:02:08</c:v>
                </c:pt>
                <c:pt idx="11555">
                  <c:v>22/10/2023 10:02:38</c:v>
                </c:pt>
                <c:pt idx="11556">
                  <c:v>22/10/2023 10:03:08</c:v>
                </c:pt>
                <c:pt idx="11557">
                  <c:v>22/10/2023 10:03:38</c:v>
                </c:pt>
                <c:pt idx="11558">
                  <c:v>22/10/2023 10:04:08</c:v>
                </c:pt>
                <c:pt idx="11559">
                  <c:v>22/10/2023 10:04:38</c:v>
                </c:pt>
                <c:pt idx="11560">
                  <c:v>22/10/2023 10:05:08</c:v>
                </c:pt>
                <c:pt idx="11561">
                  <c:v>22/10/2023 10:05:38</c:v>
                </c:pt>
                <c:pt idx="11562">
                  <c:v>22/10/2023 10:06:08</c:v>
                </c:pt>
                <c:pt idx="11563">
                  <c:v>22/10/2023 10:06:38</c:v>
                </c:pt>
                <c:pt idx="11564">
                  <c:v>22/10/2023 10:07:08</c:v>
                </c:pt>
                <c:pt idx="11565">
                  <c:v>22/10/2023 10:07:38</c:v>
                </c:pt>
                <c:pt idx="11566">
                  <c:v>22/10/2023 10:08:08</c:v>
                </c:pt>
                <c:pt idx="11567">
                  <c:v>22/10/2023 10:08:38</c:v>
                </c:pt>
                <c:pt idx="11568">
                  <c:v>22/10/2023 10:09:08</c:v>
                </c:pt>
                <c:pt idx="11569">
                  <c:v>22/10/2023 10:09:38</c:v>
                </c:pt>
                <c:pt idx="11570">
                  <c:v>22/10/2023 10:10:08</c:v>
                </c:pt>
                <c:pt idx="11571">
                  <c:v>22/10/2023 10:10:38</c:v>
                </c:pt>
                <c:pt idx="11572">
                  <c:v>22/10/2023 10:11:08</c:v>
                </c:pt>
                <c:pt idx="11573">
                  <c:v>22/10/2023 10:11:38</c:v>
                </c:pt>
                <c:pt idx="11574">
                  <c:v>22/10/2023 10:12:08</c:v>
                </c:pt>
                <c:pt idx="11575">
                  <c:v>22/10/2023 10:12:38</c:v>
                </c:pt>
                <c:pt idx="11576">
                  <c:v>22/10/2023 10:13:08</c:v>
                </c:pt>
                <c:pt idx="11577">
                  <c:v>22/10/2023 10:13:38</c:v>
                </c:pt>
                <c:pt idx="11578">
                  <c:v>22/10/2023 10:14:08</c:v>
                </c:pt>
                <c:pt idx="11579">
                  <c:v>22/10/2023 10:14:38</c:v>
                </c:pt>
                <c:pt idx="11580">
                  <c:v>22/10/2023 10:15:08</c:v>
                </c:pt>
                <c:pt idx="11581">
                  <c:v>22/10/2023 10:15:38</c:v>
                </c:pt>
                <c:pt idx="11582">
                  <c:v>22/10/2023 10:16:08</c:v>
                </c:pt>
                <c:pt idx="11583">
                  <c:v>22/10/2023 10:16:38</c:v>
                </c:pt>
                <c:pt idx="11584">
                  <c:v>22/10/2023 10:17:08</c:v>
                </c:pt>
                <c:pt idx="11585">
                  <c:v>22/10/2023 10:17:38</c:v>
                </c:pt>
                <c:pt idx="11586">
                  <c:v>22/10/2023 10:18:08</c:v>
                </c:pt>
                <c:pt idx="11587">
                  <c:v>22/10/2023 10:18:38</c:v>
                </c:pt>
                <c:pt idx="11588">
                  <c:v>22/10/2023 10:19:08</c:v>
                </c:pt>
                <c:pt idx="11589">
                  <c:v>22/10/2023 10:19:38</c:v>
                </c:pt>
                <c:pt idx="11590">
                  <c:v>22/10/2023 10:20:08</c:v>
                </c:pt>
                <c:pt idx="11591">
                  <c:v>22/10/2023 10:20:38</c:v>
                </c:pt>
                <c:pt idx="11592">
                  <c:v>22/10/2023 10:21:08</c:v>
                </c:pt>
                <c:pt idx="11593">
                  <c:v>22/10/2023 10:21:38</c:v>
                </c:pt>
                <c:pt idx="11594">
                  <c:v>22/10/2023 10:22:08</c:v>
                </c:pt>
                <c:pt idx="11595">
                  <c:v>22/10/2023 10:22:38</c:v>
                </c:pt>
                <c:pt idx="11596">
                  <c:v>22/10/2023 10:23:08</c:v>
                </c:pt>
                <c:pt idx="11597">
                  <c:v>22/10/2023 10:23:38</c:v>
                </c:pt>
                <c:pt idx="11598">
                  <c:v>22/10/2023 10:24:08</c:v>
                </c:pt>
                <c:pt idx="11599">
                  <c:v>22/10/2023 10:24:38</c:v>
                </c:pt>
                <c:pt idx="11600">
                  <c:v>22/10/2023 10:25:08</c:v>
                </c:pt>
                <c:pt idx="11601">
                  <c:v>22/10/2023 10:25:38</c:v>
                </c:pt>
                <c:pt idx="11602">
                  <c:v>22/10/2023 10:26:08</c:v>
                </c:pt>
                <c:pt idx="11603">
                  <c:v>22/10/2023 10:26:38</c:v>
                </c:pt>
                <c:pt idx="11604">
                  <c:v>22/10/2023 10:27:08</c:v>
                </c:pt>
                <c:pt idx="11605">
                  <c:v>22/10/2023 10:27:38</c:v>
                </c:pt>
                <c:pt idx="11606">
                  <c:v>22/10/2023 10:28:08</c:v>
                </c:pt>
                <c:pt idx="11607">
                  <c:v>22/10/2023 10:28:38</c:v>
                </c:pt>
                <c:pt idx="11608">
                  <c:v>22/10/2023 10:29:08</c:v>
                </c:pt>
                <c:pt idx="11609">
                  <c:v>22/10/2023 10:29:38</c:v>
                </c:pt>
                <c:pt idx="11610">
                  <c:v>22/10/2023 10:30:08</c:v>
                </c:pt>
                <c:pt idx="11611">
                  <c:v>22/10/2023 10:30:38</c:v>
                </c:pt>
                <c:pt idx="11612">
                  <c:v>22/10/2023 10:31:08</c:v>
                </c:pt>
                <c:pt idx="11613">
                  <c:v>22/10/2023 10:31:38</c:v>
                </c:pt>
                <c:pt idx="11614">
                  <c:v>22/10/2023 10:32:08</c:v>
                </c:pt>
                <c:pt idx="11615">
                  <c:v>22/10/2023 10:32:38</c:v>
                </c:pt>
                <c:pt idx="11616">
                  <c:v>22/10/2023 10:33:08</c:v>
                </c:pt>
                <c:pt idx="11617">
                  <c:v>22/10/2023 10:33:38</c:v>
                </c:pt>
                <c:pt idx="11618">
                  <c:v>22/10/2023 10:34:08</c:v>
                </c:pt>
                <c:pt idx="11619">
                  <c:v>22/10/2023 10:34:38</c:v>
                </c:pt>
                <c:pt idx="11620">
                  <c:v>22/10/2023 10:35:08</c:v>
                </c:pt>
                <c:pt idx="11621">
                  <c:v>22/10/2023 10:35:38</c:v>
                </c:pt>
                <c:pt idx="11622">
                  <c:v>22/10/2023 10:36:08</c:v>
                </c:pt>
                <c:pt idx="11623">
                  <c:v>22/10/2023 10:36:38</c:v>
                </c:pt>
                <c:pt idx="11624">
                  <c:v>22/10/2023 10:37:08</c:v>
                </c:pt>
                <c:pt idx="11625">
                  <c:v>22/10/2023 10:37:38</c:v>
                </c:pt>
                <c:pt idx="11626">
                  <c:v>22/10/2023 10:38:08</c:v>
                </c:pt>
                <c:pt idx="11627">
                  <c:v>22/10/2023 10:38:38</c:v>
                </c:pt>
                <c:pt idx="11628">
                  <c:v>22/10/2023 10:39:08</c:v>
                </c:pt>
                <c:pt idx="11629">
                  <c:v>22/10/2023 10:39:38</c:v>
                </c:pt>
                <c:pt idx="11630">
                  <c:v>22/10/2023 10:40:08</c:v>
                </c:pt>
                <c:pt idx="11631">
                  <c:v>22/10/2023 10:40:38</c:v>
                </c:pt>
                <c:pt idx="11632">
                  <c:v>22/10/2023 10:41:08</c:v>
                </c:pt>
                <c:pt idx="11633">
                  <c:v>22/10/2023 10:41:38</c:v>
                </c:pt>
                <c:pt idx="11634">
                  <c:v>22/10/2023 10:42:08</c:v>
                </c:pt>
                <c:pt idx="11635">
                  <c:v>22/10/2023 10:42:38</c:v>
                </c:pt>
                <c:pt idx="11636">
                  <c:v>22/10/2023 10:43:08</c:v>
                </c:pt>
                <c:pt idx="11637">
                  <c:v>22/10/2023 10:43:38</c:v>
                </c:pt>
                <c:pt idx="11638">
                  <c:v>22/10/2023 10:44:08</c:v>
                </c:pt>
                <c:pt idx="11639">
                  <c:v>22/10/2023 10:44:38</c:v>
                </c:pt>
                <c:pt idx="11640">
                  <c:v>22/10/2023 10:45:08</c:v>
                </c:pt>
                <c:pt idx="11641">
                  <c:v>22/10/2023 10:45:38</c:v>
                </c:pt>
                <c:pt idx="11642">
                  <c:v>22/10/2023 10:46:08</c:v>
                </c:pt>
                <c:pt idx="11643">
                  <c:v>22/10/2023 10:46:38</c:v>
                </c:pt>
                <c:pt idx="11644">
                  <c:v>22/10/2023 10:47:08</c:v>
                </c:pt>
                <c:pt idx="11645">
                  <c:v>22/10/2023 10:47:38</c:v>
                </c:pt>
                <c:pt idx="11646">
                  <c:v>22/10/2023 10:48:08</c:v>
                </c:pt>
                <c:pt idx="11647">
                  <c:v>22/10/2023 10:48:38</c:v>
                </c:pt>
                <c:pt idx="11648">
                  <c:v>22/10/2023 10:49:08</c:v>
                </c:pt>
                <c:pt idx="11649">
                  <c:v>22/10/2023 10:49:38</c:v>
                </c:pt>
                <c:pt idx="11650">
                  <c:v>22/10/2023 10:50:08</c:v>
                </c:pt>
                <c:pt idx="11651">
                  <c:v>22/10/2023 10:50:38</c:v>
                </c:pt>
                <c:pt idx="11652">
                  <c:v>22/10/2023 10:51:08</c:v>
                </c:pt>
                <c:pt idx="11653">
                  <c:v>22/10/2023 10:51:38</c:v>
                </c:pt>
                <c:pt idx="11654">
                  <c:v>22/10/2023 10:52:08</c:v>
                </c:pt>
                <c:pt idx="11655">
                  <c:v>22/10/2023 10:52:38</c:v>
                </c:pt>
                <c:pt idx="11656">
                  <c:v>22/10/2023 10:53:08</c:v>
                </c:pt>
                <c:pt idx="11657">
                  <c:v>22/10/2023 10:53:38</c:v>
                </c:pt>
                <c:pt idx="11658">
                  <c:v>22/10/2023 10:54:08</c:v>
                </c:pt>
                <c:pt idx="11659">
                  <c:v>22/10/2023 10:54:38</c:v>
                </c:pt>
                <c:pt idx="11660">
                  <c:v>22/10/2023 10:55:08</c:v>
                </c:pt>
                <c:pt idx="11661">
                  <c:v>22/10/2023 10:55:38</c:v>
                </c:pt>
                <c:pt idx="11662">
                  <c:v>22/10/2023 10:56:08</c:v>
                </c:pt>
                <c:pt idx="11663">
                  <c:v>22/10/2023 10:56:38</c:v>
                </c:pt>
                <c:pt idx="11664">
                  <c:v>22/10/2023 10:57:08</c:v>
                </c:pt>
                <c:pt idx="11665">
                  <c:v>22/10/2023 10:57:38</c:v>
                </c:pt>
                <c:pt idx="11666">
                  <c:v>22/10/2023 10:58:08</c:v>
                </c:pt>
                <c:pt idx="11667">
                  <c:v>22/10/2023 10:58:38</c:v>
                </c:pt>
                <c:pt idx="11668">
                  <c:v>22/10/2023 10:59:08</c:v>
                </c:pt>
                <c:pt idx="11669">
                  <c:v>22/10/2023 10:59:38</c:v>
                </c:pt>
                <c:pt idx="11670">
                  <c:v>22/10/2023 11:00:08</c:v>
                </c:pt>
                <c:pt idx="11671">
                  <c:v>22/10/2023 11:00:38</c:v>
                </c:pt>
                <c:pt idx="11672">
                  <c:v>22/10/2023 11:01:08</c:v>
                </c:pt>
                <c:pt idx="11673">
                  <c:v>22/10/2023 11:01:38</c:v>
                </c:pt>
                <c:pt idx="11674">
                  <c:v>22/10/2023 11:02:08</c:v>
                </c:pt>
                <c:pt idx="11675">
                  <c:v>22/10/2023 11:02:38</c:v>
                </c:pt>
                <c:pt idx="11676">
                  <c:v>22/10/2023 11:03:08</c:v>
                </c:pt>
                <c:pt idx="11677">
                  <c:v>22/10/2023 11:03:38</c:v>
                </c:pt>
                <c:pt idx="11678">
                  <c:v>22/10/2023 11:04:08</c:v>
                </c:pt>
                <c:pt idx="11679">
                  <c:v>22/10/2023 11:04:38</c:v>
                </c:pt>
                <c:pt idx="11680">
                  <c:v>22/10/2023 11:05:08</c:v>
                </c:pt>
                <c:pt idx="11681">
                  <c:v>22/10/2023 11:05:38</c:v>
                </c:pt>
                <c:pt idx="11682">
                  <c:v>22/10/2023 11:06:08</c:v>
                </c:pt>
                <c:pt idx="11683">
                  <c:v>22/10/2023 11:06:38</c:v>
                </c:pt>
                <c:pt idx="11684">
                  <c:v>22/10/2023 11:07:08</c:v>
                </c:pt>
                <c:pt idx="11685">
                  <c:v>22/10/2023 11:07:38</c:v>
                </c:pt>
                <c:pt idx="11686">
                  <c:v>22/10/2023 11:08:08</c:v>
                </c:pt>
                <c:pt idx="11687">
                  <c:v>22/10/2023 11:08:38</c:v>
                </c:pt>
                <c:pt idx="11688">
                  <c:v>22/10/2023 11:09:08</c:v>
                </c:pt>
                <c:pt idx="11689">
                  <c:v>22/10/2023 11:09:38</c:v>
                </c:pt>
                <c:pt idx="11690">
                  <c:v>22/10/2023 11:10:08</c:v>
                </c:pt>
                <c:pt idx="11691">
                  <c:v>22/10/2023 11:10:38</c:v>
                </c:pt>
                <c:pt idx="11692">
                  <c:v>22/10/2023 11:11:08</c:v>
                </c:pt>
                <c:pt idx="11693">
                  <c:v>22/10/2023 11:11:38</c:v>
                </c:pt>
                <c:pt idx="11694">
                  <c:v>22/10/2023 11:12:08</c:v>
                </c:pt>
                <c:pt idx="11695">
                  <c:v>22/10/2023 11:12:38</c:v>
                </c:pt>
                <c:pt idx="11696">
                  <c:v>22/10/2023 11:13:08</c:v>
                </c:pt>
                <c:pt idx="11697">
                  <c:v>22/10/2023 11:13:38</c:v>
                </c:pt>
                <c:pt idx="11698">
                  <c:v>22/10/2023 11:14:08</c:v>
                </c:pt>
                <c:pt idx="11699">
                  <c:v>22/10/2023 11:14:38</c:v>
                </c:pt>
                <c:pt idx="11700">
                  <c:v>22/10/2023 11:15:08</c:v>
                </c:pt>
                <c:pt idx="11701">
                  <c:v>22/10/2023 11:15:38</c:v>
                </c:pt>
                <c:pt idx="11702">
                  <c:v>22/10/2023 11:16:08</c:v>
                </c:pt>
                <c:pt idx="11703">
                  <c:v>22/10/2023 11:16:38</c:v>
                </c:pt>
                <c:pt idx="11704">
                  <c:v>22/10/2023 11:17:08</c:v>
                </c:pt>
                <c:pt idx="11705">
                  <c:v>22/10/2023 11:17:38</c:v>
                </c:pt>
                <c:pt idx="11706">
                  <c:v>22/10/2023 11:18:08</c:v>
                </c:pt>
                <c:pt idx="11707">
                  <c:v>22/10/2023 11:18:38</c:v>
                </c:pt>
                <c:pt idx="11708">
                  <c:v>22/10/2023 11:19:08</c:v>
                </c:pt>
                <c:pt idx="11709">
                  <c:v>22/10/2023 11:19:38</c:v>
                </c:pt>
                <c:pt idx="11710">
                  <c:v>22/10/2023 11:20:08</c:v>
                </c:pt>
                <c:pt idx="11711">
                  <c:v>22/10/2023 11:20:38</c:v>
                </c:pt>
                <c:pt idx="11712">
                  <c:v>22/10/2023 11:21:08</c:v>
                </c:pt>
                <c:pt idx="11713">
                  <c:v>22/10/2023 11:21:38</c:v>
                </c:pt>
                <c:pt idx="11714">
                  <c:v>22/10/2023 11:22:08</c:v>
                </c:pt>
                <c:pt idx="11715">
                  <c:v>22/10/2023 11:22:38</c:v>
                </c:pt>
                <c:pt idx="11716">
                  <c:v>22/10/2023 11:23:08</c:v>
                </c:pt>
                <c:pt idx="11717">
                  <c:v>22/10/2023 11:23:38</c:v>
                </c:pt>
                <c:pt idx="11718">
                  <c:v>22/10/2023 11:24:08</c:v>
                </c:pt>
                <c:pt idx="11719">
                  <c:v>22/10/2023 11:24:38</c:v>
                </c:pt>
                <c:pt idx="11720">
                  <c:v>22/10/2023 11:25:08</c:v>
                </c:pt>
                <c:pt idx="11721">
                  <c:v>22/10/2023 11:25:38</c:v>
                </c:pt>
                <c:pt idx="11722">
                  <c:v>22/10/2023 11:26:08</c:v>
                </c:pt>
                <c:pt idx="11723">
                  <c:v>22/10/2023 11:26:38</c:v>
                </c:pt>
                <c:pt idx="11724">
                  <c:v>22/10/2023 11:27:08</c:v>
                </c:pt>
                <c:pt idx="11725">
                  <c:v>22/10/2023 11:27:38</c:v>
                </c:pt>
                <c:pt idx="11726">
                  <c:v>22/10/2023 11:28:08</c:v>
                </c:pt>
                <c:pt idx="11727">
                  <c:v>22/10/2023 11:28:38</c:v>
                </c:pt>
                <c:pt idx="11728">
                  <c:v>22/10/2023 11:29:08</c:v>
                </c:pt>
                <c:pt idx="11729">
                  <c:v>22/10/2023 11:29:38</c:v>
                </c:pt>
                <c:pt idx="11730">
                  <c:v>22/10/2023 11:30:08</c:v>
                </c:pt>
                <c:pt idx="11731">
                  <c:v>22/10/2023 11:30:38</c:v>
                </c:pt>
                <c:pt idx="11732">
                  <c:v>22/10/2023 11:31:08</c:v>
                </c:pt>
                <c:pt idx="11733">
                  <c:v>22/10/2023 11:31:38</c:v>
                </c:pt>
                <c:pt idx="11734">
                  <c:v>22/10/2023 11:32:08</c:v>
                </c:pt>
                <c:pt idx="11735">
                  <c:v>22/10/2023 11:32:38</c:v>
                </c:pt>
                <c:pt idx="11736">
                  <c:v>22/10/2023 11:33:08</c:v>
                </c:pt>
                <c:pt idx="11737">
                  <c:v>22/10/2023 11:33:38</c:v>
                </c:pt>
                <c:pt idx="11738">
                  <c:v>22/10/2023 11:34:08</c:v>
                </c:pt>
                <c:pt idx="11739">
                  <c:v>22/10/2023 11:34:38</c:v>
                </c:pt>
                <c:pt idx="11740">
                  <c:v>22/10/2023 11:35:08</c:v>
                </c:pt>
                <c:pt idx="11741">
                  <c:v>22/10/2023 11:35:38</c:v>
                </c:pt>
                <c:pt idx="11742">
                  <c:v>22/10/2023 11:36:08</c:v>
                </c:pt>
                <c:pt idx="11743">
                  <c:v>22/10/2023 11:36:38</c:v>
                </c:pt>
                <c:pt idx="11744">
                  <c:v>22/10/2023 11:37:08</c:v>
                </c:pt>
                <c:pt idx="11745">
                  <c:v>22/10/2023 11:37:38</c:v>
                </c:pt>
                <c:pt idx="11746">
                  <c:v>22/10/2023 11:38:08</c:v>
                </c:pt>
                <c:pt idx="11747">
                  <c:v>22/10/2023 11:38:38</c:v>
                </c:pt>
                <c:pt idx="11748">
                  <c:v>22/10/2023 11:39:08</c:v>
                </c:pt>
                <c:pt idx="11749">
                  <c:v>22/10/2023 11:39:38</c:v>
                </c:pt>
                <c:pt idx="11750">
                  <c:v>22/10/2023 11:40:08</c:v>
                </c:pt>
                <c:pt idx="11751">
                  <c:v>22/10/2023 11:40:38</c:v>
                </c:pt>
                <c:pt idx="11752">
                  <c:v>22/10/2023 11:41:08</c:v>
                </c:pt>
                <c:pt idx="11753">
                  <c:v>22/10/2023 11:41:38</c:v>
                </c:pt>
                <c:pt idx="11754">
                  <c:v>22/10/2023 11:42:08</c:v>
                </c:pt>
                <c:pt idx="11755">
                  <c:v>22/10/2023 11:42:38</c:v>
                </c:pt>
                <c:pt idx="11756">
                  <c:v>22/10/2023 11:43:08</c:v>
                </c:pt>
                <c:pt idx="11757">
                  <c:v>22/10/2023 11:43:38</c:v>
                </c:pt>
                <c:pt idx="11758">
                  <c:v>22/10/2023 11:44:08</c:v>
                </c:pt>
                <c:pt idx="11759">
                  <c:v>22/10/2023 11:44:38</c:v>
                </c:pt>
                <c:pt idx="11760">
                  <c:v>22/10/2023 11:45:08</c:v>
                </c:pt>
                <c:pt idx="11761">
                  <c:v>22/10/2023 11:45:38</c:v>
                </c:pt>
                <c:pt idx="11762">
                  <c:v>22/10/2023 11:46:08</c:v>
                </c:pt>
                <c:pt idx="11763">
                  <c:v>22/10/2023 11:46:38</c:v>
                </c:pt>
                <c:pt idx="11764">
                  <c:v>22/10/2023 11:47:08</c:v>
                </c:pt>
                <c:pt idx="11765">
                  <c:v>22/10/2023 11:47:38</c:v>
                </c:pt>
                <c:pt idx="11766">
                  <c:v>22/10/2023 11:48:08</c:v>
                </c:pt>
                <c:pt idx="11767">
                  <c:v>22/10/2023 11:48:38</c:v>
                </c:pt>
                <c:pt idx="11768">
                  <c:v>22/10/2023 11:49:08</c:v>
                </c:pt>
                <c:pt idx="11769">
                  <c:v>22/10/2023 11:49:38</c:v>
                </c:pt>
                <c:pt idx="11770">
                  <c:v>22/10/2023 11:50:08</c:v>
                </c:pt>
                <c:pt idx="11771">
                  <c:v>22/10/2023 11:50:38</c:v>
                </c:pt>
                <c:pt idx="11772">
                  <c:v>22/10/2023 11:51:08</c:v>
                </c:pt>
                <c:pt idx="11773">
                  <c:v>22/10/2023 11:51:38</c:v>
                </c:pt>
                <c:pt idx="11774">
                  <c:v>22/10/2023 11:52:08</c:v>
                </c:pt>
                <c:pt idx="11775">
                  <c:v>22/10/2023 11:52:38</c:v>
                </c:pt>
                <c:pt idx="11776">
                  <c:v>22/10/2023 11:53:08</c:v>
                </c:pt>
                <c:pt idx="11777">
                  <c:v>22/10/2023 11:53:38</c:v>
                </c:pt>
                <c:pt idx="11778">
                  <c:v>22/10/2023 11:54:08</c:v>
                </c:pt>
                <c:pt idx="11779">
                  <c:v>22/10/2023 11:54:38</c:v>
                </c:pt>
                <c:pt idx="11780">
                  <c:v>22/10/2023 11:55:08</c:v>
                </c:pt>
                <c:pt idx="11781">
                  <c:v>22/10/2023 11:55:38</c:v>
                </c:pt>
                <c:pt idx="11782">
                  <c:v>22/10/2023 11:56:08</c:v>
                </c:pt>
                <c:pt idx="11783">
                  <c:v>22/10/2023 11:56:38</c:v>
                </c:pt>
                <c:pt idx="11784">
                  <c:v>22/10/2023 11:57:08</c:v>
                </c:pt>
                <c:pt idx="11785">
                  <c:v>22/10/2023 11:57:38</c:v>
                </c:pt>
                <c:pt idx="11786">
                  <c:v>22/10/2023 11:58:08</c:v>
                </c:pt>
                <c:pt idx="11787">
                  <c:v>22/10/2023 11:58:38</c:v>
                </c:pt>
                <c:pt idx="11788">
                  <c:v>22/10/2023 11:59:08</c:v>
                </c:pt>
                <c:pt idx="11789">
                  <c:v>22/10/2023 11:59:38</c:v>
                </c:pt>
                <c:pt idx="11790">
                  <c:v>22/10/2023 12:00:08</c:v>
                </c:pt>
                <c:pt idx="11791">
                  <c:v>22/10/2023 12:00:38</c:v>
                </c:pt>
                <c:pt idx="11792">
                  <c:v>22/10/2023 12:01:08</c:v>
                </c:pt>
                <c:pt idx="11793">
                  <c:v>22/10/2023 12:01:38</c:v>
                </c:pt>
                <c:pt idx="11794">
                  <c:v>22/10/2023 12:02:08</c:v>
                </c:pt>
                <c:pt idx="11795">
                  <c:v>22/10/2023 12:02:38</c:v>
                </c:pt>
                <c:pt idx="11796">
                  <c:v>22/10/2023 12:03:08</c:v>
                </c:pt>
                <c:pt idx="11797">
                  <c:v>22/10/2023 12:03:38</c:v>
                </c:pt>
                <c:pt idx="11798">
                  <c:v>22/10/2023 12:04:08</c:v>
                </c:pt>
                <c:pt idx="11799">
                  <c:v>22/10/2023 12:04:38</c:v>
                </c:pt>
                <c:pt idx="11800">
                  <c:v>22/10/2023 12:05:08</c:v>
                </c:pt>
                <c:pt idx="11801">
                  <c:v>22/10/2023 12:05:38</c:v>
                </c:pt>
                <c:pt idx="11802">
                  <c:v>22/10/2023 12:06:08</c:v>
                </c:pt>
                <c:pt idx="11803">
                  <c:v>22/10/2023 12:06:38</c:v>
                </c:pt>
                <c:pt idx="11804">
                  <c:v>22/10/2023 12:07:08</c:v>
                </c:pt>
                <c:pt idx="11805">
                  <c:v>22/10/2023 12:07:38</c:v>
                </c:pt>
                <c:pt idx="11806">
                  <c:v>22/10/2023 12:08:08</c:v>
                </c:pt>
                <c:pt idx="11807">
                  <c:v>22/10/2023 12:08:38</c:v>
                </c:pt>
                <c:pt idx="11808">
                  <c:v>22/10/2023 12:09:08</c:v>
                </c:pt>
                <c:pt idx="11809">
                  <c:v>22/10/2023 12:09:38</c:v>
                </c:pt>
                <c:pt idx="11810">
                  <c:v>22/10/2023 12:10:08</c:v>
                </c:pt>
                <c:pt idx="11811">
                  <c:v>22/10/2023 12:10:38</c:v>
                </c:pt>
                <c:pt idx="11812">
                  <c:v>22/10/2023 12:11:08</c:v>
                </c:pt>
                <c:pt idx="11813">
                  <c:v>22/10/2023 12:11:38</c:v>
                </c:pt>
                <c:pt idx="11814">
                  <c:v>22/10/2023 12:12:08</c:v>
                </c:pt>
                <c:pt idx="11815">
                  <c:v>22/10/2023 12:12:38</c:v>
                </c:pt>
                <c:pt idx="11816">
                  <c:v>22/10/2023 12:13:08</c:v>
                </c:pt>
                <c:pt idx="11817">
                  <c:v>22/10/2023 12:13:38</c:v>
                </c:pt>
                <c:pt idx="11818">
                  <c:v>22/10/2023 12:14:08</c:v>
                </c:pt>
                <c:pt idx="11819">
                  <c:v>22/10/2023 12:14:38</c:v>
                </c:pt>
                <c:pt idx="11820">
                  <c:v>22/10/2023 12:15:08</c:v>
                </c:pt>
                <c:pt idx="11821">
                  <c:v>22/10/2023 12:15:38</c:v>
                </c:pt>
                <c:pt idx="11822">
                  <c:v>22/10/2023 12:16:08</c:v>
                </c:pt>
                <c:pt idx="11823">
                  <c:v>22/10/2023 12:16:38</c:v>
                </c:pt>
                <c:pt idx="11824">
                  <c:v>22/10/2023 12:17:08</c:v>
                </c:pt>
                <c:pt idx="11825">
                  <c:v>22/10/2023 12:17:38</c:v>
                </c:pt>
                <c:pt idx="11826">
                  <c:v>22/10/2023 12:18:08</c:v>
                </c:pt>
                <c:pt idx="11827">
                  <c:v>22/10/2023 12:18:38</c:v>
                </c:pt>
                <c:pt idx="11828">
                  <c:v>22/10/2023 12:19:08</c:v>
                </c:pt>
                <c:pt idx="11829">
                  <c:v>22/10/2023 12:19:38</c:v>
                </c:pt>
                <c:pt idx="11830">
                  <c:v>22/10/2023 12:20:08</c:v>
                </c:pt>
                <c:pt idx="11831">
                  <c:v>22/10/2023 12:20:38</c:v>
                </c:pt>
                <c:pt idx="11832">
                  <c:v>22/10/2023 12:21:08</c:v>
                </c:pt>
                <c:pt idx="11833">
                  <c:v>22/10/2023 12:21:38</c:v>
                </c:pt>
                <c:pt idx="11834">
                  <c:v>22/10/2023 12:22:08</c:v>
                </c:pt>
                <c:pt idx="11835">
                  <c:v>22/10/2023 12:22:38</c:v>
                </c:pt>
                <c:pt idx="11836">
                  <c:v>22/10/2023 12:23:08</c:v>
                </c:pt>
                <c:pt idx="11837">
                  <c:v>22/10/2023 12:23:38</c:v>
                </c:pt>
                <c:pt idx="11838">
                  <c:v>22/10/2023 12:24:08</c:v>
                </c:pt>
                <c:pt idx="11839">
                  <c:v>22/10/2023 12:24:38</c:v>
                </c:pt>
                <c:pt idx="11840">
                  <c:v>22/10/2023 12:25:08</c:v>
                </c:pt>
                <c:pt idx="11841">
                  <c:v>22/10/2023 12:25:38</c:v>
                </c:pt>
                <c:pt idx="11842">
                  <c:v>22/10/2023 12:26:08</c:v>
                </c:pt>
                <c:pt idx="11843">
                  <c:v>22/10/2023 12:26:38</c:v>
                </c:pt>
                <c:pt idx="11844">
                  <c:v>22/10/2023 12:27:08</c:v>
                </c:pt>
                <c:pt idx="11845">
                  <c:v>22/10/2023 12:27:38</c:v>
                </c:pt>
                <c:pt idx="11846">
                  <c:v>22/10/2023 12:28:08</c:v>
                </c:pt>
                <c:pt idx="11847">
                  <c:v>22/10/2023 12:28:38</c:v>
                </c:pt>
                <c:pt idx="11848">
                  <c:v>22/10/2023 12:29:08</c:v>
                </c:pt>
                <c:pt idx="11849">
                  <c:v>22/10/2023 12:29:38</c:v>
                </c:pt>
                <c:pt idx="11850">
                  <c:v>22/10/2023 12:30:08</c:v>
                </c:pt>
                <c:pt idx="11851">
                  <c:v>22/10/2023 12:30:38</c:v>
                </c:pt>
                <c:pt idx="11852">
                  <c:v>22/10/2023 12:31:08</c:v>
                </c:pt>
                <c:pt idx="11853">
                  <c:v>22/10/2023 12:31:38</c:v>
                </c:pt>
                <c:pt idx="11854">
                  <c:v>22/10/2023 12:32:08</c:v>
                </c:pt>
                <c:pt idx="11855">
                  <c:v>22/10/2023 12:32:38</c:v>
                </c:pt>
                <c:pt idx="11856">
                  <c:v>22/10/2023 12:33:08</c:v>
                </c:pt>
                <c:pt idx="11857">
                  <c:v>22/10/2023 12:33:38</c:v>
                </c:pt>
                <c:pt idx="11858">
                  <c:v>22/10/2023 12:34:08</c:v>
                </c:pt>
                <c:pt idx="11859">
                  <c:v>22/10/2023 12:34:38</c:v>
                </c:pt>
                <c:pt idx="11860">
                  <c:v>22/10/2023 12:35:08</c:v>
                </c:pt>
                <c:pt idx="11861">
                  <c:v>22/10/2023 12:35:38</c:v>
                </c:pt>
                <c:pt idx="11862">
                  <c:v>22/10/2023 12:36:08</c:v>
                </c:pt>
                <c:pt idx="11863">
                  <c:v>22/10/2023 12:36:38</c:v>
                </c:pt>
                <c:pt idx="11864">
                  <c:v>22/10/2023 12:37:08</c:v>
                </c:pt>
                <c:pt idx="11865">
                  <c:v>22/10/2023 12:37:38</c:v>
                </c:pt>
                <c:pt idx="11866">
                  <c:v>22/10/2023 12:38:08</c:v>
                </c:pt>
                <c:pt idx="11867">
                  <c:v>22/10/2023 12:38:38</c:v>
                </c:pt>
                <c:pt idx="11868">
                  <c:v>22/10/2023 12:39:08</c:v>
                </c:pt>
                <c:pt idx="11869">
                  <c:v>22/10/2023 12:39:38</c:v>
                </c:pt>
                <c:pt idx="11870">
                  <c:v>22/10/2023 12:40:08</c:v>
                </c:pt>
                <c:pt idx="11871">
                  <c:v>22/10/2023 12:40:38</c:v>
                </c:pt>
                <c:pt idx="11872">
                  <c:v>22/10/2023 12:41:08</c:v>
                </c:pt>
                <c:pt idx="11873">
                  <c:v>22/10/2023 12:41:38</c:v>
                </c:pt>
                <c:pt idx="11874">
                  <c:v>22/10/2023 12:42:08</c:v>
                </c:pt>
                <c:pt idx="11875">
                  <c:v>22/10/2023 12:42:38</c:v>
                </c:pt>
                <c:pt idx="11876">
                  <c:v>22/10/2023 12:43:08</c:v>
                </c:pt>
                <c:pt idx="11877">
                  <c:v>22/10/2023 12:43:38</c:v>
                </c:pt>
                <c:pt idx="11878">
                  <c:v>22/10/2023 12:44:08</c:v>
                </c:pt>
                <c:pt idx="11879">
                  <c:v>22/10/2023 12:44:38</c:v>
                </c:pt>
                <c:pt idx="11880">
                  <c:v>22/10/2023 12:45:08</c:v>
                </c:pt>
                <c:pt idx="11881">
                  <c:v>22/10/2023 12:45:38</c:v>
                </c:pt>
                <c:pt idx="11882">
                  <c:v>22/10/2023 12:46:08</c:v>
                </c:pt>
                <c:pt idx="11883">
                  <c:v>22/10/2023 12:46:38</c:v>
                </c:pt>
                <c:pt idx="11884">
                  <c:v>22/10/2023 12:47:08</c:v>
                </c:pt>
                <c:pt idx="11885">
                  <c:v>22/10/2023 12:47:38</c:v>
                </c:pt>
                <c:pt idx="11886">
                  <c:v>22/10/2023 12:48:08</c:v>
                </c:pt>
                <c:pt idx="11887">
                  <c:v>22/10/2023 12:48:38</c:v>
                </c:pt>
                <c:pt idx="11888">
                  <c:v>22/10/2023 12:49:08</c:v>
                </c:pt>
                <c:pt idx="11889">
                  <c:v>22/10/2023 12:49:38</c:v>
                </c:pt>
                <c:pt idx="11890">
                  <c:v>22/10/2023 12:50:08</c:v>
                </c:pt>
                <c:pt idx="11891">
                  <c:v>22/10/2023 12:50:38</c:v>
                </c:pt>
                <c:pt idx="11892">
                  <c:v>22/10/2023 12:51:08</c:v>
                </c:pt>
                <c:pt idx="11893">
                  <c:v>22/10/2023 12:51:38</c:v>
                </c:pt>
                <c:pt idx="11894">
                  <c:v>22/10/2023 12:52:08</c:v>
                </c:pt>
                <c:pt idx="11895">
                  <c:v>22/10/2023 12:52:38</c:v>
                </c:pt>
                <c:pt idx="11896">
                  <c:v>22/10/2023 12:53:08</c:v>
                </c:pt>
                <c:pt idx="11897">
                  <c:v>22/10/2023 12:53:38</c:v>
                </c:pt>
                <c:pt idx="11898">
                  <c:v>22/10/2023 12:54:08</c:v>
                </c:pt>
                <c:pt idx="11899">
                  <c:v>22/10/2023 12:54:38</c:v>
                </c:pt>
                <c:pt idx="11900">
                  <c:v>22/10/2023 12:55:08</c:v>
                </c:pt>
                <c:pt idx="11901">
                  <c:v>22/10/2023 12:55:38</c:v>
                </c:pt>
                <c:pt idx="11902">
                  <c:v>22/10/2023 12:56:08</c:v>
                </c:pt>
                <c:pt idx="11903">
                  <c:v>22/10/2023 12:56:38</c:v>
                </c:pt>
                <c:pt idx="11904">
                  <c:v>22/10/2023 12:57:08</c:v>
                </c:pt>
                <c:pt idx="11905">
                  <c:v>22/10/2023 12:57:38</c:v>
                </c:pt>
                <c:pt idx="11906">
                  <c:v>22/10/2023 12:58:08</c:v>
                </c:pt>
                <c:pt idx="11907">
                  <c:v>22/10/2023 12:58:38</c:v>
                </c:pt>
                <c:pt idx="11908">
                  <c:v>22/10/2023 12:59:08</c:v>
                </c:pt>
                <c:pt idx="11909">
                  <c:v>22/10/2023 12:59:38</c:v>
                </c:pt>
                <c:pt idx="11910">
                  <c:v>22/10/2023 13:00:08</c:v>
                </c:pt>
                <c:pt idx="11911">
                  <c:v>22/10/2023 13:00:38</c:v>
                </c:pt>
                <c:pt idx="11912">
                  <c:v>22/10/2023 13:01:08</c:v>
                </c:pt>
                <c:pt idx="11913">
                  <c:v>22/10/2023 13:01:38</c:v>
                </c:pt>
                <c:pt idx="11914">
                  <c:v>22/10/2023 13:02:08</c:v>
                </c:pt>
                <c:pt idx="11915">
                  <c:v>22/10/2023 13:02:38</c:v>
                </c:pt>
                <c:pt idx="11916">
                  <c:v>22/10/2023 13:03:08</c:v>
                </c:pt>
                <c:pt idx="11917">
                  <c:v>22/10/2023 13:03:38</c:v>
                </c:pt>
                <c:pt idx="11918">
                  <c:v>22/10/2023 13:04:08</c:v>
                </c:pt>
                <c:pt idx="11919">
                  <c:v>22/10/2023 13:04:38</c:v>
                </c:pt>
                <c:pt idx="11920">
                  <c:v>22/10/2023 13:05:08</c:v>
                </c:pt>
                <c:pt idx="11921">
                  <c:v>22/10/2023 13:05:38</c:v>
                </c:pt>
                <c:pt idx="11922">
                  <c:v>22/10/2023 13:06:08</c:v>
                </c:pt>
                <c:pt idx="11923">
                  <c:v>22/10/2023 13:06:38</c:v>
                </c:pt>
                <c:pt idx="11924">
                  <c:v>22/10/2023 13:07:08</c:v>
                </c:pt>
                <c:pt idx="11925">
                  <c:v>22/10/2023 13:07:38</c:v>
                </c:pt>
                <c:pt idx="11926">
                  <c:v>22/10/2023 13:08:08</c:v>
                </c:pt>
                <c:pt idx="11927">
                  <c:v>22/10/2023 13:08:38</c:v>
                </c:pt>
                <c:pt idx="11928">
                  <c:v>22/10/2023 13:09:08</c:v>
                </c:pt>
                <c:pt idx="11929">
                  <c:v>22/10/2023 13:09:38</c:v>
                </c:pt>
                <c:pt idx="11930">
                  <c:v>22/10/2023 13:10:08</c:v>
                </c:pt>
                <c:pt idx="11931">
                  <c:v>22/10/2023 13:10:38</c:v>
                </c:pt>
                <c:pt idx="11932">
                  <c:v>22/10/2023 13:11:08</c:v>
                </c:pt>
                <c:pt idx="11933">
                  <c:v>22/10/2023 13:11:38</c:v>
                </c:pt>
                <c:pt idx="11934">
                  <c:v>22/10/2023 13:12:08</c:v>
                </c:pt>
                <c:pt idx="11935">
                  <c:v>22/10/2023 13:12:38</c:v>
                </c:pt>
                <c:pt idx="11936">
                  <c:v>22/10/2023 13:13:08</c:v>
                </c:pt>
                <c:pt idx="11937">
                  <c:v>22/10/2023 13:13:38</c:v>
                </c:pt>
                <c:pt idx="11938">
                  <c:v>22/10/2023 13:14:08</c:v>
                </c:pt>
                <c:pt idx="11939">
                  <c:v>22/10/2023 13:14:38</c:v>
                </c:pt>
                <c:pt idx="11940">
                  <c:v>22/10/2023 13:15:08</c:v>
                </c:pt>
                <c:pt idx="11941">
                  <c:v>22/10/2023 13:15:38</c:v>
                </c:pt>
                <c:pt idx="11942">
                  <c:v>22/10/2023 13:16:08</c:v>
                </c:pt>
                <c:pt idx="11943">
                  <c:v>22/10/2023 13:16:38</c:v>
                </c:pt>
                <c:pt idx="11944">
                  <c:v>22/10/2023 13:17:08</c:v>
                </c:pt>
                <c:pt idx="11945">
                  <c:v>22/10/2023 13:17:38</c:v>
                </c:pt>
                <c:pt idx="11946">
                  <c:v>22/10/2023 13:18:08</c:v>
                </c:pt>
                <c:pt idx="11947">
                  <c:v>22/10/2023 13:18:38</c:v>
                </c:pt>
                <c:pt idx="11948">
                  <c:v>22/10/2023 13:19:08</c:v>
                </c:pt>
                <c:pt idx="11949">
                  <c:v>22/10/2023 13:19:38</c:v>
                </c:pt>
                <c:pt idx="11950">
                  <c:v>22/10/2023 13:20:08</c:v>
                </c:pt>
                <c:pt idx="11951">
                  <c:v>22/10/2023 13:20:38</c:v>
                </c:pt>
                <c:pt idx="11952">
                  <c:v>22/10/2023 13:21:08</c:v>
                </c:pt>
                <c:pt idx="11953">
                  <c:v>22/10/2023 13:21:38</c:v>
                </c:pt>
                <c:pt idx="11954">
                  <c:v>22/10/2023 13:22:08</c:v>
                </c:pt>
                <c:pt idx="11955">
                  <c:v>22/10/2023 13:22:38</c:v>
                </c:pt>
                <c:pt idx="11956">
                  <c:v>22/10/2023 13:23:08</c:v>
                </c:pt>
                <c:pt idx="11957">
                  <c:v>22/10/2023 13:23:38</c:v>
                </c:pt>
                <c:pt idx="11958">
                  <c:v>22/10/2023 13:24:08</c:v>
                </c:pt>
                <c:pt idx="11959">
                  <c:v>22/10/2023 13:24:38</c:v>
                </c:pt>
                <c:pt idx="11960">
                  <c:v>22/10/2023 13:25:08</c:v>
                </c:pt>
                <c:pt idx="11961">
                  <c:v>22/10/2023 13:25:38</c:v>
                </c:pt>
                <c:pt idx="11962">
                  <c:v>22/10/2023 13:26:08</c:v>
                </c:pt>
                <c:pt idx="11963">
                  <c:v>22/10/2023 13:26:38</c:v>
                </c:pt>
                <c:pt idx="11964">
                  <c:v>22/10/2023 13:27:08</c:v>
                </c:pt>
                <c:pt idx="11965">
                  <c:v>22/10/2023 13:27:38</c:v>
                </c:pt>
                <c:pt idx="11966">
                  <c:v>22/10/2023 13:28:08</c:v>
                </c:pt>
                <c:pt idx="11967">
                  <c:v>22/10/2023 13:28:38</c:v>
                </c:pt>
                <c:pt idx="11968">
                  <c:v>22/10/2023 13:29:08</c:v>
                </c:pt>
                <c:pt idx="11969">
                  <c:v>22/10/2023 13:29:38</c:v>
                </c:pt>
                <c:pt idx="11970">
                  <c:v>22/10/2023 13:30:08</c:v>
                </c:pt>
                <c:pt idx="11971">
                  <c:v>22/10/2023 13:30:38</c:v>
                </c:pt>
                <c:pt idx="11972">
                  <c:v>22/10/2023 13:31:08</c:v>
                </c:pt>
                <c:pt idx="11973">
                  <c:v>22/10/2023 13:31:38</c:v>
                </c:pt>
                <c:pt idx="11974">
                  <c:v>22/10/2023 13:32:08</c:v>
                </c:pt>
                <c:pt idx="11975">
                  <c:v>22/10/2023 13:32:38</c:v>
                </c:pt>
                <c:pt idx="11976">
                  <c:v>22/10/2023 13:33:08</c:v>
                </c:pt>
                <c:pt idx="11977">
                  <c:v>22/10/2023 13:33:38</c:v>
                </c:pt>
                <c:pt idx="11978">
                  <c:v>22/10/2023 13:34:08</c:v>
                </c:pt>
                <c:pt idx="11979">
                  <c:v>22/10/2023 13:34:38</c:v>
                </c:pt>
                <c:pt idx="11980">
                  <c:v>22/10/2023 13:35:08</c:v>
                </c:pt>
                <c:pt idx="11981">
                  <c:v>22/10/2023 13:35:38</c:v>
                </c:pt>
                <c:pt idx="11982">
                  <c:v>22/10/2023 13:36:08</c:v>
                </c:pt>
                <c:pt idx="11983">
                  <c:v>22/10/2023 13:36:38</c:v>
                </c:pt>
                <c:pt idx="11984">
                  <c:v>22/10/2023 13:37:08</c:v>
                </c:pt>
                <c:pt idx="11985">
                  <c:v>22/10/2023 13:37:38</c:v>
                </c:pt>
                <c:pt idx="11986">
                  <c:v>22/10/2023 13:38:08</c:v>
                </c:pt>
                <c:pt idx="11987">
                  <c:v>22/10/2023 13:38:38</c:v>
                </c:pt>
                <c:pt idx="11988">
                  <c:v>22/10/2023 13:39:08</c:v>
                </c:pt>
                <c:pt idx="11989">
                  <c:v>22/10/2023 13:39:38</c:v>
                </c:pt>
                <c:pt idx="11990">
                  <c:v>22/10/2023 13:40:08</c:v>
                </c:pt>
                <c:pt idx="11991">
                  <c:v>22/10/2023 13:40:38</c:v>
                </c:pt>
                <c:pt idx="11992">
                  <c:v>22/10/2023 13:41:08</c:v>
                </c:pt>
                <c:pt idx="11993">
                  <c:v>22/10/2023 13:41:38</c:v>
                </c:pt>
                <c:pt idx="11994">
                  <c:v>22/10/2023 13:42:08</c:v>
                </c:pt>
                <c:pt idx="11995">
                  <c:v>22/10/2023 13:42:38</c:v>
                </c:pt>
                <c:pt idx="11996">
                  <c:v>22/10/2023 13:43:08</c:v>
                </c:pt>
                <c:pt idx="11997">
                  <c:v>22/10/2023 13:43:38</c:v>
                </c:pt>
                <c:pt idx="11998">
                  <c:v>22/10/2023 13:44:08</c:v>
                </c:pt>
                <c:pt idx="11999">
                  <c:v>22/10/2023 13:44:38</c:v>
                </c:pt>
                <c:pt idx="12000">
                  <c:v>22/10/2023 13:45:08</c:v>
                </c:pt>
                <c:pt idx="12001">
                  <c:v>22/10/2023 13:45:38</c:v>
                </c:pt>
                <c:pt idx="12002">
                  <c:v>22/10/2023 13:46:08</c:v>
                </c:pt>
                <c:pt idx="12003">
                  <c:v>22/10/2023 13:46:38</c:v>
                </c:pt>
                <c:pt idx="12004">
                  <c:v>22/10/2023 13:47:08</c:v>
                </c:pt>
                <c:pt idx="12005">
                  <c:v>22/10/2023 13:47:38</c:v>
                </c:pt>
                <c:pt idx="12006">
                  <c:v>22/10/2023 13:48:08</c:v>
                </c:pt>
                <c:pt idx="12007">
                  <c:v>22/10/2023 13:48:38</c:v>
                </c:pt>
                <c:pt idx="12008">
                  <c:v>22/10/2023 13:49:08</c:v>
                </c:pt>
                <c:pt idx="12009">
                  <c:v>22/10/2023 13:49:38</c:v>
                </c:pt>
                <c:pt idx="12010">
                  <c:v>22/10/2023 13:50:08</c:v>
                </c:pt>
                <c:pt idx="12011">
                  <c:v>22/10/2023 13:50:38</c:v>
                </c:pt>
                <c:pt idx="12012">
                  <c:v>22/10/2023 13:51:08</c:v>
                </c:pt>
                <c:pt idx="12013">
                  <c:v>22/10/2023 13:51:38</c:v>
                </c:pt>
                <c:pt idx="12014">
                  <c:v>22/10/2023 13:52:08</c:v>
                </c:pt>
                <c:pt idx="12015">
                  <c:v>22/10/2023 13:52:38</c:v>
                </c:pt>
                <c:pt idx="12016">
                  <c:v>22/10/2023 13:53:08</c:v>
                </c:pt>
                <c:pt idx="12017">
                  <c:v>22/10/2023 13:53:38</c:v>
                </c:pt>
                <c:pt idx="12018">
                  <c:v>22/10/2023 13:54:08</c:v>
                </c:pt>
                <c:pt idx="12019">
                  <c:v>22/10/2023 13:54:38</c:v>
                </c:pt>
                <c:pt idx="12020">
                  <c:v>22/10/2023 13:55:08</c:v>
                </c:pt>
                <c:pt idx="12021">
                  <c:v>22/10/2023 13:55:38</c:v>
                </c:pt>
                <c:pt idx="12022">
                  <c:v>22/10/2023 13:56:08</c:v>
                </c:pt>
                <c:pt idx="12023">
                  <c:v>22/10/2023 13:56:38</c:v>
                </c:pt>
                <c:pt idx="12024">
                  <c:v>22/10/2023 13:57:08</c:v>
                </c:pt>
                <c:pt idx="12025">
                  <c:v>22/10/2023 13:57:38</c:v>
                </c:pt>
                <c:pt idx="12026">
                  <c:v>22/10/2023 13:58:08</c:v>
                </c:pt>
                <c:pt idx="12027">
                  <c:v>22/10/2023 13:58:38</c:v>
                </c:pt>
                <c:pt idx="12028">
                  <c:v>22/10/2023 13:59:08</c:v>
                </c:pt>
                <c:pt idx="12029">
                  <c:v>22/10/2023 13:59:38</c:v>
                </c:pt>
                <c:pt idx="12030">
                  <c:v>22/10/2023 14:00:08</c:v>
                </c:pt>
                <c:pt idx="12031">
                  <c:v>22/10/2023 14:00:38</c:v>
                </c:pt>
                <c:pt idx="12032">
                  <c:v>22/10/2023 14:01:08</c:v>
                </c:pt>
                <c:pt idx="12033">
                  <c:v>22/10/2023 14:01:38</c:v>
                </c:pt>
                <c:pt idx="12034">
                  <c:v>22/10/2023 14:02:08</c:v>
                </c:pt>
                <c:pt idx="12035">
                  <c:v>22/10/2023 14:02:38</c:v>
                </c:pt>
                <c:pt idx="12036">
                  <c:v>22/10/2023 14:03:08</c:v>
                </c:pt>
                <c:pt idx="12037">
                  <c:v>22/10/2023 14:03:38</c:v>
                </c:pt>
                <c:pt idx="12038">
                  <c:v>22/10/2023 14:04:08</c:v>
                </c:pt>
                <c:pt idx="12039">
                  <c:v>22/10/2023 14:04:38</c:v>
                </c:pt>
                <c:pt idx="12040">
                  <c:v>22/10/2023 14:05:08</c:v>
                </c:pt>
                <c:pt idx="12041">
                  <c:v>22/10/2023 14:05:38</c:v>
                </c:pt>
                <c:pt idx="12042">
                  <c:v>22/10/2023 14:06:08</c:v>
                </c:pt>
                <c:pt idx="12043">
                  <c:v>22/10/2023 14:06:38</c:v>
                </c:pt>
                <c:pt idx="12044">
                  <c:v>22/10/2023 14:07:08</c:v>
                </c:pt>
                <c:pt idx="12045">
                  <c:v>22/10/2023 14:07:38</c:v>
                </c:pt>
                <c:pt idx="12046">
                  <c:v>22/10/2023 14:08:08</c:v>
                </c:pt>
                <c:pt idx="12047">
                  <c:v>22/10/2023 14:08:38</c:v>
                </c:pt>
                <c:pt idx="12048">
                  <c:v>22/10/2023 14:09:08</c:v>
                </c:pt>
                <c:pt idx="12049">
                  <c:v>22/10/2023 14:09:38</c:v>
                </c:pt>
                <c:pt idx="12050">
                  <c:v>22/10/2023 14:10:08</c:v>
                </c:pt>
                <c:pt idx="12051">
                  <c:v>22/10/2023 14:10:38</c:v>
                </c:pt>
                <c:pt idx="12052">
                  <c:v>22/10/2023 14:11:08</c:v>
                </c:pt>
                <c:pt idx="12053">
                  <c:v>22/10/2023 14:11:38</c:v>
                </c:pt>
                <c:pt idx="12054">
                  <c:v>22/10/2023 14:12:08</c:v>
                </c:pt>
                <c:pt idx="12055">
                  <c:v>22/10/2023 14:12:38</c:v>
                </c:pt>
                <c:pt idx="12056">
                  <c:v>22/10/2023 14:13:08</c:v>
                </c:pt>
                <c:pt idx="12057">
                  <c:v>22/10/2023 14:13:38</c:v>
                </c:pt>
                <c:pt idx="12058">
                  <c:v>22/10/2023 14:14:08</c:v>
                </c:pt>
                <c:pt idx="12059">
                  <c:v>22/10/2023 14:14:38</c:v>
                </c:pt>
                <c:pt idx="12060">
                  <c:v>22/10/2023 14:15:08</c:v>
                </c:pt>
                <c:pt idx="12061">
                  <c:v>22/10/2023 14:15:38</c:v>
                </c:pt>
                <c:pt idx="12062">
                  <c:v>22/10/2023 14:16:08</c:v>
                </c:pt>
                <c:pt idx="12063">
                  <c:v>22/10/2023 14:16:38</c:v>
                </c:pt>
                <c:pt idx="12064">
                  <c:v>22/10/2023 14:17:08</c:v>
                </c:pt>
                <c:pt idx="12065">
                  <c:v>22/10/2023 14:17:38</c:v>
                </c:pt>
                <c:pt idx="12066">
                  <c:v>22/10/2023 14:18:08</c:v>
                </c:pt>
                <c:pt idx="12067">
                  <c:v>22/10/2023 14:18:38</c:v>
                </c:pt>
                <c:pt idx="12068">
                  <c:v>22/10/2023 14:19:08</c:v>
                </c:pt>
                <c:pt idx="12069">
                  <c:v>22/10/2023 14:19:38</c:v>
                </c:pt>
                <c:pt idx="12070">
                  <c:v>22/10/2023 14:20:08</c:v>
                </c:pt>
                <c:pt idx="12071">
                  <c:v>22/10/2023 14:20:38</c:v>
                </c:pt>
                <c:pt idx="12072">
                  <c:v>22/10/2023 14:21:08</c:v>
                </c:pt>
                <c:pt idx="12073">
                  <c:v>22/10/2023 14:21:38</c:v>
                </c:pt>
                <c:pt idx="12074">
                  <c:v>22/10/2023 14:22:08</c:v>
                </c:pt>
                <c:pt idx="12075">
                  <c:v>22/10/2023 14:22:38</c:v>
                </c:pt>
                <c:pt idx="12076">
                  <c:v>22/10/2023 14:23:08</c:v>
                </c:pt>
                <c:pt idx="12077">
                  <c:v>22/10/2023 14:23:38</c:v>
                </c:pt>
                <c:pt idx="12078">
                  <c:v>22/10/2023 14:24:08</c:v>
                </c:pt>
                <c:pt idx="12079">
                  <c:v>22/10/2023 14:24:38</c:v>
                </c:pt>
                <c:pt idx="12080">
                  <c:v>22/10/2023 14:25:08</c:v>
                </c:pt>
                <c:pt idx="12081">
                  <c:v>22/10/2023 14:25:38</c:v>
                </c:pt>
                <c:pt idx="12082">
                  <c:v>22/10/2023 14:26:08</c:v>
                </c:pt>
                <c:pt idx="12083">
                  <c:v>22/10/2023 14:26:38</c:v>
                </c:pt>
                <c:pt idx="12084">
                  <c:v>22/10/2023 14:27:08</c:v>
                </c:pt>
                <c:pt idx="12085">
                  <c:v>22/10/2023 14:27:38</c:v>
                </c:pt>
                <c:pt idx="12086">
                  <c:v>22/10/2023 14:28:08</c:v>
                </c:pt>
                <c:pt idx="12087">
                  <c:v>22/10/2023 14:28:38</c:v>
                </c:pt>
                <c:pt idx="12088">
                  <c:v>22/10/2023 14:29:08</c:v>
                </c:pt>
                <c:pt idx="12089">
                  <c:v>22/10/2023 14:29:38</c:v>
                </c:pt>
                <c:pt idx="12090">
                  <c:v>22/10/2023 14:30:08</c:v>
                </c:pt>
                <c:pt idx="12091">
                  <c:v>22/10/2023 14:30:38</c:v>
                </c:pt>
                <c:pt idx="12092">
                  <c:v>22/10/2023 14:31:08</c:v>
                </c:pt>
                <c:pt idx="12093">
                  <c:v>22/10/2023 14:31:38</c:v>
                </c:pt>
                <c:pt idx="12094">
                  <c:v>22/10/2023 14:32:08</c:v>
                </c:pt>
                <c:pt idx="12095">
                  <c:v>22/10/2023 14:32:38</c:v>
                </c:pt>
                <c:pt idx="12096">
                  <c:v>22/10/2023 14:33:08</c:v>
                </c:pt>
                <c:pt idx="12097">
                  <c:v>22/10/2023 14:33:38</c:v>
                </c:pt>
                <c:pt idx="12098">
                  <c:v>22/10/2023 14:34:08</c:v>
                </c:pt>
                <c:pt idx="12099">
                  <c:v>22/10/2023 14:34:38</c:v>
                </c:pt>
                <c:pt idx="12100">
                  <c:v>22/10/2023 14:35:08</c:v>
                </c:pt>
                <c:pt idx="12101">
                  <c:v>22/10/2023 14:35:38</c:v>
                </c:pt>
                <c:pt idx="12102">
                  <c:v>22/10/2023 14:36:08</c:v>
                </c:pt>
                <c:pt idx="12103">
                  <c:v>22/10/2023 14:36:38</c:v>
                </c:pt>
                <c:pt idx="12104">
                  <c:v>22/10/2023 14:37:08</c:v>
                </c:pt>
                <c:pt idx="12105">
                  <c:v>22/10/2023 14:37:38</c:v>
                </c:pt>
                <c:pt idx="12106">
                  <c:v>22/10/2023 14:38:08</c:v>
                </c:pt>
                <c:pt idx="12107">
                  <c:v>22/10/2023 14:38:38</c:v>
                </c:pt>
                <c:pt idx="12108">
                  <c:v>22/10/2023 14:39:08</c:v>
                </c:pt>
                <c:pt idx="12109">
                  <c:v>22/10/2023 14:39:38</c:v>
                </c:pt>
                <c:pt idx="12110">
                  <c:v>22/10/2023 14:40:08</c:v>
                </c:pt>
                <c:pt idx="12111">
                  <c:v>22/10/2023 14:40:38</c:v>
                </c:pt>
                <c:pt idx="12112">
                  <c:v>22/10/2023 14:41:08</c:v>
                </c:pt>
                <c:pt idx="12113">
                  <c:v>22/10/2023 14:41:38</c:v>
                </c:pt>
                <c:pt idx="12114">
                  <c:v>22/10/2023 14:42:08</c:v>
                </c:pt>
                <c:pt idx="12115">
                  <c:v>22/10/2023 14:42:38</c:v>
                </c:pt>
                <c:pt idx="12116">
                  <c:v>22/10/2023 14:43:08</c:v>
                </c:pt>
                <c:pt idx="12117">
                  <c:v>22/10/2023 14:43:38</c:v>
                </c:pt>
                <c:pt idx="12118">
                  <c:v>22/10/2023 14:44:08</c:v>
                </c:pt>
                <c:pt idx="12119">
                  <c:v>22/10/2023 14:44:38</c:v>
                </c:pt>
                <c:pt idx="12120">
                  <c:v>22/10/2023 14:45:08</c:v>
                </c:pt>
                <c:pt idx="12121">
                  <c:v>22/10/2023 14:45:38</c:v>
                </c:pt>
                <c:pt idx="12122">
                  <c:v>22/10/2023 14:46:08</c:v>
                </c:pt>
                <c:pt idx="12123">
                  <c:v>22/10/2023 14:46:38</c:v>
                </c:pt>
                <c:pt idx="12124">
                  <c:v>22/10/2023 14:47:08</c:v>
                </c:pt>
                <c:pt idx="12125">
                  <c:v>22/10/2023 14:47:38</c:v>
                </c:pt>
                <c:pt idx="12126">
                  <c:v>22/10/2023 14:48:08</c:v>
                </c:pt>
                <c:pt idx="12127">
                  <c:v>22/10/2023 14:48:38</c:v>
                </c:pt>
                <c:pt idx="12128">
                  <c:v>22/10/2023 14:49:08</c:v>
                </c:pt>
                <c:pt idx="12129">
                  <c:v>22/10/2023 14:49:38</c:v>
                </c:pt>
                <c:pt idx="12130">
                  <c:v>22/10/2023 14:50:08</c:v>
                </c:pt>
                <c:pt idx="12131">
                  <c:v>22/10/2023 14:50:38</c:v>
                </c:pt>
                <c:pt idx="12132">
                  <c:v>22/10/2023 14:51:08</c:v>
                </c:pt>
                <c:pt idx="12133">
                  <c:v>22/10/2023 14:51:38</c:v>
                </c:pt>
                <c:pt idx="12134">
                  <c:v>22/10/2023 14:52:08</c:v>
                </c:pt>
                <c:pt idx="12135">
                  <c:v>22/10/2023 14:52:38</c:v>
                </c:pt>
                <c:pt idx="12136">
                  <c:v>22/10/2023 14:53:08</c:v>
                </c:pt>
                <c:pt idx="12137">
                  <c:v>22/10/2023 14:53:38</c:v>
                </c:pt>
                <c:pt idx="12138">
                  <c:v>22/10/2023 14:54:08</c:v>
                </c:pt>
                <c:pt idx="12139">
                  <c:v>22/10/2023 14:54:38</c:v>
                </c:pt>
                <c:pt idx="12140">
                  <c:v>22/10/2023 14:55:08</c:v>
                </c:pt>
                <c:pt idx="12141">
                  <c:v>22/10/2023 14:55:38</c:v>
                </c:pt>
                <c:pt idx="12142">
                  <c:v>22/10/2023 14:56:08</c:v>
                </c:pt>
                <c:pt idx="12143">
                  <c:v>22/10/2023 14:56:38</c:v>
                </c:pt>
                <c:pt idx="12144">
                  <c:v>22/10/2023 14:57:08</c:v>
                </c:pt>
                <c:pt idx="12145">
                  <c:v>22/10/2023 14:57:38</c:v>
                </c:pt>
                <c:pt idx="12146">
                  <c:v>22/10/2023 14:58:08</c:v>
                </c:pt>
                <c:pt idx="12147">
                  <c:v>22/10/2023 14:58:38</c:v>
                </c:pt>
                <c:pt idx="12148">
                  <c:v>22/10/2023 14:59:08</c:v>
                </c:pt>
                <c:pt idx="12149">
                  <c:v>22/10/2023 14:59:38</c:v>
                </c:pt>
                <c:pt idx="12150">
                  <c:v>22/10/2023 15:00:08</c:v>
                </c:pt>
                <c:pt idx="12151">
                  <c:v>22/10/2023 15:00:38</c:v>
                </c:pt>
                <c:pt idx="12152">
                  <c:v>22/10/2023 15:01:08</c:v>
                </c:pt>
                <c:pt idx="12153">
                  <c:v>22/10/2023 15:01:38</c:v>
                </c:pt>
                <c:pt idx="12154">
                  <c:v>22/10/2023 15:02:08</c:v>
                </c:pt>
                <c:pt idx="12155">
                  <c:v>22/10/2023 15:02:38</c:v>
                </c:pt>
                <c:pt idx="12156">
                  <c:v>22/10/2023 15:03:08</c:v>
                </c:pt>
                <c:pt idx="12157">
                  <c:v>22/10/2023 15:03:38</c:v>
                </c:pt>
                <c:pt idx="12158">
                  <c:v>22/10/2023 15:04:08</c:v>
                </c:pt>
                <c:pt idx="12159">
                  <c:v>22/10/2023 15:04:38</c:v>
                </c:pt>
                <c:pt idx="12160">
                  <c:v>22/10/2023 15:05:08</c:v>
                </c:pt>
                <c:pt idx="12161">
                  <c:v>22/10/2023 15:05:38</c:v>
                </c:pt>
                <c:pt idx="12162">
                  <c:v>22/10/2023 15:06:08</c:v>
                </c:pt>
                <c:pt idx="12163">
                  <c:v>22/10/2023 15:06:38</c:v>
                </c:pt>
                <c:pt idx="12164">
                  <c:v>22/10/2023 15:07:08</c:v>
                </c:pt>
                <c:pt idx="12165">
                  <c:v>22/10/2023 15:07:38</c:v>
                </c:pt>
                <c:pt idx="12166">
                  <c:v>22/10/2023 15:08:08</c:v>
                </c:pt>
                <c:pt idx="12167">
                  <c:v>22/10/2023 15:08:38</c:v>
                </c:pt>
                <c:pt idx="12168">
                  <c:v>22/10/2023 15:09:08</c:v>
                </c:pt>
                <c:pt idx="12169">
                  <c:v>22/10/2023 15:09:38</c:v>
                </c:pt>
                <c:pt idx="12170">
                  <c:v>22/10/2023 15:10:08</c:v>
                </c:pt>
                <c:pt idx="12171">
                  <c:v>22/10/2023 15:10:38</c:v>
                </c:pt>
                <c:pt idx="12172">
                  <c:v>22/10/2023 15:11:08</c:v>
                </c:pt>
                <c:pt idx="12173">
                  <c:v>22/10/2023 15:11:38</c:v>
                </c:pt>
                <c:pt idx="12174">
                  <c:v>22/10/2023 15:12:08</c:v>
                </c:pt>
                <c:pt idx="12175">
                  <c:v>22/10/2023 15:12:38</c:v>
                </c:pt>
                <c:pt idx="12176">
                  <c:v>22/10/2023 15:13:08</c:v>
                </c:pt>
                <c:pt idx="12177">
                  <c:v>22/10/2023 15:13:38</c:v>
                </c:pt>
                <c:pt idx="12178">
                  <c:v>22/10/2023 15:14:08</c:v>
                </c:pt>
                <c:pt idx="12179">
                  <c:v>22/10/2023 15:14:38</c:v>
                </c:pt>
                <c:pt idx="12180">
                  <c:v>22/10/2023 15:15:08</c:v>
                </c:pt>
                <c:pt idx="12181">
                  <c:v>22/10/2023 15:15:38</c:v>
                </c:pt>
                <c:pt idx="12182">
                  <c:v>22/10/2023 15:16:08</c:v>
                </c:pt>
                <c:pt idx="12183">
                  <c:v>22/10/2023 15:16:38</c:v>
                </c:pt>
                <c:pt idx="12184">
                  <c:v>22/10/2023 15:17:08</c:v>
                </c:pt>
                <c:pt idx="12185">
                  <c:v>22/10/2023 15:17:38</c:v>
                </c:pt>
                <c:pt idx="12186">
                  <c:v>22/10/2023 15:18:08</c:v>
                </c:pt>
                <c:pt idx="12187">
                  <c:v>22/10/2023 15:18:38</c:v>
                </c:pt>
                <c:pt idx="12188">
                  <c:v>22/10/2023 15:19:08</c:v>
                </c:pt>
                <c:pt idx="12189">
                  <c:v>22/10/2023 15:19:38</c:v>
                </c:pt>
                <c:pt idx="12190">
                  <c:v>22/10/2023 15:20:08</c:v>
                </c:pt>
                <c:pt idx="12191">
                  <c:v>22/10/2023 15:20:38</c:v>
                </c:pt>
                <c:pt idx="12192">
                  <c:v>22/10/2023 15:21:08</c:v>
                </c:pt>
                <c:pt idx="12193">
                  <c:v>22/10/2023 15:21:38</c:v>
                </c:pt>
                <c:pt idx="12194">
                  <c:v>22/10/2023 15:22:08</c:v>
                </c:pt>
                <c:pt idx="12195">
                  <c:v>22/10/2023 15:22:38</c:v>
                </c:pt>
                <c:pt idx="12196">
                  <c:v>22/10/2023 15:23:08</c:v>
                </c:pt>
                <c:pt idx="12197">
                  <c:v>22/10/2023 15:23:38</c:v>
                </c:pt>
                <c:pt idx="12198">
                  <c:v>22/10/2023 15:24:08</c:v>
                </c:pt>
                <c:pt idx="12199">
                  <c:v>22/10/2023 15:24:38</c:v>
                </c:pt>
                <c:pt idx="12200">
                  <c:v>22/10/2023 15:25:08</c:v>
                </c:pt>
                <c:pt idx="12201">
                  <c:v>22/10/2023 15:25:38</c:v>
                </c:pt>
                <c:pt idx="12202">
                  <c:v>22/10/2023 15:26:08</c:v>
                </c:pt>
                <c:pt idx="12203">
                  <c:v>22/10/2023 15:26:38</c:v>
                </c:pt>
                <c:pt idx="12204">
                  <c:v>22/10/2023 15:27:08</c:v>
                </c:pt>
                <c:pt idx="12205">
                  <c:v>22/10/2023 15:27:38</c:v>
                </c:pt>
                <c:pt idx="12206">
                  <c:v>22/10/2023 15:28:08</c:v>
                </c:pt>
                <c:pt idx="12207">
                  <c:v>22/10/2023 15:28:38</c:v>
                </c:pt>
                <c:pt idx="12208">
                  <c:v>22/10/2023 15:29:08</c:v>
                </c:pt>
                <c:pt idx="12209">
                  <c:v>22/10/2023 15:29:38</c:v>
                </c:pt>
                <c:pt idx="12210">
                  <c:v>22/10/2023 15:30:08</c:v>
                </c:pt>
                <c:pt idx="12211">
                  <c:v>22/10/2023 15:30:38</c:v>
                </c:pt>
                <c:pt idx="12212">
                  <c:v>22/10/2023 15:31:08</c:v>
                </c:pt>
                <c:pt idx="12213">
                  <c:v>22/10/2023 15:31:38</c:v>
                </c:pt>
                <c:pt idx="12214">
                  <c:v>22/10/2023 15:32:08</c:v>
                </c:pt>
                <c:pt idx="12215">
                  <c:v>22/10/2023 15:32:38</c:v>
                </c:pt>
                <c:pt idx="12216">
                  <c:v>22/10/2023 15:33:08</c:v>
                </c:pt>
                <c:pt idx="12217">
                  <c:v>22/10/2023 15:33:38</c:v>
                </c:pt>
                <c:pt idx="12218">
                  <c:v>22/10/2023 15:34:08</c:v>
                </c:pt>
                <c:pt idx="12219">
                  <c:v>22/10/2023 15:34:38</c:v>
                </c:pt>
                <c:pt idx="12220">
                  <c:v>22/10/2023 15:35:08</c:v>
                </c:pt>
                <c:pt idx="12221">
                  <c:v>22/10/2023 15:35:38</c:v>
                </c:pt>
                <c:pt idx="12222">
                  <c:v>22/10/2023 15:36:08</c:v>
                </c:pt>
                <c:pt idx="12223">
                  <c:v>22/10/2023 15:36:38</c:v>
                </c:pt>
                <c:pt idx="12224">
                  <c:v>22/10/2023 15:37:08</c:v>
                </c:pt>
                <c:pt idx="12225">
                  <c:v>22/10/2023 15:37:38</c:v>
                </c:pt>
                <c:pt idx="12226">
                  <c:v>22/10/2023 15:38:08</c:v>
                </c:pt>
                <c:pt idx="12227">
                  <c:v>22/10/2023 15:38:38</c:v>
                </c:pt>
                <c:pt idx="12228">
                  <c:v>22/10/2023 15:39:08</c:v>
                </c:pt>
                <c:pt idx="12229">
                  <c:v>22/10/2023 15:39:38</c:v>
                </c:pt>
                <c:pt idx="12230">
                  <c:v>22/10/2023 15:40:08</c:v>
                </c:pt>
                <c:pt idx="12231">
                  <c:v>22/10/2023 15:40:38</c:v>
                </c:pt>
                <c:pt idx="12232">
                  <c:v>22/10/2023 15:41:08</c:v>
                </c:pt>
                <c:pt idx="12233">
                  <c:v>22/10/2023 15:41:38</c:v>
                </c:pt>
                <c:pt idx="12234">
                  <c:v>22/10/2023 15:42:08</c:v>
                </c:pt>
                <c:pt idx="12235">
                  <c:v>22/10/2023 15:42:38</c:v>
                </c:pt>
                <c:pt idx="12236">
                  <c:v>22/10/2023 15:43:08</c:v>
                </c:pt>
                <c:pt idx="12237">
                  <c:v>22/10/2023 15:43:38</c:v>
                </c:pt>
                <c:pt idx="12238">
                  <c:v>22/10/2023 15:44:08</c:v>
                </c:pt>
                <c:pt idx="12239">
                  <c:v>22/10/2023 15:44:38</c:v>
                </c:pt>
                <c:pt idx="12240">
                  <c:v>22/10/2023 15:45:08</c:v>
                </c:pt>
                <c:pt idx="12241">
                  <c:v>22/10/2023 15:45:38</c:v>
                </c:pt>
                <c:pt idx="12242">
                  <c:v>22/10/2023 15:46:08</c:v>
                </c:pt>
                <c:pt idx="12243">
                  <c:v>22/10/2023 15:46:38</c:v>
                </c:pt>
                <c:pt idx="12244">
                  <c:v>22/10/2023 15:47:08</c:v>
                </c:pt>
                <c:pt idx="12245">
                  <c:v>22/10/2023 15:47:38</c:v>
                </c:pt>
                <c:pt idx="12246">
                  <c:v>22/10/2023 15:48:08</c:v>
                </c:pt>
                <c:pt idx="12247">
                  <c:v>22/10/2023 15:48:38</c:v>
                </c:pt>
                <c:pt idx="12248">
                  <c:v>22/10/2023 15:49:08</c:v>
                </c:pt>
                <c:pt idx="12249">
                  <c:v>22/10/2023 15:49:38</c:v>
                </c:pt>
                <c:pt idx="12250">
                  <c:v>22/10/2023 15:50:08</c:v>
                </c:pt>
                <c:pt idx="12251">
                  <c:v>22/10/2023 15:50:38</c:v>
                </c:pt>
                <c:pt idx="12252">
                  <c:v>22/10/2023 15:51:08</c:v>
                </c:pt>
                <c:pt idx="12253">
                  <c:v>22/10/2023 15:51:38</c:v>
                </c:pt>
                <c:pt idx="12254">
                  <c:v>22/10/2023 15:52:08</c:v>
                </c:pt>
                <c:pt idx="12255">
                  <c:v>22/10/2023 15:52:38</c:v>
                </c:pt>
                <c:pt idx="12256">
                  <c:v>22/10/2023 15:53:08</c:v>
                </c:pt>
                <c:pt idx="12257">
                  <c:v>22/10/2023 15:53:38</c:v>
                </c:pt>
                <c:pt idx="12258">
                  <c:v>22/10/2023 15:54:08</c:v>
                </c:pt>
                <c:pt idx="12259">
                  <c:v>22/10/2023 15:54:38</c:v>
                </c:pt>
                <c:pt idx="12260">
                  <c:v>22/10/2023 15:55:08</c:v>
                </c:pt>
                <c:pt idx="12261">
                  <c:v>22/10/2023 15:55:38</c:v>
                </c:pt>
                <c:pt idx="12262">
                  <c:v>22/10/2023 15:56:08</c:v>
                </c:pt>
                <c:pt idx="12263">
                  <c:v>22/10/2023 15:56:38</c:v>
                </c:pt>
                <c:pt idx="12264">
                  <c:v>22/10/2023 15:57:08</c:v>
                </c:pt>
                <c:pt idx="12265">
                  <c:v>22/10/2023 15:57:38</c:v>
                </c:pt>
                <c:pt idx="12266">
                  <c:v>22/10/2023 15:58:08</c:v>
                </c:pt>
                <c:pt idx="12267">
                  <c:v>22/10/2023 15:58:38</c:v>
                </c:pt>
                <c:pt idx="12268">
                  <c:v>22/10/2023 15:59:08</c:v>
                </c:pt>
                <c:pt idx="12269">
                  <c:v>22/10/2023 15:59:38</c:v>
                </c:pt>
                <c:pt idx="12270">
                  <c:v>22/10/2023 16:00:08</c:v>
                </c:pt>
                <c:pt idx="12271">
                  <c:v>22/10/2023 16:00:38</c:v>
                </c:pt>
                <c:pt idx="12272">
                  <c:v>22/10/2023 16:01:08</c:v>
                </c:pt>
                <c:pt idx="12273">
                  <c:v>22/10/2023 16:01:38</c:v>
                </c:pt>
                <c:pt idx="12274">
                  <c:v>22/10/2023 16:02:08</c:v>
                </c:pt>
                <c:pt idx="12275">
                  <c:v>22/10/2023 16:02:38</c:v>
                </c:pt>
                <c:pt idx="12276">
                  <c:v>22/10/2023 16:03:08</c:v>
                </c:pt>
                <c:pt idx="12277">
                  <c:v>22/10/2023 16:03:38</c:v>
                </c:pt>
                <c:pt idx="12278">
                  <c:v>22/10/2023 16:04:08</c:v>
                </c:pt>
                <c:pt idx="12279">
                  <c:v>22/10/2023 16:04:38</c:v>
                </c:pt>
                <c:pt idx="12280">
                  <c:v>22/10/2023 16:05:08</c:v>
                </c:pt>
                <c:pt idx="12281">
                  <c:v>22/10/2023 16:05:38</c:v>
                </c:pt>
                <c:pt idx="12282">
                  <c:v>22/10/2023 16:06:08</c:v>
                </c:pt>
                <c:pt idx="12283">
                  <c:v>22/10/2023 16:06:38</c:v>
                </c:pt>
                <c:pt idx="12284">
                  <c:v>22/10/2023 16:07:08</c:v>
                </c:pt>
                <c:pt idx="12285">
                  <c:v>22/10/2023 16:07:38</c:v>
                </c:pt>
                <c:pt idx="12286">
                  <c:v>22/10/2023 16:08:08</c:v>
                </c:pt>
                <c:pt idx="12287">
                  <c:v>22/10/2023 16:08:38</c:v>
                </c:pt>
                <c:pt idx="12288">
                  <c:v>22/10/2023 16:09:08</c:v>
                </c:pt>
                <c:pt idx="12289">
                  <c:v>22/10/2023 16:09:38</c:v>
                </c:pt>
                <c:pt idx="12290">
                  <c:v>22/10/2023 16:10:08</c:v>
                </c:pt>
                <c:pt idx="12291">
                  <c:v>22/10/2023 16:10:38</c:v>
                </c:pt>
                <c:pt idx="12292">
                  <c:v>22/10/2023 16:11:08</c:v>
                </c:pt>
                <c:pt idx="12293">
                  <c:v>22/10/2023 16:11:38</c:v>
                </c:pt>
                <c:pt idx="12294">
                  <c:v>22/10/2023 16:12:08</c:v>
                </c:pt>
                <c:pt idx="12295">
                  <c:v>22/10/2023 16:12:38</c:v>
                </c:pt>
                <c:pt idx="12296">
                  <c:v>22/10/2023 16:13:08</c:v>
                </c:pt>
                <c:pt idx="12297">
                  <c:v>22/10/2023 16:13:38</c:v>
                </c:pt>
                <c:pt idx="12298">
                  <c:v>22/10/2023 16:14:08</c:v>
                </c:pt>
                <c:pt idx="12299">
                  <c:v>22/10/2023 16:14:38</c:v>
                </c:pt>
                <c:pt idx="12300">
                  <c:v>22/10/2023 16:15:08</c:v>
                </c:pt>
                <c:pt idx="12301">
                  <c:v>22/10/2023 16:15:38</c:v>
                </c:pt>
                <c:pt idx="12302">
                  <c:v>22/10/2023 16:16:08</c:v>
                </c:pt>
                <c:pt idx="12303">
                  <c:v>22/10/2023 16:16:38</c:v>
                </c:pt>
                <c:pt idx="12304">
                  <c:v>22/10/2023 16:17:08</c:v>
                </c:pt>
                <c:pt idx="12305">
                  <c:v>22/10/2023 16:17:38</c:v>
                </c:pt>
                <c:pt idx="12306">
                  <c:v>22/10/2023 16:18:08</c:v>
                </c:pt>
                <c:pt idx="12307">
                  <c:v>22/10/2023 16:18:38</c:v>
                </c:pt>
                <c:pt idx="12308">
                  <c:v>22/10/2023 16:19:08</c:v>
                </c:pt>
                <c:pt idx="12309">
                  <c:v>22/10/2023 16:19:38</c:v>
                </c:pt>
                <c:pt idx="12310">
                  <c:v>22/10/2023 16:20:08</c:v>
                </c:pt>
                <c:pt idx="12311">
                  <c:v>22/10/2023 16:20:38</c:v>
                </c:pt>
                <c:pt idx="12312">
                  <c:v>22/10/2023 16:21:08</c:v>
                </c:pt>
                <c:pt idx="12313">
                  <c:v>22/10/2023 16:21:38</c:v>
                </c:pt>
                <c:pt idx="12314">
                  <c:v>22/10/2023 16:22:08</c:v>
                </c:pt>
                <c:pt idx="12315">
                  <c:v>22/10/2023 16:22:38</c:v>
                </c:pt>
                <c:pt idx="12316">
                  <c:v>22/10/2023 16:23:08</c:v>
                </c:pt>
                <c:pt idx="12317">
                  <c:v>22/10/2023 16:23:38</c:v>
                </c:pt>
                <c:pt idx="12318">
                  <c:v>22/10/2023 16:24:08</c:v>
                </c:pt>
                <c:pt idx="12319">
                  <c:v>22/10/2023 16:24:38</c:v>
                </c:pt>
                <c:pt idx="12320">
                  <c:v>22/10/2023 16:25:08</c:v>
                </c:pt>
                <c:pt idx="12321">
                  <c:v>22/10/2023 16:25:38</c:v>
                </c:pt>
                <c:pt idx="12322">
                  <c:v>22/10/2023 16:26:08</c:v>
                </c:pt>
                <c:pt idx="12323">
                  <c:v>22/10/2023 16:26:38</c:v>
                </c:pt>
                <c:pt idx="12324">
                  <c:v>22/10/2023 16:27:08</c:v>
                </c:pt>
                <c:pt idx="12325">
                  <c:v>22/10/2023 16:27:38</c:v>
                </c:pt>
                <c:pt idx="12326">
                  <c:v>22/10/2023 16:28:08</c:v>
                </c:pt>
                <c:pt idx="12327">
                  <c:v>22/10/2023 16:28:38</c:v>
                </c:pt>
                <c:pt idx="12328">
                  <c:v>22/10/2023 16:29:08</c:v>
                </c:pt>
                <c:pt idx="12329">
                  <c:v>22/10/2023 16:29:38</c:v>
                </c:pt>
                <c:pt idx="12330">
                  <c:v>22/10/2023 16:30:08</c:v>
                </c:pt>
                <c:pt idx="12331">
                  <c:v>22/10/2023 16:30:38</c:v>
                </c:pt>
                <c:pt idx="12332">
                  <c:v>22/10/2023 16:31:08</c:v>
                </c:pt>
                <c:pt idx="12333">
                  <c:v>22/10/2023 16:31:38</c:v>
                </c:pt>
                <c:pt idx="12334">
                  <c:v>22/10/2023 16:32:08</c:v>
                </c:pt>
                <c:pt idx="12335">
                  <c:v>22/10/2023 16:32:38</c:v>
                </c:pt>
                <c:pt idx="12336">
                  <c:v>22/10/2023 16:33:08</c:v>
                </c:pt>
                <c:pt idx="12337">
                  <c:v>22/10/2023 16:33:38</c:v>
                </c:pt>
                <c:pt idx="12338">
                  <c:v>22/10/2023 16:34:08</c:v>
                </c:pt>
                <c:pt idx="12339">
                  <c:v>22/10/2023 16:34:38</c:v>
                </c:pt>
                <c:pt idx="12340">
                  <c:v>22/10/2023 16:35:08</c:v>
                </c:pt>
                <c:pt idx="12341">
                  <c:v>22/10/2023 16:35:38</c:v>
                </c:pt>
                <c:pt idx="12342">
                  <c:v>22/10/2023 16:36:08</c:v>
                </c:pt>
                <c:pt idx="12343">
                  <c:v>22/10/2023 16:36:38</c:v>
                </c:pt>
                <c:pt idx="12344">
                  <c:v>22/10/2023 16:37:08</c:v>
                </c:pt>
                <c:pt idx="12345">
                  <c:v>22/10/2023 16:37:38</c:v>
                </c:pt>
                <c:pt idx="12346">
                  <c:v>22/10/2023 16:38:08</c:v>
                </c:pt>
                <c:pt idx="12347">
                  <c:v>22/10/2023 16:38:38</c:v>
                </c:pt>
                <c:pt idx="12348">
                  <c:v>22/10/2023 16:39:08</c:v>
                </c:pt>
                <c:pt idx="12349">
                  <c:v>22/10/2023 16:39:38</c:v>
                </c:pt>
                <c:pt idx="12350">
                  <c:v>22/10/2023 16:40:08</c:v>
                </c:pt>
                <c:pt idx="12351">
                  <c:v>22/10/2023 16:40:38</c:v>
                </c:pt>
                <c:pt idx="12352">
                  <c:v>22/10/2023 16:41:08</c:v>
                </c:pt>
                <c:pt idx="12353">
                  <c:v>22/10/2023 16:41:38</c:v>
                </c:pt>
                <c:pt idx="12354">
                  <c:v>22/10/2023 16:42:08</c:v>
                </c:pt>
                <c:pt idx="12355">
                  <c:v>22/10/2023 16:42:38</c:v>
                </c:pt>
                <c:pt idx="12356">
                  <c:v>22/10/2023 16:43:08</c:v>
                </c:pt>
                <c:pt idx="12357">
                  <c:v>22/10/2023 16:43:38</c:v>
                </c:pt>
                <c:pt idx="12358">
                  <c:v>22/10/2023 16:44:08</c:v>
                </c:pt>
                <c:pt idx="12359">
                  <c:v>22/10/2023 16:44:38</c:v>
                </c:pt>
                <c:pt idx="12360">
                  <c:v>22/10/2023 16:45:08</c:v>
                </c:pt>
                <c:pt idx="12361">
                  <c:v>22/10/2023 16:45:38</c:v>
                </c:pt>
                <c:pt idx="12362">
                  <c:v>22/10/2023 16:46:08</c:v>
                </c:pt>
                <c:pt idx="12363">
                  <c:v>22/10/2023 16:46:38</c:v>
                </c:pt>
                <c:pt idx="12364">
                  <c:v>22/10/2023 16:47:08</c:v>
                </c:pt>
                <c:pt idx="12365">
                  <c:v>22/10/2023 16:47:38</c:v>
                </c:pt>
                <c:pt idx="12366">
                  <c:v>22/10/2023 16:48:08</c:v>
                </c:pt>
                <c:pt idx="12367">
                  <c:v>22/10/2023 16:48:38</c:v>
                </c:pt>
                <c:pt idx="12368">
                  <c:v>22/10/2023 16:49:08</c:v>
                </c:pt>
                <c:pt idx="12369">
                  <c:v>22/10/2023 16:49:38</c:v>
                </c:pt>
                <c:pt idx="12370">
                  <c:v>22/10/2023 16:50:08</c:v>
                </c:pt>
                <c:pt idx="12371">
                  <c:v>22/10/2023 16:50:38</c:v>
                </c:pt>
                <c:pt idx="12372">
                  <c:v>22/10/2023 16:51:08</c:v>
                </c:pt>
                <c:pt idx="12373">
                  <c:v>22/10/2023 16:51:38</c:v>
                </c:pt>
                <c:pt idx="12374">
                  <c:v>22/10/2023 16:52:08</c:v>
                </c:pt>
                <c:pt idx="12375">
                  <c:v>22/10/2023 16:52:38</c:v>
                </c:pt>
                <c:pt idx="12376">
                  <c:v>22/10/2023 16:53:08</c:v>
                </c:pt>
                <c:pt idx="12377">
                  <c:v>22/10/2023 16:53:38</c:v>
                </c:pt>
                <c:pt idx="12378">
                  <c:v>22/10/2023 16:54:08</c:v>
                </c:pt>
                <c:pt idx="12379">
                  <c:v>22/10/2023 16:54:38</c:v>
                </c:pt>
                <c:pt idx="12380">
                  <c:v>22/10/2023 16:55:08</c:v>
                </c:pt>
                <c:pt idx="12381">
                  <c:v>22/10/2023 16:55:38</c:v>
                </c:pt>
                <c:pt idx="12382">
                  <c:v>22/10/2023 16:56:08</c:v>
                </c:pt>
                <c:pt idx="12383">
                  <c:v>22/10/2023 16:56:38</c:v>
                </c:pt>
                <c:pt idx="12384">
                  <c:v>22/10/2023 16:57:08</c:v>
                </c:pt>
                <c:pt idx="12385">
                  <c:v>22/10/2023 16:57:38</c:v>
                </c:pt>
                <c:pt idx="12386">
                  <c:v>22/10/2023 16:58:08</c:v>
                </c:pt>
                <c:pt idx="12387">
                  <c:v>22/10/2023 16:58:38</c:v>
                </c:pt>
                <c:pt idx="12388">
                  <c:v>22/10/2023 16:59:08</c:v>
                </c:pt>
                <c:pt idx="12389">
                  <c:v>22/10/2023 16:59:38</c:v>
                </c:pt>
                <c:pt idx="12390">
                  <c:v>22/10/2023 17:00:08</c:v>
                </c:pt>
                <c:pt idx="12391">
                  <c:v>22/10/2023 17:00:38</c:v>
                </c:pt>
                <c:pt idx="12392">
                  <c:v>22/10/2023 17:01:08</c:v>
                </c:pt>
                <c:pt idx="12393">
                  <c:v>22/10/2023 17:01:38</c:v>
                </c:pt>
                <c:pt idx="12394">
                  <c:v>22/10/2023 17:02:08</c:v>
                </c:pt>
                <c:pt idx="12395">
                  <c:v>22/10/2023 17:02:38</c:v>
                </c:pt>
                <c:pt idx="12396">
                  <c:v>22/10/2023 17:03:08</c:v>
                </c:pt>
                <c:pt idx="12397">
                  <c:v>22/10/2023 17:03:38</c:v>
                </c:pt>
                <c:pt idx="12398">
                  <c:v>22/10/2023 17:04:08</c:v>
                </c:pt>
                <c:pt idx="12399">
                  <c:v>22/10/2023 17:04:38</c:v>
                </c:pt>
                <c:pt idx="12400">
                  <c:v>22/10/2023 17:05:08</c:v>
                </c:pt>
                <c:pt idx="12401">
                  <c:v>22/10/2023 17:05:38</c:v>
                </c:pt>
                <c:pt idx="12402">
                  <c:v>22/10/2023 17:06:08</c:v>
                </c:pt>
                <c:pt idx="12403">
                  <c:v>22/10/2023 17:06:38</c:v>
                </c:pt>
                <c:pt idx="12404">
                  <c:v>22/10/2023 17:07:08</c:v>
                </c:pt>
                <c:pt idx="12405">
                  <c:v>22/10/2023 17:07:38</c:v>
                </c:pt>
                <c:pt idx="12406">
                  <c:v>22/10/2023 17:08:08</c:v>
                </c:pt>
                <c:pt idx="12407">
                  <c:v>22/10/2023 17:08:38</c:v>
                </c:pt>
                <c:pt idx="12408">
                  <c:v>22/10/2023 17:09:08</c:v>
                </c:pt>
                <c:pt idx="12409">
                  <c:v>22/10/2023 17:09:38</c:v>
                </c:pt>
                <c:pt idx="12410">
                  <c:v>22/10/2023 17:10:08</c:v>
                </c:pt>
                <c:pt idx="12411">
                  <c:v>22/10/2023 17:10:38</c:v>
                </c:pt>
                <c:pt idx="12412">
                  <c:v>22/10/2023 17:11:08</c:v>
                </c:pt>
                <c:pt idx="12413">
                  <c:v>22/10/2023 17:11:38</c:v>
                </c:pt>
                <c:pt idx="12414">
                  <c:v>22/10/2023 17:12:08</c:v>
                </c:pt>
                <c:pt idx="12415">
                  <c:v>22/10/2023 17:12:38</c:v>
                </c:pt>
                <c:pt idx="12416">
                  <c:v>22/10/2023 17:13:08</c:v>
                </c:pt>
                <c:pt idx="12417">
                  <c:v>22/10/2023 17:13:38</c:v>
                </c:pt>
                <c:pt idx="12418">
                  <c:v>22/10/2023 17:14:08</c:v>
                </c:pt>
                <c:pt idx="12419">
                  <c:v>22/10/2023 17:14:38</c:v>
                </c:pt>
                <c:pt idx="12420">
                  <c:v>22/10/2023 17:15:08</c:v>
                </c:pt>
                <c:pt idx="12421">
                  <c:v>22/10/2023 17:15:38</c:v>
                </c:pt>
                <c:pt idx="12422">
                  <c:v>22/10/2023 17:16:08</c:v>
                </c:pt>
                <c:pt idx="12423">
                  <c:v>22/10/2023 17:16:38</c:v>
                </c:pt>
                <c:pt idx="12424">
                  <c:v>22/10/2023 17:17:08</c:v>
                </c:pt>
                <c:pt idx="12425">
                  <c:v>22/10/2023 17:17:38</c:v>
                </c:pt>
                <c:pt idx="12426">
                  <c:v>22/10/2023 17:18:08</c:v>
                </c:pt>
                <c:pt idx="12427">
                  <c:v>22/10/2023 17:18:38</c:v>
                </c:pt>
                <c:pt idx="12428">
                  <c:v>22/10/2023 17:19:08</c:v>
                </c:pt>
                <c:pt idx="12429">
                  <c:v>22/10/2023 17:19:38</c:v>
                </c:pt>
                <c:pt idx="12430">
                  <c:v>22/10/2023 17:20:08</c:v>
                </c:pt>
                <c:pt idx="12431">
                  <c:v>22/10/2023 17:20:38</c:v>
                </c:pt>
                <c:pt idx="12432">
                  <c:v>22/10/2023 17:21:08</c:v>
                </c:pt>
                <c:pt idx="12433">
                  <c:v>22/10/2023 17:21:38</c:v>
                </c:pt>
                <c:pt idx="12434">
                  <c:v>22/10/2023 17:22:08</c:v>
                </c:pt>
                <c:pt idx="12435">
                  <c:v>22/10/2023 17:22:38</c:v>
                </c:pt>
                <c:pt idx="12436">
                  <c:v>22/10/2023 17:23:08</c:v>
                </c:pt>
                <c:pt idx="12437">
                  <c:v>22/10/2023 17:23:38</c:v>
                </c:pt>
                <c:pt idx="12438">
                  <c:v>22/10/2023 17:24:08</c:v>
                </c:pt>
                <c:pt idx="12439">
                  <c:v>22/10/2023 17:24:38</c:v>
                </c:pt>
                <c:pt idx="12440">
                  <c:v>22/10/2023 17:25:08</c:v>
                </c:pt>
                <c:pt idx="12441">
                  <c:v>22/10/2023 17:25:38</c:v>
                </c:pt>
                <c:pt idx="12442">
                  <c:v>22/10/2023 17:26:08</c:v>
                </c:pt>
                <c:pt idx="12443">
                  <c:v>22/10/2023 17:26:38</c:v>
                </c:pt>
                <c:pt idx="12444">
                  <c:v>22/10/2023 17:27:08</c:v>
                </c:pt>
                <c:pt idx="12445">
                  <c:v>22/10/2023 17:27:38</c:v>
                </c:pt>
                <c:pt idx="12446">
                  <c:v>22/10/2023 17:28:08</c:v>
                </c:pt>
                <c:pt idx="12447">
                  <c:v>22/10/2023 17:28:38</c:v>
                </c:pt>
                <c:pt idx="12448">
                  <c:v>22/10/2023 17:29:08</c:v>
                </c:pt>
                <c:pt idx="12449">
                  <c:v>22/10/2023 17:29:38</c:v>
                </c:pt>
                <c:pt idx="12450">
                  <c:v>22/10/2023 17:30:08</c:v>
                </c:pt>
                <c:pt idx="12451">
                  <c:v>22/10/2023 17:30:38</c:v>
                </c:pt>
                <c:pt idx="12452">
                  <c:v>22/10/2023 17:31:08</c:v>
                </c:pt>
                <c:pt idx="12453">
                  <c:v>22/10/2023 17:31:38</c:v>
                </c:pt>
                <c:pt idx="12454">
                  <c:v>22/10/2023 17:32:08</c:v>
                </c:pt>
                <c:pt idx="12455">
                  <c:v>22/10/2023 17:32:38</c:v>
                </c:pt>
                <c:pt idx="12456">
                  <c:v>22/10/2023 17:33:08</c:v>
                </c:pt>
                <c:pt idx="12457">
                  <c:v>22/10/2023 17:33:38</c:v>
                </c:pt>
                <c:pt idx="12458">
                  <c:v>22/10/2023 17:34:08</c:v>
                </c:pt>
                <c:pt idx="12459">
                  <c:v>22/10/2023 17:34:38</c:v>
                </c:pt>
                <c:pt idx="12460">
                  <c:v>22/10/2023 17:35:08</c:v>
                </c:pt>
                <c:pt idx="12461">
                  <c:v>22/10/2023 17:35:38</c:v>
                </c:pt>
                <c:pt idx="12462">
                  <c:v>22/10/2023 17:36:08</c:v>
                </c:pt>
                <c:pt idx="12463">
                  <c:v>22/10/2023 17:36:38</c:v>
                </c:pt>
                <c:pt idx="12464">
                  <c:v>22/10/2023 17:37:08</c:v>
                </c:pt>
                <c:pt idx="12465">
                  <c:v>22/10/2023 17:37:38</c:v>
                </c:pt>
                <c:pt idx="12466">
                  <c:v>22/10/2023 17:38:08</c:v>
                </c:pt>
                <c:pt idx="12467">
                  <c:v>22/10/2023 17:38:38</c:v>
                </c:pt>
                <c:pt idx="12468">
                  <c:v>22/10/2023 17:39:08</c:v>
                </c:pt>
                <c:pt idx="12469">
                  <c:v>22/10/2023 17:39:38</c:v>
                </c:pt>
                <c:pt idx="12470">
                  <c:v>22/10/2023 17:40:08</c:v>
                </c:pt>
                <c:pt idx="12471">
                  <c:v>22/10/2023 17:40:38</c:v>
                </c:pt>
                <c:pt idx="12472">
                  <c:v>22/10/2023 17:41:08</c:v>
                </c:pt>
                <c:pt idx="12473">
                  <c:v>22/10/2023 17:41:38</c:v>
                </c:pt>
                <c:pt idx="12474">
                  <c:v>22/10/2023 17:42:08</c:v>
                </c:pt>
                <c:pt idx="12475">
                  <c:v>22/10/2023 17:42:38</c:v>
                </c:pt>
                <c:pt idx="12476">
                  <c:v>22/10/2023 17:43:08</c:v>
                </c:pt>
                <c:pt idx="12477">
                  <c:v>22/10/2023 17:43:38</c:v>
                </c:pt>
                <c:pt idx="12478">
                  <c:v>22/10/2023 17:44:08</c:v>
                </c:pt>
                <c:pt idx="12479">
                  <c:v>22/10/2023 17:44:38</c:v>
                </c:pt>
                <c:pt idx="12480">
                  <c:v>22/10/2023 17:45:08</c:v>
                </c:pt>
                <c:pt idx="12481">
                  <c:v>22/10/2023 17:45:38</c:v>
                </c:pt>
                <c:pt idx="12482">
                  <c:v>22/10/2023 17:46:08</c:v>
                </c:pt>
                <c:pt idx="12483">
                  <c:v>22/10/2023 17:46:38</c:v>
                </c:pt>
                <c:pt idx="12484">
                  <c:v>22/10/2023 17:47:08</c:v>
                </c:pt>
                <c:pt idx="12485">
                  <c:v>22/10/2023 17:47:38</c:v>
                </c:pt>
                <c:pt idx="12486">
                  <c:v>22/10/2023 17:48:08</c:v>
                </c:pt>
                <c:pt idx="12487">
                  <c:v>22/10/2023 17:48:38</c:v>
                </c:pt>
                <c:pt idx="12488">
                  <c:v>22/10/2023 17:49:08</c:v>
                </c:pt>
                <c:pt idx="12489">
                  <c:v>22/10/2023 17:49:38</c:v>
                </c:pt>
                <c:pt idx="12490">
                  <c:v>22/10/2023 17:50:08</c:v>
                </c:pt>
                <c:pt idx="12491">
                  <c:v>22/10/2023 17:50:38</c:v>
                </c:pt>
                <c:pt idx="12492">
                  <c:v>22/10/2023 17:51:08</c:v>
                </c:pt>
                <c:pt idx="12493">
                  <c:v>22/10/2023 17:51:38</c:v>
                </c:pt>
                <c:pt idx="12494">
                  <c:v>22/10/2023 17:52:08</c:v>
                </c:pt>
                <c:pt idx="12495">
                  <c:v>22/10/2023 17:52:38</c:v>
                </c:pt>
                <c:pt idx="12496">
                  <c:v>22/10/2023 17:53:08</c:v>
                </c:pt>
                <c:pt idx="12497">
                  <c:v>22/10/2023 17:53:38</c:v>
                </c:pt>
                <c:pt idx="12498">
                  <c:v>22/10/2023 17:54:08</c:v>
                </c:pt>
                <c:pt idx="12499">
                  <c:v>22/10/2023 17:54:38</c:v>
                </c:pt>
                <c:pt idx="12500">
                  <c:v>22/10/2023 17:55:08</c:v>
                </c:pt>
                <c:pt idx="12501">
                  <c:v>22/10/2023 17:55:38</c:v>
                </c:pt>
                <c:pt idx="12502">
                  <c:v>22/10/2023 17:56:08</c:v>
                </c:pt>
                <c:pt idx="12503">
                  <c:v>22/10/2023 17:56:38</c:v>
                </c:pt>
                <c:pt idx="12504">
                  <c:v>22/10/2023 17:57:08</c:v>
                </c:pt>
                <c:pt idx="12505">
                  <c:v>22/10/2023 17:57:38</c:v>
                </c:pt>
                <c:pt idx="12506">
                  <c:v>22/10/2023 17:58:08</c:v>
                </c:pt>
                <c:pt idx="12507">
                  <c:v>22/10/2023 17:58:38</c:v>
                </c:pt>
                <c:pt idx="12508">
                  <c:v>22/10/2023 17:59:08</c:v>
                </c:pt>
                <c:pt idx="12509">
                  <c:v>22/10/2023 17:59:38</c:v>
                </c:pt>
                <c:pt idx="12510">
                  <c:v>22/10/2023 18:00:08</c:v>
                </c:pt>
                <c:pt idx="12511">
                  <c:v>22/10/2023 18:00:38</c:v>
                </c:pt>
                <c:pt idx="12512">
                  <c:v>22/10/2023 18:01:08</c:v>
                </c:pt>
                <c:pt idx="12513">
                  <c:v>22/10/2023 18:01:38</c:v>
                </c:pt>
                <c:pt idx="12514">
                  <c:v>22/10/2023 18:02:08</c:v>
                </c:pt>
                <c:pt idx="12515">
                  <c:v>22/10/2023 18:02:38</c:v>
                </c:pt>
                <c:pt idx="12516">
                  <c:v>22/10/2023 18:03:08</c:v>
                </c:pt>
                <c:pt idx="12517">
                  <c:v>22/10/2023 18:03:38</c:v>
                </c:pt>
                <c:pt idx="12518">
                  <c:v>22/10/2023 18:04:08</c:v>
                </c:pt>
                <c:pt idx="12519">
                  <c:v>22/10/2023 18:04:38</c:v>
                </c:pt>
                <c:pt idx="12520">
                  <c:v>22/10/2023 18:05:08</c:v>
                </c:pt>
                <c:pt idx="12521">
                  <c:v>22/10/2023 18:05:38</c:v>
                </c:pt>
                <c:pt idx="12522">
                  <c:v>22/10/2023 18:06:08</c:v>
                </c:pt>
                <c:pt idx="12523">
                  <c:v>22/10/2023 18:06:38</c:v>
                </c:pt>
                <c:pt idx="12524">
                  <c:v>22/10/2023 18:07:08</c:v>
                </c:pt>
                <c:pt idx="12525">
                  <c:v>22/10/2023 18:07:38</c:v>
                </c:pt>
                <c:pt idx="12526">
                  <c:v>22/10/2023 18:08:08</c:v>
                </c:pt>
                <c:pt idx="12527">
                  <c:v>22/10/2023 18:08:38</c:v>
                </c:pt>
                <c:pt idx="12528">
                  <c:v>22/10/2023 18:09:08</c:v>
                </c:pt>
                <c:pt idx="12529">
                  <c:v>22/10/2023 18:09:38</c:v>
                </c:pt>
                <c:pt idx="12530">
                  <c:v>22/10/2023 18:10:08</c:v>
                </c:pt>
                <c:pt idx="12531">
                  <c:v>22/10/2023 18:10:38</c:v>
                </c:pt>
                <c:pt idx="12532">
                  <c:v>22/10/2023 18:11:08</c:v>
                </c:pt>
                <c:pt idx="12533">
                  <c:v>22/10/2023 18:11:38</c:v>
                </c:pt>
                <c:pt idx="12534">
                  <c:v>22/10/2023 18:12:08</c:v>
                </c:pt>
                <c:pt idx="12535">
                  <c:v>22/10/2023 18:12:38</c:v>
                </c:pt>
                <c:pt idx="12536">
                  <c:v>22/10/2023 18:13:08</c:v>
                </c:pt>
                <c:pt idx="12537">
                  <c:v>22/10/2023 18:13:38</c:v>
                </c:pt>
                <c:pt idx="12538">
                  <c:v>22/10/2023 18:14:08</c:v>
                </c:pt>
                <c:pt idx="12539">
                  <c:v>22/10/2023 18:14:38</c:v>
                </c:pt>
                <c:pt idx="12540">
                  <c:v>22/10/2023 18:15:08</c:v>
                </c:pt>
                <c:pt idx="12541">
                  <c:v>22/10/2023 18:15:38</c:v>
                </c:pt>
                <c:pt idx="12542">
                  <c:v>22/10/2023 18:16:08</c:v>
                </c:pt>
                <c:pt idx="12543">
                  <c:v>22/10/2023 18:16:38</c:v>
                </c:pt>
                <c:pt idx="12544">
                  <c:v>22/10/2023 18:17:08</c:v>
                </c:pt>
                <c:pt idx="12545">
                  <c:v>22/10/2023 18:17:38</c:v>
                </c:pt>
                <c:pt idx="12546">
                  <c:v>22/10/2023 18:18:08</c:v>
                </c:pt>
                <c:pt idx="12547">
                  <c:v>22/10/2023 18:18:38</c:v>
                </c:pt>
                <c:pt idx="12548">
                  <c:v>22/10/2023 18:19:08</c:v>
                </c:pt>
                <c:pt idx="12549">
                  <c:v>22/10/2023 18:19:38</c:v>
                </c:pt>
                <c:pt idx="12550">
                  <c:v>22/10/2023 18:20:08</c:v>
                </c:pt>
                <c:pt idx="12551">
                  <c:v>22/10/2023 18:20:38</c:v>
                </c:pt>
                <c:pt idx="12552">
                  <c:v>22/10/2023 18:21:08</c:v>
                </c:pt>
                <c:pt idx="12553">
                  <c:v>22/10/2023 18:21:38</c:v>
                </c:pt>
                <c:pt idx="12554">
                  <c:v>22/10/2023 18:22:08</c:v>
                </c:pt>
                <c:pt idx="12555">
                  <c:v>22/10/2023 18:22:38</c:v>
                </c:pt>
                <c:pt idx="12556">
                  <c:v>22/10/2023 18:23:08</c:v>
                </c:pt>
                <c:pt idx="12557">
                  <c:v>22/10/2023 18:23:38</c:v>
                </c:pt>
                <c:pt idx="12558">
                  <c:v>22/10/2023 18:24:08</c:v>
                </c:pt>
                <c:pt idx="12559">
                  <c:v>22/10/2023 18:24:38</c:v>
                </c:pt>
                <c:pt idx="12560">
                  <c:v>22/10/2023 18:25:08</c:v>
                </c:pt>
                <c:pt idx="12561">
                  <c:v>22/10/2023 18:25:38</c:v>
                </c:pt>
                <c:pt idx="12562">
                  <c:v>22/10/2023 18:26:08</c:v>
                </c:pt>
                <c:pt idx="12563">
                  <c:v>22/10/2023 18:26:38</c:v>
                </c:pt>
                <c:pt idx="12564">
                  <c:v>22/10/2023 18:27:08</c:v>
                </c:pt>
                <c:pt idx="12565">
                  <c:v>22/10/2023 18:27:38</c:v>
                </c:pt>
                <c:pt idx="12566">
                  <c:v>22/10/2023 18:28:08</c:v>
                </c:pt>
                <c:pt idx="12567">
                  <c:v>22/10/2023 18:28:38</c:v>
                </c:pt>
                <c:pt idx="12568">
                  <c:v>22/10/2023 18:29:08</c:v>
                </c:pt>
                <c:pt idx="12569">
                  <c:v>22/10/2023 18:29:38</c:v>
                </c:pt>
                <c:pt idx="12570">
                  <c:v>22/10/2023 18:30:08</c:v>
                </c:pt>
                <c:pt idx="12571">
                  <c:v>22/10/2023 18:30:38</c:v>
                </c:pt>
                <c:pt idx="12572">
                  <c:v>22/10/2023 18:31:08</c:v>
                </c:pt>
                <c:pt idx="12573">
                  <c:v>22/10/2023 18:31:38</c:v>
                </c:pt>
                <c:pt idx="12574">
                  <c:v>22/10/2023 18:32:08</c:v>
                </c:pt>
                <c:pt idx="12575">
                  <c:v>22/10/2023 18:32:38</c:v>
                </c:pt>
                <c:pt idx="12576">
                  <c:v>22/10/2023 18:33:08</c:v>
                </c:pt>
                <c:pt idx="12577">
                  <c:v>22/10/2023 18:33:38</c:v>
                </c:pt>
                <c:pt idx="12578">
                  <c:v>22/10/2023 18:34:08</c:v>
                </c:pt>
                <c:pt idx="12579">
                  <c:v>22/10/2023 18:34:38</c:v>
                </c:pt>
                <c:pt idx="12580">
                  <c:v>22/10/2023 18:35:08</c:v>
                </c:pt>
                <c:pt idx="12581">
                  <c:v>22/10/2023 18:35:38</c:v>
                </c:pt>
                <c:pt idx="12582">
                  <c:v>22/10/2023 18:36:08</c:v>
                </c:pt>
                <c:pt idx="12583">
                  <c:v>22/10/2023 18:36:38</c:v>
                </c:pt>
                <c:pt idx="12584">
                  <c:v>22/10/2023 18:37:08</c:v>
                </c:pt>
                <c:pt idx="12585">
                  <c:v>22/10/2023 18:37:38</c:v>
                </c:pt>
                <c:pt idx="12586">
                  <c:v>22/10/2023 18:38:08</c:v>
                </c:pt>
                <c:pt idx="12587">
                  <c:v>22/10/2023 18:38:38</c:v>
                </c:pt>
                <c:pt idx="12588">
                  <c:v>22/10/2023 18:39:08</c:v>
                </c:pt>
                <c:pt idx="12589">
                  <c:v>22/10/2023 18:39:38</c:v>
                </c:pt>
                <c:pt idx="12590">
                  <c:v>22/10/2023 18:40:08</c:v>
                </c:pt>
                <c:pt idx="12591">
                  <c:v>22/10/2023 18:40:38</c:v>
                </c:pt>
                <c:pt idx="12592">
                  <c:v>22/10/2023 18:41:08</c:v>
                </c:pt>
                <c:pt idx="12593">
                  <c:v>22/10/2023 18:41:38</c:v>
                </c:pt>
                <c:pt idx="12594">
                  <c:v>22/10/2023 18:42:08</c:v>
                </c:pt>
                <c:pt idx="12595">
                  <c:v>22/10/2023 18:42:38</c:v>
                </c:pt>
                <c:pt idx="12596">
                  <c:v>22/10/2023 18:43:08</c:v>
                </c:pt>
                <c:pt idx="12597">
                  <c:v>22/10/2023 18:43:38</c:v>
                </c:pt>
                <c:pt idx="12598">
                  <c:v>22/10/2023 18:44:08</c:v>
                </c:pt>
                <c:pt idx="12599">
                  <c:v>22/10/2023 18:44:38</c:v>
                </c:pt>
                <c:pt idx="12600">
                  <c:v>22/10/2023 18:45:08</c:v>
                </c:pt>
                <c:pt idx="12601">
                  <c:v>22/10/2023 18:45:38</c:v>
                </c:pt>
                <c:pt idx="12602">
                  <c:v>22/10/2023 18:46:08</c:v>
                </c:pt>
                <c:pt idx="12603">
                  <c:v>22/10/2023 18:46:38</c:v>
                </c:pt>
                <c:pt idx="12604">
                  <c:v>22/10/2023 18:47:08</c:v>
                </c:pt>
                <c:pt idx="12605">
                  <c:v>22/10/2023 18:47:38</c:v>
                </c:pt>
                <c:pt idx="12606">
                  <c:v>22/10/2023 18:48:08</c:v>
                </c:pt>
                <c:pt idx="12607">
                  <c:v>22/10/2023 18:48:38</c:v>
                </c:pt>
                <c:pt idx="12608">
                  <c:v>22/10/2023 18:49:08</c:v>
                </c:pt>
                <c:pt idx="12609">
                  <c:v>22/10/2023 18:49:38</c:v>
                </c:pt>
                <c:pt idx="12610">
                  <c:v>22/10/2023 18:50:08</c:v>
                </c:pt>
                <c:pt idx="12611">
                  <c:v>22/10/2023 18:50:38</c:v>
                </c:pt>
                <c:pt idx="12612">
                  <c:v>22/10/2023 18:51:08</c:v>
                </c:pt>
                <c:pt idx="12613">
                  <c:v>22/10/2023 18:51:38</c:v>
                </c:pt>
                <c:pt idx="12614">
                  <c:v>22/10/2023 18:52:08</c:v>
                </c:pt>
                <c:pt idx="12615">
                  <c:v>22/10/2023 18:52:38</c:v>
                </c:pt>
                <c:pt idx="12616">
                  <c:v>22/10/2023 18:53:08</c:v>
                </c:pt>
                <c:pt idx="12617">
                  <c:v>22/10/2023 18:53:38</c:v>
                </c:pt>
                <c:pt idx="12618">
                  <c:v>22/10/2023 18:54:08</c:v>
                </c:pt>
                <c:pt idx="12619">
                  <c:v>22/10/2023 18:54:38</c:v>
                </c:pt>
                <c:pt idx="12620">
                  <c:v>22/10/2023 18:55:08</c:v>
                </c:pt>
                <c:pt idx="12621">
                  <c:v>22/10/2023 18:55:38</c:v>
                </c:pt>
                <c:pt idx="12622">
                  <c:v>22/10/2023 18:56:08</c:v>
                </c:pt>
                <c:pt idx="12623">
                  <c:v>22/10/2023 18:56:38</c:v>
                </c:pt>
                <c:pt idx="12624">
                  <c:v>22/10/2023 18:57:08</c:v>
                </c:pt>
                <c:pt idx="12625">
                  <c:v>22/10/2023 18:57:38</c:v>
                </c:pt>
                <c:pt idx="12626">
                  <c:v>22/10/2023 18:58:08</c:v>
                </c:pt>
                <c:pt idx="12627">
                  <c:v>22/10/2023 18:58:38</c:v>
                </c:pt>
                <c:pt idx="12628">
                  <c:v>22/10/2023 18:59:08</c:v>
                </c:pt>
                <c:pt idx="12629">
                  <c:v>22/10/2023 18:59:38</c:v>
                </c:pt>
                <c:pt idx="12630">
                  <c:v>22/10/2023 19:00:08</c:v>
                </c:pt>
                <c:pt idx="12631">
                  <c:v>22/10/2023 19:00:38</c:v>
                </c:pt>
                <c:pt idx="12632">
                  <c:v>22/10/2023 19:01:08</c:v>
                </c:pt>
                <c:pt idx="12633">
                  <c:v>22/10/2023 19:01:38</c:v>
                </c:pt>
                <c:pt idx="12634">
                  <c:v>22/10/2023 19:02:08</c:v>
                </c:pt>
                <c:pt idx="12635">
                  <c:v>22/10/2023 19:02:38</c:v>
                </c:pt>
                <c:pt idx="12636">
                  <c:v>22/10/2023 19:03:08</c:v>
                </c:pt>
                <c:pt idx="12637">
                  <c:v>22/10/2023 19:03:38</c:v>
                </c:pt>
                <c:pt idx="12638">
                  <c:v>22/10/2023 19:04:08</c:v>
                </c:pt>
                <c:pt idx="12639">
                  <c:v>22/10/2023 19:04:38</c:v>
                </c:pt>
                <c:pt idx="12640">
                  <c:v>22/10/2023 19:05:08</c:v>
                </c:pt>
                <c:pt idx="12641">
                  <c:v>22/10/2023 19:05:38</c:v>
                </c:pt>
                <c:pt idx="12642">
                  <c:v>22/10/2023 19:06:08</c:v>
                </c:pt>
                <c:pt idx="12643">
                  <c:v>22/10/2023 19:06:38</c:v>
                </c:pt>
                <c:pt idx="12644">
                  <c:v>22/10/2023 19:07:08</c:v>
                </c:pt>
                <c:pt idx="12645">
                  <c:v>22/10/2023 19:07:38</c:v>
                </c:pt>
                <c:pt idx="12646">
                  <c:v>22/10/2023 19:08:08</c:v>
                </c:pt>
                <c:pt idx="12647">
                  <c:v>22/10/2023 19:08:38</c:v>
                </c:pt>
                <c:pt idx="12648">
                  <c:v>22/10/2023 19:09:08</c:v>
                </c:pt>
                <c:pt idx="12649">
                  <c:v>22/10/2023 19:09:38</c:v>
                </c:pt>
                <c:pt idx="12650">
                  <c:v>22/10/2023 19:10:08</c:v>
                </c:pt>
                <c:pt idx="12651">
                  <c:v>22/10/2023 19:10:38</c:v>
                </c:pt>
                <c:pt idx="12652">
                  <c:v>22/10/2023 19:11:08</c:v>
                </c:pt>
                <c:pt idx="12653">
                  <c:v>22/10/2023 19:11:38</c:v>
                </c:pt>
                <c:pt idx="12654">
                  <c:v>22/10/2023 19:12:08</c:v>
                </c:pt>
                <c:pt idx="12655">
                  <c:v>22/10/2023 19:12:38</c:v>
                </c:pt>
                <c:pt idx="12656">
                  <c:v>22/10/2023 19:13:08</c:v>
                </c:pt>
                <c:pt idx="12657">
                  <c:v>22/10/2023 19:13:38</c:v>
                </c:pt>
                <c:pt idx="12658">
                  <c:v>22/10/2023 19:14:08</c:v>
                </c:pt>
                <c:pt idx="12659">
                  <c:v>22/10/2023 19:14:38</c:v>
                </c:pt>
                <c:pt idx="12660">
                  <c:v>22/10/2023 19:15:08</c:v>
                </c:pt>
                <c:pt idx="12661">
                  <c:v>22/10/2023 19:15:38</c:v>
                </c:pt>
                <c:pt idx="12662">
                  <c:v>22/10/2023 19:16:08</c:v>
                </c:pt>
                <c:pt idx="12663">
                  <c:v>22/10/2023 19:16:38</c:v>
                </c:pt>
                <c:pt idx="12664">
                  <c:v>22/10/2023 19:17:08</c:v>
                </c:pt>
                <c:pt idx="12665">
                  <c:v>22/10/2023 19:17:38</c:v>
                </c:pt>
                <c:pt idx="12666">
                  <c:v>22/10/2023 19:18:08</c:v>
                </c:pt>
                <c:pt idx="12667">
                  <c:v>22/10/2023 19:18:38</c:v>
                </c:pt>
                <c:pt idx="12668">
                  <c:v>22/10/2023 19:19:08</c:v>
                </c:pt>
                <c:pt idx="12669">
                  <c:v>22/10/2023 19:19:38</c:v>
                </c:pt>
                <c:pt idx="12670">
                  <c:v>22/10/2023 19:20:08</c:v>
                </c:pt>
                <c:pt idx="12671">
                  <c:v>22/10/2023 19:20:38</c:v>
                </c:pt>
                <c:pt idx="12672">
                  <c:v>22/10/2023 19:21:08</c:v>
                </c:pt>
                <c:pt idx="12673">
                  <c:v>22/10/2023 19:21:38</c:v>
                </c:pt>
                <c:pt idx="12674">
                  <c:v>22/10/2023 19:22:08</c:v>
                </c:pt>
                <c:pt idx="12675">
                  <c:v>22/10/2023 19:22:38</c:v>
                </c:pt>
                <c:pt idx="12676">
                  <c:v>22/10/2023 19:23:08</c:v>
                </c:pt>
                <c:pt idx="12677">
                  <c:v>22/10/2023 19:23:38</c:v>
                </c:pt>
                <c:pt idx="12678">
                  <c:v>22/10/2023 19:24:08</c:v>
                </c:pt>
                <c:pt idx="12679">
                  <c:v>22/10/2023 19:24:38</c:v>
                </c:pt>
                <c:pt idx="12680">
                  <c:v>22/10/2023 19:25:08</c:v>
                </c:pt>
                <c:pt idx="12681">
                  <c:v>22/10/2023 19:25:38</c:v>
                </c:pt>
                <c:pt idx="12682">
                  <c:v>22/10/2023 19:26:08</c:v>
                </c:pt>
                <c:pt idx="12683">
                  <c:v>22/10/2023 19:26:38</c:v>
                </c:pt>
                <c:pt idx="12684">
                  <c:v>22/10/2023 19:27:08</c:v>
                </c:pt>
                <c:pt idx="12685">
                  <c:v>22/10/2023 19:27:38</c:v>
                </c:pt>
                <c:pt idx="12686">
                  <c:v>22/10/2023 19:28:08</c:v>
                </c:pt>
                <c:pt idx="12687">
                  <c:v>22/10/2023 19:28:38</c:v>
                </c:pt>
                <c:pt idx="12688">
                  <c:v>22/10/2023 19:29:08</c:v>
                </c:pt>
                <c:pt idx="12689">
                  <c:v>22/10/2023 19:29:38</c:v>
                </c:pt>
                <c:pt idx="12690">
                  <c:v>22/10/2023 19:30:08</c:v>
                </c:pt>
                <c:pt idx="12691">
                  <c:v>22/10/2023 19:30:38</c:v>
                </c:pt>
                <c:pt idx="12692">
                  <c:v>22/10/2023 19:31:08</c:v>
                </c:pt>
                <c:pt idx="12693">
                  <c:v>22/10/2023 19:31:38</c:v>
                </c:pt>
                <c:pt idx="12694">
                  <c:v>22/10/2023 19:32:08</c:v>
                </c:pt>
                <c:pt idx="12695">
                  <c:v>22/10/2023 19:32:38</c:v>
                </c:pt>
                <c:pt idx="12696">
                  <c:v>22/10/2023 19:33:08</c:v>
                </c:pt>
                <c:pt idx="12697">
                  <c:v>22/10/2023 19:33:38</c:v>
                </c:pt>
                <c:pt idx="12698">
                  <c:v>22/10/2023 19:34:08</c:v>
                </c:pt>
                <c:pt idx="12699">
                  <c:v>22/10/2023 19:34:38</c:v>
                </c:pt>
                <c:pt idx="12700">
                  <c:v>22/10/2023 19:35:08</c:v>
                </c:pt>
                <c:pt idx="12701">
                  <c:v>22/10/2023 19:35:38</c:v>
                </c:pt>
                <c:pt idx="12702">
                  <c:v>22/10/2023 19:36:08</c:v>
                </c:pt>
                <c:pt idx="12703">
                  <c:v>22/10/2023 19:36:38</c:v>
                </c:pt>
                <c:pt idx="12704">
                  <c:v>22/10/2023 19:37:08</c:v>
                </c:pt>
                <c:pt idx="12705">
                  <c:v>22/10/2023 19:37:38</c:v>
                </c:pt>
                <c:pt idx="12706">
                  <c:v>22/10/2023 19:38:08</c:v>
                </c:pt>
                <c:pt idx="12707">
                  <c:v>22/10/2023 19:38:38</c:v>
                </c:pt>
                <c:pt idx="12708">
                  <c:v>22/10/2023 19:39:08</c:v>
                </c:pt>
                <c:pt idx="12709">
                  <c:v>22/10/2023 19:39:38</c:v>
                </c:pt>
                <c:pt idx="12710">
                  <c:v>22/10/2023 19:40:08</c:v>
                </c:pt>
                <c:pt idx="12711">
                  <c:v>22/10/2023 19:40:38</c:v>
                </c:pt>
                <c:pt idx="12712">
                  <c:v>22/10/2023 19:41:08</c:v>
                </c:pt>
                <c:pt idx="12713">
                  <c:v>22/10/2023 19:41:38</c:v>
                </c:pt>
                <c:pt idx="12714">
                  <c:v>22/10/2023 19:42:08</c:v>
                </c:pt>
                <c:pt idx="12715">
                  <c:v>22/10/2023 19:42:38</c:v>
                </c:pt>
                <c:pt idx="12716">
                  <c:v>22/10/2023 19:43:08</c:v>
                </c:pt>
                <c:pt idx="12717">
                  <c:v>22/10/2023 19:43:38</c:v>
                </c:pt>
                <c:pt idx="12718">
                  <c:v>22/10/2023 19:44:08</c:v>
                </c:pt>
                <c:pt idx="12719">
                  <c:v>22/10/2023 19:44:38</c:v>
                </c:pt>
                <c:pt idx="12720">
                  <c:v>22/10/2023 19:45:08</c:v>
                </c:pt>
                <c:pt idx="12721">
                  <c:v>22/10/2023 19:45:38</c:v>
                </c:pt>
                <c:pt idx="12722">
                  <c:v>22/10/2023 19:46:08</c:v>
                </c:pt>
                <c:pt idx="12723">
                  <c:v>22/10/2023 19:46:38</c:v>
                </c:pt>
                <c:pt idx="12724">
                  <c:v>22/10/2023 19:47:08</c:v>
                </c:pt>
                <c:pt idx="12725">
                  <c:v>22/10/2023 19:47:38</c:v>
                </c:pt>
                <c:pt idx="12726">
                  <c:v>22/10/2023 19:48:08</c:v>
                </c:pt>
                <c:pt idx="12727">
                  <c:v>22/10/2023 19:48:38</c:v>
                </c:pt>
                <c:pt idx="12728">
                  <c:v>22/10/2023 19:49:08</c:v>
                </c:pt>
                <c:pt idx="12729">
                  <c:v>22/10/2023 19:49:38</c:v>
                </c:pt>
                <c:pt idx="12730">
                  <c:v>22/10/2023 19:50:08</c:v>
                </c:pt>
                <c:pt idx="12731">
                  <c:v>22/10/2023 19:50:38</c:v>
                </c:pt>
                <c:pt idx="12732">
                  <c:v>22/10/2023 19:51:08</c:v>
                </c:pt>
                <c:pt idx="12733">
                  <c:v>22/10/2023 19:51:38</c:v>
                </c:pt>
                <c:pt idx="12734">
                  <c:v>22/10/2023 19:52:08</c:v>
                </c:pt>
                <c:pt idx="12735">
                  <c:v>22/10/2023 19:52:38</c:v>
                </c:pt>
                <c:pt idx="12736">
                  <c:v>22/10/2023 19:53:08</c:v>
                </c:pt>
                <c:pt idx="12737">
                  <c:v>22/10/2023 19:53:38</c:v>
                </c:pt>
                <c:pt idx="12738">
                  <c:v>22/10/2023 19:54:08</c:v>
                </c:pt>
                <c:pt idx="12739">
                  <c:v>22/10/2023 19:54:38</c:v>
                </c:pt>
                <c:pt idx="12740">
                  <c:v>22/10/2023 19:55:08</c:v>
                </c:pt>
                <c:pt idx="12741">
                  <c:v>22/10/2023 19:55:38</c:v>
                </c:pt>
                <c:pt idx="12742">
                  <c:v>22/10/2023 19:56:08</c:v>
                </c:pt>
                <c:pt idx="12743">
                  <c:v>22/10/2023 19:56:38</c:v>
                </c:pt>
                <c:pt idx="12744">
                  <c:v>22/10/2023 19:57:08</c:v>
                </c:pt>
                <c:pt idx="12745">
                  <c:v>22/10/2023 19:57:38</c:v>
                </c:pt>
                <c:pt idx="12746">
                  <c:v>22/10/2023 19:58:08</c:v>
                </c:pt>
                <c:pt idx="12747">
                  <c:v>22/10/2023 19:58:38</c:v>
                </c:pt>
                <c:pt idx="12748">
                  <c:v>22/10/2023 19:59:08</c:v>
                </c:pt>
                <c:pt idx="12749">
                  <c:v>22/10/2023 19:59:38</c:v>
                </c:pt>
                <c:pt idx="12750">
                  <c:v>22/10/2023 20:00:08</c:v>
                </c:pt>
                <c:pt idx="12751">
                  <c:v>22/10/2023 20:00:38</c:v>
                </c:pt>
                <c:pt idx="12752">
                  <c:v>22/10/2023 20:01:08</c:v>
                </c:pt>
                <c:pt idx="12753">
                  <c:v>22/10/2023 20:01:38</c:v>
                </c:pt>
                <c:pt idx="12754">
                  <c:v>22/10/2023 20:02:08</c:v>
                </c:pt>
                <c:pt idx="12755">
                  <c:v>22/10/2023 20:02:38</c:v>
                </c:pt>
                <c:pt idx="12756">
                  <c:v>22/10/2023 20:03:08</c:v>
                </c:pt>
                <c:pt idx="12757">
                  <c:v>22/10/2023 20:03:38</c:v>
                </c:pt>
                <c:pt idx="12758">
                  <c:v>22/10/2023 20:04:08</c:v>
                </c:pt>
                <c:pt idx="12759">
                  <c:v>22/10/2023 20:04:38</c:v>
                </c:pt>
                <c:pt idx="12760">
                  <c:v>22/10/2023 20:05:08</c:v>
                </c:pt>
                <c:pt idx="12761">
                  <c:v>22/10/2023 20:05:38</c:v>
                </c:pt>
                <c:pt idx="12762">
                  <c:v>22/10/2023 20:06:08</c:v>
                </c:pt>
                <c:pt idx="12763">
                  <c:v>22/10/2023 20:06:38</c:v>
                </c:pt>
                <c:pt idx="12764">
                  <c:v>22/10/2023 20:07:08</c:v>
                </c:pt>
                <c:pt idx="12765">
                  <c:v>22/10/2023 20:07:38</c:v>
                </c:pt>
                <c:pt idx="12766">
                  <c:v>22/10/2023 20:08:08</c:v>
                </c:pt>
                <c:pt idx="12767">
                  <c:v>22/10/2023 20:08:38</c:v>
                </c:pt>
                <c:pt idx="12768">
                  <c:v>22/10/2023 20:09:08</c:v>
                </c:pt>
                <c:pt idx="12769">
                  <c:v>22/10/2023 20:09:38</c:v>
                </c:pt>
                <c:pt idx="12770">
                  <c:v>22/10/2023 20:10:08</c:v>
                </c:pt>
                <c:pt idx="12771">
                  <c:v>22/10/2023 20:10:38</c:v>
                </c:pt>
                <c:pt idx="12772">
                  <c:v>22/10/2023 20:11:08</c:v>
                </c:pt>
                <c:pt idx="12773">
                  <c:v>22/10/2023 20:11:38</c:v>
                </c:pt>
                <c:pt idx="12774">
                  <c:v>22/10/2023 20:12:08</c:v>
                </c:pt>
                <c:pt idx="12775">
                  <c:v>22/10/2023 20:12:38</c:v>
                </c:pt>
                <c:pt idx="12776">
                  <c:v>22/10/2023 20:13:08</c:v>
                </c:pt>
                <c:pt idx="12777">
                  <c:v>22/10/2023 20:13:38</c:v>
                </c:pt>
                <c:pt idx="12778">
                  <c:v>22/10/2023 20:14:08</c:v>
                </c:pt>
                <c:pt idx="12779">
                  <c:v>22/10/2023 20:14:38</c:v>
                </c:pt>
                <c:pt idx="12780">
                  <c:v>22/10/2023 20:15:08</c:v>
                </c:pt>
                <c:pt idx="12781">
                  <c:v>22/10/2023 20:15:38</c:v>
                </c:pt>
                <c:pt idx="12782">
                  <c:v>22/10/2023 20:16:08</c:v>
                </c:pt>
                <c:pt idx="12783">
                  <c:v>22/10/2023 20:16:38</c:v>
                </c:pt>
                <c:pt idx="12784">
                  <c:v>22/10/2023 20:17:08</c:v>
                </c:pt>
                <c:pt idx="12785">
                  <c:v>22/10/2023 20:17:38</c:v>
                </c:pt>
                <c:pt idx="12786">
                  <c:v>22/10/2023 20:18:08</c:v>
                </c:pt>
                <c:pt idx="12787">
                  <c:v>22/10/2023 20:18:38</c:v>
                </c:pt>
                <c:pt idx="12788">
                  <c:v>22/10/2023 20:19:08</c:v>
                </c:pt>
                <c:pt idx="12789">
                  <c:v>22/10/2023 20:19:38</c:v>
                </c:pt>
                <c:pt idx="12790">
                  <c:v>22/10/2023 20:20:08</c:v>
                </c:pt>
                <c:pt idx="12791">
                  <c:v>22/10/2023 20:20:38</c:v>
                </c:pt>
                <c:pt idx="12792">
                  <c:v>22/10/2023 20:21:08</c:v>
                </c:pt>
                <c:pt idx="12793">
                  <c:v>22/10/2023 20:21:38</c:v>
                </c:pt>
                <c:pt idx="12794">
                  <c:v>22/10/2023 20:22:08</c:v>
                </c:pt>
                <c:pt idx="12795">
                  <c:v>22/10/2023 20:22:38</c:v>
                </c:pt>
                <c:pt idx="12796">
                  <c:v>22/10/2023 20:23:08</c:v>
                </c:pt>
                <c:pt idx="12797">
                  <c:v>22/10/2023 20:23:38</c:v>
                </c:pt>
                <c:pt idx="12798">
                  <c:v>22/10/2023 20:24:08</c:v>
                </c:pt>
                <c:pt idx="12799">
                  <c:v>22/10/2023 20:24:38</c:v>
                </c:pt>
                <c:pt idx="12800">
                  <c:v>22/10/2023 20:25:08</c:v>
                </c:pt>
                <c:pt idx="12801">
                  <c:v>22/10/2023 20:25:38</c:v>
                </c:pt>
                <c:pt idx="12802">
                  <c:v>22/10/2023 20:26:08</c:v>
                </c:pt>
                <c:pt idx="12803">
                  <c:v>22/10/2023 20:26:38</c:v>
                </c:pt>
                <c:pt idx="12804">
                  <c:v>22/10/2023 20:27:08</c:v>
                </c:pt>
                <c:pt idx="12805">
                  <c:v>22/10/2023 20:27:38</c:v>
                </c:pt>
                <c:pt idx="12806">
                  <c:v>22/10/2023 20:28:08</c:v>
                </c:pt>
                <c:pt idx="12807">
                  <c:v>22/10/2023 20:28:38</c:v>
                </c:pt>
                <c:pt idx="12808">
                  <c:v>22/10/2023 20:29:08</c:v>
                </c:pt>
                <c:pt idx="12809">
                  <c:v>22/10/2023 20:29:38</c:v>
                </c:pt>
                <c:pt idx="12810">
                  <c:v>22/10/2023 20:30:08</c:v>
                </c:pt>
                <c:pt idx="12811">
                  <c:v>22/10/2023 20:30:38</c:v>
                </c:pt>
                <c:pt idx="12812">
                  <c:v>22/10/2023 20:31:08</c:v>
                </c:pt>
                <c:pt idx="12813">
                  <c:v>22/10/2023 20:31:38</c:v>
                </c:pt>
                <c:pt idx="12814">
                  <c:v>22/10/2023 20:32:08</c:v>
                </c:pt>
                <c:pt idx="12815">
                  <c:v>22/10/2023 20:32:38</c:v>
                </c:pt>
                <c:pt idx="12816">
                  <c:v>22/10/2023 20:33:08</c:v>
                </c:pt>
                <c:pt idx="12817">
                  <c:v>22/10/2023 20:33:38</c:v>
                </c:pt>
                <c:pt idx="12818">
                  <c:v>22/10/2023 20:34:08</c:v>
                </c:pt>
                <c:pt idx="12819">
                  <c:v>22/10/2023 20:34:38</c:v>
                </c:pt>
                <c:pt idx="12820">
                  <c:v>22/10/2023 20:35:08</c:v>
                </c:pt>
                <c:pt idx="12821">
                  <c:v>22/10/2023 20:35:38</c:v>
                </c:pt>
                <c:pt idx="12822">
                  <c:v>22/10/2023 20:36:08</c:v>
                </c:pt>
                <c:pt idx="12823">
                  <c:v>22/10/2023 20:36:38</c:v>
                </c:pt>
                <c:pt idx="12824">
                  <c:v>22/10/2023 20:37:08</c:v>
                </c:pt>
                <c:pt idx="12825">
                  <c:v>22/10/2023 20:37:38</c:v>
                </c:pt>
                <c:pt idx="12826">
                  <c:v>22/10/2023 20:38:08</c:v>
                </c:pt>
                <c:pt idx="12827">
                  <c:v>22/10/2023 20:38:38</c:v>
                </c:pt>
                <c:pt idx="12828">
                  <c:v>22/10/2023 20:39:08</c:v>
                </c:pt>
                <c:pt idx="12829">
                  <c:v>22/10/2023 20:39:38</c:v>
                </c:pt>
                <c:pt idx="12830">
                  <c:v>22/10/2023 20:40:08</c:v>
                </c:pt>
                <c:pt idx="12831">
                  <c:v>22/10/2023 20:40:38</c:v>
                </c:pt>
                <c:pt idx="12832">
                  <c:v>22/10/2023 20:41:08</c:v>
                </c:pt>
                <c:pt idx="12833">
                  <c:v>22/10/2023 20:41:38</c:v>
                </c:pt>
                <c:pt idx="12834">
                  <c:v>22/10/2023 20:42:08</c:v>
                </c:pt>
                <c:pt idx="12835">
                  <c:v>22/10/2023 20:42:38</c:v>
                </c:pt>
                <c:pt idx="12836">
                  <c:v>22/10/2023 20:43:08</c:v>
                </c:pt>
                <c:pt idx="12837">
                  <c:v>22/10/2023 20:43:38</c:v>
                </c:pt>
                <c:pt idx="12838">
                  <c:v>22/10/2023 20:44:08</c:v>
                </c:pt>
                <c:pt idx="12839">
                  <c:v>22/10/2023 20:44:38</c:v>
                </c:pt>
                <c:pt idx="12840">
                  <c:v>22/10/2023 20:45:08</c:v>
                </c:pt>
                <c:pt idx="12841">
                  <c:v>22/10/2023 20:45:38</c:v>
                </c:pt>
                <c:pt idx="12842">
                  <c:v>22/10/2023 20:46:08</c:v>
                </c:pt>
                <c:pt idx="12843">
                  <c:v>22/10/2023 20:46:38</c:v>
                </c:pt>
                <c:pt idx="12844">
                  <c:v>22/10/2023 20:47:08</c:v>
                </c:pt>
                <c:pt idx="12845">
                  <c:v>22/10/2023 20:47:38</c:v>
                </c:pt>
                <c:pt idx="12846">
                  <c:v>22/10/2023 20:48:08</c:v>
                </c:pt>
                <c:pt idx="12847">
                  <c:v>22/10/2023 20:48:38</c:v>
                </c:pt>
                <c:pt idx="12848">
                  <c:v>22/10/2023 20:49:08</c:v>
                </c:pt>
                <c:pt idx="12849">
                  <c:v>22/10/2023 20:49:38</c:v>
                </c:pt>
                <c:pt idx="12850">
                  <c:v>22/10/2023 20:50:08</c:v>
                </c:pt>
                <c:pt idx="12851">
                  <c:v>22/10/2023 20:50:38</c:v>
                </c:pt>
                <c:pt idx="12852">
                  <c:v>22/10/2023 20:51:08</c:v>
                </c:pt>
                <c:pt idx="12853">
                  <c:v>22/10/2023 20:51:38</c:v>
                </c:pt>
                <c:pt idx="12854">
                  <c:v>22/10/2023 20:52:08</c:v>
                </c:pt>
                <c:pt idx="12855">
                  <c:v>22/10/2023 20:52:38</c:v>
                </c:pt>
                <c:pt idx="12856">
                  <c:v>22/10/2023 20:53:08</c:v>
                </c:pt>
                <c:pt idx="12857">
                  <c:v>22/10/2023 20:53:38</c:v>
                </c:pt>
                <c:pt idx="12858">
                  <c:v>22/10/2023 20:54:08</c:v>
                </c:pt>
                <c:pt idx="12859">
                  <c:v>22/10/2023 20:54:38</c:v>
                </c:pt>
                <c:pt idx="12860">
                  <c:v>22/10/2023 20:55:08</c:v>
                </c:pt>
                <c:pt idx="12861">
                  <c:v>22/10/2023 20:55:38</c:v>
                </c:pt>
                <c:pt idx="12862">
                  <c:v>22/10/2023 20:56:08</c:v>
                </c:pt>
                <c:pt idx="12863">
                  <c:v>22/10/2023 20:56:38</c:v>
                </c:pt>
                <c:pt idx="12864">
                  <c:v>22/10/2023 20:57:08</c:v>
                </c:pt>
                <c:pt idx="12865">
                  <c:v>22/10/2023 20:57:38</c:v>
                </c:pt>
                <c:pt idx="12866">
                  <c:v>22/10/2023 20:58:08</c:v>
                </c:pt>
                <c:pt idx="12867">
                  <c:v>22/10/2023 20:58:38</c:v>
                </c:pt>
                <c:pt idx="12868">
                  <c:v>22/10/2023 20:59:08</c:v>
                </c:pt>
                <c:pt idx="12869">
                  <c:v>22/10/2023 20:59:38</c:v>
                </c:pt>
                <c:pt idx="12870">
                  <c:v>22/10/2023 21:00:08</c:v>
                </c:pt>
                <c:pt idx="12871">
                  <c:v>22/10/2023 21:00:38</c:v>
                </c:pt>
                <c:pt idx="12872">
                  <c:v>22/10/2023 21:01:08</c:v>
                </c:pt>
                <c:pt idx="12873">
                  <c:v>22/10/2023 21:01:38</c:v>
                </c:pt>
                <c:pt idx="12874">
                  <c:v>22/10/2023 21:02:08</c:v>
                </c:pt>
                <c:pt idx="12875">
                  <c:v>22/10/2023 21:02:38</c:v>
                </c:pt>
                <c:pt idx="12876">
                  <c:v>22/10/2023 21:03:08</c:v>
                </c:pt>
                <c:pt idx="12877">
                  <c:v>22/10/2023 21:03:38</c:v>
                </c:pt>
                <c:pt idx="12878">
                  <c:v>22/10/2023 21:04:08</c:v>
                </c:pt>
                <c:pt idx="12879">
                  <c:v>22/10/2023 21:04:38</c:v>
                </c:pt>
                <c:pt idx="12880">
                  <c:v>22/10/2023 21:05:08</c:v>
                </c:pt>
                <c:pt idx="12881">
                  <c:v>22/10/2023 21:05:38</c:v>
                </c:pt>
                <c:pt idx="12882">
                  <c:v>22/10/2023 21:06:08</c:v>
                </c:pt>
                <c:pt idx="12883">
                  <c:v>22/10/2023 21:06:38</c:v>
                </c:pt>
                <c:pt idx="12884">
                  <c:v>22/10/2023 21:07:08</c:v>
                </c:pt>
                <c:pt idx="12885">
                  <c:v>22/10/2023 21:07:38</c:v>
                </c:pt>
                <c:pt idx="12886">
                  <c:v>22/10/2023 21:08:08</c:v>
                </c:pt>
                <c:pt idx="12887">
                  <c:v>22/10/2023 21:08:38</c:v>
                </c:pt>
                <c:pt idx="12888">
                  <c:v>22/10/2023 21:09:08</c:v>
                </c:pt>
                <c:pt idx="12889">
                  <c:v>22/10/2023 21:09:38</c:v>
                </c:pt>
                <c:pt idx="12890">
                  <c:v>22/10/2023 21:10:08</c:v>
                </c:pt>
                <c:pt idx="12891">
                  <c:v>22/10/2023 21:10:38</c:v>
                </c:pt>
                <c:pt idx="12892">
                  <c:v>22/10/2023 21:11:08</c:v>
                </c:pt>
                <c:pt idx="12893">
                  <c:v>22/10/2023 21:11:38</c:v>
                </c:pt>
                <c:pt idx="12894">
                  <c:v>22/10/2023 21:12:08</c:v>
                </c:pt>
                <c:pt idx="12895">
                  <c:v>22/10/2023 21:12:38</c:v>
                </c:pt>
                <c:pt idx="12896">
                  <c:v>22/10/2023 21:13:08</c:v>
                </c:pt>
                <c:pt idx="12897">
                  <c:v>22/10/2023 21:13:38</c:v>
                </c:pt>
                <c:pt idx="12898">
                  <c:v>22/10/2023 21:14:08</c:v>
                </c:pt>
                <c:pt idx="12899">
                  <c:v>22/10/2023 21:14:38</c:v>
                </c:pt>
                <c:pt idx="12900">
                  <c:v>22/10/2023 21:15:08</c:v>
                </c:pt>
                <c:pt idx="12901">
                  <c:v>22/10/2023 21:15:38</c:v>
                </c:pt>
                <c:pt idx="12902">
                  <c:v>22/10/2023 21:16:08</c:v>
                </c:pt>
                <c:pt idx="12903">
                  <c:v>22/10/2023 21:16:38</c:v>
                </c:pt>
                <c:pt idx="12904">
                  <c:v>22/10/2023 21:17:08</c:v>
                </c:pt>
                <c:pt idx="12905">
                  <c:v>22/10/2023 21:17:38</c:v>
                </c:pt>
                <c:pt idx="12906">
                  <c:v>22/10/2023 21:18:08</c:v>
                </c:pt>
                <c:pt idx="12907">
                  <c:v>22/10/2023 21:18:38</c:v>
                </c:pt>
                <c:pt idx="12908">
                  <c:v>22/10/2023 21:19:08</c:v>
                </c:pt>
                <c:pt idx="12909">
                  <c:v>22/10/2023 21:19:38</c:v>
                </c:pt>
                <c:pt idx="12910">
                  <c:v>22/10/2023 21:20:08</c:v>
                </c:pt>
                <c:pt idx="12911">
                  <c:v>22/10/2023 21:20:38</c:v>
                </c:pt>
                <c:pt idx="12912">
                  <c:v>22/10/2023 21:21:08</c:v>
                </c:pt>
                <c:pt idx="12913">
                  <c:v>22/10/2023 21:21:38</c:v>
                </c:pt>
                <c:pt idx="12914">
                  <c:v>22/10/2023 21:22:08</c:v>
                </c:pt>
                <c:pt idx="12915">
                  <c:v>22/10/2023 21:22:38</c:v>
                </c:pt>
                <c:pt idx="12916">
                  <c:v>22/10/2023 21:23:08</c:v>
                </c:pt>
                <c:pt idx="12917">
                  <c:v>22/10/2023 21:23:38</c:v>
                </c:pt>
                <c:pt idx="12918">
                  <c:v>22/10/2023 21:24:08</c:v>
                </c:pt>
                <c:pt idx="12919">
                  <c:v>22/10/2023 21:24:38</c:v>
                </c:pt>
                <c:pt idx="12920">
                  <c:v>22/10/2023 21:25:08</c:v>
                </c:pt>
                <c:pt idx="12921">
                  <c:v>22/10/2023 21:25:38</c:v>
                </c:pt>
                <c:pt idx="12922">
                  <c:v>22/10/2023 21:26:08</c:v>
                </c:pt>
                <c:pt idx="12923">
                  <c:v>22/10/2023 21:26:38</c:v>
                </c:pt>
                <c:pt idx="12924">
                  <c:v>22/10/2023 21:27:08</c:v>
                </c:pt>
                <c:pt idx="12925">
                  <c:v>22/10/2023 21:27:38</c:v>
                </c:pt>
                <c:pt idx="12926">
                  <c:v>22/10/2023 21:28:08</c:v>
                </c:pt>
                <c:pt idx="12927">
                  <c:v>22/10/2023 21:28:38</c:v>
                </c:pt>
                <c:pt idx="12928">
                  <c:v>22/10/2023 21:29:08</c:v>
                </c:pt>
                <c:pt idx="12929">
                  <c:v>22/10/2023 21:29:38</c:v>
                </c:pt>
                <c:pt idx="12930">
                  <c:v>22/10/2023 21:30:08</c:v>
                </c:pt>
                <c:pt idx="12931">
                  <c:v>22/10/2023 21:30:38</c:v>
                </c:pt>
                <c:pt idx="12932">
                  <c:v>22/10/2023 21:31:08</c:v>
                </c:pt>
                <c:pt idx="12933">
                  <c:v>22/10/2023 21:31:38</c:v>
                </c:pt>
                <c:pt idx="12934">
                  <c:v>22/10/2023 21:32:08</c:v>
                </c:pt>
                <c:pt idx="12935">
                  <c:v>22/10/2023 21:32:38</c:v>
                </c:pt>
                <c:pt idx="12936">
                  <c:v>22/10/2023 21:33:08</c:v>
                </c:pt>
                <c:pt idx="12937">
                  <c:v>22/10/2023 21:33:38</c:v>
                </c:pt>
                <c:pt idx="12938">
                  <c:v>22/10/2023 21:34:08</c:v>
                </c:pt>
                <c:pt idx="12939">
                  <c:v>22/10/2023 21:34:38</c:v>
                </c:pt>
                <c:pt idx="12940">
                  <c:v>22/10/2023 21:35:08</c:v>
                </c:pt>
                <c:pt idx="12941">
                  <c:v>22/10/2023 21:35:38</c:v>
                </c:pt>
                <c:pt idx="12942">
                  <c:v>22/10/2023 21:36:08</c:v>
                </c:pt>
                <c:pt idx="12943">
                  <c:v>22/10/2023 21:36:38</c:v>
                </c:pt>
                <c:pt idx="12944">
                  <c:v>22/10/2023 21:37:08</c:v>
                </c:pt>
                <c:pt idx="12945">
                  <c:v>22/10/2023 21:37:38</c:v>
                </c:pt>
                <c:pt idx="12946">
                  <c:v>22/10/2023 21:38:08</c:v>
                </c:pt>
                <c:pt idx="12947">
                  <c:v>22/10/2023 21:38:38</c:v>
                </c:pt>
                <c:pt idx="12948">
                  <c:v>22/10/2023 21:39:08</c:v>
                </c:pt>
                <c:pt idx="12949">
                  <c:v>22/10/2023 21:39:38</c:v>
                </c:pt>
                <c:pt idx="12950">
                  <c:v>22/10/2023 21:40:08</c:v>
                </c:pt>
                <c:pt idx="12951">
                  <c:v>22/10/2023 21:40:38</c:v>
                </c:pt>
                <c:pt idx="12952">
                  <c:v>22/10/2023 21:41:08</c:v>
                </c:pt>
                <c:pt idx="12953">
                  <c:v>22/10/2023 21:41:38</c:v>
                </c:pt>
                <c:pt idx="12954">
                  <c:v>22/10/2023 21:42:08</c:v>
                </c:pt>
                <c:pt idx="12955">
                  <c:v>22/10/2023 21:42:38</c:v>
                </c:pt>
                <c:pt idx="12956">
                  <c:v>22/10/2023 21:43:08</c:v>
                </c:pt>
                <c:pt idx="12957">
                  <c:v>22/10/2023 21:43:38</c:v>
                </c:pt>
                <c:pt idx="12958">
                  <c:v>22/10/2023 21:44:08</c:v>
                </c:pt>
                <c:pt idx="12959">
                  <c:v>22/10/2023 21:44:38</c:v>
                </c:pt>
                <c:pt idx="12960">
                  <c:v>22/10/2023 21:45:08</c:v>
                </c:pt>
                <c:pt idx="12961">
                  <c:v>22/10/2023 21:45:38</c:v>
                </c:pt>
                <c:pt idx="12962">
                  <c:v>22/10/2023 21:46:08</c:v>
                </c:pt>
                <c:pt idx="12963">
                  <c:v>22/10/2023 21:46:38</c:v>
                </c:pt>
                <c:pt idx="12964">
                  <c:v>22/10/2023 21:47:08</c:v>
                </c:pt>
                <c:pt idx="12965">
                  <c:v>22/10/2023 21:47:38</c:v>
                </c:pt>
                <c:pt idx="12966">
                  <c:v>22/10/2023 21:48:08</c:v>
                </c:pt>
                <c:pt idx="12967">
                  <c:v>22/10/2023 21:48:38</c:v>
                </c:pt>
                <c:pt idx="12968">
                  <c:v>22/10/2023 21:49:08</c:v>
                </c:pt>
                <c:pt idx="12969">
                  <c:v>22/10/2023 21:49:38</c:v>
                </c:pt>
                <c:pt idx="12970">
                  <c:v>22/10/2023 21:50:08</c:v>
                </c:pt>
                <c:pt idx="12971">
                  <c:v>22/10/2023 21:50:38</c:v>
                </c:pt>
                <c:pt idx="12972">
                  <c:v>22/10/2023 21:51:08</c:v>
                </c:pt>
                <c:pt idx="12973">
                  <c:v>22/10/2023 21:51:38</c:v>
                </c:pt>
                <c:pt idx="12974">
                  <c:v>22/10/2023 21:52:08</c:v>
                </c:pt>
                <c:pt idx="12975">
                  <c:v>22/10/2023 21:52:38</c:v>
                </c:pt>
                <c:pt idx="12976">
                  <c:v>22/10/2023 21:53:08</c:v>
                </c:pt>
                <c:pt idx="12977">
                  <c:v>22/10/2023 21:53:38</c:v>
                </c:pt>
                <c:pt idx="12978">
                  <c:v>22/10/2023 21:54:08</c:v>
                </c:pt>
                <c:pt idx="12979">
                  <c:v>22/10/2023 21:54:38</c:v>
                </c:pt>
                <c:pt idx="12980">
                  <c:v>22/10/2023 21:55:08</c:v>
                </c:pt>
                <c:pt idx="12981">
                  <c:v>22/10/2023 21:55:38</c:v>
                </c:pt>
                <c:pt idx="12982">
                  <c:v>22/10/2023 21:56:08</c:v>
                </c:pt>
                <c:pt idx="12983">
                  <c:v>22/10/2023 21:56:38</c:v>
                </c:pt>
                <c:pt idx="12984">
                  <c:v>22/10/2023 21:57:08</c:v>
                </c:pt>
                <c:pt idx="12985">
                  <c:v>22/10/2023 21:57:38</c:v>
                </c:pt>
                <c:pt idx="12986">
                  <c:v>22/10/2023 21:58:08</c:v>
                </c:pt>
                <c:pt idx="12987">
                  <c:v>22/10/2023 21:58:38</c:v>
                </c:pt>
                <c:pt idx="12988">
                  <c:v>22/10/2023 21:59:08</c:v>
                </c:pt>
                <c:pt idx="12989">
                  <c:v>22/10/2023 21:59:38</c:v>
                </c:pt>
                <c:pt idx="12990">
                  <c:v>22/10/2023 22:00:08</c:v>
                </c:pt>
                <c:pt idx="12991">
                  <c:v>22/10/2023 22:00:38</c:v>
                </c:pt>
                <c:pt idx="12992">
                  <c:v>22/10/2023 22:01:08</c:v>
                </c:pt>
                <c:pt idx="12993">
                  <c:v>22/10/2023 22:01:38</c:v>
                </c:pt>
                <c:pt idx="12994">
                  <c:v>22/10/2023 22:02:08</c:v>
                </c:pt>
                <c:pt idx="12995">
                  <c:v>22/10/2023 22:02:38</c:v>
                </c:pt>
                <c:pt idx="12996">
                  <c:v>22/10/2023 22:03:08</c:v>
                </c:pt>
                <c:pt idx="12997">
                  <c:v>22/10/2023 22:03:38</c:v>
                </c:pt>
                <c:pt idx="12998">
                  <c:v>22/10/2023 22:04:08</c:v>
                </c:pt>
                <c:pt idx="12999">
                  <c:v>22/10/2023 22:04:38</c:v>
                </c:pt>
                <c:pt idx="13000">
                  <c:v>22/10/2023 22:05:08</c:v>
                </c:pt>
                <c:pt idx="13001">
                  <c:v>22/10/2023 22:05:38</c:v>
                </c:pt>
                <c:pt idx="13002">
                  <c:v>22/10/2023 22:06:08</c:v>
                </c:pt>
                <c:pt idx="13003">
                  <c:v>22/10/2023 22:06:38</c:v>
                </c:pt>
                <c:pt idx="13004">
                  <c:v>22/10/2023 22:07:08</c:v>
                </c:pt>
                <c:pt idx="13005">
                  <c:v>22/10/2023 22:07:38</c:v>
                </c:pt>
                <c:pt idx="13006">
                  <c:v>22/10/2023 22:08:08</c:v>
                </c:pt>
                <c:pt idx="13007">
                  <c:v>22/10/2023 22:08:38</c:v>
                </c:pt>
                <c:pt idx="13008">
                  <c:v>22/10/2023 22:09:08</c:v>
                </c:pt>
                <c:pt idx="13009">
                  <c:v>22/10/2023 22:09:38</c:v>
                </c:pt>
                <c:pt idx="13010">
                  <c:v>22/10/2023 22:10:08</c:v>
                </c:pt>
                <c:pt idx="13011">
                  <c:v>22/10/2023 22:10:38</c:v>
                </c:pt>
                <c:pt idx="13012">
                  <c:v>22/10/2023 22:11:08</c:v>
                </c:pt>
                <c:pt idx="13013">
                  <c:v>22/10/2023 22:11:38</c:v>
                </c:pt>
                <c:pt idx="13014">
                  <c:v>22/10/2023 22:12:08</c:v>
                </c:pt>
                <c:pt idx="13015">
                  <c:v>22/10/2023 22:12:38</c:v>
                </c:pt>
                <c:pt idx="13016">
                  <c:v>22/10/2023 22:13:08</c:v>
                </c:pt>
                <c:pt idx="13017">
                  <c:v>22/10/2023 22:13:38</c:v>
                </c:pt>
                <c:pt idx="13018">
                  <c:v>22/10/2023 22:14:08</c:v>
                </c:pt>
                <c:pt idx="13019">
                  <c:v>22/10/2023 22:14:38</c:v>
                </c:pt>
                <c:pt idx="13020">
                  <c:v>22/10/2023 22:15:08</c:v>
                </c:pt>
                <c:pt idx="13021">
                  <c:v>22/10/2023 22:15:38</c:v>
                </c:pt>
                <c:pt idx="13022">
                  <c:v>22/10/2023 22:16:08</c:v>
                </c:pt>
                <c:pt idx="13023">
                  <c:v>22/10/2023 22:16:38</c:v>
                </c:pt>
                <c:pt idx="13024">
                  <c:v>22/10/2023 22:17:08</c:v>
                </c:pt>
                <c:pt idx="13025">
                  <c:v>22/10/2023 22:17:38</c:v>
                </c:pt>
                <c:pt idx="13026">
                  <c:v>22/10/2023 22:18:08</c:v>
                </c:pt>
                <c:pt idx="13027">
                  <c:v>22/10/2023 22:18:38</c:v>
                </c:pt>
                <c:pt idx="13028">
                  <c:v>22/10/2023 22:19:08</c:v>
                </c:pt>
                <c:pt idx="13029">
                  <c:v>22/10/2023 22:19:38</c:v>
                </c:pt>
                <c:pt idx="13030">
                  <c:v>22/10/2023 22:20:08</c:v>
                </c:pt>
                <c:pt idx="13031">
                  <c:v>22/10/2023 22:20:38</c:v>
                </c:pt>
                <c:pt idx="13032">
                  <c:v>22/10/2023 22:21:08</c:v>
                </c:pt>
                <c:pt idx="13033">
                  <c:v>22/10/2023 22:21:38</c:v>
                </c:pt>
                <c:pt idx="13034">
                  <c:v>22/10/2023 22:22:08</c:v>
                </c:pt>
                <c:pt idx="13035">
                  <c:v>22/10/2023 22:22:38</c:v>
                </c:pt>
                <c:pt idx="13036">
                  <c:v>22/10/2023 22:23:08</c:v>
                </c:pt>
                <c:pt idx="13037">
                  <c:v>22/10/2023 22:23:38</c:v>
                </c:pt>
                <c:pt idx="13038">
                  <c:v>22/10/2023 22:24:08</c:v>
                </c:pt>
                <c:pt idx="13039">
                  <c:v>22/10/2023 22:24:38</c:v>
                </c:pt>
                <c:pt idx="13040">
                  <c:v>22/10/2023 22:25:08</c:v>
                </c:pt>
                <c:pt idx="13041">
                  <c:v>22/10/2023 22:25:38</c:v>
                </c:pt>
                <c:pt idx="13042">
                  <c:v>22/10/2023 22:26:08</c:v>
                </c:pt>
                <c:pt idx="13043">
                  <c:v>22/10/2023 22:26:38</c:v>
                </c:pt>
                <c:pt idx="13044">
                  <c:v>22/10/2023 22:27:08</c:v>
                </c:pt>
                <c:pt idx="13045">
                  <c:v>22/10/2023 22:27:38</c:v>
                </c:pt>
                <c:pt idx="13046">
                  <c:v>22/10/2023 22:28:08</c:v>
                </c:pt>
                <c:pt idx="13047">
                  <c:v>22/10/2023 22:28:38</c:v>
                </c:pt>
                <c:pt idx="13048">
                  <c:v>22/10/2023 22:29:08</c:v>
                </c:pt>
                <c:pt idx="13049">
                  <c:v>22/10/2023 22:29:38</c:v>
                </c:pt>
                <c:pt idx="13050">
                  <c:v>22/10/2023 22:30:08</c:v>
                </c:pt>
                <c:pt idx="13051">
                  <c:v>22/10/2023 22:30:38</c:v>
                </c:pt>
                <c:pt idx="13052">
                  <c:v>22/10/2023 22:31:08</c:v>
                </c:pt>
                <c:pt idx="13053">
                  <c:v>22/10/2023 22:31:38</c:v>
                </c:pt>
                <c:pt idx="13054">
                  <c:v>22/10/2023 22:32:08</c:v>
                </c:pt>
                <c:pt idx="13055">
                  <c:v>22/10/2023 22:32:38</c:v>
                </c:pt>
                <c:pt idx="13056">
                  <c:v>22/10/2023 22:33:08</c:v>
                </c:pt>
                <c:pt idx="13057">
                  <c:v>22/10/2023 22:33:38</c:v>
                </c:pt>
                <c:pt idx="13058">
                  <c:v>22/10/2023 22:34:08</c:v>
                </c:pt>
                <c:pt idx="13059">
                  <c:v>22/10/2023 22:34:38</c:v>
                </c:pt>
                <c:pt idx="13060">
                  <c:v>22/10/2023 22:35:08</c:v>
                </c:pt>
                <c:pt idx="13061">
                  <c:v>22/10/2023 22:35:38</c:v>
                </c:pt>
                <c:pt idx="13062">
                  <c:v>22/10/2023 22:36:08</c:v>
                </c:pt>
                <c:pt idx="13063">
                  <c:v>22/10/2023 22:36:38</c:v>
                </c:pt>
                <c:pt idx="13064">
                  <c:v>22/10/2023 22:37:08</c:v>
                </c:pt>
                <c:pt idx="13065">
                  <c:v>22/10/2023 22:37:38</c:v>
                </c:pt>
                <c:pt idx="13066">
                  <c:v>22/10/2023 22:38:08</c:v>
                </c:pt>
                <c:pt idx="13067">
                  <c:v>22/10/2023 22:38:38</c:v>
                </c:pt>
                <c:pt idx="13068">
                  <c:v>22/10/2023 22:39:08</c:v>
                </c:pt>
                <c:pt idx="13069">
                  <c:v>22/10/2023 22:39:38</c:v>
                </c:pt>
                <c:pt idx="13070">
                  <c:v>22/10/2023 22:40:08</c:v>
                </c:pt>
                <c:pt idx="13071">
                  <c:v>22/10/2023 22:40:38</c:v>
                </c:pt>
                <c:pt idx="13072">
                  <c:v>22/10/2023 22:41:08</c:v>
                </c:pt>
                <c:pt idx="13073">
                  <c:v>22/10/2023 22:41:38</c:v>
                </c:pt>
                <c:pt idx="13074">
                  <c:v>22/10/2023 22:42:08</c:v>
                </c:pt>
                <c:pt idx="13075">
                  <c:v>22/10/2023 22:42:38</c:v>
                </c:pt>
                <c:pt idx="13076">
                  <c:v>22/10/2023 22:43:08</c:v>
                </c:pt>
                <c:pt idx="13077">
                  <c:v>22/10/2023 22:43:38</c:v>
                </c:pt>
                <c:pt idx="13078">
                  <c:v>22/10/2023 22:44:08</c:v>
                </c:pt>
                <c:pt idx="13079">
                  <c:v>22/10/2023 22:44:38</c:v>
                </c:pt>
                <c:pt idx="13080">
                  <c:v>22/10/2023 22:45:08</c:v>
                </c:pt>
                <c:pt idx="13081">
                  <c:v>22/10/2023 22:45:38</c:v>
                </c:pt>
                <c:pt idx="13082">
                  <c:v>22/10/2023 22:46:08</c:v>
                </c:pt>
                <c:pt idx="13083">
                  <c:v>22/10/2023 22:46:38</c:v>
                </c:pt>
                <c:pt idx="13084">
                  <c:v>22/10/2023 22:47:08</c:v>
                </c:pt>
                <c:pt idx="13085">
                  <c:v>22/10/2023 22:47:38</c:v>
                </c:pt>
                <c:pt idx="13086">
                  <c:v>22/10/2023 22:48:08</c:v>
                </c:pt>
                <c:pt idx="13087">
                  <c:v>22/10/2023 22:48:38</c:v>
                </c:pt>
                <c:pt idx="13088">
                  <c:v>22/10/2023 22:49:08</c:v>
                </c:pt>
                <c:pt idx="13089">
                  <c:v>22/10/2023 22:49:38</c:v>
                </c:pt>
                <c:pt idx="13090">
                  <c:v>22/10/2023 22:50:08</c:v>
                </c:pt>
                <c:pt idx="13091">
                  <c:v>22/10/2023 22:50:38</c:v>
                </c:pt>
                <c:pt idx="13092">
                  <c:v>22/10/2023 22:51:08</c:v>
                </c:pt>
                <c:pt idx="13093">
                  <c:v>22/10/2023 22:51:38</c:v>
                </c:pt>
                <c:pt idx="13094">
                  <c:v>22/10/2023 22:52:08</c:v>
                </c:pt>
                <c:pt idx="13095">
                  <c:v>22/10/2023 22:52:38</c:v>
                </c:pt>
                <c:pt idx="13096">
                  <c:v>22/10/2023 22:53:08</c:v>
                </c:pt>
                <c:pt idx="13097">
                  <c:v>22/10/2023 22:53:38</c:v>
                </c:pt>
                <c:pt idx="13098">
                  <c:v>22/10/2023 22:54:08</c:v>
                </c:pt>
                <c:pt idx="13099">
                  <c:v>22/10/2023 22:54:38</c:v>
                </c:pt>
                <c:pt idx="13100">
                  <c:v>22/10/2023 22:55:08</c:v>
                </c:pt>
                <c:pt idx="13101">
                  <c:v>22/10/2023 22:55:38</c:v>
                </c:pt>
                <c:pt idx="13102">
                  <c:v>22/10/2023 22:56:08</c:v>
                </c:pt>
                <c:pt idx="13103">
                  <c:v>22/10/2023 22:56:38</c:v>
                </c:pt>
                <c:pt idx="13104">
                  <c:v>22/10/2023 22:57:08</c:v>
                </c:pt>
                <c:pt idx="13105">
                  <c:v>22/10/2023 22:57:38</c:v>
                </c:pt>
                <c:pt idx="13106">
                  <c:v>22/10/2023 22:58:08</c:v>
                </c:pt>
                <c:pt idx="13107">
                  <c:v>22/10/2023 22:58:38</c:v>
                </c:pt>
                <c:pt idx="13108">
                  <c:v>22/10/2023 22:59:08</c:v>
                </c:pt>
                <c:pt idx="13109">
                  <c:v>22/10/2023 22:59:38</c:v>
                </c:pt>
                <c:pt idx="13110">
                  <c:v>22/10/2023 23:00:08</c:v>
                </c:pt>
                <c:pt idx="13111">
                  <c:v>22/10/2023 23:00:38</c:v>
                </c:pt>
                <c:pt idx="13112">
                  <c:v>22/10/2023 23:01:08</c:v>
                </c:pt>
                <c:pt idx="13113">
                  <c:v>22/10/2023 23:01:38</c:v>
                </c:pt>
                <c:pt idx="13114">
                  <c:v>22/10/2023 23:02:08</c:v>
                </c:pt>
                <c:pt idx="13115">
                  <c:v>22/10/2023 23:02:38</c:v>
                </c:pt>
                <c:pt idx="13116">
                  <c:v>22/10/2023 23:03:08</c:v>
                </c:pt>
                <c:pt idx="13117">
                  <c:v>22/10/2023 23:03:38</c:v>
                </c:pt>
                <c:pt idx="13118">
                  <c:v>22/10/2023 23:04:08</c:v>
                </c:pt>
                <c:pt idx="13119">
                  <c:v>22/10/2023 23:04:38</c:v>
                </c:pt>
                <c:pt idx="13120">
                  <c:v>22/10/2023 23:05:08</c:v>
                </c:pt>
                <c:pt idx="13121">
                  <c:v>22/10/2023 23:05:38</c:v>
                </c:pt>
                <c:pt idx="13122">
                  <c:v>22/10/2023 23:06:08</c:v>
                </c:pt>
                <c:pt idx="13123">
                  <c:v>22/10/2023 23:06:38</c:v>
                </c:pt>
                <c:pt idx="13124">
                  <c:v>22/10/2023 23:07:08</c:v>
                </c:pt>
                <c:pt idx="13125">
                  <c:v>22/10/2023 23:07:38</c:v>
                </c:pt>
                <c:pt idx="13126">
                  <c:v>22/10/2023 23:08:08</c:v>
                </c:pt>
                <c:pt idx="13127">
                  <c:v>22/10/2023 23:08:38</c:v>
                </c:pt>
                <c:pt idx="13128">
                  <c:v>22/10/2023 23:09:08</c:v>
                </c:pt>
                <c:pt idx="13129">
                  <c:v>22/10/2023 23:09:38</c:v>
                </c:pt>
                <c:pt idx="13130">
                  <c:v>22/10/2023 23:10:08</c:v>
                </c:pt>
                <c:pt idx="13131">
                  <c:v>22/10/2023 23:10:38</c:v>
                </c:pt>
                <c:pt idx="13132">
                  <c:v>22/10/2023 23:11:08</c:v>
                </c:pt>
                <c:pt idx="13133">
                  <c:v>22/10/2023 23:11:38</c:v>
                </c:pt>
                <c:pt idx="13134">
                  <c:v>22/10/2023 23:12:08</c:v>
                </c:pt>
                <c:pt idx="13135">
                  <c:v>22/10/2023 23:12:38</c:v>
                </c:pt>
                <c:pt idx="13136">
                  <c:v>22/10/2023 23:13:08</c:v>
                </c:pt>
                <c:pt idx="13137">
                  <c:v>22/10/2023 23:13:38</c:v>
                </c:pt>
                <c:pt idx="13138">
                  <c:v>22/10/2023 23:14:08</c:v>
                </c:pt>
                <c:pt idx="13139">
                  <c:v>22/10/2023 23:14:38</c:v>
                </c:pt>
                <c:pt idx="13140">
                  <c:v>22/10/2023 23:15:08</c:v>
                </c:pt>
                <c:pt idx="13141">
                  <c:v>22/10/2023 23:15:38</c:v>
                </c:pt>
                <c:pt idx="13142">
                  <c:v>22/10/2023 23:16:08</c:v>
                </c:pt>
                <c:pt idx="13143">
                  <c:v>22/10/2023 23:16:38</c:v>
                </c:pt>
                <c:pt idx="13144">
                  <c:v>22/10/2023 23:17:08</c:v>
                </c:pt>
                <c:pt idx="13145">
                  <c:v>22/10/2023 23:17:38</c:v>
                </c:pt>
                <c:pt idx="13146">
                  <c:v>22/10/2023 23:18:08</c:v>
                </c:pt>
                <c:pt idx="13147">
                  <c:v>22/10/2023 23:18:38</c:v>
                </c:pt>
                <c:pt idx="13148">
                  <c:v>22/10/2023 23:19:08</c:v>
                </c:pt>
                <c:pt idx="13149">
                  <c:v>22/10/2023 23:19:38</c:v>
                </c:pt>
                <c:pt idx="13150">
                  <c:v>22/10/2023 23:20:08</c:v>
                </c:pt>
                <c:pt idx="13151">
                  <c:v>22/10/2023 23:20:38</c:v>
                </c:pt>
                <c:pt idx="13152">
                  <c:v>22/10/2023 23:21:08</c:v>
                </c:pt>
                <c:pt idx="13153">
                  <c:v>22/10/2023 23:21:38</c:v>
                </c:pt>
                <c:pt idx="13154">
                  <c:v>22/10/2023 23:22:08</c:v>
                </c:pt>
                <c:pt idx="13155">
                  <c:v>22/10/2023 23:22:38</c:v>
                </c:pt>
                <c:pt idx="13156">
                  <c:v>22/10/2023 23:23:08</c:v>
                </c:pt>
                <c:pt idx="13157">
                  <c:v>22/10/2023 23:23:38</c:v>
                </c:pt>
                <c:pt idx="13158">
                  <c:v>22/10/2023 23:24:08</c:v>
                </c:pt>
                <c:pt idx="13159">
                  <c:v>22/10/2023 23:24:38</c:v>
                </c:pt>
                <c:pt idx="13160">
                  <c:v>22/10/2023 23:25:08</c:v>
                </c:pt>
                <c:pt idx="13161">
                  <c:v>22/10/2023 23:25:38</c:v>
                </c:pt>
                <c:pt idx="13162">
                  <c:v>22/10/2023 23:26:08</c:v>
                </c:pt>
                <c:pt idx="13163">
                  <c:v>22/10/2023 23:26:38</c:v>
                </c:pt>
                <c:pt idx="13164">
                  <c:v>22/10/2023 23:27:08</c:v>
                </c:pt>
                <c:pt idx="13165">
                  <c:v>22/10/2023 23:27:38</c:v>
                </c:pt>
                <c:pt idx="13166">
                  <c:v>22/10/2023 23:28:08</c:v>
                </c:pt>
                <c:pt idx="13167">
                  <c:v>22/10/2023 23:28:38</c:v>
                </c:pt>
                <c:pt idx="13168">
                  <c:v>22/10/2023 23:29:08</c:v>
                </c:pt>
                <c:pt idx="13169">
                  <c:v>22/10/2023 23:29:38</c:v>
                </c:pt>
                <c:pt idx="13170">
                  <c:v>22/10/2023 23:30:08</c:v>
                </c:pt>
                <c:pt idx="13171">
                  <c:v>22/10/2023 23:30:38</c:v>
                </c:pt>
                <c:pt idx="13172">
                  <c:v>22/10/2023 23:31:08</c:v>
                </c:pt>
                <c:pt idx="13173">
                  <c:v>22/10/2023 23:31:38</c:v>
                </c:pt>
                <c:pt idx="13174">
                  <c:v>22/10/2023 23:32:08</c:v>
                </c:pt>
                <c:pt idx="13175">
                  <c:v>22/10/2023 23:32:38</c:v>
                </c:pt>
                <c:pt idx="13176">
                  <c:v>22/10/2023 23:33:08</c:v>
                </c:pt>
                <c:pt idx="13177">
                  <c:v>22/10/2023 23:33:38</c:v>
                </c:pt>
                <c:pt idx="13178">
                  <c:v>22/10/2023 23:34:08</c:v>
                </c:pt>
                <c:pt idx="13179">
                  <c:v>22/10/2023 23:34:38</c:v>
                </c:pt>
                <c:pt idx="13180">
                  <c:v>22/10/2023 23:35:08</c:v>
                </c:pt>
                <c:pt idx="13181">
                  <c:v>22/10/2023 23:35:38</c:v>
                </c:pt>
                <c:pt idx="13182">
                  <c:v>22/10/2023 23:36:08</c:v>
                </c:pt>
                <c:pt idx="13183">
                  <c:v>22/10/2023 23:36:38</c:v>
                </c:pt>
                <c:pt idx="13184">
                  <c:v>22/10/2023 23:37:08</c:v>
                </c:pt>
                <c:pt idx="13185">
                  <c:v>22/10/2023 23:37:38</c:v>
                </c:pt>
                <c:pt idx="13186">
                  <c:v>22/10/2023 23:38:08</c:v>
                </c:pt>
                <c:pt idx="13187">
                  <c:v>22/10/2023 23:38:38</c:v>
                </c:pt>
                <c:pt idx="13188">
                  <c:v>22/10/2023 23:39:08</c:v>
                </c:pt>
                <c:pt idx="13189">
                  <c:v>22/10/2023 23:39:38</c:v>
                </c:pt>
                <c:pt idx="13190">
                  <c:v>22/10/2023 23:40:08</c:v>
                </c:pt>
                <c:pt idx="13191">
                  <c:v>22/10/2023 23:40:38</c:v>
                </c:pt>
                <c:pt idx="13192">
                  <c:v>22/10/2023 23:41:08</c:v>
                </c:pt>
                <c:pt idx="13193">
                  <c:v>22/10/2023 23:41:38</c:v>
                </c:pt>
                <c:pt idx="13194">
                  <c:v>22/10/2023 23:42:08</c:v>
                </c:pt>
                <c:pt idx="13195">
                  <c:v>22/10/2023 23:42:38</c:v>
                </c:pt>
                <c:pt idx="13196">
                  <c:v>22/10/2023 23:43:08</c:v>
                </c:pt>
                <c:pt idx="13197">
                  <c:v>22/10/2023 23:43:38</c:v>
                </c:pt>
                <c:pt idx="13198">
                  <c:v>22/10/2023 23:44:08</c:v>
                </c:pt>
                <c:pt idx="13199">
                  <c:v>22/10/2023 23:44:38</c:v>
                </c:pt>
                <c:pt idx="13200">
                  <c:v>22/10/2023 23:45:08</c:v>
                </c:pt>
                <c:pt idx="13201">
                  <c:v>22/10/2023 23:45:38</c:v>
                </c:pt>
                <c:pt idx="13202">
                  <c:v>22/10/2023 23:46:08</c:v>
                </c:pt>
                <c:pt idx="13203">
                  <c:v>22/10/2023 23:46:38</c:v>
                </c:pt>
                <c:pt idx="13204">
                  <c:v>22/10/2023 23:47:08</c:v>
                </c:pt>
                <c:pt idx="13205">
                  <c:v>22/10/2023 23:47:38</c:v>
                </c:pt>
                <c:pt idx="13206">
                  <c:v>22/10/2023 23:48:08</c:v>
                </c:pt>
                <c:pt idx="13207">
                  <c:v>22/10/2023 23:48:38</c:v>
                </c:pt>
                <c:pt idx="13208">
                  <c:v>22/10/2023 23:49:08</c:v>
                </c:pt>
                <c:pt idx="13209">
                  <c:v>22/10/2023 23:49:38</c:v>
                </c:pt>
                <c:pt idx="13210">
                  <c:v>22/10/2023 23:50:08</c:v>
                </c:pt>
                <c:pt idx="13211">
                  <c:v>22/10/2023 23:50:38</c:v>
                </c:pt>
                <c:pt idx="13212">
                  <c:v>22/10/2023 23:51:08</c:v>
                </c:pt>
                <c:pt idx="13213">
                  <c:v>22/10/2023 23:51:38</c:v>
                </c:pt>
                <c:pt idx="13214">
                  <c:v>22/10/2023 23:52:08</c:v>
                </c:pt>
                <c:pt idx="13215">
                  <c:v>22/10/2023 23:52:38</c:v>
                </c:pt>
                <c:pt idx="13216">
                  <c:v>22/10/2023 23:53:08</c:v>
                </c:pt>
                <c:pt idx="13217">
                  <c:v>22/10/2023 23:53:38</c:v>
                </c:pt>
                <c:pt idx="13218">
                  <c:v>22/10/2023 23:54:08</c:v>
                </c:pt>
                <c:pt idx="13219">
                  <c:v>22/10/2023 23:54:38</c:v>
                </c:pt>
                <c:pt idx="13220">
                  <c:v>22/10/2023 23:55:08</c:v>
                </c:pt>
                <c:pt idx="13221">
                  <c:v>22/10/2023 23:55:38</c:v>
                </c:pt>
                <c:pt idx="13222">
                  <c:v>22/10/2023 23:56:08</c:v>
                </c:pt>
                <c:pt idx="13223">
                  <c:v>22/10/2023 23:56:38</c:v>
                </c:pt>
                <c:pt idx="13224">
                  <c:v>22/10/2023 23:57:08</c:v>
                </c:pt>
                <c:pt idx="13225">
                  <c:v>22/10/2023 23:57:38</c:v>
                </c:pt>
                <c:pt idx="13226">
                  <c:v>22/10/2023 23:58:08</c:v>
                </c:pt>
                <c:pt idx="13227">
                  <c:v>22/10/2023 23:58:38</c:v>
                </c:pt>
                <c:pt idx="13228">
                  <c:v>22/10/2023 23:59:08</c:v>
                </c:pt>
                <c:pt idx="13229">
                  <c:v>22/10/2023 23:59:38</c:v>
                </c:pt>
                <c:pt idx="13230">
                  <c:v>23/10/2023 00:00:08</c:v>
                </c:pt>
                <c:pt idx="13231">
                  <c:v>23/10/2023 00:00:38</c:v>
                </c:pt>
                <c:pt idx="13232">
                  <c:v>23/10/2023 00:01:08</c:v>
                </c:pt>
                <c:pt idx="13233">
                  <c:v>23/10/2023 00:01:38</c:v>
                </c:pt>
                <c:pt idx="13234">
                  <c:v>23/10/2023 00:02:08</c:v>
                </c:pt>
                <c:pt idx="13235">
                  <c:v>23/10/2023 00:02:38</c:v>
                </c:pt>
                <c:pt idx="13236">
                  <c:v>23/10/2023 00:03:08</c:v>
                </c:pt>
                <c:pt idx="13237">
                  <c:v>23/10/2023 00:03:38</c:v>
                </c:pt>
                <c:pt idx="13238">
                  <c:v>23/10/2023 00:04:08</c:v>
                </c:pt>
                <c:pt idx="13239">
                  <c:v>23/10/2023 00:04:38</c:v>
                </c:pt>
                <c:pt idx="13240">
                  <c:v>23/10/2023 00:05:08</c:v>
                </c:pt>
                <c:pt idx="13241">
                  <c:v>23/10/2023 00:05:38</c:v>
                </c:pt>
                <c:pt idx="13242">
                  <c:v>23/10/2023 00:06:08</c:v>
                </c:pt>
                <c:pt idx="13243">
                  <c:v>23/10/2023 00:06:38</c:v>
                </c:pt>
                <c:pt idx="13244">
                  <c:v>23/10/2023 00:07:08</c:v>
                </c:pt>
                <c:pt idx="13245">
                  <c:v>23/10/2023 00:07:38</c:v>
                </c:pt>
                <c:pt idx="13246">
                  <c:v>23/10/2023 00:08:08</c:v>
                </c:pt>
                <c:pt idx="13247">
                  <c:v>23/10/2023 00:08:38</c:v>
                </c:pt>
                <c:pt idx="13248">
                  <c:v>23/10/2023 00:09:08</c:v>
                </c:pt>
                <c:pt idx="13249">
                  <c:v>23/10/2023 00:09:38</c:v>
                </c:pt>
                <c:pt idx="13250">
                  <c:v>23/10/2023 00:10:08</c:v>
                </c:pt>
                <c:pt idx="13251">
                  <c:v>23/10/2023 00:10:38</c:v>
                </c:pt>
                <c:pt idx="13252">
                  <c:v>23/10/2023 00:11:08</c:v>
                </c:pt>
                <c:pt idx="13253">
                  <c:v>23/10/2023 00:11:38</c:v>
                </c:pt>
                <c:pt idx="13254">
                  <c:v>23/10/2023 00:12:08</c:v>
                </c:pt>
                <c:pt idx="13255">
                  <c:v>23/10/2023 00:12:38</c:v>
                </c:pt>
                <c:pt idx="13256">
                  <c:v>23/10/2023 00:13:08</c:v>
                </c:pt>
                <c:pt idx="13257">
                  <c:v>23/10/2023 00:13:38</c:v>
                </c:pt>
                <c:pt idx="13258">
                  <c:v>23/10/2023 00:14:08</c:v>
                </c:pt>
                <c:pt idx="13259">
                  <c:v>23/10/2023 00:14:38</c:v>
                </c:pt>
                <c:pt idx="13260">
                  <c:v>23/10/2023 00:15:08</c:v>
                </c:pt>
                <c:pt idx="13261">
                  <c:v>23/10/2023 00:15:38</c:v>
                </c:pt>
                <c:pt idx="13262">
                  <c:v>23/10/2023 00:16:08</c:v>
                </c:pt>
                <c:pt idx="13263">
                  <c:v>23/10/2023 00:16:38</c:v>
                </c:pt>
                <c:pt idx="13264">
                  <c:v>23/10/2023 00:17:08</c:v>
                </c:pt>
                <c:pt idx="13265">
                  <c:v>23/10/2023 00:17:38</c:v>
                </c:pt>
                <c:pt idx="13266">
                  <c:v>23/10/2023 00:18:08</c:v>
                </c:pt>
                <c:pt idx="13267">
                  <c:v>23/10/2023 00:18:38</c:v>
                </c:pt>
                <c:pt idx="13268">
                  <c:v>23/10/2023 00:19:08</c:v>
                </c:pt>
                <c:pt idx="13269">
                  <c:v>23/10/2023 00:19:38</c:v>
                </c:pt>
                <c:pt idx="13270">
                  <c:v>23/10/2023 00:20:08</c:v>
                </c:pt>
                <c:pt idx="13271">
                  <c:v>23/10/2023 00:20:38</c:v>
                </c:pt>
                <c:pt idx="13272">
                  <c:v>23/10/2023 00:21:08</c:v>
                </c:pt>
                <c:pt idx="13273">
                  <c:v>23/10/2023 00:21:38</c:v>
                </c:pt>
                <c:pt idx="13274">
                  <c:v>23/10/2023 00:22:08</c:v>
                </c:pt>
                <c:pt idx="13275">
                  <c:v>23/10/2023 00:22:38</c:v>
                </c:pt>
                <c:pt idx="13276">
                  <c:v>23/10/2023 00:23:08</c:v>
                </c:pt>
                <c:pt idx="13277">
                  <c:v>23/10/2023 00:23:38</c:v>
                </c:pt>
                <c:pt idx="13278">
                  <c:v>23/10/2023 00:24:08</c:v>
                </c:pt>
                <c:pt idx="13279">
                  <c:v>23/10/2023 00:24:38</c:v>
                </c:pt>
                <c:pt idx="13280">
                  <c:v>23/10/2023 00:25:08</c:v>
                </c:pt>
                <c:pt idx="13281">
                  <c:v>23/10/2023 00:25:38</c:v>
                </c:pt>
                <c:pt idx="13282">
                  <c:v>23/10/2023 00:26:08</c:v>
                </c:pt>
                <c:pt idx="13283">
                  <c:v>23/10/2023 00:26:38</c:v>
                </c:pt>
                <c:pt idx="13284">
                  <c:v>23/10/2023 00:27:08</c:v>
                </c:pt>
                <c:pt idx="13285">
                  <c:v>23/10/2023 00:27:38</c:v>
                </c:pt>
                <c:pt idx="13286">
                  <c:v>23/10/2023 00:28:08</c:v>
                </c:pt>
                <c:pt idx="13287">
                  <c:v>23/10/2023 00:28:38</c:v>
                </c:pt>
                <c:pt idx="13288">
                  <c:v>23/10/2023 00:29:08</c:v>
                </c:pt>
                <c:pt idx="13289">
                  <c:v>23/10/2023 00:29:38</c:v>
                </c:pt>
                <c:pt idx="13290">
                  <c:v>23/10/2023 00:30:08</c:v>
                </c:pt>
                <c:pt idx="13291">
                  <c:v>23/10/2023 00:30:38</c:v>
                </c:pt>
                <c:pt idx="13292">
                  <c:v>23/10/2023 00:31:08</c:v>
                </c:pt>
                <c:pt idx="13293">
                  <c:v>23/10/2023 00:31:38</c:v>
                </c:pt>
                <c:pt idx="13294">
                  <c:v>23/10/2023 00:32:08</c:v>
                </c:pt>
                <c:pt idx="13295">
                  <c:v>23/10/2023 00:32:38</c:v>
                </c:pt>
                <c:pt idx="13296">
                  <c:v>23/10/2023 00:33:08</c:v>
                </c:pt>
                <c:pt idx="13297">
                  <c:v>23/10/2023 00:33:38</c:v>
                </c:pt>
                <c:pt idx="13298">
                  <c:v>23/10/2023 00:34:08</c:v>
                </c:pt>
                <c:pt idx="13299">
                  <c:v>23/10/2023 00:34:38</c:v>
                </c:pt>
                <c:pt idx="13300">
                  <c:v>23/10/2023 00:35:08</c:v>
                </c:pt>
                <c:pt idx="13301">
                  <c:v>23/10/2023 00:35:38</c:v>
                </c:pt>
                <c:pt idx="13302">
                  <c:v>23/10/2023 00:36:08</c:v>
                </c:pt>
                <c:pt idx="13303">
                  <c:v>23/10/2023 00:36:38</c:v>
                </c:pt>
                <c:pt idx="13304">
                  <c:v>23/10/2023 00:37:08</c:v>
                </c:pt>
                <c:pt idx="13305">
                  <c:v>23/10/2023 00:37:38</c:v>
                </c:pt>
                <c:pt idx="13306">
                  <c:v>23/10/2023 00:38:08</c:v>
                </c:pt>
                <c:pt idx="13307">
                  <c:v>23/10/2023 00:38:38</c:v>
                </c:pt>
                <c:pt idx="13308">
                  <c:v>23/10/2023 00:39:08</c:v>
                </c:pt>
                <c:pt idx="13309">
                  <c:v>23/10/2023 00:39:38</c:v>
                </c:pt>
                <c:pt idx="13310">
                  <c:v>23/10/2023 00:40:08</c:v>
                </c:pt>
                <c:pt idx="13311">
                  <c:v>23/10/2023 00:40:38</c:v>
                </c:pt>
                <c:pt idx="13312">
                  <c:v>23/10/2023 00:41:08</c:v>
                </c:pt>
                <c:pt idx="13313">
                  <c:v>23/10/2023 00:41:38</c:v>
                </c:pt>
                <c:pt idx="13314">
                  <c:v>23/10/2023 00:42:08</c:v>
                </c:pt>
                <c:pt idx="13315">
                  <c:v>23/10/2023 00:42:38</c:v>
                </c:pt>
                <c:pt idx="13316">
                  <c:v>23/10/2023 00:43:08</c:v>
                </c:pt>
                <c:pt idx="13317">
                  <c:v>23/10/2023 00:43:38</c:v>
                </c:pt>
                <c:pt idx="13318">
                  <c:v>23/10/2023 00:44:08</c:v>
                </c:pt>
                <c:pt idx="13319">
                  <c:v>23/10/2023 00:44:38</c:v>
                </c:pt>
                <c:pt idx="13320">
                  <c:v>23/10/2023 00:45:08</c:v>
                </c:pt>
                <c:pt idx="13321">
                  <c:v>23/10/2023 00:45:38</c:v>
                </c:pt>
                <c:pt idx="13322">
                  <c:v>23/10/2023 00:46:08</c:v>
                </c:pt>
                <c:pt idx="13323">
                  <c:v>23/10/2023 00:46:38</c:v>
                </c:pt>
                <c:pt idx="13324">
                  <c:v>23/10/2023 00:47:08</c:v>
                </c:pt>
                <c:pt idx="13325">
                  <c:v>23/10/2023 00:47:38</c:v>
                </c:pt>
                <c:pt idx="13326">
                  <c:v>23/10/2023 00:48:08</c:v>
                </c:pt>
                <c:pt idx="13327">
                  <c:v>23/10/2023 00:48:38</c:v>
                </c:pt>
                <c:pt idx="13328">
                  <c:v>23/10/2023 00:49:08</c:v>
                </c:pt>
                <c:pt idx="13329">
                  <c:v>23/10/2023 00:49:38</c:v>
                </c:pt>
                <c:pt idx="13330">
                  <c:v>23/10/2023 00:50:08</c:v>
                </c:pt>
                <c:pt idx="13331">
                  <c:v>23/10/2023 00:50:38</c:v>
                </c:pt>
                <c:pt idx="13332">
                  <c:v>23/10/2023 00:51:08</c:v>
                </c:pt>
                <c:pt idx="13333">
                  <c:v>23/10/2023 00:51:38</c:v>
                </c:pt>
                <c:pt idx="13334">
                  <c:v>23/10/2023 00:52:08</c:v>
                </c:pt>
                <c:pt idx="13335">
                  <c:v>23/10/2023 00:52:38</c:v>
                </c:pt>
                <c:pt idx="13336">
                  <c:v>23/10/2023 00:53:08</c:v>
                </c:pt>
                <c:pt idx="13337">
                  <c:v>23/10/2023 00:53:38</c:v>
                </c:pt>
                <c:pt idx="13338">
                  <c:v>23/10/2023 00:54:08</c:v>
                </c:pt>
                <c:pt idx="13339">
                  <c:v>23/10/2023 00:54:38</c:v>
                </c:pt>
                <c:pt idx="13340">
                  <c:v>23/10/2023 00:55:08</c:v>
                </c:pt>
                <c:pt idx="13341">
                  <c:v>23/10/2023 00:55:38</c:v>
                </c:pt>
                <c:pt idx="13342">
                  <c:v>23/10/2023 00:56:08</c:v>
                </c:pt>
                <c:pt idx="13343">
                  <c:v>23/10/2023 00:56:38</c:v>
                </c:pt>
                <c:pt idx="13344">
                  <c:v>23/10/2023 00:57:08</c:v>
                </c:pt>
                <c:pt idx="13345">
                  <c:v>23/10/2023 00:57:38</c:v>
                </c:pt>
                <c:pt idx="13346">
                  <c:v>23/10/2023 00:58:08</c:v>
                </c:pt>
                <c:pt idx="13347">
                  <c:v>23/10/2023 00:58:38</c:v>
                </c:pt>
                <c:pt idx="13348">
                  <c:v>23/10/2023 00:59:08</c:v>
                </c:pt>
                <c:pt idx="13349">
                  <c:v>23/10/2023 00:59:38</c:v>
                </c:pt>
                <c:pt idx="13350">
                  <c:v>23/10/2023 01:00:08</c:v>
                </c:pt>
                <c:pt idx="13351">
                  <c:v>23/10/2023 01:00:38</c:v>
                </c:pt>
                <c:pt idx="13352">
                  <c:v>23/10/2023 01:01:08</c:v>
                </c:pt>
                <c:pt idx="13353">
                  <c:v>23/10/2023 01:01:38</c:v>
                </c:pt>
                <c:pt idx="13354">
                  <c:v>23/10/2023 01:02:08</c:v>
                </c:pt>
                <c:pt idx="13355">
                  <c:v>23/10/2023 01:02:38</c:v>
                </c:pt>
                <c:pt idx="13356">
                  <c:v>23/10/2023 01:03:08</c:v>
                </c:pt>
                <c:pt idx="13357">
                  <c:v>23/10/2023 01:03:38</c:v>
                </c:pt>
                <c:pt idx="13358">
                  <c:v>23/10/2023 01:04:08</c:v>
                </c:pt>
                <c:pt idx="13359">
                  <c:v>23/10/2023 01:04:38</c:v>
                </c:pt>
                <c:pt idx="13360">
                  <c:v>23/10/2023 01:05:08</c:v>
                </c:pt>
                <c:pt idx="13361">
                  <c:v>23/10/2023 01:05:38</c:v>
                </c:pt>
                <c:pt idx="13362">
                  <c:v>23/10/2023 01:06:08</c:v>
                </c:pt>
                <c:pt idx="13363">
                  <c:v>23/10/2023 01:06:38</c:v>
                </c:pt>
                <c:pt idx="13364">
                  <c:v>23/10/2023 01:07:08</c:v>
                </c:pt>
                <c:pt idx="13365">
                  <c:v>23/10/2023 01:07:38</c:v>
                </c:pt>
                <c:pt idx="13366">
                  <c:v>23/10/2023 01:08:08</c:v>
                </c:pt>
                <c:pt idx="13367">
                  <c:v>23/10/2023 01:08:38</c:v>
                </c:pt>
                <c:pt idx="13368">
                  <c:v>23/10/2023 01:09:08</c:v>
                </c:pt>
                <c:pt idx="13369">
                  <c:v>23/10/2023 01:09:38</c:v>
                </c:pt>
                <c:pt idx="13370">
                  <c:v>23/10/2023 01:10:08</c:v>
                </c:pt>
                <c:pt idx="13371">
                  <c:v>23/10/2023 01:10:38</c:v>
                </c:pt>
                <c:pt idx="13372">
                  <c:v>23/10/2023 01:11:08</c:v>
                </c:pt>
                <c:pt idx="13373">
                  <c:v>23/10/2023 01:11:38</c:v>
                </c:pt>
                <c:pt idx="13374">
                  <c:v>23/10/2023 01:12:08</c:v>
                </c:pt>
                <c:pt idx="13375">
                  <c:v>23/10/2023 01:12:38</c:v>
                </c:pt>
                <c:pt idx="13376">
                  <c:v>23/10/2023 01:13:08</c:v>
                </c:pt>
                <c:pt idx="13377">
                  <c:v>23/10/2023 01:13:38</c:v>
                </c:pt>
                <c:pt idx="13378">
                  <c:v>23/10/2023 01:14:08</c:v>
                </c:pt>
                <c:pt idx="13379">
                  <c:v>23/10/2023 01:14:38</c:v>
                </c:pt>
                <c:pt idx="13380">
                  <c:v>23/10/2023 01:15:08</c:v>
                </c:pt>
                <c:pt idx="13381">
                  <c:v>23/10/2023 01:15:38</c:v>
                </c:pt>
                <c:pt idx="13382">
                  <c:v>23/10/2023 01:16:08</c:v>
                </c:pt>
                <c:pt idx="13383">
                  <c:v>23/10/2023 01:16:38</c:v>
                </c:pt>
                <c:pt idx="13384">
                  <c:v>23/10/2023 01:17:08</c:v>
                </c:pt>
                <c:pt idx="13385">
                  <c:v>23/10/2023 01:17:38</c:v>
                </c:pt>
                <c:pt idx="13386">
                  <c:v>23/10/2023 01:18:08</c:v>
                </c:pt>
                <c:pt idx="13387">
                  <c:v>23/10/2023 01:18:38</c:v>
                </c:pt>
                <c:pt idx="13388">
                  <c:v>23/10/2023 01:19:08</c:v>
                </c:pt>
                <c:pt idx="13389">
                  <c:v>23/10/2023 01:19:38</c:v>
                </c:pt>
                <c:pt idx="13390">
                  <c:v>23/10/2023 01:20:08</c:v>
                </c:pt>
                <c:pt idx="13391">
                  <c:v>23/10/2023 01:20:38</c:v>
                </c:pt>
                <c:pt idx="13392">
                  <c:v>23/10/2023 01:21:08</c:v>
                </c:pt>
                <c:pt idx="13393">
                  <c:v>23/10/2023 01:21:38</c:v>
                </c:pt>
                <c:pt idx="13394">
                  <c:v>23/10/2023 01:22:08</c:v>
                </c:pt>
                <c:pt idx="13395">
                  <c:v>23/10/2023 01:22:38</c:v>
                </c:pt>
                <c:pt idx="13396">
                  <c:v>23/10/2023 01:23:08</c:v>
                </c:pt>
                <c:pt idx="13397">
                  <c:v>23/10/2023 01:23:38</c:v>
                </c:pt>
                <c:pt idx="13398">
                  <c:v>23/10/2023 01:24:08</c:v>
                </c:pt>
                <c:pt idx="13399">
                  <c:v>23/10/2023 01:24:38</c:v>
                </c:pt>
                <c:pt idx="13400">
                  <c:v>23/10/2023 01:25:08</c:v>
                </c:pt>
                <c:pt idx="13401">
                  <c:v>23/10/2023 01:25:38</c:v>
                </c:pt>
                <c:pt idx="13402">
                  <c:v>23/10/2023 01:26:08</c:v>
                </c:pt>
                <c:pt idx="13403">
                  <c:v>23/10/2023 01:26:38</c:v>
                </c:pt>
                <c:pt idx="13404">
                  <c:v>23/10/2023 01:27:08</c:v>
                </c:pt>
                <c:pt idx="13405">
                  <c:v>23/10/2023 01:27:38</c:v>
                </c:pt>
                <c:pt idx="13406">
                  <c:v>23/10/2023 01:28:08</c:v>
                </c:pt>
                <c:pt idx="13407">
                  <c:v>23/10/2023 01:28:38</c:v>
                </c:pt>
                <c:pt idx="13408">
                  <c:v>23/10/2023 01:29:08</c:v>
                </c:pt>
                <c:pt idx="13409">
                  <c:v>23/10/2023 01:29:38</c:v>
                </c:pt>
                <c:pt idx="13410">
                  <c:v>23/10/2023 01:30:08</c:v>
                </c:pt>
                <c:pt idx="13411">
                  <c:v>23/10/2023 01:30:38</c:v>
                </c:pt>
                <c:pt idx="13412">
                  <c:v>23/10/2023 01:31:08</c:v>
                </c:pt>
                <c:pt idx="13413">
                  <c:v>23/10/2023 01:31:38</c:v>
                </c:pt>
                <c:pt idx="13414">
                  <c:v>23/10/2023 01:32:08</c:v>
                </c:pt>
                <c:pt idx="13415">
                  <c:v>23/10/2023 01:32:38</c:v>
                </c:pt>
                <c:pt idx="13416">
                  <c:v>23/10/2023 01:33:08</c:v>
                </c:pt>
                <c:pt idx="13417">
                  <c:v>23/10/2023 01:33:38</c:v>
                </c:pt>
                <c:pt idx="13418">
                  <c:v>23/10/2023 01:34:08</c:v>
                </c:pt>
                <c:pt idx="13419">
                  <c:v>23/10/2023 01:34:38</c:v>
                </c:pt>
                <c:pt idx="13420">
                  <c:v>23/10/2023 01:35:08</c:v>
                </c:pt>
                <c:pt idx="13421">
                  <c:v>23/10/2023 01:35:38</c:v>
                </c:pt>
                <c:pt idx="13422">
                  <c:v>23/10/2023 01:36:08</c:v>
                </c:pt>
                <c:pt idx="13423">
                  <c:v>23/10/2023 01:36:38</c:v>
                </c:pt>
                <c:pt idx="13424">
                  <c:v>23/10/2023 01:37:08</c:v>
                </c:pt>
                <c:pt idx="13425">
                  <c:v>23/10/2023 01:37:38</c:v>
                </c:pt>
                <c:pt idx="13426">
                  <c:v>23/10/2023 01:38:08</c:v>
                </c:pt>
                <c:pt idx="13427">
                  <c:v>23/10/2023 01:38:38</c:v>
                </c:pt>
                <c:pt idx="13428">
                  <c:v>23/10/2023 01:39:08</c:v>
                </c:pt>
                <c:pt idx="13429">
                  <c:v>23/10/2023 01:39:38</c:v>
                </c:pt>
                <c:pt idx="13430">
                  <c:v>23/10/2023 01:40:08</c:v>
                </c:pt>
                <c:pt idx="13431">
                  <c:v>23/10/2023 01:40:38</c:v>
                </c:pt>
                <c:pt idx="13432">
                  <c:v>23/10/2023 01:41:08</c:v>
                </c:pt>
                <c:pt idx="13433">
                  <c:v>23/10/2023 01:41:38</c:v>
                </c:pt>
                <c:pt idx="13434">
                  <c:v>23/10/2023 01:42:08</c:v>
                </c:pt>
                <c:pt idx="13435">
                  <c:v>23/10/2023 01:42:38</c:v>
                </c:pt>
                <c:pt idx="13436">
                  <c:v>23/10/2023 01:43:08</c:v>
                </c:pt>
                <c:pt idx="13437">
                  <c:v>23/10/2023 01:43:38</c:v>
                </c:pt>
                <c:pt idx="13438">
                  <c:v>23/10/2023 01:44:08</c:v>
                </c:pt>
                <c:pt idx="13439">
                  <c:v>23/10/2023 01:44:38</c:v>
                </c:pt>
                <c:pt idx="13440">
                  <c:v>23/10/2023 01:45:08</c:v>
                </c:pt>
                <c:pt idx="13441">
                  <c:v>23/10/2023 01:45:38</c:v>
                </c:pt>
                <c:pt idx="13442">
                  <c:v>23/10/2023 01:46:08</c:v>
                </c:pt>
                <c:pt idx="13443">
                  <c:v>23/10/2023 01:46:38</c:v>
                </c:pt>
                <c:pt idx="13444">
                  <c:v>23/10/2023 01:47:08</c:v>
                </c:pt>
                <c:pt idx="13445">
                  <c:v>23/10/2023 01:47:38</c:v>
                </c:pt>
                <c:pt idx="13446">
                  <c:v>23/10/2023 01:48:08</c:v>
                </c:pt>
                <c:pt idx="13447">
                  <c:v>23/10/2023 01:48:38</c:v>
                </c:pt>
                <c:pt idx="13448">
                  <c:v>23/10/2023 01:49:08</c:v>
                </c:pt>
                <c:pt idx="13449">
                  <c:v>23/10/2023 01:49:38</c:v>
                </c:pt>
                <c:pt idx="13450">
                  <c:v>23/10/2023 01:50:08</c:v>
                </c:pt>
                <c:pt idx="13451">
                  <c:v>23/10/2023 01:50:38</c:v>
                </c:pt>
                <c:pt idx="13452">
                  <c:v>23/10/2023 01:51:08</c:v>
                </c:pt>
                <c:pt idx="13453">
                  <c:v>23/10/2023 01:51:38</c:v>
                </c:pt>
                <c:pt idx="13454">
                  <c:v>23/10/2023 01:52:08</c:v>
                </c:pt>
                <c:pt idx="13455">
                  <c:v>23/10/2023 01:52:38</c:v>
                </c:pt>
                <c:pt idx="13456">
                  <c:v>23/10/2023 01:53:08</c:v>
                </c:pt>
                <c:pt idx="13457">
                  <c:v>23/10/2023 01:53:38</c:v>
                </c:pt>
                <c:pt idx="13458">
                  <c:v>23/10/2023 01:54:08</c:v>
                </c:pt>
                <c:pt idx="13459">
                  <c:v>23/10/2023 01:54:38</c:v>
                </c:pt>
                <c:pt idx="13460">
                  <c:v>23/10/2023 01:55:08</c:v>
                </c:pt>
                <c:pt idx="13461">
                  <c:v>23/10/2023 01:55:38</c:v>
                </c:pt>
                <c:pt idx="13462">
                  <c:v>23/10/2023 01:56:08</c:v>
                </c:pt>
                <c:pt idx="13463">
                  <c:v>23/10/2023 01:56:38</c:v>
                </c:pt>
                <c:pt idx="13464">
                  <c:v>23/10/2023 01:57:08</c:v>
                </c:pt>
                <c:pt idx="13465">
                  <c:v>23/10/2023 01:57:38</c:v>
                </c:pt>
                <c:pt idx="13466">
                  <c:v>23/10/2023 01:58:08</c:v>
                </c:pt>
                <c:pt idx="13467">
                  <c:v>23/10/2023 01:58:38</c:v>
                </c:pt>
                <c:pt idx="13468">
                  <c:v>23/10/2023 01:59:08</c:v>
                </c:pt>
                <c:pt idx="13469">
                  <c:v>23/10/2023 01:59:38</c:v>
                </c:pt>
                <c:pt idx="13470">
                  <c:v>23/10/2023 02:00:08</c:v>
                </c:pt>
                <c:pt idx="13471">
                  <c:v>23/10/2023 02:00:38</c:v>
                </c:pt>
                <c:pt idx="13472">
                  <c:v>23/10/2023 02:01:08</c:v>
                </c:pt>
                <c:pt idx="13473">
                  <c:v>23/10/2023 02:01:38</c:v>
                </c:pt>
                <c:pt idx="13474">
                  <c:v>23/10/2023 02:02:08</c:v>
                </c:pt>
                <c:pt idx="13475">
                  <c:v>23/10/2023 02:02:38</c:v>
                </c:pt>
                <c:pt idx="13476">
                  <c:v>23/10/2023 02:03:08</c:v>
                </c:pt>
                <c:pt idx="13477">
                  <c:v>23/10/2023 02:03:38</c:v>
                </c:pt>
                <c:pt idx="13478">
                  <c:v>23/10/2023 02:04:08</c:v>
                </c:pt>
                <c:pt idx="13479">
                  <c:v>23/10/2023 02:04:38</c:v>
                </c:pt>
                <c:pt idx="13480">
                  <c:v>23/10/2023 02:05:08</c:v>
                </c:pt>
                <c:pt idx="13481">
                  <c:v>23/10/2023 02:05:38</c:v>
                </c:pt>
                <c:pt idx="13482">
                  <c:v>23/10/2023 02:06:08</c:v>
                </c:pt>
                <c:pt idx="13483">
                  <c:v>23/10/2023 02:06:38</c:v>
                </c:pt>
                <c:pt idx="13484">
                  <c:v>23/10/2023 02:07:08</c:v>
                </c:pt>
                <c:pt idx="13485">
                  <c:v>23/10/2023 02:07:38</c:v>
                </c:pt>
                <c:pt idx="13486">
                  <c:v>23/10/2023 02:08:08</c:v>
                </c:pt>
                <c:pt idx="13487">
                  <c:v>23/10/2023 02:08:38</c:v>
                </c:pt>
                <c:pt idx="13488">
                  <c:v>23/10/2023 02:09:08</c:v>
                </c:pt>
                <c:pt idx="13489">
                  <c:v>23/10/2023 02:09:38</c:v>
                </c:pt>
                <c:pt idx="13490">
                  <c:v>23/10/2023 02:10:08</c:v>
                </c:pt>
                <c:pt idx="13491">
                  <c:v>23/10/2023 02:10:38</c:v>
                </c:pt>
                <c:pt idx="13492">
                  <c:v>23/10/2023 02:11:08</c:v>
                </c:pt>
                <c:pt idx="13493">
                  <c:v>23/10/2023 02:11:38</c:v>
                </c:pt>
                <c:pt idx="13494">
                  <c:v>23/10/2023 02:12:08</c:v>
                </c:pt>
                <c:pt idx="13495">
                  <c:v>23/10/2023 02:12:38</c:v>
                </c:pt>
                <c:pt idx="13496">
                  <c:v>23/10/2023 02:13:08</c:v>
                </c:pt>
                <c:pt idx="13497">
                  <c:v>23/10/2023 02:13:38</c:v>
                </c:pt>
                <c:pt idx="13498">
                  <c:v>23/10/2023 02:14:08</c:v>
                </c:pt>
                <c:pt idx="13499">
                  <c:v>23/10/2023 02:14:38</c:v>
                </c:pt>
                <c:pt idx="13500">
                  <c:v>23/10/2023 02:15:08</c:v>
                </c:pt>
                <c:pt idx="13501">
                  <c:v>23/10/2023 02:15:38</c:v>
                </c:pt>
                <c:pt idx="13502">
                  <c:v>23/10/2023 02:16:08</c:v>
                </c:pt>
                <c:pt idx="13503">
                  <c:v>23/10/2023 02:16:38</c:v>
                </c:pt>
                <c:pt idx="13504">
                  <c:v>23/10/2023 02:17:08</c:v>
                </c:pt>
                <c:pt idx="13505">
                  <c:v>23/10/2023 02:17:38</c:v>
                </c:pt>
                <c:pt idx="13506">
                  <c:v>23/10/2023 02:18:08</c:v>
                </c:pt>
                <c:pt idx="13507">
                  <c:v>23/10/2023 02:18:38</c:v>
                </c:pt>
                <c:pt idx="13508">
                  <c:v>23/10/2023 02:19:08</c:v>
                </c:pt>
                <c:pt idx="13509">
                  <c:v>23/10/2023 02:19:38</c:v>
                </c:pt>
                <c:pt idx="13510">
                  <c:v>23/10/2023 02:20:08</c:v>
                </c:pt>
                <c:pt idx="13511">
                  <c:v>23/10/2023 02:20:38</c:v>
                </c:pt>
                <c:pt idx="13512">
                  <c:v>23/10/2023 02:21:08</c:v>
                </c:pt>
                <c:pt idx="13513">
                  <c:v>23/10/2023 02:21:38</c:v>
                </c:pt>
                <c:pt idx="13514">
                  <c:v>23/10/2023 02:22:08</c:v>
                </c:pt>
                <c:pt idx="13515">
                  <c:v>23/10/2023 02:22:38</c:v>
                </c:pt>
                <c:pt idx="13516">
                  <c:v>23/10/2023 02:23:08</c:v>
                </c:pt>
                <c:pt idx="13517">
                  <c:v>23/10/2023 02:23:38</c:v>
                </c:pt>
                <c:pt idx="13518">
                  <c:v>23/10/2023 02:24:08</c:v>
                </c:pt>
                <c:pt idx="13519">
                  <c:v>23/10/2023 02:24:38</c:v>
                </c:pt>
                <c:pt idx="13520">
                  <c:v>23/10/2023 02:25:08</c:v>
                </c:pt>
                <c:pt idx="13521">
                  <c:v>23/10/2023 02:25:38</c:v>
                </c:pt>
                <c:pt idx="13522">
                  <c:v>23/10/2023 02:26:08</c:v>
                </c:pt>
                <c:pt idx="13523">
                  <c:v>23/10/2023 02:26:38</c:v>
                </c:pt>
                <c:pt idx="13524">
                  <c:v>23/10/2023 02:27:08</c:v>
                </c:pt>
                <c:pt idx="13525">
                  <c:v>23/10/2023 02:27:38</c:v>
                </c:pt>
                <c:pt idx="13526">
                  <c:v>23/10/2023 02:28:08</c:v>
                </c:pt>
                <c:pt idx="13527">
                  <c:v>23/10/2023 02:28:38</c:v>
                </c:pt>
                <c:pt idx="13528">
                  <c:v>23/10/2023 02:29:08</c:v>
                </c:pt>
                <c:pt idx="13529">
                  <c:v>23/10/2023 02:29:38</c:v>
                </c:pt>
                <c:pt idx="13530">
                  <c:v>23/10/2023 02:30:08</c:v>
                </c:pt>
                <c:pt idx="13531">
                  <c:v>23/10/2023 02:30:38</c:v>
                </c:pt>
                <c:pt idx="13532">
                  <c:v>23/10/2023 02:31:08</c:v>
                </c:pt>
                <c:pt idx="13533">
                  <c:v>23/10/2023 02:31:38</c:v>
                </c:pt>
                <c:pt idx="13534">
                  <c:v>23/10/2023 02:32:08</c:v>
                </c:pt>
                <c:pt idx="13535">
                  <c:v>23/10/2023 02:32:38</c:v>
                </c:pt>
                <c:pt idx="13536">
                  <c:v>23/10/2023 02:33:08</c:v>
                </c:pt>
                <c:pt idx="13537">
                  <c:v>23/10/2023 02:33:38</c:v>
                </c:pt>
                <c:pt idx="13538">
                  <c:v>23/10/2023 02:34:08</c:v>
                </c:pt>
                <c:pt idx="13539">
                  <c:v>23/10/2023 02:34:38</c:v>
                </c:pt>
                <c:pt idx="13540">
                  <c:v>23/10/2023 02:35:08</c:v>
                </c:pt>
                <c:pt idx="13541">
                  <c:v>23/10/2023 02:35:38</c:v>
                </c:pt>
                <c:pt idx="13542">
                  <c:v>23/10/2023 02:36:08</c:v>
                </c:pt>
                <c:pt idx="13543">
                  <c:v>23/10/2023 02:36:38</c:v>
                </c:pt>
                <c:pt idx="13544">
                  <c:v>23/10/2023 02:37:08</c:v>
                </c:pt>
                <c:pt idx="13545">
                  <c:v>23/10/2023 02:37:38</c:v>
                </c:pt>
                <c:pt idx="13546">
                  <c:v>23/10/2023 02:38:08</c:v>
                </c:pt>
                <c:pt idx="13547">
                  <c:v>23/10/2023 02:38:38</c:v>
                </c:pt>
                <c:pt idx="13548">
                  <c:v>23/10/2023 02:39:08</c:v>
                </c:pt>
                <c:pt idx="13549">
                  <c:v>23/10/2023 02:39:38</c:v>
                </c:pt>
                <c:pt idx="13550">
                  <c:v>23/10/2023 02:40:08</c:v>
                </c:pt>
                <c:pt idx="13551">
                  <c:v>23/10/2023 02:40:38</c:v>
                </c:pt>
                <c:pt idx="13552">
                  <c:v>23/10/2023 02:41:08</c:v>
                </c:pt>
                <c:pt idx="13553">
                  <c:v>23/10/2023 02:41:38</c:v>
                </c:pt>
                <c:pt idx="13554">
                  <c:v>23/10/2023 02:42:08</c:v>
                </c:pt>
                <c:pt idx="13555">
                  <c:v>23/10/2023 02:42:38</c:v>
                </c:pt>
                <c:pt idx="13556">
                  <c:v>23/10/2023 02:43:08</c:v>
                </c:pt>
                <c:pt idx="13557">
                  <c:v>23/10/2023 02:43:38</c:v>
                </c:pt>
                <c:pt idx="13558">
                  <c:v>23/10/2023 02:44:08</c:v>
                </c:pt>
                <c:pt idx="13559">
                  <c:v>23/10/2023 02:44:38</c:v>
                </c:pt>
                <c:pt idx="13560">
                  <c:v>23/10/2023 02:45:08</c:v>
                </c:pt>
                <c:pt idx="13561">
                  <c:v>23/10/2023 02:45:38</c:v>
                </c:pt>
                <c:pt idx="13562">
                  <c:v>23/10/2023 02:46:08</c:v>
                </c:pt>
                <c:pt idx="13563">
                  <c:v>23/10/2023 02:46:38</c:v>
                </c:pt>
                <c:pt idx="13564">
                  <c:v>23/10/2023 02:47:08</c:v>
                </c:pt>
                <c:pt idx="13565">
                  <c:v>23/10/2023 02:47:38</c:v>
                </c:pt>
                <c:pt idx="13566">
                  <c:v>23/10/2023 02:48:08</c:v>
                </c:pt>
                <c:pt idx="13567">
                  <c:v>23/10/2023 02:48:38</c:v>
                </c:pt>
                <c:pt idx="13568">
                  <c:v>23/10/2023 02:49:08</c:v>
                </c:pt>
                <c:pt idx="13569">
                  <c:v>23/10/2023 02:49:38</c:v>
                </c:pt>
                <c:pt idx="13570">
                  <c:v>23/10/2023 02:50:08</c:v>
                </c:pt>
                <c:pt idx="13571">
                  <c:v>23/10/2023 02:50:38</c:v>
                </c:pt>
                <c:pt idx="13572">
                  <c:v>23/10/2023 02:51:08</c:v>
                </c:pt>
                <c:pt idx="13573">
                  <c:v>23/10/2023 02:51:38</c:v>
                </c:pt>
                <c:pt idx="13574">
                  <c:v>23/10/2023 02:52:08</c:v>
                </c:pt>
                <c:pt idx="13575">
                  <c:v>23/10/2023 02:52:38</c:v>
                </c:pt>
                <c:pt idx="13576">
                  <c:v>23/10/2023 02:53:08</c:v>
                </c:pt>
                <c:pt idx="13577">
                  <c:v>23/10/2023 02:53:38</c:v>
                </c:pt>
                <c:pt idx="13578">
                  <c:v>23/10/2023 02:54:08</c:v>
                </c:pt>
                <c:pt idx="13579">
                  <c:v>23/10/2023 02:54:38</c:v>
                </c:pt>
                <c:pt idx="13580">
                  <c:v>23/10/2023 02:55:08</c:v>
                </c:pt>
                <c:pt idx="13581">
                  <c:v>23/10/2023 02:55:38</c:v>
                </c:pt>
                <c:pt idx="13582">
                  <c:v>23/10/2023 02:56:08</c:v>
                </c:pt>
                <c:pt idx="13583">
                  <c:v>23/10/2023 02:56:38</c:v>
                </c:pt>
                <c:pt idx="13584">
                  <c:v>23/10/2023 02:57:08</c:v>
                </c:pt>
                <c:pt idx="13585">
                  <c:v>23/10/2023 02:57:38</c:v>
                </c:pt>
                <c:pt idx="13586">
                  <c:v>23/10/2023 02:58:08</c:v>
                </c:pt>
                <c:pt idx="13587">
                  <c:v>23/10/2023 02:58:38</c:v>
                </c:pt>
                <c:pt idx="13588">
                  <c:v>23/10/2023 02:59:08</c:v>
                </c:pt>
                <c:pt idx="13589">
                  <c:v>23/10/2023 02:59:38</c:v>
                </c:pt>
                <c:pt idx="13590">
                  <c:v>23/10/2023 03:00:08</c:v>
                </c:pt>
                <c:pt idx="13591">
                  <c:v>23/10/2023 03:00:38</c:v>
                </c:pt>
                <c:pt idx="13592">
                  <c:v>23/10/2023 03:01:08</c:v>
                </c:pt>
                <c:pt idx="13593">
                  <c:v>23/10/2023 03:01:38</c:v>
                </c:pt>
                <c:pt idx="13594">
                  <c:v>23/10/2023 03:02:08</c:v>
                </c:pt>
                <c:pt idx="13595">
                  <c:v>23/10/2023 03:02:38</c:v>
                </c:pt>
                <c:pt idx="13596">
                  <c:v>23/10/2023 03:03:08</c:v>
                </c:pt>
                <c:pt idx="13597">
                  <c:v>23/10/2023 03:03:38</c:v>
                </c:pt>
                <c:pt idx="13598">
                  <c:v>23/10/2023 03:04:08</c:v>
                </c:pt>
                <c:pt idx="13599">
                  <c:v>23/10/2023 03:04:38</c:v>
                </c:pt>
                <c:pt idx="13600">
                  <c:v>23/10/2023 03:05:08</c:v>
                </c:pt>
                <c:pt idx="13601">
                  <c:v>23/10/2023 03:05:38</c:v>
                </c:pt>
                <c:pt idx="13602">
                  <c:v>23/10/2023 03:06:08</c:v>
                </c:pt>
                <c:pt idx="13603">
                  <c:v>23/10/2023 03:06:38</c:v>
                </c:pt>
                <c:pt idx="13604">
                  <c:v>23/10/2023 03:07:08</c:v>
                </c:pt>
                <c:pt idx="13605">
                  <c:v>23/10/2023 03:07:38</c:v>
                </c:pt>
                <c:pt idx="13606">
                  <c:v>23/10/2023 03:08:08</c:v>
                </c:pt>
                <c:pt idx="13607">
                  <c:v>23/10/2023 03:08:38</c:v>
                </c:pt>
                <c:pt idx="13608">
                  <c:v>23/10/2023 03:09:08</c:v>
                </c:pt>
                <c:pt idx="13609">
                  <c:v>23/10/2023 03:09:38</c:v>
                </c:pt>
                <c:pt idx="13610">
                  <c:v>23/10/2023 03:10:08</c:v>
                </c:pt>
                <c:pt idx="13611">
                  <c:v>23/10/2023 03:10:38</c:v>
                </c:pt>
                <c:pt idx="13612">
                  <c:v>23/10/2023 03:11:08</c:v>
                </c:pt>
                <c:pt idx="13613">
                  <c:v>23/10/2023 03:11:38</c:v>
                </c:pt>
                <c:pt idx="13614">
                  <c:v>23/10/2023 03:12:08</c:v>
                </c:pt>
                <c:pt idx="13615">
                  <c:v>23/10/2023 03:12:38</c:v>
                </c:pt>
                <c:pt idx="13616">
                  <c:v>23/10/2023 03:13:08</c:v>
                </c:pt>
                <c:pt idx="13617">
                  <c:v>23/10/2023 03:13:38</c:v>
                </c:pt>
                <c:pt idx="13618">
                  <c:v>23/10/2023 03:14:08</c:v>
                </c:pt>
                <c:pt idx="13619">
                  <c:v>23/10/2023 03:14:38</c:v>
                </c:pt>
                <c:pt idx="13620">
                  <c:v>23/10/2023 03:15:08</c:v>
                </c:pt>
                <c:pt idx="13621">
                  <c:v>23/10/2023 03:15:38</c:v>
                </c:pt>
                <c:pt idx="13622">
                  <c:v>23/10/2023 03:16:08</c:v>
                </c:pt>
                <c:pt idx="13623">
                  <c:v>23/10/2023 03:16:38</c:v>
                </c:pt>
                <c:pt idx="13624">
                  <c:v>23/10/2023 03:17:08</c:v>
                </c:pt>
                <c:pt idx="13625">
                  <c:v>23/10/2023 03:17:38</c:v>
                </c:pt>
                <c:pt idx="13626">
                  <c:v>23/10/2023 03:18:08</c:v>
                </c:pt>
                <c:pt idx="13627">
                  <c:v>23/10/2023 03:18:38</c:v>
                </c:pt>
                <c:pt idx="13628">
                  <c:v>23/10/2023 03:19:08</c:v>
                </c:pt>
                <c:pt idx="13629">
                  <c:v>23/10/2023 03:19:38</c:v>
                </c:pt>
                <c:pt idx="13630">
                  <c:v>23/10/2023 03:20:08</c:v>
                </c:pt>
                <c:pt idx="13631">
                  <c:v>23/10/2023 03:20:38</c:v>
                </c:pt>
                <c:pt idx="13632">
                  <c:v>23/10/2023 03:21:08</c:v>
                </c:pt>
                <c:pt idx="13633">
                  <c:v>23/10/2023 03:21:38</c:v>
                </c:pt>
                <c:pt idx="13634">
                  <c:v>23/10/2023 03:22:08</c:v>
                </c:pt>
                <c:pt idx="13635">
                  <c:v>23/10/2023 03:22:38</c:v>
                </c:pt>
                <c:pt idx="13636">
                  <c:v>23/10/2023 03:23:08</c:v>
                </c:pt>
                <c:pt idx="13637">
                  <c:v>23/10/2023 03:23:38</c:v>
                </c:pt>
                <c:pt idx="13638">
                  <c:v>23/10/2023 03:24:08</c:v>
                </c:pt>
                <c:pt idx="13639">
                  <c:v>23/10/2023 03:24:38</c:v>
                </c:pt>
                <c:pt idx="13640">
                  <c:v>23/10/2023 03:25:08</c:v>
                </c:pt>
                <c:pt idx="13641">
                  <c:v>23/10/2023 03:25:38</c:v>
                </c:pt>
                <c:pt idx="13642">
                  <c:v>23/10/2023 03:26:08</c:v>
                </c:pt>
                <c:pt idx="13643">
                  <c:v>23/10/2023 03:26:38</c:v>
                </c:pt>
                <c:pt idx="13644">
                  <c:v>23/10/2023 03:27:08</c:v>
                </c:pt>
                <c:pt idx="13645">
                  <c:v>23/10/2023 03:27:38</c:v>
                </c:pt>
                <c:pt idx="13646">
                  <c:v>23/10/2023 03:28:08</c:v>
                </c:pt>
                <c:pt idx="13647">
                  <c:v>23/10/2023 03:28:38</c:v>
                </c:pt>
                <c:pt idx="13648">
                  <c:v>23/10/2023 03:29:08</c:v>
                </c:pt>
                <c:pt idx="13649">
                  <c:v>23/10/2023 03:29:38</c:v>
                </c:pt>
                <c:pt idx="13650">
                  <c:v>23/10/2023 03:30:08</c:v>
                </c:pt>
                <c:pt idx="13651">
                  <c:v>23/10/2023 03:30:38</c:v>
                </c:pt>
                <c:pt idx="13652">
                  <c:v>23/10/2023 03:31:08</c:v>
                </c:pt>
                <c:pt idx="13653">
                  <c:v>23/10/2023 03:31:38</c:v>
                </c:pt>
                <c:pt idx="13654">
                  <c:v>23/10/2023 03:32:08</c:v>
                </c:pt>
                <c:pt idx="13655">
                  <c:v>23/10/2023 03:32:38</c:v>
                </c:pt>
                <c:pt idx="13656">
                  <c:v>23/10/2023 03:33:08</c:v>
                </c:pt>
                <c:pt idx="13657">
                  <c:v>23/10/2023 03:33:38</c:v>
                </c:pt>
                <c:pt idx="13658">
                  <c:v>23/10/2023 03:34:08</c:v>
                </c:pt>
                <c:pt idx="13659">
                  <c:v>23/10/2023 03:34:38</c:v>
                </c:pt>
                <c:pt idx="13660">
                  <c:v>23/10/2023 03:35:08</c:v>
                </c:pt>
                <c:pt idx="13661">
                  <c:v>23/10/2023 03:35:38</c:v>
                </c:pt>
                <c:pt idx="13662">
                  <c:v>23/10/2023 03:36:08</c:v>
                </c:pt>
                <c:pt idx="13663">
                  <c:v>23/10/2023 03:36:38</c:v>
                </c:pt>
                <c:pt idx="13664">
                  <c:v>23/10/2023 03:37:08</c:v>
                </c:pt>
                <c:pt idx="13665">
                  <c:v>23/10/2023 03:37:38</c:v>
                </c:pt>
                <c:pt idx="13666">
                  <c:v>23/10/2023 03:38:08</c:v>
                </c:pt>
                <c:pt idx="13667">
                  <c:v>23/10/2023 03:38:38</c:v>
                </c:pt>
                <c:pt idx="13668">
                  <c:v>23/10/2023 03:39:08</c:v>
                </c:pt>
                <c:pt idx="13669">
                  <c:v>23/10/2023 03:39:38</c:v>
                </c:pt>
                <c:pt idx="13670">
                  <c:v>23/10/2023 03:40:08</c:v>
                </c:pt>
                <c:pt idx="13671">
                  <c:v>23/10/2023 03:40:38</c:v>
                </c:pt>
                <c:pt idx="13672">
                  <c:v>23/10/2023 03:41:08</c:v>
                </c:pt>
                <c:pt idx="13673">
                  <c:v>23/10/2023 03:41:38</c:v>
                </c:pt>
                <c:pt idx="13674">
                  <c:v>23/10/2023 03:42:08</c:v>
                </c:pt>
                <c:pt idx="13675">
                  <c:v>23/10/2023 03:42:38</c:v>
                </c:pt>
                <c:pt idx="13676">
                  <c:v>23/10/2023 03:43:08</c:v>
                </c:pt>
                <c:pt idx="13677">
                  <c:v>23/10/2023 03:43:38</c:v>
                </c:pt>
                <c:pt idx="13678">
                  <c:v>23/10/2023 03:44:08</c:v>
                </c:pt>
                <c:pt idx="13679">
                  <c:v>23/10/2023 03:44:38</c:v>
                </c:pt>
                <c:pt idx="13680">
                  <c:v>23/10/2023 03:45:08</c:v>
                </c:pt>
                <c:pt idx="13681">
                  <c:v>23/10/2023 03:45:38</c:v>
                </c:pt>
                <c:pt idx="13682">
                  <c:v>23/10/2023 03:46:08</c:v>
                </c:pt>
                <c:pt idx="13683">
                  <c:v>23/10/2023 03:46:38</c:v>
                </c:pt>
                <c:pt idx="13684">
                  <c:v>23/10/2023 03:47:08</c:v>
                </c:pt>
                <c:pt idx="13685">
                  <c:v>23/10/2023 03:47:38</c:v>
                </c:pt>
                <c:pt idx="13686">
                  <c:v>23/10/2023 03:48:08</c:v>
                </c:pt>
                <c:pt idx="13687">
                  <c:v>23/10/2023 03:48:38</c:v>
                </c:pt>
                <c:pt idx="13688">
                  <c:v>23/10/2023 03:49:08</c:v>
                </c:pt>
                <c:pt idx="13689">
                  <c:v>23/10/2023 03:49:38</c:v>
                </c:pt>
                <c:pt idx="13690">
                  <c:v>23/10/2023 03:50:08</c:v>
                </c:pt>
                <c:pt idx="13691">
                  <c:v>23/10/2023 03:50:38</c:v>
                </c:pt>
                <c:pt idx="13692">
                  <c:v>23/10/2023 03:51:08</c:v>
                </c:pt>
                <c:pt idx="13693">
                  <c:v>23/10/2023 03:51:38</c:v>
                </c:pt>
                <c:pt idx="13694">
                  <c:v>23/10/2023 03:52:08</c:v>
                </c:pt>
                <c:pt idx="13695">
                  <c:v>23/10/2023 03:52:38</c:v>
                </c:pt>
                <c:pt idx="13696">
                  <c:v>23/10/2023 03:53:08</c:v>
                </c:pt>
                <c:pt idx="13697">
                  <c:v>23/10/2023 03:53:38</c:v>
                </c:pt>
                <c:pt idx="13698">
                  <c:v>23/10/2023 03:54:08</c:v>
                </c:pt>
                <c:pt idx="13699">
                  <c:v>23/10/2023 03:54:38</c:v>
                </c:pt>
                <c:pt idx="13700">
                  <c:v>23/10/2023 03:55:08</c:v>
                </c:pt>
                <c:pt idx="13701">
                  <c:v>23/10/2023 03:55:38</c:v>
                </c:pt>
                <c:pt idx="13702">
                  <c:v>23/10/2023 03:56:08</c:v>
                </c:pt>
                <c:pt idx="13703">
                  <c:v>23/10/2023 03:56:38</c:v>
                </c:pt>
                <c:pt idx="13704">
                  <c:v>23/10/2023 03:57:08</c:v>
                </c:pt>
                <c:pt idx="13705">
                  <c:v>23/10/2023 03:57:38</c:v>
                </c:pt>
                <c:pt idx="13706">
                  <c:v>23/10/2023 03:58:08</c:v>
                </c:pt>
                <c:pt idx="13707">
                  <c:v>23/10/2023 03:58:38</c:v>
                </c:pt>
                <c:pt idx="13708">
                  <c:v>23/10/2023 03:59:08</c:v>
                </c:pt>
                <c:pt idx="13709">
                  <c:v>23/10/2023 03:59:38</c:v>
                </c:pt>
                <c:pt idx="13710">
                  <c:v>23/10/2023 04:00:08</c:v>
                </c:pt>
                <c:pt idx="13711">
                  <c:v>23/10/2023 04:00:38</c:v>
                </c:pt>
                <c:pt idx="13712">
                  <c:v>23/10/2023 04:01:08</c:v>
                </c:pt>
                <c:pt idx="13713">
                  <c:v>23/10/2023 04:01:38</c:v>
                </c:pt>
                <c:pt idx="13714">
                  <c:v>23/10/2023 04:02:08</c:v>
                </c:pt>
                <c:pt idx="13715">
                  <c:v>23/10/2023 04:02:38</c:v>
                </c:pt>
                <c:pt idx="13716">
                  <c:v>23/10/2023 04:03:08</c:v>
                </c:pt>
                <c:pt idx="13717">
                  <c:v>23/10/2023 04:03:38</c:v>
                </c:pt>
                <c:pt idx="13718">
                  <c:v>23/10/2023 04:04:08</c:v>
                </c:pt>
                <c:pt idx="13719">
                  <c:v>23/10/2023 04:04:38</c:v>
                </c:pt>
                <c:pt idx="13720">
                  <c:v>23/10/2023 04:05:08</c:v>
                </c:pt>
                <c:pt idx="13721">
                  <c:v>23/10/2023 04:05:38</c:v>
                </c:pt>
                <c:pt idx="13722">
                  <c:v>23/10/2023 04:06:08</c:v>
                </c:pt>
                <c:pt idx="13723">
                  <c:v>23/10/2023 04:06:38</c:v>
                </c:pt>
                <c:pt idx="13724">
                  <c:v>23/10/2023 04:07:08</c:v>
                </c:pt>
                <c:pt idx="13725">
                  <c:v>23/10/2023 04:07:38</c:v>
                </c:pt>
                <c:pt idx="13726">
                  <c:v>23/10/2023 04:08:08</c:v>
                </c:pt>
                <c:pt idx="13727">
                  <c:v>23/10/2023 04:08:38</c:v>
                </c:pt>
                <c:pt idx="13728">
                  <c:v>23/10/2023 04:09:08</c:v>
                </c:pt>
                <c:pt idx="13729">
                  <c:v>23/10/2023 04:09:38</c:v>
                </c:pt>
                <c:pt idx="13730">
                  <c:v>23/10/2023 04:10:08</c:v>
                </c:pt>
                <c:pt idx="13731">
                  <c:v>23/10/2023 04:10:38</c:v>
                </c:pt>
                <c:pt idx="13732">
                  <c:v>23/10/2023 04:11:08</c:v>
                </c:pt>
                <c:pt idx="13733">
                  <c:v>23/10/2023 04:11:38</c:v>
                </c:pt>
                <c:pt idx="13734">
                  <c:v>23/10/2023 04:12:08</c:v>
                </c:pt>
                <c:pt idx="13735">
                  <c:v>23/10/2023 04:12:38</c:v>
                </c:pt>
                <c:pt idx="13736">
                  <c:v>23/10/2023 04:13:08</c:v>
                </c:pt>
                <c:pt idx="13737">
                  <c:v>23/10/2023 04:13:38</c:v>
                </c:pt>
                <c:pt idx="13738">
                  <c:v>23/10/2023 04:14:08</c:v>
                </c:pt>
                <c:pt idx="13739">
                  <c:v>23/10/2023 04:14:38</c:v>
                </c:pt>
                <c:pt idx="13740">
                  <c:v>23/10/2023 04:15:08</c:v>
                </c:pt>
                <c:pt idx="13741">
                  <c:v>23/10/2023 04:15:38</c:v>
                </c:pt>
                <c:pt idx="13742">
                  <c:v>23/10/2023 04:16:08</c:v>
                </c:pt>
                <c:pt idx="13743">
                  <c:v>23/10/2023 04:16:38</c:v>
                </c:pt>
                <c:pt idx="13744">
                  <c:v>23/10/2023 04:17:08</c:v>
                </c:pt>
                <c:pt idx="13745">
                  <c:v>23/10/2023 04:17:38</c:v>
                </c:pt>
                <c:pt idx="13746">
                  <c:v>23/10/2023 04:18:08</c:v>
                </c:pt>
                <c:pt idx="13747">
                  <c:v>23/10/2023 04:18:38</c:v>
                </c:pt>
                <c:pt idx="13748">
                  <c:v>23/10/2023 04:19:08</c:v>
                </c:pt>
                <c:pt idx="13749">
                  <c:v>23/10/2023 04:19:38</c:v>
                </c:pt>
                <c:pt idx="13750">
                  <c:v>23/10/2023 04:20:08</c:v>
                </c:pt>
                <c:pt idx="13751">
                  <c:v>23/10/2023 04:20:38</c:v>
                </c:pt>
                <c:pt idx="13752">
                  <c:v>23/10/2023 04:21:08</c:v>
                </c:pt>
                <c:pt idx="13753">
                  <c:v>23/10/2023 04:21:38</c:v>
                </c:pt>
                <c:pt idx="13754">
                  <c:v>23/10/2023 04:22:08</c:v>
                </c:pt>
                <c:pt idx="13755">
                  <c:v>23/10/2023 04:22:38</c:v>
                </c:pt>
                <c:pt idx="13756">
                  <c:v>23/10/2023 04:23:08</c:v>
                </c:pt>
                <c:pt idx="13757">
                  <c:v>23/10/2023 04:23:38</c:v>
                </c:pt>
                <c:pt idx="13758">
                  <c:v>23/10/2023 04:24:08</c:v>
                </c:pt>
                <c:pt idx="13759">
                  <c:v>23/10/2023 04:24:38</c:v>
                </c:pt>
                <c:pt idx="13760">
                  <c:v>23/10/2023 04:25:08</c:v>
                </c:pt>
                <c:pt idx="13761">
                  <c:v>23/10/2023 04:25:38</c:v>
                </c:pt>
                <c:pt idx="13762">
                  <c:v>23/10/2023 04:26:08</c:v>
                </c:pt>
                <c:pt idx="13763">
                  <c:v>23/10/2023 04:26:38</c:v>
                </c:pt>
                <c:pt idx="13764">
                  <c:v>23/10/2023 04:27:08</c:v>
                </c:pt>
                <c:pt idx="13765">
                  <c:v>23/10/2023 04:27:38</c:v>
                </c:pt>
                <c:pt idx="13766">
                  <c:v>23/10/2023 04:28:08</c:v>
                </c:pt>
                <c:pt idx="13767">
                  <c:v>23/10/2023 04:28:38</c:v>
                </c:pt>
                <c:pt idx="13768">
                  <c:v>23/10/2023 04:29:08</c:v>
                </c:pt>
                <c:pt idx="13769">
                  <c:v>23/10/2023 04:29:38</c:v>
                </c:pt>
                <c:pt idx="13770">
                  <c:v>23/10/2023 04:30:08</c:v>
                </c:pt>
                <c:pt idx="13771">
                  <c:v>23/10/2023 04:30:38</c:v>
                </c:pt>
                <c:pt idx="13772">
                  <c:v>23/10/2023 04:31:08</c:v>
                </c:pt>
                <c:pt idx="13773">
                  <c:v>23/10/2023 04:31:38</c:v>
                </c:pt>
                <c:pt idx="13774">
                  <c:v>23/10/2023 04:32:08</c:v>
                </c:pt>
                <c:pt idx="13775">
                  <c:v>23/10/2023 04:32:38</c:v>
                </c:pt>
                <c:pt idx="13776">
                  <c:v>23/10/2023 04:33:08</c:v>
                </c:pt>
                <c:pt idx="13777">
                  <c:v>23/10/2023 04:33:38</c:v>
                </c:pt>
                <c:pt idx="13778">
                  <c:v>23/10/2023 04:34:08</c:v>
                </c:pt>
                <c:pt idx="13779">
                  <c:v>23/10/2023 04:34:38</c:v>
                </c:pt>
                <c:pt idx="13780">
                  <c:v>23/10/2023 04:35:08</c:v>
                </c:pt>
                <c:pt idx="13781">
                  <c:v>23/10/2023 04:35:38</c:v>
                </c:pt>
                <c:pt idx="13782">
                  <c:v>23/10/2023 04:36:08</c:v>
                </c:pt>
                <c:pt idx="13783">
                  <c:v>23/10/2023 04:36:38</c:v>
                </c:pt>
                <c:pt idx="13784">
                  <c:v>23/10/2023 04:37:08</c:v>
                </c:pt>
                <c:pt idx="13785">
                  <c:v>23/10/2023 04:37:38</c:v>
                </c:pt>
                <c:pt idx="13786">
                  <c:v>23/10/2023 04:38:08</c:v>
                </c:pt>
                <c:pt idx="13787">
                  <c:v>23/10/2023 04:38:38</c:v>
                </c:pt>
                <c:pt idx="13788">
                  <c:v>23/10/2023 04:39:08</c:v>
                </c:pt>
                <c:pt idx="13789">
                  <c:v>23/10/2023 04:39:38</c:v>
                </c:pt>
                <c:pt idx="13790">
                  <c:v>23/10/2023 04:40:08</c:v>
                </c:pt>
                <c:pt idx="13791">
                  <c:v>23/10/2023 04:40:38</c:v>
                </c:pt>
                <c:pt idx="13792">
                  <c:v>23/10/2023 04:41:08</c:v>
                </c:pt>
                <c:pt idx="13793">
                  <c:v>23/10/2023 04:41:38</c:v>
                </c:pt>
                <c:pt idx="13794">
                  <c:v>23/10/2023 04:42:08</c:v>
                </c:pt>
                <c:pt idx="13795">
                  <c:v>23/10/2023 04:42:38</c:v>
                </c:pt>
                <c:pt idx="13796">
                  <c:v>23/10/2023 04:43:08</c:v>
                </c:pt>
                <c:pt idx="13797">
                  <c:v>23/10/2023 04:43:38</c:v>
                </c:pt>
                <c:pt idx="13798">
                  <c:v>23/10/2023 04:44:08</c:v>
                </c:pt>
                <c:pt idx="13799">
                  <c:v>23/10/2023 04:44:38</c:v>
                </c:pt>
                <c:pt idx="13800">
                  <c:v>23/10/2023 04:45:08</c:v>
                </c:pt>
                <c:pt idx="13801">
                  <c:v>23/10/2023 04:45:38</c:v>
                </c:pt>
                <c:pt idx="13802">
                  <c:v>23/10/2023 04:46:08</c:v>
                </c:pt>
                <c:pt idx="13803">
                  <c:v>23/10/2023 04:46:38</c:v>
                </c:pt>
                <c:pt idx="13804">
                  <c:v>23/10/2023 04:47:08</c:v>
                </c:pt>
                <c:pt idx="13805">
                  <c:v>23/10/2023 04:47:38</c:v>
                </c:pt>
                <c:pt idx="13806">
                  <c:v>23/10/2023 04:48:08</c:v>
                </c:pt>
                <c:pt idx="13807">
                  <c:v>23/10/2023 04:48:38</c:v>
                </c:pt>
                <c:pt idx="13808">
                  <c:v>23/10/2023 04:49:08</c:v>
                </c:pt>
                <c:pt idx="13809">
                  <c:v>23/10/2023 04:49:38</c:v>
                </c:pt>
                <c:pt idx="13810">
                  <c:v>23/10/2023 04:50:08</c:v>
                </c:pt>
                <c:pt idx="13811">
                  <c:v>23/10/2023 04:50:38</c:v>
                </c:pt>
                <c:pt idx="13812">
                  <c:v>23/10/2023 04:51:08</c:v>
                </c:pt>
                <c:pt idx="13813">
                  <c:v>23/10/2023 04:51:38</c:v>
                </c:pt>
                <c:pt idx="13814">
                  <c:v>23/10/2023 04:52:08</c:v>
                </c:pt>
                <c:pt idx="13815">
                  <c:v>23/10/2023 04:52:38</c:v>
                </c:pt>
                <c:pt idx="13816">
                  <c:v>23/10/2023 04:53:08</c:v>
                </c:pt>
                <c:pt idx="13817">
                  <c:v>23/10/2023 04:53:38</c:v>
                </c:pt>
                <c:pt idx="13818">
                  <c:v>23/10/2023 04:54:08</c:v>
                </c:pt>
                <c:pt idx="13819">
                  <c:v>23/10/2023 04:54:38</c:v>
                </c:pt>
                <c:pt idx="13820">
                  <c:v>23/10/2023 04:55:08</c:v>
                </c:pt>
                <c:pt idx="13821">
                  <c:v>23/10/2023 04:55:38</c:v>
                </c:pt>
                <c:pt idx="13822">
                  <c:v>23/10/2023 04:56:08</c:v>
                </c:pt>
                <c:pt idx="13823">
                  <c:v>23/10/2023 04:56:38</c:v>
                </c:pt>
                <c:pt idx="13824">
                  <c:v>23/10/2023 04:57:08</c:v>
                </c:pt>
                <c:pt idx="13825">
                  <c:v>23/10/2023 04:57:38</c:v>
                </c:pt>
                <c:pt idx="13826">
                  <c:v>23/10/2023 04:58:08</c:v>
                </c:pt>
                <c:pt idx="13827">
                  <c:v>23/10/2023 04:58:38</c:v>
                </c:pt>
                <c:pt idx="13828">
                  <c:v>23/10/2023 04:59:08</c:v>
                </c:pt>
                <c:pt idx="13829">
                  <c:v>23/10/2023 04:59:38</c:v>
                </c:pt>
                <c:pt idx="13830">
                  <c:v>23/10/2023 05:00:08</c:v>
                </c:pt>
                <c:pt idx="13831">
                  <c:v>23/10/2023 05:00:38</c:v>
                </c:pt>
                <c:pt idx="13832">
                  <c:v>23/10/2023 05:01:08</c:v>
                </c:pt>
                <c:pt idx="13833">
                  <c:v>23/10/2023 05:01:38</c:v>
                </c:pt>
                <c:pt idx="13834">
                  <c:v>23/10/2023 05:02:08</c:v>
                </c:pt>
                <c:pt idx="13835">
                  <c:v>23/10/2023 05:02:38</c:v>
                </c:pt>
                <c:pt idx="13836">
                  <c:v>23/10/2023 05:03:08</c:v>
                </c:pt>
                <c:pt idx="13837">
                  <c:v>23/10/2023 05:03:38</c:v>
                </c:pt>
                <c:pt idx="13838">
                  <c:v>23/10/2023 05:04:08</c:v>
                </c:pt>
                <c:pt idx="13839">
                  <c:v>23/10/2023 05:04:38</c:v>
                </c:pt>
                <c:pt idx="13840">
                  <c:v>23/10/2023 05:05:08</c:v>
                </c:pt>
                <c:pt idx="13841">
                  <c:v>23/10/2023 05:05:38</c:v>
                </c:pt>
                <c:pt idx="13842">
                  <c:v>23/10/2023 05:06:08</c:v>
                </c:pt>
                <c:pt idx="13843">
                  <c:v>23/10/2023 05:06:38</c:v>
                </c:pt>
                <c:pt idx="13844">
                  <c:v>23/10/2023 05:07:08</c:v>
                </c:pt>
                <c:pt idx="13845">
                  <c:v>23/10/2023 05:07:38</c:v>
                </c:pt>
                <c:pt idx="13846">
                  <c:v>23/10/2023 05:08:08</c:v>
                </c:pt>
                <c:pt idx="13847">
                  <c:v>23/10/2023 05:08:38</c:v>
                </c:pt>
                <c:pt idx="13848">
                  <c:v>23/10/2023 05:09:08</c:v>
                </c:pt>
                <c:pt idx="13849">
                  <c:v>23/10/2023 05:09:38</c:v>
                </c:pt>
                <c:pt idx="13850">
                  <c:v>23/10/2023 05:10:08</c:v>
                </c:pt>
                <c:pt idx="13851">
                  <c:v>23/10/2023 05:10:38</c:v>
                </c:pt>
                <c:pt idx="13852">
                  <c:v>23/10/2023 05:11:08</c:v>
                </c:pt>
                <c:pt idx="13853">
                  <c:v>23/10/2023 05:11:38</c:v>
                </c:pt>
                <c:pt idx="13854">
                  <c:v>23/10/2023 05:12:08</c:v>
                </c:pt>
                <c:pt idx="13855">
                  <c:v>23/10/2023 05:12:38</c:v>
                </c:pt>
                <c:pt idx="13856">
                  <c:v>23/10/2023 05:13:08</c:v>
                </c:pt>
                <c:pt idx="13857">
                  <c:v>23/10/2023 05:13:38</c:v>
                </c:pt>
                <c:pt idx="13858">
                  <c:v>23/10/2023 05:14:08</c:v>
                </c:pt>
                <c:pt idx="13859">
                  <c:v>23/10/2023 05:14:38</c:v>
                </c:pt>
                <c:pt idx="13860">
                  <c:v>23/10/2023 05:15:08</c:v>
                </c:pt>
                <c:pt idx="13861">
                  <c:v>23/10/2023 05:15:38</c:v>
                </c:pt>
                <c:pt idx="13862">
                  <c:v>23/10/2023 05:16:08</c:v>
                </c:pt>
                <c:pt idx="13863">
                  <c:v>23/10/2023 05:16:38</c:v>
                </c:pt>
                <c:pt idx="13864">
                  <c:v>23/10/2023 05:17:08</c:v>
                </c:pt>
                <c:pt idx="13865">
                  <c:v>23/10/2023 05:17:38</c:v>
                </c:pt>
                <c:pt idx="13866">
                  <c:v>23/10/2023 05:18:08</c:v>
                </c:pt>
                <c:pt idx="13867">
                  <c:v>23/10/2023 05:18:38</c:v>
                </c:pt>
                <c:pt idx="13868">
                  <c:v>23/10/2023 05:19:08</c:v>
                </c:pt>
                <c:pt idx="13869">
                  <c:v>23/10/2023 05:19:38</c:v>
                </c:pt>
                <c:pt idx="13870">
                  <c:v>23/10/2023 05:20:08</c:v>
                </c:pt>
                <c:pt idx="13871">
                  <c:v>23/10/2023 05:20:38</c:v>
                </c:pt>
                <c:pt idx="13872">
                  <c:v>23/10/2023 05:21:08</c:v>
                </c:pt>
                <c:pt idx="13873">
                  <c:v>23/10/2023 05:21:38</c:v>
                </c:pt>
                <c:pt idx="13874">
                  <c:v>23/10/2023 05:22:08</c:v>
                </c:pt>
                <c:pt idx="13875">
                  <c:v>23/10/2023 05:22:38</c:v>
                </c:pt>
                <c:pt idx="13876">
                  <c:v>23/10/2023 05:23:08</c:v>
                </c:pt>
                <c:pt idx="13877">
                  <c:v>23/10/2023 05:23:38</c:v>
                </c:pt>
                <c:pt idx="13878">
                  <c:v>23/10/2023 05:24:08</c:v>
                </c:pt>
                <c:pt idx="13879">
                  <c:v>23/10/2023 05:24:38</c:v>
                </c:pt>
                <c:pt idx="13880">
                  <c:v>23/10/2023 05:25:08</c:v>
                </c:pt>
                <c:pt idx="13881">
                  <c:v>23/10/2023 05:25:38</c:v>
                </c:pt>
                <c:pt idx="13882">
                  <c:v>23/10/2023 05:26:08</c:v>
                </c:pt>
                <c:pt idx="13883">
                  <c:v>23/10/2023 05:26:38</c:v>
                </c:pt>
                <c:pt idx="13884">
                  <c:v>23/10/2023 05:27:08</c:v>
                </c:pt>
                <c:pt idx="13885">
                  <c:v>23/10/2023 05:27:38</c:v>
                </c:pt>
                <c:pt idx="13886">
                  <c:v>23/10/2023 05:28:08</c:v>
                </c:pt>
                <c:pt idx="13887">
                  <c:v>23/10/2023 05:28:38</c:v>
                </c:pt>
                <c:pt idx="13888">
                  <c:v>23/10/2023 05:29:08</c:v>
                </c:pt>
                <c:pt idx="13889">
                  <c:v>23/10/2023 05:29:38</c:v>
                </c:pt>
                <c:pt idx="13890">
                  <c:v>23/10/2023 05:30:08</c:v>
                </c:pt>
                <c:pt idx="13891">
                  <c:v>23/10/2023 05:30:38</c:v>
                </c:pt>
                <c:pt idx="13892">
                  <c:v>23/10/2023 05:31:08</c:v>
                </c:pt>
                <c:pt idx="13893">
                  <c:v>23/10/2023 05:31:38</c:v>
                </c:pt>
                <c:pt idx="13894">
                  <c:v>23/10/2023 05:32:08</c:v>
                </c:pt>
                <c:pt idx="13895">
                  <c:v>23/10/2023 05:32:38</c:v>
                </c:pt>
                <c:pt idx="13896">
                  <c:v>23/10/2023 05:33:08</c:v>
                </c:pt>
                <c:pt idx="13897">
                  <c:v>23/10/2023 05:33:38</c:v>
                </c:pt>
                <c:pt idx="13898">
                  <c:v>23/10/2023 05:34:08</c:v>
                </c:pt>
                <c:pt idx="13899">
                  <c:v>23/10/2023 05:34:38</c:v>
                </c:pt>
                <c:pt idx="13900">
                  <c:v>23/10/2023 05:35:08</c:v>
                </c:pt>
                <c:pt idx="13901">
                  <c:v>23/10/2023 05:35:38</c:v>
                </c:pt>
                <c:pt idx="13902">
                  <c:v>23/10/2023 05:36:08</c:v>
                </c:pt>
                <c:pt idx="13903">
                  <c:v>23/10/2023 05:36:38</c:v>
                </c:pt>
                <c:pt idx="13904">
                  <c:v>23/10/2023 05:37:08</c:v>
                </c:pt>
                <c:pt idx="13905">
                  <c:v>23/10/2023 05:37:38</c:v>
                </c:pt>
                <c:pt idx="13906">
                  <c:v>23/10/2023 05:38:08</c:v>
                </c:pt>
                <c:pt idx="13907">
                  <c:v>23/10/2023 05:38:38</c:v>
                </c:pt>
                <c:pt idx="13908">
                  <c:v>23/10/2023 05:39:08</c:v>
                </c:pt>
                <c:pt idx="13909">
                  <c:v>23/10/2023 05:39:38</c:v>
                </c:pt>
                <c:pt idx="13910">
                  <c:v>23/10/2023 05:40:08</c:v>
                </c:pt>
                <c:pt idx="13911">
                  <c:v>23/10/2023 05:40:38</c:v>
                </c:pt>
                <c:pt idx="13912">
                  <c:v>23/10/2023 05:41:08</c:v>
                </c:pt>
                <c:pt idx="13913">
                  <c:v>23/10/2023 05:41:38</c:v>
                </c:pt>
                <c:pt idx="13914">
                  <c:v>23/10/2023 05:42:08</c:v>
                </c:pt>
                <c:pt idx="13915">
                  <c:v>23/10/2023 05:42:38</c:v>
                </c:pt>
                <c:pt idx="13916">
                  <c:v>23/10/2023 05:43:08</c:v>
                </c:pt>
                <c:pt idx="13917">
                  <c:v>23/10/2023 05:43:38</c:v>
                </c:pt>
                <c:pt idx="13918">
                  <c:v>23/10/2023 05:44:08</c:v>
                </c:pt>
                <c:pt idx="13919">
                  <c:v>23/10/2023 05:44:38</c:v>
                </c:pt>
                <c:pt idx="13920">
                  <c:v>23/10/2023 05:45:08</c:v>
                </c:pt>
                <c:pt idx="13921">
                  <c:v>23/10/2023 05:45:38</c:v>
                </c:pt>
                <c:pt idx="13922">
                  <c:v>23/10/2023 05:46:08</c:v>
                </c:pt>
                <c:pt idx="13923">
                  <c:v>23/10/2023 05:46:38</c:v>
                </c:pt>
                <c:pt idx="13924">
                  <c:v>23/10/2023 05:47:08</c:v>
                </c:pt>
                <c:pt idx="13925">
                  <c:v>23/10/2023 05:47:38</c:v>
                </c:pt>
                <c:pt idx="13926">
                  <c:v>23/10/2023 05:48:08</c:v>
                </c:pt>
                <c:pt idx="13927">
                  <c:v>23/10/2023 05:48:38</c:v>
                </c:pt>
                <c:pt idx="13928">
                  <c:v>23/10/2023 05:49:08</c:v>
                </c:pt>
                <c:pt idx="13929">
                  <c:v>23/10/2023 05:49:38</c:v>
                </c:pt>
                <c:pt idx="13930">
                  <c:v>23/10/2023 05:50:08</c:v>
                </c:pt>
                <c:pt idx="13931">
                  <c:v>23/10/2023 05:50:38</c:v>
                </c:pt>
                <c:pt idx="13932">
                  <c:v>23/10/2023 05:51:08</c:v>
                </c:pt>
                <c:pt idx="13933">
                  <c:v>23/10/2023 05:51:38</c:v>
                </c:pt>
                <c:pt idx="13934">
                  <c:v>23/10/2023 05:52:08</c:v>
                </c:pt>
                <c:pt idx="13935">
                  <c:v>23/10/2023 05:52:38</c:v>
                </c:pt>
                <c:pt idx="13936">
                  <c:v>23/10/2023 05:53:08</c:v>
                </c:pt>
                <c:pt idx="13937">
                  <c:v>23/10/2023 05:53:38</c:v>
                </c:pt>
                <c:pt idx="13938">
                  <c:v>23/10/2023 05:54:08</c:v>
                </c:pt>
                <c:pt idx="13939">
                  <c:v>23/10/2023 05:54:38</c:v>
                </c:pt>
                <c:pt idx="13940">
                  <c:v>23/10/2023 05:55:08</c:v>
                </c:pt>
                <c:pt idx="13941">
                  <c:v>23/10/2023 05:55:38</c:v>
                </c:pt>
                <c:pt idx="13942">
                  <c:v>23/10/2023 05:56:08</c:v>
                </c:pt>
                <c:pt idx="13943">
                  <c:v>23/10/2023 05:56:38</c:v>
                </c:pt>
                <c:pt idx="13944">
                  <c:v>23/10/2023 05:57:08</c:v>
                </c:pt>
                <c:pt idx="13945">
                  <c:v>23/10/2023 05:57:38</c:v>
                </c:pt>
                <c:pt idx="13946">
                  <c:v>23/10/2023 05:58:08</c:v>
                </c:pt>
                <c:pt idx="13947">
                  <c:v>23/10/2023 05:58:38</c:v>
                </c:pt>
                <c:pt idx="13948">
                  <c:v>23/10/2023 05:59:08</c:v>
                </c:pt>
                <c:pt idx="13949">
                  <c:v>23/10/2023 05:59:38</c:v>
                </c:pt>
                <c:pt idx="13950">
                  <c:v>23/10/2023 06:00:08</c:v>
                </c:pt>
                <c:pt idx="13951">
                  <c:v>23/10/2023 06:00:38</c:v>
                </c:pt>
                <c:pt idx="13952">
                  <c:v>23/10/2023 06:01:08</c:v>
                </c:pt>
                <c:pt idx="13953">
                  <c:v>23/10/2023 06:01:38</c:v>
                </c:pt>
                <c:pt idx="13954">
                  <c:v>23/10/2023 06:02:08</c:v>
                </c:pt>
                <c:pt idx="13955">
                  <c:v>23/10/2023 06:02:38</c:v>
                </c:pt>
                <c:pt idx="13956">
                  <c:v>23/10/2023 06:03:08</c:v>
                </c:pt>
                <c:pt idx="13957">
                  <c:v>23/10/2023 06:03:38</c:v>
                </c:pt>
                <c:pt idx="13958">
                  <c:v>23/10/2023 06:04:08</c:v>
                </c:pt>
                <c:pt idx="13959">
                  <c:v>23/10/2023 06:04:38</c:v>
                </c:pt>
                <c:pt idx="13960">
                  <c:v>23/10/2023 06:05:08</c:v>
                </c:pt>
                <c:pt idx="13961">
                  <c:v>23/10/2023 06:05:38</c:v>
                </c:pt>
                <c:pt idx="13962">
                  <c:v>23/10/2023 06:06:08</c:v>
                </c:pt>
                <c:pt idx="13963">
                  <c:v>23/10/2023 06:06:38</c:v>
                </c:pt>
                <c:pt idx="13964">
                  <c:v>23/10/2023 06:07:08</c:v>
                </c:pt>
                <c:pt idx="13965">
                  <c:v>23/10/2023 06:07:38</c:v>
                </c:pt>
                <c:pt idx="13966">
                  <c:v>23/10/2023 06:08:08</c:v>
                </c:pt>
                <c:pt idx="13967">
                  <c:v>23/10/2023 06:08:38</c:v>
                </c:pt>
                <c:pt idx="13968">
                  <c:v>23/10/2023 06:09:08</c:v>
                </c:pt>
                <c:pt idx="13969">
                  <c:v>23/10/2023 06:09:38</c:v>
                </c:pt>
                <c:pt idx="13970">
                  <c:v>23/10/2023 06:10:08</c:v>
                </c:pt>
                <c:pt idx="13971">
                  <c:v>23/10/2023 06:10:38</c:v>
                </c:pt>
                <c:pt idx="13972">
                  <c:v>23/10/2023 06:11:08</c:v>
                </c:pt>
                <c:pt idx="13973">
                  <c:v>23/10/2023 06:11:38</c:v>
                </c:pt>
                <c:pt idx="13974">
                  <c:v>23/10/2023 06:12:08</c:v>
                </c:pt>
                <c:pt idx="13975">
                  <c:v>23/10/2023 06:12:38</c:v>
                </c:pt>
                <c:pt idx="13976">
                  <c:v>23/10/2023 06:13:08</c:v>
                </c:pt>
                <c:pt idx="13977">
                  <c:v>23/10/2023 06:13:38</c:v>
                </c:pt>
                <c:pt idx="13978">
                  <c:v>23/10/2023 06:14:08</c:v>
                </c:pt>
                <c:pt idx="13979">
                  <c:v>23/10/2023 06:14:38</c:v>
                </c:pt>
                <c:pt idx="13980">
                  <c:v>23/10/2023 06:15:08</c:v>
                </c:pt>
                <c:pt idx="13981">
                  <c:v>23/10/2023 06:15:38</c:v>
                </c:pt>
                <c:pt idx="13982">
                  <c:v>23/10/2023 06:16:08</c:v>
                </c:pt>
                <c:pt idx="13983">
                  <c:v>23/10/2023 06:16:38</c:v>
                </c:pt>
                <c:pt idx="13984">
                  <c:v>23/10/2023 06:17:08</c:v>
                </c:pt>
                <c:pt idx="13985">
                  <c:v>23/10/2023 06:17:38</c:v>
                </c:pt>
                <c:pt idx="13986">
                  <c:v>23/10/2023 06:18:08</c:v>
                </c:pt>
                <c:pt idx="13987">
                  <c:v>23/10/2023 06:18:38</c:v>
                </c:pt>
                <c:pt idx="13988">
                  <c:v>23/10/2023 06:19:08</c:v>
                </c:pt>
                <c:pt idx="13989">
                  <c:v>23/10/2023 06:19:38</c:v>
                </c:pt>
                <c:pt idx="13990">
                  <c:v>23/10/2023 06:20:08</c:v>
                </c:pt>
                <c:pt idx="13991">
                  <c:v>23/10/2023 06:20:38</c:v>
                </c:pt>
                <c:pt idx="13992">
                  <c:v>23/10/2023 06:21:08</c:v>
                </c:pt>
                <c:pt idx="13993">
                  <c:v>23/10/2023 06:21:38</c:v>
                </c:pt>
                <c:pt idx="13994">
                  <c:v>23/10/2023 06:22:08</c:v>
                </c:pt>
                <c:pt idx="13995">
                  <c:v>23/10/2023 06:22:38</c:v>
                </c:pt>
                <c:pt idx="13996">
                  <c:v>23/10/2023 06:23:08</c:v>
                </c:pt>
                <c:pt idx="13997">
                  <c:v>23/10/2023 06:23:38</c:v>
                </c:pt>
                <c:pt idx="13998">
                  <c:v>23/10/2023 06:24:08</c:v>
                </c:pt>
                <c:pt idx="13999">
                  <c:v>23/10/2023 06:24:38</c:v>
                </c:pt>
                <c:pt idx="14000">
                  <c:v>23/10/2023 06:25:08</c:v>
                </c:pt>
                <c:pt idx="14001">
                  <c:v>23/10/2023 06:25:38</c:v>
                </c:pt>
                <c:pt idx="14002">
                  <c:v>23/10/2023 06:26:08</c:v>
                </c:pt>
                <c:pt idx="14003">
                  <c:v>23/10/2023 06:26:38</c:v>
                </c:pt>
                <c:pt idx="14004">
                  <c:v>23/10/2023 06:27:08</c:v>
                </c:pt>
                <c:pt idx="14005">
                  <c:v>23/10/2023 06:27:38</c:v>
                </c:pt>
                <c:pt idx="14006">
                  <c:v>23/10/2023 06:28:08</c:v>
                </c:pt>
                <c:pt idx="14007">
                  <c:v>23/10/2023 06:28:38</c:v>
                </c:pt>
                <c:pt idx="14008">
                  <c:v>23/10/2023 06:29:08</c:v>
                </c:pt>
                <c:pt idx="14009">
                  <c:v>23/10/2023 06:29:38</c:v>
                </c:pt>
                <c:pt idx="14010">
                  <c:v>23/10/2023 06:30:08</c:v>
                </c:pt>
                <c:pt idx="14011">
                  <c:v>23/10/2023 06:30:38</c:v>
                </c:pt>
                <c:pt idx="14012">
                  <c:v>23/10/2023 06:31:08</c:v>
                </c:pt>
                <c:pt idx="14013">
                  <c:v>23/10/2023 06:31:38</c:v>
                </c:pt>
                <c:pt idx="14014">
                  <c:v>23/10/2023 06:32:08</c:v>
                </c:pt>
                <c:pt idx="14015">
                  <c:v>23/10/2023 06:32:38</c:v>
                </c:pt>
                <c:pt idx="14016">
                  <c:v>23/10/2023 06:33:08</c:v>
                </c:pt>
                <c:pt idx="14017">
                  <c:v>23/10/2023 06:33:38</c:v>
                </c:pt>
                <c:pt idx="14018">
                  <c:v>23/10/2023 06:34:08</c:v>
                </c:pt>
                <c:pt idx="14019">
                  <c:v>23/10/2023 06:34:38</c:v>
                </c:pt>
                <c:pt idx="14020">
                  <c:v>23/10/2023 06:35:08</c:v>
                </c:pt>
                <c:pt idx="14021">
                  <c:v>23/10/2023 06:35:38</c:v>
                </c:pt>
                <c:pt idx="14022">
                  <c:v>23/10/2023 06:36:08</c:v>
                </c:pt>
                <c:pt idx="14023">
                  <c:v>23/10/2023 06:36:38</c:v>
                </c:pt>
                <c:pt idx="14024">
                  <c:v>23/10/2023 06:37:08</c:v>
                </c:pt>
                <c:pt idx="14025">
                  <c:v>23/10/2023 06:37:38</c:v>
                </c:pt>
                <c:pt idx="14026">
                  <c:v>23/10/2023 06:38:08</c:v>
                </c:pt>
                <c:pt idx="14027">
                  <c:v>23/10/2023 06:38:38</c:v>
                </c:pt>
                <c:pt idx="14028">
                  <c:v>23/10/2023 06:39:08</c:v>
                </c:pt>
                <c:pt idx="14029">
                  <c:v>23/10/2023 06:39:38</c:v>
                </c:pt>
                <c:pt idx="14030">
                  <c:v>23/10/2023 06:40:08</c:v>
                </c:pt>
                <c:pt idx="14031">
                  <c:v>23/10/2023 06:40:38</c:v>
                </c:pt>
                <c:pt idx="14032">
                  <c:v>23/10/2023 06:41:08</c:v>
                </c:pt>
                <c:pt idx="14033">
                  <c:v>23/10/2023 06:41:38</c:v>
                </c:pt>
                <c:pt idx="14034">
                  <c:v>23/10/2023 06:42:08</c:v>
                </c:pt>
                <c:pt idx="14035">
                  <c:v>23/10/2023 06:42:38</c:v>
                </c:pt>
                <c:pt idx="14036">
                  <c:v>23/10/2023 06:43:08</c:v>
                </c:pt>
                <c:pt idx="14037">
                  <c:v>23/10/2023 06:43:38</c:v>
                </c:pt>
                <c:pt idx="14038">
                  <c:v>23/10/2023 06:44:08</c:v>
                </c:pt>
                <c:pt idx="14039">
                  <c:v>23/10/2023 06:44:38</c:v>
                </c:pt>
                <c:pt idx="14040">
                  <c:v>23/10/2023 06:45:08</c:v>
                </c:pt>
                <c:pt idx="14041">
                  <c:v>23/10/2023 06:45:38</c:v>
                </c:pt>
                <c:pt idx="14042">
                  <c:v>23/10/2023 06:46:08</c:v>
                </c:pt>
                <c:pt idx="14043">
                  <c:v>23/10/2023 06:46:38</c:v>
                </c:pt>
                <c:pt idx="14044">
                  <c:v>23/10/2023 06:47:08</c:v>
                </c:pt>
                <c:pt idx="14045">
                  <c:v>23/10/2023 06:47:38</c:v>
                </c:pt>
                <c:pt idx="14046">
                  <c:v>23/10/2023 06:48:08</c:v>
                </c:pt>
                <c:pt idx="14047">
                  <c:v>23/10/2023 06:48:38</c:v>
                </c:pt>
                <c:pt idx="14048">
                  <c:v>23/10/2023 06:49:08</c:v>
                </c:pt>
                <c:pt idx="14049">
                  <c:v>23/10/2023 06:49:38</c:v>
                </c:pt>
                <c:pt idx="14050">
                  <c:v>23/10/2023 06:50:08</c:v>
                </c:pt>
                <c:pt idx="14051">
                  <c:v>23/10/2023 06:50:38</c:v>
                </c:pt>
                <c:pt idx="14052">
                  <c:v>23/10/2023 06:51:08</c:v>
                </c:pt>
                <c:pt idx="14053">
                  <c:v>23/10/2023 06:51:38</c:v>
                </c:pt>
                <c:pt idx="14054">
                  <c:v>23/10/2023 06:52:08</c:v>
                </c:pt>
                <c:pt idx="14055">
                  <c:v>23/10/2023 06:52:38</c:v>
                </c:pt>
                <c:pt idx="14056">
                  <c:v>23/10/2023 06:53:08</c:v>
                </c:pt>
                <c:pt idx="14057">
                  <c:v>23/10/2023 06:53:38</c:v>
                </c:pt>
                <c:pt idx="14058">
                  <c:v>23/10/2023 06:54:08</c:v>
                </c:pt>
                <c:pt idx="14059">
                  <c:v>23/10/2023 06:54:38</c:v>
                </c:pt>
                <c:pt idx="14060">
                  <c:v>23/10/2023 06:55:08</c:v>
                </c:pt>
                <c:pt idx="14061">
                  <c:v>23/10/2023 06:55:38</c:v>
                </c:pt>
                <c:pt idx="14062">
                  <c:v>23/10/2023 06:56:08</c:v>
                </c:pt>
                <c:pt idx="14063">
                  <c:v>23/10/2023 06:56:38</c:v>
                </c:pt>
                <c:pt idx="14064">
                  <c:v>23/10/2023 06:57:08</c:v>
                </c:pt>
                <c:pt idx="14065">
                  <c:v>23/10/2023 06:57:38</c:v>
                </c:pt>
                <c:pt idx="14066">
                  <c:v>23/10/2023 06:58:08</c:v>
                </c:pt>
                <c:pt idx="14067">
                  <c:v>23/10/2023 06:58:38</c:v>
                </c:pt>
                <c:pt idx="14068">
                  <c:v>23/10/2023 06:59:08</c:v>
                </c:pt>
                <c:pt idx="14069">
                  <c:v>23/10/2023 06:59:38</c:v>
                </c:pt>
                <c:pt idx="14070">
                  <c:v>23/10/2023 07:00:08</c:v>
                </c:pt>
                <c:pt idx="14071">
                  <c:v>23/10/2023 07:00:38</c:v>
                </c:pt>
                <c:pt idx="14072">
                  <c:v>23/10/2023 07:01:08</c:v>
                </c:pt>
                <c:pt idx="14073">
                  <c:v>23/10/2023 07:01:38</c:v>
                </c:pt>
                <c:pt idx="14074">
                  <c:v>23/10/2023 07:02:08</c:v>
                </c:pt>
                <c:pt idx="14075">
                  <c:v>23/10/2023 07:02:38</c:v>
                </c:pt>
                <c:pt idx="14076">
                  <c:v>23/10/2023 07:03:08</c:v>
                </c:pt>
                <c:pt idx="14077">
                  <c:v>23/10/2023 07:03:38</c:v>
                </c:pt>
                <c:pt idx="14078">
                  <c:v>23/10/2023 07:04:08</c:v>
                </c:pt>
                <c:pt idx="14079">
                  <c:v>23/10/2023 07:04:38</c:v>
                </c:pt>
                <c:pt idx="14080">
                  <c:v>23/10/2023 07:05:08</c:v>
                </c:pt>
                <c:pt idx="14081">
                  <c:v>23/10/2023 07:05:38</c:v>
                </c:pt>
                <c:pt idx="14082">
                  <c:v>23/10/2023 07:06:08</c:v>
                </c:pt>
                <c:pt idx="14083">
                  <c:v>23/10/2023 07:06:38</c:v>
                </c:pt>
                <c:pt idx="14084">
                  <c:v>23/10/2023 07:07:08</c:v>
                </c:pt>
                <c:pt idx="14085">
                  <c:v>23/10/2023 07:07:38</c:v>
                </c:pt>
                <c:pt idx="14086">
                  <c:v>23/10/2023 07:08:08</c:v>
                </c:pt>
                <c:pt idx="14087">
                  <c:v>23/10/2023 07:08:38</c:v>
                </c:pt>
                <c:pt idx="14088">
                  <c:v>23/10/2023 07:09:08</c:v>
                </c:pt>
                <c:pt idx="14089">
                  <c:v>23/10/2023 07:09:38</c:v>
                </c:pt>
                <c:pt idx="14090">
                  <c:v>23/10/2023 07:10:08</c:v>
                </c:pt>
                <c:pt idx="14091">
                  <c:v>23/10/2023 07:10:38</c:v>
                </c:pt>
                <c:pt idx="14092">
                  <c:v>23/10/2023 07:11:08</c:v>
                </c:pt>
                <c:pt idx="14093">
                  <c:v>23/10/2023 07:11:38</c:v>
                </c:pt>
                <c:pt idx="14094">
                  <c:v>23/10/2023 07:12:08</c:v>
                </c:pt>
                <c:pt idx="14095">
                  <c:v>23/10/2023 07:12:38</c:v>
                </c:pt>
                <c:pt idx="14096">
                  <c:v>23/10/2023 07:13:08</c:v>
                </c:pt>
                <c:pt idx="14097">
                  <c:v>23/10/2023 07:13:38</c:v>
                </c:pt>
                <c:pt idx="14098">
                  <c:v>23/10/2023 07:14:08</c:v>
                </c:pt>
                <c:pt idx="14099">
                  <c:v>23/10/2023 07:14:38</c:v>
                </c:pt>
                <c:pt idx="14100">
                  <c:v>23/10/2023 07:15:08</c:v>
                </c:pt>
                <c:pt idx="14101">
                  <c:v>23/10/2023 07:15:38</c:v>
                </c:pt>
                <c:pt idx="14102">
                  <c:v>23/10/2023 07:16:08</c:v>
                </c:pt>
                <c:pt idx="14103">
                  <c:v>23/10/2023 07:16:38</c:v>
                </c:pt>
                <c:pt idx="14104">
                  <c:v>23/10/2023 07:17:08</c:v>
                </c:pt>
                <c:pt idx="14105">
                  <c:v>23/10/2023 07:17:38</c:v>
                </c:pt>
                <c:pt idx="14106">
                  <c:v>23/10/2023 07:18:08</c:v>
                </c:pt>
                <c:pt idx="14107">
                  <c:v>23/10/2023 07:18:38</c:v>
                </c:pt>
                <c:pt idx="14108">
                  <c:v>23/10/2023 07:19:08</c:v>
                </c:pt>
                <c:pt idx="14109">
                  <c:v>23/10/2023 07:19:38</c:v>
                </c:pt>
                <c:pt idx="14110">
                  <c:v>23/10/2023 07:20:08</c:v>
                </c:pt>
                <c:pt idx="14111">
                  <c:v>23/10/2023 07:20:38</c:v>
                </c:pt>
                <c:pt idx="14112">
                  <c:v>23/10/2023 07:21:08</c:v>
                </c:pt>
                <c:pt idx="14113">
                  <c:v>23/10/2023 07:21:38</c:v>
                </c:pt>
                <c:pt idx="14114">
                  <c:v>23/10/2023 07:22:08</c:v>
                </c:pt>
                <c:pt idx="14115">
                  <c:v>23/10/2023 07:22:38</c:v>
                </c:pt>
                <c:pt idx="14116">
                  <c:v>23/10/2023 07:23:08</c:v>
                </c:pt>
                <c:pt idx="14117">
                  <c:v>23/10/2023 07:23:38</c:v>
                </c:pt>
                <c:pt idx="14118">
                  <c:v>23/10/2023 07:24:08</c:v>
                </c:pt>
                <c:pt idx="14119">
                  <c:v>23/10/2023 07:24:38</c:v>
                </c:pt>
                <c:pt idx="14120">
                  <c:v>23/10/2023 07:25:08</c:v>
                </c:pt>
                <c:pt idx="14121">
                  <c:v>23/10/2023 07:25:38</c:v>
                </c:pt>
                <c:pt idx="14122">
                  <c:v>23/10/2023 07:26:08</c:v>
                </c:pt>
                <c:pt idx="14123">
                  <c:v>23/10/2023 07:26:38</c:v>
                </c:pt>
                <c:pt idx="14124">
                  <c:v>23/10/2023 07:27:08</c:v>
                </c:pt>
                <c:pt idx="14125">
                  <c:v>23/10/2023 07:27:38</c:v>
                </c:pt>
                <c:pt idx="14126">
                  <c:v>23/10/2023 07:28:08</c:v>
                </c:pt>
                <c:pt idx="14127">
                  <c:v>23/10/2023 07:28:38</c:v>
                </c:pt>
                <c:pt idx="14128">
                  <c:v>23/10/2023 07:29:08</c:v>
                </c:pt>
                <c:pt idx="14129">
                  <c:v>23/10/2023 07:29:38</c:v>
                </c:pt>
                <c:pt idx="14130">
                  <c:v>23/10/2023 07:30:08</c:v>
                </c:pt>
                <c:pt idx="14131">
                  <c:v>23/10/2023 07:30:38</c:v>
                </c:pt>
                <c:pt idx="14132">
                  <c:v>23/10/2023 07:31:08</c:v>
                </c:pt>
                <c:pt idx="14133">
                  <c:v>23/10/2023 07:31:38</c:v>
                </c:pt>
                <c:pt idx="14134">
                  <c:v>23/10/2023 07:32:08</c:v>
                </c:pt>
                <c:pt idx="14135">
                  <c:v>23/10/2023 07:32:38</c:v>
                </c:pt>
                <c:pt idx="14136">
                  <c:v>23/10/2023 07:33:08</c:v>
                </c:pt>
                <c:pt idx="14137">
                  <c:v>23/10/2023 07:33:38</c:v>
                </c:pt>
                <c:pt idx="14138">
                  <c:v>23/10/2023 07:34:08</c:v>
                </c:pt>
                <c:pt idx="14139">
                  <c:v>23/10/2023 07:34:38</c:v>
                </c:pt>
                <c:pt idx="14140">
                  <c:v>23/10/2023 07:35:08</c:v>
                </c:pt>
                <c:pt idx="14141">
                  <c:v>23/10/2023 07:35:38</c:v>
                </c:pt>
                <c:pt idx="14142">
                  <c:v>23/10/2023 07:36:08</c:v>
                </c:pt>
                <c:pt idx="14143">
                  <c:v>23/10/2023 07:36:38</c:v>
                </c:pt>
                <c:pt idx="14144">
                  <c:v>23/10/2023 07:37:08</c:v>
                </c:pt>
                <c:pt idx="14145">
                  <c:v>23/10/2023 07:37:38</c:v>
                </c:pt>
                <c:pt idx="14146">
                  <c:v>23/10/2023 07:38:08</c:v>
                </c:pt>
                <c:pt idx="14147">
                  <c:v>23/10/2023 07:38:38</c:v>
                </c:pt>
                <c:pt idx="14148">
                  <c:v>23/10/2023 07:39:08</c:v>
                </c:pt>
                <c:pt idx="14149">
                  <c:v>23/10/2023 07:39:38</c:v>
                </c:pt>
                <c:pt idx="14150">
                  <c:v>23/10/2023 07:40:08</c:v>
                </c:pt>
                <c:pt idx="14151">
                  <c:v>23/10/2023 07:40:38</c:v>
                </c:pt>
                <c:pt idx="14152">
                  <c:v>23/10/2023 07:41:08</c:v>
                </c:pt>
                <c:pt idx="14153">
                  <c:v>23/10/2023 07:41:38</c:v>
                </c:pt>
                <c:pt idx="14154">
                  <c:v>23/10/2023 07:42:08</c:v>
                </c:pt>
                <c:pt idx="14155">
                  <c:v>23/10/2023 07:42:38</c:v>
                </c:pt>
                <c:pt idx="14156">
                  <c:v>23/10/2023 07:43:08</c:v>
                </c:pt>
                <c:pt idx="14157">
                  <c:v>23/10/2023 07:43:38</c:v>
                </c:pt>
                <c:pt idx="14158">
                  <c:v>23/10/2023 07:44:08</c:v>
                </c:pt>
                <c:pt idx="14159">
                  <c:v>23/10/2023 07:44:38</c:v>
                </c:pt>
                <c:pt idx="14160">
                  <c:v>23/10/2023 07:45:08</c:v>
                </c:pt>
                <c:pt idx="14161">
                  <c:v>23/10/2023 07:45:38</c:v>
                </c:pt>
                <c:pt idx="14162">
                  <c:v>23/10/2023 07:46:08</c:v>
                </c:pt>
                <c:pt idx="14163">
                  <c:v>23/10/2023 07:46:38</c:v>
                </c:pt>
                <c:pt idx="14164">
                  <c:v>23/10/2023 07:47:08</c:v>
                </c:pt>
                <c:pt idx="14165">
                  <c:v>23/10/2023 07:47:38</c:v>
                </c:pt>
                <c:pt idx="14166">
                  <c:v>23/10/2023 07:48:08</c:v>
                </c:pt>
                <c:pt idx="14167">
                  <c:v>23/10/2023 07:48:38</c:v>
                </c:pt>
                <c:pt idx="14168">
                  <c:v>23/10/2023 07:49:08</c:v>
                </c:pt>
                <c:pt idx="14169">
                  <c:v>23/10/2023 07:49:38</c:v>
                </c:pt>
                <c:pt idx="14170">
                  <c:v>23/10/2023 07:50:08</c:v>
                </c:pt>
                <c:pt idx="14171">
                  <c:v>23/10/2023 07:50:38</c:v>
                </c:pt>
                <c:pt idx="14172">
                  <c:v>23/10/2023 07:51:08</c:v>
                </c:pt>
                <c:pt idx="14173">
                  <c:v>23/10/2023 07:51:38</c:v>
                </c:pt>
                <c:pt idx="14174">
                  <c:v>23/10/2023 07:52:08</c:v>
                </c:pt>
                <c:pt idx="14175">
                  <c:v>23/10/2023 07:52:38</c:v>
                </c:pt>
                <c:pt idx="14176">
                  <c:v>23/10/2023 07:53:08</c:v>
                </c:pt>
                <c:pt idx="14177">
                  <c:v>23/10/2023 07:53:38</c:v>
                </c:pt>
                <c:pt idx="14178">
                  <c:v>23/10/2023 07:54:08</c:v>
                </c:pt>
                <c:pt idx="14179">
                  <c:v>23/10/2023 07:54:38</c:v>
                </c:pt>
                <c:pt idx="14180">
                  <c:v>23/10/2023 07:55:08</c:v>
                </c:pt>
                <c:pt idx="14181">
                  <c:v>23/10/2023 07:55:38</c:v>
                </c:pt>
                <c:pt idx="14182">
                  <c:v>23/10/2023 07:56:08</c:v>
                </c:pt>
                <c:pt idx="14183">
                  <c:v>23/10/2023 07:56:38</c:v>
                </c:pt>
                <c:pt idx="14184">
                  <c:v>23/10/2023 07:57:08</c:v>
                </c:pt>
                <c:pt idx="14185">
                  <c:v>23/10/2023 07:57:38</c:v>
                </c:pt>
                <c:pt idx="14186">
                  <c:v>23/10/2023 07:58:08</c:v>
                </c:pt>
                <c:pt idx="14187">
                  <c:v>23/10/2023 07:58:38</c:v>
                </c:pt>
                <c:pt idx="14188">
                  <c:v>23/10/2023 07:59:08</c:v>
                </c:pt>
                <c:pt idx="14189">
                  <c:v>23/10/2023 07:59:38</c:v>
                </c:pt>
                <c:pt idx="14190">
                  <c:v>23/10/2023 08:00:08</c:v>
                </c:pt>
                <c:pt idx="14191">
                  <c:v>23/10/2023 08:00:38</c:v>
                </c:pt>
                <c:pt idx="14192">
                  <c:v>23/10/2023 08:01:08</c:v>
                </c:pt>
                <c:pt idx="14193">
                  <c:v>23/10/2023 08:01:38</c:v>
                </c:pt>
                <c:pt idx="14194">
                  <c:v>23/10/2023 08:02:08</c:v>
                </c:pt>
                <c:pt idx="14195">
                  <c:v>23/10/2023 08:02:38</c:v>
                </c:pt>
                <c:pt idx="14196">
                  <c:v>23/10/2023 08:03:08</c:v>
                </c:pt>
                <c:pt idx="14197">
                  <c:v>23/10/2023 08:03:38</c:v>
                </c:pt>
                <c:pt idx="14198">
                  <c:v>23/10/2023 08:04:08</c:v>
                </c:pt>
                <c:pt idx="14199">
                  <c:v>23/10/2023 08:04:38</c:v>
                </c:pt>
                <c:pt idx="14200">
                  <c:v>23/10/2023 08:05:08</c:v>
                </c:pt>
                <c:pt idx="14201">
                  <c:v>23/10/2023 08:05:38</c:v>
                </c:pt>
                <c:pt idx="14202">
                  <c:v>23/10/2023 08:06:08</c:v>
                </c:pt>
                <c:pt idx="14203">
                  <c:v>23/10/2023 08:06:38</c:v>
                </c:pt>
                <c:pt idx="14204">
                  <c:v>23/10/2023 08:07:08</c:v>
                </c:pt>
                <c:pt idx="14205">
                  <c:v>23/10/2023 08:07:38</c:v>
                </c:pt>
                <c:pt idx="14206">
                  <c:v>23/10/2023 08:08:08</c:v>
                </c:pt>
                <c:pt idx="14207">
                  <c:v>23/10/2023 08:08:38</c:v>
                </c:pt>
                <c:pt idx="14208">
                  <c:v>23/10/2023 08:09:08</c:v>
                </c:pt>
                <c:pt idx="14209">
                  <c:v>23/10/2023 08:09:38</c:v>
                </c:pt>
                <c:pt idx="14210">
                  <c:v>23/10/2023 08:10:08</c:v>
                </c:pt>
                <c:pt idx="14211">
                  <c:v>23/10/2023 08:10:38</c:v>
                </c:pt>
                <c:pt idx="14212">
                  <c:v>23/10/2023 08:11:08</c:v>
                </c:pt>
                <c:pt idx="14213">
                  <c:v>23/10/2023 08:11:38</c:v>
                </c:pt>
                <c:pt idx="14214">
                  <c:v>23/10/2023 08:12:08</c:v>
                </c:pt>
                <c:pt idx="14215">
                  <c:v>23/10/2023 08:12:38</c:v>
                </c:pt>
                <c:pt idx="14216">
                  <c:v>23/10/2023 08:13:08</c:v>
                </c:pt>
                <c:pt idx="14217">
                  <c:v>23/10/2023 08:13:38</c:v>
                </c:pt>
                <c:pt idx="14218">
                  <c:v>23/10/2023 08:14:08</c:v>
                </c:pt>
                <c:pt idx="14219">
                  <c:v>23/10/2023 08:14:38</c:v>
                </c:pt>
                <c:pt idx="14220">
                  <c:v>23/10/2023 08:15:08</c:v>
                </c:pt>
                <c:pt idx="14221">
                  <c:v>23/10/2023 08:15:38</c:v>
                </c:pt>
                <c:pt idx="14222">
                  <c:v>23/10/2023 08:16:08</c:v>
                </c:pt>
                <c:pt idx="14223">
                  <c:v>23/10/2023 08:16:38</c:v>
                </c:pt>
                <c:pt idx="14224">
                  <c:v>23/10/2023 08:17:08</c:v>
                </c:pt>
                <c:pt idx="14225">
                  <c:v>23/10/2023 08:17:38</c:v>
                </c:pt>
                <c:pt idx="14226">
                  <c:v>23/10/2023 08:18:08</c:v>
                </c:pt>
                <c:pt idx="14227">
                  <c:v>23/10/2023 08:18:38</c:v>
                </c:pt>
                <c:pt idx="14228">
                  <c:v>23/10/2023 08:19:08</c:v>
                </c:pt>
                <c:pt idx="14229">
                  <c:v>23/10/2023 08:19:38</c:v>
                </c:pt>
                <c:pt idx="14230">
                  <c:v>23/10/2023 08:20:08</c:v>
                </c:pt>
                <c:pt idx="14231">
                  <c:v>23/10/2023 08:20:38</c:v>
                </c:pt>
                <c:pt idx="14232">
                  <c:v>23/10/2023 08:21:08</c:v>
                </c:pt>
                <c:pt idx="14233">
                  <c:v>23/10/2023 08:21:38</c:v>
                </c:pt>
                <c:pt idx="14234">
                  <c:v>23/10/2023 08:22:08</c:v>
                </c:pt>
                <c:pt idx="14235">
                  <c:v>23/10/2023 08:22:38</c:v>
                </c:pt>
                <c:pt idx="14236">
                  <c:v>23/10/2023 08:23:08</c:v>
                </c:pt>
                <c:pt idx="14237">
                  <c:v>23/10/2023 08:23:38</c:v>
                </c:pt>
                <c:pt idx="14238">
                  <c:v>23/10/2023 08:24:08</c:v>
                </c:pt>
                <c:pt idx="14239">
                  <c:v>23/10/2023 08:24:38</c:v>
                </c:pt>
                <c:pt idx="14240">
                  <c:v>23/10/2023 08:25:08</c:v>
                </c:pt>
                <c:pt idx="14241">
                  <c:v>23/10/2023 08:25:38</c:v>
                </c:pt>
                <c:pt idx="14242">
                  <c:v>23/10/2023 08:26:08</c:v>
                </c:pt>
                <c:pt idx="14243">
                  <c:v>23/10/2023 08:26:38</c:v>
                </c:pt>
                <c:pt idx="14244">
                  <c:v>23/10/2023 08:27:08</c:v>
                </c:pt>
                <c:pt idx="14245">
                  <c:v>23/10/2023 08:27:38</c:v>
                </c:pt>
                <c:pt idx="14246">
                  <c:v>23/10/2023 08:28:08</c:v>
                </c:pt>
                <c:pt idx="14247">
                  <c:v>23/10/2023 08:28:38</c:v>
                </c:pt>
                <c:pt idx="14248">
                  <c:v>23/10/2023 08:29:08</c:v>
                </c:pt>
                <c:pt idx="14249">
                  <c:v>23/10/2023 08:29:38</c:v>
                </c:pt>
                <c:pt idx="14250">
                  <c:v>23/10/2023 08:30:08</c:v>
                </c:pt>
                <c:pt idx="14251">
                  <c:v>23/10/2023 08:30:38</c:v>
                </c:pt>
                <c:pt idx="14252">
                  <c:v>23/10/2023 08:31:08</c:v>
                </c:pt>
                <c:pt idx="14253">
                  <c:v>23/10/2023 08:31:38</c:v>
                </c:pt>
                <c:pt idx="14254">
                  <c:v>23/10/2023 08:32:08</c:v>
                </c:pt>
                <c:pt idx="14255">
                  <c:v>23/10/2023 08:32:38</c:v>
                </c:pt>
                <c:pt idx="14256">
                  <c:v>23/10/2023 08:33:08</c:v>
                </c:pt>
                <c:pt idx="14257">
                  <c:v>23/10/2023 08:33:38</c:v>
                </c:pt>
                <c:pt idx="14258">
                  <c:v>23/10/2023 08:34:08</c:v>
                </c:pt>
                <c:pt idx="14259">
                  <c:v>23/10/2023 08:34:38</c:v>
                </c:pt>
                <c:pt idx="14260">
                  <c:v>23/10/2023 08:35:08</c:v>
                </c:pt>
              </c:strCache>
            </c:strRef>
          </c:xVal>
          <c:yVal>
            <c:numRef>
              <c:f>'Full_transport_Slot_Blue Frame'!$D$2:$D$14262</c:f>
              <c:numCache>
                <c:formatCode>General</c:formatCode>
                <c:ptCount val="14261"/>
                <c:pt idx="0">
                  <c:v>0.3</c:v>
                </c:pt>
                <c:pt idx="1">
                  <c:v>0.06</c:v>
                </c:pt>
                <c:pt idx="2">
                  <c:v>0.24</c:v>
                </c:pt>
                <c:pt idx="3">
                  <c:v>0.03</c:v>
                </c:pt>
                <c:pt idx="4">
                  <c:v>0.24</c:v>
                </c:pt>
                <c:pt idx="5">
                  <c:v>0.06</c:v>
                </c:pt>
                <c:pt idx="6">
                  <c:v>0.24</c:v>
                </c:pt>
                <c:pt idx="7">
                  <c:v>0.06</c:v>
                </c:pt>
                <c:pt idx="8">
                  <c:v>1.59</c:v>
                </c:pt>
                <c:pt idx="9">
                  <c:v>1.5</c:v>
                </c:pt>
                <c:pt idx="10">
                  <c:v>3.6</c:v>
                </c:pt>
                <c:pt idx="11">
                  <c:v>0.09</c:v>
                </c:pt>
                <c:pt idx="12">
                  <c:v>0.24</c:v>
                </c:pt>
                <c:pt idx="13">
                  <c:v>0.06</c:v>
                </c:pt>
                <c:pt idx="14">
                  <c:v>0.24</c:v>
                </c:pt>
                <c:pt idx="15">
                  <c:v>0.06</c:v>
                </c:pt>
                <c:pt idx="16">
                  <c:v>0.24</c:v>
                </c:pt>
                <c:pt idx="17">
                  <c:v>0.06</c:v>
                </c:pt>
                <c:pt idx="18">
                  <c:v>0.24</c:v>
                </c:pt>
                <c:pt idx="19">
                  <c:v>0.03</c:v>
                </c:pt>
                <c:pt idx="20">
                  <c:v>0.24</c:v>
                </c:pt>
                <c:pt idx="21">
                  <c:v>0.03</c:v>
                </c:pt>
                <c:pt idx="22">
                  <c:v>0.24</c:v>
                </c:pt>
                <c:pt idx="23">
                  <c:v>0.03</c:v>
                </c:pt>
                <c:pt idx="24">
                  <c:v>0.21</c:v>
                </c:pt>
                <c:pt idx="25">
                  <c:v>0.03</c:v>
                </c:pt>
                <c:pt idx="26">
                  <c:v>0.21</c:v>
                </c:pt>
                <c:pt idx="27">
                  <c:v>0.03</c:v>
                </c:pt>
                <c:pt idx="28">
                  <c:v>0.21</c:v>
                </c:pt>
                <c:pt idx="29">
                  <c:v>0.03</c:v>
                </c:pt>
                <c:pt idx="30">
                  <c:v>0.21</c:v>
                </c:pt>
                <c:pt idx="31">
                  <c:v>0.03</c:v>
                </c:pt>
                <c:pt idx="32">
                  <c:v>0.21</c:v>
                </c:pt>
                <c:pt idx="33">
                  <c:v>0.03</c:v>
                </c:pt>
                <c:pt idx="34">
                  <c:v>0.21</c:v>
                </c:pt>
                <c:pt idx="35">
                  <c:v>0.03</c:v>
                </c:pt>
                <c:pt idx="36">
                  <c:v>0.21</c:v>
                </c:pt>
                <c:pt idx="37">
                  <c:v>0.03</c:v>
                </c:pt>
                <c:pt idx="38">
                  <c:v>0.21</c:v>
                </c:pt>
                <c:pt idx="39">
                  <c:v>0.03</c:v>
                </c:pt>
                <c:pt idx="40">
                  <c:v>0.21</c:v>
                </c:pt>
                <c:pt idx="41">
                  <c:v>0.03</c:v>
                </c:pt>
                <c:pt idx="42">
                  <c:v>0.21</c:v>
                </c:pt>
                <c:pt idx="43">
                  <c:v>0.03</c:v>
                </c:pt>
                <c:pt idx="44">
                  <c:v>0.21</c:v>
                </c:pt>
                <c:pt idx="45">
                  <c:v>0.03</c:v>
                </c:pt>
                <c:pt idx="46">
                  <c:v>0.21</c:v>
                </c:pt>
                <c:pt idx="47">
                  <c:v>0.03</c:v>
                </c:pt>
                <c:pt idx="48">
                  <c:v>0.21</c:v>
                </c:pt>
                <c:pt idx="49">
                  <c:v>0.03</c:v>
                </c:pt>
                <c:pt idx="50">
                  <c:v>0.21</c:v>
                </c:pt>
                <c:pt idx="51">
                  <c:v>0.03</c:v>
                </c:pt>
                <c:pt idx="52">
                  <c:v>0.21</c:v>
                </c:pt>
                <c:pt idx="53">
                  <c:v>0.03</c:v>
                </c:pt>
                <c:pt idx="54">
                  <c:v>0.21</c:v>
                </c:pt>
                <c:pt idx="55">
                  <c:v>0.03</c:v>
                </c:pt>
                <c:pt idx="56">
                  <c:v>0.21</c:v>
                </c:pt>
                <c:pt idx="57">
                  <c:v>0.03</c:v>
                </c:pt>
                <c:pt idx="58">
                  <c:v>0.21</c:v>
                </c:pt>
                <c:pt idx="59">
                  <c:v>0.03</c:v>
                </c:pt>
                <c:pt idx="60">
                  <c:v>0.21</c:v>
                </c:pt>
                <c:pt idx="61">
                  <c:v>0.03</c:v>
                </c:pt>
                <c:pt idx="62">
                  <c:v>0.18</c:v>
                </c:pt>
                <c:pt idx="63">
                  <c:v>0.03</c:v>
                </c:pt>
                <c:pt idx="64">
                  <c:v>0.21</c:v>
                </c:pt>
                <c:pt idx="65">
                  <c:v>0.03</c:v>
                </c:pt>
                <c:pt idx="66">
                  <c:v>0.21</c:v>
                </c:pt>
                <c:pt idx="67">
                  <c:v>0.03</c:v>
                </c:pt>
                <c:pt idx="68">
                  <c:v>0.21</c:v>
                </c:pt>
                <c:pt idx="69">
                  <c:v>0.03</c:v>
                </c:pt>
                <c:pt idx="70">
                  <c:v>0.21</c:v>
                </c:pt>
                <c:pt idx="71">
                  <c:v>0.03</c:v>
                </c:pt>
                <c:pt idx="72">
                  <c:v>0.21</c:v>
                </c:pt>
                <c:pt idx="73">
                  <c:v>0.03</c:v>
                </c:pt>
                <c:pt idx="74">
                  <c:v>0.21</c:v>
                </c:pt>
                <c:pt idx="75">
                  <c:v>0.03</c:v>
                </c:pt>
                <c:pt idx="76">
                  <c:v>0.21</c:v>
                </c:pt>
                <c:pt idx="77">
                  <c:v>0.03</c:v>
                </c:pt>
                <c:pt idx="78">
                  <c:v>0.21</c:v>
                </c:pt>
                <c:pt idx="79">
                  <c:v>0.03</c:v>
                </c:pt>
                <c:pt idx="80">
                  <c:v>0.21</c:v>
                </c:pt>
                <c:pt idx="81">
                  <c:v>0.03</c:v>
                </c:pt>
                <c:pt idx="82">
                  <c:v>0.21</c:v>
                </c:pt>
                <c:pt idx="83">
                  <c:v>0.03</c:v>
                </c:pt>
                <c:pt idx="84">
                  <c:v>0.21</c:v>
                </c:pt>
                <c:pt idx="85">
                  <c:v>0.03</c:v>
                </c:pt>
                <c:pt idx="86">
                  <c:v>0.18</c:v>
                </c:pt>
                <c:pt idx="87">
                  <c:v>0.03</c:v>
                </c:pt>
                <c:pt idx="88">
                  <c:v>0.21</c:v>
                </c:pt>
                <c:pt idx="89">
                  <c:v>0.03</c:v>
                </c:pt>
                <c:pt idx="90">
                  <c:v>0.21</c:v>
                </c:pt>
                <c:pt idx="91">
                  <c:v>0.03</c:v>
                </c:pt>
                <c:pt idx="92">
                  <c:v>0.21</c:v>
                </c:pt>
                <c:pt idx="93">
                  <c:v>0.03</c:v>
                </c:pt>
                <c:pt idx="94">
                  <c:v>0.21</c:v>
                </c:pt>
                <c:pt idx="95">
                  <c:v>0.03</c:v>
                </c:pt>
                <c:pt idx="96">
                  <c:v>0.21</c:v>
                </c:pt>
                <c:pt idx="97">
                  <c:v>0.03</c:v>
                </c:pt>
                <c:pt idx="98">
                  <c:v>0.21</c:v>
                </c:pt>
                <c:pt idx="99">
                  <c:v>0.03</c:v>
                </c:pt>
                <c:pt idx="100">
                  <c:v>0.21</c:v>
                </c:pt>
                <c:pt idx="101">
                  <c:v>0.03</c:v>
                </c:pt>
                <c:pt idx="102">
                  <c:v>0.18</c:v>
                </c:pt>
                <c:pt idx="103">
                  <c:v>0.03</c:v>
                </c:pt>
                <c:pt idx="104">
                  <c:v>0.18</c:v>
                </c:pt>
                <c:pt idx="105">
                  <c:v>0.03</c:v>
                </c:pt>
                <c:pt idx="106">
                  <c:v>0.18</c:v>
                </c:pt>
                <c:pt idx="107">
                  <c:v>0.03</c:v>
                </c:pt>
                <c:pt idx="108">
                  <c:v>0.21</c:v>
                </c:pt>
                <c:pt idx="109">
                  <c:v>0.03</c:v>
                </c:pt>
                <c:pt idx="110">
                  <c:v>0.21</c:v>
                </c:pt>
                <c:pt idx="111">
                  <c:v>0.03</c:v>
                </c:pt>
                <c:pt idx="112">
                  <c:v>0.21</c:v>
                </c:pt>
                <c:pt idx="113">
                  <c:v>0.03</c:v>
                </c:pt>
                <c:pt idx="114">
                  <c:v>0.18</c:v>
                </c:pt>
                <c:pt idx="115">
                  <c:v>0.03</c:v>
                </c:pt>
                <c:pt idx="116">
                  <c:v>0.21</c:v>
                </c:pt>
                <c:pt idx="117">
                  <c:v>0.03</c:v>
                </c:pt>
                <c:pt idx="118">
                  <c:v>0.21</c:v>
                </c:pt>
                <c:pt idx="119">
                  <c:v>3.51</c:v>
                </c:pt>
                <c:pt idx="120">
                  <c:v>0.18</c:v>
                </c:pt>
                <c:pt idx="121">
                  <c:v>0.03</c:v>
                </c:pt>
                <c:pt idx="122">
                  <c:v>0.21</c:v>
                </c:pt>
                <c:pt idx="123">
                  <c:v>0.03</c:v>
                </c:pt>
                <c:pt idx="124">
                  <c:v>0.21</c:v>
                </c:pt>
                <c:pt idx="125">
                  <c:v>0.03</c:v>
                </c:pt>
                <c:pt idx="126">
                  <c:v>0.21</c:v>
                </c:pt>
                <c:pt idx="127">
                  <c:v>0.03</c:v>
                </c:pt>
                <c:pt idx="128">
                  <c:v>0.21</c:v>
                </c:pt>
                <c:pt idx="129">
                  <c:v>0.03</c:v>
                </c:pt>
                <c:pt idx="130">
                  <c:v>0.21</c:v>
                </c:pt>
                <c:pt idx="131">
                  <c:v>0.03</c:v>
                </c:pt>
                <c:pt idx="132">
                  <c:v>0.21</c:v>
                </c:pt>
                <c:pt idx="133">
                  <c:v>0.03</c:v>
                </c:pt>
                <c:pt idx="134">
                  <c:v>0.21</c:v>
                </c:pt>
                <c:pt idx="135">
                  <c:v>0.03</c:v>
                </c:pt>
                <c:pt idx="136">
                  <c:v>0.21</c:v>
                </c:pt>
                <c:pt idx="137">
                  <c:v>0.03</c:v>
                </c:pt>
                <c:pt idx="138">
                  <c:v>0.21</c:v>
                </c:pt>
                <c:pt idx="139">
                  <c:v>0.03</c:v>
                </c:pt>
                <c:pt idx="140">
                  <c:v>0.18</c:v>
                </c:pt>
                <c:pt idx="141">
                  <c:v>0.21</c:v>
                </c:pt>
                <c:pt idx="142">
                  <c:v>0.21</c:v>
                </c:pt>
                <c:pt idx="143">
                  <c:v>0.03</c:v>
                </c:pt>
                <c:pt idx="144">
                  <c:v>0.15</c:v>
                </c:pt>
                <c:pt idx="145">
                  <c:v>0.03</c:v>
                </c:pt>
                <c:pt idx="146">
                  <c:v>0.21</c:v>
                </c:pt>
                <c:pt idx="147">
                  <c:v>0.03</c:v>
                </c:pt>
                <c:pt idx="148">
                  <c:v>0.21</c:v>
                </c:pt>
                <c:pt idx="149">
                  <c:v>0.03</c:v>
                </c:pt>
                <c:pt idx="150">
                  <c:v>0.18</c:v>
                </c:pt>
                <c:pt idx="151">
                  <c:v>0.21</c:v>
                </c:pt>
                <c:pt idx="152">
                  <c:v>0.18</c:v>
                </c:pt>
                <c:pt idx="153">
                  <c:v>0.03</c:v>
                </c:pt>
                <c:pt idx="154">
                  <c:v>0.21</c:v>
                </c:pt>
                <c:pt idx="155">
                  <c:v>0.03</c:v>
                </c:pt>
                <c:pt idx="156">
                  <c:v>0.21</c:v>
                </c:pt>
                <c:pt idx="157">
                  <c:v>0.03</c:v>
                </c:pt>
                <c:pt idx="158">
                  <c:v>0.21</c:v>
                </c:pt>
                <c:pt idx="159">
                  <c:v>0.03</c:v>
                </c:pt>
                <c:pt idx="160">
                  <c:v>0.21</c:v>
                </c:pt>
                <c:pt idx="161">
                  <c:v>0.03</c:v>
                </c:pt>
                <c:pt idx="162">
                  <c:v>0.21</c:v>
                </c:pt>
                <c:pt idx="163">
                  <c:v>0.03</c:v>
                </c:pt>
                <c:pt idx="164">
                  <c:v>0.18</c:v>
                </c:pt>
                <c:pt idx="165">
                  <c:v>0.03</c:v>
                </c:pt>
                <c:pt idx="166">
                  <c:v>0.18</c:v>
                </c:pt>
                <c:pt idx="167">
                  <c:v>0.03</c:v>
                </c:pt>
                <c:pt idx="168">
                  <c:v>0.21</c:v>
                </c:pt>
                <c:pt idx="169">
                  <c:v>0.03</c:v>
                </c:pt>
                <c:pt idx="170">
                  <c:v>0.21</c:v>
                </c:pt>
                <c:pt idx="171">
                  <c:v>0.03</c:v>
                </c:pt>
                <c:pt idx="172">
                  <c:v>0.18</c:v>
                </c:pt>
                <c:pt idx="173">
                  <c:v>0.03</c:v>
                </c:pt>
                <c:pt idx="174">
                  <c:v>0.18</c:v>
                </c:pt>
                <c:pt idx="175">
                  <c:v>0.03</c:v>
                </c:pt>
                <c:pt idx="176">
                  <c:v>0.21</c:v>
                </c:pt>
                <c:pt idx="177">
                  <c:v>0.03</c:v>
                </c:pt>
                <c:pt idx="178">
                  <c:v>0.18</c:v>
                </c:pt>
                <c:pt idx="179">
                  <c:v>0.03</c:v>
                </c:pt>
                <c:pt idx="180">
                  <c:v>0.18</c:v>
                </c:pt>
                <c:pt idx="181">
                  <c:v>0.03</c:v>
                </c:pt>
                <c:pt idx="182">
                  <c:v>0.21</c:v>
                </c:pt>
                <c:pt idx="183">
                  <c:v>0.03</c:v>
                </c:pt>
                <c:pt idx="184">
                  <c:v>0.21</c:v>
                </c:pt>
                <c:pt idx="185">
                  <c:v>0.03</c:v>
                </c:pt>
                <c:pt idx="186">
                  <c:v>0.21</c:v>
                </c:pt>
                <c:pt idx="187">
                  <c:v>0.03</c:v>
                </c:pt>
                <c:pt idx="188">
                  <c:v>0.18</c:v>
                </c:pt>
                <c:pt idx="189">
                  <c:v>0.03</c:v>
                </c:pt>
                <c:pt idx="190">
                  <c:v>0.21</c:v>
                </c:pt>
                <c:pt idx="191">
                  <c:v>0.03</c:v>
                </c:pt>
                <c:pt idx="192">
                  <c:v>0.18</c:v>
                </c:pt>
                <c:pt idx="193">
                  <c:v>0.03</c:v>
                </c:pt>
                <c:pt idx="194">
                  <c:v>0.21</c:v>
                </c:pt>
                <c:pt idx="195">
                  <c:v>0.03</c:v>
                </c:pt>
                <c:pt idx="196">
                  <c:v>0.21</c:v>
                </c:pt>
                <c:pt idx="197">
                  <c:v>0.03</c:v>
                </c:pt>
                <c:pt idx="198">
                  <c:v>0.21</c:v>
                </c:pt>
                <c:pt idx="199">
                  <c:v>0.03</c:v>
                </c:pt>
                <c:pt idx="200">
                  <c:v>0.21</c:v>
                </c:pt>
                <c:pt idx="201">
                  <c:v>0.03</c:v>
                </c:pt>
                <c:pt idx="202">
                  <c:v>0.18</c:v>
                </c:pt>
                <c:pt idx="203">
                  <c:v>0.03</c:v>
                </c:pt>
                <c:pt idx="204">
                  <c:v>0.18</c:v>
                </c:pt>
                <c:pt idx="205">
                  <c:v>0.03</c:v>
                </c:pt>
                <c:pt idx="206">
                  <c:v>0.21</c:v>
                </c:pt>
                <c:pt idx="207">
                  <c:v>0.03</c:v>
                </c:pt>
                <c:pt idx="208">
                  <c:v>0.21</c:v>
                </c:pt>
                <c:pt idx="209">
                  <c:v>0.03</c:v>
                </c:pt>
                <c:pt idx="210">
                  <c:v>0.21</c:v>
                </c:pt>
                <c:pt idx="211">
                  <c:v>0.03</c:v>
                </c:pt>
                <c:pt idx="212">
                  <c:v>0.21</c:v>
                </c:pt>
                <c:pt idx="213">
                  <c:v>0.03</c:v>
                </c:pt>
                <c:pt idx="214">
                  <c:v>0.21</c:v>
                </c:pt>
                <c:pt idx="215">
                  <c:v>0.03</c:v>
                </c:pt>
                <c:pt idx="216">
                  <c:v>0.21</c:v>
                </c:pt>
                <c:pt idx="217">
                  <c:v>0.03</c:v>
                </c:pt>
                <c:pt idx="218">
                  <c:v>0.21</c:v>
                </c:pt>
                <c:pt idx="219">
                  <c:v>0.03</c:v>
                </c:pt>
                <c:pt idx="220">
                  <c:v>0.18</c:v>
                </c:pt>
                <c:pt idx="221">
                  <c:v>0.03</c:v>
                </c:pt>
                <c:pt idx="222">
                  <c:v>0.18</c:v>
                </c:pt>
                <c:pt idx="223">
                  <c:v>0.03</c:v>
                </c:pt>
                <c:pt idx="224">
                  <c:v>0.21</c:v>
                </c:pt>
                <c:pt idx="225">
                  <c:v>0.03</c:v>
                </c:pt>
                <c:pt idx="226">
                  <c:v>0.21</c:v>
                </c:pt>
                <c:pt idx="227">
                  <c:v>0.03</c:v>
                </c:pt>
                <c:pt idx="228">
                  <c:v>0.21</c:v>
                </c:pt>
                <c:pt idx="229">
                  <c:v>0.03</c:v>
                </c:pt>
                <c:pt idx="230">
                  <c:v>0.21</c:v>
                </c:pt>
                <c:pt idx="231">
                  <c:v>0.03</c:v>
                </c:pt>
                <c:pt idx="232">
                  <c:v>0.21</c:v>
                </c:pt>
                <c:pt idx="233">
                  <c:v>0.03</c:v>
                </c:pt>
                <c:pt idx="234">
                  <c:v>0.21</c:v>
                </c:pt>
                <c:pt idx="235">
                  <c:v>0.03</c:v>
                </c:pt>
                <c:pt idx="236">
                  <c:v>0.18</c:v>
                </c:pt>
                <c:pt idx="237">
                  <c:v>0.03</c:v>
                </c:pt>
                <c:pt idx="238">
                  <c:v>0.18</c:v>
                </c:pt>
                <c:pt idx="239">
                  <c:v>0.03</c:v>
                </c:pt>
                <c:pt idx="240">
                  <c:v>0.21</c:v>
                </c:pt>
                <c:pt idx="241">
                  <c:v>0.03</c:v>
                </c:pt>
                <c:pt idx="242">
                  <c:v>0.18</c:v>
                </c:pt>
                <c:pt idx="243">
                  <c:v>0.03</c:v>
                </c:pt>
                <c:pt idx="244">
                  <c:v>0.21</c:v>
                </c:pt>
                <c:pt idx="245">
                  <c:v>0.03</c:v>
                </c:pt>
                <c:pt idx="246">
                  <c:v>0.18</c:v>
                </c:pt>
                <c:pt idx="247">
                  <c:v>0.03</c:v>
                </c:pt>
                <c:pt idx="248">
                  <c:v>0.21</c:v>
                </c:pt>
                <c:pt idx="249">
                  <c:v>0.03</c:v>
                </c:pt>
                <c:pt idx="250">
                  <c:v>0.21</c:v>
                </c:pt>
                <c:pt idx="251">
                  <c:v>0.03</c:v>
                </c:pt>
                <c:pt idx="252">
                  <c:v>0.21</c:v>
                </c:pt>
                <c:pt idx="253">
                  <c:v>0.03</c:v>
                </c:pt>
                <c:pt idx="254">
                  <c:v>0.18</c:v>
                </c:pt>
                <c:pt idx="255">
                  <c:v>0.03</c:v>
                </c:pt>
                <c:pt idx="256">
                  <c:v>0.18</c:v>
                </c:pt>
                <c:pt idx="257">
                  <c:v>0.03</c:v>
                </c:pt>
                <c:pt idx="258">
                  <c:v>0.21</c:v>
                </c:pt>
                <c:pt idx="259">
                  <c:v>0.03</c:v>
                </c:pt>
                <c:pt idx="260">
                  <c:v>0.21</c:v>
                </c:pt>
                <c:pt idx="261">
                  <c:v>0.03</c:v>
                </c:pt>
                <c:pt idx="262">
                  <c:v>0.21</c:v>
                </c:pt>
                <c:pt idx="263">
                  <c:v>0.03</c:v>
                </c:pt>
                <c:pt idx="264">
                  <c:v>0.21</c:v>
                </c:pt>
                <c:pt idx="265">
                  <c:v>0.03</c:v>
                </c:pt>
                <c:pt idx="266">
                  <c:v>0.21</c:v>
                </c:pt>
                <c:pt idx="267">
                  <c:v>0.03</c:v>
                </c:pt>
                <c:pt idx="268">
                  <c:v>0.18</c:v>
                </c:pt>
                <c:pt idx="269">
                  <c:v>0.03</c:v>
                </c:pt>
                <c:pt idx="270">
                  <c:v>0.21</c:v>
                </c:pt>
                <c:pt idx="271">
                  <c:v>0.03</c:v>
                </c:pt>
                <c:pt idx="272">
                  <c:v>0.21</c:v>
                </c:pt>
                <c:pt idx="273">
                  <c:v>0.03</c:v>
                </c:pt>
                <c:pt idx="274">
                  <c:v>0.18</c:v>
                </c:pt>
                <c:pt idx="275">
                  <c:v>0.03</c:v>
                </c:pt>
                <c:pt idx="276">
                  <c:v>0.18</c:v>
                </c:pt>
                <c:pt idx="277">
                  <c:v>0.24</c:v>
                </c:pt>
                <c:pt idx="278">
                  <c:v>0.21</c:v>
                </c:pt>
                <c:pt idx="279">
                  <c:v>0.03</c:v>
                </c:pt>
                <c:pt idx="280">
                  <c:v>0.18</c:v>
                </c:pt>
                <c:pt idx="281">
                  <c:v>0.03</c:v>
                </c:pt>
                <c:pt idx="282">
                  <c:v>0.21</c:v>
                </c:pt>
                <c:pt idx="283">
                  <c:v>0.03</c:v>
                </c:pt>
                <c:pt idx="284">
                  <c:v>0.21</c:v>
                </c:pt>
                <c:pt idx="285">
                  <c:v>0.03</c:v>
                </c:pt>
                <c:pt idx="286">
                  <c:v>0.21</c:v>
                </c:pt>
                <c:pt idx="287">
                  <c:v>0.03</c:v>
                </c:pt>
                <c:pt idx="288">
                  <c:v>0.21</c:v>
                </c:pt>
                <c:pt idx="289">
                  <c:v>0.03</c:v>
                </c:pt>
                <c:pt idx="290">
                  <c:v>0.21</c:v>
                </c:pt>
                <c:pt idx="291">
                  <c:v>0.03</c:v>
                </c:pt>
                <c:pt idx="292">
                  <c:v>0.21</c:v>
                </c:pt>
                <c:pt idx="293">
                  <c:v>0.03</c:v>
                </c:pt>
                <c:pt idx="294">
                  <c:v>0.21</c:v>
                </c:pt>
                <c:pt idx="295">
                  <c:v>0.03</c:v>
                </c:pt>
                <c:pt idx="296">
                  <c:v>0.21</c:v>
                </c:pt>
                <c:pt idx="297">
                  <c:v>0.03</c:v>
                </c:pt>
                <c:pt idx="298">
                  <c:v>0.21</c:v>
                </c:pt>
                <c:pt idx="299">
                  <c:v>0.03</c:v>
                </c:pt>
                <c:pt idx="300">
                  <c:v>0.18</c:v>
                </c:pt>
                <c:pt idx="301">
                  <c:v>0.03</c:v>
                </c:pt>
                <c:pt idx="302">
                  <c:v>0.21</c:v>
                </c:pt>
                <c:pt idx="303">
                  <c:v>0.03</c:v>
                </c:pt>
                <c:pt idx="304">
                  <c:v>0.18</c:v>
                </c:pt>
                <c:pt idx="305">
                  <c:v>0.03</c:v>
                </c:pt>
                <c:pt idx="306">
                  <c:v>0.21</c:v>
                </c:pt>
                <c:pt idx="307">
                  <c:v>0.03</c:v>
                </c:pt>
                <c:pt idx="308">
                  <c:v>0.24</c:v>
                </c:pt>
                <c:pt idx="309">
                  <c:v>0.03</c:v>
                </c:pt>
                <c:pt idx="310">
                  <c:v>0.21</c:v>
                </c:pt>
                <c:pt idx="311">
                  <c:v>0.03</c:v>
                </c:pt>
                <c:pt idx="312">
                  <c:v>0.18</c:v>
                </c:pt>
                <c:pt idx="313">
                  <c:v>0.18</c:v>
                </c:pt>
                <c:pt idx="314">
                  <c:v>0.18</c:v>
                </c:pt>
                <c:pt idx="315">
                  <c:v>0.03</c:v>
                </c:pt>
                <c:pt idx="316">
                  <c:v>0.18</c:v>
                </c:pt>
                <c:pt idx="317">
                  <c:v>0.03</c:v>
                </c:pt>
                <c:pt idx="318">
                  <c:v>0.18</c:v>
                </c:pt>
                <c:pt idx="319">
                  <c:v>0.03</c:v>
                </c:pt>
                <c:pt idx="320">
                  <c:v>0.18</c:v>
                </c:pt>
                <c:pt idx="321">
                  <c:v>0.03</c:v>
                </c:pt>
                <c:pt idx="322">
                  <c:v>0.18</c:v>
                </c:pt>
                <c:pt idx="323">
                  <c:v>0</c:v>
                </c:pt>
                <c:pt idx="324">
                  <c:v>0.21</c:v>
                </c:pt>
                <c:pt idx="325">
                  <c:v>0.03</c:v>
                </c:pt>
                <c:pt idx="326">
                  <c:v>0.21</c:v>
                </c:pt>
                <c:pt idx="327">
                  <c:v>0</c:v>
                </c:pt>
                <c:pt idx="328">
                  <c:v>0.21</c:v>
                </c:pt>
                <c:pt idx="329">
                  <c:v>0</c:v>
                </c:pt>
                <c:pt idx="330">
                  <c:v>0.18</c:v>
                </c:pt>
                <c:pt idx="331">
                  <c:v>0.03</c:v>
                </c:pt>
                <c:pt idx="332">
                  <c:v>0.21</c:v>
                </c:pt>
                <c:pt idx="333">
                  <c:v>0.03</c:v>
                </c:pt>
                <c:pt idx="334">
                  <c:v>0.21</c:v>
                </c:pt>
                <c:pt idx="335">
                  <c:v>0.03</c:v>
                </c:pt>
                <c:pt idx="336">
                  <c:v>0.21</c:v>
                </c:pt>
                <c:pt idx="337">
                  <c:v>0.12</c:v>
                </c:pt>
                <c:pt idx="338">
                  <c:v>0.15</c:v>
                </c:pt>
                <c:pt idx="339">
                  <c:v>0.09</c:v>
                </c:pt>
                <c:pt idx="340">
                  <c:v>0.18</c:v>
                </c:pt>
                <c:pt idx="341">
                  <c:v>0.84</c:v>
                </c:pt>
                <c:pt idx="342">
                  <c:v>0.27</c:v>
                </c:pt>
                <c:pt idx="343">
                  <c:v>0.63</c:v>
                </c:pt>
                <c:pt idx="344">
                  <c:v>0.6</c:v>
                </c:pt>
                <c:pt idx="345">
                  <c:v>0.39</c:v>
                </c:pt>
                <c:pt idx="346">
                  <c:v>0.21</c:v>
                </c:pt>
                <c:pt idx="347">
                  <c:v>0.6</c:v>
                </c:pt>
                <c:pt idx="348">
                  <c:v>0.56999999999999995</c:v>
                </c:pt>
                <c:pt idx="349">
                  <c:v>0.3</c:v>
                </c:pt>
                <c:pt idx="350">
                  <c:v>0.84</c:v>
                </c:pt>
                <c:pt idx="351">
                  <c:v>0.51</c:v>
                </c:pt>
                <c:pt idx="352">
                  <c:v>0.33</c:v>
                </c:pt>
                <c:pt idx="353">
                  <c:v>0.24</c:v>
                </c:pt>
                <c:pt idx="354">
                  <c:v>0.33</c:v>
                </c:pt>
                <c:pt idx="355">
                  <c:v>0.27</c:v>
                </c:pt>
                <c:pt idx="356">
                  <c:v>0.3</c:v>
                </c:pt>
                <c:pt idx="357">
                  <c:v>0.27</c:v>
                </c:pt>
                <c:pt idx="358">
                  <c:v>0.21</c:v>
                </c:pt>
                <c:pt idx="359">
                  <c:v>0.21</c:v>
                </c:pt>
                <c:pt idx="360">
                  <c:v>1.08</c:v>
                </c:pt>
                <c:pt idx="361">
                  <c:v>0.18</c:v>
                </c:pt>
                <c:pt idx="362">
                  <c:v>0.51</c:v>
                </c:pt>
                <c:pt idx="363">
                  <c:v>0.18</c:v>
                </c:pt>
                <c:pt idx="364">
                  <c:v>0.21</c:v>
                </c:pt>
                <c:pt idx="365">
                  <c:v>0.12</c:v>
                </c:pt>
                <c:pt idx="366">
                  <c:v>0.15</c:v>
                </c:pt>
                <c:pt idx="367">
                  <c:v>0.15</c:v>
                </c:pt>
                <c:pt idx="368">
                  <c:v>0.21</c:v>
                </c:pt>
                <c:pt idx="369">
                  <c:v>0.21</c:v>
                </c:pt>
                <c:pt idx="370">
                  <c:v>0.09</c:v>
                </c:pt>
                <c:pt idx="371">
                  <c:v>0.09</c:v>
                </c:pt>
                <c:pt idx="372">
                  <c:v>0.06</c:v>
                </c:pt>
                <c:pt idx="373">
                  <c:v>0.18</c:v>
                </c:pt>
                <c:pt idx="374">
                  <c:v>0.15</c:v>
                </c:pt>
                <c:pt idx="375">
                  <c:v>0.03</c:v>
                </c:pt>
                <c:pt idx="376">
                  <c:v>0.21</c:v>
                </c:pt>
                <c:pt idx="377">
                  <c:v>0.09</c:v>
                </c:pt>
                <c:pt idx="378">
                  <c:v>0.72</c:v>
                </c:pt>
                <c:pt idx="379">
                  <c:v>0.6</c:v>
                </c:pt>
                <c:pt idx="380">
                  <c:v>0.15</c:v>
                </c:pt>
                <c:pt idx="381">
                  <c:v>0.12</c:v>
                </c:pt>
                <c:pt idx="382">
                  <c:v>0.15</c:v>
                </c:pt>
                <c:pt idx="383">
                  <c:v>0.6</c:v>
                </c:pt>
                <c:pt idx="384">
                  <c:v>0.18</c:v>
                </c:pt>
                <c:pt idx="385">
                  <c:v>0.21</c:v>
                </c:pt>
                <c:pt idx="386">
                  <c:v>0.99</c:v>
                </c:pt>
                <c:pt idx="387">
                  <c:v>0.21</c:v>
                </c:pt>
                <c:pt idx="388">
                  <c:v>0.24</c:v>
                </c:pt>
                <c:pt idx="389">
                  <c:v>0.09</c:v>
                </c:pt>
                <c:pt idx="390">
                  <c:v>0.09</c:v>
                </c:pt>
                <c:pt idx="391">
                  <c:v>0.09</c:v>
                </c:pt>
                <c:pt idx="392">
                  <c:v>0.12</c:v>
                </c:pt>
                <c:pt idx="393">
                  <c:v>0.09</c:v>
                </c:pt>
                <c:pt idx="394">
                  <c:v>0.24</c:v>
                </c:pt>
                <c:pt idx="395">
                  <c:v>0.54</c:v>
                </c:pt>
                <c:pt idx="396">
                  <c:v>1.26</c:v>
                </c:pt>
                <c:pt idx="397">
                  <c:v>0.54</c:v>
                </c:pt>
                <c:pt idx="398">
                  <c:v>0.24</c:v>
                </c:pt>
                <c:pt idx="399">
                  <c:v>0.18</c:v>
                </c:pt>
                <c:pt idx="400">
                  <c:v>1.1100000000000001</c:v>
                </c:pt>
                <c:pt idx="401">
                  <c:v>1.41</c:v>
                </c:pt>
                <c:pt idx="402">
                  <c:v>0.15</c:v>
                </c:pt>
                <c:pt idx="403">
                  <c:v>0.03</c:v>
                </c:pt>
                <c:pt idx="404">
                  <c:v>0.81</c:v>
                </c:pt>
                <c:pt idx="405">
                  <c:v>0.03</c:v>
                </c:pt>
                <c:pt idx="406">
                  <c:v>0.18</c:v>
                </c:pt>
                <c:pt idx="407">
                  <c:v>0.21</c:v>
                </c:pt>
                <c:pt idx="408">
                  <c:v>0.18</c:v>
                </c:pt>
                <c:pt idx="409">
                  <c:v>0.87</c:v>
                </c:pt>
                <c:pt idx="410">
                  <c:v>0.51</c:v>
                </c:pt>
                <c:pt idx="411">
                  <c:v>0.18</c:v>
                </c:pt>
                <c:pt idx="412">
                  <c:v>0.12</c:v>
                </c:pt>
                <c:pt idx="413">
                  <c:v>0.15</c:v>
                </c:pt>
                <c:pt idx="414">
                  <c:v>0.21</c:v>
                </c:pt>
                <c:pt idx="415">
                  <c:v>0.09</c:v>
                </c:pt>
                <c:pt idx="416">
                  <c:v>0.03</c:v>
                </c:pt>
                <c:pt idx="417">
                  <c:v>0.03</c:v>
                </c:pt>
                <c:pt idx="418">
                  <c:v>0.15</c:v>
                </c:pt>
                <c:pt idx="419">
                  <c:v>0.21</c:v>
                </c:pt>
                <c:pt idx="420">
                  <c:v>0</c:v>
                </c:pt>
                <c:pt idx="421">
                  <c:v>0.03</c:v>
                </c:pt>
                <c:pt idx="422">
                  <c:v>0.12</c:v>
                </c:pt>
                <c:pt idx="423">
                  <c:v>0.15</c:v>
                </c:pt>
                <c:pt idx="424">
                  <c:v>0.06</c:v>
                </c:pt>
                <c:pt idx="425">
                  <c:v>0.09</c:v>
                </c:pt>
                <c:pt idx="426">
                  <c:v>0.18</c:v>
                </c:pt>
                <c:pt idx="427">
                  <c:v>0.18</c:v>
                </c:pt>
                <c:pt idx="428">
                  <c:v>0.21</c:v>
                </c:pt>
                <c:pt idx="429">
                  <c:v>0.78</c:v>
                </c:pt>
                <c:pt idx="430">
                  <c:v>0.03</c:v>
                </c:pt>
                <c:pt idx="431">
                  <c:v>0.12</c:v>
                </c:pt>
                <c:pt idx="432">
                  <c:v>0.18</c:v>
                </c:pt>
                <c:pt idx="433">
                  <c:v>0.03</c:v>
                </c:pt>
                <c:pt idx="434">
                  <c:v>0.12</c:v>
                </c:pt>
                <c:pt idx="435">
                  <c:v>0</c:v>
                </c:pt>
                <c:pt idx="436">
                  <c:v>0.21</c:v>
                </c:pt>
                <c:pt idx="437">
                  <c:v>0.12</c:v>
                </c:pt>
                <c:pt idx="438">
                  <c:v>0.21</c:v>
                </c:pt>
                <c:pt idx="439">
                  <c:v>0.06</c:v>
                </c:pt>
                <c:pt idx="440">
                  <c:v>0.09</c:v>
                </c:pt>
                <c:pt idx="441">
                  <c:v>0.12</c:v>
                </c:pt>
                <c:pt idx="442">
                  <c:v>0.09</c:v>
                </c:pt>
                <c:pt idx="443">
                  <c:v>0.15</c:v>
                </c:pt>
                <c:pt idx="444">
                  <c:v>0.06</c:v>
                </c:pt>
                <c:pt idx="445">
                  <c:v>0.12</c:v>
                </c:pt>
                <c:pt idx="446">
                  <c:v>0.15</c:v>
                </c:pt>
                <c:pt idx="447">
                  <c:v>0.21</c:v>
                </c:pt>
                <c:pt idx="448">
                  <c:v>0.63</c:v>
                </c:pt>
                <c:pt idx="449">
                  <c:v>0.18</c:v>
                </c:pt>
                <c:pt idx="450">
                  <c:v>0.06</c:v>
                </c:pt>
                <c:pt idx="451">
                  <c:v>0.24</c:v>
                </c:pt>
                <c:pt idx="452">
                  <c:v>0.03</c:v>
                </c:pt>
                <c:pt idx="453">
                  <c:v>0.03</c:v>
                </c:pt>
                <c:pt idx="454">
                  <c:v>0.69</c:v>
                </c:pt>
                <c:pt idx="455">
                  <c:v>0.66</c:v>
                </c:pt>
                <c:pt idx="456">
                  <c:v>0.24</c:v>
                </c:pt>
                <c:pt idx="457">
                  <c:v>0.24</c:v>
                </c:pt>
                <c:pt idx="458">
                  <c:v>0.15</c:v>
                </c:pt>
                <c:pt idx="459">
                  <c:v>0.18</c:v>
                </c:pt>
                <c:pt idx="460">
                  <c:v>0.03</c:v>
                </c:pt>
                <c:pt idx="461">
                  <c:v>0.45</c:v>
                </c:pt>
                <c:pt idx="462">
                  <c:v>0.24</c:v>
                </c:pt>
                <c:pt idx="463">
                  <c:v>0.18</c:v>
                </c:pt>
                <c:pt idx="464">
                  <c:v>0.56999999999999995</c:v>
                </c:pt>
                <c:pt idx="465">
                  <c:v>0.48</c:v>
                </c:pt>
                <c:pt idx="466">
                  <c:v>0.36</c:v>
                </c:pt>
                <c:pt idx="467">
                  <c:v>0.18</c:v>
                </c:pt>
                <c:pt idx="468">
                  <c:v>0.3</c:v>
                </c:pt>
                <c:pt idx="469">
                  <c:v>0.9</c:v>
                </c:pt>
                <c:pt idx="470">
                  <c:v>0.3</c:v>
                </c:pt>
                <c:pt idx="471">
                  <c:v>0.63</c:v>
                </c:pt>
                <c:pt idx="472">
                  <c:v>0.42</c:v>
                </c:pt>
                <c:pt idx="473">
                  <c:v>0.15</c:v>
                </c:pt>
                <c:pt idx="474">
                  <c:v>0.15</c:v>
                </c:pt>
                <c:pt idx="475">
                  <c:v>0.15</c:v>
                </c:pt>
                <c:pt idx="476">
                  <c:v>0.18</c:v>
                </c:pt>
                <c:pt idx="477">
                  <c:v>0.06</c:v>
                </c:pt>
                <c:pt idx="478">
                  <c:v>0.36</c:v>
                </c:pt>
                <c:pt idx="479">
                  <c:v>0.56999999999999995</c:v>
                </c:pt>
                <c:pt idx="480">
                  <c:v>0.09</c:v>
                </c:pt>
                <c:pt idx="481">
                  <c:v>0.75</c:v>
                </c:pt>
                <c:pt idx="482">
                  <c:v>0.96</c:v>
                </c:pt>
                <c:pt idx="483">
                  <c:v>0.15</c:v>
                </c:pt>
                <c:pt idx="484">
                  <c:v>0.72</c:v>
                </c:pt>
                <c:pt idx="485">
                  <c:v>0.24</c:v>
                </c:pt>
                <c:pt idx="486">
                  <c:v>0.15</c:v>
                </c:pt>
                <c:pt idx="487">
                  <c:v>0.06</c:v>
                </c:pt>
                <c:pt idx="488">
                  <c:v>0.15</c:v>
                </c:pt>
                <c:pt idx="489">
                  <c:v>0.18</c:v>
                </c:pt>
                <c:pt idx="490">
                  <c:v>0.24</c:v>
                </c:pt>
                <c:pt idx="491">
                  <c:v>0.03</c:v>
                </c:pt>
                <c:pt idx="492">
                  <c:v>0.06</c:v>
                </c:pt>
                <c:pt idx="493">
                  <c:v>0</c:v>
                </c:pt>
                <c:pt idx="494">
                  <c:v>0.06</c:v>
                </c:pt>
                <c:pt idx="495">
                  <c:v>0.12</c:v>
                </c:pt>
                <c:pt idx="496">
                  <c:v>0</c:v>
                </c:pt>
                <c:pt idx="497">
                  <c:v>0</c:v>
                </c:pt>
                <c:pt idx="498">
                  <c:v>0.09</c:v>
                </c:pt>
                <c:pt idx="499">
                  <c:v>0</c:v>
                </c:pt>
                <c:pt idx="500">
                  <c:v>0.06</c:v>
                </c:pt>
                <c:pt idx="501">
                  <c:v>0</c:v>
                </c:pt>
                <c:pt idx="502">
                  <c:v>0.54</c:v>
                </c:pt>
                <c:pt idx="503">
                  <c:v>0.09</c:v>
                </c:pt>
                <c:pt idx="504">
                  <c:v>0.12</c:v>
                </c:pt>
                <c:pt idx="505">
                  <c:v>0.15</c:v>
                </c:pt>
                <c:pt idx="506">
                  <c:v>0.84</c:v>
                </c:pt>
                <c:pt idx="507">
                  <c:v>0.78</c:v>
                </c:pt>
                <c:pt idx="508">
                  <c:v>1.32</c:v>
                </c:pt>
                <c:pt idx="509">
                  <c:v>1.44</c:v>
                </c:pt>
                <c:pt idx="510">
                  <c:v>1.08</c:v>
                </c:pt>
                <c:pt idx="511">
                  <c:v>0.9</c:v>
                </c:pt>
                <c:pt idx="512">
                  <c:v>0.27</c:v>
                </c:pt>
                <c:pt idx="513">
                  <c:v>0.24</c:v>
                </c:pt>
                <c:pt idx="514">
                  <c:v>0.75</c:v>
                </c:pt>
                <c:pt idx="515">
                  <c:v>0.87</c:v>
                </c:pt>
                <c:pt idx="516">
                  <c:v>0.72</c:v>
                </c:pt>
                <c:pt idx="517">
                  <c:v>0.24</c:v>
                </c:pt>
                <c:pt idx="518">
                  <c:v>0.69</c:v>
                </c:pt>
                <c:pt idx="519">
                  <c:v>0.24</c:v>
                </c:pt>
                <c:pt idx="520">
                  <c:v>0.75</c:v>
                </c:pt>
                <c:pt idx="521">
                  <c:v>0.27</c:v>
                </c:pt>
                <c:pt idx="522">
                  <c:v>1.05</c:v>
                </c:pt>
                <c:pt idx="523">
                  <c:v>0.21</c:v>
                </c:pt>
                <c:pt idx="524">
                  <c:v>1.1100000000000001</c:v>
                </c:pt>
                <c:pt idx="525">
                  <c:v>0.87</c:v>
                </c:pt>
                <c:pt idx="526">
                  <c:v>0.9</c:v>
                </c:pt>
                <c:pt idx="527">
                  <c:v>1.02</c:v>
                </c:pt>
                <c:pt idx="528">
                  <c:v>1.26</c:v>
                </c:pt>
                <c:pt idx="529">
                  <c:v>1.2</c:v>
                </c:pt>
                <c:pt idx="530">
                  <c:v>0.78</c:v>
                </c:pt>
                <c:pt idx="531">
                  <c:v>1.35</c:v>
                </c:pt>
                <c:pt idx="532">
                  <c:v>1.32</c:v>
                </c:pt>
                <c:pt idx="533">
                  <c:v>0.21</c:v>
                </c:pt>
                <c:pt idx="534">
                  <c:v>0.45</c:v>
                </c:pt>
                <c:pt idx="535">
                  <c:v>0.15</c:v>
                </c:pt>
                <c:pt idx="536">
                  <c:v>0.09</c:v>
                </c:pt>
                <c:pt idx="537">
                  <c:v>1.17</c:v>
                </c:pt>
                <c:pt idx="538">
                  <c:v>0</c:v>
                </c:pt>
                <c:pt idx="539">
                  <c:v>0.15</c:v>
                </c:pt>
                <c:pt idx="540">
                  <c:v>0.15</c:v>
                </c:pt>
                <c:pt idx="541">
                  <c:v>0.27</c:v>
                </c:pt>
                <c:pt idx="542">
                  <c:v>0.78</c:v>
                </c:pt>
                <c:pt idx="543">
                  <c:v>0.21</c:v>
                </c:pt>
                <c:pt idx="544">
                  <c:v>0.51</c:v>
                </c:pt>
                <c:pt idx="545">
                  <c:v>0.87</c:v>
                </c:pt>
                <c:pt idx="546">
                  <c:v>0.27</c:v>
                </c:pt>
                <c:pt idx="547">
                  <c:v>0.12</c:v>
                </c:pt>
                <c:pt idx="548">
                  <c:v>0.24</c:v>
                </c:pt>
                <c:pt idx="549">
                  <c:v>0.15</c:v>
                </c:pt>
                <c:pt idx="550">
                  <c:v>0.15</c:v>
                </c:pt>
                <c:pt idx="551">
                  <c:v>0.18</c:v>
                </c:pt>
                <c:pt idx="552">
                  <c:v>0.09</c:v>
                </c:pt>
                <c:pt idx="553">
                  <c:v>0.06</c:v>
                </c:pt>
                <c:pt idx="554">
                  <c:v>0.03</c:v>
                </c:pt>
                <c:pt idx="555">
                  <c:v>0.15</c:v>
                </c:pt>
                <c:pt idx="556">
                  <c:v>0.03</c:v>
                </c:pt>
                <c:pt idx="557">
                  <c:v>0.72</c:v>
                </c:pt>
                <c:pt idx="558">
                  <c:v>0.09</c:v>
                </c:pt>
                <c:pt idx="559">
                  <c:v>0.18</c:v>
                </c:pt>
                <c:pt idx="560">
                  <c:v>0.33</c:v>
                </c:pt>
                <c:pt idx="561">
                  <c:v>0.15</c:v>
                </c:pt>
                <c:pt idx="562">
                  <c:v>0.72</c:v>
                </c:pt>
                <c:pt idx="563">
                  <c:v>0.15</c:v>
                </c:pt>
                <c:pt idx="564">
                  <c:v>0.54</c:v>
                </c:pt>
                <c:pt idx="565">
                  <c:v>0.27</c:v>
                </c:pt>
                <c:pt idx="566">
                  <c:v>0.21</c:v>
                </c:pt>
                <c:pt idx="567">
                  <c:v>0.33</c:v>
                </c:pt>
                <c:pt idx="568">
                  <c:v>0.69</c:v>
                </c:pt>
                <c:pt idx="569">
                  <c:v>0.27</c:v>
                </c:pt>
                <c:pt idx="570">
                  <c:v>0.15</c:v>
                </c:pt>
                <c:pt idx="571">
                  <c:v>0.09</c:v>
                </c:pt>
                <c:pt idx="572">
                  <c:v>0.24</c:v>
                </c:pt>
                <c:pt idx="573">
                  <c:v>0.21</c:v>
                </c:pt>
                <c:pt idx="574">
                  <c:v>0.15</c:v>
                </c:pt>
                <c:pt idx="575">
                  <c:v>0.36</c:v>
                </c:pt>
                <c:pt idx="576">
                  <c:v>0.84</c:v>
                </c:pt>
                <c:pt idx="577">
                  <c:v>0.75</c:v>
                </c:pt>
                <c:pt idx="578">
                  <c:v>0.3</c:v>
                </c:pt>
                <c:pt idx="579">
                  <c:v>0.24</c:v>
                </c:pt>
                <c:pt idx="580">
                  <c:v>0.09</c:v>
                </c:pt>
                <c:pt idx="581">
                  <c:v>0.24</c:v>
                </c:pt>
                <c:pt idx="582">
                  <c:v>0.24</c:v>
                </c:pt>
                <c:pt idx="583">
                  <c:v>0.03</c:v>
                </c:pt>
                <c:pt idx="584">
                  <c:v>0.18</c:v>
                </c:pt>
                <c:pt idx="585">
                  <c:v>0.15</c:v>
                </c:pt>
                <c:pt idx="586">
                  <c:v>0.48</c:v>
                </c:pt>
                <c:pt idx="587">
                  <c:v>1.77</c:v>
                </c:pt>
                <c:pt idx="588">
                  <c:v>0.18</c:v>
                </c:pt>
                <c:pt idx="589">
                  <c:v>0.12</c:v>
                </c:pt>
                <c:pt idx="590">
                  <c:v>0.24</c:v>
                </c:pt>
                <c:pt idx="591">
                  <c:v>0.15</c:v>
                </c:pt>
                <c:pt idx="592">
                  <c:v>0.03</c:v>
                </c:pt>
                <c:pt idx="593">
                  <c:v>0.21</c:v>
                </c:pt>
                <c:pt idx="594">
                  <c:v>0.09</c:v>
                </c:pt>
                <c:pt idx="595">
                  <c:v>0.51</c:v>
                </c:pt>
                <c:pt idx="596">
                  <c:v>0.45</c:v>
                </c:pt>
                <c:pt idx="597">
                  <c:v>0.18</c:v>
                </c:pt>
                <c:pt idx="598">
                  <c:v>0.54</c:v>
                </c:pt>
                <c:pt idx="599">
                  <c:v>0.12</c:v>
                </c:pt>
                <c:pt idx="600">
                  <c:v>0</c:v>
                </c:pt>
                <c:pt idx="601">
                  <c:v>0.18</c:v>
                </c:pt>
                <c:pt idx="602">
                  <c:v>0.54</c:v>
                </c:pt>
                <c:pt idx="603">
                  <c:v>0.03</c:v>
                </c:pt>
                <c:pt idx="604">
                  <c:v>0.21</c:v>
                </c:pt>
                <c:pt idx="605">
                  <c:v>0.06</c:v>
                </c:pt>
                <c:pt idx="606">
                  <c:v>0.03</c:v>
                </c:pt>
                <c:pt idx="607">
                  <c:v>1.08</c:v>
                </c:pt>
                <c:pt idx="608">
                  <c:v>0.42</c:v>
                </c:pt>
                <c:pt idx="609">
                  <c:v>0.03</c:v>
                </c:pt>
                <c:pt idx="610">
                  <c:v>0</c:v>
                </c:pt>
                <c:pt idx="611">
                  <c:v>0.03</c:v>
                </c:pt>
                <c:pt idx="612">
                  <c:v>0</c:v>
                </c:pt>
                <c:pt idx="613">
                  <c:v>0.09</c:v>
                </c:pt>
                <c:pt idx="614">
                  <c:v>0</c:v>
                </c:pt>
                <c:pt idx="615">
                  <c:v>0.09</c:v>
                </c:pt>
                <c:pt idx="616">
                  <c:v>0</c:v>
                </c:pt>
                <c:pt idx="617">
                  <c:v>0.09</c:v>
                </c:pt>
                <c:pt idx="618">
                  <c:v>0</c:v>
                </c:pt>
                <c:pt idx="619">
                  <c:v>0.09</c:v>
                </c:pt>
                <c:pt idx="620">
                  <c:v>0</c:v>
                </c:pt>
                <c:pt idx="621">
                  <c:v>0.12</c:v>
                </c:pt>
                <c:pt idx="622">
                  <c:v>0</c:v>
                </c:pt>
                <c:pt idx="623">
                  <c:v>0.12</c:v>
                </c:pt>
                <c:pt idx="624">
                  <c:v>0</c:v>
                </c:pt>
                <c:pt idx="625">
                  <c:v>0.12</c:v>
                </c:pt>
                <c:pt idx="626">
                  <c:v>0</c:v>
                </c:pt>
                <c:pt idx="627">
                  <c:v>0.12</c:v>
                </c:pt>
                <c:pt idx="628">
                  <c:v>0</c:v>
                </c:pt>
                <c:pt idx="629">
                  <c:v>0.15</c:v>
                </c:pt>
                <c:pt idx="630">
                  <c:v>0</c:v>
                </c:pt>
                <c:pt idx="631">
                  <c:v>0.15</c:v>
                </c:pt>
                <c:pt idx="632">
                  <c:v>0</c:v>
                </c:pt>
                <c:pt idx="633">
                  <c:v>0.15</c:v>
                </c:pt>
                <c:pt idx="634">
                  <c:v>0</c:v>
                </c:pt>
                <c:pt idx="635">
                  <c:v>0.15</c:v>
                </c:pt>
                <c:pt idx="636">
                  <c:v>0</c:v>
                </c:pt>
                <c:pt idx="637">
                  <c:v>0.15</c:v>
                </c:pt>
                <c:pt idx="638">
                  <c:v>0</c:v>
                </c:pt>
                <c:pt idx="639">
                  <c:v>0.15</c:v>
                </c:pt>
                <c:pt idx="640">
                  <c:v>0</c:v>
                </c:pt>
                <c:pt idx="641">
                  <c:v>0.15</c:v>
                </c:pt>
                <c:pt idx="642">
                  <c:v>0</c:v>
                </c:pt>
                <c:pt idx="643">
                  <c:v>0.18</c:v>
                </c:pt>
                <c:pt idx="644">
                  <c:v>0.12</c:v>
                </c:pt>
                <c:pt idx="645">
                  <c:v>0.15</c:v>
                </c:pt>
                <c:pt idx="646">
                  <c:v>0</c:v>
                </c:pt>
                <c:pt idx="647">
                  <c:v>0.18</c:v>
                </c:pt>
                <c:pt idx="648">
                  <c:v>0.12</c:v>
                </c:pt>
                <c:pt idx="649">
                  <c:v>0.15</c:v>
                </c:pt>
                <c:pt idx="650">
                  <c:v>0.12</c:v>
                </c:pt>
                <c:pt idx="651">
                  <c:v>0.18</c:v>
                </c:pt>
                <c:pt idx="652">
                  <c:v>0.12</c:v>
                </c:pt>
                <c:pt idx="653">
                  <c:v>0.18</c:v>
                </c:pt>
                <c:pt idx="654">
                  <c:v>0.12</c:v>
                </c:pt>
                <c:pt idx="655">
                  <c:v>0.18</c:v>
                </c:pt>
                <c:pt idx="656">
                  <c:v>0.12</c:v>
                </c:pt>
                <c:pt idx="657">
                  <c:v>0.18</c:v>
                </c:pt>
                <c:pt idx="658">
                  <c:v>0.12</c:v>
                </c:pt>
                <c:pt idx="659">
                  <c:v>0.18</c:v>
                </c:pt>
                <c:pt idx="660">
                  <c:v>0.12</c:v>
                </c:pt>
                <c:pt idx="661">
                  <c:v>0.18</c:v>
                </c:pt>
                <c:pt idx="662">
                  <c:v>0.12</c:v>
                </c:pt>
                <c:pt idx="663">
                  <c:v>0.18</c:v>
                </c:pt>
                <c:pt idx="664">
                  <c:v>0.12</c:v>
                </c:pt>
                <c:pt idx="665">
                  <c:v>0.18</c:v>
                </c:pt>
                <c:pt idx="666">
                  <c:v>0.12</c:v>
                </c:pt>
                <c:pt idx="667">
                  <c:v>0.18</c:v>
                </c:pt>
                <c:pt idx="668">
                  <c:v>0.12</c:v>
                </c:pt>
                <c:pt idx="669">
                  <c:v>0.18</c:v>
                </c:pt>
                <c:pt idx="670">
                  <c:v>0.12</c:v>
                </c:pt>
                <c:pt idx="671">
                  <c:v>0.18</c:v>
                </c:pt>
                <c:pt idx="672">
                  <c:v>0.12</c:v>
                </c:pt>
                <c:pt idx="673">
                  <c:v>0.18</c:v>
                </c:pt>
                <c:pt idx="674">
                  <c:v>0.12</c:v>
                </c:pt>
                <c:pt idx="675">
                  <c:v>0.18</c:v>
                </c:pt>
                <c:pt idx="676">
                  <c:v>0.12</c:v>
                </c:pt>
                <c:pt idx="677">
                  <c:v>0.18</c:v>
                </c:pt>
                <c:pt idx="678">
                  <c:v>0.12</c:v>
                </c:pt>
                <c:pt idx="679">
                  <c:v>0.18</c:v>
                </c:pt>
                <c:pt idx="680">
                  <c:v>0.12</c:v>
                </c:pt>
                <c:pt idx="681">
                  <c:v>0.18</c:v>
                </c:pt>
                <c:pt idx="682">
                  <c:v>0.12</c:v>
                </c:pt>
                <c:pt idx="683">
                  <c:v>0.18</c:v>
                </c:pt>
                <c:pt idx="684">
                  <c:v>0.12</c:v>
                </c:pt>
                <c:pt idx="685">
                  <c:v>0.18</c:v>
                </c:pt>
                <c:pt idx="686">
                  <c:v>0.12</c:v>
                </c:pt>
                <c:pt idx="687">
                  <c:v>0.18</c:v>
                </c:pt>
                <c:pt idx="688">
                  <c:v>0.12</c:v>
                </c:pt>
                <c:pt idx="689">
                  <c:v>0.18</c:v>
                </c:pt>
                <c:pt idx="690">
                  <c:v>0.12</c:v>
                </c:pt>
                <c:pt idx="691">
                  <c:v>0.18</c:v>
                </c:pt>
                <c:pt idx="692">
                  <c:v>0.12</c:v>
                </c:pt>
                <c:pt idx="693">
                  <c:v>0.18</c:v>
                </c:pt>
                <c:pt idx="694">
                  <c:v>0.12</c:v>
                </c:pt>
                <c:pt idx="695">
                  <c:v>0.18</c:v>
                </c:pt>
                <c:pt idx="696">
                  <c:v>0.12</c:v>
                </c:pt>
                <c:pt idx="697">
                  <c:v>0.18</c:v>
                </c:pt>
                <c:pt idx="698">
                  <c:v>0.12</c:v>
                </c:pt>
                <c:pt idx="699">
                  <c:v>0.18</c:v>
                </c:pt>
                <c:pt idx="700">
                  <c:v>0.12</c:v>
                </c:pt>
                <c:pt idx="701">
                  <c:v>0.21</c:v>
                </c:pt>
                <c:pt idx="702">
                  <c:v>0.12</c:v>
                </c:pt>
                <c:pt idx="703">
                  <c:v>0.18</c:v>
                </c:pt>
                <c:pt idx="704">
                  <c:v>0.12</c:v>
                </c:pt>
                <c:pt idx="705">
                  <c:v>0.18</c:v>
                </c:pt>
                <c:pt idx="706">
                  <c:v>0.12</c:v>
                </c:pt>
                <c:pt idx="707">
                  <c:v>0.18</c:v>
                </c:pt>
                <c:pt idx="708">
                  <c:v>0.12</c:v>
                </c:pt>
                <c:pt idx="709">
                  <c:v>0.18</c:v>
                </c:pt>
                <c:pt idx="710">
                  <c:v>0.12</c:v>
                </c:pt>
                <c:pt idx="711">
                  <c:v>0.18</c:v>
                </c:pt>
                <c:pt idx="712">
                  <c:v>0.12</c:v>
                </c:pt>
                <c:pt idx="713">
                  <c:v>0.18</c:v>
                </c:pt>
                <c:pt idx="714">
                  <c:v>0.12</c:v>
                </c:pt>
                <c:pt idx="715">
                  <c:v>0.18</c:v>
                </c:pt>
                <c:pt idx="716">
                  <c:v>0.12</c:v>
                </c:pt>
                <c:pt idx="717">
                  <c:v>0.18</c:v>
                </c:pt>
                <c:pt idx="718">
                  <c:v>0.12</c:v>
                </c:pt>
                <c:pt idx="719">
                  <c:v>0.18</c:v>
                </c:pt>
                <c:pt idx="720">
                  <c:v>0.12</c:v>
                </c:pt>
                <c:pt idx="721">
                  <c:v>0.18</c:v>
                </c:pt>
                <c:pt idx="722">
                  <c:v>0.12</c:v>
                </c:pt>
                <c:pt idx="723">
                  <c:v>0.18</c:v>
                </c:pt>
                <c:pt idx="724">
                  <c:v>0.12</c:v>
                </c:pt>
                <c:pt idx="725">
                  <c:v>0.18</c:v>
                </c:pt>
                <c:pt idx="726">
                  <c:v>0.12</c:v>
                </c:pt>
                <c:pt idx="727">
                  <c:v>0.18</c:v>
                </c:pt>
                <c:pt idx="728">
                  <c:v>0.09</c:v>
                </c:pt>
                <c:pt idx="729">
                  <c:v>0.18</c:v>
                </c:pt>
                <c:pt idx="730">
                  <c:v>0.12</c:v>
                </c:pt>
                <c:pt idx="731">
                  <c:v>0.21</c:v>
                </c:pt>
                <c:pt idx="732">
                  <c:v>0.12</c:v>
                </c:pt>
                <c:pt idx="733">
                  <c:v>0.18</c:v>
                </c:pt>
                <c:pt idx="734">
                  <c:v>0.09</c:v>
                </c:pt>
                <c:pt idx="735">
                  <c:v>0.18</c:v>
                </c:pt>
                <c:pt idx="736">
                  <c:v>0.09</c:v>
                </c:pt>
                <c:pt idx="737">
                  <c:v>0.21</c:v>
                </c:pt>
                <c:pt idx="738">
                  <c:v>0.09</c:v>
                </c:pt>
                <c:pt idx="739">
                  <c:v>0.15</c:v>
                </c:pt>
                <c:pt idx="740">
                  <c:v>0.72</c:v>
                </c:pt>
                <c:pt idx="741">
                  <c:v>0.99</c:v>
                </c:pt>
                <c:pt idx="742">
                  <c:v>0.27</c:v>
                </c:pt>
                <c:pt idx="743">
                  <c:v>0.18</c:v>
                </c:pt>
                <c:pt idx="744">
                  <c:v>0.18</c:v>
                </c:pt>
                <c:pt idx="745">
                  <c:v>0.56999999999999995</c:v>
                </c:pt>
                <c:pt idx="746">
                  <c:v>0.66</c:v>
                </c:pt>
                <c:pt idx="747">
                  <c:v>0.18</c:v>
                </c:pt>
                <c:pt idx="748">
                  <c:v>0.27</c:v>
                </c:pt>
                <c:pt idx="749">
                  <c:v>0.27</c:v>
                </c:pt>
                <c:pt idx="750">
                  <c:v>0.45</c:v>
                </c:pt>
                <c:pt idx="751">
                  <c:v>0.81</c:v>
                </c:pt>
                <c:pt idx="752">
                  <c:v>0.21</c:v>
                </c:pt>
                <c:pt idx="753">
                  <c:v>0.66</c:v>
                </c:pt>
                <c:pt idx="754">
                  <c:v>1.38</c:v>
                </c:pt>
                <c:pt idx="755">
                  <c:v>0.51</c:v>
                </c:pt>
                <c:pt idx="756">
                  <c:v>0.54</c:v>
                </c:pt>
                <c:pt idx="757">
                  <c:v>0.15</c:v>
                </c:pt>
                <c:pt idx="758">
                  <c:v>0.42</c:v>
                </c:pt>
                <c:pt idx="759">
                  <c:v>0.15</c:v>
                </c:pt>
                <c:pt idx="760">
                  <c:v>0.33</c:v>
                </c:pt>
                <c:pt idx="761">
                  <c:v>0.54</c:v>
                </c:pt>
                <c:pt idx="762">
                  <c:v>0.24</c:v>
                </c:pt>
                <c:pt idx="763">
                  <c:v>0.18</c:v>
                </c:pt>
                <c:pt idx="764">
                  <c:v>0.15</c:v>
                </c:pt>
                <c:pt idx="765">
                  <c:v>0.06</c:v>
                </c:pt>
                <c:pt idx="766">
                  <c:v>0.12</c:v>
                </c:pt>
                <c:pt idx="767">
                  <c:v>0.09</c:v>
                </c:pt>
                <c:pt idx="768">
                  <c:v>0.63</c:v>
                </c:pt>
                <c:pt idx="769">
                  <c:v>0.45</c:v>
                </c:pt>
                <c:pt idx="770">
                  <c:v>0.21</c:v>
                </c:pt>
                <c:pt idx="771">
                  <c:v>0.18</c:v>
                </c:pt>
                <c:pt idx="772">
                  <c:v>0.09</c:v>
                </c:pt>
                <c:pt idx="773">
                  <c:v>0.42</c:v>
                </c:pt>
                <c:pt idx="774">
                  <c:v>0.36</c:v>
                </c:pt>
                <c:pt idx="775">
                  <c:v>1.08</c:v>
                </c:pt>
                <c:pt idx="776">
                  <c:v>0.12</c:v>
                </c:pt>
                <c:pt idx="777">
                  <c:v>0.18</c:v>
                </c:pt>
                <c:pt idx="778">
                  <c:v>0.09</c:v>
                </c:pt>
                <c:pt idx="779">
                  <c:v>0.12</c:v>
                </c:pt>
                <c:pt idx="780">
                  <c:v>0.15</c:v>
                </c:pt>
                <c:pt idx="781">
                  <c:v>0.12</c:v>
                </c:pt>
                <c:pt idx="782">
                  <c:v>0.9</c:v>
                </c:pt>
                <c:pt idx="783">
                  <c:v>0.15</c:v>
                </c:pt>
                <c:pt idx="784">
                  <c:v>0.3</c:v>
                </c:pt>
                <c:pt idx="785">
                  <c:v>0.12</c:v>
                </c:pt>
                <c:pt idx="786">
                  <c:v>0.72</c:v>
                </c:pt>
                <c:pt idx="787">
                  <c:v>0.18</c:v>
                </c:pt>
                <c:pt idx="788">
                  <c:v>0.75</c:v>
                </c:pt>
                <c:pt idx="789">
                  <c:v>0.63</c:v>
                </c:pt>
                <c:pt idx="790">
                  <c:v>0.15</c:v>
                </c:pt>
                <c:pt idx="791">
                  <c:v>0.24</c:v>
                </c:pt>
                <c:pt idx="792">
                  <c:v>0.54</c:v>
                </c:pt>
                <c:pt idx="793">
                  <c:v>0.18</c:v>
                </c:pt>
                <c:pt idx="794">
                  <c:v>0.06</c:v>
                </c:pt>
                <c:pt idx="795">
                  <c:v>0.21</c:v>
                </c:pt>
                <c:pt idx="796">
                  <c:v>0.09</c:v>
                </c:pt>
                <c:pt idx="797">
                  <c:v>0.06</c:v>
                </c:pt>
                <c:pt idx="798">
                  <c:v>0</c:v>
                </c:pt>
                <c:pt idx="799">
                  <c:v>0.06</c:v>
                </c:pt>
                <c:pt idx="800">
                  <c:v>0</c:v>
                </c:pt>
                <c:pt idx="801">
                  <c:v>0.09</c:v>
                </c:pt>
                <c:pt idx="802">
                  <c:v>0</c:v>
                </c:pt>
                <c:pt idx="803">
                  <c:v>0.12</c:v>
                </c:pt>
                <c:pt idx="804">
                  <c:v>0</c:v>
                </c:pt>
                <c:pt idx="805">
                  <c:v>0.09</c:v>
                </c:pt>
                <c:pt idx="806">
                  <c:v>0</c:v>
                </c:pt>
                <c:pt idx="807">
                  <c:v>0.12</c:v>
                </c:pt>
                <c:pt idx="808">
                  <c:v>0</c:v>
                </c:pt>
                <c:pt idx="809">
                  <c:v>0.12</c:v>
                </c:pt>
                <c:pt idx="810">
                  <c:v>0</c:v>
                </c:pt>
                <c:pt idx="811">
                  <c:v>0.09</c:v>
                </c:pt>
                <c:pt idx="812">
                  <c:v>0</c:v>
                </c:pt>
                <c:pt idx="813">
                  <c:v>0.09</c:v>
                </c:pt>
                <c:pt idx="814">
                  <c:v>0</c:v>
                </c:pt>
                <c:pt idx="815">
                  <c:v>0.12</c:v>
                </c:pt>
                <c:pt idx="816">
                  <c:v>0</c:v>
                </c:pt>
                <c:pt idx="817">
                  <c:v>0.15</c:v>
                </c:pt>
                <c:pt idx="818">
                  <c:v>0</c:v>
                </c:pt>
                <c:pt idx="819">
                  <c:v>0.15</c:v>
                </c:pt>
                <c:pt idx="820">
                  <c:v>0</c:v>
                </c:pt>
                <c:pt idx="821">
                  <c:v>0.15</c:v>
                </c:pt>
                <c:pt idx="822">
                  <c:v>0</c:v>
                </c:pt>
                <c:pt idx="823">
                  <c:v>0.15</c:v>
                </c:pt>
                <c:pt idx="824">
                  <c:v>0</c:v>
                </c:pt>
                <c:pt idx="825">
                  <c:v>0.15</c:v>
                </c:pt>
                <c:pt idx="826">
                  <c:v>0</c:v>
                </c:pt>
                <c:pt idx="827">
                  <c:v>0.12</c:v>
                </c:pt>
                <c:pt idx="828">
                  <c:v>0</c:v>
                </c:pt>
                <c:pt idx="829">
                  <c:v>0.15</c:v>
                </c:pt>
                <c:pt idx="830">
                  <c:v>0</c:v>
                </c:pt>
                <c:pt idx="831">
                  <c:v>0.15</c:v>
                </c:pt>
                <c:pt idx="832">
                  <c:v>0</c:v>
                </c:pt>
                <c:pt idx="833">
                  <c:v>0.12</c:v>
                </c:pt>
                <c:pt idx="834">
                  <c:v>0</c:v>
                </c:pt>
                <c:pt idx="835">
                  <c:v>0.15</c:v>
                </c:pt>
                <c:pt idx="836">
                  <c:v>0</c:v>
                </c:pt>
                <c:pt idx="837">
                  <c:v>0.18</c:v>
                </c:pt>
                <c:pt idx="838">
                  <c:v>0.03</c:v>
                </c:pt>
                <c:pt idx="839">
                  <c:v>0.66</c:v>
                </c:pt>
                <c:pt idx="840">
                  <c:v>0.15</c:v>
                </c:pt>
                <c:pt idx="841">
                  <c:v>0.03</c:v>
                </c:pt>
                <c:pt idx="842">
                  <c:v>0.18</c:v>
                </c:pt>
                <c:pt idx="843">
                  <c:v>0.18</c:v>
                </c:pt>
                <c:pt idx="844">
                  <c:v>0</c:v>
                </c:pt>
                <c:pt idx="845">
                  <c:v>0.18</c:v>
                </c:pt>
                <c:pt idx="846">
                  <c:v>0</c:v>
                </c:pt>
                <c:pt idx="847">
                  <c:v>0.06</c:v>
                </c:pt>
                <c:pt idx="848">
                  <c:v>0</c:v>
                </c:pt>
                <c:pt idx="849">
                  <c:v>0.18</c:v>
                </c:pt>
                <c:pt idx="850">
                  <c:v>0.03</c:v>
                </c:pt>
                <c:pt idx="851">
                  <c:v>0.18</c:v>
                </c:pt>
                <c:pt idx="852">
                  <c:v>0.03</c:v>
                </c:pt>
                <c:pt idx="853">
                  <c:v>0.15</c:v>
                </c:pt>
                <c:pt idx="854">
                  <c:v>0</c:v>
                </c:pt>
                <c:pt idx="855">
                  <c:v>0.06</c:v>
                </c:pt>
                <c:pt idx="856">
                  <c:v>0.03</c:v>
                </c:pt>
                <c:pt idx="857">
                  <c:v>0.12</c:v>
                </c:pt>
                <c:pt idx="858">
                  <c:v>0</c:v>
                </c:pt>
                <c:pt idx="859">
                  <c:v>0.21</c:v>
                </c:pt>
                <c:pt idx="860">
                  <c:v>0.03</c:v>
                </c:pt>
                <c:pt idx="861">
                  <c:v>0.15</c:v>
                </c:pt>
                <c:pt idx="862">
                  <c:v>0.72</c:v>
                </c:pt>
                <c:pt idx="863">
                  <c:v>0.93</c:v>
                </c:pt>
                <c:pt idx="864">
                  <c:v>0.56999999999999995</c:v>
                </c:pt>
                <c:pt idx="865">
                  <c:v>0.3</c:v>
                </c:pt>
                <c:pt idx="866">
                  <c:v>0.45</c:v>
                </c:pt>
                <c:pt idx="867">
                  <c:v>0.39</c:v>
                </c:pt>
                <c:pt idx="868">
                  <c:v>0.42</c:v>
                </c:pt>
                <c:pt idx="869">
                  <c:v>0.45</c:v>
                </c:pt>
                <c:pt idx="870">
                  <c:v>0.21</c:v>
                </c:pt>
                <c:pt idx="871">
                  <c:v>0.24</c:v>
                </c:pt>
                <c:pt idx="872">
                  <c:v>0.48</c:v>
                </c:pt>
                <c:pt idx="873">
                  <c:v>0.78</c:v>
                </c:pt>
                <c:pt idx="874">
                  <c:v>0.24</c:v>
                </c:pt>
                <c:pt idx="875">
                  <c:v>0.9</c:v>
                </c:pt>
                <c:pt idx="876">
                  <c:v>0.56999999999999995</c:v>
                </c:pt>
                <c:pt idx="877">
                  <c:v>0.51</c:v>
                </c:pt>
                <c:pt idx="878">
                  <c:v>0.69</c:v>
                </c:pt>
                <c:pt idx="879">
                  <c:v>0.39</c:v>
                </c:pt>
                <c:pt idx="880">
                  <c:v>0.6</c:v>
                </c:pt>
                <c:pt idx="881">
                  <c:v>0.81</c:v>
                </c:pt>
                <c:pt idx="882">
                  <c:v>0.66</c:v>
                </c:pt>
                <c:pt idx="883">
                  <c:v>0.3</c:v>
                </c:pt>
                <c:pt idx="884">
                  <c:v>0.6</c:v>
                </c:pt>
                <c:pt idx="885">
                  <c:v>0.51</c:v>
                </c:pt>
                <c:pt idx="886">
                  <c:v>0.48</c:v>
                </c:pt>
                <c:pt idx="887">
                  <c:v>0.72</c:v>
                </c:pt>
                <c:pt idx="888">
                  <c:v>0.69</c:v>
                </c:pt>
                <c:pt idx="889">
                  <c:v>0.66</c:v>
                </c:pt>
                <c:pt idx="890">
                  <c:v>0.12</c:v>
                </c:pt>
                <c:pt idx="891">
                  <c:v>0.18</c:v>
                </c:pt>
                <c:pt idx="892">
                  <c:v>0.12</c:v>
                </c:pt>
                <c:pt idx="893">
                  <c:v>0.45</c:v>
                </c:pt>
                <c:pt idx="894">
                  <c:v>0.39</c:v>
                </c:pt>
                <c:pt idx="895">
                  <c:v>0.12</c:v>
                </c:pt>
                <c:pt idx="896">
                  <c:v>0.6</c:v>
                </c:pt>
                <c:pt idx="897">
                  <c:v>0.48</c:v>
                </c:pt>
                <c:pt idx="898">
                  <c:v>0.72</c:v>
                </c:pt>
                <c:pt idx="899">
                  <c:v>0.24</c:v>
                </c:pt>
                <c:pt idx="900">
                  <c:v>0.18</c:v>
                </c:pt>
                <c:pt idx="901">
                  <c:v>0.24</c:v>
                </c:pt>
                <c:pt idx="902">
                  <c:v>0.75</c:v>
                </c:pt>
                <c:pt idx="903">
                  <c:v>0.24</c:v>
                </c:pt>
                <c:pt idx="904">
                  <c:v>0.33</c:v>
                </c:pt>
                <c:pt idx="905">
                  <c:v>0.21</c:v>
                </c:pt>
                <c:pt idx="906">
                  <c:v>0.12</c:v>
                </c:pt>
                <c:pt idx="907">
                  <c:v>0.6</c:v>
                </c:pt>
                <c:pt idx="908">
                  <c:v>0.21</c:v>
                </c:pt>
                <c:pt idx="909">
                  <c:v>0.51</c:v>
                </c:pt>
                <c:pt idx="910">
                  <c:v>0.66</c:v>
                </c:pt>
                <c:pt idx="911">
                  <c:v>0.15</c:v>
                </c:pt>
                <c:pt idx="912">
                  <c:v>0.24</c:v>
                </c:pt>
                <c:pt idx="913">
                  <c:v>0.12</c:v>
                </c:pt>
                <c:pt idx="914">
                  <c:v>0.12</c:v>
                </c:pt>
                <c:pt idx="915">
                  <c:v>0.12</c:v>
                </c:pt>
                <c:pt idx="916">
                  <c:v>0.12</c:v>
                </c:pt>
                <c:pt idx="917">
                  <c:v>0.09</c:v>
                </c:pt>
                <c:pt idx="918">
                  <c:v>0.15</c:v>
                </c:pt>
                <c:pt idx="919">
                  <c:v>0.18</c:v>
                </c:pt>
                <c:pt idx="920">
                  <c:v>0.15</c:v>
                </c:pt>
                <c:pt idx="921">
                  <c:v>0.45</c:v>
                </c:pt>
                <c:pt idx="922">
                  <c:v>1.26</c:v>
                </c:pt>
                <c:pt idx="923">
                  <c:v>0.15</c:v>
                </c:pt>
                <c:pt idx="924">
                  <c:v>0.03</c:v>
                </c:pt>
                <c:pt idx="925">
                  <c:v>0.21</c:v>
                </c:pt>
                <c:pt idx="926">
                  <c:v>0.03</c:v>
                </c:pt>
                <c:pt idx="927">
                  <c:v>0.24</c:v>
                </c:pt>
                <c:pt idx="928">
                  <c:v>0.33</c:v>
                </c:pt>
                <c:pt idx="929">
                  <c:v>0.27</c:v>
                </c:pt>
                <c:pt idx="930">
                  <c:v>0.42</c:v>
                </c:pt>
                <c:pt idx="931">
                  <c:v>0.78</c:v>
                </c:pt>
                <c:pt idx="932">
                  <c:v>0.39</c:v>
                </c:pt>
                <c:pt idx="933">
                  <c:v>1.23</c:v>
                </c:pt>
                <c:pt idx="934">
                  <c:v>0.21</c:v>
                </c:pt>
                <c:pt idx="935">
                  <c:v>0.12</c:v>
                </c:pt>
                <c:pt idx="936">
                  <c:v>0.03</c:v>
                </c:pt>
                <c:pt idx="937">
                  <c:v>0.15</c:v>
                </c:pt>
                <c:pt idx="938">
                  <c:v>0.15</c:v>
                </c:pt>
                <c:pt idx="939">
                  <c:v>0.15</c:v>
                </c:pt>
                <c:pt idx="940">
                  <c:v>0.24</c:v>
                </c:pt>
                <c:pt idx="941">
                  <c:v>0.48</c:v>
                </c:pt>
                <c:pt idx="942">
                  <c:v>0.42</c:v>
                </c:pt>
                <c:pt idx="943">
                  <c:v>0.39</c:v>
                </c:pt>
                <c:pt idx="944">
                  <c:v>0.21</c:v>
                </c:pt>
                <c:pt idx="945">
                  <c:v>0.3</c:v>
                </c:pt>
                <c:pt idx="946">
                  <c:v>0.21</c:v>
                </c:pt>
                <c:pt idx="947">
                  <c:v>0.54</c:v>
                </c:pt>
                <c:pt idx="948">
                  <c:v>0.18</c:v>
                </c:pt>
                <c:pt idx="949">
                  <c:v>0.18</c:v>
                </c:pt>
                <c:pt idx="950">
                  <c:v>0.09</c:v>
                </c:pt>
                <c:pt idx="951">
                  <c:v>0.56999999999999995</c:v>
                </c:pt>
                <c:pt idx="952">
                  <c:v>0.36</c:v>
                </c:pt>
                <c:pt idx="953">
                  <c:v>0.56999999999999995</c:v>
                </c:pt>
                <c:pt idx="954">
                  <c:v>0</c:v>
                </c:pt>
                <c:pt idx="955">
                  <c:v>0.09</c:v>
                </c:pt>
                <c:pt idx="956">
                  <c:v>0.09</c:v>
                </c:pt>
                <c:pt idx="957">
                  <c:v>0.09</c:v>
                </c:pt>
                <c:pt idx="958">
                  <c:v>0</c:v>
                </c:pt>
                <c:pt idx="959">
                  <c:v>0.06</c:v>
                </c:pt>
                <c:pt idx="960">
                  <c:v>0.03</c:v>
                </c:pt>
                <c:pt idx="961">
                  <c:v>0.18</c:v>
                </c:pt>
                <c:pt idx="962">
                  <c:v>0.78</c:v>
                </c:pt>
                <c:pt idx="963">
                  <c:v>0.18</c:v>
                </c:pt>
                <c:pt idx="964">
                  <c:v>0.15</c:v>
                </c:pt>
                <c:pt idx="965">
                  <c:v>0.09</c:v>
                </c:pt>
                <c:pt idx="966">
                  <c:v>0.21</c:v>
                </c:pt>
                <c:pt idx="967">
                  <c:v>0.15</c:v>
                </c:pt>
                <c:pt idx="968">
                  <c:v>0.75</c:v>
                </c:pt>
                <c:pt idx="969">
                  <c:v>0.27</c:v>
                </c:pt>
                <c:pt idx="970">
                  <c:v>0.21</c:v>
                </c:pt>
                <c:pt idx="971">
                  <c:v>0.3</c:v>
                </c:pt>
                <c:pt idx="972">
                  <c:v>0.18</c:v>
                </c:pt>
                <c:pt idx="973">
                  <c:v>0.12</c:v>
                </c:pt>
                <c:pt idx="974">
                  <c:v>0.06</c:v>
                </c:pt>
                <c:pt idx="975">
                  <c:v>0.12</c:v>
                </c:pt>
                <c:pt idx="976">
                  <c:v>0</c:v>
                </c:pt>
                <c:pt idx="977">
                  <c:v>0.12</c:v>
                </c:pt>
                <c:pt idx="978">
                  <c:v>0.12</c:v>
                </c:pt>
                <c:pt idx="979">
                  <c:v>0.09</c:v>
                </c:pt>
                <c:pt idx="980">
                  <c:v>0</c:v>
                </c:pt>
                <c:pt idx="981">
                  <c:v>0.09</c:v>
                </c:pt>
                <c:pt idx="982">
                  <c:v>0</c:v>
                </c:pt>
                <c:pt idx="983">
                  <c:v>0.09</c:v>
                </c:pt>
                <c:pt idx="984">
                  <c:v>0</c:v>
                </c:pt>
                <c:pt idx="985">
                  <c:v>0.12</c:v>
                </c:pt>
                <c:pt idx="986">
                  <c:v>0</c:v>
                </c:pt>
                <c:pt idx="987">
                  <c:v>0.12</c:v>
                </c:pt>
                <c:pt idx="988">
                  <c:v>0</c:v>
                </c:pt>
                <c:pt idx="989">
                  <c:v>0.18</c:v>
                </c:pt>
                <c:pt idx="990">
                  <c:v>0.93</c:v>
                </c:pt>
                <c:pt idx="991">
                  <c:v>0.9</c:v>
                </c:pt>
                <c:pt idx="992">
                  <c:v>0.09</c:v>
                </c:pt>
                <c:pt idx="993">
                  <c:v>0.15</c:v>
                </c:pt>
                <c:pt idx="994">
                  <c:v>0</c:v>
                </c:pt>
                <c:pt idx="995">
                  <c:v>0.15</c:v>
                </c:pt>
                <c:pt idx="996">
                  <c:v>0</c:v>
                </c:pt>
                <c:pt idx="997">
                  <c:v>0.18</c:v>
                </c:pt>
                <c:pt idx="998">
                  <c:v>0.03</c:v>
                </c:pt>
                <c:pt idx="999">
                  <c:v>0.12</c:v>
                </c:pt>
                <c:pt idx="1000">
                  <c:v>0</c:v>
                </c:pt>
                <c:pt idx="1001">
                  <c:v>0.15</c:v>
                </c:pt>
                <c:pt idx="1002">
                  <c:v>0</c:v>
                </c:pt>
                <c:pt idx="1003">
                  <c:v>0.15</c:v>
                </c:pt>
                <c:pt idx="1004">
                  <c:v>0</c:v>
                </c:pt>
                <c:pt idx="1005">
                  <c:v>0.09</c:v>
                </c:pt>
                <c:pt idx="1006">
                  <c:v>0.03</c:v>
                </c:pt>
                <c:pt idx="1007">
                  <c:v>0.15</c:v>
                </c:pt>
                <c:pt idx="1008">
                  <c:v>0.03</c:v>
                </c:pt>
                <c:pt idx="1009">
                  <c:v>0.18</c:v>
                </c:pt>
                <c:pt idx="1010">
                  <c:v>0.03</c:v>
                </c:pt>
                <c:pt idx="1011">
                  <c:v>0.18</c:v>
                </c:pt>
                <c:pt idx="1012">
                  <c:v>0</c:v>
                </c:pt>
                <c:pt idx="1013">
                  <c:v>0.15</c:v>
                </c:pt>
                <c:pt idx="1014">
                  <c:v>0</c:v>
                </c:pt>
                <c:pt idx="1015">
                  <c:v>0.09</c:v>
                </c:pt>
                <c:pt idx="1016">
                  <c:v>0</c:v>
                </c:pt>
                <c:pt idx="1017">
                  <c:v>0.12</c:v>
                </c:pt>
                <c:pt idx="1018">
                  <c:v>0.06</c:v>
                </c:pt>
                <c:pt idx="1019">
                  <c:v>0.09</c:v>
                </c:pt>
                <c:pt idx="1020">
                  <c:v>0.54</c:v>
                </c:pt>
                <c:pt idx="1021">
                  <c:v>0.18</c:v>
                </c:pt>
                <c:pt idx="1022">
                  <c:v>0.33</c:v>
                </c:pt>
                <c:pt idx="1023">
                  <c:v>0.18</c:v>
                </c:pt>
                <c:pt idx="1024">
                  <c:v>0.12</c:v>
                </c:pt>
                <c:pt idx="1025">
                  <c:v>0.21</c:v>
                </c:pt>
                <c:pt idx="1026">
                  <c:v>0.27</c:v>
                </c:pt>
                <c:pt idx="1027">
                  <c:v>0.21</c:v>
                </c:pt>
                <c:pt idx="1028">
                  <c:v>0.21</c:v>
                </c:pt>
                <c:pt idx="1029">
                  <c:v>0.27</c:v>
                </c:pt>
                <c:pt idx="1030">
                  <c:v>0.33</c:v>
                </c:pt>
                <c:pt idx="1031">
                  <c:v>0.45</c:v>
                </c:pt>
                <c:pt idx="1032">
                  <c:v>0.63</c:v>
                </c:pt>
                <c:pt idx="1033">
                  <c:v>0.3</c:v>
                </c:pt>
                <c:pt idx="1034">
                  <c:v>0.21</c:v>
                </c:pt>
                <c:pt idx="1035">
                  <c:v>0.18</c:v>
                </c:pt>
                <c:pt idx="1036">
                  <c:v>0.39</c:v>
                </c:pt>
                <c:pt idx="1037">
                  <c:v>0.39</c:v>
                </c:pt>
                <c:pt idx="1038">
                  <c:v>0.09</c:v>
                </c:pt>
                <c:pt idx="1039">
                  <c:v>0.24</c:v>
                </c:pt>
                <c:pt idx="1040">
                  <c:v>0.33</c:v>
                </c:pt>
                <c:pt idx="1041">
                  <c:v>0.09</c:v>
                </c:pt>
                <c:pt idx="1042">
                  <c:v>0.18</c:v>
                </c:pt>
                <c:pt idx="1043">
                  <c:v>0.06</c:v>
                </c:pt>
                <c:pt idx="1044">
                  <c:v>0.18</c:v>
                </c:pt>
                <c:pt idx="1045">
                  <c:v>0.15</c:v>
                </c:pt>
                <c:pt idx="1046">
                  <c:v>0.03</c:v>
                </c:pt>
                <c:pt idx="1047">
                  <c:v>0.06</c:v>
                </c:pt>
                <c:pt idx="1048">
                  <c:v>0.12</c:v>
                </c:pt>
                <c:pt idx="1049">
                  <c:v>0.24</c:v>
                </c:pt>
                <c:pt idx="1050">
                  <c:v>0.78</c:v>
                </c:pt>
                <c:pt idx="1051">
                  <c:v>0.87</c:v>
                </c:pt>
                <c:pt idx="1052">
                  <c:v>1.23</c:v>
                </c:pt>
                <c:pt idx="1053">
                  <c:v>1.29</c:v>
                </c:pt>
                <c:pt idx="1054">
                  <c:v>0.66</c:v>
                </c:pt>
                <c:pt idx="1055">
                  <c:v>1.02</c:v>
                </c:pt>
                <c:pt idx="1056">
                  <c:v>0.56999999999999995</c:v>
                </c:pt>
                <c:pt idx="1057">
                  <c:v>0.27</c:v>
                </c:pt>
                <c:pt idx="1058">
                  <c:v>1.26</c:v>
                </c:pt>
                <c:pt idx="1059">
                  <c:v>0.93</c:v>
                </c:pt>
                <c:pt idx="1060">
                  <c:v>0.66</c:v>
                </c:pt>
                <c:pt idx="1061">
                  <c:v>0.54</c:v>
                </c:pt>
                <c:pt idx="1062">
                  <c:v>0.12</c:v>
                </c:pt>
                <c:pt idx="1063">
                  <c:v>0.09</c:v>
                </c:pt>
                <c:pt idx="1064">
                  <c:v>0.12</c:v>
                </c:pt>
                <c:pt idx="1065">
                  <c:v>0.42</c:v>
                </c:pt>
                <c:pt idx="1066">
                  <c:v>0.51</c:v>
                </c:pt>
                <c:pt idx="1067">
                  <c:v>0.21</c:v>
                </c:pt>
                <c:pt idx="1068">
                  <c:v>0.51</c:v>
                </c:pt>
                <c:pt idx="1069">
                  <c:v>0.21</c:v>
                </c:pt>
                <c:pt idx="1070">
                  <c:v>0.12</c:v>
                </c:pt>
                <c:pt idx="1071">
                  <c:v>0.54</c:v>
                </c:pt>
                <c:pt idx="1072">
                  <c:v>0.33</c:v>
                </c:pt>
                <c:pt idx="1073">
                  <c:v>0.09</c:v>
                </c:pt>
                <c:pt idx="1074">
                  <c:v>0.3</c:v>
                </c:pt>
                <c:pt idx="1075">
                  <c:v>0.75</c:v>
                </c:pt>
                <c:pt idx="1076">
                  <c:v>1.2</c:v>
                </c:pt>
                <c:pt idx="1077">
                  <c:v>0.45</c:v>
                </c:pt>
                <c:pt idx="1078">
                  <c:v>0.6</c:v>
                </c:pt>
                <c:pt idx="1079">
                  <c:v>0.36</c:v>
                </c:pt>
                <c:pt idx="1080">
                  <c:v>0.09</c:v>
                </c:pt>
                <c:pt idx="1081">
                  <c:v>0.69</c:v>
                </c:pt>
                <c:pt idx="1082">
                  <c:v>0.66</c:v>
                </c:pt>
                <c:pt idx="1083">
                  <c:v>0.66</c:v>
                </c:pt>
                <c:pt idx="1084">
                  <c:v>0.78</c:v>
                </c:pt>
                <c:pt idx="1085">
                  <c:v>0.87</c:v>
                </c:pt>
                <c:pt idx="1086">
                  <c:v>0.27</c:v>
                </c:pt>
                <c:pt idx="1087">
                  <c:v>0.54</c:v>
                </c:pt>
                <c:pt idx="1088">
                  <c:v>0.81</c:v>
                </c:pt>
                <c:pt idx="1089">
                  <c:v>1.08</c:v>
                </c:pt>
                <c:pt idx="1090">
                  <c:v>0.24</c:v>
                </c:pt>
                <c:pt idx="1091">
                  <c:v>0.12</c:v>
                </c:pt>
                <c:pt idx="1092">
                  <c:v>0.03</c:v>
                </c:pt>
                <c:pt idx="1093">
                  <c:v>0.06</c:v>
                </c:pt>
                <c:pt idx="1094">
                  <c:v>0.12</c:v>
                </c:pt>
                <c:pt idx="1095">
                  <c:v>0.12</c:v>
                </c:pt>
                <c:pt idx="1096">
                  <c:v>0</c:v>
                </c:pt>
                <c:pt idx="1097">
                  <c:v>0.09</c:v>
                </c:pt>
                <c:pt idx="1098">
                  <c:v>0</c:v>
                </c:pt>
                <c:pt idx="1099">
                  <c:v>0.09</c:v>
                </c:pt>
                <c:pt idx="1100">
                  <c:v>0.03</c:v>
                </c:pt>
                <c:pt idx="1101">
                  <c:v>0.15</c:v>
                </c:pt>
                <c:pt idx="1102">
                  <c:v>0</c:v>
                </c:pt>
                <c:pt idx="1103">
                  <c:v>0.03</c:v>
                </c:pt>
                <c:pt idx="1104">
                  <c:v>0</c:v>
                </c:pt>
                <c:pt idx="1105">
                  <c:v>0.12</c:v>
                </c:pt>
                <c:pt idx="1106">
                  <c:v>0</c:v>
                </c:pt>
                <c:pt idx="1107">
                  <c:v>0.12</c:v>
                </c:pt>
                <c:pt idx="1108">
                  <c:v>0.06</c:v>
                </c:pt>
                <c:pt idx="1109">
                  <c:v>0.09</c:v>
                </c:pt>
                <c:pt idx="1110">
                  <c:v>0</c:v>
                </c:pt>
                <c:pt idx="1111">
                  <c:v>0.12</c:v>
                </c:pt>
                <c:pt idx="1112">
                  <c:v>0.09</c:v>
                </c:pt>
                <c:pt idx="1113">
                  <c:v>0.09</c:v>
                </c:pt>
                <c:pt idx="1114">
                  <c:v>0</c:v>
                </c:pt>
                <c:pt idx="1115">
                  <c:v>0.12</c:v>
                </c:pt>
                <c:pt idx="1116">
                  <c:v>0.06</c:v>
                </c:pt>
                <c:pt idx="1117">
                  <c:v>0.15</c:v>
                </c:pt>
                <c:pt idx="1118">
                  <c:v>0.09</c:v>
                </c:pt>
                <c:pt idx="1119">
                  <c:v>0.06</c:v>
                </c:pt>
                <c:pt idx="1120">
                  <c:v>0</c:v>
                </c:pt>
                <c:pt idx="1121">
                  <c:v>0.18</c:v>
                </c:pt>
                <c:pt idx="1122">
                  <c:v>0.48</c:v>
                </c:pt>
                <c:pt idx="1123">
                  <c:v>0.42</c:v>
                </c:pt>
                <c:pt idx="1124">
                  <c:v>0.36</c:v>
                </c:pt>
                <c:pt idx="1125">
                  <c:v>0.06</c:v>
                </c:pt>
                <c:pt idx="1126">
                  <c:v>0.36</c:v>
                </c:pt>
                <c:pt idx="1127">
                  <c:v>0.24</c:v>
                </c:pt>
                <c:pt idx="1128">
                  <c:v>0.21</c:v>
                </c:pt>
                <c:pt idx="1129">
                  <c:v>0.12</c:v>
                </c:pt>
                <c:pt idx="1130">
                  <c:v>0.48</c:v>
                </c:pt>
                <c:pt idx="1131">
                  <c:v>0.15</c:v>
                </c:pt>
                <c:pt idx="1132">
                  <c:v>0.18</c:v>
                </c:pt>
                <c:pt idx="1133">
                  <c:v>0.18</c:v>
                </c:pt>
                <c:pt idx="1134">
                  <c:v>0.36</c:v>
                </c:pt>
                <c:pt idx="1135">
                  <c:v>0.03</c:v>
                </c:pt>
                <c:pt idx="1136">
                  <c:v>0.15</c:v>
                </c:pt>
                <c:pt idx="1137">
                  <c:v>0.09</c:v>
                </c:pt>
                <c:pt idx="1138">
                  <c:v>0.81</c:v>
                </c:pt>
                <c:pt idx="1139">
                  <c:v>0.78</c:v>
                </c:pt>
                <c:pt idx="1140">
                  <c:v>0.06</c:v>
                </c:pt>
                <c:pt idx="1141">
                  <c:v>0.18</c:v>
                </c:pt>
                <c:pt idx="1142">
                  <c:v>0.27</c:v>
                </c:pt>
                <c:pt idx="1143">
                  <c:v>0.21</c:v>
                </c:pt>
                <c:pt idx="1144">
                  <c:v>0.33</c:v>
                </c:pt>
                <c:pt idx="1145">
                  <c:v>0.3</c:v>
                </c:pt>
                <c:pt idx="1146">
                  <c:v>0.18</c:v>
                </c:pt>
                <c:pt idx="1147">
                  <c:v>0.51</c:v>
                </c:pt>
                <c:pt idx="1148">
                  <c:v>0.18</c:v>
                </c:pt>
                <c:pt idx="1149">
                  <c:v>0.48</c:v>
                </c:pt>
                <c:pt idx="1150">
                  <c:v>0.42</c:v>
                </c:pt>
                <c:pt idx="1151">
                  <c:v>0.48</c:v>
                </c:pt>
                <c:pt idx="1152">
                  <c:v>0.69</c:v>
                </c:pt>
                <c:pt idx="1153">
                  <c:v>0.75</c:v>
                </c:pt>
                <c:pt idx="1154">
                  <c:v>0.12</c:v>
                </c:pt>
                <c:pt idx="1155">
                  <c:v>0.15</c:v>
                </c:pt>
                <c:pt idx="1156">
                  <c:v>0.12</c:v>
                </c:pt>
                <c:pt idx="1157">
                  <c:v>0.03</c:v>
                </c:pt>
                <c:pt idx="1158">
                  <c:v>0.15</c:v>
                </c:pt>
                <c:pt idx="1159">
                  <c:v>0.15</c:v>
                </c:pt>
                <c:pt idx="1160">
                  <c:v>0.69</c:v>
                </c:pt>
                <c:pt idx="1161">
                  <c:v>0.3</c:v>
                </c:pt>
                <c:pt idx="1162">
                  <c:v>0.15</c:v>
                </c:pt>
                <c:pt idx="1163">
                  <c:v>0.27</c:v>
                </c:pt>
                <c:pt idx="1164">
                  <c:v>0.12</c:v>
                </c:pt>
                <c:pt idx="1165">
                  <c:v>0.15</c:v>
                </c:pt>
                <c:pt idx="1166">
                  <c:v>0.09</c:v>
                </c:pt>
                <c:pt idx="1167">
                  <c:v>0.18</c:v>
                </c:pt>
                <c:pt idx="1168">
                  <c:v>0.12</c:v>
                </c:pt>
                <c:pt idx="1169">
                  <c:v>0.12</c:v>
                </c:pt>
                <c:pt idx="1170">
                  <c:v>0.12</c:v>
                </c:pt>
                <c:pt idx="1171">
                  <c:v>0.12</c:v>
                </c:pt>
                <c:pt idx="1172">
                  <c:v>0.56999999999999995</c:v>
                </c:pt>
                <c:pt idx="1173">
                  <c:v>0.18</c:v>
                </c:pt>
                <c:pt idx="1174">
                  <c:v>0.15</c:v>
                </c:pt>
                <c:pt idx="1175">
                  <c:v>0.06</c:v>
                </c:pt>
                <c:pt idx="1176">
                  <c:v>0.27</c:v>
                </c:pt>
                <c:pt idx="1177">
                  <c:v>0.33</c:v>
                </c:pt>
                <c:pt idx="1178">
                  <c:v>0.18</c:v>
                </c:pt>
                <c:pt idx="1179">
                  <c:v>0.3</c:v>
                </c:pt>
                <c:pt idx="1180">
                  <c:v>0.03</c:v>
                </c:pt>
                <c:pt idx="1181">
                  <c:v>0.63</c:v>
                </c:pt>
                <c:pt idx="1182">
                  <c:v>0.12</c:v>
                </c:pt>
                <c:pt idx="1183">
                  <c:v>0.03</c:v>
                </c:pt>
                <c:pt idx="1184">
                  <c:v>0.12</c:v>
                </c:pt>
                <c:pt idx="1185">
                  <c:v>0.06</c:v>
                </c:pt>
                <c:pt idx="1186">
                  <c:v>0.24</c:v>
                </c:pt>
                <c:pt idx="1187">
                  <c:v>0.21</c:v>
                </c:pt>
                <c:pt idx="1188">
                  <c:v>0.54</c:v>
                </c:pt>
                <c:pt idx="1189">
                  <c:v>0.18</c:v>
                </c:pt>
                <c:pt idx="1190">
                  <c:v>0.56999999999999995</c:v>
                </c:pt>
                <c:pt idx="1191">
                  <c:v>0.6</c:v>
                </c:pt>
                <c:pt idx="1192">
                  <c:v>0.54</c:v>
                </c:pt>
                <c:pt idx="1193">
                  <c:v>0.21</c:v>
                </c:pt>
                <c:pt idx="1194">
                  <c:v>0</c:v>
                </c:pt>
                <c:pt idx="1195">
                  <c:v>0.12</c:v>
                </c:pt>
                <c:pt idx="1196">
                  <c:v>0.51</c:v>
                </c:pt>
                <c:pt idx="1197">
                  <c:v>0.09</c:v>
                </c:pt>
                <c:pt idx="1198">
                  <c:v>0.18</c:v>
                </c:pt>
                <c:pt idx="1199">
                  <c:v>0.15</c:v>
                </c:pt>
                <c:pt idx="1200">
                  <c:v>0.24</c:v>
                </c:pt>
                <c:pt idx="1201">
                  <c:v>0.42</c:v>
                </c:pt>
                <c:pt idx="1202">
                  <c:v>0.03</c:v>
                </c:pt>
                <c:pt idx="1203">
                  <c:v>0.12</c:v>
                </c:pt>
                <c:pt idx="1204">
                  <c:v>0.48</c:v>
                </c:pt>
                <c:pt idx="1205">
                  <c:v>0.18</c:v>
                </c:pt>
                <c:pt idx="1206">
                  <c:v>0.96</c:v>
                </c:pt>
                <c:pt idx="1207">
                  <c:v>0.3</c:v>
                </c:pt>
                <c:pt idx="1208">
                  <c:v>0.63</c:v>
                </c:pt>
                <c:pt idx="1209">
                  <c:v>0.81</c:v>
                </c:pt>
                <c:pt idx="1210">
                  <c:v>1.08</c:v>
                </c:pt>
                <c:pt idx="1211">
                  <c:v>0.66</c:v>
                </c:pt>
                <c:pt idx="1212">
                  <c:v>0.54</c:v>
                </c:pt>
                <c:pt idx="1213">
                  <c:v>0.72</c:v>
                </c:pt>
                <c:pt idx="1214">
                  <c:v>0.63</c:v>
                </c:pt>
                <c:pt idx="1215">
                  <c:v>0.51</c:v>
                </c:pt>
                <c:pt idx="1216">
                  <c:v>0.48</c:v>
                </c:pt>
                <c:pt idx="1217">
                  <c:v>0.18</c:v>
                </c:pt>
                <c:pt idx="1218">
                  <c:v>0.51</c:v>
                </c:pt>
                <c:pt idx="1219">
                  <c:v>0.39</c:v>
                </c:pt>
                <c:pt idx="1220">
                  <c:v>0.63</c:v>
                </c:pt>
                <c:pt idx="1221">
                  <c:v>0.6</c:v>
                </c:pt>
                <c:pt idx="1222">
                  <c:v>0.27</c:v>
                </c:pt>
                <c:pt idx="1223">
                  <c:v>0.69</c:v>
                </c:pt>
                <c:pt idx="1224">
                  <c:v>0.81</c:v>
                </c:pt>
                <c:pt idx="1225">
                  <c:v>0.54</c:v>
                </c:pt>
                <c:pt idx="1226">
                  <c:v>0.87</c:v>
                </c:pt>
                <c:pt idx="1227">
                  <c:v>0.75</c:v>
                </c:pt>
                <c:pt idx="1228">
                  <c:v>0.6</c:v>
                </c:pt>
                <c:pt idx="1229">
                  <c:v>0.18</c:v>
                </c:pt>
                <c:pt idx="1230">
                  <c:v>0.56999999999999995</c:v>
                </c:pt>
                <c:pt idx="1231">
                  <c:v>0.66</c:v>
                </c:pt>
                <c:pt idx="1232">
                  <c:v>0.24</c:v>
                </c:pt>
                <c:pt idx="1233">
                  <c:v>0.69</c:v>
                </c:pt>
                <c:pt idx="1234">
                  <c:v>0.9</c:v>
                </c:pt>
                <c:pt idx="1235">
                  <c:v>0.84</c:v>
                </c:pt>
                <c:pt idx="1236">
                  <c:v>0.78</c:v>
                </c:pt>
                <c:pt idx="1237">
                  <c:v>0.51</c:v>
                </c:pt>
                <c:pt idx="1238">
                  <c:v>0.24</c:v>
                </c:pt>
                <c:pt idx="1239">
                  <c:v>0.24</c:v>
                </c:pt>
                <c:pt idx="1240">
                  <c:v>0.66</c:v>
                </c:pt>
                <c:pt idx="1241">
                  <c:v>0.39</c:v>
                </c:pt>
                <c:pt idx="1242">
                  <c:v>0.06</c:v>
                </c:pt>
                <c:pt idx="1243">
                  <c:v>0.6</c:v>
                </c:pt>
                <c:pt idx="1244">
                  <c:v>0.27</c:v>
                </c:pt>
                <c:pt idx="1245">
                  <c:v>0.09</c:v>
                </c:pt>
                <c:pt idx="1246">
                  <c:v>0.12</c:v>
                </c:pt>
                <c:pt idx="1247">
                  <c:v>0.03</c:v>
                </c:pt>
                <c:pt idx="1248">
                  <c:v>0.03</c:v>
                </c:pt>
                <c:pt idx="1249">
                  <c:v>0</c:v>
                </c:pt>
                <c:pt idx="1250">
                  <c:v>0</c:v>
                </c:pt>
                <c:pt idx="1251">
                  <c:v>0.06</c:v>
                </c:pt>
                <c:pt idx="1252">
                  <c:v>0</c:v>
                </c:pt>
                <c:pt idx="1253">
                  <c:v>0.06</c:v>
                </c:pt>
                <c:pt idx="1254">
                  <c:v>0</c:v>
                </c:pt>
                <c:pt idx="1255">
                  <c:v>0.06</c:v>
                </c:pt>
                <c:pt idx="1256">
                  <c:v>0</c:v>
                </c:pt>
                <c:pt idx="1257">
                  <c:v>0.09</c:v>
                </c:pt>
                <c:pt idx="1258">
                  <c:v>0</c:v>
                </c:pt>
                <c:pt idx="1259">
                  <c:v>0.09</c:v>
                </c:pt>
                <c:pt idx="1260">
                  <c:v>0</c:v>
                </c:pt>
                <c:pt idx="1261">
                  <c:v>0.12</c:v>
                </c:pt>
                <c:pt idx="1262">
                  <c:v>0</c:v>
                </c:pt>
                <c:pt idx="1263">
                  <c:v>0.15</c:v>
                </c:pt>
                <c:pt idx="1264">
                  <c:v>0</c:v>
                </c:pt>
                <c:pt idx="1265">
                  <c:v>0.12</c:v>
                </c:pt>
                <c:pt idx="1266">
                  <c:v>0</c:v>
                </c:pt>
                <c:pt idx="1267">
                  <c:v>0.12</c:v>
                </c:pt>
                <c:pt idx="1268">
                  <c:v>0</c:v>
                </c:pt>
                <c:pt idx="1269">
                  <c:v>0.12</c:v>
                </c:pt>
                <c:pt idx="1270">
                  <c:v>0</c:v>
                </c:pt>
                <c:pt idx="1271">
                  <c:v>0.12</c:v>
                </c:pt>
                <c:pt idx="1272">
                  <c:v>0</c:v>
                </c:pt>
                <c:pt idx="1273">
                  <c:v>0.15</c:v>
                </c:pt>
                <c:pt idx="1274">
                  <c:v>0</c:v>
                </c:pt>
                <c:pt idx="1275">
                  <c:v>0.15</c:v>
                </c:pt>
                <c:pt idx="1276">
                  <c:v>0</c:v>
                </c:pt>
                <c:pt idx="1277">
                  <c:v>0.15</c:v>
                </c:pt>
                <c:pt idx="1278">
                  <c:v>0</c:v>
                </c:pt>
                <c:pt idx="1279">
                  <c:v>0.15</c:v>
                </c:pt>
                <c:pt idx="1280">
                  <c:v>0</c:v>
                </c:pt>
                <c:pt idx="1281">
                  <c:v>0.15</c:v>
                </c:pt>
                <c:pt idx="1282">
                  <c:v>0</c:v>
                </c:pt>
                <c:pt idx="1283">
                  <c:v>0.18</c:v>
                </c:pt>
                <c:pt idx="1284">
                  <c:v>0</c:v>
                </c:pt>
                <c:pt idx="1285">
                  <c:v>0.18</c:v>
                </c:pt>
                <c:pt idx="1286">
                  <c:v>0</c:v>
                </c:pt>
                <c:pt idx="1287">
                  <c:v>0.18</c:v>
                </c:pt>
                <c:pt idx="1288">
                  <c:v>0</c:v>
                </c:pt>
                <c:pt idx="1289">
                  <c:v>0.18</c:v>
                </c:pt>
                <c:pt idx="1290">
                  <c:v>0</c:v>
                </c:pt>
                <c:pt idx="1291">
                  <c:v>0.18</c:v>
                </c:pt>
                <c:pt idx="1292">
                  <c:v>0</c:v>
                </c:pt>
                <c:pt idx="1293">
                  <c:v>0.18</c:v>
                </c:pt>
                <c:pt idx="1294">
                  <c:v>0</c:v>
                </c:pt>
                <c:pt idx="1295">
                  <c:v>0.18</c:v>
                </c:pt>
                <c:pt idx="1296">
                  <c:v>0</c:v>
                </c:pt>
                <c:pt idx="1297">
                  <c:v>0.18</c:v>
                </c:pt>
                <c:pt idx="1298">
                  <c:v>0</c:v>
                </c:pt>
                <c:pt idx="1299">
                  <c:v>0.18</c:v>
                </c:pt>
                <c:pt idx="1300">
                  <c:v>0</c:v>
                </c:pt>
                <c:pt idx="1301">
                  <c:v>0.18</c:v>
                </c:pt>
                <c:pt idx="1302">
                  <c:v>0</c:v>
                </c:pt>
                <c:pt idx="1303">
                  <c:v>0.18</c:v>
                </c:pt>
                <c:pt idx="1304">
                  <c:v>0</c:v>
                </c:pt>
                <c:pt idx="1305">
                  <c:v>0.18</c:v>
                </c:pt>
                <c:pt idx="1306">
                  <c:v>0</c:v>
                </c:pt>
                <c:pt idx="1307">
                  <c:v>0.18</c:v>
                </c:pt>
                <c:pt idx="1308">
                  <c:v>0</c:v>
                </c:pt>
                <c:pt idx="1309">
                  <c:v>0.18</c:v>
                </c:pt>
                <c:pt idx="1310">
                  <c:v>0</c:v>
                </c:pt>
                <c:pt idx="1311">
                  <c:v>0.18</c:v>
                </c:pt>
                <c:pt idx="1312">
                  <c:v>0</c:v>
                </c:pt>
                <c:pt idx="1313">
                  <c:v>0.18</c:v>
                </c:pt>
                <c:pt idx="1314">
                  <c:v>0</c:v>
                </c:pt>
                <c:pt idx="1315">
                  <c:v>0.18</c:v>
                </c:pt>
                <c:pt idx="1316">
                  <c:v>0</c:v>
                </c:pt>
                <c:pt idx="1317">
                  <c:v>0.18</c:v>
                </c:pt>
                <c:pt idx="1318">
                  <c:v>0</c:v>
                </c:pt>
                <c:pt idx="1319">
                  <c:v>0.18</c:v>
                </c:pt>
                <c:pt idx="1320">
                  <c:v>0</c:v>
                </c:pt>
                <c:pt idx="1321">
                  <c:v>0.18</c:v>
                </c:pt>
                <c:pt idx="1322">
                  <c:v>0</c:v>
                </c:pt>
                <c:pt idx="1323">
                  <c:v>0.18</c:v>
                </c:pt>
                <c:pt idx="1324">
                  <c:v>0</c:v>
                </c:pt>
                <c:pt idx="1325">
                  <c:v>0.18</c:v>
                </c:pt>
                <c:pt idx="1326">
                  <c:v>0</c:v>
                </c:pt>
                <c:pt idx="1327">
                  <c:v>0.18</c:v>
                </c:pt>
                <c:pt idx="1328">
                  <c:v>0</c:v>
                </c:pt>
                <c:pt idx="1329">
                  <c:v>0.18</c:v>
                </c:pt>
                <c:pt idx="1330">
                  <c:v>0</c:v>
                </c:pt>
                <c:pt idx="1331">
                  <c:v>0.18</c:v>
                </c:pt>
                <c:pt idx="1332">
                  <c:v>0</c:v>
                </c:pt>
                <c:pt idx="1333">
                  <c:v>0.18</c:v>
                </c:pt>
                <c:pt idx="1334">
                  <c:v>0</c:v>
                </c:pt>
                <c:pt idx="1335">
                  <c:v>0.18</c:v>
                </c:pt>
                <c:pt idx="1336">
                  <c:v>0.03</c:v>
                </c:pt>
                <c:pt idx="1337">
                  <c:v>0.18</c:v>
                </c:pt>
                <c:pt idx="1338">
                  <c:v>0</c:v>
                </c:pt>
                <c:pt idx="1339">
                  <c:v>0.18</c:v>
                </c:pt>
                <c:pt idx="1340">
                  <c:v>0</c:v>
                </c:pt>
                <c:pt idx="1341">
                  <c:v>0.18</c:v>
                </c:pt>
                <c:pt idx="1342">
                  <c:v>0.03</c:v>
                </c:pt>
                <c:pt idx="1343">
                  <c:v>0.18</c:v>
                </c:pt>
                <c:pt idx="1344">
                  <c:v>0</c:v>
                </c:pt>
                <c:pt idx="1345">
                  <c:v>0.21</c:v>
                </c:pt>
                <c:pt idx="1346">
                  <c:v>0</c:v>
                </c:pt>
                <c:pt idx="1347">
                  <c:v>0.21</c:v>
                </c:pt>
                <c:pt idx="1348">
                  <c:v>0</c:v>
                </c:pt>
                <c:pt idx="1349">
                  <c:v>0.18</c:v>
                </c:pt>
                <c:pt idx="1350">
                  <c:v>0</c:v>
                </c:pt>
                <c:pt idx="1351">
                  <c:v>0.18</c:v>
                </c:pt>
                <c:pt idx="1352">
                  <c:v>0</c:v>
                </c:pt>
                <c:pt idx="1353">
                  <c:v>0.18</c:v>
                </c:pt>
                <c:pt idx="1354">
                  <c:v>0</c:v>
                </c:pt>
                <c:pt idx="1355">
                  <c:v>0.18</c:v>
                </c:pt>
                <c:pt idx="1356">
                  <c:v>0.03</c:v>
                </c:pt>
                <c:pt idx="1357">
                  <c:v>0.18</c:v>
                </c:pt>
                <c:pt idx="1358">
                  <c:v>0</c:v>
                </c:pt>
                <c:pt idx="1359">
                  <c:v>0.21</c:v>
                </c:pt>
                <c:pt idx="1360">
                  <c:v>0.03</c:v>
                </c:pt>
                <c:pt idx="1361">
                  <c:v>0.21</c:v>
                </c:pt>
                <c:pt idx="1362">
                  <c:v>0</c:v>
                </c:pt>
                <c:pt idx="1363">
                  <c:v>0.21</c:v>
                </c:pt>
                <c:pt idx="1364">
                  <c:v>0.03</c:v>
                </c:pt>
                <c:pt idx="1365">
                  <c:v>0.21</c:v>
                </c:pt>
                <c:pt idx="1366">
                  <c:v>0.03</c:v>
                </c:pt>
                <c:pt idx="1367">
                  <c:v>0.21</c:v>
                </c:pt>
                <c:pt idx="1368">
                  <c:v>0</c:v>
                </c:pt>
                <c:pt idx="1369">
                  <c:v>0.18</c:v>
                </c:pt>
                <c:pt idx="1370">
                  <c:v>0</c:v>
                </c:pt>
                <c:pt idx="1371">
                  <c:v>0.18</c:v>
                </c:pt>
                <c:pt idx="1372">
                  <c:v>0</c:v>
                </c:pt>
                <c:pt idx="1373">
                  <c:v>0.18</c:v>
                </c:pt>
                <c:pt idx="1374">
                  <c:v>0.03</c:v>
                </c:pt>
                <c:pt idx="1375">
                  <c:v>0.21</c:v>
                </c:pt>
                <c:pt idx="1376">
                  <c:v>0.03</c:v>
                </c:pt>
                <c:pt idx="1377">
                  <c:v>0.18</c:v>
                </c:pt>
                <c:pt idx="1378">
                  <c:v>0.03</c:v>
                </c:pt>
                <c:pt idx="1379">
                  <c:v>0.21</c:v>
                </c:pt>
                <c:pt idx="1380">
                  <c:v>0.03</c:v>
                </c:pt>
                <c:pt idx="1381">
                  <c:v>0.18</c:v>
                </c:pt>
                <c:pt idx="1382">
                  <c:v>0.03</c:v>
                </c:pt>
                <c:pt idx="1383">
                  <c:v>0.18</c:v>
                </c:pt>
                <c:pt idx="1384">
                  <c:v>0.03</c:v>
                </c:pt>
                <c:pt idx="1385">
                  <c:v>0.18</c:v>
                </c:pt>
                <c:pt idx="1386">
                  <c:v>0</c:v>
                </c:pt>
                <c:pt idx="1387">
                  <c:v>0.18</c:v>
                </c:pt>
                <c:pt idx="1388">
                  <c:v>0.03</c:v>
                </c:pt>
                <c:pt idx="1389">
                  <c:v>0.21</c:v>
                </c:pt>
                <c:pt idx="1390">
                  <c:v>0.03</c:v>
                </c:pt>
                <c:pt idx="1391">
                  <c:v>0.21</c:v>
                </c:pt>
                <c:pt idx="1392">
                  <c:v>0.03</c:v>
                </c:pt>
                <c:pt idx="1393">
                  <c:v>0.18</c:v>
                </c:pt>
                <c:pt idx="1394">
                  <c:v>0.03</c:v>
                </c:pt>
                <c:pt idx="1395">
                  <c:v>0.18</c:v>
                </c:pt>
                <c:pt idx="1396">
                  <c:v>0.03</c:v>
                </c:pt>
                <c:pt idx="1397">
                  <c:v>0.21</c:v>
                </c:pt>
                <c:pt idx="1398">
                  <c:v>0.03</c:v>
                </c:pt>
                <c:pt idx="1399">
                  <c:v>0.18</c:v>
                </c:pt>
                <c:pt idx="1400">
                  <c:v>0.03</c:v>
                </c:pt>
                <c:pt idx="1401">
                  <c:v>0.18</c:v>
                </c:pt>
                <c:pt idx="1402">
                  <c:v>0.03</c:v>
                </c:pt>
                <c:pt idx="1403">
                  <c:v>0.18</c:v>
                </c:pt>
                <c:pt idx="1404">
                  <c:v>0.03</c:v>
                </c:pt>
                <c:pt idx="1405">
                  <c:v>0.21</c:v>
                </c:pt>
                <c:pt idx="1406">
                  <c:v>0.03</c:v>
                </c:pt>
                <c:pt idx="1407">
                  <c:v>0.21</c:v>
                </c:pt>
                <c:pt idx="1408">
                  <c:v>0.03</c:v>
                </c:pt>
                <c:pt idx="1409">
                  <c:v>0.18</c:v>
                </c:pt>
                <c:pt idx="1410">
                  <c:v>0.03</c:v>
                </c:pt>
                <c:pt idx="1411">
                  <c:v>0.18</c:v>
                </c:pt>
                <c:pt idx="1412">
                  <c:v>0.03</c:v>
                </c:pt>
                <c:pt idx="1413">
                  <c:v>0.21</c:v>
                </c:pt>
                <c:pt idx="1414">
                  <c:v>0</c:v>
                </c:pt>
                <c:pt idx="1415">
                  <c:v>0.18</c:v>
                </c:pt>
                <c:pt idx="1416">
                  <c:v>0</c:v>
                </c:pt>
                <c:pt idx="1417">
                  <c:v>0.21</c:v>
                </c:pt>
                <c:pt idx="1418">
                  <c:v>0.03</c:v>
                </c:pt>
                <c:pt idx="1419">
                  <c:v>0.21</c:v>
                </c:pt>
                <c:pt idx="1420">
                  <c:v>0.03</c:v>
                </c:pt>
                <c:pt idx="1421">
                  <c:v>0.18</c:v>
                </c:pt>
                <c:pt idx="1422">
                  <c:v>0.03</c:v>
                </c:pt>
                <c:pt idx="1423">
                  <c:v>0.21</c:v>
                </c:pt>
                <c:pt idx="1424">
                  <c:v>0.03</c:v>
                </c:pt>
                <c:pt idx="1425">
                  <c:v>0.18</c:v>
                </c:pt>
                <c:pt idx="1426">
                  <c:v>0.03</c:v>
                </c:pt>
                <c:pt idx="1427">
                  <c:v>0.21</c:v>
                </c:pt>
                <c:pt idx="1428">
                  <c:v>0</c:v>
                </c:pt>
                <c:pt idx="1429">
                  <c:v>0.21</c:v>
                </c:pt>
                <c:pt idx="1430">
                  <c:v>0</c:v>
                </c:pt>
                <c:pt idx="1431">
                  <c:v>0.21</c:v>
                </c:pt>
                <c:pt idx="1432">
                  <c:v>0</c:v>
                </c:pt>
                <c:pt idx="1433">
                  <c:v>0.18</c:v>
                </c:pt>
                <c:pt idx="1434">
                  <c:v>0.03</c:v>
                </c:pt>
                <c:pt idx="1435">
                  <c:v>0.18</c:v>
                </c:pt>
                <c:pt idx="1436">
                  <c:v>0</c:v>
                </c:pt>
                <c:pt idx="1437">
                  <c:v>0.18</c:v>
                </c:pt>
                <c:pt idx="1438">
                  <c:v>0.03</c:v>
                </c:pt>
                <c:pt idx="1439">
                  <c:v>0.21</c:v>
                </c:pt>
                <c:pt idx="1440">
                  <c:v>0.03</c:v>
                </c:pt>
                <c:pt idx="1441">
                  <c:v>0.18</c:v>
                </c:pt>
                <c:pt idx="1442">
                  <c:v>0</c:v>
                </c:pt>
                <c:pt idx="1443">
                  <c:v>0.21</c:v>
                </c:pt>
                <c:pt idx="1444">
                  <c:v>0</c:v>
                </c:pt>
                <c:pt idx="1445">
                  <c:v>0.15</c:v>
                </c:pt>
                <c:pt idx="1446">
                  <c:v>0.03</c:v>
                </c:pt>
                <c:pt idx="1447">
                  <c:v>0.21</c:v>
                </c:pt>
                <c:pt idx="1448">
                  <c:v>0.03</c:v>
                </c:pt>
                <c:pt idx="1449">
                  <c:v>0.18</c:v>
                </c:pt>
                <c:pt idx="1450">
                  <c:v>0.03</c:v>
                </c:pt>
                <c:pt idx="1451">
                  <c:v>0.18</c:v>
                </c:pt>
                <c:pt idx="1452">
                  <c:v>0.03</c:v>
                </c:pt>
                <c:pt idx="1453">
                  <c:v>0.18</c:v>
                </c:pt>
                <c:pt idx="1454">
                  <c:v>0.03</c:v>
                </c:pt>
                <c:pt idx="1455">
                  <c:v>0.21</c:v>
                </c:pt>
                <c:pt idx="1456">
                  <c:v>0.03</c:v>
                </c:pt>
                <c:pt idx="1457">
                  <c:v>0.21</c:v>
                </c:pt>
                <c:pt idx="1458">
                  <c:v>0</c:v>
                </c:pt>
                <c:pt idx="1459">
                  <c:v>0.18</c:v>
                </c:pt>
                <c:pt idx="1460">
                  <c:v>0.03</c:v>
                </c:pt>
                <c:pt idx="1461">
                  <c:v>0.21</c:v>
                </c:pt>
                <c:pt idx="1462">
                  <c:v>0.03</c:v>
                </c:pt>
                <c:pt idx="1463">
                  <c:v>0.21</c:v>
                </c:pt>
                <c:pt idx="1464">
                  <c:v>0.03</c:v>
                </c:pt>
                <c:pt idx="1465">
                  <c:v>0.21</c:v>
                </c:pt>
                <c:pt idx="1466">
                  <c:v>0.03</c:v>
                </c:pt>
                <c:pt idx="1467">
                  <c:v>0.18</c:v>
                </c:pt>
                <c:pt idx="1468">
                  <c:v>0.03</c:v>
                </c:pt>
                <c:pt idx="1469">
                  <c:v>0.21</c:v>
                </c:pt>
                <c:pt idx="1470">
                  <c:v>0</c:v>
                </c:pt>
                <c:pt idx="1471">
                  <c:v>0.21</c:v>
                </c:pt>
                <c:pt idx="1472">
                  <c:v>0.03</c:v>
                </c:pt>
                <c:pt idx="1473">
                  <c:v>0.18</c:v>
                </c:pt>
                <c:pt idx="1474">
                  <c:v>0.03</c:v>
                </c:pt>
                <c:pt idx="1475">
                  <c:v>0.21</c:v>
                </c:pt>
                <c:pt idx="1476">
                  <c:v>0.03</c:v>
                </c:pt>
                <c:pt idx="1477">
                  <c:v>0.21</c:v>
                </c:pt>
                <c:pt idx="1478">
                  <c:v>0.03</c:v>
                </c:pt>
                <c:pt idx="1479">
                  <c:v>0.18</c:v>
                </c:pt>
                <c:pt idx="1480">
                  <c:v>0.03</c:v>
                </c:pt>
                <c:pt idx="1481">
                  <c:v>0.18</c:v>
                </c:pt>
                <c:pt idx="1482">
                  <c:v>0</c:v>
                </c:pt>
                <c:pt idx="1483">
                  <c:v>0.18</c:v>
                </c:pt>
                <c:pt idx="1484">
                  <c:v>0.03</c:v>
                </c:pt>
                <c:pt idx="1485">
                  <c:v>0.18</c:v>
                </c:pt>
                <c:pt idx="1486">
                  <c:v>0.03</c:v>
                </c:pt>
                <c:pt idx="1487">
                  <c:v>0.18</c:v>
                </c:pt>
                <c:pt idx="1488">
                  <c:v>0.03</c:v>
                </c:pt>
                <c:pt idx="1489">
                  <c:v>0.18</c:v>
                </c:pt>
                <c:pt idx="1490">
                  <c:v>0.03</c:v>
                </c:pt>
                <c:pt idx="1491">
                  <c:v>0.21</c:v>
                </c:pt>
                <c:pt idx="1492">
                  <c:v>0.03</c:v>
                </c:pt>
                <c:pt idx="1493">
                  <c:v>0.21</c:v>
                </c:pt>
                <c:pt idx="1494">
                  <c:v>0.03</c:v>
                </c:pt>
                <c:pt idx="1495">
                  <c:v>0.21</c:v>
                </c:pt>
                <c:pt idx="1496">
                  <c:v>0.03</c:v>
                </c:pt>
                <c:pt idx="1497">
                  <c:v>0.21</c:v>
                </c:pt>
                <c:pt idx="1498">
                  <c:v>0</c:v>
                </c:pt>
                <c:pt idx="1499">
                  <c:v>0.18</c:v>
                </c:pt>
                <c:pt idx="1500">
                  <c:v>0.03</c:v>
                </c:pt>
                <c:pt idx="1501">
                  <c:v>0.21</c:v>
                </c:pt>
                <c:pt idx="1502">
                  <c:v>0.03</c:v>
                </c:pt>
                <c:pt idx="1503">
                  <c:v>0.21</c:v>
                </c:pt>
                <c:pt idx="1504">
                  <c:v>0.03</c:v>
                </c:pt>
                <c:pt idx="1505">
                  <c:v>0.18</c:v>
                </c:pt>
                <c:pt idx="1506">
                  <c:v>0.03</c:v>
                </c:pt>
                <c:pt idx="1507">
                  <c:v>0.21</c:v>
                </c:pt>
                <c:pt idx="1508">
                  <c:v>0.03</c:v>
                </c:pt>
                <c:pt idx="1509">
                  <c:v>0.18</c:v>
                </c:pt>
                <c:pt idx="1510">
                  <c:v>0.03</c:v>
                </c:pt>
                <c:pt idx="1511">
                  <c:v>0.21</c:v>
                </c:pt>
                <c:pt idx="1512">
                  <c:v>0.03</c:v>
                </c:pt>
                <c:pt idx="1513">
                  <c:v>0.18</c:v>
                </c:pt>
                <c:pt idx="1514">
                  <c:v>0.03</c:v>
                </c:pt>
                <c:pt idx="1515">
                  <c:v>0.21</c:v>
                </c:pt>
                <c:pt idx="1516">
                  <c:v>0.18</c:v>
                </c:pt>
                <c:pt idx="1517">
                  <c:v>0.21</c:v>
                </c:pt>
                <c:pt idx="1518">
                  <c:v>0.03</c:v>
                </c:pt>
                <c:pt idx="1519">
                  <c:v>0.18</c:v>
                </c:pt>
                <c:pt idx="1520">
                  <c:v>0.48</c:v>
                </c:pt>
                <c:pt idx="1521">
                  <c:v>0.87</c:v>
                </c:pt>
                <c:pt idx="1522">
                  <c:v>0.27</c:v>
                </c:pt>
                <c:pt idx="1523">
                  <c:v>0.56999999999999995</c:v>
                </c:pt>
                <c:pt idx="1524">
                  <c:v>0.42</c:v>
                </c:pt>
                <c:pt idx="1525">
                  <c:v>0.27</c:v>
                </c:pt>
                <c:pt idx="1526">
                  <c:v>0.21</c:v>
                </c:pt>
                <c:pt idx="1527">
                  <c:v>0.81</c:v>
                </c:pt>
                <c:pt idx="1528">
                  <c:v>0.21</c:v>
                </c:pt>
                <c:pt idx="1529">
                  <c:v>0.72</c:v>
                </c:pt>
                <c:pt idx="1530">
                  <c:v>0.21</c:v>
                </c:pt>
                <c:pt idx="1531">
                  <c:v>0.24</c:v>
                </c:pt>
                <c:pt idx="1532">
                  <c:v>0.51</c:v>
                </c:pt>
                <c:pt idx="1533">
                  <c:v>0.9</c:v>
                </c:pt>
                <c:pt idx="1534">
                  <c:v>0.21</c:v>
                </c:pt>
                <c:pt idx="1535">
                  <c:v>0.21</c:v>
                </c:pt>
                <c:pt idx="1536">
                  <c:v>0.3</c:v>
                </c:pt>
                <c:pt idx="1537">
                  <c:v>0.63</c:v>
                </c:pt>
                <c:pt idx="1538">
                  <c:v>0.39</c:v>
                </c:pt>
                <c:pt idx="1539">
                  <c:v>0.24</c:v>
                </c:pt>
                <c:pt idx="1540">
                  <c:v>0.45</c:v>
                </c:pt>
                <c:pt idx="1541">
                  <c:v>0.48</c:v>
                </c:pt>
                <c:pt idx="1542">
                  <c:v>0.12</c:v>
                </c:pt>
                <c:pt idx="1543">
                  <c:v>0.06</c:v>
                </c:pt>
                <c:pt idx="1544">
                  <c:v>0.75</c:v>
                </c:pt>
                <c:pt idx="1545">
                  <c:v>0.66</c:v>
                </c:pt>
                <c:pt idx="1546">
                  <c:v>0.15</c:v>
                </c:pt>
                <c:pt idx="1547">
                  <c:v>0.12</c:v>
                </c:pt>
                <c:pt idx="1548">
                  <c:v>0</c:v>
                </c:pt>
                <c:pt idx="1549">
                  <c:v>0.12</c:v>
                </c:pt>
                <c:pt idx="1550">
                  <c:v>0.27</c:v>
                </c:pt>
                <c:pt idx="1551">
                  <c:v>0.54</c:v>
                </c:pt>
                <c:pt idx="1552">
                  <c:v>0.87</c:v>
                </c:pt>
                <c:pt idx="1553">
                  <c:v>0.15</c:v>
                </c:pt>
                <c:pt idx="1554">
                  <c:v>0.09</c:v>
                </c:pt>
                <c:pt idx="1555">
                  <c:v>0.12</c:v>
                </c:pt>
                <c:pt idx="1556">
                  <c:v>0</c:v>
                </c:pt>
                <c:pt idx="1557">
                  <c:v>0.15</c:v>
                </c:pt>
                <c:pt idx="1558">
                  <c:v>0</c:v>
                </c:pt>
                <c:pt idx="1559">
                  <c:v>0.18</c:v>
                </c:pt>
                <c:pt idx="1560">
                  <c:v>0.15</c:v>
                </c:pt>
                <c:pt idx="1561">
                  <c:v>0.15</c:v>
                </c:pt>
                <c:pt idx="1562">
                  <c:v>0.09</c:v>
                </c:pt>
                <c:pt idx="1563">
                  <c:v>0.15</c:v>
                </c:pt>
                <c:pt idx="1564">
                  <c:v>0</c:v>
                </c:pt>
                <c:pt idx="1565">
                  <c:v>0.15</c:v>
                </c:pt>
                <c:pt idx="1566">
                  <c:v>0.03</c:v>
                </c:pt>
                <c:pt idx="1567">
                  <c:v>0.6</c:v>
                </c:pt>
                <c:pt idx="1568">
                  <c:v>0.09</c:v>
                </c:pt>
                <c:pt idx="1569">
                  <c:v>0.12</c:v>
                </c:pt>
                <c:pt idx="1570">
                  <c:v>0</c:v>
                </c:pt>
                <c:pt idx="1571">
                  <c:v>0.18</c:v>
                </c:pt>
                <c:pt idx="1572">
                  <c:v>0</c:v>
                </c:pt>
                <c:pt idx="1573">
                  <c:v>0.15</c:v>
                </c:pt>
                <c:pt idx="1574">
                  <c:v>0</c:v>
                </c:pt>
                <c:pt idx="1575">
                  <c:v>0.18</c:v>
                </c:pt>
                <c:pt idx="1576">
                  <c:v>0</c:v>
                </c:pt>
                <c:pt idx="1577">
                  <c:v>0.18</c:v>
                </c:pt>
                <c:pt idx="1578">
                  <c:v>0</c:v>
                </c:pt>
                <c:pt idx="1579">
                  <c:v>0.18</c:v>
                </c:pt>
                <c:pt idx="1580">
                  <c:v>0</c:v>
                </c:pt>
                <c:pt idx="1581">
                  <c:v>0.18</c:v>
                </c:pt>
                <c:pt idx="1582">
                  <c:v>0</c:v>
                </c:pt>
                <c:pt idx="1583">
                  <c:v>0.18</c:v>
                </c:pt>
                <c:pt idx="1584">
                  <c:v>0</c:v>
                </c:pt>
                <c:pt idx="1585">
                  <c:v>0.18</c:v>
                </c:pt>
                <c:pt idx="1586">
                  <c:v>0</c:v>
                </c:pt>
                <c:pt idx="1587">
                  <c:v>0.18</c:v>
                </c:pt>
                <c:pt idx="1588">
                  <c:v>0.03</c:v>
                </c:pt>
                <c:pt idx="1589">
                  <c:v>0.18</c:v>
                </c:pt>
                <c:pt idx="1590">
                  <c:v>0</c:v>
                </c:pt>
                <c:pt idx="1591">
                  <c:v>0.18</c:v>
                </c:pt>
                <c:pt idx="1592">
                  <c:v>0</c:v>
                </c:pt>
                <c:pt idx="1593">
                  <c:v>0.18</c:v>
                </c:pt>
                <c:pt idx="1594">
                  <c:v>0</c:v>
                </c:pt>
                <c:pt idx="1595">
                  <c:v>0.18</c:v>
                </c:pt>
                <c:pt idx="1596">
                  <c:v>0</c:v>
                </c:pt>
                <c:pt idx="1597">
                  <c:v>0.18</c:v>
                </c:pt>
                <c:pt idx="1598">
                  <c:v>0</c:v>
                </c:pt>
                <c:pt idx="1599">
                  <c:v>0.18</c:v>
                </c:pt>
                <c:pt idx="1600">
                  <c:v>0</c:v>
                </c:pt>
                <c:pt idx="1601">
                  <c:v>0.18</c:v>
                </c:pt>
                <c:pt idx="1602">
                  <c:v>0</c:v>
                </c:pt>
                <c:pt idx="1603">
                  <c:v>0.18</c:v>
                </c:pt>
                <c:pt idx="1604">
                  <c:v>0</c:v>
                </c:pt>
                <c:pt idx="1605">
                  <c:v>0.18</c:v>
                </c:pt>
                <c:pt idx="1606">
                  <c:v>0</c:v>
                </c:pt>
                <c:pt idx="1607">
                  <c:v>0.18</c:v>
                </c:pt>
                <c:pt idx="1608">
                  <c:v>0</c:v>
                </c:pt>
                <c:pt idx="1609">
                  <c:v>0.18</c:v>
                </c:pt>
                <c:pt idx="1610">
                  <c:v>0</c:v>
                </c:pt>
                <c:pt idx="1611">
                  <c:v>0.18</c:v>
                </c:pt>
                <c:pt idx="1612">
                  <c:v>0</c:v>
                </c:pt>
                <c:pt idx="1613">
                  <c:v>0.18</c:v>
                </c:pt>
                <c:pt idx="1614">
                  <c:v>0</c:v>
                </c:pt>
                <c:pt idx="1615">
                  <c:v>0.18</c:v>
                </c:pt>
                <c:pt idx="1616">
                  <c:v>0</c:v>
                </c:pt>
                <c:pt idx="1617">
                  <c:v>0.18</c:v>
                </c:pt>
                <c:pt idx="1618">
                  <c:v>0</c:v>
                </c:pt>
                <c:pt idx="1619">
                  <c:v>0.18</c:v>
                </c:pt>
                <c:pt idx="1620">
                  <c:v>0.03</c:v>
                </c:pt>
                <c:pt idx="1621">
                  <c:v>0.18</c:v>
                </c:pt>
                <c:pt idx="1622">
                  <c:v>0</c:v>
                </c:pt>
                <c:pt idx="1623">
                  <c:v>0.21</c:v>
                </c:pt>
                <c:pt idx="1624">
                  <c:v>0.03</c:v>
                </c:pt>
                <c:pt idx="1625">
                  <c:v>0.18</c:v>
                </c:pt>
                <c:pt idx="1626">
                  <c:v>0</c:v>
                </c:pt>
                <c:pt idx="1627">
                  <c:v>0.21</c:v>
                </c:pt>
                <c:pt idx="1628">
                  <c:v>0</c:v>
                </c:pt>
                <c:pt idx="1629">
                  <c:v>0.18</c:v>
                </c:pt>
                <c:pt idx="1630">
                  <c:v>0</c:v>
                </c:pt>
                <c:pt idx="1631">
                  <c:v>0.18</c:v>
                </c:pt>
                <c:pt idx="1632">
                  <c:v>0</c:v>
                </c:pt>
                <c:pt idx="1633">
                  <c:v>0.18</c:v>
                </c:pt>
                <c:pt idx="1634">
                  <c:v>0</c:v>
                </c:pt>
                <c:pt idx="1635">
                  <c:v>0.18</c:v>
                </c:pt>
                <c:pt idx="1636">
                  <c:v>0.03</c:v>
                </c:pt>
                <c:pt idx="1637">
                  <c:v>0.18</c:v>
                </c:pt>
                <c:pt idx="1638">
                  <c:v>0.03</c:v>
                </c:pt>
                <c:pt idx="1639">
                  <c:v>0.18</c:v>
                </c:pt>
                <c:pt idx="1640">
                  <c:v>0</c:v>
                </c:pt>
                <c:pt idx="1641">
                  <c:v>0.21</c:v>
                </c:pt>
                <c:pt idx="1642">
                  <c:v>0</c:v>
                </c:pt>
                <c:pt idx="1643">
                  <c:v>0.18</c:v>
                </c:pt>
                <c:pt idx="1644">
                  <c:v>0</c:v>
                </c:pt>
                <c:pt idx="1645">
                  <c:v>0.21</c:v>
                </c:pt>
                <c:pt idx="1646">
                  <c:v>0.03</c:v>
                </c:pt>
                <c:pt idx="1647">
                  <c:v>0.21</c:v>
                </c:pt>
                <c:pt idx="1648">
                  <c:v>0.03</c:v>
                </c:pt>
                <c:pt idx="1649">
                  <c:v>0.21</c:v>
                </c:pt>
                <c:pt idx="1650">
                  <c:v>0.03</c:v>
                </c:pt>
                <c:pt idx="1651">
                  <c:v>0.18</c:v>
                </c:pt>
                <c:pt idx="1652">
                  <c:v>0.03</c:v>
                </c:pt>
                <c:pt idx="1653">
                  <c:v>0.21</c:v>
                </c:pt>
                <c:pt idx="1654">
                  <c:v>0.03</c:v>
                </c:pt>
                <c:pt idx="1655">
                  <c:v>0.18</c:v>
                </c:pt>
                <c:pt idx="1656">
                  <c:v>0.03</c:v>
                </c:pt>
                <c:pt idx="1657">
                  <c:v>0.18</c:v>
                </c:pt>
                <c:pt idx="1658">
                  <c:v>0.21</c:v>
                </c:pt>
                <c:pt idx="1659">
                  <c:v>0.66</c:v>
                </c:pt>
                <c:pt idx="1660">
                  <c:v>1.1100000000000001</c:v>
                </c:pt>
                <c:pt idx="1661">
                  <c:v>0.18</c:v>
                </c:pt>
                <c:pt idx="1662">
                  <c:v>0.03</c:v>
                </c:pt>
                <c:pt idx="1663">
                  <c:v>0.18</c:v>
                </c:pt>
                <c:pt idx="1664">
                  <c:v>0.03</c:v>
                </c:pt>
                <c:pt idx="1665">
                  <c:v>0.21</c:v>
                </c:pt>
                <c:pt idx="1666">
                  <c:v>0.03</c:v>
                </c:pt>
                <c:pt idx="1667">
                  <c:v>0.21</c:v>
                </c:pt>
                <c:pt idx="1668">
                  <c:v>0.09</c:v>
                </c:pt>
                <c:pt idx="1669">
                  <c:v>0.18</c:v>
                </c:pt>
                <c:pt idx="1670">
                  <c:v>0.03</c:v>
                </c:pt>
                <c:pt idx="1671">
                  <c:v>0.18</c:v>
                </c:pt>
                <c:pt idx="1672">
                  <c:v>0.06</c:v>
                </c:pt>
                <c:pt idx="1673">
                  <c:v>0.18</c:v>
                </c:pt>
                <c:pt idx="1674">
                  <c:v>0</c:v>
                </c:pt>
                <c:pt idx="1675">
                  <c:v>0.18</c:v>
                </c:pt>
                <c:pt idx="1676">
                  <c:v>0</c:v>
                </c:pt>
                <c:pt idx="1677">
                  <c:v>0.18</c:v>
                </c:pt>
                <c:pt idx="1678">
                  <c:v>0</c:v>
                </c:pt>
                <c:pt idx="1679">
                  <c:v>0.18</c:v>
                </c:pt>
                <c:pt idx="1680">
                  <c:v>0.09</c:v>
                </c:pt>
                <c:pt idx="1681">
                  <c:v>0.18</c:v>
                </c:pt>
                <c:pt idx="1682">
                  <c:v>0</c:v>
                </c:pt>
                <c:pt idx="1683">
                  <c:v>0.21</c:v>
                </c:pt>
                <c:pt idx="1684">
                  <c:v>0</c:v>
                </c:pt>
                <c:pt idx="1685">
                  <c:v>0.18</c:v>
                </c:pt>
                <c:pt idx="1686">
                  <c:v>0</c:v>
                </c:pt>
                <c:pt idx="1687">
                  <c:v>0.18</c:v>
                </c:pt>
                <c:pt idx="1688">
                  <c:v>0</c:v>
                </c:pt>
                <c:pt idx="1689">
                  <c:v>0.18</c:v>
                </c:pt>
                <c:pt idx="1690">
                  <c:v>0.03</c:v>
                </c:pt>
                <c:pt idx="1691">
                  <c:v>0.18</c:v>
                </c:pt>
                <c:pt idx="1692">
                  <c:v>0.03</c:v>
                </c:pt>
                <c:pt idx="1693">
                  <c:v>0.18</c:v>
                </c:pt>
                <c:pt idx="1694">
                  <c:v>0.03</c:v>
                </c:pt>
                <c:pt idx="1695">
                  <c:v>0.21</c:v>
                </c:pt>
                <c:pt idx="1696">
                  <c:v>0.03</c:v>
                </c:pt>
                <c:pt idx="1697">
                  <c:v>0.18</c:v>
                </c:pt>
                <c:pt idx="1698">
                  <c:v>0.03</c:v>
                </c:pt>
                <c:pt idx="1699">
                  <c:v>0.21</c:v>
                </c:pt>
                <c:pt idx="1700">
                  <c:v>0.03</c:v>
                </c:pt>
                <c:pt idx="1701">
                  <c:v>0.21</c:v>
                </c:pt>
                <c:pt idx="1702">
                  <c:v>0.03</c:v>
                </c:pt>
                <c:pt idx="1703">
                  <c:v>0.21</c:v>
                </c:pt>
                <c:pt idx="1704">
                  <c:v>0</c:v>
                </c:pt>
                <c:pt idx="1705">
                  <c:v>0.18</c:v>
                </c:pt>
                <c:pt idx="1706">
                  <c:v>0.18</c:v>
                </c:pt>
                <c:pt idx="1707">
                  <c:v>0.18</c:v>
                </c:pt>
                <c:pt idx="1708">
                  <c:v>0.03</c:v>
                </c:pt>
                <c:pt idx="1709">
                  <c:v>0.21</c:v>
                </c:pt>
                <c:pt idx="1710">
                  <c:v>0.18</c:v>
                </c:pt>
                <c:pt idx="1711">
                  <c:v>0.21</c:v>
                </c:pt>
                <c:pt idx="1712">
                  <c:v>0.18</c:v>
                </c:pt>
                <c:pt idx="1713">
                  <c:v>0.18</c:v>
                </c:pt>
                <c:pt idx="1714">
                  <c:v>0.03</c:v>
                </c:pt>
                <c:pt idx="1715">
                  <c:v>0.15</c:v>
                </c:pt>
                <c:pt idx="1716">
                  <c:v>0.03</c:v>
                </c:pt>
                <c:pt idx="1717">
                  <c:v>0.21</c:v>
                </c:pt>
                <c:pt idx="1718">
                  <c:v>0.03</c:v>
                </c:pt>
                <c:pt idx="1719">
                  <c:v>0.09</c:v>
                </c:pt>
                <c:pt idx="1720">
                  <c:v>0.03</c:v>
                </c:pt>
                <c:pt idx="1721">
                  <c:v>0.21</c:v>
                </c:pt>
                <c:pt idx="1722">
                  <c:v>0.03</c:v>
                </c:pt>
                <c:pt idx="1723">
                  <c:v>0.21</c:v>
                </c:pt>
                <c:pt idx="1724">
                  <c:v>0.03</c:v>
                </c:pt>
                <c:pt idx="1725">
                  <c:v>0.12</c:v>
                </c:pt>
                <c:pt idx="1726">
                  <c:v>0.03</c:v>
                </c:pt>
                <c:pt idx="1727">
                  <c:v>0.18</c:v>
                </c:pt>
                <c:pt idx="1728">
                  <c:v>0.03</c:v>
                </c:pt>
                <c:pt idx="1729">
                  <c:v>0.21</c:v>
                </c:pt>
                <c:pt idx="1730">
                  <c:v>0.03</c:v>
                </c:pt>
                <c:pt idx="1731">
                  <c:v>0.09</c:v>
                </c:pt>
                <c:pt idx="1732">
                  <c:v>0.03</c:v>
                </c:pt>
                <c:pt idx="1733">
                  <c:v>0.21</c:v>
                </c:pt>
                <c:pt idx="1734">
                  <c:v>0.06</c:v>
                </c:pt>
                <c:pt idx="1735">
                  <c:v>0.24</c:v>
                </c:pt>
                <c:pt idx="1736">
                  <c:v>0</c:v>
                </c:pt>
                <c:pt idx="1737">
                  <c:v>0.21</c:v>
                </c:pt>
                <c:pt idx="1738">
                  <c:v>0</c:v>
                </c:pt>
                <c:pt idx="1739">
                  <c:v>0.12</c:v>
                </c:pt>
                <c:pt idx="1740">
                  <c:v>0</c:v>
                </c:pt>
                <c:pt idx="1741">
                  <c:v>0.21</c:v>
                </c:pt>
                <c:pt idx="1742">
                  <c:v>0.03</c:v>
                </c:pt>
                <c:pt idx="1743">
                  <c:v>0.18</c:v>
                </c:pt>
                <c:pt idx="1744">
                  <c:v>0.21</c:v>
                </c:pt>
                <c:pt idx="1745">
                  <c:v>0.24</c:v>
                </c:pt>
                <c:pt idx="1746">
                  <c:v>0.03</c:v>
                </c:pt>
                <c:pt idx="1747">
                  <c:v>0.15</c:v>
                </c:pt>
                <c:pt idx="1748">
                  <c:v>0.03</c:v>
                </c:pt>
                <c:pt idx="1749">
                  <c:v>0.06</c:v>
                </c:pt>
                <c:pt idx="1750">
                  <c:v>0.03</c:v>
                </c:pt>
                <c:pt idx="1751">
                  <c:v>0.03</c:v>
                </c:pt>
                <c:pt idx="1752">
                  <c:v>0.18</c:v>
                </c:pt>
                <c:pt idx="1753">
                  <c:v>0.18</c:v>
                </c:pt>
                <c:pt idx="1754">
                  <c:v>0.03</c:v>
                </c:pt>
                <c:pt idx="1755">
                  <c:v>0.21</c:v>
                </c:pt>
                <c:pt idx="1756">
                  <c:v>0</c:v>
                </c:pt>
                <c:pt idx="1757">
                  <c:v>0.15</c:v>
                </c:pt>
                <c:pt idx="1758">
                  <c:v>0</c:v>
                </c:pt>
                <c:pt idx="1759">
                  <c:v>0.18</c:v>
                </c:pt>
                <c:pt idx="1760">
                  <c:v>0</c:v>
                </c:pt>
                <c:pt idx="1761">
                  <c:v>0.15</c:v>
                </c:pt>
                <c:pt idx="1762">
                  <c:v>0.03</c:v>
                </c:pt>
                <c:pt idx="1763">
                  <c:v>0.18</c:v>
                </c:pt>
                <c:pt idx="1764">
                  <c:v>0.03</c:v>
                </c:pt>
                <c:pt idx="1765">
                  <c:v>0.18</c:v>
                </c:pt>
                <c:pt idx="1766">
                  <c:v>0</c:v>
                </c:pt>
                <c:pt idx="1767">
                  <c:v>0.18</c:v>
                </c:pt>
                <c:pt idx="1768">
                  <c:v>0</c:v>
                </c:pt>
                <c:pt idx="1769">
                  <c:v>0.21</c:v>
                </c:pt>
                <c:pt idx="1770">
                  <c:v>0.03</c:v>
                </c:pt>
                <c:pt idx="1771">
                  <c:v>0.21</c:v>
                </c:pt>
                <c:pt idx="1772">
                  <c:v>0</c:v>
                </c:pt>
                <c:pt idx="1773">
                  <c:v>0.21</c:v>
                </c:pt>
                <c:pt idx="1774">
                  <c:v>0.03</c:v>
                </c:pt>
                <c:pt idx="1775">
                  <c:v>0.18</c:v>
                </c:pt>
                <c:pt idx="1776">
                  <c:v>0.03</c:v>
                </c:pt>
                <c:pt idx="1777">
                  <c:v>0.18</c:v>
                </c:pt>
                <c:pt idx="1778">
                  <c:v>0.03</c:v>
                </c:pt>
                <c:pt idx="1779">
                  <c:v>0.18</c:v>
                </c:pt>
                <c:pt idx="1780">
                  <c:v>0</c:v>
                </c:pt>
                <c:pt idx="1781">
                  <c:v>0.18</c:v>
                </c:pt>
                <c:pt idx="1782">
                  <c:v>0.03</c:v>
                </c:pt>
                <c:pt idx="1783">
                  <c:v>0.18</c:v>
                </c:pt>
                <c:pt idx="1784">
                  <c:v>0.03</c:v>
                </c:pt>
                <c:pt idx="1785">
                  <c:v>0.18</c:v>
                </c:pt>
                <c:pt idx="1786">
                  <c:v>0.03</c:v>
                </c:pt>
                <c:pt idx="1787">
                  <c:v>0.18</c:v>
                </c:pt>
                <c:pt idx="1788">
                  <c:v>0.03</c:v>
                </c:pt>
                <c:pt idx="1789">
                  <c:v>0.18</c:v>
                </c:pt>
                <c:pt idx="1790">
                  <c:v>0.03</c:v>
                </c:pt>
                <c:pt idx="1791">
                  <c:v>0.21</c:v>
                </c:pt>
                <c:pt idx="1792">
                  <c:v>0.06</c:v>
                </c:pt>
                <c:pt idx="1793">
                  <c:v>0.21</c:v>
                </c:pt>
                <c:pt idx="1794">
                  <c:v>0.03</c:v>
                </c:pt>
                <c:pt idx="1795">
                  <c:v>0.21</c:v>
                </c:pt>
                <c:pt idx="1796">
                  <c:v>0.06</c:v>
                </c:pt>
                <c:pt idx="1797">
                  <c:v>0.15</c:v>
                </c:pt>
                <c:pt idx="1798">
                  <c:v>0.81</c:v>
                </c:pt>
                <c:pt idx="1799">
                  <c:v>0.48</c:v>
                </c:pt>
                <c:pt idx="1800">
                  <c:v>0.12</c:v>
                </c:pt>
                <c:pt idx="1801">
                  <c:v>0.15</c:v>
                </c:pt>
                <c:pt idx="1802">
                  <c:v>0.03</c:v>
                </c:pt>
                <c:pt idx="1803">
                  <c:v>0.21</c:v>
                </c:pt>
                <c:pt idx="1804">
                  <c:v>0.06</c:v>
                </c:pt>
                <c:pt idx="1805">
                  <c:v>0.18</c:v>
                </c:pt>
                <c:pt idx="1806">
                  <c:v>0.09</c:v>
                </c:pt>
                <c:pt idx="1807">
                  <c:v>0.63</c:v>
                </c:pt>
                <c:pt idx="1808">
                  <c:v>1.05</c:v>
                </c:pt>
                <c:pt idx="1809">
                  <c:v>0.9</c:v>
                </c:pt>
                <c:pt idx="1810">
                  <c:v>1.26</c:v>
                </c:pt>
                <c:pt idx="1811">
                  <c:v>0.18</c:v>
                </c:pt>
                <c:pt idx="1812">
                  <c:v>0.09</c:v>
                </c:pt>
                <c:pt idx="1813">
                  <c:v>0.12</c:v>
                </c:pt>
                <c:pt idx="1814">
                  <c:v>0.06</c:v>
                </c:pt>
                <c:pt idx="1815">
                  <c:v>0.18</c:v>
                </c:pt>
                <c:pt idx="1816">
                  <c:v>0.03</c:v>
                </c:pt>
                <c:pt idx="1817">
                  <c:v>0.03</c:v>
                </c:pt>
                <c:pt idx="1818">
                  <c:v>0.03</c:v>
                </c:pt>
                <c:pt idx="1819">
                  <c:v>0.06</c:v>
                </c:pt>
                <c:pt idx="1820">
                  <c:v>0.21</c:v>
                </c:pt>
                <c:pt idx="1821">
                  <c:v>0.09</c:v>
                </c:pt>
                <c:pt idx="1822">
                  <c:v>0.06</c:v>
                </c:pt>
                <c:pt idx="1823">
                  <c:v>0.18</c:v>
                </c:pt>
                <c:pt idx="1824">
                  <c:v>0.03</c:v>
                </c:pt>
                <c:pt idx="1825">
                  <c:v>0.21</c:v>
                </c:pt>
                <c:pt idx="1826">
                  <c:v>0.03</c:v>
                </c:pt>
                <c:pt idx="1827">
                  <c:v>0.21</c:v>
                </c:pt>
                <c:pt idx="1828">
                  <c:v>0</c:v>
                </c:pt>
                <c:pt idx="1829">
                  <c:v>0.15</c:v>
                </c:pt>
                <c:pt idx="1830">
                  <c:v>0</c:v>
                </c:pt>
                <c:pt idx="1831">
                  <c:v>0.21</c:v>
                </c:pt>
                <c:pt idx="1832">
                  <c:v>0</c:v>
                </c:pt>
                <c:pt idx="1833">
                  <c:v>0.18</c:v>
                </c:pt>
                <c:pt idx="1834">
                  <c:v>0</c:v>
                </c:pt>
                <c:pt idx="1835">
                  <c:v>0.18</c:v>
                </c:pt>
                <c:pt idx="1836">
                  <c:v>0</c:v>
                </c:pt>
                <c:pt idx="1837">
                  <c:v>0.18</c:v>
                </c:pt>
                <c:pt idx="1838">
                  <c:v>0</c:v>
                </c:pt>
                <c:pt idx="1839">
                  <c:v>0.18</c:v>
                </c:pt>
                <c:pt idx="1840">
                  <c:v>0</c:v>
                </c:pt>
                <c:pt idx="1841">
                  <c:v>0.18</c:v>
                </c:pt>
                <c:pt idx="1842">
                  <c:v>0</c:v>
                </c:pt>
                <c:pt idx="1843">
                  <c:v>0.18</c:v>
                </c:pt>
                <c:pt idx="1844">
                  <c:v>0</c:v>
                </c:pt>
                <c:pt idx="1845">
                  <c:v>0.18</c:v>
                </c:pt>
                <c:pt idx="1846">
                  <c:v>0</c:v>
                </c:pt>
                <c:pt idx="1847">
                  <c:v>0.18</c:v>
                </c:pt>
                <c:pt idx="1848">
                  <c:v>0</c:v>
                </c:pt>
                <c:pt idx="1849">
                  <c:v>0.18</c:v>
                </c:pt>
                <c:pt idx="1850">
                  <c:v>0</c:v>
                </c:pt>
                <c:pt idx="1851">
                  <c:v>0.18</c:v>
                </c:pt>
                <c:pt idx="1852">
                  <c:v>0</c:v>
                </c:pt>
                <c:pt idx="1853">
                  <c:v>0.18</c:v>
                </c:pt>
                <c:pt idx="1854">
                  <c:v>0</c:v>
                </c:pt>
                <c:pt idx="1855">
                  <c:v>0.18</c:v>
                </c:pt>
                <c:pt idx="1856">
                  <c:v>0.03</c:v>
                </c:pt>
                <c:pt idx="1857">
                  <c:v>0.18</c:v>
                </c:pt>
                <c:pt idx="1858">
                  <c:v>0</c:v>
                </c:pt>
                <c:pt idx="1859">
                  <c:v>0.18</c:v>
                </c:pt>
                <c:pt idx="1860">
                  <c:v>0</c:v>
                </c:pt>
                <c:pt idx="1861">
                  <c:v>0.18</c:v>
                </c:pt>
                <c:pt idx="1862">
                  <c:v>0</c:v>
                </c:pt>
                <c:pt idx="1863">
                  <c:v>0.18</c:v>
                </c:pt>
                <c:pt idx="1864">
                  <c:v>0</c:v>
                </c:pt>
                <c:pt idx="1865">
                  <c:v>0.18</c:v>
                </c:pt>
                <c:pt idx="1866">
                  <c:v>0</c:v>
                </c:pt>
                <c:pt idx="1867">
                  <c:v>0.18</c:v>
                </c:pt>
                <c:pt idx="1868">
                  <c:v>0</c:v>
                </c:pt>
                <c:pt idx="1869">
                  <c:v>0.21</c:v>
                </c:pt>
                <c:pt idx="1870">
                  <c:v>0</c:v>
                </c:pt>
                <c:pt idx="1871">
                  <c:v>0.18</c:v>
                </c:pt>
                <c:pt idx="1872">
                  <c:v>0.03</c:v>
                </c:pt>
                <c:pt idx="1873">
                  <c:v>0.18</c:v>
                </c:pt>
                <c:pt idx="1874">
                  <c:v>0</c:v>
                </c:pt>
                <c:pt idx="1875">
                  <c:v>0.18</c:v>
                </c:pt>
                <c:pt idx="1876">
                  <c:v>0</c:v>
                </c:pt>
                <c:pt idx="1877">
                  <c:v>0.18</c:v>
                </c:pt>
                <c:pt idx="1878">
                  <c:v>0</c:v>
                </c:pt>
                <c:pt idx="1879">
                  <c:v>0.18</c:v>
                </c:pt>
                <c:pt idx="1880">
                  <c:v>0.03</c:v>
                </c:pt>
                <c:pt idx="1881">
                  <c:v>0.18</c:v>
                </c:pt>
                <c:pt idx="1882">
                  <c:v>0</c:v>
                </c:pt>
                <c:pt idx="1883">
                  <c:v>0.21</c:v>
                </c:pt>
                <c:pt idx="1884">
                  <c:v>0</c:v>
                </c:pt>
                <c:pt idx="1885">
                  <c:v>0.21</c:v>
                </c:pt>
                <c:pt idx="1886">
                  <c:v>0</c:v>
                </c:pt>
                <c:pt idx="1887">
                  <c:v>0.18</c:v>
                </c:pt>
                <c:pt idx="1888">
                  <c:v>0.03</c:v>
                </c:pt>
                <c:pt idx="1889">
                  <c:v>0.18</c:v>
                </c:pt>
                <c:pt idx="1890">
                  <c:v>0.03</c:v>
                </c:pt>
                <c:pt idx="1891">
                  <c:v>0.18</c:v>
                </c:pt>
                <c:pt idx="1892">
                  <c:v>0.03</c:v>
                </c:pt>
                <c:pt idx="1893">
                  <c:v>0.18</c:v>
                </c:pt>
                <c:pt idx="1894">
                  <c:v>0.03</c:v>
                </c:pt>
                <c:pt idx="1895">
                  <c:v>0.18</c:v>
                </c:pt>
                <c:pt idx="1896">
                  <c:v>0</c:v>
                </c:pt>
                <c:pt idx="1897">
                  <c:v>0.18</c:v>
                </c:pt>
                <c:pt idx="1898">
                  <c:v>0</c:v>
                </c:pt>
                <c:pt idx="1899">
                  <c:v>0.18</c:v>
                </c:pt>
                <c:pt idx="1900">
                  <c:v>0.03</c:v>
                </c:pt>
                <c:pt idx="1901">
                  <c:v>0.18</c:v>
                </c:pt>
                <c:pt idx="1902">
                  <c:v>0.03</c:v>
                </c:pt>
                <c:pt idx="1903">
                  <c:v>0.18</c:v>
                </c:pt>
                <c:pt idx="1904">
                  <c:v>0.03</c:v>
                </c:pt>
                <c:pt idx="1905">
                  <c:v>0.18</c:v>
                </c:pt>
                <c:pt idx="1906">
                  <c:v>0.03</c:v>
                </c:pt>
                <c:pt idx="1907">
                  <c:v>0.18</c:v>
                </c:pt>
                <c:pt idx="1908">
                  <c:v>0.03</c:v>
                </c:pt>
                <c:pt idx="1909">
                  <c:v>0.21</c:v>
                </c:pt>
                <c:pt idx="1910">
                  <c:v>0.03</c:v>
                </c:pt>
                <c:pt idx="1911">
                  <c:v>0.21</c:v>
                </c:pt>
                <c:pt idx="1912">
                  <c:v>0.03</c:v>
                </c:pt>
                <c:pt idx="1913">
                  <c:v>0.21</c:v>
                </c:pt>
                <c:pt idx="1914">
                  <c:v>0.03</c:v>
                </c:pt>
                <c:pt idx="1915">
                  <c:v>0.21</c:v>
                </c:pt>
                <c:pt idx="1916">
                  <c:v>0.03</c:v>
                </c:pt>
                <c:pt idx="1917">
                  <c:v>0.21</c:v>
                </c:pt>
                <c:pt idx="1918">
                  <c:v>0.03</c:v>
                </c:pt>
                <c:pt idx="1919">
                  <c:v>0.21</c:v>
                </c:pt>
                <c:pt idx="1920">
                  <c:v>0</c:v>
                </c:pt>
                <c:pt idx="1921">
                  <c:v>0.18</c:v>
                </c:pt>
                <c:pt idx="1922">
                  <c:v>0</c:v>
                </c:pt>
                <c:pt idx="1923">
                  <c:v>0.18</c:v>
                </c:pt>
                <c:pt idx="1924">
                  <c:v>0</c:v>
                </c:pt>
                <c:pt idx="1925">
                  <c:v>0.21</c:v>
                </c:pt>
                <c:pt idx="1926">
                  <c:v>0</c:v>
                </c:pt>
                <c:pt idx="1927">
                  <c:v>0.18</c:v>
                </c:pt>
                <c:pt idx="1928">
                  <c:v>0.03</c:v>
                </c:pt>
                <c:pt idx="1929">
                  <c:v>0.21</c:v>
                </c:pt>
                <c:pt idx="1930">
                  <c:v>0.03</c:v>
                </c:pt>
                <c:pt idx="1931">
                  <c:v>0.21</c:v>
                </c:pt>
                <c:pt idx="1932">
                  <c:v>0.03</c:v>
                </c:pt>
                <c:pt idx="1933">
                  <c:v>0.18</c:v>
                </c:pt>
                <c:pt idx="1934">
                  <c:v>0</c:v>
                </c:pt>
                <c:pt idx="1935">
                  <c:v>0.21</c:v>
                </c:pt>
                <c:pt idx="1936">
                  <c:v>0.03</c:v>
                </c:pt>
                <c:pt idx="1937">
                  <c:v>0.21</c:v>
                </c:pt>
                <c:pt idx="1938">
                  <c:v>0.03</c:v>
                </c:pt>
                <c:pt idx="1939">
                  <c:v>0.21</c:v>
                </c:pt>
                <c:pt idx="1940">
                  <c:v>0.03</c:v>
                </c:pt>
                <c:pt idx="1941">
                  <c:v>0.18</c:v>
                </c:pt>
                <c:pt idx="1942">
                  <c:v>0.03</c:v>
                </c:pt>
                <c:pt idx="1943">
                  <c:v>0.18</c:v>
                </c:pt>
                <c:pt idx="1944">
                  <c:v>0.03</c:v>
                </c:pt>
                <c:pt idx="1945">
                  <c:v>0.18</c:v>
                </c:pt>
                <c:pt idx="1946">
                  <c:v>0.03</c:v>
                </c:pt>
                <c:pt idx="1947">
                  <c:v>0.21</c:v>
                </c:pt>
                <c:pt idx="1948">
                  <c:v>0.03</c:v>
                </c:pt>
                <c:pt idx="1949">
                  <c:v>0.18</c:v>
                </c:pt>
                <c:pt idx="1950">
                  <c:v>0.03</c:v>
                </c:pt>
                <c:pt idx="1951">
                  <c:v>0.18</c:v>
                </c:pt>
                <c:pt idx="1952">
                  <c:v>0.03</c:v>
                </c:pt>
                <c:pt idx="1953">
                  <c:v>0.21</c:v>
                </c:pt>
                <c:pt idx="1954">
                  <c:v>0.03</c:v>
                </c:pt>
                <c:pt idx="1955">
                  <c:v>0.18</c:v>
                </c:pt>
                <c:pt idx="1956">
                  <c:v>0.03</c:v>
                </c:pt>
                <c:pt idx="1957">
                  <c:v>0.18</c:v>
                </c:pt>
                <c:pt idx="1958">
                  <c:v>0</c:v>
                </c:pt>
                <c:pt idx="1959">
                  <c:v>0.21</c:v>
                </c:pt>
                <c:pt idx="1960">
                  <c:v>0.03</c:v>
                </c:pt>
                <c:pt idx="1961">
                  <c:v>0.18</c:v>
                </c:pt>
                <c:pt idx="1962">
                  <c:v>0.03</c:v>
                </c:pt>
                <c:pt idx="1963">
                  <c:v>0.21</c:v>
                </c:pt>
                <c:pt idx="1964">
                  <c:v>0.03</c:v>
                </c:pt>
                <c:pt idx="1965">
                  <c:v>0.18</c:v>
                </c:pt>
                <c:pt idx="1966">
                  <c:v>0.03</c:v>
                </c:pt>
                <c:pt idx="1967">
                  <c:v>0.21</c:v>
                </c:pt>
                <c:pt idx="1968">
                  <c:v>0.03</c:v>
                </c:pt>
                <c:pt idx="1969">
                  <c:v>0.18</c:v>
                </c:pt>
                <c:pt idx="1970">
                  <c:v>0</c:v>
                </c:pt>
                <c:pt idx="1971">
                  <c:v>0.18</c:v>
                </c:pt>
                <c:pt idx="1972">
                  <c:v>0.03</c:v>
                </c:pt>
                <c:pt idx="1973">
                  <c:v>0.21</c:v>
                </c:pt>
                <c:pt idx="1974">
                  <c:v>0.03</c:v>
                </c:pt>
                <c:pt idx="1975">
                  <c:v>0.18</c:v>
                </c:pt>
                <c:pt idx="1976">
                  <c:v>0.03</c:v>
                </c:pt>
                <c:pt idx="1977">
                  <c:v>0.21</c:v>
                </c:pt>
                <c:pt idx="1978">
                  <c:v>0.03</c:v>
                </c:pt>
                <c:pt idx="1979">
                  <c:v>0.18</c:v>
                </c:pt>
                <c:pt idx="1980">
                  <c:v>0.03</c:v>
                </c:pt>
                <c:pt idx="1981">
                  <c:v>0.21</c:v>
                </c:pt>
                <c:pt idx="1982">
                  <c:v>0.03</c:v>
                </c:pt>
                <c:pt idx="1983">
                  <c:v>0.18</c:v>
                </c:pt>
                <c:pt idx="1984">
                  <c:v>0.03</c:v>
                </c:pt>
                <c:pt idx="1985">
                  <c:v>0.21</c:v>
                </c:pt>
                <c:pt idx="1986">
                  <c:v>0</c:v>
                </c:pt>
                <c:pt idx="1987">
                  <c:v>0.21</c:v>
                </c:pt>
                <c:pt idx="1988">
                  <c:v>0</c:v>
                </c:pt>
                <c:pt idx="1989">
                  <c:v>0.21</c:v>
                </c:pt>
                <c:pt idx="1990">
                  <c:v>0.03</c:v>
                </c:pt>
                <c:pt idx="1991">
                  <c:v>0.18</c:v>
                </c:pt>
                <c:pt idx="1992">
                  <c:v>0.03</c:v>
                </c:pt>
                <c:pt idx="1993">
                  <c:v>0.18</c:v>
                </c:pt>
                <c:pt idx="1994">
                  <c:v>0.03</c:v>
                </c:pt>
                <c:pt idx="1995">
                  <c:v>0.21</c:v>
                </c:pt>
                <c:pt idx="1996">
                  <c:v>0.03</c:v>
                </c:pt>
                <c:pt idx="1997">
                  <c:v>0.18</c:v>
                </c:pt>
                <c:pt idx="1998">
                  <c:v>0.03</c:v>
                </c:pt>
                <c:pt idx="1999">
                  <c:v>0.18</c:v>
                </c:pt>
                <c:pt idx="2000">
                  <c:v>0</c:v>
                </c:pt>
                <c:pt idx="2001">
                  <c:v>0.18</c:v>
                </c:pt>
                <c:pt idx="2002">
                  <c:v>0</c:v>
                </c:pt>
                <c:pt idx="2003">
                  <c:v>0.21</c:v>
                </c:pt>
                <c:pt idx="2004">
                  <c:v>0.03</c:v>
                </c:pt>
                <c:pt idx="2005">
                  <c:v>0.18</c:v>
                </c:pt>
                <c:pt idx="2006">
                  <c:v>0.03</c:v>
                </c:pt>
                <c:pt idx="2007">
                  <c:v>0.18</c:v>
                </c:pt>
                <c:pt idx="2008">
                  <c:v>0.03</c:v>
                </c:pt>
                <c:pt idx="2009">
                  <c:v>0.18</c:v>
                </c:pt>
                <c:pt idx="2010">
                  <c:v>0.03</c:v>
                </c:pt>
                <c:pt idx="2011">
                  <c:v>0.21</c:v>
                </c:pt>
                <c:pt idx="2012">
                  <c:v>0.03</c:v>
                </c:pt>
                <c:pt idx="2013">
                  <c:v>0.18</c:v>
                </c:pt>
                <c:pt idx="2014">
                  <c:v>0</c:v>
                </c:pt>
                <c:pt idx="2015">
                  <c:v>0.21</c:v>
                </c:pt>
                <c:pt idx="2016">
                  <c:v>0</c:v>
                </c:pt>
                <c:pt idx="2017">
                  <c:v>0.18</c:v>
                </c:pt>
                <c:pt idx="2018">
                  <c:v>0.03</c:v>
                </c:pt>
                <c:pt idx="2019">
                  <c:v>0.18</c:v>
                </c:pt>
                <c:pt idx="2020">
                  <c:v>0.03</c:v>
                </c:pt>
                <c:pt idx="2021">
                  <c:v>0.18</c:v>
                </c:pt>
                <c:pt idx="2022">
                  <c:v>0.03</c:v>
                </c:pt>
                <c:pt idx="2023">
                  <c:v>0.18</c:v>
                </c:pt>
                <c:pt idx="2024">
                  <c:v>0.03</c:v>
                </c:pt>
                <c:pt idx="2025">
                  <c:v>0.18</c:v>
                </c:pt>
                <c:pt idx="2026">
                  <c:v>0.03</c:v>
                </c:pt>
                <c:pt idx="2027">
                  <c:v>0.21</c:v>
                </c:pt>
                <c:pt idx="2028">
                  <c:v>0.03</c:v>
                </c:pt>
                <c:pt idx="2029">
                  <c:v>0.21</c:v>
                </c:pt>
                <c:pt idx="2030">
                  <c:v>0.03</c:v>
                </c:pt>
                <c:pt idx="2031">
                  <c:v>0.21</c:v>
                </c:pt>
                <c:pt idx="2032">
                  <c:v>0.03</c:v>
                </c:pt>
                <c:pt idx="2033">
                  <c:v>0.21</c:v>
                </c:pt>
                <c:pt idx="2034">
                  <c:v>0.03</c:v>
                </c:pt>
                <c:pt idx="2035">
                  <c:v>0.18</c:v>
                </c:pt>
                <c:pt idx="2036">
                  <c:v>0.03</c:v>
                </c:pt>
                <c:pt idx="2037">
                  <c:v>0.18</c:v>
                </c:pt>
                <c:pt idx="2038">
                  <c:v>0.03</c:v>
                </c:pt>
                <c:pt idx="2039">
                  <c:v>0.18</c:v>
                </c:pt>
                <c:pt idx="2040">
                  <c:v>0</c:v>
                </c:pt>
                <c:pt idx="2041">
                  <c:v>0.21</c:v>
                </c:pt>
                <c:pt idx="2042">
                  <c:v>0.03</c:v>
                </c:pt>
                <c:pt idx="2043">
                  <c:v>0.21</c:v>
                </c:pt>
                <c:pt idx="2044">
                  <c:v>0.03</c:v>
                </c:pt>
                <c:pt idx="2045">
                  <c:v>0.18</c:v>
                </c:pt>
                <c:pt idx="2046">
                  <c:v>0.03</c:v>
                </c:pt>
                <c:pt idx="2047">
                  <c:v>0.21</c:v>
                </c:pt>
                <c:pt idx="2048">
                  <c:v>0.03</c:v>
                </c:pt>
                <c:pt idx="2049">
                  <c:v>0.21</c:v>
                </c:pt>
                <c:pt idx="2050">
                  <c:v>0</c:v>
                </c:pt>
                <c:pt idx="2051">
                  <c:v>0.21</c:v>
                </c:pt>
                <c:pt idx="2052">
                  <c:v>0.03</c:v>
                </c:pt>
                <c:pt idx="2053">
                  <c:v>0.21</c:v>
                </c:pt>
                <c:pt idx="2054">
                  <c:v>0.03</c:v>
                </c:pt>
                <c:pt idx="2055">
                  <c:v>0.21</c:v>
                </c:pt>
                <c:pt idx="2056">
                  <c:v>0</c:v>
                </c:pt>
                <c:pt idx="2057">
                  <c:v>0.18</c:v>
                </c:pt>
                <c:pt idx="2058">
                  <c:v>0</c:v>
                </c:pt>
                <c:pt idx="2059">
                  <c:v>0.18</c:v>
                </c:pt>
                <c:pt idx="2060">
                  <c:v>0</c:v>
                </c:pt>
                <c:pt idx="2061">
                  <c:v>0.18</c:v>
                </c:pt>
                <c:pt idx="2062">
                  <c:v>0.03</c:v>
                </c:pt>
                <c:pt idx="2063">
                  <c:v>0.21</c:v>
                </c:pt>
                <c:pt idx="2064">
                  <c:v>0.03</c:v>
                </c:pt>
                <c:pt idx="2065">
                  <c:v>0.18</c:v>
                </c:pt>
                <c:pt idx="2066">
                  <c:v>0.03</c:v>
                </c:pt>
                <c:pt idx="2067">
                  <c:v>0.21</c:v>
                </c:pt>
                <c:pt idx="2068">
                  <c:v>0.03</c:v>
                </c:pt>
                <c:pt idx="2069">
                  <c:v>0.21</c:v>
                </c:pt>
                <c:pt idx="2070">
                  <c:v>0.03</c:v>
                </c:pt>
                <c:pt idx="2071">
                  <c:v>0.21</c:v>
                </c:pt>
                <c:pt idx="2072">
                  <c:v>0.03</c:v>
                </c:pt>
                <c:pt idx="2073">
                  <c:v>0.18</c:v>
                </c:pt>
                <c:pt idx="2074">
                  <c:v>0.03</c:v>
                </c:pt>
                <c:pt idx="2075">
                  <c:v>0.21</c:v>
                </c:pt>
                <c:pt idx="2076">
                  <c:v>0.03</c:v>
                </c:pt>
                <c:pt idx="2077">
                  <c:v>0.21</c:v>
                </c:pt>
                <c:pt idx="2078">
                  <c:v>0.03</c:v>
                </c:pt>
                <c:pt idx="2079">
                  <c:v>0.18</c:v>
                </c:pt>
                <c:pt idx="2080">
                  <c:v>0.03</c:v>
                </c:pt>
                <c:pt idx="2081">
                  <c:v>0.18</c:v>
                </c:pt>
                <c:pt idx="2082">
                  <c:v>0.03</c:v>
                </c:pt>
                <c:pt idx="2083">
                  <c:v>0.21</c:v>
                </c:pt>
                <c:pt idx="2084">
                  <c:v>0.03</c:v>
                </c:pt>
                <c:pt idx="2085">
                  <c:v>0.18</c:v>
                </c:pt>
                <c:pt idx="2086">
                  <c:v>0.03</c:v>
                </c:pt>
                <c:pt idx="2087">
                  <c:v>0.18</c:v>
                </c:pt>
                <c:pt idx="2088">
                  <c:v>0.03</c:v>
                </c:pt>
                <c:pt idx="2089">
                  <c:v>0.21</c:v>
                </c:pt>
                <c:pt idx="2090">
                  <c:v>0.03</c:v>
                </c:pt>
                <c:pt idx="2091">
                  <c:v>0.21</c:v>
                </c:pt>
                <c:pt idx="2092">
                  <c:v>0.03</c:v>
                </c:pt>
                <c:pt idx="2093">
                  <c:v>0.21</c:v>
                </c:pt>
                <c:pt idx="2094">
                  <c:v>0.03</c:v>
                </c:pt>
                <c:pt idx="2095">
                  <c:v>0.18</c:v>
                </c:pt>
                <c:pt idx="2096">
                  <c:v>0.03</c:v>
                </c:pt>
                <c:pt idx="2097">
                  <c:v>0.21</c:v>
                </c:pt>
                <c:pt idx="2098">
                  <c:v>0.03</c:v>
                </c:pt>
                <c:pt idx="2099">
                  <c:v>0.21</c:v>
                </c:pt>
                <c:pt idx="2100">
                  <c:v>0.03</c:v>
                </c:pt>
                <c:pt idx="2101">
                  <c:v>0.18</c:v>
                </c:pt>
                <c:pt idx="2102">
                  <c:v>0.03</c:v>
                </c:pt>
                <c:pt idx="2103">
                  <c:v>0.21</c:v>
                </c:pt>
                <c:pt idx="2104">
                  <c:v>0.03</c:v>
                </c:pt>
                <c:pt idx="2105">
                  <c:v>0.18</c:v>
                </c:pt>
                <c:pt idx="2106">
                  <c:v>0.03</c:v>
                </c:pt>
                <c:pt idx="2107">
                  <c:v>0.18</c:v>
                </c:pt>
                <c:pt idx="2108">
                  <c:v>0.03</c:v>
                </c:pt>
                <c:pt idx="2109">
                  <c:v>0.21</c:v>
                </c:pt>
                <c:pt idx="2110">
                  <c:v>0.03</c:v>
                </c:pt>
                <c:pt idx="2111">
                  <c:v>0.18</c:v>
                </c:pt>
                <c:pt idx="2112">
                  <c:v>0.03</c:v>
                </c:pt>
                <c:pt idx="2113">
                  <c:v>0.21</c:v>
                </c:pt>
                <c:pt idx="2114">
                  <c:v>0.03</c:v>
                </c:pt>
                <c:pt idx="2115">
                  <c:v>0.21</c:v>
                </c:pt>
                <c:pt idx="2116">
                  <c:v>0.03</c:v>
                </c:pt>
                <c:pt idx="2117">
                  <c:v>0.18</c:v>
                </c:pt>
                <c:pt idx="2118">
                  <c:v>0.03</c:v>
                </c:pt>
                <c:pt idx="2119">
                  <c:v>0.18</c:v>
                </c:pt>
                <c:pt idx="2120">
                  <c:v>0.03</c:v>
                </c:pt>
                <c:pt idx="2121">
                  <c:v>0.18</c:v>
                </c:pt>
                <c:pt idx="2122">
                  <c:v>0</c:v>
                </c:pt>
                <c:pt idx="2123">
                  <c:v>0.21</c:v>
                </c:pt>
                <c:pt idx="2124">
                  <c:v>0.03</c:v>
                </c:pt>
                <c:pt idx="2125">
                  <c:v>0.21</c:v>
                </c:pt>
                <c:pt idx="2126">
                  <c:v>0.03</c:v>
                </c:pt>
                <c:pt idx="2127">
                  <c:v>0.18</c:v>
                </c:pt>
                <c:pt idx="2128">
                  <c:v>0</c:v>
                </c:pt>
                <c:pt idx="2129">
                  <c:v>0.21</c:v>
                </c:pt>
                <c:pt idx="2130">
                  <c:v>0.03</c:v>
                </c:pt>
                <c:pt idx="2131">
                  <c:v>0.21</c:v>
                </c:pt>
                <c:pt idx="2132">
                  <c:v>0.03</c:v>
                </c:pt>
                <c:pt idx="2133">
                  <c:v>0.21</c:v>
                </c:pt>
                <c:pt idx="2134">
                  <c:v>0.03</c:v>
                </c:pt>
                <c:pt idx="2135">
                  <c:v>0.18</c:v>
                </c:pt>
                <c:pt idx="2136">
                  <c:v>0.03</c:v>
                </c:pt>
                <c:pt idx="2137">
                  <c:v>0.18</c:v>
                </c:pt>
                <c:pt idx="2138">
                  <c:v>0</c:v>
                </c:pt>
                <c:pt idx="2139">
                  <c:v>0.18</c:v>
                </c:pt>
                <c:pt idx="2140">
                  <c:v>0.03</c:v>
                </c:pt>
                <c:pt idx="2141">
                  <c:v>0.18</c:v>
                </c:pt>
                <c:pt idx="2142">
                  <c:v>0.03</c:v>
                </c:pt>
                <c:pt idx="2143">
                  <c:v>0.21</c:v>
                </c:pt>
                <c:pt idx="2144">
                  <c:v>0.03</c:v>
                </c:pt>
                <c:pt idx="2145">
                  <c:v>0.18</c:v>
                </c:pt>
                <c:pt idx="2146">
                  <c:v>0.03</c:v>
                </c:pt>
                <c:pt idx="2147">
                  <c:v>0.21</c:v>
                </c:pt>
                <c:pt idx="2148">
                  <c:v>0.03</c:v>
                </c:pt>
                <c:pt idx="2149">
                  <c:v>0.18</c:v>
                </c:pt>
                <c:pt idx="2150">
                  <c:v>0.03</c:v>
                </c:pt>
                <c:pt idx="2151">
                  <c:v>0.21</c:v>
                </c:pt>
                <c:pt idx="2152">
                  <c:v>0.03</c:v>
                </c:pt>
                <c:pt idx="2153">
                  <c:v>0.21</c:v>
                </c:pt>
                <c:pt idx="2154">
                  <c:v>0.03</c:v>
                </c:pt>
                <c:pt idx="2155">
                  <c:v>0.18</c:v>
                </c:pt>
                <c:pt idx="2156">
                  <c:v>0</c:v>
                </c:pt>
                <c:pt idx="2157">
                  <c:v>0.21</c:v>
                </c:pt>
                <c:pt idx="2158">
                  <c:v>0.03</c:v>
                </c:pt>
                <c:pt idx="2159">
                  <c:v>0.21</c:v>
                </c:pt>
                <c:pt idx="2160">
                  <c:v>0</c:v>
                </c:pt>
                <c:pt idx="2161">
                  <c:v>0.18</c:v>
                </c:pt>
                <c:pt idx="2162">
                  <c:v>0.03</c:v>
                </c:pt>
                <c:pt idx="2163">
                  <c:v>0.21</c:v>
                </c:pt>
                <c:pt idx="2164">
                  <c:v>0.03</c:v>
                </c:pt>
                <c:pt idx="2165">
                  <c:v>0.18</c:v>
                </c:pt>
                <c:pt idx="2166">
                  <c:v>0.03</c:v>
                </c:pt>
                <c:pt idx="2167">
                  <c:v>0.18</c:v>
                </c:pt>
                <c:pt idx="2168">
                  <c:v>0.03</c:v>
                </c:pt>
                <c:pt idx="2169">
                  <c:v>0.18</c:v>
                </c:pt>
                <c:pt idx="2170">
                  <c:v>0.03</c:v>
                </c:pt>
                <c:pt idx="2171">
                  <c:v>0.18</c:v>
                </c:pt>
                <c:pt idx="2172">
                  <c:v>0.03</c:v>
                </c:pt>
                <c:pt idx="2173">
                  <c:v>0.21</c:v>
                </c:pt>
                <c:pt idx="2174">
                  <c:v>0.03</c:v>
                </c:pt>
                <c:pt idx="2175">
                  <c:v>0.18</c:v>
                </c:pt>
                <c:pt idx="2176">
                  <c:v>0.03</c:v>
                </c:pt>
                <c:pt idx="2177">
                  <c:v>0.18</c:v>
                </c:pt>
                <c:pt idx="2178">
                  <c:v>0</c:v>
                </c:pt>
                <c:pt idx="2179">
                  <c:v>0.18</c:v>
                </c:pt>
                <c:pt idx="2180">
                  <c:v>0</c:v>
                </c:pt>
                <c:pt idx="2181">
                  <c:v>0.21</c:v>
                </c:pt>
                <c:pt idx="2182">
                  <c:v>0.03</c:v>
                </c:pt>
                <c:pt idx="2183">
                  <c:v>0.18</c:v>
                </c:pt>
                <c:pt idx="2184">
                  <c:v>0.03</c:v>
                </c:pt>
                <c:pt idx="2185">
                  <c:v>0.21</c:v>
                </c:pt>
                <c:pt idx="2186">
                  <c:v>0</c:v>
                </c:pt>
                <c:pt idx="2187">
                  <c:v>0.18</c:v>
                </c:pt>
                <c:pt idx="2188">
                  <c:v>0.03</c:v>
                </c:pt>
                <c:pt idx="2189">
                  <c:v>0.21</c:v>
                </c:pt>
                <c:pt idx="2190">
                  <c:v>0.03</c:v>
                </c:pt>
                <c:pt idx="2191">
                  <c:v>0.18</c:v>
                </c:pt>
                <c:pt idx="2192">
                  <c:v>0.03</c:v>
                </c:pt>
                <c:pt idx="2193">
                  <c:v>0.21</c:v>
                </c:pt>
                <c:pt idx="2194">
                  <c:v>0.03</c:v>
                </c:pt>
                <c:pt idx="2195">
                  <c:v>0.21</c:v>
                </c:pt>
                <c:pt idx="2196">
                  <c:v>0.03</c:v>
                </c:pt>
                <c:pt idx="2197">
                  <c:v>0.21</c:v>
                </c:pt>
                <c:pt idx="2198">
                  <c:v>0.03</c:v>
                </c:pt>
                <c:pt idx="2199">
                  <c:v>0.21</c:v>
                </c:pt>
                <c:pt idx="2200">
                  <c:v>0.03</c:v>
                </c:pt>
                <c:pt idx="2201">
                  <c:v>0.18</c:v>
                </c:pt>
                <c:pt idx="2202">
                  <c:v>0.03</c:v>
                </c:pt>
                <c:pt idx="2203">
                  <c:v>0.21</c:v>
                </c:pt>
                <c:pt idx="2204">
                  <c:v>0.03</c:v>
                </c:pt>
                <c:pt idx="2205">
                  <c:v>0.18</c:v>
                </c:pt>
                <c:pt idx="2206">
                  <c:v>0.03</c:v>
                </c:pt>
                <c:pt idx="2207">
                  <c:v>0.21</c:v>
                </c:pt>
                <c:pt idx="2208">
                  <c:v>0.03</c:v>
                </c:pt>
                <c:pt idx="2209">
                  <c:v>0.18</c:v>
                </c:pt>
                <c:pt idx="2210">
                  <c:v>0</c:v>
                </c:pt>
                <c:pt idx="2211">
                  <c:v>0.18</c:v>
                </c:pt>
                <c:pt idx="2212">
                  <c:v>0.03</c:v>
                </c:pt>
                <c:pt idx="2213">
                  <c:v>0.21</c:v>
                </c:pt>
                <c:pt idx="2214">
                  <c:v>0.03</c:v>
                </c:pt>
                <c:pt idx="2215">
                  <c:v>0.21</c:v>
                </c:pt>
                <c:pt idx="2216">
                  <c:v>0.03</c:v>
                </c:pt>
                <c:pt idx="2217">
                  <c:v>0.21</c:v>
                </c:pt>
                <c:pt idx="2218">
                  <c:v>0.03</c:v>
                </c:pt>
                <c:pt idx="2219">
                  <c:v>0.21</c:v>
                </c:pt>
                <c:pt idx="2220">
                  <c:v>0.03</c:v>
                </c:pt>
                <c:pt idx="2221">
                  <c:v>0.21</c:v>
                </c:pt>
                <c:pt idx="2222">
                  <c:v>0.03</c:v>
                </c:pt>
                <c:pt idx="2223">
                  <c:v>0.21</c:v>
                </c:pt>
                <c:pt idx="2224">
                  <c:v>0.03</c:v>
                </c:pt>
                <c:pt idx="2225">
                  <c:v>0.21</c:v>
                </c:pt>
                <c:pt idx="2226">
                  <c:v>0.03</c:v>
                </c:pt>
                <c:pt idx="2227">
                  <c:v>0.18</c:v>
                </c:pt>
                <c:pt idx="2228">
                  <c:v>0.03</c:v>
                </c:pt>
                <c:pt idx="2229">
                  <c:v>0.21</c:v>
                </c:pt>
                <c:pt idx="2230">
                  <c:v>0.03</c:v>
                </c:pt>
                <c:pt idx="2231">
                  <c:v>0.21</c:v>
                </c:pt>
                <c:pt idx="2232">
                  <c:v>0.03</c:v>
                </c:pt>
                <c:pt idx="2233">
                  <c:v>0.21</c:v>
                </c:pt>
                <c:pt idx="2234">
                  <c:v>0.03</c:v>
                </c:pt>
                <c:pt idx="2235">
                  <c:v>0.21</c:v>
                </c:pt>
                <c:pt idx="2236">
                  <c:v>0.03</c:v>
                </c:pt>
                <c:pt idx="2237">
                  <c:v>0.21</c:v>
                </c:pt>
                <c:pt idx="2238">
                  <c:v>0.03</c:v>
                </c:pt>
                <c:pt idx="2239">
                  <c:v>0.21</c:v>
                </c:pt>
                <c:pt idx="2240">
                  <c:v>0.03</c:v>
                </c:pt>
                <c:pt idx="2241">
                  <c:v>0.18</c:v>
                </c:pt>
                <c:pt idx="2242">
                  <c:v>0.03</c:v>
                </c:pt>
                <c:pt idx="2243">
                  <c:v>0.21</c:v>
                </c:pt>
                <c:pt idx="2244">
                  <c:v>0</c:v>
                </c:pt>
                <c:pt idx="2245">
                  <c:v>0.18</c:v>
                </c:pt>
                <c:pt idx="2246">
                  <c:v>0</c:v>
                </c:pt>
                <c:pt idx="2247">
                  <c:v>0.21</c:v>
                </c:pt>
                <c:pt idx="2248">
                  <c:v>0.03</c:v>
                </c:pt>
                <c:pt idx="2249">
                  <c:v>0.18</c:v>
                </c:pt>
                <c:pt idx="2250">
                  <c:v>0.03</c:v>
                </c:pt>
                <c:pt idx="2251">
                  <c:v>0.18</c:v>
                </c:pt>
                <c:pt idx="2252">
                  <c:v>0</c:v>
                </c:pt>
                <c:pt idx="2253">
                  <c:v>0.18</c:v>
                </c:pt>
                <c:pt idx="2254">
                  <c:v>0</c:v>
                </c:pt>
                <c:pt idx="2255">
                  <c:v>0.18</c:v>
                </c:pt>
                <c:pt idx="2256">
                  <c:v>0.03</c:v>
                </c:pt>
                <c:pt idx="2257">
                  <c:v>0.18</c:v>
                </c:pt>
                <c:pt idx="2258">
                  <c:v>0.03</c:v>
                </c:pt>
                <c:pt idx="2259">
                  <c:v>0.21</c:v>
                </c:pt>
                <c:pt idx="2260">
                  <c:v>0.03</c:v>
                </c:pt>
                <c:pt idx="2261">
                  <c:v>0.18</c:v>
                </c:pt>
                <c:pt idx="2262">
                  <c:v>0.03</c:v>
                </c:pt>
                <c:pt idx="2263">
                  <c:v>0.18</c:v>
                </c:pt>
                <c:pt idx="2264">
                  <c:v>0.03</c:v>
                </c:pt>
                <c:pt idx="2265">
                  <c:v>0.21</c:v>
                </c:pt>
                <c:pt idx="2266">
                  <c:v>0.03</c:v>
                </c:pt>
                <c:pt idx="2267">
                  <c:v>0.18</c:v>
                </c:pt>
                <c:pt idx="2268">
                  <c:v>0.03</c:v>
                </c:pt>
                <c:pt idx="2269">
                  <c:v>0.18</c:v>
                </c:pt>
                <c:pt idx="2270">
                  <c:v>0.03</c:v>
                </c:pt>
                <c:pt idx="2271">
                  <c:v>0.18</c:v>
                </c:pt>
                <c:pt idx="2272">
                  <c:v>0.03</c:v>
                </c:pt>
                <c:pt idx="2273">
                  <c:v>0.18</c:v>
                </c:pt>
                <c:pt idx="2274">
                  <c:v>0.03</c:v>
                </c:pt>
                <c:pt idx="2275">
                  <c:v>0.18</c:v>
                </c:pt>
                <c:pt idx="2276">
                  <c:v>0.03</c:v>
                </c:pt>
                <c:pt idx="2277">
                  <c:v>0.21</c:v>
                </c:pt>
                <c:pt idx="2278">
                  <c:v>0.03</c:v>
                </c:pt>
                <c:pt idx="2279">
                  <c:v>0.18</c:v>
                </c:pt>
                <c:pt idx="2280">
                  <c:v>0</c:v>
                </c:pt>
                <c:pt idx="2281">
                  <c:v>0.18</c:v>
                </c:pt>
                <c:pt idx="2282">
                  <c:v>0.03</c:v>
                </c:pt>
                <c:pt idx="2283">
                  <c:v>0.21</c:v>
                </c:pt>
                <c:pt idx="2284">
                  <c:v>0.03</c:v>
                </c:pt>
                <c:pt idx="2285">
                  <c:v>0.18</c:v>
                </c:pt>
                <c:pt idx="2286">
                  <c:v>0.03</c:v>
                </c:pt>
                <c:pt idx="2287">
                  <c:v>0.21</c:v>
                </c:pt>
                <c:pt idx="2288">
                  <c:v>0.03</c:v>
                </c:pt>
                <c:pt idx="2289">
                  <c:v>0.18</c:v>
                </c:pt>
                <c:pt idx="2290">
                  <c:v>0.03</c:v>
                </c:pt>
                <c:pt idx="2291">
                  <c:v>0.18</c:v>
                </c:pt>
                <c:pt idx="2292">
                  <c:v>0.03</c:v>
                </c:pt>
                <c:pt idx="2293">
                  <c:v>0.18</c:v>
                </c:pt>
                <c:pt idx="2294">
                  <c:v>0.03</c:v>
                </c:pt>
                <c:pt idx="2295">
                  <c:v>0.18</c:v>
                </c:pt>
                <c:pt idx="2296">
                  <c:v>0.03</c:v>
                </c:pt>
                <c:pt idx="2297">
                  <c:v>0.18</c:v>
                </c:pt>
                <c:pt idx="2298">
                  <c:v>0.03</c:v>
                </c:pt>
                <c:pt idx="2299">
                  <c:v>0.21</c:v>
                </c:pt>
                <c:pt idx="2300">
                  <c:v>0.03</c:v>
                </c:pt>
                <c:pt idx="2301">
                  <c:v>0.18</c:v>
                </c:pt>
                <c:pt idx="2302">
                  <c:v>0.03</c:v>
                </c:pt>
                <c:pt idx="2303">
                  <c:v>0.18</c:v>
                </c:pt>
                <c:pt idx="2304">
                  <c:v>0.03</c:v>
                </c:pt>
                <c:pt idx="2305">
                  <c:v>0.21</c:v>
                </c:pt>
                <c:pt idx="2306">
                  <c:v>0.03</c:v>
                </c:pt>
                <c:pt idx="2307">
                  <c:v>0.21</c:v>
                </c:pt>
                <c:pt idx="2308">
                  <c:v>0.03</c:v>
                </c:pt>
                <c:pt idx="2309">
                  <c:v>0.21</c:v>
                </c:pt>
                <c:pt idx="2310">
                  <c:v>0</c:v>
                </c:pt>
                <c:pt idx="2311">
                  <c:v>0.18</c:v>
                </c:pt>
                <c:pt idx="2312">
                  <c:v>0.03</c:v>
                </c:pt>
                <c:pt idx="2313">
                  <c:v>0.18</c:v>
                </c:pt>
                <c:pt idx="2314">
                  <c:v>0</c:v>
                </c:pt>
                <c:pt idx="2315">
                  <c:v>0.21</c:v>
                </c:pt>
                <c:pt idx="2316">
                  <c:v>0.03</c:v>
                </c:pt>
                <c:pt idx="2317">
                  <c:v>0.21</c:v>
                </c:pt>
                <c:pt idx="2318">
                  <c:v>0.03</c:v>
                </c:pt>
                <c:pt idx="2319">
                  <c:v>0.21</c:v>
                </c:pt>
                <c:pt idx="2320">
                  <c:v>0.03</c:v>
                </c:pt>
                <c:pt idx="2321">
                  <c:v>0.21</c:v>
                </c:pt>
                <c:pt idx="2322">
                  <c:v>0.03</c:v>
                </c:pt>
                <c:pt idx="2323">
                  <c:v>0.21</c:v>
                </c:pt>
                <c:pt idx="2324">
                  <c:v>0.03</c:v>
                </c:pt>
                <c:pt idx="2325">
                  <c:v>0.18</c:v>
                </c:pt>
                <c:pt idx="2326">
                  <c:v>0.03</c:v>
                </c:pt>
                <c:pt idx="2327">
                  <c:v>0.21</c:v>
                </c:pt>
                <c:pt idx="2328">
                  <c:v>0.03</c:v>
                </c:pt>
                <c:pt idx="2329">
                  <c:v>0.21</c:v>
                </c:pt>
                <c:pt idx="2330">
                  <c:v>0.03</c:v>
                </c:pt>
                <c:pt idx="2331">
                  <c:v>0.18</c:v>
                </c:pt>
                <c:pt idx="2332">
                  <c:v>0</c:v>
                </c:pt>
                <c:pt idx="2333">
                  <c:v>0.21</c:v>
                </c:pt>
                <c:pt idx="2334">
                  <c:v>0</c:v>
                </c:pt>
                <c:pt idx="2335">
                  <c:v>0.18</c:v>
                </c:pt>
                <c:pt idx="2336">
                  <c:v>0.03</c:v>
                </c:pt>
                <c:pt idx="2337">
                  <c:v>0.21</c:v>
                </c:pt>
                <c:pt idx="2338">
                  <c:v>0</c:v>
                </c:pt>
                <c:pt idx="2339">
                  <c:v>0.18</c:v>
                </c:pt>
                <c:pt idx="2340">
                  <c:v>0.03</c:v>
                </c:pt>
                <c:pt idx="2341">
                  <c:v>0.18</c:v>
                </c:pt>
                <c:pt idx="2342">
                  <c:v>0.03</c:v>
                </c:pt>
                <c:pt idx="2343">
                  <c:v>0.18</c:v>
                </c:pt>
                <c:pt idx="2344">
                  <c:v>0.03</c:v>
                </c:pt>
                <c:pt idx="2345">
                  <c:v>0.18</c:v>
                </c:pt>
                <c:pt idx="2346">
                  <c:v>0.03</c:v>
                </c:pt>
                <c:pt idx="2347">
                  <c:v>0.18</c:v>
                </c:pt>
                <c:pt idx="2348">
                  <c:v>0.03</c:v>
                </c:pt>
                <c:pt idx="2349">
                  <c:v>0.21</c:v>
                </c:pt>
                <c:pt idx="2350">
                  <c:v>0</c:v>
                </c:pt>
                <c:pt idx="2351">
                  <c:v>0.18</c:v>
                </c:pt>
                <c:pt idx="2352">
                  <c:v>0.03</c:v>
                </c:pt>
                <c:pt idx="2353">
                  <c:v>0.18</c:v>
                </c:pt>
                <c:pt idx="2354">
                  <c:v>0.03</c:v>
                </c:pt>
                <c:pt idx="2355">
                  <c:v>0.18</c:v>
                </c:pt>
                <c:pt idx="2356">
                  <c:v>0.03</c:v>
                </c:pt>
                <c:pt idx="2357">
                  <c:v>0.18</c:v>
                </c:pt>
                <c:pt idx="2358">
                  <c:v>0.03</c:v>
                </c:pt>
                <c:pt idx="2359">
                  <c:v>0.18</c:v>
                </c:pt>
                <c:pt idx="2360">
                  <c:v>0.03</c:v>
                </c:pt>
                <c:pt idx="2361">
                  <c:v>0.18</c:v>
                </c:pt>
                <c:pt idx="2362">
                  <c:v>0.03</c:v>
                </c:pt>
                <c:pt idx="2363">
                  <c:v>0.21</c:v>
                </c:pt>
                <c:pt idx="2364">
                  <c:v>0.03</c:v>
                </c:pt>
                <c:pt idx="2365">
                  <c:v>0.21</c:v>
                </c:pt>
                <c:pt idx="2366">
                  <c:v>0.03</c:v>
                </c:pt>
                <c:pt idx="2367">
                  <c:v>0.18</c:v>
                </c:pt>
                <c:pt idx="2368">
                  <c:v>0.03</c:v>
                </c:pt>
                <c:pt idx="2369">
                  <c:v>0.18</c:v>
                </c:pt>
                <c:pt idx="2370">
                  <c:v>0.03</c:v>
                </c:pt>
                <c:pt idx="2371">
                  <c:v>0.18</c:v>
                </c:pt>
                <c:pt idx="2372">
                  <c:v>0</c:v>
                </c:pt>
                <c:pt idx="2373">
                  <c:v>0.21</c:v>
                </c:pt>
                <c:pt idx="2374">
                  <c:v>0</c:v>
                </c:pt>
                <c:pt idx="2375">
                  <c:v>0.18</c:v>
                </c:pt>
                <c:pt idx="2376">
                  <c:v>0.03</c:v>
                </c:pt>
                <c:pt idx="2377">
                  <c:v>0.18</c:v>
                </c:pt>
                <c:pt idx="2378">
                  <c:v>0.03</c:v>
                </c:pt>
                <c:pt idx="2379">
                  <c:v>0.18</c:v>
                </c:pt>
                <c:pt idx="2380">
                  <c:v>0.03</c:v>
                </c:pt>
                <c:pt idx="2381">
                  <c:v>0.21</c:v>
                </c:pt>
                <c:pt idx="2382">
                  <c:v>0.03</c:v>
                </c:pt>
                <c:pt idx="2383">
                  <c:v>0.18</c:v>
                </c:pt>
                <c:pt idx="2384">
                  <c:v>0</c:v>
                </c:pt>
                <c:pt idx="2385">
                  <c:v>0.18</c:v>
                </c:pt>
                <c:pt idx="2386">
                  <c:v>0</c:v>
                </c:pt>
                <c:pt idx="2387">
                  <c:v>0.21</c:v>
                </c:pt>
                <c:pt idx="2388">
                  <c:v>0</c:v>
                </c:pt>
                <c:pt idx="2389">
                  <c:v>0.18</c:v>
                </c:pt>
                <c:pt idx="2390">
                  <c:v>0.03</c:v>
                </c:pt>
                <c:pt idx="2391">
                  <c:v>0.21</c:v>
                </c:pt>
                <c:pt idx="2392">
                  <c:v>0</c:v>
                </c:pt>
                <c:pt idx="2393">
                  <c:v>0.18</c:v>
                </c:pt>
                <c:pt idx="2394">
                  <c:v>0.03</c:v>
                </c:pt>
                <c:pt idx="2395">
                  <c:v>0.21</c:v>
                </c:pt>
                <c:pt idx="2396">
                  <c:v>0.03</c:v>
                </c:pt>
                <c:pt idx="2397">
                  <c:v>0.18</c:v>
                </c:pt>
                <c:pt idx="2398">
                  <c:v>0.03</c:v>
                </c:pt>
                <c:pt idx="2399">
                  <c:v>0.18</c:v>
                </c:pt>
                <c:pt idx="2400">
                  <c:v>0</c:v>
                </c:pt>
                <c:pt idx="2401">
                  <c:v>0.18</c:v>
                </c:pt>
                <c:pt idx="2402">
                  <c:v>0</c:v>
                </c:pt>
                <c:pt idx="2403">
                  <c:v>0.18</c:v>
                </c:pt>
                <c:pt idx="2404">
                  <c:v>0</c:v>
                </c:pt>
                <c:pt idx="2405">
                  <c:v>0.18</c:v>
                </c:pt>
                <c:pt idx="2406">
                  <c:v>0.03</c:v>
                </c:pt>
                <c:pt idx="2407">
                  <c:v>0.21</c:v>
                </c:pt>
                <c:pt idx="2408">
                  <c:v>0.03</c:v>
                </c:pt>
                <c:pt idx="2409">
                  <c:v>0.18</c:v>
                </c:pt>
                <c:pt idx="2410">
                  <c:v>0.03</c:v>
                </c:pt>
                <c:pt idx="2411">
                  <c:v>0.21</c:v>
                </c:pt>
                <c:pt idx="2412">
                  <c:v>0.03</c:v>
                </c:pt>
                <c:pt idx="2413">
                  <c:v>0.18</c:v>
                </c:pt>
                <c:pt idx="2414">
                  <c:v>0.03</c:v>
                </c:pt>
                <c:pt idx="2415">
                  <c:v>0.18</c:v>
                </c:pt>
                <c:pt idx="2416">
                  <c:v>0.03</c:v>
                </c:pt>
                <c:pt idx="2417">
                  <c:v>0.18</c:v>
                </c:pt>
                <c:pt idx="2418">
                  <c:v>0.03</c:v>
                </c:pt>
                <c:pt idx="2419">
                  <c:v>0.18</c:v>
                </c:pt>
                <c:pt idx="2420">
                  <c:v>0.03</c:v>
                </c:pt>
                <c:pt idx="2421">
                  <c:v>0.21</c:v>
                </c:pt>
                <c:pt idx="2422">
                  <c:v>0.03</c:v>
                </c:pt>
                <c:pt idx="2423">
                  <c:v>0.21</c:v>
                </c:pt>
                <c:pt idx="2424">
                  <c:v>0.03</c:v>
                </c:pt>
                <c:pt idx="2425">
                  <c:v>0.18</c:v>
                </c:pt>
                <c:pt idx="2426">
                  <c:v>0.03</c:v>
                </c:pt>
                <c:pt idx="2427">
                  <c:v>0.18</c:v>
                </c:pt>
                <c:pt idx="2428">
                  <c:v>0.03</c:v>
                </c:pt>
                <c:pt idx="2429">
                  <c:v>0.18</c:v>
                </c:pt>
                <c:pt idx="2430">
                  <c:v>0.03</c:v>
                </c:pt>
                <c:pt idx="2431">
                  <c:v>0.18</c:v>
                </c:pt>
                <c:pt idx="2432">
                  <c:v>0.03</c:v>
                </c:pt>
                <c:pt idx="2433">
                  <c:v>0.18</c:v>
                </c:pt>
                <c:pt idx="2434">
                  <c:v>0.03</c:v>
                </c:pt>
                <c:pt idx="2435">
                  <c:v>0.18</c:v>
                </c:pt>
                <c:pt idx="2436">
                  <c:v>0</c:v>
                </c:pt>
                <c:pt idx="2437">
                  <c:v>0.18</c:v>
                </c:pt>
                <c:pt idx="2438">
                  <c:v>0.03</c:v>
                </c:pt>
                <c:pt idx="2439">
                  <c:v>0.18</c:v>
                </c:pt>
                <c:pt idx="2440">
                  <c:v>0</c:v>
                </c:pt>
                <c:pt idx="2441">
                  <c:v>0.18</c:v>
                </c:pt>
                <c:pt idx="2442">
                  <c:v>0.03</c:v>
                </c:pt>
                <c:pt idx="2443">
                  <c:v>0.21</c:v>
                </c:pt>
                <c:pt idx="2444">
                  <c:v>0.03</c:v>
                </c:pt>
                <c:pt idx="2445">
                  <c:v>0.18</c:v>
                </c:pt>
                <c:pt idx="2446">
                  <c:v>0.03</c:v>
                </c:pt>
                <c:pt idx="2447">
                  <c:v>0.18</c:v>
                </c:pt>
                <c:pt idx="2448">
                  <c:v>0.03</c:v>
                </c:pt>
                <c:pt idx="2449">
                  <c:v>0.18</c:v>
                </c:pt>
                <c:pt idx="2450">
                  <c:v>0.03</c:v>
                </c:pt>
                <c:pt idx="2451">
                  <c:v>0.18</c:v>
                </c:pt>
                <c:pt idx="2452">
                  <c:v>0.03</c:v>
                </c:pt>
                <c:pt idx="2453">
                  <c:v>0.21</c:v>
                </c:pt>
                <c:pt idx="2454">
                  <c:v>0</c:v>
                </c:pt>
                <c:pt idx="2455">
                  <c:v>0.18</c:v>
                </c:pt>
                <c:pt idx="2456">
                  <c:v>0.03</c:v>
                </c:pt>
                <c:pt idx="2457">
                  <c:v>0.18</c:v>
                </c:pt>
                <c:pt idx="2458">
                  <c:v>0.03</c:v>
                </c:pt>
                <c:pt idx="2459">
                  <c:v>0.18</c:v>
                </c:pt>
                <c:pt idx="2460">
                  <c:v>0.03</c:v>
                </c:pt>
                <c:pt idx="2461">
                  <c:v>0.21</c:v>
                </c:pt>
                <c:pt idx="2462">
                  <c:v>0.03</c:v>
                </c:pt>
                <c:pt idx="2463">
                  <c:v>0.21</c:v>
                </c:pt>
                <c:pt idx="2464">
                  <c:v>0.03</c:v>
                </c:pt>
                <c:pt idx="2465">
                  <c:v>0.18</c:v>
                </c:pt>
                <c:pt idx="2466">
                  <c:v>0.03</c:v>
                </c:pt>
                <c:pt idx="2467">
                  <c:v>0.21</c:v>
                </c:pt>
                <c:pt idx="2468">
                  <c:v>0.03</c:v>
                </c:pt>
                <c:pt idx="2469">
                  <c:v>0.18</c:v>
                </c:pt>
                <c:pt idx="2470">
                  <c:v>0.03</c:v>
                </c:pt>
                <c:pt idx="2471">
                  <c:v>0.18</c:v>
                </c:pt>
                <c:pt idx="2472">
                  <c:v>0.03</c:v>
                </c:pt>
                <c:pt idx="2473">
                  <c:v>0.21</c:v>
                </c:pt>
                <c:pt idx="2474">
                  <c:v>0.03</c:v>
                </c:pt>
                <c:pt idx="2475">
                  <c:v>0.18</c:v>
                </c:pt>
                <c:pt idx="2476">
                  <c:v>0.03</c:v>
                </c:pt>
                <c:pt idx="2477">
                  <c:v>0.18</c:v>
                </c:pt>
                <c:pt idx="2478">
                  <c:v>0.03</c:v>
                </c:pt>
                <c:pt idx="2479">
                  <c:v>0.18</c:v>
                </c:pt>
                <c:pt idx="2480">
                  <c:v>0</c:v>
                </c:pt>
                <c:pt idx="2481">
                  <c:v>0.21</c:v>
                </c:pt>
                <c:pt idx="2482">
                  <c:v>0.03</c:v>
                </c:pt>
                <c:pt idx="2483">
                  <c:v>0.21</c:v>
                </c:pt>
                <c:pt idx="2484">
                  <c:v>0.03</c:v>
                </c:pt>
                <c:pt idx="2485">
                  <c:v>0.21</c:v>
                </c:pt>
                <c:pt idx="2486">
                  <c:v>0.03</c:v>
                </c:pt>
                <c:pt idx="2487">
                  <c:v>0.18</c:v>
                </c:pt>
                <c:pt idx="2488">
                  <c:v>0</c:v>
                </c:pt>
                <c:pt idx="2489">
                  <c:v>0.18</c:v>
                </c:pt>
                <c:pt idx="2490">
                  <c:v>0.03</c:v>
                </c:pt>
                <c:pt idx="2491">
                  <c:v>0.18</c:v>
                </c:pt>
                <c:pt idx="2492">
                  <c:v>0</c:v>
                </c:pt>
                <c:pt idx="2493">
                  <c:v>0.18</c:v>
                </c:pt>
                <c:pt idx="2494">
                  <c:v>0.03</c:v>
                </c:pt>
                <c:pt idx="2495">
                  <c:v>0.21</c:v>
                </c:pt>
                <c:pt idx="2496">
                  <c:v>0.03</c:v>
                </c:pt>
                <c:pt idx="2497">
                  <c:v>0.18</c:v>
                </c:pt>
                <c:pt idx="2498">
                  <c:v>0.03</c:v>
                </c:pt>
                <c:pt idx="2499">
                  <c:v>0.21</c:v>
                </c:pt>
                <c:pt idx="2500">
                  <c:v>0.03</c:v>
                </c:pt>
                <c:pt idx="2501">
                  <c:v>0.18</c:v>
                </c:pt>
                <c:pt idx="2502">
                  <c:v>0</c:v>
                </c:pt>
                <c:pt idx="2503">
                  <c:v>0.21</c:v>
                </c:pt>
                <c:pt idx="2504">
                  <c:v>0.03</c:v>
                </c:pt>
                <c:pt idx="2505">
                  <c:v>0.18</c:v>
                </c:pt>
                <c:pt idx="2506">
                  <c:v>0.03</c:v>
                </c:pt>
                <c:pt idx="2507">
                  <c:v>0.18</c:v>
                </c:pt>
                <c:pt idx="2508">
                  <c:v>0.03</c:v>
                </c:pt>
                <c:pt idx="2509">
                  <c:v>0.18</c:v>
                </c:pt>
                <c:pt idx="2510">
                  <c:v>0</c:v>
                </c:pt>
                <c:pt idx="2511">
                  <c:v>0.18</c:v>
                </c:pt>
                <c:pt idx="2512">
                  <c:v>0.03</c:v>
                </c:pt>
                <c:pt idx="2513">
                  <c:v>0.18</c:v>
                </c:pt>
                <c:pt idx="2514">
                  <c:v>0.03</c:v>
                </c:pt>
                <c:pt idx="2515">
                  <c:v>0.18</c:v>
                </c:pt>
                <c:pt idx="2516">
                  <c:v>0</c:v>
                </c:pt>
                <c:pt idx="2517">
                  <c:v>0.21</c:v>
                </c:pt>
                <c:pt idx="2518">
                  <c:v>0.03</c:v>
                </c:pt>
                <c:pt idx="2519">
                  <c:v>0.18</c:v>
                </c:pt>
                <c:pt idx="2520">
                  <c:v>0</c:v>
                </c:pt>
                <c:pt idx="2521">
                  <c:v>0.18</c:v>
                </c:pt>
                <c:pt idx="2522">
                  <c:v>0.03</c:v>
                </c:pt>
                <c:pt idx="2523">
                  <c:v>0.21</c:v>
                </c:pt>
                <c:pt idx="2524">
                  <c:v>0.03</c:v>
                </c:pt>
                <c:pt idx="2525">
                  <c:v>0.18</c:v>
                </c:pt>
                <c:pt idx="2526">
                  <c:v>0.03</c:v>
                </c:pt>
                <c:pt idx="2527">
                  <c:v>0.18</c:v>
                </c:pt>
                <c:pt idx="2528">
                  <c:v>0.03</c:v>
                </c:pt>
                <c:pt idx="2529">
                  <c:v>0.18</c:v>
                </c:pt>
                <c:pt idx="2530">
                  <c:v>0.03</c:v>
                </c:pt>
                <c:pt idx="2531">
                  <c:v>0.18</c:v>
                </c:pt>
                <c:pt idx="2532">
                  <c:v>0.03</c:v>
                </c:pt>
                <c:pt idx="2533">
                  <c:v>0.18</c:v>
                </c:pt>
                <c:pt idx="2534">
                  <c:v>0.03</c:v>
                </c:pt>
                <c:pt idx="2535">
                  <c:v>0.21</c:v>
                </c:pt>
                <c:pt idx="2536">
                  <c:v>0.03</c:v>
                </c:pt>
                <c:pt idx="2537">
                  <c:v>0.21</c:v>
                </c:pt>
                <c:pt idx="2538">
                  <c:v>0.03</c:v>
                </c:pt>
                <c:pt idx="2539">
                  <c:v>0.18</c:v>
                </c:pt>
                <c:pt idx="2540">
                  <c:v>0.03</c:v>
                </c:pt>
                <c:pt idx="2541">
                  <c:v>0.18</c:v>
                </c:pt>
                <c:pt idx="2542">
                  <c:v>0.03</c:v>
                </c:pt>
                <c:pt idx="2543">
                  <c:v>0.18</c:v>
                </c:pt>
                <c:pt idx="2544">
                  <c:v>0.03</c:v>
                </c:pt>
                <c:pt idx="2545">
                  <c:v>0.21</c:v>
                </c:pt>
                <c:pt idx="2546">
                  <c:v>0.03</c:v>
                </c:pt>
                <c:pt idx="2547">
                  <c:v>0.21</c:v>
                </c:pt>
                <c:pt idx="2548">
                  <c:v>0</c:v>
                </c:pt>
                <c:pt idx="2549">
                  <c:v>0.18</c:v>
                </c:pt>
                <c:pt idx="2550">
                  <c:v>0.03</c:v>
                </c:pt>
                <c:pt idx="2551">
                  <c:v>0.18</c:v>
                </c:pt>
                <c:pt idx="2552">
                  <c:v>0.03</c:v>
                </c:pt>
                <c:pt idx="2553">
                  <c:v>0.21</c:v>
                </c:pt>
                <c:pt idx="2554">
                  <c:v>0.03</c:v>
                </c:pt>
                <c:pt idx="2555">
                  <c:v>0.18</c:v>
                </c:pt>
                <c:pt idx="2556">
                  <c:v>0.03</c:v>
                </c:pt>
                <c:pt idx="2557">
                  <c:v>0.21</c:v>
                </c:pt>
                <c:pt idx="2558">
                  <c:v>0.03</c:v>
                </c:pt>
                <c:pt idx="2559">
                  <c:v>0.18</c:v>
                </c:pt>
                <c:pt idx="2560">
                  <c:v>0.03</c:v>
                </c:pt>
                <c:pt idx="2561">
                  <c:v>0.18</c:v>
                </c:pt>
                <c:pt idx="2562">
                  <c:v>0.03</c:v>
                </c:pt>
                <c:pt idx="2563">
                  <c:v>0.21</c:v>
                </c:pt>
                <c:pt idx="2564">
                  <c:v>0</c:v>
                </c:pt>
                <c:pt idx="2565">
                  <c:v>0.21</c:v>
                </c:pt>
                <c:pt idx="2566">
                  <c:v>0.03</c:v>
                </c:pt>
                <c:pt idx="2567">
                  <c:v>0.21</c:v>
                </c:pt>
                <c:pt idx="2568">
                  <c:v>0.03</c:v>
                </c:pt>
                <c:pt idx="2569">
                  <c:v>0.18</c:v>
                </c:pt>
                <c:pt idx="2570">
                  <c:v>0</c:v>
                </c:pt>
                <c:pt idx="2571">
                  <c:v>0.18</c:v>
                </c:pt>
                <c:pt idx="2572">
                  <c:v>0.03</c:v>
                </c:pt>
                <c:pt idx="2573">
                  <c:v>0.21</c:v>
                </c:pt>
                <c:pt idx="2574">
                  <c:v>0.03</c:v>
                </c:pt>
                <c:pt idx="2575">
                  <c:v>0.18</c:v>
                </c:pt>
                <c:pt idx="2576">
                  <c:v>0.03</c:v>
                </c:pt>
                <c:pt idx="2577">
                  <c:v>0.21</c:v>
                </c:pt>
                <c:pt idx="2578">
                  <c:v>0.03</c:v>
                </c:pt>
                <c:pt idx="2579">
                  <c:v>0.18</c:v>
                </c:pt>
                <c:pt idx="2580">
                  <c:v>0</c:v>
                </c:pt>
                <c:pt idx="2581">
                  <c:v>0.21</c:v>
                </c:pt>
                <c:pt idx="2582">
                  <c:v>0.03</c:v>
                </c:pt>
                <c:pt idx="2583">
                  <c:v>0.18</c:v>
                </c:pt>
                <c:pt idx="2584">
                  <c:v>0</c:v>
                </c:pt>
                <c:pt idx="2585">
                  <c:v>0.18</c:v>
                </c:pt>
                <c:pt idx="2586">
                  <c:v>0.03</c:v>
                </c:pt>
                <c:pt idx="2587">
                  <c:v>0.18</c:v>
                </c:pt>
                <c:pt idx="2588">
                  <c:v>0.03</c:v>
                </c:pt>
                <c:pt idx="2589">
                  <c:v>0.18</c:v>
                </c:pt>
                <c:pt idx="2590">
                  <c:v>0.03</c:v>
                </c:pt>
                <c:pt idx="2591">
                  <c:v>0.18</c:v>
                </c:pt>
                <c:pt idx="2592">
                  <c:v>0.03</c:v>
                </c:pt>
                <c:pt idx="2593">
                  <c:v>0.18</c:v>
                </c:pt>
                <c:pt idx="2594">
                  <c:v>0.03</c:v>
                </c:pt>
                <c:pt idx="2595">
                  <c:v>0.18</c:v>
                </c:pt>
                <c:pt idx="2596">
                  <c:v>0</c:v>
                </c:pt>
                <c:pt idx="2597">
                  <c:v>0.21</c:v>
                </c:pt>
                <c:pt idx="2598">
                  <c:v>0.03</c:v>
                </c:pt>
                <c:pt idx="2599">
                  <c:v>0.18</c:v>
                </c:pt>
                <c:pt idx="2600">
                  <c:v>0.03</c:v>
                </c:pt>
                <c:pt idx="2601">
                  <c:v>0.21</c:v>
                </c:pt>
                <c:pt idx="2602">
                  <c:v>0</c:v>
                </c:pt>
                <c:pt idx="2603">
                  <c:v>0.18</c:v>
                </c:pt>
                <c:pt idx="2604">
                  <c:v>0.03</c:v>
                </c:pt>
                <c:pt idx="2605">
                  <c:v>0.18</c:v>
                </c:pt>
                <c:pt idx="2606">
                  <c:v>0.03</c:v>
                </c:pt>
                <c:pt idx="2607">
                  <c:v>0.21</c:v>
                </c:pt>
                <c:pt idx="2608">
                  <c:v>0.03</c:v>
                </c:pt>
                <c:pt idx="2609">
                  <c:v>0.21</c:v>
                </c:pt>
                <c:pt idx="2610">
                  <c:v>0.03</c:v>
                </c:pt>
                <c:pt idx="2611">
                  <c:v>0.21</c:v>
                </c:pt>
                <c:pt idx="2612">
                  <c:v>0.03</c:v>
                </c:pt>
                <c:pt idx="2613">
                  <c:v>0.18</c:v>
                </c:pt>
                <c:pt idx="2614">
                  <c:v>0.03</c:v>
                </c:pt>
                <c:pt idx="2615">
                  <c:v>0.18</c:v>
                </c:pt>
                <c:pt idx="2616">
                  <c:v>0.03</c:v>
                </c:pt>
                <c:pt idx="2617">
                  <c:v>0.21</c:v>
                </c:pt>
                <c:pt idx="2618">
                  <c:v>0</c:v>
                </c:pt>
                <c:pt idx="2619">
                  <c:v>0.21</c:v>
                </c:pt>
                <c:pt idx="2620">
                  <c:v>0.03</c:v>
                </c:pt>
                <c:pt idx="2621">
                  <c:v>0.18</c:v>
                </c:pt>
                <c:pt idx="2622">
                  <c:v>0.03</c:v>
                </c:pt>
                <c:pt idx="2623">
                  <c:v>0.18</c:v>
                </c:pt>
                <c:pt idx="2624">
                  <c:v>0</c:v>
                </c:pt>
                <c:pt idx="2625">
                  <c:v>0.21</c:v>
                </c:pt>
                <c:pt idx="2626">
                  <c:v>0.03</c:v>
                </c:pt>
                <c:pt idx="2627">
                  <c:v>0.21</c:v>
                </c:pt>
                <c:pt idx="2628">
                  <c:v>0.03</c:v>
                </c:pt>
                <c:pt idx="2629">
                  <c:v>0.21</c:v>
                </c:pt>
                <c:pt idx="2630">
                  <c:v>0.03</c:v>
                </c:pt>
                <c:pt idx="2631">
                  <c:v>0.21</c:v>
                </c:pt>
                <c:pt idx="2632">
                  <c:v>0.03</c:v>
                </c:pt>
                <c:pt idx="2633">
                  <c:v>0.18</c:v>
                </c:pt>
                <c:pt idx="2634">
                  <c:v>0.03</c:v>
                </c:pt>
                <c:pt idx="2635">
                  <c:v>0.18</c:v>
                </c:pt>
                <c:pt idx="2636">
                  <c:v>0</c:v>
                </c:pt>
                <c:pt idx="2637">
                  <c:v>0.21</c:v>
                </c:pt>
                <c:pt idx="2638">
                  <c:v>0.03</c:v>
                </c:pt>
                <c:pt idx="2639">
                  <c:v>0.18</c:v>
                </c:pt>
                <c:pt idx="2640">
                  <c:v>0</c:v>
                </c:pt>
                <c:pt idx="2641">
                  <c:v>0.18</c:v>
                </c:pt>
                <c:pt idx="2642">
                  <c:v>0</c:v>
                </c:pt>
                <c:pt idx="2643">
                  <c:v>0.18</c:v>
                </c:pt>
                <c:pt idx="2644">
                  <c:v>0.03</c:v>
                </c:pt>
                <c:pt idx="2645">
                  <c:v>0.21</c:v>
                </c:pt>
                <c:pt idx="2646">
                  <c:v>0</c:v>
                </c:pt>
                <c:pt idx="2647">
                  <c:v>0.21</c:v>
                </c:pt>
                <c:pt idx="2648">
                  <c:v>0.03</c:v>
                </c:pt>
                <c:pt idx="2649">
                  <c:v>0.21</c:v>
                </c:pt>
                <c:pt idx="2650">
                  <c:v>0.03</c:v>
                </c:pt>
                <c:pt idx="2651">
                  <c:v>0.18</c:v>
                </c:pt>
                <c:pt idx="2652">
                  <c:v>0</c:v>
                </c:pt>
                <c:pt idx="2653">
                  <c:v>0.21</c:v>
                </c:pt>
                <c:pt idx="2654">
                  <c:v>0.03</c:v>
                </c:pt>
                <c:pt idx="2655">
                  <c:v>0.18</c:v>
                </c:pt>
                <c:pt idx="2656">
                  <c:v>0.03</c:v>
                </c:pt>
                <c:pt idx="2657">
                  <c:v>0.18</c:v>
                </c:pt>
                <c:pt idx="2658">
                  <c:v>0.03</c:v>
                </c:pt>
                <c:pt idx="2659">
                  <c:v>0.18</c:v>
                </c:pt>
                <c:pt idx="2660">
                  <c:v>0.03</c:v>
                </c:pt>
                <c:pt idx="2661">
                  <c:v>0.18</c:v>
                </c:pt>
                <c:pt idx="2662">
                  <c:v>0.03</c:v>
                </c:pt>
                <c:pt idx="2663">
                  <c:v>0.21</c:v>
                </c:pt>
                <c:pt idx="2664">
                  <c:v>0.03</c:v>
                </c:pt>
                <c:pt idx="2665">
                  <c:v>0.18</c:v>
                </c:pt>
                <c:pt idx="2666">
                  <c:v>0.03</c:v>
                </c:pt>
                <c:pt idx="2667">
                  <c:v>0.21</c:v>
                </c:pt>
                <c:pt idx="2668">
                  <c:v>0.03</c:v>
                </c:pt>
                <c:pt idx="2669">
                  <c:v>0.18</c:v>
                </c:pt>
                <c:pt idx="2670">
                  <c:v>0.03</c:v>
                </c:pt>
                <c:pt idx="2671">
                  <c:v>0.21</c:v>
                </c:pt>
                <c:pt idx="2672">
                  <c:v>0.03</c:v>
                </c:pt>
                <c:pt idx="2673">
                  <c:v>0.18</c:v>
                </c:pt>
                <c:pt idx="2674">
                  <c:v>0</c:v>
                </c:pt>
                <c:pt idx="2675">
                  <c:v>0.18</c:v>
                </c:pt>
                <c:pt idx="2676">
                  <c:v>0.03</c:v>
                </c:pt>
                <c:pt idx="2677">
                  <c:v>0.18</c:v>
                </c:pt>
                <c:pt idx="2678">
                  <c:v>0</c:v>
                </c:pt>
                <c:pt idx="2679">
                  <c:v>0.18</c:v>
                </c:pt>
                <c:pt idx="2680">
                  <c:v>0.03</c:v>
                </c:pt>
                <c:pt idx="2681">
                  <c:v>0.21</c:v>
                </c:pt>
                <c:pt idx="2682">
                  <c:v>0.03</c:v>
                </c:pt>
                <c:pt idx="2683">
                  <c:v>0.18</c:v>
                </c:pt>
                <c:pt idx="2684">
                  <c:v>0.03</c:v>
                </c:pt>
                <c:pt idx="2685">
                  <c:v>0.18</c:v>
                </c:pt>
                <c:pt idx="2686">
                  <c:v>0.03</c:v>
                </c:pt>
                <c:pt idx="2687">
                  <c:v>0.21</c:v>
                </c:pt>
                <c:pt idx="2688">
                  <c:v>0.03</c:v>
                </c:pt>
                <c:pt idx="2689">
                  <c:v>0.21</c:v>
                </c:pt>
                <c:pt idx="2690">
                  <c:v>0.03</c:v>
                </c:pt>
                <c:pt idx="2691">
                  <c:v>0.18</c:v>
                </c:pt>
                <c:pt idx="2692">
                  <c:v>0</c:v>
                </c:pt>
                <c:pt idx="2693">
                  <c:v>0.18</c:v>
                </c:pt>
                <c:pt idx="2694">
                  <c:v>0.03</c:v>
                </c:pt>
                <c:pt idx="2695">
                  <c:v>0.18</c:v>
                </c:pt>
                <c:pt idx="2696">
                  <c:v>0</c:v>
                </c:pt>
                <c:pt idx="2697">
                  <c:v>0.21</c:v>
                </c:pt>
                <c:pt idx="2698">
                  <c:v>0</c:v>
                </c:pt>
                <c:pt idx="2699">
                  <c:v>0.18</c:v>
                </c:pt>
                <c:pt idx="2700">
                  <c:v>0</c:v>
                </c:pt>
                <c:pt idx="2701">
                  <c:v>0.18</c:v>
                </c:pt>
                <c:pt idx="2702">
                  <c:v>0.03</c:v>
                </c:pt>
                <c:pt idx="2703">
                  <c:v>0.18</c:v>
                </c:pt>
                <c:pt idx="2704">
                  <c:v>0</c:v>
                </c:pt>
                <c:pt idx="2705">
                  <c:v>0.21</c:v>
                </c:pt>
                <c:pt idx="2706">
                  <c:v>0.03</c:v>
                </c:pt>
                <c:pt idx="2707">
                  <c:v>0.18</c:v>
                </c:pt>
                <c:pt idx="2708">
                  <c:v>0</c:v>
                </c:pt>
                <c:pt idx="2709">
                  <c:v>0.21</c:v>
                </c:pt>
                <c:pt idx="2710">
                  <c:v>0.03</c:v>
                </c:pt>
                <c:pt idx="2711">
                  <c:v>0.21</c:v>
                </c:pt>
                <c:pt idx="2712">
                  <c:v>0.03</c:v>
                </c:pt>
                <c:pt idx="2713">
                  <c:v>0.21</c:v>
                </c:pt>
                <c:pt idx="2714">
                  <c:v>0.03</c:v>
                </c:pt>
                <c:pt idx="2715">
                  <c:v>0.18</c:v>
                </c:pt>
                <c:pt idx="2716">
                  <c:v>0</c:v>
                </c:pt>
                <c:pt idx="2717">
                  <c:v>0.18</c:v>
                </c:pt>
                <c:pt idx="2718">
                  <c:v>0.03</c:v>
                </c:pt>
                <c:pt idx="2719">
                  <c:v>0.18</c:v>
                </c:pt>
                <c:pt idx="2720">
                  <c:v>0</c:v>
                </c:pt>
                <c:pt idx="2721">
                  <c:v>0.18</c:v>
                </c:pt>
                <c:pt idx="2722">
                  <c:v>0.03</c:v>
                </c:pt>
                <c:pt idx="2723">
                  <c:v>0.21</c:v>
                </c:pt>
                <c:pt idx="2724">
                  <c:v>0.03</c:v>
                </c:pt>
                <c:pt idx="2725">
                  <c:v>0.21</c:v>
                </c:pt>
                <c:pt idx="2726">
                  <c:v>0.03</c:v>
                </c:pt>
                <c:pt idx="2727">
                  <c:v>0.21</c:v>
                </c:pt>
                <c:pt idx="2728">
                  <c:v>0.03</c:v>
                </c:pt>
                <c:pt idx="2729">
                  <c:v>0.18</c:v>
                </c:pt>
                <c:pt idx="2730">
                  <c:v>0.03</c:v>
                </c:pt>
                <c:pt idx="2731">
                  <c:v>0.21</c:v>
                </c:pt>
                <c:pt idx="2732">
                  <c:v>0.03</c:v>
                </c:pt>
                <c:pt idx="2733">
                  <c:v>0.18</c:v>
                </c:pt>
                <c:pt idx="2734">
                  <c:v>0.03</c:v>
                </c:pt>
                <c:pt idx="2735">
                  <c:v>0.21</c:v>
                </c:pt>
                <c:pt idx="2736">
                  <c:v>0.03</c:v>
                </c:pt>
                <c:pt idx="2737">
                  <c:v>0.21</c:v>
                </c:pt>
                <c:pt idx="2738">
                  <c:v>0.03</c:v>
                </c:pt>
                <c:pt idx="2739">
                  <c:v>0.18</c:v>
                </c:pt>
                <c:pt idx="2740">
                  <c:v>0.03</c:v>
                </c:pt>
                <c:pt idx="2741">
                  <c:v>0.21</c:v>
                </c:pt>
                <c:pt idx="2742">
                  <c:v>0.03</c:v>
                </c:pt>
                <c:pt idx="2743">
                  <c:v>0.18</c:v>
                </c:pt>
                <c:pt idx="2744">
                  <c:v>0.03</c:v>
                </c:pt>
                <c:pt idx="2745">
                  <c:v>0.18</c:v>
                </c:pt>
                <c:pt idx="2746">
                  <c:v>0.03</c:v>
                </c:pt>
                <c:pt idx="2747">
                  <c:v>0.21</c:v>
                </c:pt>
                <c:pt idx="2748">
                  <c:v>0.03</c:v>
                </c:pt>
                <c:pt idx="2749">
                  <c:v>0.18</c:v>
                </c:pt>
                <c:pt idx="2750">
                  <c:v>0.03</c:v>
                </c:pt>
                <c:pt idx="2751">
                  <c:v>0.21</c:v>
                </c:pt>
                <c:pt idx="2752">
                  <c:v>0.03</c:v>
                </c:pt>
                <c:pt idx="2753">
                  <c:v>0.21</c:v>
                </c:pt>
                <c:pt idx="2754">
                  <c:v>0.03</c:v>
                </c:pt>
                <c:pt idx="2755">
                  <c:v>0.21</c:v>
                </c:pt>
                <c:pt idx="2756">
                  <c:v>0.03</c:v>
                </c:pt>
                <c:pt idx="2757">
                  <c:v>0.21</c:v>
                </c:pt>
                <c:pt idx="2758">
                  <c:v>0.03</c:v>
                </c:pt>
                <c:pt idx="2759">
                  <c:v>0.21</c:v>
                </c:pt>
                <c:pt idx="2760">
                  <c:v>0</c:v>
                </c:pt>
                <c:pt idx="2761">
                  <c:v>0.18</c:v>
                </c:pt>
                <c:pt idx="2762">
                  <c:v>0.03</c:v>
                </c:pt>
                <c:pt idx="2763">
                  <c:v>0.18</c:v>
                </c:pt>
                <c:pt idx="2764">
                  <c:v>0.03</c:v>
                </c:pt>
                <c:pt idx="2765">
                  <c:v>0.18</c:v>
                </c:pt>
                <c:pt idx="2766">
                  <c:v>0</c:v>
                </c:pt>
                <c:pt idx="2767">
                  <c:v>0.18</c:v>
                </c:pt>
                <c:pt idx="2768">
                  <c:v>0</c:v>
                </c:pt>
                <c:pt idx="2769">
                  <c:v>0.18</c:v>
                </c:pt>
                <c:pt idx="2770">
                  <c:v>0.03</c:v>
                </c:pt>
                <c:pt idx="2771">
                  <c:v>0.21</c:v>
                </c:pt>
                <c:pt idx="2772">
                  <c:v>0.03</c:v>
                </c:pt>
                <c:pt idx="2773">
                  <c:v>0.18</c:v>
                </c:pt>
                <c:pt idx="2774">
                  <c:v>0.03</c:v>
                </c:pt>
                <c:pt idx="2775">
                  <c:v>0.18</c:v>
                </c:pt>
                <c:pt idx="2776">
                  <c:v>0.03</c:v>
                </c:pt>
                <c:pt idx="2777">
                  <c:v>0.18</c:v>
                </c:pt>
                <c:pt idx="2778">
                  <c:v>0.03</c:v>
                </c:pt>
                <c:pt idx="2779">
                  <c:v>0.21</c:v>
                </c:pt>
                <c:pt idx="2780">
                  <c:v>0.03</c:v>
                </c:pt>
                <c:pt idx="2781">
                  <c:v>0.21</c:v>
                </c:pt>
                <c:pt idx="2782">
                  <c:v>0.03</c:v>
                </c:pt>
                <c:pt idx="2783">
                  <c:v>0.21</c:v>
                </c:pt>
                <c:pt idx="2784">
                  <c:v>0</c:v>
                </c:pt>
                <c:pt idx="2785">
                  <c:v>0.21</c:v>
                </c:pt>
                <c:pt idx="2786">
                  <c:v>0.03</c:v>
                </c:pt>
                <c:pt idx="2787">
                  <c:v>0.18</c:v>
                </c:pt>
                <c:pt idx="2788">
                  <c:v>0.03</c:v>
                </c:pt>
                <c:pt idx="2789">
                  <c:v>0.18</c:v>
                </c:pt>
                <c:pt idx="2790">
                  <c:v>0.03</c:v>
                </c:pt>
                <c:pt idx="2791">
                  <c:v>0.21</c:v>
                </c:pt>
                <c:pt idx="2792">
                  <c:v>0.03</c:v>
                </c:pt>
                <c:pt idx="2793">
                  <c:v>0.21</c:v>
                </c:pt>
                <c:pt idx="2794">
                  <c:v>0.03</c:v>
                </c:pt>
                <c:pt idx="2795">
                  <c:v>0.21</c:v>
                </c:pt>
                <c:pt idx="2796">
                  <c:v>0.03</c:v>
                </c:pt>
                <c:pt idx="2797">
                  <c:v>0.18</c:v>
                </c:pt>
                <c:pt idx="2798">
                  <c:v>0.03</c:v>
                </c:pt>
                <c:pt idx="2799">
                  <c:v>0.21</c:v>
                </c:pt>
                <c:pt idx="2800">
                  <c:v>0.03</c:v>
                </c:pt>
                <c:pt idx="2801">
                  <c:v>0.18</c:v>
                </c:pt>
                <c:pt idx="2802">
                  <c:v>0.03</c:v>
                </c:pt>
                <c:pt idx="2803">
                  <c:v>0.21</c:v>
                </c:pt>
                <c:pt idx="2804">
                  <c:v>0.03</c:v>
                </c:pt>
                <c:pt idx="2805">
                  <c:v>0.18</c:v>
                </c:pt>
                <c:pt idx="2806">
                  <c:v>0.03</c:v>
                </c:pt>
                <c:pt idx="2807">
                  <c:v>0.18</c:v>
                </c:pt>
                <c:pt idx="2808">
                  <c:v>0.03</c:v>
                </c:pt>
                <c:pt idx="2809">
                  <c:v>0.21</c:v>
                </c:pt>
                <c:pt idx="2810">
                  <c:v>0.03</c:v>
                </c:pt>
                <c:pt idx="2811">
                  <c:v>0.18</c:v>
                </c:pt>
                <c:pt idx="2812">
                  <c:v>0.03</c:v>
                </c:pt>
                <c:pt idx="2813">
                  <c:v>0.18</c:v>
                </c:pt>
                <c:pt idx="2814">
                  <c:v>0.03</c:v>
                </c:pt>
                <c:pt idx="2815">
                  <c:v>0.18</c:v>
                </c:pt>
                <c:pt idx="2816">
                  <c:v>0.03</c:v>
                </c:pt>
                <c:pt idx="2817">
                  <c:v>0.21</c:v>
                </c:pt>
                <c:pt idx="2818">
                  <c:v>0.03</c:v>
                </c:pt>
                <c:pt idx="2819">
                  <c:v>0.18</c:v>
                </c:pt>
                <c:pt idx="2820">
                  <c:v>0.03</c:v>
                </c:pt>
                <c:pt idx="2821">
                  <c:v>0.18</c:v>
                </c:pt>
                <c:pt idx="2822">
                  <c:v>0.03</c:v>
                </c:pt>
                <c:pt idx="2823">
                  <c:v>0.18</c:v>
                </c:pt>
                <c:pt idx="2824">
                  <c:v>0.03</c:v>
                </c:pt>
                <c:pt idx="2825">
                  <c:v>0.18</c:v>
                </c:pt>
                <c:pt idx="2826">
                  <c:v>0</c:v>
                </c:pt>
                <c:pt idx="2827">
                  <c:v>0.21</c:v>
                </c:pt>
                <c:pt idx="2828">
                  <c:v>0.03</c:v>
                </c:pt>
                <c:pt idx="2829">
                  <c:v>0.18</c:v>
                </c:pt>
                <c:pt idx="2830">
                  <c:v>0.03</c:v>
                </c:pt>
                <c:pt idx="2831">
                  <c:v>0.21</c:v>
                </c:pt>
                <c:pt idx="2832">
                  <c:v>0</c:v>
                </c:pt>
                <c:pt idx="2833">
                  <c:v>0.21</c:v>
                </c:pt>
                <c:pt idx="2834">
                  <c:v>0.03</c:v>
                </c:pt>
                <c:pt idx="2835">
                  <c:v>0.18</c:v>
                </c:pt>
                <c:pt idx="2836">
                  <c:v>0</c:v>
                </c:pt>
                <c:pt idx="2837">
                  <c:v>0.21</c:v>
                </c:pt>
                <c:pt idx="2838">
                  <c:v>0.03</c:v>
                </c:pt>
                <c:pt idx="2839">
                  <c:v>0.18</c:v>
                </c:pt>
                <c:pt idx="2840">
                  <c:v>0.03</c:v>
                </c:pt>
                <c:pt idx="2841">
                  <c:v>0.18</c:v>
                </c:pt>
                <c:pt idx="2842">
                  <c:v>0</c:v>
                </c:pt>
                <c:pt idx="2843">
                  <c:v>0.21</c:v>
                </c:pt>
                <c:pt idx="2844">
                  <c:v>0</c:v>
                </c:pt>
                <c:pt idx="2845">
                  <c:v>0.21</c:v>
                </c:pt>
                <c:pt idx="2846">
                  <c:v>0.03</c:v>
                </c:pt>
                <c:pt idx="2847">
                  <c:v>0.21</c:v>
                </c:pt>
                <c:pt idx="2848">
                  <c:v>0.03</c:v>
                </c:pt>
                <c:pt idx="2849">
                  <c:v>0.21</c:v>
                </c:pt>
                <c:pt idx="2850">
                  <c:v>0.03</c:v>
                </c:pt>
                <c:pt idx="2851">
                  <c:v>0.21</c:v>
                </c:pt>
                <c:pt idx="2852">
                  <c:v>0</c:v>
                </c:pt>
                <c:pt idx="2853">
                  <c:v>0.21</c:v>
                </c:pt>
                <c:pt idx="2854">
                  <c:v>0.03</c:v>
                </c:pt>
                <c:pt idx="2855">
                  <c:v>0.21</c:v>
                </c:pt>
                <c:pt idx="2856">
                  <c:v>0.03</c:v>
                </c:pt>
                <c:pt idx="2857">
                  <c:v>0.21</c:v>
                </c:pt>
                <c:pt idx="2858">
                  <c:v>0</c:v>
                </c:pt>
                <c:pt idx="2859">
                  <c:v>0.21</c:v>
                </c:pt>
                <c:pt idx="2860">
                  <c:v>0.03</c:v>
                </c:pt>
                <c:pt idx="2861">
                  <c:v>0.21</c:v>
                </c:pt>
                <c:pt idx="2862">
                  <c:v>0.03</c:v>
                </c:pt>
                <c:pt idx="2863">
                  <c:v>0.18</c:v>
                </c:pt>
                <c:pt idx="2864">
                  <c:v>0.03</c:v>
                </c:pt>
                <c:pt idx="2865">
                  <c:v>0.21</c:v>
                </c:pt>
                <c:pt idx="2866">
                  <c:v>0.03</c:v>
                </c:pt>
                <c:pt idx="2867">
                  <c:v>0.21</c:v>
                </c:pt>
                <c:pt idx="2868">
                  <c:v>0.03</c:v>
                </c:pt>
                <c:pt idx="2869">
                  <c:v>0.18</c:v>
                </c:pt>
                <c:pt idx="2870">
                  <c:v>0.03</c:v>
                </c:pt>
                <c:pt idx="2871">
                  <c:v>0.18</c:v>
                </c:pt>
                <c:pt idx="2872">
                  <c:v>0.03</c:v>
                </c:pt>
                <c:pt idx="2873">
                  <c:v>0.21</c:v>
                </c:pt>
                <c:pt idx="2874">
                  <c:v>0.03</c:v>
                </c:pt>
                <c:pt idx="2875">
                  <c:v>0.21</c:v>
                </c:pt>
                <c:pt idx="2876">
                  <c:v>0.03</c:v>
                </c:pt>
                <c:pt idx="2877">
                  <c:v>0.21</c:v>
                </c:pt>
                <c:pt idx="2878">
                  <c:v>0.03</c:v>
                </c:pt>
                <c:pt idx="2879">
                  <c:v>0.21</c:v>
                </c:pt>
                <c:pt idx="2880">
                  <c:v>0</c:v>
                </c:pt>
                <c:pt idx="2881">
                  <c:v>0.18</c:v>
                </c:pt>
                <c:pt idx="2882">
                  <c:v>0</c:v>
                </c:pt>
                <c:pt idx="2883">
                  <c:v>0.21</c:v>
                </c:pt>
                <c:pt idx="2884">
                  <c:v>0</c:v>
                </c:pt>
                <c:pt idx="2885">
                  <c:v>0.21</c:v>
                </c:pt>
                <c:pt idx="2886">
                  <c:v>0</c:v>
                </c:pt>
                <c:pt idx="2887">
                  <c:v>0.18</c:v>
                </c:pt>
                <c:pt idx="2888">
                  <c:v>0.03</c:v>
                </c:pt>
                <c:pt idx="2889">
                  <c:v>0.18</c:v>
                </c:pt>
                <c:pt idx="2890">
                  <c:v>0</c:v>
                </c:pt>
                <c:pt idx="2891">
                  <c:v>0.21</c:v>
                </c:pt>
                <c:pt idx="2892">
                  <c:v>0.03</c:v>
                </c:pt>
                <c:pt idx="2893">
                  <c:v>0.21</c:v>
                </c:pt>
                <c:pt idx="2894">
                  <c:v>0.03</c:v>
                </c:pt>
                <c:pt idx="2895">
                  <c:v>0.18</c:v>
                </c:pt>
                <c:pt idx="2896">
                  <c:v>0</c:v>
                </c:pt>
                <c:pt idx="2897">
                  <c:v>0.21</c:v>
                </c:pt>
                <c:pt idx="2898">
                  <c:v>0.03</c:v>
                </c:pt>
                <c:pt idx="2899">
                  <c:v>0.18</c:v>
                </c:pt>
                <c:pt idx="2900">
                  <c:v>0</c:v>
                </c:pt>
                <c:pt idx="2901">
                  <c:v>0.21</c:v>
                </c:pt>
                <c:pt idx="2902">
                  <c:v>0.03</c:v>
                </c:pt>
                <c:pt idx="2903">
                  <c:v>0.18</c:v>
                </c:pt>
                <c:pt idx="2904">
                  <c:v>0.03</c:v>
                </c:pt>
                <c:pt idx="2905">
                  <c:v>0.18</c:v>
                </c:pt>
                <c:pt idx="2906">
                  <c:v>0</c:v>
                </c:pt>
                <c:pt idx="2907">
                  <c:v>0.18</c:v>
                </c:pt>
                <c:pt idx="2908">
                  <c:v>0.03</c:v>
                </c:pt>
                <c:pt idx="2909">
                  <c:v>0.18</c:v>
                </c:pt>
                <c:pt idx="2910">
                  <c:v>0.03</c:v>
                </c:pt>
                <c:pt idx="2911">
                  <c:v>0.18</c:v>
                </c:pt>
                <c:pt idx="2912">
                  <c:v>0.12</c:v>
                </c:pt>
                <c:pt idx="2913">
                  <c:v>0.21</c:v>
                </c:pt>
                <c:pt idx="2914">
                  <c:v>0.06</c:v>
                </c:pt>
                <c:pt idx="2915">
                  <c:v>0.18</c:v>
                </c:pt>
                <c:pt idx="2916">
                  <c:v>0.03</c:v>
                </c:pt>
                <c:pt idx="2917">
                  <c:v>0.18</c:v>
                </c:pt>
                <c:pt idx="2918">
                  <c:v>0.3</c:v>
                </c:pt>
                <c:pt idx="2919">
                  <c:v>0.09</c:v>
                </c:pt>
                <c:pt idx="2920">
                  <c:v>0.24</c:v>
                </c:pt>
                <c:pt idx="2921">
                  <c:v>0.24</c:v>
                </c:pt>
                <c:pt idx="2922">
                  <c:v>0.21</c:v>
                </c:pt>
                <c:pt idx="2923">
                  <c:v>0.18</c:v>
                </c:pt>
                <c:pt idx="2924">
                  <c:v>0.24</c:v>
                </c:pt>
                <c:pt idx="2925">
                  <c:v>0.06</c:v>
                </c:pt>
                <c:pt idx="2926">
                  <c:v>0.21</c:v>
                </c:pt>
                <c:pt idx="2927">
                  <c:v>0.06</c:v>
                </c:pt>
                <c:pt idx="2928">
                  <c:v>0.24</c:v>
                </c:pt>
                <c:pt idx="2929">
                  <c:v>0.06</c:v>
                </c:pt>
                <c:pt idx="2930">
                  <c:v>0.21</c:v>
                </c:pt>
                <c:pt idx="2931">
                  <c:v>0.06</c:v>
                </c:pt>
                <c:pt idx="2932">
                  <c:v>0.24</c:v>
                </c:pt>
                <c:pt idx="2933">
                  <c:v>0.06</c:v>
                </c:pt>
                <c:pt idx="2934">
                  <c:v>0.24</c:v>
                </c:pt>
                <c:pt idx="2935">
                  <c:v>0.03</c:v>
                </c:pt>
                <c:pt idx="2936">
                  <c:v>0.21</c:v>
                </c:pt>
                <c:pt idx="2937">
                  <c:v>0.03</c:v>
                </c:pt>
                <c:pt idx="2938">
                  <c:v>0.21</c:v>
                </c:pt>
                <c:pt idx="2939">
                  <c:v>0.03</c:v>
                </c:pt>
                <c:pt idx="2940">
                  <c:v>0.21</c:v>
                </c:pt>
                <c:pt idx="2941">
                  <c:v>0.03</c:v>
                </c:pt>
                <c:pt idx="2942">
                  <c:v>0.21</c:v>
                </c:pt>
                <c:pt idx="2943">
                  <c:v>0.03</c:v>
                </c:pt>
                <c:pt idx="2944">
                  <c:v>0.18</c:v>
                </c:pt>
                <c:pt idx="2945">
                  <c:v>0.12</c:v>
                </c:pt>
                <c:pt idx="2946">
                  <c:v>0.18</c:v>
                </c:pt>
                <c:pt idx="2947">
                  <c:v>0.06</c:v>
                </c:pt>
                <c:pt idx="2948">
                  <c:v>0.06</c:v>
                </c:pt>
                <c:pt idx="2949">
                  <c:v>0.06</c:v>
                </c:pt>
                <c:pt idx="2950">
                  <c:v>0.24</c:v>
                </c:pt>
                <c:pt idx="2951">
                  <c:v>0.03</c:v>
                </c:pt>
                <c:pt idx="2952">
                  <c:v>0.21</c:v>
                </c:pt>
                <c:pt idx="2953">
                  <c:v>0.03</c:v>
                </c:pt>
                <c:pt idx="2954">
                  <c:v>0.18</c:v>
                </c:pt>
                <c:pt idx="2955">
                  <c:v>0.03</c:v>
                </c:pt>
                <c:pt idx="2956">
                  <c:v>0.18</c:v>
                </c:pt>
                <c:pt idx="2957">
                  <c:v>0.03</c:v>
                </c:pt>
                <c:pt idx="2958">
                  <c:v>0.18</c:v>
                </c:pt>
                <c:pt idx="2959">
                  <c:v>0.03</c:v>
                </c:pt>
                <c:pt idx="2960">
                  <c:v>0.18</c:v>
                </c:pt>
                <c:pt idx="2961">
                  <c:v>0.03</c:v>
                </c:pt>
                <c:pt idx="2962">
                  <c:v>0.18</c:v>
                </c:pt>
                <c:pt idx="2963">
                  <c:v>0.03</c:v>
                </c:pt>
                <c:pt idx="2964">
                  <c:v>0.18</c:v>
                </c:pt>
                <c:pt idx="2965">
                  <c:v>0.03</c:v>
                </c:pt>
                <c:pt idx="2966">
                  <c:v>0.21</c:v>
                </c:pt>
                <c:pt idx="2967">
                  <c:v>0.03</c:v>
                </c:pt>
                <c:pt idx="2968">
                  <c:v>0.18</c:v>
                </c:pt>
                <c:pt idx="2969">
                  <c:v>0.03</c:v>
                </c:pt>
                <c:pt idx="2970">
                  <c:v>0.18</c:v>
                </c:pt>
                <c:pt idx="2971">
                  <c:v>0.03</c:v>
                </c:pt>
                <c:pt idx="2972">
                  <c:v>0.18</c:v>
                </c:pt>
                <c:pt idx="2973">
                  <c:v>0.03</c:v>
                </c:pt>
                <c:pt idx="2974">
                  <c:v>0.24</c:v>
                </c:pt>
                <c:pt idx="2975">
                  <c:v>0.03</c:v>
                </c:pt>
                <c:pt idx="2976">
                  <c:v>0.18</c:v>
                </c:pt>
                <c:pt idx="2977">
                  <c:v>0.06</c:v>
                </c:pt>
                <c:pt idx="2978">
                  <c:v>0.21</c:v>
                </c:pt>
                <c:pt idx="2979">
                  <c:v>0.06</c:v>
                </c:pt>
                <c:pt idx="2980">
                  <c:v>0.21</c:v>
                </c:pt>
                <c:pt idx="2981">
                  <c:v>0.27</c:v>
                </c:pt>
                <c:pt idx="2982">
                  <c:v>0.24</c:v>
                </c:pt>
                <c:pt idx="2983">
                  <c:v>0.15</c:v>
                </c:pt>
                <c:pt idx="2984">
                  <c:v>0.24</c:v>
                </c:pt>
                <c:pt idx="2985">
                  <c:v>0.21</c:v>
                </c:pt>
                <c:pt idx="2986">
                  <c:v>0.33</c:v>
                </c:pt>
                <c:pt idx="2987">
                  <c:v>0.27</c:v>
                </c:pt>
                <c:pt idx="2988">
                  <c:v>0.6</c:v>
                </c:pt>
                <c:pt idx="2989">
                  <c:v>0.45</c:v>
                </c:pt>
                <c:pt idx="2990">
                  <c:v>0.12</c:v>
                </c:pt>
                <c:pt idx="2991">
                  <c:v>0.09</c:v>
                </c:pt>
                <c:pt idx="2992">
                  <c:v>0.27</c:v>
                </c:pt>
                <c:pt idx="2993">
                  <c:v>0.21</c:v>
                </c:pt>
                <c:pt idx="2994">
                  <c:v>0.33</c:v>
                </c:pt>
                <c:pt idx="2995">
                  <c:v>0.21</c:v>
                </c:pt>
                <c:pt idx="2996">
                  <c:v>0.12</c:v>
                </c:pt>
                <c:pt idx="2997">
                  <c:v>0.06</c:v>
                </c:pt>
                <c:pt idx="2998">
                  <c:v>0.15</c:v>
                </c:pt>
                <c:pt idx="2999">
                  <c:v>0.09</c:v>
                </c:pt>
                <c:pt idx="3000">
                  <c:v>0.27</c:v>
                </c:pt>
                <c:pt idx="3001">
                  <c:v>0.12</c:v>
                </c:pt>
                <c:pt idx="3002">
                  <c:v>0.18</c:v>
                </c:pt>
                <c:pt idx="3003">
                  <c:v>0.18</c:v>
                </c:pt>
                <c:pt idx="3004">
                  <c:v>0.81</c:v>
                </c:pt>
                <c:pt idx="3005">
                  <c:v>0.18</c:v>
                </c:pt>
                <c:pt idx="3006">
                  <c:v>0.15</c:v>
                </c:pt>
                <c:pt idx="3007">
                  <c:v>0.48</c:v>
                </c:pt>
                <c:pt idx="3008">
                  <c:v>0.45</c:v>
                </c:pt>
                <c:pt idx="3009">
                  <c:v>0.15</c:v>
                </c:pt>
                <c:pt idx="3010">
                  <c:v>0.15</c:v>
                </c:pt>
                <c:pt idx="3011">
                  <c:v>0.21</c:v>
                </c:pt>
                <c:pt idx="3012">
                  <c:v>0.15</c:v>
                </c:pt>
                <c:pt idx="3013">
                  <c:v>0.15</c:v>
                </c:pt>
                <c:pt idx="3014">
                  <c:v>0.18</c:v>
                </c:pt>
                <c:pt idx="3015">
                  <c:v>0.12</c:v>
                </c:pt>
                <c:pt idx="3016">
                  <c:v>0.18</c:v>
                </c:pt>
                <c:pt idx="3017">
                  <c:v>0.15</c:v>
                </c:pt>
                <c:pt idx="3018">
                  <c:v>0.21</c:v>
                </c:pt>
                <c:pt idx="3019">
                  <c:v>0.24</c:v>
                </c:pt>
                <c:pt idx="3020">
                  <c:v>0.15</c:v>
                </c:pt>
                <c:pt idx="3021">
                  <c:v>0.15</c:v>
                </c:pt>
                <c:pt idx="3022">
                  <c:v>0.09</c:v>
                </c:pt>
                <c:pt idx="3023">
                  <c:v>0.06</c:v>
                </c:pt>
                <c:pt idx="3024">
                  <c:v>0.03</c:v>
                </c:pt>
                <c:pt idx="3025">
                  <c:v>0.15</c:v>
                </c:pt>
                <c:pt idx="3026">
                  <c:v>0.51</c:v>
                </c:pt>
                <c:pt idx="3027">
                  <c:v>0.06</c:v>
                </c:pt>
                <c:pt idx="3028">
                  <c:v>0.09</c:v>
                </c:pt>
                <c:pt idx="3029">
                  <c:v>0.09</c:v>
                </c:pt>
                <c:pt idx="3030">
                  <c:v>0.06</c:v>
                </c:pt>
                <c:pt idx="3031">
                  <c:v>0.36</c:v>
                </c:pt>
                <c:pt idx="3032">
                  <c:v>0.09</c:v>
                </c:pt>
                <c:pt idx="3033">
                  <c:v>0.09</c:v>
                </c:pt>
                <c:pt idx="3034">
                  <c:v>0.09</c:v>
                </c:pt>
                <c:pt idx="3035">
                  <c:v>0.03</c:v>
                </c:pt>
                <c:pt idx="3036">
                  <c:v>0.15</c:v>
                </c:pt>
                <c:pt idx="3037">
                  <c:v>0.12</c:v>
                </c:pt>
                <c:pt idx="3038">
                  <c:v>1.1100000000000001</c:v>
                </c:pt>
                <c:pt idx="3039">
                  <c:v>0.15</c:v>
                </c:pt>
                <c:pt idx="3040">
                  <c:v>0.12</c:v>
                </c:pt>
                <c:pt idx="3041">
                  <c:v>0.39</c:v>
                </c:pt>
                <c:pt idx="3042">
                  <c:v>0.06</c:v>
                </c:pt>
                <c:pt idx="3043">
                  <c:v>0</c:v>
                </c:pt>
                <c:pt idx="3044">
                  <c:v>0.48</c:v>
                </c:pt>
                <c:pt idx="3045">
                  <c:v>0.12</c:v>
                </c:pt>
                <c:pt idx="3046">
                  <c:v>0.87</c:v>
                </c:pt>
                <c:pt idx="3047">
                  <c:v>0.27</c:v>
                </c:pt>
                <c:pt idx="3048">
                  <c:v>0.3</c:v>
                </c:pt>
                <c:pt idx="3049">
                  <c:v>0.06</c:v>
                </c:pt>
                <c:pt idx="3050">
                  <c:v>0.03</c:v>
                </c:pt>
                <c:pt idx="3051">
                  <c:v>0</c:v>
                </c:pt>
                <c:pt idx="3052">
                  <c:v>0.06</c:v>
                </c:pt>
                <c:pt idx="3053">
                  <c:v>0.12</c:v>
                </c:pt>
                <c:pt idx="3054">
                  <c:v>0.12</c:v>
                </c:pt>
                <c:pt idx="3055">
                  <c:v>0.06</c:v>
                </c:pt>
                <c:pt idx="3056">
                  <c:v>0.06</c:v>
                </c:pt>
                <c:pt idx="3057">
                  <c:v>0</c:v>
                </c:pt>
                <c:pt idx="3058">
                  <c:v>0.33</c:v>
                </c:pt>
                <c:pt idx="3059">
                  <c:v>0.15</c:v>
                </c:pt>
                <c:pt idx="3060">
                  <c:v>0.06</c:v>
                </c:pt>
                <c:pt idx="3061">
                  <c:v>0.03</c:v>
                </c:pt>
                <c:pt idx="3062">
                  <c:v>0.48</c:v>
                </c:pt>
                <c:pt idx="3063">
                  <c:v>0.12</c:v>
                </c:pt>
                <c:pt idx="3064">
                  <c:v>0.06</c:v>
                </c:pt>
                <c:pt idx="3065">
                  <c:v>0.03</c:v>
                </c:pt>
                <c:pt idx="3066">
                  <c:v>0.06</c:v>
                </c:pt>
                <c:pt idx="3067">
                  <c:v>0.03</c:v>
                </c:pt>
                <c:pt idx="3068">
                  <c:v>0.18</c:v>
                </c:pt>
                <c:pt idx="3069">
                  <c:v>0.21</c:v>
                </c:pt>
                <c:pt idx="3070">
                  <c:v>0.18</c:v>
                </c:pt>
                <c:pt idx="3071">
                  <c:v>0</c:v>
                </c:pt>
                <c:pt idx="3072">
                  <c:v>0</c:v>
                </c:pt>
                <c:pt idx="3073">
                  <c:v>0.15</c:v>
                </c:pt>
                <c:pt idx="3074">
                  <c:v>0.18</c:v>
                </c:pt>
                <c:pt idx="3075">
                  <c:v>0.18</c:v>
                </c:pt>
                <c:pt idx="3076">
                  <c:v>0.42</c:v>
                </c:pt>
                <c:pt idx="3077">
                  <c:v>0.27</c:v>
                </c:pt>
                <c:pt idx="3078">
                  <c:v>0.15</c:v>
                </c:pt>
                <c:pt idx="3079">
                  <c:v>0</c:v>
                </c:pt>
                <c:pt idx="3080">
                  <c:v>0.06</c:v>
                </c:pt>
                <c:pt idx="3081">
                  <c:v>0.24</c:v>
                </c:pt>
                <c:pt idx="3082">
                  <c:v>0.24</c:v>
                </c:pt>
                <c:pt idx="3083">
                  <c:v>0.09</c:v>
                </c:pt>
                <c:pt idx="3084">
                  <c:v>0.03</c:v>
                </c:pt>
                <c:pt idx="3085">
                  <c:v>0.03</c:v>
                </c:pt>
                <c:pt idx="3086">
                  <c:v>0.06</c:v>
                </c:pt>
                <c:pt idx="3087">
                  <c:v>0.27</c:v>
                </c:pt>
                <c:pt idx="3088">
                  <c:v>0.33</c:v>
                </c:pt>
                <c:pt idx="3089">
                  <c:v>0.48</c:v>
                </c:pt>
                <c:pt idx="3090">
                  <c:v>0.12</c:v>
                </c:pt>
                <c:pt idx="3091">
                  <c:v>0.06</c:v>
                </c:pt>
                <c:pt idx="3092">
                  <c:v>0.06</c:v>
                </c:pt>
                <c:pt idx="3093">
                  <c:v>0.06</c:v>
                </c:pt>
                <c:pt idx="3094">
                  <c:v>0.18</c:v>
                </c:pt>
                <c:pt idx="3095">
                  <c:v>0.06</c:v>
                </c:pt>
                <c:pt idx="3096">
                  <c:v>0.27</c:v>
                </c:pt>
                <c:pt idx="3097">
                  <c:v>0.06</c:v>
                </c:pt>
                <c:pt idx="3098">
                  <c:v>0.06</c:v>
                </c:pt>
                <c:pt idx="3099">
                  <c:v>0.03</c:v>
                </c:pt>
                <c:pt idx="3100">
                  <c:v>0</c:v>
                </c:pt>
                <c:pt idx="3101">
                  <c:v>0.06</c:v>
                </c:pt>
                <c:pt idx="3102">
                  <c:v>0.06</c:v>
                </c:pt>
                <c:pt idx="3103">
                  <c:v>0.24</c:v>
                </c:pt>
                <c:pt idx="3104">
                  <c:v>0.09</c:v>
                </c:pt>
                <c:pt idx="3105">
                  <c:v>0.03</c:v>
                </c:pt>
                <c:pt idx="3106">
                  <c:v>0.18</c:v>
                </c:pt>
                <c:pt idx="3107">
                  <c:v>0.03</c:v>
                </c:pt>
                <c:pt idx="3108">
                  <c:v>0.36</c:v>
                </c:pt>
                <c:pt idx="3109">
                  <c:v>0.03</c:v>
                </c:pt>
                <c:pt idx="3110">
                  <c:v>0.03</c:v>
                </c:pt>
                <c:pt idx="3111">
                  <c:v>0</c:v>
                </c:pt>
                <c:pt idx="3112">
                  <c:v>0.09</c:v>
                </c:pt>
                <c:pt idx="3113">
                  <c:v>0.06</c:v>
                </c:pt>
                <c:pt idx="3114">
                  <c:v>0.15</c:v>
                </c:pt>
                <c:pt idx="3115">
                  <c:v>0.12</c:v>
                </c:pt>
                <c:pt idx="3116">
                  <c:v>0.18</c:v>
                </c:pt>
                <c:pt idx="3117">
                  <c:v>0.03</c:v>
                </c:pt>
                <c:pt idx="3118">
                  <c:v>0.03</c:v>
                </c:pt>
                <c:pt idx="3119">
                  <c:v>0</c:v>
                </c:pt>
                <c:pt idx="3120">
                  <c:v>0.03</c:v>
                </c:pt>
                <c:pt idx="3121">
                  <c:v>0.3</c:v>
                </c:pt>
                <c:pt idx="3122">
                  <c:v>0.78</c:v>
                </c:pt>
                <c:pt idx="3123">
                  <c:v>0.3</c:v>
                </c:pt>
                <c:pt idx="3124">
                  <c:v>0.03</c:v>
                </c:pt>
                <c:pt idx="3125">
                  <c:v>0.06</c:v>
                </c:pt>
                <c:pt idx="3126">
                  <c:v>0.06</c:v>
                </c:pt>
                <c:pt idx="3127">
                  <c:v>0.06</c:v>
                </c:pt>
                <c:pt idx="3128">
                  <c:v>0.12</c:v>
                </c:pt>
                <c:pt idx="3129">
                  <c:v>0.06</c:v>
                </c:pt>
                <c:pt idx="3130">
                  <c:v>0.3</c:v>
                </c:pt>
                <c:pt idx="3131">
                  <c:v>0.21</c:v>
                </c:pt>
                <c:pt idx="3132">
                  <c:v>0.09</c:v>
                </c:pt>
                <c:pt idx="3133">
                  <c:v>0.09</c:v>
                </c:pt>
                <c:pt idx="3134">
                  <c:v>0.15</c:v>
                </c:pt>
                <c:pt idx="3135">
                  <c:v>0.09</c:v>
                </c:pt>
                <c:pt idx="3136">
                  <c:v>0.03</c:v>
                </c:pt>
                <c:pt idx="3137">
                  <c:v>0.18</c:v>
                </c:pt>
                <c:pt idx="3138">
                  <c:v>0.03</c:v>
                </c:pt>
                <c:pt idx="3139">
                  <c:v>0.03</c:v>
                </c:pt>
                <c:pt idx="3140">
                  <c:v>0</c:v>
                </c:pt>
                <c:pt idx="3141">
                  <c:v>0.15</c:v>
                </c:pt>
                <c:pt idx="3142">
                  <c:v>0.03</c:v>
                </c:pt>
                <c:pt idx="3143">
                  <c:v>0.48</c:v>
                </c:pt>
                <c:pt idx="3144">
                  <c:v>0.27</c:v>
                </c:pt>
                <c:pt idx="3145">
                  <c:v>0.39</c:v>
                </c:pt>
                <c:pt idx="3146">
                  <c:v>0.03</c:v>
                </c:pt>
                <c:pt idx="3147">
                  <c:v>0.18</c:v>
                </c:pt>
                <c:pt idx="3148">
                  <c:v>0.12</c:v>
                </c:pt>
                <c:pt idx="3149">
                  <c:v>0.51</c:v>
                </c:pt>
                <c:pt idx="3150">
                  <c:v>0.03</c:v>
                </c:pt>
                <c:pt idx="3151">
                  <c:v>0.24</c:v>
                </c:pt>
                <c:pt idx="3152">
                  <c:v>0.06</c:v>
                </c:pt>
                <c:pt idx="3153">
                  <c:v>0.06</c:v>
                </c:pt>
                <c:pt idx="3154">
                  <c:v>0.09</c:v>
                </c:pt>
                <c:pt idx="3155">
                  <c:v>0.06</c:v>
                </c:pt>
                <c:pt idx="3156">
                  <c:v>0.03</c:v>
                </c:pt>
                <c:pt idx="3157">
                  <c:v>0.03</c:v>
                </c:pt>
                <c:pt idx="3158">
                  <c:v>0.06</c:v>
                </c:pt>
                <c:pt idx="3159">
                  <c:v>0.15</c:v>
                </c:pt>
                <c:pt idx="3160">
                  <c:v>0.03</c:v>
                </c:pt>
                <c:pt idx="3161">
                  <c:v>0.21</c:v>
                </c:pt>
                <c:pt idx="3162">
                  <c:v>0.15</c:v>
                </c:pt>
                <c:pt idx="3163">
                  <c:v>0.33</c:v>
                </c:pt>
                <c:pt idx="3164">
                  <c:v>0.66</c:v>
                </c:pt>
                <c:pt idx="3165">
                  <c:v>0.51</c:v>
                </c:pt>
                <c:pt idx="3166">
                  <c:v>0.3</c:v>
                </c:pt>
                <c:pt idx="3167">
                  <c:v>0</c:v>
                </c:pt>
                <c:pt idx="3168">
                  <c:v>0.06</c:v>
                </c:pt>
                <c:pt idx="3169">
                  <c:v>0.03</c:v>
                </c:pt>
                <c:pt idx="3170">
                  <c:v>0.09</c:v>
                </c:pt>
                <c:pt idx="3171">
                  <c:v>0.21</c:v>
                </c:pt>
                <c:pt idx="3172">
                  <c:v>0.63</c:v>
                </c:pt>
                <c:pt idx="3173">
                  <c:v>0.06</c:v>
                </c:pt>
                <c:pt idx="3174">
                  <c:v>0.3</c:v>
                </c:pt>
                <c:pt idx="3175">
                  <c:v>0.48</c:v>
                </c:pt>
                <c:pt idx="3176">
                  <c:v>0.03</c:v>
                </c:pt>
                <c:pt idx="3177">
                  <c:v>0.03</c:v>
                </c:pt>
                <c:pt idx="3178">
                  <c:v>0.09</c:v>
                </c:pt>
                <c:pt idx="3179">
                  <c:v>0.51</c:v>
                </c:pt>
                <c:pt idx="3180">
                  <c:v>0.27</c:v>
                </c:pt>
                <c:pt idx="3181">
                  <c:v>0.15</c:v>
                </c:pt>
                <c:pt idx="3182">
                  <c:v>0.06</c:v>
                </c:pt>
                <c:pt idx="3183">
                  <c:v>0.72</c:v>
                </c:pt>
                <c:pt idx="3184">
                  <c:v>0.78</c:v>
                </c:pt>
                <c:pt idx="3185">
                  <c:v>0.36</c:v>
                </c:pt>
                <c:pt idx="3186">
                  <c:v>0.15</c:v>
                </c:pt>
                <c:pt idx="3187">
                  <c:v>0.03</c:v>
                </c:pt>
                <c:pt idx="3188">
                  <c:v>0.12</c:v>
                </c:pt>
                <c:pt idx="3189">
                  <c:v>0.45</c:v>
                </c:pt>
                <c:pt idx="3190">
                  <c:v>0.27</c:v>
                </c:pt>
                <c:pt idx="3191">
                  <c:v>0.06</c:v>
                </c:pt>
                <c:pt idx="3192">
                  <c:v>0.27</c:v>
                </c:pt>
                <c:pt idx="3193">
                  <c:v>0.3</c:v>
                </c:pt>
                <c:pt idx="3194">
                  <c:v>0.24</c:v>
                </c:pt>
                <c:pt idx="3195">
                  <c:v>0.21</c:v>
                </c:pt>
                <c:pt idx="3196">
                  <c:v>0.12</c:v>
                </c:pt>
                <c:pt idx="3197">
                  <c:v>0.54</c:v>
                </c:pt>
                <c:pt idx="3198">
                  <c:v>0.24</c:v>
                </c:pt>
                <c:pt idx="3199">
                  <c:v>0.48</c:v>
                </c:pt>
                <c:pt idx="3200">
                  <c:v>0.3</c:v>
                </c:pt>
                <c:pt idx="3201">
                  <c:v>0.06</c:v>
                </c:pt>
                <c:pt idx="3202">
                  <c:v>0.06</c:v>
                </c:pt>
                <c:pt idx="3203">
                  <c:v>0.03</c:v>
                </c:pt>
                <c:pt idx="3204">
                  <c:v>0.09</c:v>
                </c:pt>
                <c:pt idx="3205">
                  <c:v>0.24</c:v>
                </c:pt>
                <c:pt idx="3206">
                  <c:v>0.09</c:v>
                </c:pt>
                <c:pt idx="3207">
                  <c:v>0.3</c:v>
                </c:pt>
                <c:pt idx="3208">
                  <c:v>0.09</c:v>
                </c:pt>
                <c:pt idx="3209">
                  <c:v>0.03</c:v>
                </c:pt>
                <c:pt idx="3210">
                  <c:v>0.24</c:v>
                </c:pt>
                <c:pt idx="3211">
                  <c:v>0.27</c:v>
                </c:pt>
                <c:pt idx="3212">
                  <c:v>0.03</c:v>
                </c:pt>
                <c:pt idx="3213">
                  <c:v>0.03</c:v>
                </c:pt>
                <c:pt idx="3214">
                  <c:v>0.27</c:v>
                </c:pt>
                <c:pt idx="3215">
                  <c:v>0.03</c:v>
                </c:pt>
                <c:pt idx="3216">
                  <c:v>0.24</c:v>
                </c:pt>
                <c:pt idx="3217">
                  <c:v>0.09</c:v>
                </c:pt>
                <c:pt idx="3218">
                  <c:v>0.06</c:v>
                </c:pt>
                <c:pt idx="3219">
                  <c:v>0.09</c:v>
                </c:pt>
                <c:pt idx="3220">
                  <c:v>0.03</c:v>
                </c:pt>
                <c:pt idx="3221">
                  <c:v>0.33</c:v>
                </c:pt>
                <c:pt idx="3222">
                  <c:v>0.18</c:v>
                </c:pt>
                <c:pt idx="3223">
                  <c:v>0.24</c:v>
                </c:pt>
                <c:pt idx="3224">
                  <c:v>0.36</c:v>
                </c:pt>
                <c:pt idx="3225">
                  <c:v>0.21</c:v>
                </c:pt>
                <c:pt idx="3226">
                  <c:v>0</c:v>
                </c:pt>
                <c:pt idx="3227">
                  <c:v>0.48</c:v>
                </c:pt>
                <c:pt idx="3228">
                  <c:v>0.78</c:v>
                </c:pt>
                <c:pt idx="3229">
                  <c:v>0.03</c:v>
                </c:pt>
                <c:pt idx="3230">
                  <c:v>0.78</c:v>
                </c:pt>
                <c:pt idx="3231">
                  <c:v>0.45</c:v>
                </c:pt>
                <c:pt idx="3232">
                  <c:v>0.48</c:v>
                </c:pt>
                <c:pt idx="3233">
                  <c:v>0.27</c:v>
                </c:pt>
                <c:pt idx="3234">
                  <c:v>0.03</c:v>
                </c:pt>
                <c:pt idx="3235">
                  <c:v>0.06</c:v>
                </c:pt>
                <c:pt idx="3236">
                  <c:v>0.15</c:v>
                </c:pt>
                <c:pt idx="3237">
                  <c:v>0.09</c:v>
                </c:pt>
                <c:pt idx="3238">
                  <c:v>0.12</c:v>
                </c:pt>
                <c:pt idx="3239">
                  <c:v>0.27</c:v>
                </c:pt>
                <c:pt idx="3240">
                  <c:v>0.03</c:v>
                </c:pt>
                <c:pt idx="3241">
                  <c:v>0.27</c:v>
                </c:pt>
                <c:pt idx="3242">
                  <c:v>0.27</c:v>
                </c:pt>
                <c:pt idx="3243">
                  <c:v>0.03</c:v>
                </c:pt>
                <c:pt idx="3244">
                  <c:v>0.03</c:v>
                </c:pt>
                <c:pt idx="3245">
                  <c:v>0.03</c:v>
                </c:pt>
                <c:pt idx="3246">
                  <c:v>0.24</c:v>
                </c:pt>
                <c:pt idx="3247">
                  <c:v>0.3</c:v>
                </c:pt>
                <c:pt idx="3248">
                  <c:v>0.36</c:v>
                </c:pt>
                <c:pt idx="3249">
                  <c:v>0.36</c:v>
                </c:pt>
                <c:pt idx="3250">
                  <c:v>0.03</c:v>
                </c:pt>
                <c:pt idx="3251">
                  <c:v>0.24</c:v>
                </c:pt>
                <c:pt idx="3252">
                  <c:v>0</c:v>
                </c:pt>
                <c:pt idx="3253">
                  <c:v>0.03</c:v>
                </c:pt>
                <c:pt idx="3254">
                  <c:v>0.03</c:v>
                </c:pt>
                <c:pt idx="3255">
                  <c:v>0</c:v>
                </c:pt>
                <c:pt idx="3256">
                  <c:v>0.03</c:v>
                </c:pt>
                <c:pt idx="3257">
                  <c:v>0.24</c:v>
                </c:pt>
                <c:pt idx="3258">
                  <c:v>0.12</c:v>
                </c:pt>
                <c:pt idx="3259">
                  <c:v>0.54</c:v>
                </c:pt>
                <c:pt idx="3260">
                  <c:v>0.18</c:v>
                </c:pt>
                <c:pt idx="3261">
                  <c:v>0.18</c:v>
                </c:pt>
                <c:pt idx="3262">
                  <c:v>0.06</c:v>
                </c:pt>
                <c:pt idx="3263">
                  <c:v>0.09</c:v>
                </c:pt>
                <c:pt idx="3264">
                  <c:v>0.48</c:v>
                </c:pt>
                <c:pt idx="3265">
                  <c:v>0.18</c:v>
                </c:pt>
                <c:pt idx="3266">
                  <c:v>0.12</c:v>
                </c:pt>
                <c:pt idx="3267">
                  <c:v>0</c:v>
                </c:pt>
                <c:pt idx="3268">
                  <c:v>0.33</c:v>
                </c:pt>
                <c:pt idx="3269">
                  <c:v>0.03</c:v>
                </c:pt>
                <c:pt idx="3270">
                  <c:v>0.09</c:v>
                </c:pt>
                <c:pt idx="3271">
                  <c:v>0.18</c:v>
                </c:pt>
                <c:pt idx="3272">
                  <c:v>0.21</c:v>
                </c:pt>
                <c:pt idx="3273">
                  <c:v>0</c:v>
                </c:pt>
                <c:pt idx="3274">
                  <c:v>0.09</c:v>
                </c:pt>
                <c:pt idx="3275">
                  <c:v>0.06</c:v>
                </c:pt>
                <c:pt idx="3276">
                  <c:v>0.03</c:v>
                </c:pt>
                <c:pt idx="3277">
                  <c:v>0.03</c:v>
                </c:pt>
                <c:pt idx="3278">
                  <c:v>0.15</c:v>
                </c:pt>
                <c:pt idx="3279">
                  <c:v>0.21</c:v>
                </c:pt>
                <c:pt idx="3280">
                  <c:v>0.27</c:v>
                </c:pt>
                <c:pt idx="3281">
                  <c:v>0.03</c:v>
                </c:pt>
                <c:pt idx="3282">
                  <c:v>0.03</c:v>
                </c:pt>
                <c:pt idx="3283">
                  <c:v>0.03</c:v>
                </c:pt>
                <c:pt idx="3284">
                  <c:v>0.06</c:v>
                </c:pt>
                <c:pt idx="3285">
                  <c:v>0.03</c:v>
                </c:pt>
                <c:pt idx="3286">
                  <c:v>0.03</c:v>
                </c:pt>
                <c:pt idx="3287">
                  <c:v>0.03</c:v>
                </c:pt>
                <c:pt idx="3288">
                  <c:v>0.24</c:v>
                </c:pt>
                <c:pt idx="3289">
                  <c:v>0.24</c:v>
                </c:pt>
                <c:pt idx="3290">
                  <c:v>0.3</c:v>
                </c:pt>
                <c:pt idx="3291">
                  <c:v>0.24</c:v>
                </c:pt>
                <c:pt idx="3292">
                  <c:v>0.06</c:v>
                </c:pt>
                <c:pt idx="3293">
                  <c:v>0.03</c:v>
                </c:pt>
                <c:pt idx="3294">
                  <c:v>0.09</c:v>
                </c:pt>
                <c:pt idx="3295">
                  <c:v>0</c:v>
                </c:pt>
                <c:pt idx="3296">
                  <c:v>0.09</c:v>
                </c:pt>
                <c:pt idx="3297">
                  <c:v>0.45</c:v>
                </c:pt>
                <c:pt idx="3298">
                  <c:v>0.06</c:v>
                </c:pt>
                <c:pt idx="3299">
                  <c:v>0.03</c:v>
                </c:pt>
                <c:pt idx="3300">
                  <c:v>0.06</c:v>
                </c:pt>
                <c:pt idx="3301">
                  <c:v>0</c:v>
                </c:pt>
                <c:pt idx="3302">
                  <c:v>0.6</c:v>
                </c:pt>
                <c:pt idx="3303">
                  <c:v>0.03</c:v>
                </c:pt>
                <c:pt idx="3304">
                  <c:v>0.18</c:v>
                </c:pt>
                <c:pt idx="3305">
                  <c:v>0.09</c:v>
                </c:pt>
                <c:pt idx="3306">
                  <c:v>0.03</c:v>
                </c:pt>
                <c:pt idx="3307">
                  <c:v>0.15</c:v>
                </c:pt>
                <c:pt idx="3308">
                  <c:v>0.06</c:v>
                </c:pt>
                <c:pt idx="3309">
                  <c:v>0.03</c:v>
                </c:pt>
                <c:pt idx="3310">
                  <c:v>0.45</c:v>
                </c:pt>
                <c:pt idx="3311">
                  <c:v>0.21</c:v>
                </c:pt>
                <c:pt idx="3312">
                  <c:v>0.03</c:v>
                </c:pt>
                <c:pt idx="3313">
                  <c:v>0.24</c:v>
                </c:pt>
                <c:pt idx="3314">
                  <c:v>0.03</c:v>
                </c:pt>
                <c:pt idx="3315">
                  <c:v>0.03</c:v>
                </c:pt>
                <c:pt idx="3316">
                  <c:v>0.03</c:v>
                </c:pt>
                <c:pt idx="3317">
                  <c:v>0.03</c:v>
                </c:pt>
                <c:pt idx="3318">
                  <c:v>0.03</c:v>
                </c:pt>
                <c:pt idx="3319">
                  <c:v>0</c:v>
                </c:pt>
                <c:pt idx="3320">
                  <c:v>0.03</c:v>
                </c:pt>
                <c:pt idx="3321">
                  <c:v>0.21</c:v>
                </c:pt>
                <c:pt idx="3322">
                  <c:v>0.03</c:v>
                </c:pt>
                <c:pt idx="3323">
                  <c:v>0.24</c:v>
                </c:pt>
                <c:pt idx="3324">
                  <c:v>0.45</c:v>
                </c:pt>
                <c:pt idx="3325">
                  <c:v>0.6</c:v>
                </c:pt>
                <c:pt idx="3326">
                  <c:v>0.51</c:v>
                </c:pt>
                <c:pt idx="3327">
                  <c:v>0.54</c:v>
                </c:pt>
                <c:pt idx="3328">
                  <c:v>0.36</c:v>
                </c:pt>
                <c:pt idx="3329">
                  <c:v>0.27</c:v>
                </c:pt>
                <c:pt idx="3330">
                  <c:v>0.09</c:v>
                </c:pt>
                <c:pt idx="3331">
                  <c:v>0.09</c:v>
                </c:pt>
                <c:pt idx="3332">
                  <c:v>0.12</c:v>
                </c:pt>
                <c:pt idx="3333">
                  <c:v>0.3</c:v>
                </c:pt>
                <c:pt idx="3334">
                  <c:v>0.39</c:v>
                </c:pt>
                <c:pt idx="3335">
                  <c:v>0.93</c:v>
                </c:pt>
                <c:pt idx="3336">
                  <c:v>0.24</c:v>
                </c:pt>
                <c:pt idx="3337">
                  <c:v>0.03</c:v>
                </c:pt>
                <c:pt idx="3338">
                  <c:v>0.21</c:v>
                </c:pt>
                <c:pt idx="3339">
                  <c:v>0.27</c:v>
                </c:pt>
                <c:pt idx="3340">
                  <c:v>0.56999999999999995</c:v>
                </c:pt>
                <c:pt idx="3341">
                  <c:v>0.42</c:v>
                </c:pt>
                <c:pt idx="3342">
                  <c:v>0.03</c:v>
                </c:pt>
                <c:pt idx="3343">
                  <c:v>0.12</c:v>
                </c:pt>
                <c:pt idx="3344">
                  <c:v>0.3</c:v>
                </c:pt>
                <c:pt idx="3345">
                  <c:v>0.48</c:v>
                </c:pt>
                <c:pt idx="3346">
                  <c:v>0.69</c:v>
                </c:pt>
                <c:pt idx="3347">
                  <c:v>0.24</c:v>
                </c:pt>
                <c:pt idx="3348">
                  <c:v>0.21</c:v>
                </c:pt>
                <c:pt idx="3349">
                  <c:v>0.39</c:v>
                </c:pt>
                <c:pt idx="3350">
                  <c:v>0.24</c:v>
                </c:pt>
                <c:pt idx="3351">
                  <c:v>0</c:v>
                </c:pt>
                <c:pt idx="3352">
                  <c:v>0.03</c:v>
                </c:pt>
                <c:pt idx="3353">
                  <c:v>0.6</c:v>
                </c:pt>
                <c:pt idx="3354">
                  <c:v>0.66</c:v>
                </c:pt>
                <c:pt idx="3355">
                  <c:v>0.24</c:v>
                </c:pt>
                <c:pt idx="3356">
                  <c:v>0.42</c:v>
                </c:pt>
                <c:pt idx="3357">
                  <c:v>0.87</c:v>
                </c:pt>
                <c:pt idx="3358">
                  <c:v>0.15</c:v>
                </c:pt>
                <c:pt idx="3359">
                  <c:v>0.09</c:v>
                </c:pt>
                <c:pt idx="3360">
                  <c:v>0.06</c:v>
                </c:pt>
                <c:pt idx="3361">
                  <c:v>0.33</c:v>
                </c:pt>
                <c:pt idx="3362">
                  <c:v>0.12</c:v>
                </c:pt>
                <c:pt idx="3363">
                  <c:v>0.12</c:v>
                </c:pt>
                <c:pt idx="3364">
                  <c:v>0.06</c:v>
                </c:pt>
                <c:pt idx="3365">
                  <c:v>0.06</c:v>
                </c:pt>
                <c:pt idx="3366">
                  <c:v>0.27</c:v>
                </c:pt>
                <c:pt idx="3367">
                  <c:v>0.03</c:v>
                </c:pt>
                <c:pt idx="3368">
                  <c:v>0.18</c:v>
                </c:pt>
                <c:pt idx="3369">
                  <c:v>0.33</c:v>
                </c:pt>
                <c:pt idx="3370">
                  <c:v>0.03</c:v>
                </c:pt>
                <c:pt idx="3371">
                  <c:v>0.03</c:v>
                </c:pt>
                <c:pt idx="3372">
                  <c:v>0</c:v>
                </c:pt>
                <c:pt idx="3373">
                  <c:v>0.18</c:v>
                </c:pt>
                <c:pt idx="3374">
                  <c:v>0.21</c:v>
                </c:pt>
                <c:pt idx="3375">
                  <c:v>0.03</c:v>
                </c:pt>
                <c:pt idx="3376">
                  <c:v>0.09</c:v>
                </c:pt>
                <c:pt idx="3377">
                  <c:v>0.06</c:v>
                </c:pt>
                <c:pt idx="3378">
                  <c:v>0.18</c:v>
                </c:pt>
                <c:pt idx="3379">
                  <c:v>0.21</c:v>
                </c:pt>
                <c:pt idx="3380">
                  <c:v>0.03</c:v>
                </c:pt>
                <c:pt idx="3381">
                  <c:v>0.06</c:v>
                </c:pt>
                <c:pt idx="3382">
                  <c:v>0.24</c:v>
                </c:pt>
                <c:pt idx="3383">
                  <c:v>0.24</c:v>
                </c:pt>
                <c:pt idx="3384">
                  <c:v>0.06</c:v>
                </c:pt>
                <c:pt idx="3385">
                  <c:v>0</c:v>
                </c:pt>
                <c:pt idx="3386">
                  <c:v>0.09</c:v>
                </c:pt>
                <c:pt idx="3387">
                  <c:v>0.03</c:v>
                </c:pt>
                <c:pt idx="3388">
                  <c:v>0.09</c:v>
                </c:pt>
                <c:pt idx="3389">
                  <c:v>0.24</c:v>
                </c:pt>
                <c:pt idx="3390">
                  <c:v>0.06</c:v>
                </c:pt>
                <c:pt idx="3391">
                  <c:v>0.03</c:v>
                </c:pt>
                <c:pt idx="3392">
                  <c:v>0</c:v>
                </c:pt>
                <c:pt idx="3393">
                  <c:v>0.12</c:v>
                </c:pt>
                <c:pt idx="3394">
                  <c:v>0.06</c:v>
                </c:pt>
                <c:pt idx="3395">
                  <c:v>0.03</c:v>
                </c:pt>
                <c:pt idx="3396">
                  <c:v>0</c:v>
                </c:pt>
                <c:pt idx="3397">
                  <c:v>0.15</c:v>
                </c:pt>
                <c:pt idx="3398">
                  <c:v>0.12</c:v>
                </c:pt>
                <c:pt idx="3399">
                  <c:v>0.12</c:v>
                </c:pt>
                <c:pt idx="3400">
                  <c:v>0.6</c:v>
                </c:pt>
                <c:pt idx="3401">
                  <c:v>0.12</c:v>
                </c:pt>
                <c:pt idx="3402">
                  <c:v>0.09</c:v>
                </c:pt>
                <c:pt idx="3403">
                  <c:v>0.15</c:v>
                </c:pt>
                <c:pt idx="3404">
                  <c:v>0</c:v>
                </c:pt>
                <c:pt idx="3405">
                  <c:v>0</c:v>
                </c:pt>
                <c:pt idx="3406">
                  <c:v>0.09</c:v>
                </c:pt>
                <c:pt idx="3407">
                  <c:v>0</c:v>
                </c:pt>
                <c:pt idx="3408">
                  <c:v>0.06</c:v>
                </c:pt>
                <c:pt idx="3409">
                  <c:v>0</c:v>
                </c:pt>
                <c:pt idx="3410">
                  <c:v>0.09</c:v>
                </c:pt>
                <c:pt idx="3411">
                  <c:v>0</c:v>
                </c:pt>
                <c:pt idx="3412">
                  <c:v>0.12</c:v>
                </c:pt>
                <c:pt idx="3413">
                  <c:v>0</c:v>
                </c:pt>
                <c:pt idx="3414">
                  <c:v>0.12</c:v>
                </c:pt>
                <c:pt idx="3415">
                  <c:v>0</c:v>
                </c:pt>
                <c:pt idx="3416">
                  <c:v>0.12</c:v>
                </c:pt>
                <c:pt idx="3417">
                  <c:v>0</c:v>
                </c:pt>
                <c:pt idx="3418">
                  <c:v>0.12</c:v>
                </c:pt>
                <c:pt idx="3419">
                  <c:v>0</c:v>
                </c:pt>
                <c:pt idx="3420">
                  <c:v>0.15</c:v>
                </c:pt>
                <c:pt idx="3421">
                  <c:v>0</c:v>
                </c:pt>
                <c:pt idx="3422">
                  <c:v>0.15</c:v>
                </c:pt>
                <c:pt idx="3423">
                  <c:v>0</c:v>
                </c:pt>
                <c:pt idx="3424">
                  <c:v>0.15</c:v>
                </c:pt>
                <c:pt idx="3425">
                  <c:v>0</c:v>
                </c:pt>
                <c:pt idx="3426">
                  <c:v>0.15</c:v>
                </c:pt>
                <c:pt idx="3427">
                  <c:v>0</c:v>
                </c:pt>
                <c:pt idx="3428">
                  <c:v>0.15</c:v>
                </c:pt>
                <c:pt idx="3429">
                  <c:v>0</c:v>
                </c:pt>
                <c:pt idx="3430">
                  <c:v>0.15</c:v>
                </c:pt>
                <c:pt idx="3431">
                  <c:v>0</c:v>
                </c:pt>
                <c:pt idx="3432">
                  <c:v>0.15</c:v>
                </c:pt>
                <c:pt idx="3433">
                  <c:v>0</c:v>
                </c:pt>
                <c:pt idx="3434">
                  <c:v>0.15</c:v>
                </c:pt>
                <c:pt idx="3435">
                  <c:v>0</c:v>
                </c:pt>
                <c:pt idx="3436">
                  <c:v>0.15</c:v>
                </c:pt>
                <c:pt idx="3437">
                  <c:v>0</c:v>
                </c:pt>
                <c:pt idx="3438">
                  <c:v>0.15</c:v>
                </c:pt>
                <c:pt idx="3439">
                  <c:v>0</c:v>
                </c:pt>
                <c:pt idx="3440">
                  <c:v>0.18</c:v>
                </c:pt>
                <c:pt idx="3441">
                  <c:v>0</c:v>
                </c:pt>
                <c:pt idx="3442">
                  <c:v>0.18</c:v>
                </c:pt>
                <c:pt idx="3443">
                  <c:v>0</c:v>
                </c:pt>
                <c:pt idx="3444">
                  <c:v>0.18</c:v>
                </c:pt>
                <c:pt idx="3445">
                  <c:v>0</c:v>
                </c:pt>
                <c:pt idx="3446">
                  <c:v>0.18</c:v>
                </c:pt>
                <c:pt idx="3447">
                  <c:v>0</c:v>
                </c:pt>
                <c:pt idx="3448">
                  <c:v>0.18</c:v>
                </c:pt>
                <c:pt idx="3449">
                  <c:v>0</c:v>
                </c:pt>
                <c:pt idx="3450">
                  <c:v>0.18</c:v>
                </c:pt>
                <c:pt idx="3451">
                  <c:v>0</c:v>
                </c:pt>
                <c:pt idx="3452">
                  <c:v>0.18</c:v>
                </c:pt>
                <c:pt idx="3453">
                  <c:v>0</c:v>
                </c:pt>
                <c:pt idx="3454">
                  <c:v>0.18</c:v>
                </c:pt>
                <c:pt idx="3455">
                  <c:v>0</c:v>
                </c:pt>
                <c:pt idx="3456">
                  <c:v>0.18</c:v>
                </c:pt>
                <c:pt idx="3457">
                  <c:v>0</c:v>
                </c:pt>
                <c:pt idx="3458">
                  <c:v>0.18</c:v>
                </c:pt>
                <c:pt idx="3459">
                  <c:v>0</c:v>
                </c:pt>
                <c:pt idx="3460">
                  <c:v>0.18</c:v>
                </c:pt>
                <c:pt idx="3461">
                  <c:v>0</c:v>
                </c:pt>
                <c:pt idx="3462">
                  <c:v>0.18</c:v>
                </c:pt>
                <c:pt idx="3463">
                  <c:v>0</c:v>
                </c:pt>
                <c:pt idx="3464">
                  <c:v>0.18</c:v>
                </c:pt>
                <c:pt idx="3465">
                  <c:v>0.03</c:v>
                </c:pt>
                <c:pt idx="3466">
                  <c:v>0.18</c:v>
                </c:pt>
                <c:pt idx="3467">
                  <c:v>0.03</c:v>
                </c:pt>
                <c:pt idx="3468">
                  <c:v>0.18</c:v>
                </c:pt>
                <c:pt idx="3469">
                  <c:v>0</c:v>
                </c:pt>
                <c:pt idx="3470">
                  <c:v>0.18</c:v>
                </c:pt>
                <c:pt idx="3471">
                  <c:v>0.03</c:v>
                </c:pt>
                <c:pt idx="3472">
                  <c:v>0.18</c:v>
                </c:pt>
                <c:pt idx="3473">
                  <c:v>0</c:v>
                </c:pt>
                <c:pt idx="3474">
                  <c:v>0.18</c:v>
                </c:pt>
                <c:pt idx="3475">
                  <c:v>0</c:v>
                </c:pt>
                <c:pt idx="3476">
                  <c:v>0.18</c:v>
                </c:pt>
                <c:pt idx="3477">
                  <c:v>0.03</c:v>
                </c:pt>
                <c:pt idx="3478">
                  <c:v>0.18</c:v>
                </c:pt>
                <c:pt idx="3479">
                  <c:v>0.03</c:v>
                </c:pt>
                <c:pt idx="3480">
                  <c:v>0.21</c:v>
                </c:pt>
                <c:pt idx="3481">
                  <c:v>0.03</c:v>
                </c:pt>
                <c:pt idx="3482">
                  <c:v>0.18</c:v>
                </c:pt>
                <c:pt idx="3483">
                  <c:v>0</c:v>
                </c:pt>
                <c:pt idx="3484">
                  <c:v>0.18</c:v>
                </c:pt>
                <c:pt idx="3485">
                  <c:v>0.03</c:v>
                </c:pt>
                <c:pt idx="3486">
                  <c:v>0.21</c:v>
                </c:pt>
                <c:pt idx="3487">
                  <c:v>0.03</c:v>
                </c:pt>
                <c:pt idx="3488">
                  <c:v>0.21</c:v>
                </c:pt>
                <c:pt idx="3489">
                  <c:v>0.03</c:v>
                </c:pt>
                <c:pt idx="3490">
                  <c:v>0.18</c:v>
                </c:pt>
                <c:pt idx="3491">
                  <c:v>0.03</c:v>
                </c:pt>
                <c:pt idx="3492">
                  <c:v>0.18</c:v>
                </c:pt>
                <c:pt idx="3493">
                  <c:v>0.03</c:v>
                </c:pt>
                <c:pt idx="3494">
                  <c:v>0.18</c:v>
                </c:pt>
                <c:pt idx="3495">
                  <c:v>0.03</c:v>
                </c:pt>
                <c:pt idx="3496">
                  <c:v>0.18</c:v>
                </c:pt>
                <c:pt idx="3497">
                  <c:v>0</c:v>
                </c:pt>
                <c:pt idx="3498">
                  <c:v>0.18</c:v>
                </c:pt>
                <c:pt idx="3499">
                  <c:v>0.03</c:v>
                </c:pt>
                <c:pt idx="3500">
                  <c:v>0.18</c:v>
                </c:pt>
                <c:pt idx="3501">
                  <c:v>0.03</c:v>
                </c:pt>
                <c:pt idx="3502">
                  <c:v>0.18</c:v>
                </c:pt>
                <c:pt idx="3503">
                  <c:v>0.03</c:v>
                </c:pt>
                <c:pt idx="3504">
                  <c:v>0.18</c:v>
                </c:pt>
                <c:pt idx="3505">
                  <c:v>0.03</c:v>
                </c:pt>
                <c:pt idx="3506">
                  <c:v>0.21</c:v>
                </c:pt>
                <c:pt idx="3507">
                  <c:v>0.03</c:v>
                </c:pt>
                <c:pt idx="3508">
                  <c:v>0.21</c:v>
                </c:pt>
                <c:pt idx="3509">
                  <c:v>0.03</c:v>
                </c:pt>
                <c:pt idx="3510">
                  <c:v>0.39</c:v>
                </c:pt>
                <c:pt idx="3511">
                  <c:v>0.24</c:v>
                </c:pt>
                <c:pt idx="3512">
                  <c:v>0.24</c:v>
                </c:pt>
                <c:pt idx="3513">
                  <c:v>0.24</c:v>
                </c:pt>
                <c:pt idx="3514">
                  <c:v>0.24</c:v>
                </c:pt>
                <c:pt idx="3515">
                  <c:v>0.27</c:v>
                </c:pt>
                <c:pt idx="3516">
                  <c:v>0.27</c:v>
                </c:pt>
                <c:pt idx="3517">
                  <c:v>0.42</c:v>
                </c:pt>
                <c:pt idx="3518">
                  <c:v>0.36</c:v>
                </c:pt>
                <c:pt idx="3519">
                  <c:v>0.21</c:v>
                </c:pt>
                <c:pt idx="3520">
                  <c:v>0.48</c:v>
                </c:pt>
                <c:pt idx="3521">
                  <c:v>0.15</c:v>
                </c:pt>
                <c:pt idx="3522">
                  <c:v>0.3</c:v>
                </c:pt>
                <c:pt idx="3523">
                  <c:v>0.3</c:v>
                </c:pt>
                <c:pt idx="3524">
                  <c:v>0.27</c:v>
                </c:pt>
                <c:pt idx="3525">
                  <c:v>0.24</c:v>
                </c:pt>
                <c:pt idx="3526">
                  <c:v>0.45</c:v>
                </c:pt>
                <c:pt idx="3527">
                  <c:v>0.45</c:v>
                </c:pt>
                <c:pt idx="3528">
                  <c:v>0.42</c:v>
                </c:pt>
                <c:pt idx="3529">
                  <c:v>0.21</c:v>
                </c:pt>
                <c:pt idx="3530">
                  <c:v>0.48</c:v>
                </c:pt>
                <c:pt idx="3531">
                  <c:v>0.66</c:v>
                </c:pt>
                <c:pt idx="3532">
                  <c:v>0.54</c:v>
                </c:pt>
                <c:pt idx="3533">
                  <c:v>0.39</c:v>
                </c:pt>
                <c:pt idx="3534">
                  <c:v>0.24</c:v>
                </c:pt>
                <c:pt idx="3535">
                  <c:v>0.18</c:v>
                </c:pt>
                <c:pt idx="3536">
                  <c:v>0.36</c:v>
                </c:pt>
                <c:pt idx="3537">
                  <c:v>0.18</c:v>
                </c:pt>
                <c:pt idx="3538">
                  <c:v>0.15</c:v>
                </c:pt>
                <c:pt idx="3539">
                  <c:v>0.27</c:v>
                </c:pt>
                <c:pt idx="3540">
                  <c:v>0.18</c:v>
                </c:pt>
                <c:pt idx="3541">
                  <c:v>0.39</c:v>
                </c:pt>
                <c:pt idx="3542">
                  <c:v>0.12</c:v>
                </c:pt>
                <c:pt idx="3543">
                  <c:v>0.12</c:v>
                </c:pt>
                <c:pt idx="3544">
                  <c:v>0.24</c:v>
                </c:pt>
                <c:pt idx="3545">
                  <c:v>0.12</c:v>
                </c:pt>
                <c:pt idx="3546">
                  <c:v>0.09</c:v>
                </c:pt>
                <c:pt idx="3547">
                  <c:v>0.09</c:v>
                </c:pt>
                <c:pt idx="3548">
                  <c:v>0.03</c:v>
                </c:pt>
                <c:pt idx="3549">
                  <c:v>0.15</c:v>
                </c:pt>
                <c:pt idx="3550">
                  <c:v>0.21</c:v>
                </c:pt>
                <c:pt idx="3551">
                  <c:v>0.06</c:v>
                </c:pt>
                <c:pt idx="3552">
                  <c:v>0.06</c:v>
                </c:pt>
                <c:pt idx="3553">
                  <c:v>0.42</c:v>
                </c:pt>
                <c:pt idx="3554">
                  <c:v>0.36</c:v>
                </c:pt>
                <c:pt idx="3555">
                  <c:v>0.09</c:v>
                </c:pt>
                <c:pt idx="3556">
                  <c:v>0.3</c:v>
                </c:pt>
                <c:pt idx="3557">
                  <c:v>0.06</c:v>
                </c:pt>
                <c:pt idx="3558">
                  <c:v>0.15</c:v>
                </c:pt>
                <c:pt idx="3559">
                  <c:v>0.42</c:v>
                </c:pt>
                <c:pt idx="3560">
                  <c:v>0.12</c:v>
                </c:pt>
                <c:pt idx="3561">
                  <c:v>0.45</c:v>
                </c:pt>
                <c:pt idx="3562">
                  <c:v>0.39</c:v>
                </c:pt>
                <c:pt idx="3563">
                  <c:v>0.33</c:v>
                </c:pt>
                <c:pt idx="3564">
                  <c:v>0.21</c:v>
                </c:pt>
                <c:pt idx="3565">
                  <c:v>0.18</c:v>
                </c:pt>
                <c:pt idx="3566">
                  <c:v>0.6</c:v>
                </c:pt>
                <c:pt idx="3567">
                  <c:v>0.18</c:v>
                </c:pt>
                <c:pt idx="3568">
                  <c:v>0.03</c:v>
                </c:pt>
                <c:pt idx="3569">
                  <c:v>0.12</c:v>
                </c:pt>
                <c:pt idx="3570">
                  <c:v>0.06</c:v>
                </c:pt>
                <c:pt idx="3571">
                  <c:v>0.15</c:v>
                </c:pt>
                <c:pt idx="3572">
                  <c:v>0.06</c:v>
                </c:pt>
                <c:pt idx="3573">
                  <c:v>0.03</c:v>
                </c:pt>
                <c:pt idx="3574">
                  <c:v>0.12</c:v>
                </c:pt>
                <c:pt idx="3575">
                  <c:v>0.56999999999999995</c:v>
                </c:pt>
                <c:pt idx="3576">
                  <c:v>0.06</c:v>
                </c:pt>
                <c:pt idx="3577">
                  <c:v>0.3</c:v>
                </c:pt>
                <c:pt idx="3578">
                  <c:v>0.12</c:v>
                </c:pt>
                <c:pt idx="3579">
                  <c:v>0</c:v>
                </c:pt>
                <c:pt idx="3580">
                  <c:v>0</c:v>
                </c:pt>
                <c:pt idx="3581">
                  <c:v>0</c:v>
                </c:pt>
                <c:pt idx="3582">
                  <c:v>0.06</c:v>
                </c:pt>
                <c:pt idx="3583">
                  <c:v>0.06</c:v>
                </c:pt>
                <c:pt idx="3584">
                  <c:v>0.42</c:v>
                </c:pt>
                <c:pt idx="3585">
                  <c:v>0.06</c:v>
                </c:pt>
                <c:pt idx="3586">
                  <c:v>0.06</c:v>
                </c:pt>
                <c:pt idx="3587">
                  <c:v>0.06</c:v>
                </c:pt>
                <c:pt idx="3588">
                  <c:v>0.18</c:v>
                </c:pt>
                <c:pt idx="3589">
                  <c:v>0.06</c:v>
                </c:pt>
                <c:pt idx="3590">
                  <c:v>0.03</c:v>
                </c:pt>
                <c:pt idx="3591">
                  <c:v>0</c:v>
                </c:pt>
                <c:pt idx="3592">
                  <c:v>0.03</c:v>
                </c:pt>
                <c:pt idx="3593">
                  <c:v>0.09</c:v>
                </c:pt>
                <c:pt idx="3594">
                  <c:v>0.03</c:v>
                </c:pt>
                <c:pt idx="3595">
                  <c:v>0.24</c:v>
                </c:pt>
                <c:pt idx="3596">
                  <c:v>0.09</c:v>
                </c:pt>
                <c:pt idx="3597">
                  <c:v>0.21</c:v>
                </c:pt>
                <c:pt idx="3598">
                  <c:v>0.03</c:v>
                </c:pt>
                <c:pt idx="3599">
                  <c:v>0.03</c:v>
                </c:pt>
                <c:pt idx="3600">
                  <c:v>0.09</c:v>
                </c:pt>
                <c:pt idx="3601">
                  <c:v>0</c:v>
                </c:pt>
                <c:pt idx="3602">
                  <c:v>0.18</c:v>
                </c:pt>
                <c:pt idx="3603">
                  <c:v>0.9</c:v>
                </c:pt>
                <c:pt idx="3604">
                  <c:v>0.48</c:v>
                </c:pt>
                <c:pt idx="3605">
                  <c:v>0.21</c:v>
                </c:pt>
                <c:pt idx="3606">
                  <c:v>0.27</c:v>
                </c:pt>
                <c:pt idx="3607">
                  <c:v>0.06</c:v>
                </c:pt>
                <c:pt idx="3608">
                  <c:v>0.21</c:v>
                </c:pt>
                <c:pt idx="3609">
                  <c:v>0.3</c:v>
                </c:pt>
                <c:pt idx="3610">
                  <c:v>0.33</c:v>
                </c:pt>
                <c:pt idx="3611">
                  <c:v>0.33</c:v>
                </c:pt>
                <c:pt idx="3612">
                  <c:v>0.24</c:v>
                </c:pt>
                <c:pt idx="3613">
                  <c:v>0.09</c:v>
                </c:pt>
                <c:pt idx="3614">
                  <c:v>0.27</c:v>
                </c:pt>
                <c:pt idx="3615">
                  <c:v>0.03</c:v>
                </c:pt>
                <c:pt idx="3616">
                  <c:v>0.24</c:v>
                </c:pt>
                <c:pt idx="3617">
                  <c:v>0.3</c:v>
                </c:pt>
                <c:pt idx="3618">
                  <c:v>0.03</c:v>
                </c:pt>
                <c:pt idx="3619">
                  <c:v>0.06</c:v>
                </c:pt>
                <c:pt idx="3620">
                  <c:v>0.03</c:v>
                </c:pt>
                <c:pt idx="3621">
                  <c:v>0.81</c:v>
                </c:pt>
                <c:pt idx="3622">
                  <c:v>0.72</c:v>
                </c:pt>
                <c:pt idx="3623">
                  <c:v>0.48</c:v>
                </c:pt>
                <c:pt idx="3624">
                  <c:v>0.6</c:v>
                </c:pt>
                <c:pt idx="3625">
                  <c:v>0.03</c:v>
                </c:pt>
                <c:pt idx="3626">
                  <c:v>0.12</c:v>
                </c:pt>
                <c:pt idx="3627">
                  <c:v>0.42</c:v>
                </c:pt>
                <c:pt idx="3628">
                  <c:v>0.3</c:v>
                </c:pt>
                <c:pt idx="3629">
                  <c:v>0.09</c:v>
                </c:pt>
                <c:pt idx="3630">
                  <c:v>0.54</c:v>
                </c:pt>
                <c:pt idx="3631">
                  <c:v>0.21</c:v>
                </c:pt>
                <c:pt idx="3632">
                  <c:v>0.12</c:v>
                </c:pt>
                <c:pt idx="3633">
                  <c:v>0.24</c:v>
                </c:pt>
                <c:pt idx="3634">
                  <c:v>1.02</c:v>
                </c:pt>
                <c:pt idx="3635">
                  <c:v>0.03</c:v>
                </c:pt>
                <c:pt idx="3636">
                  <c:v>0.03</c:v>
                </c:pt>
                <c:pt idx="3637">
                  <c:v>0</c:v>
                </c:pt>
                <c:pt idx="3638">
                  <c:v>0.09</c:v>
                </c:pt>
                <c:pt idx="3639">
                  <c:v>0.24</c:v>
                </c:pt>
                <c:pt idx="3640">
                  <c:v>0.09</c:v>
                </c:pt>
                <c:pt idx="3641">
                  <c:v>0</c:v>
                </c:pt>
                <c:pt idx="3642">
                  <c:v>0.48</c:v>
                </c:pt>
                <c:pt idx="3643">
                  <c:v>0.21</c:v>
                </c:pt>
                <c:pt idx="3644">
                  <c:v>0.42</c:v>
                </c:pt>
                <c:pt idx="3645">
                  <c:v>0.42</c:v>
                </c:pt>
                <c:pt idx="3646">
                  <c:v>0.03</c:v>
                </c:pt>
                <c:pt idx="3647">
                  <c:v>0.03</c:v>
                </c:pt>
                <c:pt idx="3648">
                  <c:v>0.24</c:v>
                </c:pt>
                <c:pt idx="3649">
                  <c:v>0.09</c:v>
                </c:pt>
                <c:pt idx="3650">
                  <c:v>0.42</c:v>
                </c:pt>
                <c:pt idx="3651">
                  <c:v>0.66</c:v>
                </c:pt>
                <c:pt idx="3652">
                  <c:v>0.3</c:v>
                </c:pt>
                <c:pt idx="3653">
                  <c:v>0.06</c:v>
                </c:pt>
                <c:pt idx="3654">
                  <c:v>0.18</c:v>
                </c:pt>
                <c:pt idx="3655">
                  <c:v>0.24</c:v>
                </c:pt>
                <c:pt idx="3656">
                  <c:v>0.06</c:v>
                </c:pt>
                <c:pt idx="3657">
                  <c:v>0.06</c:v>
                </c:pt>
                <c:pt idx="3658">
                  <c:v>0</c:v>
                </c:pt>
                <c:pt idx="3659">
                  <c:v>0.03</c:v>
                </c:pt>
                <c:pt idx="3660">
                  <c:v>0.03</c:v>
                </c:pt>
                <c:pt idx="3661">
                  <c:v>0.24</c:v>
                </c:pt>
                <c:pt idx="3662">
                  <c:v>0.09</c:v>
                </c:pt>
                <c:pt idx="3663">
                  <c:v>0.21</c:v>
                </c:pt>
                <c:pt idx="3664">
                  <c:v>0.09</c:v>
                </c:pt>
                <c:pt idx="3665">
                  <c:v>0.06</c:v>
                </c:pt>
                <c:pt idx="3666">
                  <c:v>0.21</c:v>
                </c:pt>
                <c:pt idx="3667">
                  <c:v>0.27</c:v>
                </c:pt>
                <c:pt idx="3668">
                  <c:v>0.09</c:v>
                </c:pt>
                <c:pt idx="3669">
                  <c:v>0.09</c:v>
                </c:pt>
                <c:pt idx="3670">
                  <c:v>0.12</c:v>
                </c:pt>
                <c:pt idx="3671">
                  <c:v>0.03</c:v>
                </c:pt>
                <c:pt idx="3672">
                  <c:v>0.06</c:v>
                </c:pt>
                <c:pt idx="3673">
                  <c:v>0.39</c:v>
                </c:pt>
                <c:pt idx="3674">
                  <c:v>0.06</c:v>
                </c:pt>
                <c:pt idx="3675">
                  <c:v>0.03</c:v>
                </c:pt>
                <c:pt idx="3676">
                  <c:v>0.33</c:v>
                </c:pt>
                <c:pt idx="3677">
                  <c:v>0</c:v>
                </c:pt>
                <c:pt idx="3678">
                  <c:v>0.15</c:v>
                </c:pt>
                <c:pt idx="3679">
                  <c:v>0.12</c:v>
                </c:pt>
                <c:pt idx="3680">
                  <c:v>0.12</c:v>
                </c:pt>
                <c:pt idx="3681">
                  <c:v>0.09</c:v>
                </c:pt>
                <c:pt idx="3682">
                  <c:v>0.03</c:v>
                </c:pt>
                <c:pt idx="3683">
                  <c:v>0.09</c:v>
                </c:pt>
                <c:pt idx="3684">
                  <c:v>0.12</c:v>
                </c:pt>
                <c:pt idx="3685">
                  <c:v>0.33</c:v>
                </c:pt>
                <c:pt idx="3686">
                  <c:v>0.06</c:v>
                </c:pt>
                <c:pt idx="3687">
                  <c:v>0.06</c:v>
                </c:pt>
                <c:pt idx="3688">
                  <c:v>0.06</c:v>
                </c:pt>
                <c:pt idx="3689">
                  <c:v>0.03</c:v>
                </c:pt>
                <c:pt idx="3690">
                  <c:v>0.18</c:v>
                </c:pt>
                <c:pt idx="3691">
                  <c:v>0.06</c:v>
                </c:pt>
                <c:pt idx="3692">
                  <c:v>0.15</c:v>
                </c:pt>
                <c:pt idx="3693">
                  <c:v>0.15</c:v>
                </c:pt>
                <c:pt idx="3694">
                  <c:v>0.06</c:v>
                </c:pt>
                <c:pt idx="3695">
                  <c:v>0.03</c:v>
                </c:pt>
                <c:pt idx="3696">
                  <c:v>0.12</c:v>
                </c:pt>
                <c:pt idx="3697">
                  <c:v>0.03</c:v>
                </c:pt>
                <c:pt idx="3698">
                  <c:v>0.09</c:v>
                </c:pt>
                <c:pt idx="3699">
                  <c:v>0.03</c:v>
                </c:pt>
                <c:pt idx="3700">
                  <c:v>0.27</c:v>
                </c:pt>
                <c:pt idx="3701">
                  <c:v>0.06</c:v>
                </c:pt>
                <c:pt idx="3702">
                  <c:v>0.12</c:v>
                </c:pt>
                <c:pt idx="3703">
                  <c:v>0.21</c:v>
                </c:pt>
                <c:pt idx="3704">
                  <c:v>0</c:v>
                </c:pt>
                <c:pt idx="3705">
                  <c:v>0</c:v>
                </c:pt>
                <c:pt idx="3706">
                  <c:v>0.54</c:v>
                </c:pt>
                <c:pt idx="3707">
                  <c:v>0.63</c:v>
                </c:pt>
                <c:pt idx="3708">
                  <c:v>0.63</c:v>
                </c:pt>
                <c:pt idx="3709">
                  <c:v>0.06</c:v>
                </c:pt>
                <c:pt idx="3710">
                  <c:v>0.03</c:v>
                </c:pt>
                <c:pt idx="3711">
                  <c:v>0.27</c:v>
                </c:pt>
                <c:pt idx="3712">
                  <c:v>0</c:v>
                </c:pt>
                <c:pt idx="3713">
                  <c:v>0.3</c:v>
                </c:pt>
                <c:pt idx="3714">
                  <c:v>0.12</c:v>
                </c:pt>
                <c:pt idx="3715">
                  <c:v>0.3</c:v>
                </c:pt>
                <c:pt idx="3716">
                  <c:v>0.18</c:v>
                </c:pt>
                <c:pt idx="3717">
                  <c:v>0.18</c:v>
                </c:pt>
                <c:pt idx="3718">
                  <c:v>0.12</c:v>
                </c:pt>
                <c:pt idx="3719">
                  <c:v>0.06</c:v>
                </c:pt>
                <c:pt idx="3720">
                  <c:v>0.24</c:v>
                </c:pt>
                <c:pt idx="3721">
                  <c:v>0.06</c:v>
                </c:pt>
                <c:pt idx="3722">
                  <c:v>0.12</c:v>
                </c:pt>
                <c:pt idx="3723">
                  <c:v>0.03</c:v>
                </c:pt>
                <c:pt idx="3724">
                  <c:v>0.12</c:v>
                </c:pt>
                <c:pt idx="3725">
                  <c:v>0.06</c:v>
                </c:pt>
                <c:pt idx="3726">
                  <c:v>0.18</c:v>
                </c:pt>
                <c:pt idx="3727">
                  <c:v>0.03</c:v>
                </c:pt>
                <c:pt idx="3728">
                  <c:v>0.21</c:v>
                </c:pt>
                <c:pt idx="3729">
                  <c:v>0</c:v>
                </c:pt>
                <c:pt idx="3730">
                  <c:v>0</c:v>
                </c:pt>
                <c:pt idx="3731">
                  <c:v>0.18</c:v>
                </c:pt>
                <c:pt idx="3732">
                  <c:v>0.21</c:v>
                </c:pt>
                <c:pt idx="3733">
                  <c:v>0.06</c:v>
                </c:pt>
                <c:pt idx="3734">
                  <c:v>0.33</c:v>
                </c:pt>
                <c:pt idx="3735">
                  <c:v>0.06</c:v>
                </c:pt>
                <c:pt idx="3736">
                  <c:v>0.18</c:v>
                </c:pt>
                <c:pt idx="3737">
                  <c:v>0.03</c:v>
                </c:pt>
                <c:pt idx="3738">
                  <c:v>0.03</c:v>
                </c:pt>
                <c:pt idx="3739">
                  <c:v>0.36</c:v>
                </c:pt>
                <c:pt idx="3740">
                  <c:v>0.6</c:v>
                </c:pt>
                <c:pt idx="3741">
                  <c:v>0.12</c:v>
                </c:pt>
                <c:pt idx="3742">
                  <c:v>0.12</c:v>
                </c:pt>
                <c:pt idx="3743">
                  <c:v>0.21</c:v>
                </c:pt>
                <c:pt idx="3744">
                  <c:v>0.03</c:v>
                </c:pt>
                <c:pt idx="3745">
                  <c:v>0.03</c:v>
                </c:pt>
                <c:pt idx="3746">
                  <c:v>0.03</c:v>
                </c:pt>
                <c:pt idx="3747">
                  <c:v>0.12</c:v>
                </c:pt>
                <c:pt idx="3748">
                  <c:v>0.18</c:v>
                </c:pt>
                <c:pt idx="3749">
                  <c:v>0.39</c:v>
                </c:pt>
                <c:pt idx="3750">
                  <c:v>0.54</c:v>
                </c:pt>
                <c:pt idx="3751">
                  <c:v>0.36</c:v>
                </c:pt>
                <c:pt idx="3752">
                  <c:v>0.27</c:v>
                </c:pt>
                <c:pt idx="3753">
                  <c:v>0.42</c:v>
                </c:pt>
                <c:pt idx="3754">
                  <c:v>0.24</c:v>
                </c:pt>
                <c:pt idx="3755">
                  <c:v>0.06</c:v>
                </c:pt>
                <c:pt idx="3756">
                  <c:v>0.24</c:v>
                </c:pt>
                <c:pt idx="3757">
                  <c:v>0.21</c:v>
                </c:pt>
                <c:pt idx="3758">
                  <c:v>0.03</c:v>
                </c:pt>
                <c:pt idx="3759">
                  <c:v>0.72</c:v>
                </c:pt>
                <c:pt idx="3760">
                  <c:v>0.75</c:v>
                </c:pt>
                <c:pt idx="3761">
                  <c:v>0.9</c:v>
                </c:pt>
                <c:pt idx="3762">
                  <c:v>0.21</c:v>
                </c:pt>
                <c:pt idx="3763">
                  <c:v>0.09</c:v>
                </c:pt>
                <c:pt idx="3764">
                  <c:v>0.12</c:v>
                </c:pt>
                <c:pt idx="3765">
                  <c:v>0.56999999999999995</c:v>
                </c:pt>
                <c:pt idx="3766">
                  <c:v>0.33</c:v>
                </c:pt>
                <c:pt idx="3767">
                  <c:v>0.42</c:v>
                </c:pt>
                <c:pt idx="3768">
                  <c:v>0.6</c:v>
                </c:pt>
                <c:pt idx="3769">
                  <c:v>0.54</c:v>
                </c:pt>
                <c:pt idx="3770">
                  <c:v>0.51</c:v>
                </c:pt>
                <c:pt idx="3771">
                  <c:v>0.6</c:v>
                </c:pt>
                <c:pt idx="3772">
                  <c:v>0.48</c:v>
                </c:pt>
                <c:pt idx="3773">
                  <c:v>0.24</c:v>
                </c:pt>
                <c:pt idx="3774">
                  <c:v>0.54</c:v>
                </c:pt>
                <c:pt idx="3775">
                  <c:v>0.09</c:v>
                </c:pt>
                <c:pt idx="3776">
                  <c:v>0.09</c:v>
                </c:pt>
                <c:pt idx="3777">
                  <c:v>0.12</c:v>
                </c:pt>
                <c:pt idx="3778">
                  <c:v>0.12</c:v>
                </c:pt>
                <c:pt idx="3779">
                  <c:v>0.09</c:v>
                </c:pt>
                <c:pt idx="3780">
                  <c:v>0.09</c:v>
                </c:pt>
                <c:pt idx="3781">
                  <c:v>0.03</c:v>
                </c:pt>
                <c:pt idx="3782">
                  <c:v>0.15</c:v>
                </c:pt>
                <c:pt idx="3783">
                  <c:v>0.21</c:v>
                </c:pt>
                <c:pt idx="3784">
                  <c:v>0.09</c:v>
                </c:pt>
                <c:pt idx="3785">
                  <c:v>0.24</c:v>
                </c:pt>
                <c:pt idx="3786">
                  <c:v>0.36</c:v>
                </c:pt>
                <c:pt idx="3787">
                  <c:v>0.18</c:v>
                </c:pt>
                <c:pt idx="3788">
                  <c:v>0.48</c:v>
                </c:pt>
                <c:pt idx="3789">
                  <c:v>0.66</c:v>
                </c:pt>
                <c:pt idx="3790">
                  <c:v>0.33</c:v>
                </c:pt>
                <c:pt idx="3791">
                  <c:v>0.21</c:v>
                </c:pt>
                <c:pt idx="3792">
                  <c:v>0.36</c:v>
                </c:pt>
                <c:pt idx="3793">
                  <c:v>0.03</c:v>
                </c:pt>
                <c:pt idx="3794">
                  <c:v>0.09</c:v>
                </c:pt>
                <c:pt idx="3795">
                  <c:v>0.6</c:v>
                </c:pt>
                <c:pt idx="3796">
                  <c:v>0.21</c:v>
                </c:pt>
                <c:pt idx="3797">
                  <c:v>0.24</c:v>
                </c:pt>
                <c:pt idx="3798">
                  <c:v>0.63</c:v>
                </c:pt>
                <c:pt idx="3799">
                  <c:v>0.03</c:v>
                </c:pt>
                <c:pt idx="3800">
                  <c:v>0.06</c:v>
                </c:pt>
                <c:pt idx="3801">
                  <c:v>0.03</c:v>
                </c:pt>
                <c:pt idx="3802">
                  <c:v>0.33</c:v>
                </c:pt>
                <c:pt idx="3803">
                  <c:v>0.27</c:v>
                </c:pt>
                <c:pt idx="3804">
                  <c:v>0.24</c:v>
                </c:pt>
                <c:pt idx="3805">
                  <c:v>0.36</c:v>
                </c:pt>
                <c:pt idx="3806">
                  <c:v>0.36</c:v>
                </c:pt>
                <c:pt idx="3807">
                  <c:v>0.03</c:v>
                </c:pt>
                <c:pt idx="3808">
                  <c:v>0.12</c:v>
                </c:pt>
                <c:pt idx="3809">
                  <c:v>0.24</c:v>
                </c:pt>
                <c:pt idx="3810">
                  <c:v>0.21</c:v>
                </c:pt>
                <c:pt idx="3811">
                  <c:v>0.12</c:v>
                </c:pt>
                <c:pt idx="3812">
                  <c:v>0.93</c:v>
                </c:pt>
                <c:pt idx="3813">
                  <c:v>0.27</c:v>
                </c:pt>
                <c:pt idx="3814">
                  <c:v>0.03</c:v>
                </c:pt>
                <c:pt idx="3815">
                  <c:v>0.21</c:v>
                </c:pt>
                <c:pt idx="3816">
                  <c:v>0.42</c:v>
                </c:pt>
                <c:pt idx="3817">
                  <c:v>0.48</c:v>
                </c:pt>
                <c:pt idx="3818">
                  <c:v>0.24</c:v>
                </c:pt>
                <c:pt idx="3819">
                  <c:v>0.24</c:v>
                </c:pt>
                <c:pt idx="3820">
                  <c:v>0.21</c:v>
                </c:pt>
                <c:pt idx="3821">
                  <c:v>0.09</c:v>
                </c:pt>
                <c:pt idx="3822">
                  <c:v>0.24</c:v>
                </c:pt>
                <c:pt idx="3823">
                  <c:v>0.18</c:v>
                </c:pt>
                <c:pt idx="3824">
                  <c:v>0.03</c:v>
                </c:pt>
                <c:pt idx="3825">
                  <c:v>0.27</c:v>
                </c:pt>
                <c:pt idx="3826">
                  <c:v>0.18</c:v>
                </c:pt>
                <c:pt idx="3827">
                  <c:v>0.18</c:v>
                </c:pt>
                <c:pt idx="3828">
                  <c:v>0.56999999999999995</c:v>
                </c:pt>
                <c:pt idx="3829">
                  <c:v>0.24</c:v>
                </c:pt>
                <c:pt idx="3830">
                  <c:v>0.18</c:v>
                </c:pt>
                <c:pt idx="3831">
                  <c:v>0.09</c:v>
                </c:pt>
                <c:pt idx="3832">
                  <c:v>0.21</c:v>
                </c:pt>
                <c:pt idx="3833">
                  <c:v>0.75</c:v>
                </c:pt>
                <c:pt idx="3834">
                  <c:v>0.69</c:v>
                </c:pt>
                <c:pt idx="3835">
                  <c:v>0.21</c:v>
                </c:pt>
                <c:pt idx="3836">
                  <c:v>0.6</c:v>
                </c:pt>
                <c:pt idx="3837">
                  <c:v>0.06</c:v>
                </c:pt>
                <c:pt idx="3838">
                  <c:v>0.24</c:v>
                </c:pt>
                <c:pt idx="3839">
                  <c:v>0.21</c:v>
                </c:pt>
                <c:pt idx="3840">
                  <c:v>0.27</c:v>
                </c:pt>
                <c:pt idx="3841">
                  <c:v>0.03</c:v>
                </c:pt>
                <c:pt idx="3842">
                  <c:v>0.03</c:v>
                </c:pt>
                <c:pt idx="3843">
                  <c:v>0.15</c:v>
                </c:pt>
                <c:pt idx="3844">
                  <c:v>0.06</c:v>
                </c:pt>
                <c:pt idx="3845">
                  <c:v>0.06</c:v>
                </c:pt>
                <c:pt idx="3846">
                  <c:v>0.06</c:v>
                </c:pt>
                <c:pt idx="3847">
                  <c:v>0.03</c:v>
                </c:pt>
                <c:pt idx="3848">
                  <c:v>0.06</c:v>
                </c:pt>
                <c:pt idx="3849">
                  <c:v>0.18</c:v>
                </c:pt>
                <c:pt idx="3850">
                  <c:v>0.06</c:v>
                </c:pt>
                <c:pt idx="3851">
                  <c:v>0</c:v>
                </c:pt>
                <c:pt idx="3852">
                  <c:v>0.12</c:v>
                </c:pt>
                <c:pt idx="3853">
                  <c:v>0</c:v>
                </c:pt>
                <c:pt idx="3854">
                  <c:v>0</c:v>
                </c:pt>
                <c:pt idx="3855">
                  <c:v>0.36</c:v>
                </c:pt>
                <c:pt idx="3856">
                  <c:v>0.09</c:v>
                </c:pt>
                <c:pt idx="3857">
                  <c:v>0.21</c:v>
                </c:pt>
                <c:pt idx="3858">
                  <c:v>0.24</c:v>
                </c:pt>
                <c:pt idx="3859">
                  <c:v>0.21</c:v>
                </c:pt>
                <c:pt idx="3860">
                  <c:v>0.24</c:v>
                </c:pt>
                <c:pt idx="3861">
                  <c:v>0.06</c:v>
                </c:pt>
                <c:pt idx="3862">
                  <c:v>0.33</c:v>
                </c:pt>
                <c:pt idx="3863">
                  <c:v>0.21</c:v>
                </c:pt>
                <c:pt idx="3864">
                  <c:v>0.21</c:v>
                </c:pt>
                <c:pt idx="3865">
                  <c:v>0.18</c:v>
                </c:pt>
                <c:pt idx="3866">
                  <c:v>0.06</c:v>
                </c:pt>
                <c:pt idx="3867">
                  <c:v>0.06</c:v>
                </c:pt>
                <c:pt idx="3868">
                  <c:v>0.06</c:v>
                </c:pt>
                <c:pt idx="3869">
                  <c:v>0.15</c:v>
                </c:pt>
                <c:pt idx="3870">
                  <c:v>0.06</c:v>
                </c:pt>
                <c:pt idx="3871">
                  <c:v>0.09</c:v>
                </c:pt>
                <c:pt idx="3872">
                  <c:v>0.6</c:v>
                </c:pt>
                <c:pt idx="3873">
                  <c:v>0.09</c:v>
                </c:pt>
                <c:pt idx="3874">
                  <c:v>0.45</c:v>
                </c:pt>
                <c:pt idx="3875">
                  <c:v>0.27</c:v>
                </c:pt>
                <c:pt idx="3876">
                  <c:v>0.09</c:v>
                </c:pt>
                <c:pt idx="3877">
                  <c:v>0.87</c:v>
                </c:pt>
                <c:pt idx="3878">
                  <c:v>0.56999999999999995</c:v>
                </c:pt>
                <c:pt idx="3879">
                  <c:v>0.03</c:v>
                </c:pt>
                <c:pt idx="3880">
                  <c:v>0.15</c:v>
                </c:pt>
                <c:pt idx="3881">
                  <c:v>0.24</c:v>
                </c:pt>
                <c:pt idx="3882">
                  <c:v>0.03</c:v>
                </c:pt>
                <c:pt idx="3883">
                  <c:v>0.03</c:v>
                </c:pt>
                <c:pt idx="3884">
                  <c:v>0.12</c:v>
                </c:pt>
                <c:pt idx="3885">
                  <c:v>0.06</c:v>
                </c:pt>
                <c:pt idx="3886">
                  <c:v>0.12</c:v>
                </c:pt>
                <c:pt idx="3887">
                  <c:v>0.06</c:v>
                </c:pt>
                <c:pt idx="3888">
                  <c:v>0.03</c:v>
                </c:pt>
                <c:pt idx="3889">
                  <c:v>0.18</c:v>
                </c:pt>
                <c:pt idx="3890">
                  <c:v>0.06</c:v>
                </c:pt>
                <c:pt idx="3891">
                  <c:v>0.12</c:v>
                </c:pt>
                <c:pt idx="3892">
                  <c:v>0.24</c:v>
                </c:pt>
                <c:pt idx="3893">
                  <c:v>0.21</c:v>
                </c:pt>
                <c:pt idx="3894">
                  <c:v>0.03</c:v>
                </c:pt>
                <c:pt idx="3895">
                  <c:v>0.03</c:v>
                </c:pt>
                <c:pt idx="3896">
                  <c:v>0.09</c:v>
                </c:pt>
                <c:pt idx="3897">
                  <c:v>0.03</c:v>
                </c:pt>
                <c:pt idx="3898">
                  <c:v>0.03</c:v>
                </c:pt>
                <c:pt idx="3899">
                  <c:v>0.03</c:v>
                </c:pt>
                <c:pt idx="3900">
                  <c:v>0.09</c:v>
                </c:pt>
                <c:pt idx="3901">
                  <c:v>0.18</c:v>
                </c:pt>
                <c:pt idx="3902">
                  <c:v>0</c:v>
                </c:pt>
                <c:pt idx="3903">
                  <c:v>0</c:v>
                </c:pt>
                <c:pt idx="3904">
                  <c:v>0.24</c:v>
                </c:pt>
                <c:pt idx="3905">
                  <c:v>0.51</c:v>
                </c:pt>
                <c:pt idx="3906">
                  <c:v>0.48</c:v>
                </c:pt>
                <c:pt idx="3907">
                  <c:v>0.24</c:v>
                </c:pt>
                <c:pt idx="3908">
                  <c:v>0.06</c:v>
                </c:pt>
                <c:pt idx="3909">
                  <c:v>0.24</c:v>
                </c:pt>
                <c:pt idx="3910">
                  <c:v>0.03</c:v>
                </c:pt>
                <c:pt idx="3911">
                  <c:v>0.12</c:v>
                </c:pt>
                <c:pt idx="3912">
                  <c:v>0.03</c:v>
                </c:pt>
                <c:pt idx="3913">
                  <c:v>0.03</c:v>
                </c:pt>
                <c:pt idx="3914">
                  <c:v>0.24</c:v>
                </c:pt>
                <c:pt idx="3915">
                  <c:v>0.24</c:v>
                </c:pt>
                <c:pt idx="3916">
                  <c:v>0.56999999999999995</c:v>
                </c:pt>
                <c:pt idx="3917">
                  <c:v>0.06</c:v>
                </c:pt>
                <c:pt idx="3918">
                  <c:v>0.12</c:v>
                </c:pt>
                <c:pt idx="3919">
                  <c:v>0.12</c:v>
                </c:pt>
                <c:pt idx="3920">
                  <c:v>0.12</c:v>
                </c:pt>
                <c:pt idx="3921">
                  <c:v>0.09</c:v>
                </c:pt>
                <c:pt idx="3922">
                  <c:v>0.03</c:v>
                </c:pt>
                <c:pt idx="3923">
                  <c:v>0.15</c:v>
                </c:pt>
                <c:pt idx="3924">
                  <c:v>0.18</c:v>
                </c:pt>
                <c:pt idx="3925">
                  <c:v>0.03</c:v>
                </c:pt>
                <c:pt idx="3926">
                  <c:v>0.12</c:v>
                </c:pt>
                <c:pt idx="3927">
                  <c:v>0.12</c:v>
                </c:pt>
                <c:pt idx="3928">
                  <c:v>0</c:v>
                </c:pt>
                <c:pt idx="3929">
                  <c:v>0.09</c:v>
                </c:pt>
                <c:pt idx="3930">
                  <c:v>0.03</c:v>
                </c:pt>
                <c:pt idx="3931">
                  <c:v>0.03</c:v>
                </c:pt>
                <c:pt idx="3932">
                  <c:v>0.21</c:v>
                </c:pt>
                <c:pt idx="3933">
                  <c:v>0.21</c:v>
                </c:pt>
                <c:pt idx="3934">
                  <c:v>0.3</c:v>
                </c:pt>
                <c:pt idx="3935">
                  <c:v>0.06</c:v>
                </c:pt>
                <c:pt idx="3936">
                  <c:v>0</c:v>
                </c:pt>
                <c:pt idx="3937">
                  <c:v>0.12</c:v>
                </c:pt>
                <c:pt idx="3938">
                  <c:v>0</c:v>
                </c:pt>
                <c:pt idx="3939">
                  <c:v>0.06</c:v>
                </c:pt>
                <c:pt idx="3940">
                  <c:v>0</c:v>
                </c:pt>
                <c:pt idx="3941">
                  <c:v>0.12</c:v>
                </c:pt>
                <c:pt idx="3942">
                  <c:v>0</c:v>
                </c:pt>
                <c:pt idx="3943">
                  <c:v>0.15</c:v>
                </c:pt>
                <c:pt idx="3944">
                  <c:v>0</c:v>
                </c:pt>
                <c:pt idx="3945">
                  <c:v>0.15</c:v>
                </c:pt>
                <c:pt idx="3946">
                  <c:v>0</c:v>
                </c:pt>
                <c:pt idx="3947">
                  <c:v>0.09</c:v>
                </c:pt>
                <c:pt idx="3948">
                  <c:v>0</c:v>
                </c:pt>
                <c:pt idx="3949">
                  <c:v>0.15</c:v>
                </c:pt>
                <c:pt idx="3950">
                  <c:v>0</c:v>
                </c:pt>
                <c:pt idx="3951">
                  <c:v>0.15</c:v>
                </c:pt>
                <c:pt idx="3952">
                  <c:v>0</c:v>
                </c:pt>
                <c:pt idx="3953">
                  <c:v>0.15</c:v>
                </c:pt>
                <c:pt idx="3954">
                  <c:v>0</c:v>
                </c:pt>
                <c:pt idx="3955">
                  <c:v>0.15</c:v>
                </c:pt>
                <c:pt idx="3956">
                  <c:v>0</c:v>
                </c:pt>
                <c:pt idx="3957">
                  <c:v>0.15</c:v>
                </c:pt>
                <c:pt idx="3958">
                  <c:v>0</c:v>
                </c:pt>
                <c:pt idx="3959">
                  <c:v>0.18</c:v>
                </c:pt>
                <c:pt idx="3960">
                  <c:v>0</c:v>
                </c:pt>
                <c:pt idx="3961">
                  <c:v>0.15</c:v>
                </c:pt>
                <c:pt idx="3962">
                  <c:v>0</c:v>
                </c:pt>
                <c:pt idx="3963">
                  <c:v>0.18</c:v>
                </c:pt>
                <c:pt idx="3964">
                  <c:v>0</c:v>
                </c:pt>
                <c:pt idx="3965">
                  <c:v>0.18</c:v>
                </c:pt>
                <c:pt idx="3966">
                  <c:v>0</c:v>
                </c:pt>
                <c:pt idx="3967">
                  <c:v>0.15</c:v>
                </c:pt>
                <c:pt idx="3968">
                  <c:v>0</c:v>
                </c:pt>
                <c:pt idx="3969">
                  <c:v>0.18</c:v>
                </c:pt>
                <c:pt idx="3970">
                  <c:v>0</c:v>
                </c:pt>
                <c:pt idx="3971">
                  <c:v>0.15</c:v>
                </c:pt>
                <c:pt idx="3972">
                  <c:v>0</c:v>
                </c:pt>
                <c:pt idx="3973">
                  <c:v>0.18</c:v>
                </c:pt>
                <c:pt idx="3974">
                  <c:v>0</c:v>
                </c:pt>
                <c:pt idx="3975">
                  <c:v>0.18</c:v>
                </c:pt>
                <c:pt idx="3976">
                  <c:v>0</c:v>
                </c:pt>
                <c:pt idx="3977">
                  <c:v>0.18</c:v>
                </c:pt>
                <c:pt idx="3978">
                  <c:v>0</c:v>
                </c:pt>
                <c:pt idx="3979">
                  <c:v>0.18</c:v>
                </c:pt>
                <c:pt idx="3980">
                  <c:v>0</c:v>
                </c:pt>
                <c:pt idx="3981">
                  <c:v>0.15</c:v>
                </c:pt>
                <c:pt idx="3982">
                  <c:v>0.03</c:v>
                </c:pt>
                <c:pt idx="3983">
                  <c:v>0.18</c:v>
                </c:pt>
                <c:pt idx="3984">
                  <c:v>0</c:v>
                </c:pt>
                <c:pt idx="3985">
                  <c:v>0.18</c:v>
                </c:pt>
                <c:pt idx="3986">
                  <c:v>0</c:v>
                </c:pt>
                <c:pt idx="3987">
                  <c:v>0.18</c:v>
                </c:pt>
                <c:pt idx="3988">
                  <c:v>0</c:v>
                </c:pt>
                <c:pt idx="3989">
                  <c:v>0.18</c:v>
                </c:pt>
                <c:pt idx="3990">
                  <c:v>0</c:v>
                </c:pt>
                <c:pt idx="3991">
                  <c:v>0.21</c:v>
                </c:pt>
                <c:pt idx="3992">
                  <c:v>0.03</c:v>
                </c:pt>
                <c:pt idx="3993">
                  <c:v>0.18</c:v>
                </c:pt>
                <c:pt idx="3994">
                  <c:v>0.03</c:v>
                </c:pt>
                <c:pt idx="3995">
                  <c:v>0.18</c:v>
                </c:pt>
                <c:pt idx="3996">
                  <c:v>0</c:v>
                </c:pt>
                <c:pt idx="3997">
                  <c:v>0.18</c:v>
                </c:pt>
                <c:pt idx="3998">
                  <c:v>0</c:v>
                </c:pt>
                <c:pt idx="3999">
                  <c:v>0.18</c:v>
                </c:pt>
                <c:pt idx="4000">
                  <c:v>0.03</c:v>
                </c:pt>
                <c:pt idx="4001">
                  <c:v>0.18</c:v>
                </c:pt>
                <c:pt idx="4002">
                  <c:v>0</c:v>
                </c:pt>
                <c:pt idx="4003">
                  <c:v>0.21</c:v>
                </c:pt>
                <c:pt idx="4004">
                  <c:v>0</c:v>
                </c:pt>
                <c:pt idx="4005">
                  <c:v>0.18</c:v>
                </c:pt>
                <c:pt idx="4006">
                  <c:v>0</c:v>
                </c:pt>
                <c:pt idx="4007">
                  <c:v>0.18</c:v>
                </c:pt>
                <c:pt idx="4008">
                  <c:v>0</c:v>
                </c:pt>
                <c:pt idx="4009">
                  <c:v>0.18</c:v>
                </c:pt>
                <c:pt idx="4010">
                  <c:v>0</c:v>
                </c:pt>
                <c:pt idx="4011">
                  <c:v>0.18</c:v>
                </c:pt>
                <c:pt idx="4012">
                  <c:v>0.03</c:v>
                </c:pt>
                <c:pt idx="4013">
                  <c:v>0.18</c:v>
                </c:pt>
                <c:pt idx="4014">
                  <c:v>0</c:v>
                </c:pt>
                <c:pt idx="4015">
                  <c:v>0.21</c:v>
                </c:pt>
                <c:pt idx="4016">
                  <c:v>0.03</c:v>
                </c:pt>
                <c:pt idx="4017">
                  <c:v>0.18</c:v>
                </c:pt>
                <c:pt idx="4018">
                  <c:v>0</c:v>
                </c:pt>
                <c:pt idx="4019">
                  <c:v>0.21</c:v>
                </c:pt>
                <c:pt idx="4020">
                  <c:v>0.03</c:v>
                </c:pt>
                <c:pt idx="4021">
                  <c:v>0.18</c:v>
                </c:pt>
                <c:pt idx="4022">
                  <c:v>0.03</c:v>
                </c:pt>
                <c:pt idx="4023">
                  <c:v>0.21</c:v>
                </c:pt>
                <c:pt idx="4024">
                  <c:v>0.03</c:v>
                </c:pt>
                <c:pt idx="4025">
                  <c:v>0.21</c:v>
                </c:pt>
                <c:pt idx="4026">
                  <c:v>0.03</c:v>
                </c:pt>
                <c:pt idx="4027">
                  <c:v>0.21</c:v>
                </c:pt>
                <c:pt idx="4028">
                  <c:v>0.03</c:v>
                </c:pt>
                <c:pt idx="4029">
                  <c:v>0.18</c:v>
                </c:pt>
                <c:pt idx="4030">
                  <c:v>0.03</c:v>
                </c:pt>
                <c:pt idx="4031">
                  <c:v>0.18</c:v>
                </c:pt>
                <c:pt idx="4032">
                  <c:v>0.03</c:v>
                </c:pt>
                <c:pt idx="4033">
                  <c:v>0.21</c:v>
                </c:pt>
                <c:pt idx="4034">
                  <c:v>0.03</c:v>
                </c:pt>
                <c:pt idx="4035">
                  <c:v>0.21</c:v>
                </c:pt>
                <c:pt idx="4036">
                  <c:v>0.03</c:v>
                </c:pt>
                <c:pt idx="4037">
                  <c:v>0.21</c:v>
                </c:pt>
                <c:pt idx="4038">
                  <c:v>0.03</c:v>
                </c:pt>
                <c:pt idx="4039">
                  <c:v>0.21</c:v>
                </c:pt>
                <c:pt idx="4040">
                  <c:v>0.03</c:v>
                </c:pt>
                <c:pt idx="4041">
                  <c:v>0.18</c:v>
                </c:pt>
                <c:pt idx="4042">
                  <c:v>0.03</c:v>
                </c:pt>
                <c:pt idx="4043">
                  <c:v>0.21</c:v>
                </c:pt>
                <c:pt idx="4044">
                  <c:v>0.03</c:v>
                </c:pt>
                <c:pt idx="4045">
                  <c:v>0.21</c:v>
                </c:pt>
                <c:pt idx="4046">
                  <c:v>0.03</c:v>
                </c:pt>
                <c:pt idx="4047">
                  <c:v>0.21</c:v>
                </c:pt>
                <c:pt idx="4048">
                  <c:v>0.03</c:v>
                </c:pt>
                <c:pt idx="4049">
                  <c:v>0.21</c:v>
                </c:pt>
                <c:pt idx="4050">
                  <c:v>0.03</c:v>
                </c:pt>
                <c:pt idx="4051">
                  <c:v>0.21</c:v>
                </c:pt>
                <c:pt idx="4052">
                  <c:v>0.03</c:v>
                </c:pt>
                <c:pt idx="4053">
                  <c:v>0.21</c:v>
                </c:pt>
                <c:pt idx="4054">
                  <c:v>0.03</c:v>
                </c:pt>
                <c:pt idx="4055">
                  <c:v>0.21</c:v>
                </c:pt>
                <c:pt idx="4056">
                  <c:v>0.03</c:v>
                </c:pt>
                <c:pt idx="4057">
                  <c:v>0.21</c:v>
                </c:pt>
                <c:pt idx="4058">
                  <c:v>0.03</c:v>
                </c:pt>
                <c:pt idx="4059">
                  <c:v>0.21</c:v>
                </c:pt>
                <c:pt idx="4060">
                  <c:v>0.03</c:v>
                </c:pt>
                <c:pt idx="4061">
                  <c:v>0.21</c:v>
                </c:pt>
                <c:pt idx="4062">
                  <c:v>0.03</c:v>
                </c:pt>
                <c:pt idx="4063">
                  <c:v>0.21</c:v>
                </c:pt>
                <c:pt idx="4064">
                  <c:v>0.03</c:v>
                </c:pt>
                <c:pt idx="4065">
                  <c:v>0.18</c:v>
                </c:pt>
                <c:pt idx="4066">
                  <c:v>0.03</c:v>
                </c:pt>
                <c:pt idx="4067">
                  <c:v>0.21</c:v>
                </c:pt>
                <c:pt idx="4068">
                  <c:v>0.03</c:v>
                </c:pt>
                <c:pt idx="4069">
                  <c:v>0.21</c:v>
                </c:pt>
                <c:pt idx="4070">
                  <c:v>0.03</c:v>
                </c:pt>
                <c:pt idx="4071">
                  <c:v>0.21</c:v>
                </c:pt>
                <c:pt idx="4072">
                  <c:v>0.03</c:v>
                </c:pt>
                <c:pt idx="4073">
                  <c:v>0.21</c:v>
                </c:pt>
                <c:pt idx="4074">
                  <c:v>0.03</c:v>
                </c:pt>
                <c:pt idx="4075">
                  <c:v>0.18</c:v>
                </c:pt>
                <c:pt idx="4076">
                  <c:v>0.03</c:v>
                </c:pt>
                <c:pt idx="4077">
                  <c:v>0.21</c:v>
                </c:pt>
                <c:pt idx="4078">
                  <c:v>0.03</c:v>
                </c:pt>
                <c:pt idx="4079">
                  <c:v>0.21</c:v>
                </c:pt>
                <c:pt idx="4080">
                  <c:v>0.03</c:v>
                </c:pt>
                <c:pt idx="4081">
                  <c:v>0.21</c:v>
                </c:pt>
                <c:pt idx="4082">
                  <c:v>0.03</c:v>
                </c:pt>
                <c:pt idx="4083">
                  <c:v>0.18</c:v>
                </c:pt>
                <c:pt idx="4084">
                  <c:v>0.03</c:v>
                </c:pt>
                <c:pt idx="4085">
                  <c:v>0.21</c:v>
                </c:pt>
                <c:pt idx="4086">
                  <c:v>0.03</c:v>
                </c:pt>
                <c:pt idx="4087">
                  <c:v>0.21</c:v>
                </c:pt>
                <c:pt idx="4088">
                  <c:v>0.03</c:v>
                </c:pt>
                <c:pt idx="4089">
                  <c:v>0.21</c:v>
                </c:pt>
                <c:pt idx="4090">
                  <c:v>0.03</c:v>
                </c:pt>
                <c:pt idx="4091">
                  <c:v>0.21</c:v>
                </c:pt>
                <c:pt idx="4092">
                  <c:v>0.03</c:v>
                </c:pt>
                <c:pt idx="4093">
                  <c:v>0.21</c:v>
                </c:pt>
                <c:pt idx="4094">
                  <c:v>0.03</c:v>
                </c:pt>
                <c:pt idx="4095">
                  <c:v>0.18</c:v>
                </c:pt>
                <c:pt idx="4096">
                  <c:v>0.03</c:v>
                </c:pt>
                <c:pt idx="4097">
                  <c:v>0.18</c:v>
                </c:pt>
                <c:pt idx="4098">
                  <c:v>0.03</c:v>
                </c:pt>
                <c:pt idx="4099">
                  <c:v>0.21</c:v>
                </c:pt>
                <c:pt idx="4100">
                  <c:v>0.03</c:v>
                </c:pt>
                <c:pt idx="4101">
                  <c:v>0.21</c:v>
                </c:pt>
                <c:pt idx="4102">
                  <c:v>0.03</c:v>
                </c:pt>
                <c:pt idx="4103">
                  <c:v>0.21</c:v>
                </c:pt>
                <c:pt idx="4104">
                  <c:v>0.03</c:v>
                </c:pt>
                <c:pt idx="4105">
                  <c:v>0.21</c:v>
                </c:pt>
                <c:pt idx="4106">
                  <c:v>0</c:v>
                </c:pt>
                <c:pt idx="4107">
                  <c:v>0.21</c:v>
                </c:pt>
                <c:pt idx="4108">
                  <c:v>0.03</c:v>
                </c:pt>
                <c:pt idx="4109">
                  <c:v>0.18</c:v>
                </c:pt>
                <c:pt idx="4110">
                  <c:v>0.03</c:v>
                </c:pt>
                <c:pt idx="4111">
                  <c:v>0.21</c:v>
                </c:pt>
                <c:pt idx="4112">
                  <c:v>0.03</c:v>
                </c:pt>
                <c:pt idx="4113">
                  <c:v>0.21</c:v>
                </c:pt>
                <c:pt idx="4114">
                  <c:v>0.03</c:v>
                </c:pt>
                <c:pt idx="4115">
                  <c:v>0.18</c:v>
                </c:pt>
                <c:pt idx="4116">
                  <c:v>0.03</c:v>
                </c:pt>
                <c:pt idx="4117">
                  <c:v>0.18</c:v>
                </c:pt>
                <c:pt idx="4118">
                  <c:v>0</c:v>
                </c:pt>
                <c:pt idx="4119">
                  <c:v>0.21</c:v>
                </c:pt>
                <c:pt idx="4120">
                  <c:v>0.03</c:v>
                </c:pt>
                <c:pt idx="4121">
                  <c:v>0.21</c:v>
                </c:pt>
                <c:pt idx="4122">
                  <c:v>0.03</c:v>
                </c:pt>
                <c:pt idx="4123">
                  <c:v>0.21</c:v>
                </c:pt>
                <c:pt idx="4124">
                  <c:v>0.03</c:v>
                </c:pt>
                <c:pt idx="4125">
                  <c:v>0.21</c:v>
                </c:pt>
                <c:pt idx="4126">
                  <c:v>0.03</c:v>
                </c:pt>
                <c:pt idx="4127">
                  <c:v>0.21</c:v>
                </c:pt>
                <c:pt idx="4128">
                  <c:v>0.03</c:v>
                </c:pt>
                <c:pt idx="4129">
                  <c:v>0.21</c:v>
                </c:pt>
                <c:pt idx="4130">
                  <c:v>0.03</c:v>
                </c:pt>
                <c:pt idx="4131">
                  <c:v>0.21</c:v>
                </c:pt>
                <c:pt idx="4132">
                  <c:v>0.03</c:v>
                </c:pt>
                <c:pt idx="4133">
                  <c:v>0.21</c:v>
                </c:pt>
                <c:pt idx="4134">
                  <c:v>0.03</c:v>
                </c:pt>
                <c:pt idx="4135">
                  <c:v>0.21</c:v>
                </c:pt>
                <c:pt idx="4136">
                  <c:v>0.03</c:v>
                </c:pt>
                <c:pt idx="4137">
                  <c:v>0.21</c:v>
                </c:pt>
                <c:pt idx="4138">
                  <c:v>0.03</c:v>
                </c:pt>
                <c:pt idx="4139">
                  <c:v>0.18</c:v>
                </c:pt>
                <c:pt idx="4140">
                  <c:v>0.03</c:v>
                </c:pt>
                <c:pt idx="4141">
                  <c:v>0.18</c:v>
                </c:pt>
                <c:pt idx="4142">
                  <c:v>0.03</c:v>
                </c:pt>
                <c:pt idx="4143">
                  <c:v>0.21</c:v>
                </c:pt>
                <c:pt idx="4144">
                  <c:v>0.03</c:v>
                </c:pt>
                <c:pt idx="4145">
                  <c:v>0.21</c:v>
                </c:pt>
                <c:pt idx="4146">
                  <c:v>0.03</c:v>
                </c:pt>
                <c:pt idx="4147">
                  <c:v>0.21</c:v>
                </c:pt>
                <c:pt idx="4148">
                  <c:v>0.03</c:v>
                </c:pt>
                <c:pt idx="4149">
                  <c:v>0.21</c:v>
                </c:pt>
                <c:pt idx="4150">
                  <c:v>0.03</c:v>
                </c:pt>
                <c:pt idx="4151">
                  <c:v>0.18</c:v>
                </c:pt>
                <c:pt idx="4152">
                  <c:v>0.03</c:v>
                </c:pt>
                <c:pt idx="4153">
                  <c:v>0.21</c:v>
                </c:pt>
                <c:pt idx="4154">
                  <c:v>0.03</c:v>
                </c:pt>
                <c:pt idx="4155">
                  <c:v>0.21</c:v>
                </c:pt>
                <c:pt idx="4156">
                  <c:v>0.03</c:v>
                </c:pt>
                <c:pt idx="4157">
                  <c:v>0.18</c:v>
                </c:pt>
                <c:pt idx="4158">
                  <c:v>0.03</c:v>
                </c:pt>
                <c:pt idx="4159">
                  <c:v>0.18</c:v>
                </c:pt>
                <c:pt idx="4160">
                  <c:v>0.03</c:v>
                </c:pt>
                <c:pt idx="4161">
                  <c:v>0.21</c:v>
                </c:pt>
                <c:pt idx="4162">
                  <c:v>0</c:v>
                </c:pt>
                <c:pt idx="4163">
                  <c:v>0.21</c:v>
                </c:pt>
                <c:pt idx="4164">
                  <c:v>0.03</c:v>
                </c:pt>
                <c:pt idx="4165">
                  <c:v>0.21</c:v>
                </c:pt>
                <c:pt idx="4166">
                  <c:v>0.03</c:v>
                </c:pt>
                <c:pt idx="4167">
                  <c:v>0.21</c:v>
                </c:pt>
                <c:pt idx="4168">
                  <c:v>0.03</c:v>
                </c:pt>
                <c:pt idx="4169">
                  <c:v>0.21</c:v>
                </c:pt>
                <c:pt idx="4170">
                  <c:v>0.03</c:v>
                </c:pt>
                <c:pt idx="4171">
                  <c:v>0.21</c:v>
                </c:pt>
                <c:pt idx="4172">
                  <c:v>0.03</c:v>
                </c:pt>
                <c:pt idx="4173">
                  <c:v>0.21</c:v>
                </c:pt>
                <c:pt idx="4174">
                  <c:v>0.03</c:v>
                </c:pt>
                <c:pt idx="4175">
                  <c:v>0.21</c:v>
                </c:pt>
                <c:pt idx="4176">
                  <c:v>0.03</c:v>
                </c:pt>
                <c:pt idx="4177">
                  <c:v>0.18</c:v>
                </c:pt>
                <c:pt idx="4178">
                  <c:v>0.03</c:v>
                </c:pt>
                <c:pt idx="4179">
                  <c:v>0.18</c:v>
                </c:pt>
                <c:pt idx="4180">
                  <c:v>0.03</c:v>
                </c:pt>
                <c:pt idx="4181">
                  <c:v>0.21</c:v>
                </c:pt>
                <c:pt idx="4182">
                  <c:v>0.03</c:v>
                </c:pt>
                <c:pt idx="4183">
                  <c:v>0.21</c:v>
                </c:pt>
                <c:pt idx="4184">
                  <c:v>0.03</c:v>
                </c:pt>
                <c:pt idx="4185">
                  <c:v>0.21</c:v>
                </c:pt>
                <c:pt idx="4186">
                  <c:v>0.03</c:v>
                </c:pt>
                <c:pt idx="4187">
                  <c:v>0.21</c:v>
                </c:pt>
                <c:pt idx="4188">
                  <c:v>0.03</c:v>
                </c:pt>
                <c:pt idx="4189">
                  <c:v>0.21</c:v>
                </c:pt>
                <c:pt idx="4190">
                  <c:v>0.03</c:v>
                </c:pt>
                <c:pt idx="4191">
                  <c:v>0.18</c:v>
                </c:pt>
                <c:pt idx="4192">
                  <c:v>0.03</c:v>
                </c:pt>
                <c:pt idx="4193">
                  <c:v>0.21</c:v>
                </c:pt>
                <c:pt idx="4194">
                  <c:v>0.03</c:v>
                </c:pt>
                <c:pt idx="4195">
                  <c:v>0.18</c:v>
                </c:pt>
                <c:pt idx="4196">
                  <c:v>0.03</c:v>
                </c:pt>
                <c:pt idx="4197">
                  <c:v>0.21</c:v>
                </c:pt>
                <c:pt idx="4198">
                  <c:v>0.03</c:v>
                </c:pt>
                <c:pt idx="4199">
                  <c:v>0.21</c:v>
                </c:pt>
                <c:pt idx="4200">
                  <c:v>0.03</c:v>
                </c:pt>
                <c:pt idx="4201">
                  <c:v>0.21</c:v>
                </c:pt>
                <c:pt idx="4202">
                  <c:v>0.03</c:v>
                </c:pt>
                <c:pt idx="4203">
                  <c:v>0.18</c:v>
                </c:pt>
                <c:pt idx="4204">
                  <c:v>0.03</c:v>
                </c:pt>
                <c:pt idx="4205">
                  <c:v>0.21</c:v>
                </c:pt>
                <c:pt idx="4206">
                  <c:v>0.03</c:v>
                </c:pt>
                <c:pt idx="4207">
                  <c:v>0.18</c:v>
                </c:pt>
                <c:pt idx="4208">
                  <c:v>0.03</c:v>
                </c:pt>
                <c:pt idx="4209">
                  <c:v>0.21</c:v>
                </c:pt>
                <c:pt idx="4210">
                  <c:v>0.03</c:v>
                </c:pt>
                <c:pt idx="4211">
                  <c:v>0.18</c:v>
                </c:pt>
                <c:pt idx="4212">
                  <c:v>0.03</c:v>
                </c:pt>
                <c:pt idx="4213">
                  <c:v>0.18</c:v>
                </c:pt>
                <c:pt idx="4214">
                  <c:v>0.03</c:v>
                </c:pt>
                <c:pt idx="4215">
                  <c:v>0.21</c:v>
                </c:pt>
                <c:pt idx="4216">
                  <c:v>0.03</c:v>
                </c:pt>
                <c:pt idx="4217">
                  <c:v>0.21</c:v>
                </c:pt>
                <c:pt idx="4218">
                  <c:v>0.03</c:v>
                </c:pt>
                <c:pt idx="4219">
                  <c:v>0.21</c:v>
                </c:pt>
                <c:pt idx="4220">
                  <c:v>0.03</c:v>
                </c:pt>
                <c:pt idx="4221">
                  <c:v>0.21</c:v>
                </c:pt>
                <c:pt idx="4222">
                  <c:v>0.03</c:v>
                </c:pt>
                <c:pt idx="4223">
                  <c:v>0.18</c:v>
                </c:pt>
                <c:pt idx="4224">
                  <c:v>0.03</c:v>
                </c:pt>
                <c:pt idx="4225">
                  <c:v>0.21</c:v>
                </c:pt>
                <c:pt idx="4226">
                  <c:v>0.03</c:v>
                </c:pt>
                <c:pt idx="4227">
                  <c:v>0.21</c:v>
                </c:pt>
                <c:pt idx="4228">
                  <c:v>0.03</c:v>
                </c:pt>
                <c:pt idx="4229">
                  <c:v>0.21</c:v>
                </c:pt>
                <c:pt idx="4230">
                  <c:v>0.03</c:v>
                </c:pt>
                <c:pt idx="4231">
                  <c:v>0.21</c:v>
                </c:pt>
                <c:pt idx="4232">
                  <c:v>0.03</c:v>
                </c:pt>
                <c:pt idx="4233">
                  <c:v>0.18</c:v>
                </c:pt>
                <c:pt idx="4234">
                  <c:v>0.03</c:v>
                </c:pt>
                <c:pt idx="4235">
                  <c:v>0.21</c:v>
                </c:pt>
                <c:pt idx="4236">
                  <c:v>0.03</c:v>
                </c:pt>
                <c:pt idx="4237">
                  <c:v>0.18</c:v>
                </c:pt>
                <c:pt idx="4238">
                  <c:v>0</c:v>
                </c:pt>
                <c:pt idx="4239">
                  <c:v>0.21</c:v>
                </c:pt>
                <c:pt idx="4240">
                  <c:v>0.03</c:v>
                </c:pt>
                <c:pt idx="4241">
                  <c:v>0.18</c:v>
                </c:pt>
                <c:pt idx="4242">
                  <c:v>0.03</c:v>
                </c:pt>
                <c:pt idx="4243">
                  <c:v>0.21</c:v>
                </c:pt>
                <c:pt idx="4244">
                  <c:v>0.03</c:v>
                </c:pt>
                <c:pt idx="4245">
                  <c:v>0.21</c:v>
                </c:pt>
                <c:pt idx="4246">
                  <c:v>0.03</c:v>
                </c:pt>
                <c:pt idx="4247">
                  <c:v>0.21</c:v>
                </c:pt>
                <c:pt idx="4248">
                  <c:v>0.03</c:v>
                </c:pt>
                <c:pt idx="4249">
                  <c:v>0.21</c:v>
                </c:pt>
                <c:pt idx="4250">
                  <c:v>0.03</c:v>
                </c:pt>
                <c:pt idx="4251">
                  <c:v>0.21</c:v>
                </c:pt>
                <c:pt idx="4252">
                  <c:v>0.03</c:v>
                </c:pt>
                <c:pt idx="4253">
                  <c:v>0.21</c:v>
                </c:pt>
                <c:pt idx="4254">
                  <c:v>0.03</c:v>
                </c:pt>
                <c:pt idx="4255">
                  <c:v>0.18</c:v>
                </c:pt>
                <c:pt idx="4256">
                  <c:v>0.03</c:v>
                </c:pt>
                <c:pt idx="4257">
                  <c:v>0.18</c:v>
                </c:pt>
                <c:pt idx="4258">
                  <c:v>0.03</c:v>
                </c:pt>
                <c:pt idx="4259">
                  <c:v>0.21</c:v>
                </c:pt>
                <c:pt idx="4260">
                  <c:v>0.03</c:v>
                </c:pt>
                <c:pt idx="4261">
                  <c:v>0.21</c:v>
                </c:pt>
                <c:pt idx="4262">
                  <c:v>0.03</c:v>
                </c:pt>
                <c:pt idx="4263">
                  <c:v>0.18</c:v>
                </c:pt>
                <c:pt idx="4264">
                  <c:v>0</c:v>
                </c:pt>
                <c:pt idx="4265">
                  <c:v>0.18</c:v>
                </c:pt>
                <c:pt idx="4266">
                  <c:v>0</c:v>
                </c:pt>
                <c:pt idx="4267">
                  <c:v>0.21</c:v>
                </c:pt>
                <c:pt idx="4268">
                  <c:v>0.03</c:v>
                </c:pt>
                <c:pt idx="4269">
                  <c:v>0.21</c:v>
                </c:pt>
                <c:pt idx="4270">
                  <c:v>0.03</c:v>
                </c:pt>
                <c:pt idx="4271">
                  <c:v>0.21</c:v>
                </c:pt>
                <c:pt idx="4272">
                  <c:v>0.03</c:v>
                </c:pt>
                <c:pt idx="4273">
                  <c:v>0.21</c:v>
                </c:pt>
                <c:pt idx="4274">
                  <c:v>0</c:v>
                </c:pt>
                <c:pt idx="4275">
                  <c:v>0.21</c:v>
                </c:pt>
                <c:pt idx="4276">
                  <c:v>0.03</c:v>
                </c:pt>
                <c:pt idx="4277">
                  <c:v>0.18</c:v>
                </c:pt>
                <c:pt idx="4278">
                  <c:v>0.03</c:v>
                </c:pt>
                <c:pt idx="4279">
                  <c:v>0.21</c:v>
                </c:pt>
                <c:pt idx="4280">
                  <c:v>0.03</c:v>
                </c:pt>
                <c:pt idx="4281">
                  <c:v>0.18</c:v>
                </c:pt>
                <c:pt idx="4282">
                  <c:v>0.03</c:v>
                </c:pt>
                <c:pt idx="4283">
                  <c:v>0.21</c:v>
                </c:pt>
                <c:pt idx="4284">
                  <c:v>0.03</c:v>
                </c:pt>
                <c:pt idx="4285">
                  <c:v>0.21</c:v>
                </c:pt>
                <c:pt idx="4286">
                  <c:v>0.03</c:v>
                </c:pt>
                <c:pt idx="4287">
                  <c:v>0.18</c:v>
                </c:pt>
                <c:pt idx="4288">
                  <c:v>0.03</c:v>
                </c:pt>
                <c:pt idx="4289">
                  <c:v>0.21</c:v>
                </c:pt>
                <c:pt idx="4290">
                  <c:v>0.03</c:v>
                </c:pt>
                <c:pt idx="4291">
                  <c:v>0.18</c:v>
                </c:pt>
                <c:pt idx="4292">
                  <c:v>0.03</c:v>
                </c:pt>
                <c:pt idx="4293">
                  <c:v>0.21</c:v>
                </c:pt>
                <c:pt idx="4294">
                  <c:v>0.03</c:v>
                </c:pt>
                <c:pt idx="4295">
                  <c:v>0.21</c:v>
                </c:pt>
                <c:pt idx="4296">
                  <c:v>0.03</c:v>
                </c:pt>
                <c:pt idx="4297">
                  <c:v>0.18</c:v>
                </c:pt>
                <c:pt idx="4298">
                  <c:v>0.03</c:v>
                </c:pt>
                <c:pt idx="4299">
                  <c:v>0.18</c:v>
                </c:pt>
                <c:pt idx="4300">
                  <c:v>0.03</c:v>
                </c:pt>
                <c:pt idx="4301">
                  <c:v>0.18</c:v>
                </c:pt>
                <c:pt idx="4302">
                  <c:v>0.03</c:v>
                </c:pt>
                <c:pt idx="4303">
                  <c:v>0.18</c:v>
                </c:pt>
                <c:pt idx="4304">
                  <c:v>0.03</c:v>
                </c:pt>
                <c:pt idx="4305">
                  <c:v>0.18</c:v>
                </c:pt>
                <c:pt idx="4306">
                  <c:v>0.03</c:v>
                </c:pt>
                <c:pt idx="4307">
                  <c:v>0.21</c:v>
                </c:pt>
                <c:pt idx="4308">
                  <c:v>0.03</c:v>
                </c:pt>
                <c:pt idx="4309">
                  <c:v>0.21</c:v>
                </c:pt>
                <c:pt idx="4310">
                  <c:v>0.03</c:v>
                </c:pt>
                <c:pt idx="4311">
                  <c:v>0.21</c:v>
                </c:pt>
                <c:pt idx="4312">
                  <c:v>0.03</c:v>
                </c:pt>
                <c:pt idx="4313">
                  <c:v>0.18</c:v>
                </c:pt>
                <c:pt idx="4314">
                  <c:v>0.03</c:v>
                </c:pt>
                <c:pt idx="4315">
                  <c:v>0.21</c:v>
                </c:pt>
                <c:pt idx="4316">
                  <c:v>0.03</c:v>
                </c:pt>
                <c:pt idx="4317">
                  <c:v>0.21</c:v>
                </c:pt>
                <c:pt idx="4318">
                  <c:v>0.03</c:v>
                </c:pt>
                <c:pt idx="4319">
                  <c:v>0.21</c:v>
                </c:pt>
                <c:pt idx="4320">
                  <c:v>0.03</c:v>
                </c:pt>
                <c:pt idx="4321">
                  <c:v>0.21</c:v>
                </c:pt>
                <c:pt idx="4322">
                  <c:v>0.03</c:v>
                </c:pt>
                <c:pt idx="4323">
                  <c:v>0.21</c:v>
                </c:pt>
                <c:pt idx="4324">
                  <c:v>0.03</c:v>
                </c:pt>
                <c:pt idx="4325">
                  <c:v>0.21</c:v>
                </c:pt>
                <c:pt idx="4326">
                  <c:v>0.03</c:v>
                </c:pt>
                <c:pt idx="4327">
                  <c:v>0.21</c:v>
                </c:pt>
                <c:pt idx="4328">
                  <c:v>0.03</c:v>
                </c:pt>
                <c:pt idx="4329">
                  <c:v>0.18</c:v>
                </c:pt>
                <c:pt idx="4330">
                  <c:v>0.03</c:v>
                </c:pt>
                <c:pt idx="4331">
                  <c:v>0.21</c:v>
                </c:pt>
                <c:pt idx="4332">
                  <c:v>0</c:v>
                </c:pt>
                <c:pt idx="4333">
                  <c:v>0.21</c:v>
                </c:pt>
                <c:pt idx="4334">
                  <c:v>0.03</c:v>
                </c:pt>
                <c:pt idx="4335">
                  <c:v>0.21</c:v>
                </c:pt>
                <c:pt idx="4336">
                  <c:v>0.03</c:v>
                </c:pt>
                <c:pt idx="4337">
                  <c:v>0.21</c:v>
                </c:pt>
                <c:pt idx="4338">
                  <c:v>0.03</c:v>
                </c:pt>
                <c:pt idx="4339">
                  <c:v>0.18</c:v>
                </c:pt>
                <c:pt idx="4340">
                  <c:v>0.03</c:v>
                </c:pt>
                <c:pt idx="4341">
                  <c:v>0.18</c:v>
                </c:pt>
                <c:pt idx="4342">
                  <c:v>0.03</c:v>
                </c:pt>
                <c:pt idx="4343">
                  <c:v>0.21</c:v>
                </c:pt>
                <c:pt idx="4344">
                  <c:v>0.03</c:v>
                </c:pt>
                <c:pt idx="4345">
                  <c:v>0.18</c:v>
                </c:pt>
                <c:pt idx="4346">
                  <c:v>0.03</c:v>
                </c:pt>
                <c:pt idx="4347">
                  <c:v>0.18</c:v>
                </c:pt>
                <c:pt idx="4348">
                  <c:v>0.03</c:v>
                </c:pt>
                <c:pt idx="4349">
                  <c:v>0.18</c:v>
                </c:pt>
                <c:pt idx="4350">
                  <c:v>0.03</c:v>
                </c:pt>
                <c:pt idx="4351">
                  <c:v>0.18</c:v>
                </c:pt>
                <c:pt idx="4352">
                  <c:v>0.03</c:v>
                </c:pt>
                <c:pt idx="4353">
                  <c:v>0.18</c:v>
                </c:pt>
                <c:pt idx="4354">
                  <c:v>0.03</c:v>
                </c:pt>
                <c:pt idx="4355">
                  <c:v>0.18</c:v>
                </c:pt>
                <c:pt idx="4356">
                  <c:v>0.03</c:v>
                </c:pt>
                <c:pt idx="4357">
                  <c:v>0.18</c:v>
                </c:pt>
                <c:pt idx="4358">
                  <c:v>0</c:v>
                </c:pt>
                <c:pt idx="4359">
                  <c:v>0.21</c:v>
                </c:pt>
                <c:pt idx="4360">
                  <c:v>0.03</c:v>
                </c:pt>
                <c:pt idx="4361">
                  <c:v>0.18</c:v>
                </c:pt>
                <c:pt idx="4362">
                  <c:v>0.03</c:v>
                </c:pt>
                <c:pt idx="4363">
                  <c:v>0.18</c:v>
                </c:pt>
                <c:pt idx="4364">
                  <c:v>0.03</c:v>
                </c:pt>
                <c:pt idx="4365">
                  <c:v>0.18</c:v>
                </c:pt>
                <c:pt idx="4366">
                  <c:v>0.03</c:v>
                </c:pt>
                <c:pt idx="4367">
                  <c:v>0.21</c:v>
                </c:pt>
                <c:pt idx="4368">
                  <c:v>0.03</c:v>
                </c:pt>
                <c:pt idx="4369">
                  <c:v>0.18</c:v>
                </c:pt>
                <c:pt idx="4370">
                  <c:v>0.03</c:v>
                </c:pt>
                <c:pt idx="4371">
                  <c:v>0.21</c:v>
                </c:pt>
                <c:pt idx="4372">
                  <c:v>0.03</c:v>
                </c:pt>
                <c:pt idx="4373">
                  <c:v>0.18</c:v>
                </c:pt>
                <c:pt idx="4374">
                  <c:v>0.03</c:v>
                </c:pt>
                <c:pt idx="4375">
                  <c:v>0.21</c:v>
                </c:pt>
                <c:pt idx="4376">
                  <c:v>0.03</c:v>
                </c:pt>
                <c:pt idx="4377">
                  <c:v>0.21</c:v>
                </c:pt>
                <c:pt idx="4378">
                  <c:v>0.03</c:v>
                </c:pt>
                <c:pt idx="4379">
                  <c:v>0.18</c:v>
                </c:pt>
                <c:pt idx="4380">
                  <c:v>0.03</c:v>
                </c:pt>
                <c:pt idx="4381">
                  <c:v>0.18</c:v>
                </c:pt>
                <c:pt idx="4382">
                  <c:v>0.03</c:v>
                </c:pt>
                <c:pt idx="4383">
                  <c:v>0.21</c:v>
                </c:pt>
                <c:pt idx="4384">
                  <c:v>0.03</c:v>
                </c:pt>
                <c:pt idx="4385">
                  <c:v>0.21</c:v>
                </c:pt>
                <c:pt idx="4386">
                  <c:v>0.03</c:v>
                </c:pt>
                <c:pt idx="4387">
                  <c:v>0.21</c:v>
                </c:pt>
                <c:pt idx="4388">
                  <c:v>0.03</c:v>
                </c:pt>
                <c:pt idx="4389">
                  <c:v>0.18</c:v>
                </c:pt>
                <c:pt idx="4390">
                  <c:v>0.03</c:v>
                </c:pt>
                <c:pt idx="4391">
                  <c:v>0.18</c:v>
                </c:pt>
                <c:pt idx="4392">
                  <c:v>0.03</c:v>
                </c:pt>
                <c:pt idx="4393">
                  <c:v>0.21</c:v>
                </c:pt>
                <c:pt idx="4394">
                  <c:v>0.03</c:v>
                </c:pt>
                <c:pt idx="4395">
                  <c:v>0.18</c:v>
                </c:pt>
                <c:pt idx="4396">
                  <c:v>0.03</c:v>
                </c:pt>
                <c:pt idx="4397">
                  <c:v>0.18</c:v>
                </c:pt>
                <c:pt idx="4398">
                  <c:v>0.03</c:v>
                </c:pt>
                <c:pt idx="4399">
                  <c:v>0.18</c:v>
                </c:pt>
                <c:pt idx="4400">
                  <c:v>0.03</c:v>
                </c:pt>
                <c:pt idx="4401">
                  <c:v>0.18</c:v>
                </c:pt>
                <c:pt idx="4402">
                  <c:v>0.03</c:v>
                </c:pt>
                <c:pt idx="4403">
                  <c:v>0.21</c:v>
                </c:pt>
                <c:pt idx="4404">
                  <c:v>0</c:v>
                </c:pt>
                <c:pt idx="4405">
                  <c:v>0.18</c:v>
                </c:pt>
                <c:pt idx="4406">
                  <c:v>0.03</c:v>
                </c:pt>
                <c:pt idx="4407">
                  <c:v>0.18</c:v>
                </c:pt>
                <c:pt idx="4408">
                  <c:v>0.03</c:v>
                </c:pt>
                <c:pt idx="4409">
                  <c:v>0.18</c:v>
                </c:pt>
                <c:pt idx="4410">
                  <c:v>0.03</c:v>
                </c:pt>
                <c:pt idx="4411">
                  <c:v>0.18</c:v>
                </c:pt>
                <c:pt idx="4412">
                  <c:v>0</c:v>
                </c:pt>
                <c:pt idx="4413">
                  <c:v>0.18</c:v>
                </c:pt>
                <c:pt idx="4414">
                  <c:v>0.03</c:v>
                </c:pt>
                <c:pt idx="4415">
                  <c:v>0.21</c:v>
                </c:pt>
                <c:pt idx="4416">
                  <c:v>0.03</c:v>
                </c:pt>
                <c:pt idx="4417">
                  <c:v>0.18</c:v>
                </c:pt>
                <c:pt idx="4418">
                  <c:v>0.03</c:v>
                </c:pt>
                <c:pt idx="4419">
                  <c:v>0.18</c:v>
                </c:pt>
                <c:pt idx="4420">
                  <c:v>0.03</c:v>
                </c:pt>
                <c:pt idx="4421">
                  <c:v>0.18</c:v>
                </c:pt>
                <c:pt idx="4422">
                  <c:v>0.03</c:v>
                </c:pt>
                <c:pt idx="4423">
                  <c:v>0.21</c:v>
                </c:pt>
                <c:pt idx="4424">
                  <c:v>0.03</c:v>
                </c:pt>
                <c:pt idx="4425">
                  <c:v>0.21</c:v>
                </c:pt>
                <c:pt idx="4426">
                  <c:v>0.03</c:v>
                </c:pt>
                <c:pt idx="4427">
                  <c:v>0.21</c:v>
                </c:pt>
                <c:pt idx="4428">
                  <c:v>0.03</c:v>
                </c:pt>
                <c:pt idx="4429">
                  <c:v>0.21</c:v>
                </c:pt>
                <c:pt idx="4430">
                  <c:v>0.03</c:v>
                </c:pt>
                <c:pt idx="4431">
                  <c:v>0.21</c:v>
                </c:pt>
                <c:pt idx="4432">
                  <c:v>0.03</c:v>
                </c:pt>
                <c:pt idx="4433">
                  <c:v>0.21</c:v>
                </c:pt>
                <c:pt idx="4434">
                  <c:v>0.03</c:v>
                </c:pt>
                <c:pt idx="4435">
                  <c:v>0.18</c:v>
                </c:pt>
                <c:pt idx="4436">
                  <c:v>0.03</c:v>
                </c:pt>
                <c:pt idx="4437">
                  <c:v>0.21</c:v>
                </c:pt>
                <c:pt idx="4438">
                  <c:v>0</c:v>
                </c:pt>
                <c:pt idx="4439">
                  <c:v>0.21</c:v>
                </c:pt>
                <c:pt idx="4440">
                  <c:v>0.03</c:v>
                </c:pt>
                <c:pt idx="4441">
                  <c:v>0.18</c:v>
                </c:pt>
                <c:pt idx="4442">
                  <c:v>0.03</c:v>
                </c:pt>
                <c:pt idx="4443">
                  <c:v>0.21</c:v>
                </c:pt>
                <c:pt idx="4444">
                  <c:v>0.03</c:v>
                </c:pt>
                <c:pt idx="4445">
                  <c:v>0.21</c:v>
                </c:pt>
                <c:pt idx="4446">
                  <c:v>0.03</c:v>
                </c:pt>
                <c:pt idx="4447">
                  <c:v>0.21</c:v>
                </c:pt>
                <c:pt idx="4448">
                  <c:v>0</c:v>
                </c:pt>
                <c:pt idx="4449">
                  <c:v>0.18</c:v>
                </c:pt>
                <c:pt idx="4450">
                  <c:v>0.03</c:v>
                </c:pt>
                <c:pt idx="4451">
                  <c:v>0.21</c:v>
                </c:pt>
                <c:pt idx="4452">
                  <c:v>0.03</c:v>
                </c:pt>
                <c:pt idx="4453">
                  <c:v>0.18</c:v>
                </c:pt>
                <c:pt idx="4454">
                  <c:v>0.03</c:v>
                </c:pt>
                <c:pt idx="4455">
                  <c:v>0.18</c:v>
                </c:pt>
                <c:pt idx="4456">
                  <c:v>0.03</c:v>
                </c:pt>
                <c:pt idx="4457">
                  <c:v>0.18</c:v>
                </c:pt>
                <c:pt idx="4458">
                  <c:v>0.03</c:v>
                </c:pt>
                <c:pt idx="4459">
                  <c:v>0.18</c:v>
                </c:pt>
                <c:pt idx="4460">
                  <c:v>0.03</c:v>
                </c:pt>
                <c:pt idx="4461">
                  <c:v>0.18</c:v>
                </c:pt>
                <c:pt idx="4462">
                  <c:v>0.03</c:v>
                </c:pt>
                <c:pt idx="4463">
                  <c:v>0.21</c:v>
                </c:pt>
                <c:pt idx="4464">
                  <c:v>0.03</c:v>
                </c:pt>
                <c:pt idx="4465">
                  <c:v>0.21</c:v>
                </c:pt>
                <c:pt idx="4466">
                  <c:v>0.03</c:v>
                </c:pt>
                <c:pt idx="4467">
                  <c:v>0.18</c:v>
                </c:pt>
                <c:pt idx="4468">
                  <c:v>0.03</c:v>
                </c:pt>
                <c:pt idx="4469">
                  <c:v>0.18</c:v>
                </c:pt>
                <c:pt idx="4470">
                  <c:v>0.03</c:v>
                </c:pt>
                <c:pt idx="4471">
                  <c:v>0.18</c:v>
                </c:pt>
                <c:pt idx="4472">
                  <c:v>0.03</c:v>
                </c:pt>
                <c:pt idx="4473">
                  <c:v>0.18</c:v>
                </c:pt>
                <c:pt idx="4474">
                  <c:v>0.03</c:v>
                </c:pt>
                <c:pt idx="4475">
                  <c:v>0.18</c:v>
                </c:pt>
                <c:pt idx="4476">
                  <c:v>0.03</c:v>
                </c:pt>
                <c:pt idx="4477">
                  <c:v>0.18</c:v>
                </c:pt>
                <c:pt idx="4478">
                  <c:v>0</c:v>
                </c:pt>
                <c:pt idx="4479">
                  <c:v>0.18</c:v>
                </c:pt>
                <c:pt idx="4480">
                  <c:v>0</c:v>
                </c:pt>
                <c:pt idx="4481">
                  <c:v>0.18</c:v>
                </c:pt>
                <c:pt idx="4482">
                  <c:v>0.03</c:v>
                </c:pt>
                <c:pt idx="4483">
                  <c:v>0.18</c:v>
                </c:pt>
                <c:pt idx="4484">
                  <c:v>0.03</c:v>
                </c:pt>
                <c:pt idx="4485">
                  <c:v>0.18</c:v>
                </c:pt>
                <c:pt idx="4486">
                  <c:v>0.03</c:v>
                </c:pt>
                <c:pt idx="4487">
                  <c:v>0.21</c:v>
                </c:pt>
                <c:pt idx="4488">
                  <c:v>0.03</c:v>
                </c:pt>
                <c:pt idx="4489">
                  <c:v>0.21</c:v>
                </c:pt>
                <c:pt idx="4490">
                  <c:v>0</c:v>
                </c:pt>
                <c:pt idx="4491">
                  <c:v>0.18</c:v>
                </c:pt>
                <c:pt idx="4492">
                  <c:v>0</c:v>
                </c:pt>
                <c:pt idx="4493">
                  <c:v>0.18</c:v>
                </c:pt>
                <c:pt idx="4494">
                  <c:v>0.03</c:v>
                </c:pt>
                <c:pt idx="4495">
                  <c:v>0.18</c:v>
                </c:pt>
                <c:pt idx="4496">
                  <c:v>0.03</c:v>
                </c:pt>
                <c:pt idx="4497">
                  <c:v>0.21</c:v>
                </c:pt>
                <c:pt idx="4498">
                  <c:v>0.03</c:v>
                </c:pt>
                <c:pt idx="4499">
                  <c:v>0.18</c:v>
                </c:pt>
                <c:pt idx="4500">
                  <c:v>0.03</c:v>
                </c:pt>
                <c:pt idx="4501">
                  <c:v>0.21</c:v>
                </c:pt>
                <c:pt idx="4502">
                  <c:v>0</c:v>
                </c:pt>
                <c:pt idx="4503">
                  <c:v>0.18</c:v>
                </c:pt>
                <c:pt idx="4504">
                  <c:v>0.03</c:v>
                </c:pt>
                <c:pt idx="4505">
                  <c:v>0.21</c:v>
                </c:pt>
                <c:pt idx="4506">
                  <c:v>0.03</c:v>
                </c:pt>
                <c:pt idx="4507">
                  <c:v>0.21</c:v>
                </c:pt>
                <c:pt idx="4508">
                  <c:v>0.03</c:v>
                </c:pt>
                <c:pt idx="4509">
                  <c:v>0.18</c:v>
                </c:pt>
                <c:pt idx="4510">
                  <c:v>0.03</c:v>
                </c:pt>
                <c:pt idx="4511">
                  <c:v>0.21</c:v>
                </c:pt>
                <c:pt idx="4512">
                  <c:v>0.03</c:v>
                </c:pt>
                <c:pt idx="4513">
                  <c:v>0.18</c:v>
                </c:pt>
                <c:pt idx="4514">
                  <c:v>0.03</c:v>
                </c:pt>
                <c:pt idx="4515">
                  <c:v>0.18</c:v>
                </c:pt>
                <c:pt idx="4516">
                  <c:v>0.03</c:v>
                </c:pt>
                <c:pt idx="4517">
                  <c:v>0.18</c:v>
                </c:pt>
                <c:pt idx="4518">
                  <c:v>0.03</c:v>
                </c:pt>
                <c:pt idx="4519">
                  <c:v>0.18</c:v>
                </c:pt>
                <c:pt idx="4520">
                  <c:v>0</c:v>
                </c:pt>
                <c:pt idx="4521">
                  <c:v>0.18</c:v>
                </c:pt>
                <c:pt idx="4522">
                  <c:v>0.03</c:v>
                </c:pt>
                <c:pt idx="4523">
                  <c:v>0.21</c:v>
                </c:pt>
                <c:pt idx="4524">
                  <c:v>0.03</c:v>
                </c:pt>
                <c:pt idx="4525">
                  <c:v>0.21</c:v>
                </c:pt>
                <c:pt idx="4526">
                  <c:v>0</c:v>
                </c:pt>
                <c:pt idx="4527">
                  <c:v>0.18</c:v>
                </c:pt>
                <c:pt idx="4528">
                  <c:v>0</c:v>
                </c:pt>
                <c:pt idx="4529">
                  <c:v>0.18</c:v>
                </c:pt>
                <c:pt idx="4530">
                  <c:v>0.03</c:v>
                </c:pt>
                <c:pt idx="4531">
                  <c:v>0.21</c:v>
                </c:pt>
                <c:pt idx="4532">
                  <c:v>0.03</c:v>
                </c:pt>
                <c:pt idx="4533">
                  <c:v>0.18</c:v>
                </c:pt>
                <c:pt idx="4534">
                  <c:v>0</c:v>
                </c:pt>
                <c:pt idx="4535">
                  <c:v>0.21</c:v>
                </c:pt>
                <c:pt idx="4536">
                  <c:v>0</c:v>
                </c:pt>
                <c:pt idx="4537">
                  <c:v>0.18</c:v>
                </c:pt>
                <c:pt idx="4538">
                  <c:v>0.03</c:v>
                </c:pt>
                <c:pt idx="4539">
                  <c:v>0.18</c:v>
                </c:pt>
                <c:pt idx="4540">
                  <c:v>0.03</c:v>
                </c:pt>
                <c:pt idx="4541">
                  <c:v>0.21</c:v>
                </c:pt>
                <c:pt idx="4542">
                  <c:v>0</c:v>
                </c:pt>
                <c:pt idx="4543">
                  <c:v>0.18</c:v>
                </c:pt>
                <c:pt idx="4544">
                  <c:v>0.03</c:v>
                </c:pt>
                <c:pt idx="4545">
                  <c:v>0.21</c:v>
                </c:pt>
                <c:pt idx="4546">
                  <c:v>0.03</c:v>
                </c:pt>
                <c:pt idx="4547">
                  <c:v>0.21</c:v>
                </c:pt>
                <c:pt idx="4548">
                  <c:v>0.03</c:v>
                </c:pt>
                <c:pt idx="4549">
                  <c:v>0.21</c:v>
                </c:pt>
                <c:pt idx="4550">
                  <c:v>0.03</c:v>
                </c:pt>
                <c:pt idx="4551">
                  <c:v>0.21</c:v>
                </c:pt>
                <c:pt idx="4552">
                  <c:v>0.03</c:v>
                </c:pt>
                <c:pt idx="4553">
                  <c:v>0.21</c:v>
                </c:pt>
                <c:pt idx="4554">
                  <c:v>0.03</c:v>
                </c:pt>
                <c:pt idx="4555">
                  <c:v>0.18</c:v>
                </c:pt>
                <c:pt idx="4556">
                  <c:v>0.03</c:v>
                </c:pt>
                <c:pt idx="4557">
                  <c:v>0.21</c:v>
                </c:pt>
                <c:pt idx="4558">
                  <c:v>0.03</c:v>
                </c:pt>
                <c:pt idx="4559">
                  <c:v>0.21</c:v>
                </c:pt>
                <c:pt idx="4560">
                  <c:v>0</c:v>
                </c:pt>
                <c:pt idx="4561">
                  <c:v>0.21</c:v>
                </c:pt>
                <c:pt idx="4562">
                  <c:v>0.03</c:v>
                </c:pt>
                <c:pt idx="4563">
                  <c:v>0.18</c:v>
                </c:pt>
                <c:pt idx="4564">
                  <c:v>0.03</c:v>
                </c:pt>
                <c:pt idx="4565">
                  <c:v>0.18</c:v>
                </c:pt>
                <c:pt idx="4566">
                  <c:v>0</c:v>
                </c:pt>
                <c:pt idx="4567">
                  <c:v>0.21</c:v>
                </c:pt>
                <c:pt idx="4568">
                  <c:v>0.03</c:v>
                </c:pt>
                <c:pt idx="4569">
                  <c:v>0.21</c:v>
                </c:pt>
                <c:pt idx="4570">
                  <c:v>0.03</c:v>
                </c:pt>
                <c:pt idx="4571">
                  <c:v>0.18</c:v>
                </c:pt>
                <c:pt idx="4572">
                  <c:v>0.03</c:v>
                </c:pt>
                <c:pt idx="4573">
                  <c:v>0.18</c:v>
                </c:pt>
                <c:pt idx="4574">
                  <c:v>0.03</c:v>
                </c:pt>
                <c:pt idx="4575">
                  <c:v>0.21</c:v>
                </c:pt>
                <c:pt idx="4576">
                  <c:v>0</c:v>
                </c:pt>
                <c:pt idx="4577">
                  <c:v>0.18</c:v>
                </c:pt>
                <c:pt idx="4578">
                  <c:v>0.03</c:v>
                </c:pt>
                <c:pt idx="4579">
                  <c:v>0.21</c:v>
                </c:pt>
                <c:pt idx="4580">
                  <c:v>0.03</c:v>
                </c:pt>
                <c:pt idx="4581">
                  <c:v>0.18</c:v>
                </c:pt>
                <c:pt idx="4582">
                  <c:v>0.03</c:v>
                </c:pt>
                <c:pt idx="4583">
                  <c:v>0.18</c:v>
                </c:pt>
                <c:pt idx="4584">
                  <c:v>0</c:v>
                </c:pt>
                <c:pt idx="4585">
                  <c:v>0.18</c:v>
                </c:pt>
                <c:pt idx="4586">
                  <c:v>0.03</c:v>
                </c:pt>
                <c:pt idx="4587">
                  <c:v>0.18</c:v>
                </c:pt>
                <c:pt idx="4588">
                  <c:v>0.03</c:v>
                </c:pt>
                <c:pt idx="4589">
                  <c:v>0.21</c:v>
                </c:pt>
                <c:pt idx="4590">
                  <c:v>0.03</c:v>
                </c:pt>
                <c:pt idx="4591">
                  <c:v>0.21</c:v>
                </c:pt>
                <c:pt idx="4592">
                  <c:v>0</c:v>
                </c:pt>
                <c:pt idx="4593">
                  <c:v>0.18</c:v>
                </c:pt>
                <c:pt idx="4594">
                  <c:v>0</c:v>
                </c:pt>
                <c:pt idx="4595">
                  <c:v>0.21</c:v>
                </c:pt>
                <c:pt idx="4596">
                  <c:v>0</c:v>
                </c:pt>
                <c:pt idx="4597">
                  <c:v>0.21</c:v>
                </c:pt>
                <c:pt idx="4598">
                  <c:v>0</c:v>
                </c:pt>
                <c:pt idx="4599">
                  <c:v>0.21</c:v>
                </c:pt>
                <c:pt idx="4600">
                  <c:v>0</c:v>
                </c:pt>
                <c:pt idx="4601">
                  <c:v>0.18</c:v>
                </c:pt>
                <c:pt idx="4602">
                  <c:v>0.03</c:v>
                </c:pt>
                <c:pt idx="4603">
                  <c:v>0.21</c:v>
                </c:pt>
                <c:pt idx="4604">
                  <c:v>0.03</c:v>
                </c:pt>
                <c:pt idx="4605">
                  <c:v>0.18</c:v>
                </c:pt>
                <c:pt idx="4606">
                  <c:v>0.03</c:v>
                </c:pt>
                <c:pt idx="4607">
                  <c:v>0.21</c:v>
                </c:pt>
                <c:pt idx="4608">
                  <c:v>0.03</c:v>
                </c:pt>
                <c:pt idx="4609">
                  <c:v>0.21</c:v>
                </c:pt>
                <c:pt idx="4610">
                  <c:v>0.03</c:v>
                </c:pt>
                <c:pt idx="4611">
                  <c:v>0.18</c:v>
                </c:pt>
                <c:pt idx="4612">
                  <c:v>0.03</c:v>
                </c:pt>
                <c:pt idx="4613">
                  <c:v>0.18</c:v>
                </c:pt>
                <c:pt idx="4614">
                  <c:v>0.03</c:v>
                </c:pt>
                <c:pt idx="4615">
                  <c:v>0.21</c:v>
                </c:pt>
                <c:pt idx="4616">
                  <c:v>0.03</c:v>
                </c:pt>
                <c:pt idx="4617">
                  <c:v>0.18</c:v>
                </c:pt>
                <c:pt idx="4618">
                  <c:v>0.03</c:v>
                </c:pt>
                <c:pt idx="4619">
                  <c:v>0.21</c:v>
                </c:pt>
                <c:pt idx="4620">
                  <c:v>0.03</c:v>
                </c:pt>
                <c:pt idx="4621">
                  <c:v>0.21</c:v>
                </c:pt>
                <c:pt idx="4622">
                  <c:v>0.03</c:v>
                </c:pt>
                <c:pt idx="4623">
                  <c:v>0.18</c:v>
                </c:pt>
                <c:pt idx="4624">
                  <c:v>0.03</c:v>
                </c:pt>
                <c:pt idx="4625">
                  <c:v>0.21</c:v>
                </c:pt>
                <c:pt idx="4626">
                  <c:v>0.03</c:v>
                </c:pt>
                <c:pt idx="4627">
                  <c:v>0.18</c:v>
                </c:pt>
                <c:pt idx="4628">
                  <c:v>0.03</c:v>
                </c:pt>
                <c:pt idx="4629">
                  <c:v>0.18</c:v>
                </c:pt>
                <c:pt idx="4630">
                  <c:v>0.03</c:v>
                </c:pt>
                <c:pt idx="4631">
                  <c:v>0.18</c:v>
                </c:pt>
                <c:pt idx="4632">
                  <c:v>0.03</c:v>
                </c:pt>
                <c:pt idx="4633">
                  <c:v>0.18</c:v>
                </c:pt>
                <c:pt idx="4634">
                  <c:v>0.03</c:v>
                </c:pt>
                <c:pt idx="4635">
                  <c:v>0.18</c:v>
                </c:pt>
                <c:pt idx="4636">
                  <c:v>0.03</c:v>
                </c:pt>
                <c:pt idx="4637">
                  <c:v>0.18</c:v>
                </c:pt>
                <c:pt idx="4638">
                  <c:v>0.03</c:v>
                </c:pt>
                <c:pt idx="4639">
                  <c:v>0.21</c:v>
                </c:pt>
                <c:pt idx="4640">
                  <c:v>0.03</c:v>
                </c:pt>
                <c:pt idx="4641">
                  <c:v>0.21</c:v>
                </c:pt>
                <c:pt idx="4642">
                  <c:v>0.03</c:v>
                </c:pt>
                <c:pt idx="4643">
                  <c:v>0.21</c:v>
                </c:pt>
                <c:pt idx="4644">
                  <c:v>0.03</c:v>
                </c:pt>
                <c:pt idx="4645">
                  <c:v>0.21</c:v>
                </c:pt>
                <c:pt idx="4646">
                  <c:v>0.03</c:v>
                </c:pt>
                <c:pt idx="4647">
                  <c:v>0.18</c:v>
                </c:pt>
                <c:pt idx="4648">
                  <c:v>0.03</c:v>
                </c:pt>
                <c:pt idx="4649">
                  <c:v>0.21</c:v>
                </c:pt>
                <c:pt idx="4650">
                  <c:v>0.03</c:v>
                </c:pt>
                <c:pt idx="4651">
                  <c:v>0.21</c:v>
                </c:pt>
                <c:pt idx="4652">
                  <c:v>0.03</c:v>
                </c:pt>
                <c:pt idx="4653">
                  <c:v>0.18</c:v>
                </c:pt>
                <c:pt idx="4654">
                  <c:v>0</c:v>
                </c:pt>
                <c:pt idx="4655">
                  <c:v>0.18</c:v>
                </c:pt>
                <c:pt idx="4656">
                  <c:v>0</c:v>
                </c:pt>
                <c:pt idx="4657">
                  <c:v>0.21</c:v>
                </c:pt>
                <c:pt idx="4658">
                  <c:v>0.03</c:v>
                </c:pt>
                <c:pt idx="4659">
                  <c:v>0.18</c:v>
                </c:pt>
                <c:pt idx="4660">
                  <c:v>0.03</c:v>
                </c:pt>
                <c:pt idx="4661">
                  <c:v>0.21</c:v>
                </c:pt>
                <c:pt idx="4662">
                  <c:v>0</c:v>
                </c:pt>
                <c:pt idx="4663">
                  <c:v>0.18</c:v>
                </c:pt>
                <c:pt idx="4664">
                  <c:v>0.03</c:v>
                </c:pt>
                <c:pt idx="4665">
                  <c:v>0.21</c:v>
                </c:pt>
                <c:pt idx="4666">
                  <c:v>0.03</c:v>
                </c:pt>
                <c:pt idx="4667">
                  <c:v>0.21</c:v>
                </c:pt>
                <c:pt idx="4668">
                  <c:v>0.03</c:v>
                </c:pt>
                <c:pt idx="4669">
                  <c:v>0.21</c:v>
                </c:pt>
                <c:pt idx="4670">
                  <c:v>0.03</c:v>
                </c:pt>
                <c:pt idx="4671">
                  <c:v>0.21</c:v>
                </c:pt>
                <c:pt idx="4672">
                  <c:v>0.03</c:v>
                </c:pt>
                <c:pt idx="4673">
                  <c:v>0.21</c:v>
                </c:pt>
                <c:pt idx="4674">
                  <c:v>0.03</c:v>
                </c:pt>
                <c:pt idx="4675">
                  <c:v>0.21</c:v>
                </c:pt>
                <c:pt idx="4676">
                  <c:v>0.03</c:v>
                </c:pt>
                <c:pt idx="4677">
                  <c:v>0.21</c:v>
                </c:pt>
                <c:pt idx="4678">
                  <c:v>0.03</c:v>
                </c:pt>
                <c:pt idx="4679">
                  <c:v>0.18</c:v>
                </c:pt>
                <c:pt idx="4680">
                  <c:v>0.03</c:v>
                </c:pt>
                <c:pt idx="4681">
                  <c:v>0.21</c:v>
                </c:pt>
                <c:pt idx="4682">
                  <c:v>0</c:v>
                </c:pt>
                <c:pt idx="4683">
                  <c:v>0.21</c:v>
                </c:pt>
                <c:pt idx="4684">
                  <c:v>0.03</c:v>
                </c:pt>
                <c:pt idx="4685">
                  <c:v>0.21</c:v>
                </c:pt>
                <c:pt idx="4686">
                  <c:v>0.03</c:v>
                </c:pt>
                <c:pt idx="4687">
                  <c:v>0.18</c:v>
                </c:pt>
                <c:pt idx="4688">
                  <c:v>0</c:v>
                </c:pt>
                <c:pt idx="4689">
                  <c:v>0.21</c:v>
                </c:pt>
                <c:pt idx="4690">
                  <c:v>0.03</c:v>
                </c:pt>
                <c:pt idx="4691">
                  <c:v>0.21</c:v>
                </c:pt>
                <c:pt idx="4692">
                  <c:v>0.03</c:v>
                </c:pt>
                <c:pt idx="4693">
                  <c:v>0.18</c:v>
                </c:pt>
                <c:pt idx="4694">
                  <c:v>0.03</c:v>
                </c:pt>
                <c:pt idx="4695">
                  <c:v>0.18</c:v>
                </c:pt>
                <c:pt idx="4696">
                  <c:v>0.03</c:v>
                </c:pt>
                <c:pt idx="4697">
                  <c:v>0.18</c:v>
                </c:pt>
                <c:pt idx="4698">
                  <c:v>0.03</c:v>
                </c:pt>
                <c:pt idx="4699">
                  <c:v>0.18</c:v>
                </c:pt>
                <c:pt idx="4700">
                  <c:v>0.03</c:v>
                </c:pt>
                <c:pt idx="4701">
                  <c:v>0.21</c:v>
                </c:pt>
                <c:pt idx="4702">
                  <c:v>0.03</c:v>
                </c:pt>
                <c:pt idx="4703">
                  <c:v>0.18</c:v>
                </c:pt>
                <c:pt idx="4704">
                  <c:v>0.03</c:v>
                </c:pt>
                <c:pt idx="4705">
                  <c:v>0.21</c:v>
                </c:pt>
                <c:pt idx="4706">
                  <c:v>0.03</c:v>
                </c:pt>
                <c:pt idx="4707">
                  <c:v>0.18</c:v>
                </c:pt>
                <c:pt idx="4708">
                  <c:v>0.03</c:v>
                </c:pt>
                <c:pt idx="4709">
                  <c:v>0.18</c:v>
                </c:pt>
                <c:pt idx="4710">
                  <c:v>0.03</c:v>
                </c:pt>
                <c:pt idx="4711">
                  <c:v>0.18</c:v>
                </c:pt>
                <c:pt idx="4712">
                  <c:v>0</c:v>
                </c:pt>
                <c:pt idx="4713">
                  <c:v>0.18</c:v>
                </c:pt>
                <c:pt idx="4714">
                  <c:v>0.03</c:v>
                </c:pt>
                <c:pt idx="4715">
                  <c:v>0.21</c:v>
                </c:pt>
                <c:pt idx="4716">
                  <c:v>0.03</c:v>
                </c:pt>
                <c:pt idx="4717">
                  <c:v>0.18</c:v>
                </c:pt>
                <c:pt idx="4718">
                  <c:v>0</c:v>
                </c:pt>
                <c:pt idx="4719">
                  <c:v>0.18</c:v>
                </c:pt>
                <c:pt idx="4720">
                  <c:v>0</c:v>
                </c:pt>
                <c:pt idx="4721">
                  <c:v>0.21</c:v>
                </c:pt>
                <c:pt idx="4722">
                  <c:v>0</c:v>
                </c:pt>
                <c:pt idx="4723">
                  <c:v>0.18</c:v>
                </c:pt>
                <c:pt idx="4724">
                  <c:v>0</c:v>
                </c:pt>
                <c:pt idx="4725">
                  <c:v>0.21</c:v>
                </c:pt>
                <c:pt idx="4726">
                  <c:v>0.03</c:v>
                </c:pt>
                <c:pt idx="4727">
                  <c:v>0.18</c:v>
                </c:pt>
                <c:pt idx="4728">
                  <c:v>0</c:v>
                </c:pt>
                <c:pt idx="4729">
                  <c:v>0.21</c:v>
                </c:pt>
                <c:pt idx="4730">
                  <c:v>0.03</c:v>
                </c:pt>
                <c:pt idx="4731">
                  <c:v>0.21</c:v>
                </c:pt>
                <c:pt idx="4732">
                  <c:v>0.03</c:v>
                </c:pt>
                <c:pt idx="4733">
                  <c:v>0.18</c:v>
                </c:pt>
                <c:pt idx="4734">
                  <c:v>0</c:v>
                </c:pt>
                <c:pt idx="4735">
                  <c:v>0.18</c:v>
                </c:pt>
                <c:pt idx="4736">
                  <c:v>0.03</c:v>
                </c:pt>
                <c:pt idx="4737">
                  <c:v>0.21</c:v>
                </c:pt>
                <c:pt idx="4738">
                  <c:v>0.03</c:v>
                </c:pt>
                <c:pt idx="4739">
                  <c:v>0.18</c:v>
                </c:pt>
                <c:pt idx="4740">
                  <c:v>0.03</c:v>
                </c:pt>
                <c:pt idx="4741">
                  <c:v>0.21</c:v>
                </c:pt>
                <c:pt idx="4742">
                  <c:v>0.03</c:v>
                </c:pt>
                <c:pt idx="4743">
                  <c:v>0.21</c:v>
                </c:pt>
                <c:pt idx="4744">
                  <c:v>0.03</c:v>
                </c:pt>
                <c:pt idx="4745">
                  <c:v>0.21</c:v>
                </c:pt>
                <c:pt idx="4746">
                  <c:v>0.03</c:v>
                </c:pt>
                <c:pt idx="4747">
                  <c:v>0.18</c:v>
                </c:pt>
                <c:pt idx="4748">
                  <c:v>0.03</c:v>
                </c:pt>
                <c:pt idx="4749">
                  <c:v>0.18</c:v>
                </c:pt>
                <c:pt idx="4750">
                  <c:v>0.03</c:v>
                </c:pt>
                <c:pt idx="4751">
                  <c:v>0.18</c:v>
                </c:pt>
                <c:pt idx="4752">
                  <c:v>0.03</c:v>
                </c:pt>
                <c:pt idx="4753">
                  <c:v>0.18</c:v>
                </c:pt>
                <c:pt idx="4754">
                  <c:v>0.03</c:v>
                </c:pt>
                <c:pt idx="4755">
                  <c:v>0.21</c:v>
                </c:pt>
                <c:pt idx="4756">
                  <c:v>0.03</c:v>
                </c:pt>
                <c:pt idx="4757">
                  <c:v>0.21</c:v>
                </c:pt>
                <c:pt idx="4758">
                  <c:v>0.03</c:v>
                </c:pt>
                <c:pt idx="4759">
                  <c:v>0.18</c:v>
                </c:pt>
                <c:pt idx="4760">
                  <c:v>0.03</c:v>
                </c:pt>
                <c:pt idx="4761">
                  <c:v>0.21</c:v>
                </c:pt>
                <c:pt idx="4762">
                  <c:v>0.03</c:v>
                </c:pt>
                <c:pt idx="4763">
                  <c:v>0.21</c:v>
                </c:pt>
                <c:pt idx="4764">
                  <c:v>0.03</c:v>
                </c:pt>
                <c:pt idx="4765">
                  <c:v>0.21</c:v>
                </c:pt>
                <c:pt idx="4766">
                  <c:v>0.03</c:v>
                </c:pt>
                <c:pt idx="4767">
                  <c:v>0.18</c:v>
                </c:pt>
                <c:pt idx="4768">
                  <c:v>0.03</c:v>
                </c:pt>
                <c:pt idx="4769">
                  <c:v>0.18</c:v>
                </c:pt>
                <c:pt idx="4770">
                  <c:v>0.03</c:v>
                </c:pt>
                <c:pt idx="4771">
                  <c:v>0.21</c:v>
                </c:pt>
                <c:pt idx="4772">
                  <c:v>0.03</c:v>
                </c:pt>
                <c:pt idx="4773">
                  <c:v>0.18</c:v>
                </c:pt>
                <c:pt idx="4774">
                  <c:v>0.03</c:v>
                </c:pt>
                <c:pt idx="4775">
                  <c:v>0.21</c:v>
                </c:pt>
                <c:pt idx="4776">
                  <c:v>0</c:v>
                </c:pt>
                <c:pt idx="4777">
                  <c:v>0.18</c:v>
                </c:pt>
                <c:pt idx="4778">
                  <c:v>0.03</c:v>
                </c:pt>
                <c:pt idx="4779">
                  <c:v>0.18</c:v>
                </c:pt>
                <c:pt idx="4780">
                  <c:v>0.03</c:v>
                </c:pt>
                <c:pt idx="4781">
                  <c:v>0.21</c:v>
                </c:pt>
                <c:pt idx="4782">
                  <c:v>0.03</c:v>
                </c:pt>
                <c:pt idx="4783">
                  <c:v>0.21</c:v>
                </c:pt>
                <c:pt idx="4784">
                  <c:v>0.03</c:v>
                </c:pt>
                <c:pt idx="4785">
                  <c:v>0.21</c:v>
                </c:pt>
                <c:pt idx="4786">
                  <c:v>0.03</c:v>
                </c:pt>
                <c:pt idx="4787">
                  <c:v>0.21</c:v>
                </c:pt>
                <c:pt idx="4788">
                  <c:v>0.03</c:v>
                </c:pt>
                <c:pt idx="4789">
                  <c:v>0.18</c:v>
                </c:pt>
                <c:pt idx="4790">
                  <c:v>0</c:v>
                </c:pt>
                <c:pt idx="4791">
                  <c:v>0.18</c:v>
                </c:pt>
                <c:pt idx="4792">
                  <c:v>0.03</c:v>
                </c:pt>
                <c:pt idx="4793">
                  <c:v>0.21</c:v>
                </c:pt>
                <c:pt idx="4794">
                  <c:v>0.03</c:v>
                </c:pt>
                <c:pt idx="4795">
                  <c:v>0.21</c:v>
                </c:pt>
                <c:pt idx="4796">
                  <c:v>0.03</c:v>
                </c:pt>
                <c:pt idx="4797">
                  <c:v>0.18</c:v>
                </c:pt>
                <c:pt idx="4798">
                  <c:v>0.03</c:v>
                </c:pt>
                <c:pt idx="4799">
                  <c:v>0.21</c:v>
                </c:pt>
                <c:pt idx="4800">
                  <c:v>0.03</c:v>
                </c:pt>
                <c:pt idx="4801">
                  <c:v>0.18</c:v>
                </c:pt>
                <c:pt idx="4802">
                  <c:v>0</c:v>
                </c:pt>
                <c:pt idx="4803">
                  <c:v>0.21</c:v>
                </c:pt>
                <c:pt idx="4804">
                  <c:v>0.03</c:v>
                </c:pt>
                <c:pt idx="4805">
                  <c:v>0.21</c:v>
                </c:pt>
                <c:pt idx="4806">
                  <c:v>0</c:v>
                </c:pt>
                <c:pt idx="4807">
                  <c:v>0.21</c:v>
                </c:pt>
                <c:pt idx="4808">
                  <c:v>0.03</c:v>
                </c:pt>
                <c:pt idx="4809">
                  <c:v>0.21</c:v>
                </c:pt>
                <c:pt idx="4810">
                  <c:v>0.03</c:v>
                </c:pt>
                <c:pt idx="4811">
                  <c:v>0.21</c:v>
                </c:pt>
                <c:pt idx="4812">
                  <c:v>0.03</c:v>
                </c:pt>
                <c:pt idx="4813">
                  <c:v>0.18</c:v>
                </c:pt>
                <c:pt idx="4814">
                  <c:v>0.03</c:v>
                </c:pt>
                <c:pt idx="4815">
                  <c:v>0.21</c:v>
                </c:pt>
                <c:pt idx="4816">
                  <c:v>0.03</c:v>
                </c:pt>
                <c:pt idx="4817">
                  <c:v>0.21</c:v>
                </c:pt>
                <c:pt idx="4818">
                  <c:v>0.03</c:v>
                </c:pt>
                <c:pt idx="4819">
                  <c:v>0.21</c:v>
                </c:pt>
                <c:pt idx="4820">
                  <c:v>0.03</c:v>
                </c:pt>
                <c:pt idx="4821">
                  <c:v>0.18</c:v>
                </c:pt>
                <c:pt idx="4822">
                  <c:v>0.03</c:v>
                </c:pt>
                <c:pt idx="4823">
                  <c:v>0.21</c:v>
                </c:pt>
                <c:pt idx="4824">
                  <c:v>0.03</c:v>
                </c:pt>
                <c:pt idx="4825">
                  <c:v>0.21</c:v>
                </c:pt>
                <c:pt idx="4826">
                  <c:v>0.03</c:v>
                </c:pt>
                <c:pt idx="4827">
                  <c:v>0.21</c:v>
                </c:pt>
                <c:pt idx="4828">
                  <c:v>0.03</c:v>
                </c:pt>
                <c:pt idx="4829">
                  <c:v>0.21</c:v>
                </c:pt>
                <c:pt idx="4830">
                  <c:v>0</c:v>
                </c:pt>
                <c:pt idx="4831">
                  <c:v>0.21</c:v>
                </c:pt>
                <c:pt idx="4832">
                  <c:v>0</c:v>
                </c:pt>
                <c:pt idx="4833">
                  <c:v>0.21</c:v>
                </c:pt>
                <c:pt idx="4834">
                  <c:v>0.03</c:v>
                </c:pt>
                <c:pt idx="4835">
                  <c:v>0.21</c:v>
                </c:pt>
                <c:pt idx="4836">
                  <c:v>0.03</c:v>
                </c:pt>
                <c:pt idx="4837">
                  <c:v>0.21</c:v>
                </c:pt>
                <c:pt idx="4838">
                  <c:v>0</c:v>
                </c:pt>
                <c:pt idx="4839">
                  <c:v>0.18</c:v>
                </c:pt>
                <c:pt idx="4840">
                  <c:v>0.03</c:v>
                </c:pt>
                <c:pt idx="4841">
                  <c:v>0.18</c:v>
                </c:pt>
                <c:pt idx="4842">
                  <c:v>0</c:v>
                </c:pt>
                <c:pt idx="4843">
                  <c:v>0.18</c:v>
                </c:pt>
                <c:pt idx="4844">
                  <c:v>0.03</c:v>
                </c:pt>
                <c:pt idx="4845">
                  <c:v>0.21</c:v>
                </c:pt>
                <c:pt idx="4846">
                  <c:v>0.03</c:v>
                </c:pt>
                <c:pt idx="4847">
                  <c:v>0.18</c:v>
                </c:pt>
                <c:pt idx="4848">
                  <c:v>0.03</c:v>
                </c:pt>
                <c:pt idx="4849">
                  <c:v>0.21</c:v>
                </c:pt>
                <c:pt idx="4850">
                  <c:v>0.03</c:v>
                </c:pt>
                <c:pt idx="4851">
                  <c:v>0.18</c:v>
                </c:pt>
                <c:pt idx="4852">
                  <c:v>0</c:v>
                </c:pt>
                <c:pt idx="4853">
                  <c:v>0.21</c:v>
                </c:pt>
                <c:pt idx="4854">
                  <c:v>0.03</c:v>
                </c:pt>
                <c:pt idx="4855">
                  <c:v>0.21</c:v>
                </c:pt>
                <c:pt idx="4856">
                  <c:v>0</c:v>
                </c:pt>
                <c:pt idx="4857">
                  <c:v>0.18</c:v>
                </c:pt>
                <c:pt idx="4858">
                  <c:v>0.03</c:v>
                </c:pt>
                <c:pt idx="4859">
                  <c:v>0.21</c:v>
                </c:pt>
                <c:pt idx="4860">
                  <c:v>0.03</c:v>
                </c:pt>
                <c:pt idx="4861">
                  <c:v>0.21</c:v>
                </c:pt>
                <c:pt idx="4862">
                  <c:v>0.03</c:v>
                </c:pt>
                <c:pt idx="4863">
                  <c:v>0.18</c:v>
                </c:pt>
                <c:pt idx="4864">
                  <c:v>0.03</c:v>
                </c:pt>
                <c:pt idx="4865">
                  <c:v>0.21</c:v>
                </c:pt>
                <c:pt idx="4866">
                  <c:v>0.03</c:v>
                </c:pt>
                <c:pt idx="4867">
                  <c:v>0.21</c:v>
                </c:pt>
                <c:pt idx="4868">
                  <c:v>0.03</c:v>
                </c:pt>
                <c:pt idx="4869">
                  <c:v>0.18</c:v>
                </c:pt>
                <c:pt idx="4870">
                  <c:v>0.03</c:v>
                </c:pt>
                <c:pt idx="4871">
                  <c:v>0.18</c:v>
                </c:pt>
                <c:pt idx="4872">
                  <c:v>0.03</c:v>
                </c:pt>
                <c:pt idx="4873">
                  <c:v>0.21</c:v>
                </c:pt>
                <c:pt idx="4874">
                  <c:v>0.03</c:v>
                </c:pt>
                <c:pt idx="4875">
                  <c:v>0.18</c:v>
                </c:pt>
                <c:pt idx="4876">
                  <c:v>0.03</c:v>
                </c:pt>
                <c:pt idx="4877">
                  <c:v>0.21</c:v>
                </c:pt>
                <c:pt idx="4878">
                  <c:v>0.03</c:v>
                </c:pt>
                <c:pt idx="4879">
                  <c:v>0.21</c:v>
                </c:pt>
                <c:pt idx="4880">
                  <c:v>0.03</c:v>
                </c:pt>
                <c:pt idx="4881">
                  <c:v>0.21</c:v>
                </c:pt>
                <c:pt idx="4882">
                  <c:v>0</c:v>
                </c:pt>
                <c:pt idx="4883">
                  <c:v>0.21</c:v>
                </c:pt>
                <c:pt idx="4884">
                  <c:v>0.03</c:v>
                </c:pt>
                <c:pt idx="4885">
                  <c:v>0.21</c:v>
                </c:pt>
                <c:pt idx="4886">
                  <c:v>0.03</c:v>
                </c:pt>
                <c:pt idx="4887">
                  <c:v>0.21</c:v>
                </c:pt>
                <c:pt idx="4888">
                  <c:v>0.03</c:v>
                </c:pt>
                <c:pt idx="4889">
                  <c:v>0.21</c:v>
                </c:pt>
                <c:pt idx="4890">
                  <c:v>0.03</c:v>
                </c:pt>
                <c:pt idx="4891">
                  <c:v>0.21</c:v>
                </c:pt>
                <c:pt idx="4892">
                  <c:v>0.03</c:v>
                </c:pt>
                <c:pt idx="4893">
                  <c:v>0.21</c:v>
                </c:pt>
                <c:pt idx="4894">
                  <c:v>0</c:v>
                </c:pt>
                <c:pt idx="4895">
                  <c:v>0.18</c:v>
                </c:pt>
                <c:pt idx="4896">
                  <c:v>0.03</c:v>
                </c:pt>
                <c:pt idx="4897">
                  <c:v>0.18</c:v>
                </c:pt>
                <c:pt idx="4898">
                  <c:v>0.03</c:v>
                </c:pt>
                <c:pt idx="4899">
                  <c:v>0.21</c:v>
                </c:pt>
                <c:pt idx="4900">
                  <c:v>0.03</c:v>
                </c:pt>
                <c:pt idx="4901">
                  <c:v>0.18</c:v>
                </c:pt>
                <c:pt idx="4902">
                  <c:v>0.03</c:v>
                </c:pt>
                <c:pt idx="4903">
                  <c:v>0.18</c:v>
                </c:pt>
                <c:pt idx="4904">
                  <c:v>0</c:v>
                </c:pt>
                <c:pt idx="4905">
                  <c:v>0.21</c:v>
                </c:pt>
                <c:pt idx="4906">
                  <c:v>0</c:v>
                </c:pt>
                <c:pt idx="4907">
                  <c:v>0.21</c:v>
                </c:pt>
                <c:pt idx="4908">
                  <c:v>0.03</c:v>
                </c:pt>
                <c:pt idx="4909">
                  <c:v>0.21</c:v>
                </c:pt>
                <c:pt idx="4910">
                  <c:v>0.03</c:v>
                </c:pt>
                <c:pt idx="4911">
                  <c:v>0.18</c:v>
                </c:pt>
                <c:pt idx="4912">
                  <c:v>0.03</c:v>
                </c:pt>
                <c:pt idx="4913">
                  <c:v>0.21</c:v>
                </c:pt>
                <c:pt idx="4914">
                  <c:v>0.03</c:v>
                </c:pt>
                <c:pt idx="4915">
                  <c:v>0.21</c:v>
                </c:pt>
                <c:pt idx="4916">
                  <c:v>0.03</c:v>
                </c:pt>
                <c:pt idx="4917">
                  <c:v>0.18</c:v>
                </c:pt>
                <c:pt idx="4918">
                  <c:v>0</c:v>
                </c:pt>
                <c:pt idx="4919">
                  <c:v>0.18</c:v>
                </c:pt>
                <c:pt idx="4920">
                  <c:v>0.03</c:v>
                </c:pt>
                <c:pt idx="4921">
                  <c:v>0.21</c:v>
                </c:pt>
                <c:pt idx="4922">
                  <c:v>0.03</c:v>
                </c:pt>
                <c:pt idx="4923">
                  <c:v>0.18</c:v>
                </c:pt>
                <c:pt idx="4924">
                  <c:v>0.03</c:v>
                </c:pt>
                <c:pt idx="4925">
                  <c:v>0.21</c:v>
                </c:pt>
                <c:pt idx="4926">
                  <c:v>0.03</c:v>
                </c:pt>
                <c:pt idx="4927">
                  <c:v>0.18</c:v>
                </c:pt>
                <c:pt idx="4928">
                  <c:v>0.03</c:v>
                </c:pt>
                <c:pt idx="4929">
                  <c:v>0.18</c:v>
                </c:pt>
                <c:pt idx="4930">
                  <c:v>0.03</c:v>
                </c:pt>
                <c:pt idx="4931">
                  <c:v>0.18</c:v>
                </c:pt>
                <c:pt idx="4932">
                  <c:v>0.03</c:v>
                </c:pt>
                <c:pt idx="4933">
                  <c:v>0.18</c:v>
                </c:pt>
                <c:pt idx="4934">
                  <c:v>0.03</c:v>
                </c:pt>
                <c:pt idx="4935">
                  <c:v>0.21</c:v>
                </c:pt>
                <c:pt idx="4936">
                  <c:v>0.03</c:v>
                </c:pt>
                <c:pt idx="4937">
                  <c:v>0.18</c:v>
                </c:pt>
                <c:pt idx="4938">
                  <c:v>0.03</c:v>
                </c:pt>
                <c:pt idx="4939">
                  <c:v>0.21</c:v>
                </c:pt>
                <c:pt idx="4940">
                  <c:v>0.03</c:v>
                </c:pt>
                <c:pt idx="4941">
                  <c:v>0.21</c:v>
                </c:pt>
                <c:pt idx="4942">
                  <c:v>0.03</c:v>
                </c:pt>
                <c:pt idx="4943">
                  <c:v>0.21</c:v>
                </c:pt>
                <c:pt idx="4944">
                  <c:v>0.03</c:v>
                </c:pt>
                <c:pt idx="4945">
                  <c:v>0.18</c:v>
                </c:pt>
                <c:pt idx="4946">
                  <c:v>0.03</c:v>
                </c:pt>
                <c:pt idx="4947">
                  <c:v>0.18</c:v>
                </c:pt>
                <c:pt idx="4948">
                  <c:v>0.03</c:v>
                </c:pt>
                <c:pt idx="4949">
                  <c:v>0.21</c:v>
                </c:pt>
                <c:pt idx="4950">
                  <c:v>0.03</c:v>
                </c:pt>
                <c:pt idx="4951">
                  <c:v>0.18</c:v>
                </c:pt>
                <c:pt idx="4952">
                  <c:v>0.03</c:v>
                </c:pt>
                <c:pt idx="4953">
                  <c:v>0.21</c:v>
                </c:pt>
                <c:pt idx="4954">
                  <c:v>0.03</c:v>
                </c:pt>
                <c:pt idx="4955">
                  <c:v>0.21</c:v>
                </c:pt>
                <c:pt idx="4956">
                  <c:v>0.03</c:v>
                </c:pt>
                <c:pt idx="4957">
                  <c:v>0.21</c:v>
                </c:pt>
                <c:pt idx="4958">
                  <c:v>0</c:v>
                </c:pt>
                <c:pt idx="4959">
                  <c:v>0.21</c:v>
                </c:pt>
                <c:pt idx="4960">
                  <c:v>0.03</c:v>
                </c:pt>
                <c:pt idx="4961">
                  <c:v>0.21</c:v>
                </c:pt>
                <c:pt idx="4962">
                  <c:v>0.03</c:v>
                </c:pt>
                <c:pt idx="4963">
                  <c:v>0.21</c:v>
                </c:pt>
                <c:pt idx="4964">
                  <c:v>0</c:v>
                </c:pt>
                <c:pt idx="4965">
                  <c:v>0.21</c:v>
                </c:pt>
                <c:pt idx="4966">
                  <c:v>0.03</c:v>
                </c:pt>
                <c:pt idx="4967">
                  <c:v>0.18</c:v>
                </c:pt>
                <c:pt idx="4968">
                  <c:v>0</c:v>
                </c:pt>
                <c:pt idx="4969">
                  <c:v>0.18</c:v>
                </c:pt>
                <c:pt idx="4970">
                  <c:v>0.03</c:v>
                </c:pt>
                <c:pt idx="4971">
                  <c:v>0.18</c:v>
                </c:pt>
                <c:pt idx="4972">
                  <c:v>0</c:v>
                </c:pt>
                <c:pt idx="4973">
                  <c:v>0.21</c:v>
                </c:pt>
                <c:pt idx="4974">
                  <c:v>0.03</c:v>
                </c:pt>
                <c:pt idx="4975">
                  <c:v>0.18</c:v>
                </c:pt>
                <c:pt idx="4976">
                  <c:v>0.03</c:v>
                </c:pt>
                <c:pt idx="4977">
                  <c:v>0.18</c:v>
                </c:pt>
                <c:pt idx="4978">
                  <c:v>0.03</c:v>
                </c:pt>
                <c:pt idx="4979">
                  <c:v>0.21</c:v>
                </c:pt>
                <c:pt idx="4980">
                  <c:v>0</c:v>
                </c:pt>
                <c:pt idx="4981">
                  <c:v>0.18</c:v>
                </c:pt>
                <c:pt idx="4982">
                  <c:v>0.03</c:v>
                </c:pt>
                <c:pt idx="4983">
                  <c:v>0.21</c:v>
                </c:pt>
                <c:pt idx="4984">
                  <c:v>0.03</c:v>
                </c:pt>
                <c:pt idx="4985">
                  <c:v>0.18</c:v>
                </c:pt>
                <c:pt idx="4986">
                  <c:v>0.03</c:v>
                </c:pt>
                <c:pt idx="4987">
                  <c:v>0.21</c:v>
                </c:pt>
                <c:pt idx="4988">
                  <c:v>0.03</c:v>
                </c:pt>
                <c:pt idx="4989">
                  <c:v>0.18</c:v>
                </c:pt>
                <c:pt idx="4990">
                  <c:v>0.03</c:v>
                </c:pt>
                <c:pt idx="4991">
                  <c:v>0.21</c:v>
                </c:pt>
                <c:pt idx="4992">
                  <c:v>0.03</c:v>
                </c:pt>
                <c:pt idx="4993">
                  <c:v>0.21</c:v>
                </c:pt>
                <c:pt idx="4994">
                  <c:v>0.03</c:v>
                </c:pt>
                <c:pt idx="4995">
                  <c:v>0.18</c:v>
                </c:pt>
                <c:pt idx="4996">
                  <c:v>0.03</c:v>
                </c:pt>
                <c:pt idx="4997">
                  <c:v>0.21</c:v>
                </c:pt>
                <c:pt idx="4998">
                  <c:v>0.03</c:v>
                </c:pt>
                <c:pt idx="4999">
                  <c:v>0.21</c:v>
                </c:pt>
                <c:pt idx="5000">
                  <c:v>0.03</c:v>
                </c:pt>
                <c:pt idx="5001">
                  <c:v>0.18</c:v>
                </c:pt>
                <c:pt idx="5002">
                  <c:v>0.03</c:v>
                </c:pt>
                <c:pt idx="5003">
                  <c:v>0.18</c:v>
                </c:pt>
                <c:pt idx="5004">
                  <c:v>0.03</c:v>
                </c:pt>
                <c:pt idx="5005">
                  <c:v>0.21</c:v>
                </c:pt>
                <c:pt idx="5006">
                  <c:v>0.03</c:v>
                </c:pt>
                <c:pt idx="5007">
                  <c:v>0.18</c:v>
                </c:pt>
                <c:pt idx="5008">
                  <c:v>0.03</c:v>
                </c:pt>
                <c:pt idx="5009">
                  <c:v>0.18</c:v>
                </c:pt>
                <c:pt idx="5010">
                  <c:v>0.03</c:v>
                </c:pt>
                <c:pt idx="5011">
                  <c:v>0.21</c:v>
                </c:pt>
                <c:pt idx="5012">
                  <c:v>0</c:v>
                </c:pt>
                <c:pt idx="5013">
                  <c:v>0.18</c:v>
                </c:pt>
                <c:pt idx="5014">
                  <c:v>0.03</c:v>
                </c:pt>
                <c:pt idx="5015">
                  <c:v>0.21</c:v>
                </c:pt>
                <c:pt idx="5016">
                  <c:v>0.03</c:v>
                </c:pt>
                <c:pt idx="5017">
                  <c:v>0.21</c:v>
                </c:pt>
                <c:pt idx="5018">
                  <c:v>0.03</c:v>
                </c:pt>
                <c:pt idx="5019">
                  <c:v>0.18</c:v>
                </c:pt>
                <c:pt idx="5020">
                  <c:v>0.03</c:v>
                </c:pt>
                <c:pt idx="5021">
                  <c:v>0.21</c:v>
                </c:pt>
                <c:pt idx="5022">
                  <c:v>0.03</c:v>
                </c:pt>
                <c:pt idx="5023">
                  <c:v>0.18</c:v>
                </c:pt>
                <c:pt idx="5024">
                  <c:v>0</c:v>
                </c:pt>
                <c:pt idx="5025">
                  <c:v>0.18</c:v>
                </c:pt>
                <c:pt idx="5026">
                  <c:v>0.03</c:v>
                </c:pt>
                <c:pt idx="5027">
                  <c:v>0.21</c:v>
                </c:pt>
                <c:pt idx="5028">
                  <c:v>0.03</c:v>
                </c:pt>
                <c:pt idx="5029">
                  <c:v>0.18</c:v>
                </c:pt>
                <c:pt idx="5030">
                  <c:v>0.03</c:v>
                </c:pt>
                <c:pt idx="5031">
                  <c:v>0.18</c:v>
                </c:pt>
                <c:pt idx="5032">
                  <c:v>0.03</c:v>
                </c:pt>
                <c:pt idx="5033">
                  <c:v>0.21</c:v>
                </c:pt>
                <c:pt idx="5034">
                  <c:v>0.03</c:v>
                </c:pt>
                <c:pt idx="5035">
                  <c:v>0.18</c:v>
                </c:pt>
                <c:pt idx="5036">
                  <c:v>0</c:v>
                </c:pt>
                <c:pt idx="5037">
                  <c:v>0.21</c:v>
                </c:pt>
                <c:pt idx="5038">
                  <c:v>0.03</c:v>
                </c:pt>
                <c:pt idx="5039">
                  <c:v>0.18</c:v>
                </c:pt>
                <c:pt idx="5040">
                  <c:v>0.03</c:v>
                </c:pt>
                <c:pt idx="5041">
                  <c:v>0.21</c:v>
                </c:pt>
                <c:pt idx="5042">
                  <c:v>0</c:v>
                </c:pt>
                <c:pt idx="5043">
                  <c:v>0.21</c:v>
                </c:pt>
                <c:pt idx="5044">
                  <c:v>0.03</c:v>
                </c:pt>
                <c:pt idx="5045">
                  <c:v>0.18</c:v>
                </c:pt>
                <c:pt idx="5046">
                  <c:v>0</c:v>
                </c:pt>
                <c:pt idx="5047">
                  <c:v>0.21</c:v>
                </c:pt>
                <c:pt idx="5048">
                  <c:v>0.03</c:v>
                </c:pt>
                <c:pt idx="5049">
                  <c:v>0.18</c:v>
                </c:pt>
                <c:pt idx="5050">
                  <c:v>0.03</c:v>
                </c:pt>
                <c:pt idx="5051">
                  <c:v>0.18</c:v>
                </c:pt>
                <c:pt idx="5052">
                  <c:v>0.03</c:v>
                </c:pt>
                <c:pt idx="5053">
                  <c:v>0.21</c:v>
                </c:pt>
                <c:pt idx="5054">
                  <c:v>0</c:v>
                </c:pt>
                <c:pt idx="5055">
                  <c:v>0.18</c:v>
                </c:pt>
                <c:pt idx="5056">
                  <c:v>0.03</c:v>
                </c:pt>
                <c:pt idx="5057">
                  <c:v>0.18</c:v>
                </c:pt>
                <c:pt idx="5058">
                  <c:v>0.03</c:v>
                </c:pt>
                <c:pt idx="5059">
                  <c:v>0.21</c:v>
                </c:pt>
                <c:pt idx="5060">
                  <c:v>0.03</c:v>
                </c:pt>
                <c:pt idx="5061">
                  <c:v>0.21</c:v>
                </c:pt>
                <c:pt idx="5062">
                  <c:v>0.03</c:v>
                </c:pt>
                <c:pt idx="5063">
                  <c:v>0.18</c:v>
                </c:pt>
                <c:pt idx="5064">
                  <c:v>0</c:v>
                </c:pt>
                <c:pt idx="5065">
                  <c:v>0.21</c:v>
                </c:pt>
                <c:pt idx="5066">
                  <c:v>0.03</c:v>
                </c:pt>
                <c:pt idx="5067">
                  <c:v>0.18</c:v>
                </c:pt>
                <c:pt idx="5068">
                  <c:v>0.03</c:v>
                </c:pt>
                <c:pt idx="5069">
                  <c:v>0.21</c:v>
                </c:pt>
                <c:pt idx="5070">
                  <c:v>0.03</c:v>
                </c:pt>
                <c:pt idx="5071">
                  <c:v>0.18</c:v>
                </c:pt>
                <c:pt idx="5072">
                  <c:v>0</c:v>
                </c:pt>
                <c:pt idx="5073">
                  <c:v>0.18</c:v>
                </c:pt>
                <c:pt idx="5074">
                  <c:v>0.03</c:v>
                </c:pt>
                <c:pt idx="5075">
                  <c:v>0.18</c:v>
                </c:pt>
                <c:pt idx="5076">
                  <c:v>0.03</c:v>
                </c:pt>
                <c:pt idx="5077">
                  <c:v>0.18</c:v>
                </c:pt>
                <c:pt idx="5078">
                  <c:v>0</c:v>
                </c:pt>
                <c:pt idx="5079">
                  <c:v>0.21</c:v>
                </c:pt>
                <c:pt idx="5080">
                  <c:v>0.03</c:v>
                </c:pt>
                <c:pt idx="5081">
                  <c:v>0.18</c:v>
                </c:pt>
                <c:pt idx="5082">
                  <c:v>0.03</c:v>
                </c:pt>
                <c:pt idx="5083">
                  <c:v>0.18</c:v>
                </c:pt>
                <c:pt idx="5084">
                  <c:v>0.03</c:v>
                </c:pt>
                <c:pt idx="5085">
                  <c:v>0.21</c:v>
                </c:pt>
                <c:pt idx="5086">
                  <c:v>0.03</c:v>
                </c:pt>
                <c:pt idx="5087">
                  <c:v>0.21</c:v>
                </c:pt>
                <c:pt idx="5088">
                  <c:v>0.03</c:v>
                </c:pt>
                <c:pt idx="5089">
                  <c:v>0.18</c:v>
                </c:pt>
                <c:pt idx="5090">
                  <c:v>0</c:v>
                </c:pt>
                <c:pt idx="5091">
                  <c:v>0.18</c:v>
                </c:pt>
                <c:pt idx="5092">
                  <c:v>0.03</c:v>
                </c:pt>
                <c:pt idx="5093">
                  <c:v>0.21</c:v>
                </c:pt>
                <c:pt idx="5094">
                  <c:v>0.03</c:v>
                </c:pt>
                <c:pt idx="5095">
                  <c:v>0.18</c:v>
                </c:pt>
                <c:pt idx="5096">
                  <c:v>0.03</c:v>
                </c:pt>
                <c:pt idx="5097">
                  <c:v>0.18</c:v>
                </c:pt>
                <c:pt idx="5098">
                  <c:v>0.03</c:v>
                </c:pt>
                <c:pt idx="5099">
                  <c:v>0.18</c:v>
                </c:pt>
                <c:pt idx="5100">
                  <c:v>0</c:v>
                </c:pt>
                <c:pt idx="5101">
                  <c:v>0.21</c:v>
                </c:pt>
                <c:pt idx="5102">
                  <c:v>0.03</c:v>
                </c:pt>
                <c:pt idx="5103">
                  <c:v>0.18</c:v>
                </c:pt>
                <c:pt idx="5104">
                  <c:v>0.03</c:v>
                </c:pt>
                <c:pt idx="5105">
                  <c:v>0.18</c:v>
                </c:pt>
                <c:pt idx="5106">
                  <c:v>0.03</c:v>
                </c:pt>
                <c:pt idx="5107">
                  <c:v>0.18</c:v>
                </c:pt>
                <c:pt idx="5108">
                  <c:v>0</c:v>
                </c:pt>
                <c:pt idx="5109">
                  <c:v>0.21</c:v>
                </c:pt>
                <c:pt idx="5110">
                  <c:v>0.03</c:v>
                </c:pt>
                <c:pt idx="5111">
                  <c:v>0.18</c:v>
                </c:pt>
                <c:pt idx="5112">
                  <c:v>0.03</c:v>
                </c:pt>
                <c:pt idx="5113">
                  <c:v>0.18</c:v>
                </c:pt>
                <c:pt idx="5114">
                  <c:v>0.03</c:v>
                </c:pt>
                <c:pt idx="5115">
                  <c:v>0.18</c:v>
                </c:pt>
                <c:pt idx="5116">
                  <c:v>0.03</c:v>
                </c:pt>
                <c:pt idx="5117">
                  <c:v>0.18</c:v>
                </c:pt>
                <c:pt idx="5118">
                  <c:v>0.03</c:v>
                </c:pt>
                <c:pt idx="5119">
                  <c:v>0.21</c:v>
                </c:pt>
                <c:pt idx="5120">
                  <c:v>0.03</c:v>
                </c:pt>
                <c:pt idx="5121">
                  <c:v>0.21</c:v>
                </c:pt>
                <c:pt idx="5122">
                  <c:v>0.03</c:v>
                </c:pt>
                <c:pt idx="5123">
                  <c:v>0.18</c:v>
                </c:pt>
                <c:pt idx="5124">
                  <c:v>0.03</c:v>
                </c:pt>
                <c:pt idx="5125">
                  <c:v>0.21</c:v>
                </c:pt>
                <c:pt idx="5126">
                  <c:v>0.03</c:v>
                </c:pt>
                <c:pt idx="5127">
                  <c:v>0.18</c:v>
                </c:pt>
                <c:pt idx="5128">
                  <c:v>0.03</c:v>
                </c:pt>
                <c:pt idx="5129">
                  <c:v>0.21</c:v>
                </c:pt>
                <c:pt idx="5130">
                  <c:v>0.03</c:v>
                </c:pt>
                <c:pt idx="5131">
                  <c:v>0.18</c:v>
                </c:pt>
                <c:pt idx="5132">
                  <c:v>0.03</c:v>
                </c:pt>
                <c:pt idx="5133">
                  <c:v>0.18</c:v>
                </c:pt>
                <c:pt idx="5134">
                  <c:v>0.03</c:v>
                </c:pt>
                <c:pt idx="5135">
                  <c:v>0.18</c:v>
                </c:pt>
                <c:pt idx="5136">
                  <c:v>0.03</c:v>
                </c:pt>
                <c:pt idx="5137">
                  <c:v>0.18</c:v>
                </c:pt>
                <c:pt idx="5138">
                  <c:v>0.03</c:v>
                </c:pt>
                <c:pt idx="5139">
                  <c:v>0.18</c:v>
                </c:pt>
                <c:pt idx="5140">
                  <c:v>0.03</c:v>
                </c:pt>
                <c:pt idx="5141">
                  <c:v>0.21</c:v>
                </c:pt>
                <c:pt idx="5142">
                  <c:v>0</c:v>
                </c:pt>
                <c:pt idx="5143">
                  <c:v>0.18</c:v>
                </c:pt>
                <c:pt idx="5144">
                  <c:v>0.03</c:v>
                </c:pt>
                <c:pt idx="5145">
                  <c:v>0.18</c:v>
                </c:pt>
                <c:pt idx="5146">
                  <c:v>0.03</c:v>
                </c:pt>
                <c:pt idx="5147">
                  <c:v>0.21</c:v>
                </c:pt>
                <c:pt idx="5148">
                  <c:v>0.03</c:v>
                </c:pt>
                <c:pt idx="5149">
                  <c:v>0.18</c:v>
                </c:pt>
                <c:pt idx="5150">
                  <c:v>0.03</c:v>
                </c:pt>
                <c:pt idx="5151">
                  <c:v>0.18</c:v>
                </c:pt>
                <c:pt idx="5152">
                  <c:v>0.03</c:v>
                </c:pt>
                <c:pt idx="5153">
                  <c:v>0.18</c:v>
                </c:pt>
                <c:pt idx="5154">
                  <c:v>0.03</c:v>
                </c:pt>
                <c:pt idx="5155">
                  <c:v>0.18</c:v>
                </c:pt>
                <c:pt idx="5156">
                  <c:v>0.03</c:v>
                </c:pt>
                <c:pt idx="5157">
                  <c:v>0.18</c:v>
                </c:pt>
                <c:pt idx="5158">
                  <c:v>0.03</c:v>
                </c:pt>
                <c:pt idx="5159">
                  <c:v>0.18</c:v>
                </c:pt>
                <c:pt idx="5160">
                  <c:v>0.03</c:v>
                </c:pt>
                <c:pt idx="5161">
                  <c:v>0.18</c:v>
                </c:pt>
                <c:pt idx="5162">
                  <c:v>0</c:v>
                </c:pt>
                <c:pt idx="5163">
                  <c:v>0.18</c:v>
                </c:pt>
                <c:pt idx="5164">
                  <c:v>0.03</c:v>
                </c:pt>
                <c:pt idx="5165">
                  <c:v>0.18</c:v>
                </c:pt>
                <c:pt idx="5166">
                  <c:v>0.03</c:v>
                </c:pt>
                <c:pt idx="5167">
                  <c:v>0.21</c:v>
                </c:pt>
                <c:pt idx="5168">
                  <c:v>0</c:v>
                </c:pt>
                <c:pt idx="5169">
                  <c:v>0.21</c:v>
                </c:pt>
                <c:pt idx="5170">
                  <c:v>0.03</c:v>
                </c:pt>
                <c:pt idx="5171">
                  <c:v>0.21</c:v>
                </c:pt>
                <c:pt idx="5172">
                  <c:v>0.03</c:v>
                </c:pt>
                <c:pt idx="5173">
                  <c:v>0.18</c:v>
                </c:pt>
                <c:pt idx="5174">
                  <c:v>0.03</c:v>
                </c:pt>
                <c:pt idx="5175">
                  <c:v>0.18</c:v>
                </c:pt>
                <c:pt idx="5176">
                  <c:v>0.03</c:v>
                </c:pt>
                <c:pt idx="5177">
                  <c:v>0.18</c:v>
                </c:pt>
                <c:pt idx="5178">
                  <c:v>0.03</c:v>
                </c:pt>
                <c:pt idx="5179">
                  <c:v>0.21</c:v>
                </c:pt>
                <c:pt idx="5180">
                  <c:v>0.03</c:v>
                </c:pt>
                <c:pt idx="5181">
                  <c:v>0.18</c:v>
                </c:pt>
                <c:pt idx="5182">
                  <c:v>0.03</c:v>
                </c:pt>
                <c:pt idx="5183">
                  <c:v>0.18</c:v>
                </c:pt>
                <c:pt idx="5184">
                  <c:v>0</c:v>
                </c:pt>
                <c:pt idx="5185">
                  <c:v>0.21</c:v>
                </c:pt>
                <c:pt idx="5186">
                  <c:v>0.03</c:v>
                </c:pt>
                <c:pt idx="5187">
                  <c:v>0.21</c:v>
                </c:pt>
                <c:pt idx="5188">
                  <c:v>0.03</c:v>
                </c:pt>
                <c:pt idx="5189">
                  <c:v>0.18</c:v>
                </c:pt>
                <c:pt idx="5190">
                  <c:v>0</c:v>
                </c:pt>
                <c:pt idx="5191">
                  <c:v>0.18</c:v>
                </c:pt>
                <c:pt idx="5192">
                  <c:v>0</c:v>
                </c:pt>
                <c:pt idx="5193">
                  <c:v>0.18</c:v>
                </c:pt>
                <c:pt idx="5194">
                  <c:v>0.03</c:v>
                </c:pt>
                <c:pt idx="5195">
                  <c:v>0.18</c:v>
                </c:pt>
                <c:pt idx="5196">
                  <c:v>0.03</c:v>
                </c:pt>
                <c:pt idx="5197">
                  <c:v>0.18</c:v>
                </c:pt>
                <c:pt idx="5198">
                  <c:v>0</c:v>
                </c:pt>
                <c:pt idx="5199">
                  <c:v>0.18</c:v>
                </c:pt>
                <c:pt idx="5200">
                  <c:v>0.03</c:v>
                </c:pt>
                <c:pt idx="5201">
                  <c:v>0.21</c:v>
                </c:pt>
                <c:pt idx="5202">
                  <c:v>0.03</c:v>
                </c:pt>
                <c:pt idx="5203">
                  <c:v>0.18</c:v>
                </c:pt>
                <c:pt idx="5204">
                  <c:v>0.03</c:v>
                </c:pt>
                <c:pt idx="5205">
                  <c:v>0.21</c:v>
                </c:pt>
                <c:pt idx="5206">
                  <c:v>0.03</c:v>
                </c:pt>
                <c:pt idx="5207">
                  <c:v>0.18</c:v>
                </c:pt>
                <c:pt idx="5208">
                  <c:v>0.03</c:v>
                </c:pt>
                <c:pt idx="5209">
                  <c:v>0.21</c:v>
                </c:pt>
                <c:pt idx="5210">
                  <c:v>0</c:v>
                </c:pt>
                <c:pt idx="5211">
                  <c:v>0.18</c:v>
                </c:pt>
                <c:pt idx="5212">
                  <c:v>0.03</c:v>
                </c:pt>
                <c:pt idx="5213">
                  <c:v>0.21</c:v>
                </c:pt>
                <c:pt idx="5214">
                  <c:v>0.03</c:v>
                </c:pt>
                <c:pt idx="5215">
                  <c:v>0.21</c:v>
                </c:pt>
                <c:pt idx="5216">
                  <c:v>0.03</c:v>
                </c:pt>
                <c:pt idx="5217">
                  <c:v>0.18</c:v>
                </c:pt>
                <c:pt idx="5218">
                  <c:v>0</c:v>
                </c:pt>
                <c:pt idx="5219">
                  <c:v>0.21</c:v>
                </c:pt>
                <c:pt idx="5220">
                  <c:v>0.03</c:v>
                </c:pt>
                <c:pt idx="5221">
                  <c:v>0.18</c:v>
                </c:pt>
                <c:pt idx="5222">
                  <c:v>0.03</c:v>
                </c:pt>
                <c:pt idx="5223">
                  <c:v>0.21</c:v>
                </c:pt>
                <c:pt idx="5224">
                  <c:v>0.03</c:v>
                </c:pt>
                <c:pt idx="5225">
                  <c:v>0.21</c:v>
                </c:pt>
                <c:pt idx="5226">
                  <c:v>0.03</c:v>
                </c:pt>
                <c:pt idx="5227">
                  <c:v>0.18</c:v>
                </c:pt>
                <c:pt idx="5228">
                  <c:v>0.03</c:v>
                </c:pt>
                <c:pt idx="5229">
                  <c:v>0.18</c:v>
                </c:pt>
                <c:pt idx="5230">
                  <c:v>0</c:v>
                </c:pt>
                <c:pt idx="5231">
                  <c:v>0.21</c:v>
                </c:pt>
                <c:pt idx="5232">
                  <c:v>0.03</c:v>
                </c:pt>
                <c:pt idx="5233">
                  <c:v>0.21</c:v>
                </c:pt>
                <c:pt idx="5234">
                  <c:v>0.03</c:v>
                </c:pt>
                <c:pt idx="5235">
                  <c:v>0.21</c:v>
                </c:pt>
                <c:pt idx="5236">
                  <c:v>0.03</c:v>
                </c:pt>
                <c:pt idx="5237">
                  <c:v>0.21</c:v>
                </c:pt>
                <c:pt idx="5238">
                  <c:v>0.03</c:v>
                </c:pt>
                <c:pt idx="5239">
                  <c:v>0.21</c:v>
                </c:pt>
                <c:pt idx="5240">
                  <c:v>0.03</c:v>
                </c:pt>
                <c:pt idx="5241">
                  <c:v>0.18</c:v>
                </c:pt>
                <c:pt idx="5242">
                  <c:v>0.03</c:v>
                </c:pt>
                <c:pt idx="5243">
                  <c:v>0.21</c:v>
                </c:pt>
                <c:pt idx="5244">
                  <c:v>0.03</c:v>
                </c:pt>
                <c:pt idx="5245">
                  <c:v>0.18</c:v>
                </c:pt>
                <c:pt idx="5246">
                  <c:v>0.03</c:v>
                </c:pt>
                <c:pt idx="5247">
                  <c:v>0.18</c:v>
                </c:pt>
                <c:pt idx="5248">
                  <c:v>0.03</c:v>
                </c:pt>
                <c:pt idx="5249">
                  <c:v>0.21</c:v>
                </c:pt>
                <c:pt idx="5250">
                  <c:v>0.03</c:v>
                </c:pt>
                <c:pt idx="5251">
                  <c:v>0.18</c:v>
                </c:pt>
                <c:pt idx="5252">
                  <c:v>0.03</c:v>
                </c:pt>
                <c:pt idx="5253">
                  <c:v>0.18</c:v>
                </c:pt>
                <c:pt idx="5254">
                  <c:v>0.03</c:v>
                </c:pt>
                <c:pt idx="5255">
                  <c:v>0.18</c:v>
                </c:pt>
                <c:pt idx="5256">
                  <c:v>0.03</c:v>
                </c:pt>
                <c:pt idx="5257">
                  <c:v>0.18</c:v>
                </c:pt>
                <c:pt idx="5258">
                  <c:v>0.03</c:v>
                </c:pt>
                <c:pt idx="5259">
                  <c:v>0.21</c:v>
                </c:pt>
                <c:pt idx="5260">
                  <c:v>0.03</c:v>
                </c:pt>
                <c:pt idx="5261">
                  <c:v>0.21</c:v>
                </c:pt>
                <c:pt idx="5262">
                  <c:v>0.03</c:v>
                </c:pt>
                <c:pt idx="5263">
                  <c:v>0.21</c:v>
                </c:pt>
                <c:pt idx="5264">
                  <c:v>0.03</c:v>
                </c:pt>
                <c:pt idx="5265">
                  <c:v>0.21</c:v>
                </c:pt>
                <c:pt idx="5266">
                  <c:v>0</c:v>
                </c:pt>
                <c:pt idx="5267">
                  <c:v>0.18</c:v>
                </c:pt>
                <c:pt idx="5268">
                  <c:v>0.03</c:v>
                </c:pt>
                <c:pt idx="5269">
                  <c:v>0.18</c:v>
                </c:pt>
                <c:pt idx="5270">
                  <c:v>0.03</c:v>
                </c:pt>
                <c:pt idx="5271">
                  <c:v>0.21</c:v>
                </c:pt>
                <c:pt idx="5272">
                  <c:v>0.03</c:v>
                </c:pt>
                <c:pt idx="5273">
                  <c:v>0.21</c:v>
                </c:pt>
                <c:pt idx="5274">
                  <c:v>0.03</c:v>
                </c:pt>
                <c:pt idx="5275">
                  <c:v>0.21</c:v>
                </c:pt>
                <c:pt idx="5276">
                  <c:v>0.03</c:v>
                </c:pt>
                <c:pt idx="5277">
                  <c:v>0.21</c:v>
                </c:pt>
                <c:pt idx="5278">
                  <c:v>0.03</c:v>
                </c:pt>
                <c:pt idx="5279">
                  <c:v>0.21</c:v>
                </c:pt>
                <c:pt idx="5280">
                  <c:v>0.03</c:v>
                </c:pt>
                <c:pt idx="5281">
                  <c:v>0.18</c:v>
                </c:pt>
                <c:pt idx="5282">
                  <c:v>0</c:v>
                </c:pt>
                <c:pt idx="5283">
                  <c:v>0.18</c:v>
                </c:pt>
                <c:pt idx="5284">
                  <c:v>0</c:v>
                </c:pt>
                <c:pt idx="5285">
                  <c:v>0.18</c:v>
                </c:pt>
                <c:pt idx="5286">
                  <c:v>0.03</c:v>
                </c:pt>
                <c:pt idx="5287">
                  <c:v>0.21</c:v>
                </c:pt>
                <c:pt idx="5288">
                  <c:v>0.03</c:v>
                </c:pt>
                <c:pt idx="5289">
                  <c:v>0.18</c:v>
                </c:pt>
                <c:pt idx="5290">
                  <c:v>0.03</c:v>
                </c:pt>
                <c:pt idx="5291">
                  <c:v>0.18</c:v>
                </c:pt>
                <c:pt idx="5292">
                  <c:v>0</c:v>
                </c:pt>
                <c:pt idx="5293">
                  <c:v>0.21</c:v>
                </c:pt>
                <c:pt idx="5294">
                  <c:v>0.03</c:v>
                </c:pt>
                <c:pt idx="5295">
                  <c:v>0.21</c:v>
                </c:pt>
                <c:pt idx="5296">
                  <c:v>0.03</c:v>
                </c:pt>
                <c:pt idx="5297">
                  <c:v>0.18</c:v>
                </c:pt>
                <c:pt idx="5298">
                  <c:v>0</c:v>
                </c:pt>
                <c:pt idx="5299">
                  <c:v>0.18</c:v>
                </c:pt>
                <c:pt idx="5300">
                  <c:v>0.03</c:v>
                </c:pt>
                <c:pt idx="5301">
                  <c:v>0.18</c:v>
                </c:pt>
                <c:pt idx="5302">
                  <c:v>0.03</c:v>
                </c:pt>
                <c:pt idx="5303">
                  <c:v>0.18</c:v>
                </c:pt>
                <c:pt idx="5304">
                  <c:v>0.03</c:v>
                </c:pt>
                <c:pt idx="5305">
                  <c:v>0.18</c:v>
                </c:pt>
                <c:pt idx="5306">
                  <c:v>0.03</c:v>
                </c:pt>
                <c:pt idx="5307">
                  <c:v>0.18</c:v>
                </c:pt>
                <c:pt idx="5308">
                  <c:v>0.03</c:v>
                </c:pt>
                <c:pt idx="5309">
                  <c:v>0.21</c:v>
                </c:pt>
                <c:pt idx="5310">
                  <c:v>0</c:v>
                </c:pt>
                <c:pt idx="5311">
                  <c:v>0.18</c:v>
                </c:pt>
                <c:pt idx="5312">
                  <c:v>0.03</c:v>
                </c:pt>
                <c:pt idx="5313">
                  <c:v>0.18</c:v>
                </c:pt>
                <c:pt idx="5314">
                  <c:v>0.03</c:v>
                </c:pt>
                <c:pt idx="5315">
                  <c:v>0.21</c:v>
                </c:pt>
                <c:pt idx="5316">
                  <c:v>0.03</c:v>
                </c:pt>
                <c:pt idx="5317">
                  <c:v>0.21</c:v>
                </c:pt>
                <c:pt idx="5318">
                  <c:v>0</c:v>
                </c:pt>
                <c:pt idx="5319">
                  <c:v>0.18</c:v>
                </c:pt>
                <c:pt idx="5320">
                  <c:v>0.03</c:v>
                </c:pt>
                <c:pt idx="5321">
                  <c:v>0.21</c:v>
                </c:pt>
                <c:pt idx="5322">
                  <c:v>0.03</c:v>
                </c:pt>
                <c:pt idx="5323">
                  <c:v>0.18</c:v>
                </c:pt>
                <c:pt idx="5324">
                  <c:v>0.03</c:v>
                </c:pt>
                <c:pt idx="5325">
                  <c:v>0.21</c:v>
                </c:pt>
                <c:pt idx="5326">
                  <c:v>0</c:v>
                </c:pt>
                <c:pt idx="5327">
                  <c:v>0.18</c:v>
                </c:pt>
                <c:pt idx="5328">
                  <c:v>0.03</c:v>
                </c:pt>
                <c:pt idx="5329">
                  <c:v>0.18</c:v>
                </c:pt>
                <c:pt idx="5330">
                  <c:v>0.03</c:v>
                </c:pt>
                <c:pt idx="5331">
                  <c:v>0.21</c:v>
                </c:pt>
                <c:pt idx="5332">
                  <c:v>0.03</c:v>
                </c:pt>
                <c:pt idx="5333">
                  <c:v>0.18</c:v>
                </c:pt>
                <c:pt idx="5334">
                  <c:v>0.03</c:v>
                </c:pt>
                <c:pt idx="5335">
                  <c:v>0.18</c:v>
                </c:pt>
                <c:pt idx="5336">
                  <c:v>0.03</c:v>
                </c:pt>
                <c:pt idx="5337">
                  <c:v>0.21</c:v>
                </c:pt>
                <c:pt idx="5338">
                  <c:v>0.03</c:v>
                </c:pt>
                <c:pt idx="5339">
                  <c:v>0.18</c:v>
                </c:pt>
                <c:pt idx="5340">
                  <c:v>0.03</c:v>
                </c:pt>
                <c:pt idx="5341">
                  <c:v>0.18</c:v>
                </c:pt>
                <c:pt idx="5342">
                  <c:v>0.03</c:v>
                </c:pt>
                <c:pt idx="5343">
                  <c:v>0.18</c:v>
                </c:pt>
                <c:pt idx="5344">
                  <c:v>0.03</c:v>
                </c:pt>
                <c:pt idx="5345">
                  <c:v>0.18</c:v>
                </c:pt>
                <c:pt idx="5346">
                  <c:v>0.03</c:v>
                </c:pt>
                <c:pt idx="5347">
                  <c:v>0.18</c:v>
                </c:pt>
                <c:pt idx="5348">
                  <c:v>0.03</c:v>
                </c:pt>
                <c:pt idx="5349">
                  <c:v>0.21</c:v>
                </c:pt>
                <c:pt idx="5350">
                  <c:v>0.03</c:v>
                </c:pt>
                <c:pt idx="5351">
                  <c:v>0.18</c:v>
                </c:pt>
                <c:pt idx="5352">
                  <c:v>0.03</c:v>
                </c:pt>
                <c:pt idx="5353">
                  <c:v>0.21</c:v>
                </c:pt>
                <c:pt idx="5354">
                  <c:v>0.03</c:v>
                </c:pt>
                <c:pt idx="5355">
                  <c:v>0.18</c:v>
                </c:pt>
                <c:pt idx="5356">
                  <c:v>0.03</c:v>
                </c:pt>
                <c:pt idx="5357">
                  <c:v>0.21</c:v>
                </c:pt>
                <c:pt idx="5358">
                  <c:v>0</c:v>
                </c:pt>
                <c:pt idx="5359">
                  <c:v>0.21</c:v>
                </c:pt>
                <c:pt idx="5360">
                  <c:v>0.03</c:v>
                </c:pt>
                <c:pt idx="5361">
                  <c:v>0.21</c:v>
                </c:pt>
                <c:pt idx="5362">
                  <c:v>0.03</c:v>
                </c:pt>
                <c:pt idx="5363">
                  <c:v>0.21</c:v>
                </c:pt>
                <c:pt idx="5364">
                  <c:v>0.03</c:v>
                </c:pt>
                <c:pt idx="5365">
                  <c:v>0.21</c:v>
                </c:pt>
                <c:pt idx="5366">
                  <c:v>0.03</c:v>
                </c:pt>
                <c:pt idx="5367">
                  <c:v>0.18</c:v>
                </c:pt>
                <c:pt idx="5368">
                  <c:v>0.03</c:v>
                </c:pt>
                <c:pt idx="5369">
                  <c:v>0.18</c:v>
                </c:pt>
                <c:pt idx="5370">
                  <c:v>0.03</c:v>
                </c:pt>
                <c:pt idx="5371">
                  <c:v>0.21</c:v>
                </c:pt>
                <c:pt idx="5372">
                  <c:v>0</c:v>
                </c:pt>
                <c:pt idx="5373">
                  <c:v>0.21</c:v>
                </c:pt>
                <c:pt idx="5374">
                  <c:v>0.03</c:v>
                </c:pt>
                <c:pt idx="5375">
                  <c:v>0.21</c:v>
                </c:pt>
                <c:pt idx="5376">
                  <c:v>0.03</c:v>
                </c:pt>
                <c:pt idx="5377">
                  <c:v>0.18</c:v>
                </c:pt>
                <c:pt idx="5378">
                  <c:v>0</c:v>
                </c:pt>
                <c:pt idx="5379">
                  <c:v>0.21</c:v>
                </c:pt>
                <c:pt idx="5380">
                  <c:v>0.03</c:v>
                </c:pt>
                <c:pt idx="5381">
                  <c:v>0.21</c:v>
                </c:pt>
                <c:pt idx="5382">
                  <c:v>0.03</c:v>
                </c:pt>
                <c:pt idx="5383">
                  <c:v>0.21</c:v>
                </c:pt>
                <c:pt idx="5384">
                  <c:v>0.03</c:v>
                </c:pt>
                <c:pt idx="5385">
                  <c:v>0.18</c:v>
                </c:pt>
                <c:pt idx="5386">
                  <c:v>0.03</c:v>
                </c:pt>
                <c:pt idx="5387">
                  <c:v>0.21</c:v>
                </c:pt>
                <c:pt idx="5388">
                  <c:v>0.03</c:v>
                </c:pt>
                <c:pt idx="5389">
                  <c:v>0.18</c:v>
                </c:pt>
                <c:pt idx="5390">
                  <c:v>0.03</c:v>
                </c:pt>
                <c:pt idx="5391">
                  <c:v>0.18</c:v>
                </c:pt>
                <c:pt idx="5392">
                  <c:v>0.03</c:v>
                </c:pt>
                <c:pt idx="5393">
                  <c:v>0.21</c:v>
                </c:pt>
                <c:pt idx="5394">
                  <c:v>0.03</c:v>
                </c:pt>
                <c:pt idx="5395">
                  <c:v>0.21</c:v>
                </c:pt>
                <c:pt idx="5396">
                  <c:v>0.03</c:v>
                </c:pt>
                <c:pt idx="5397">
                  <c:v>0.21</c:v>
                </c:pt>
                <c:pt idx="5398">
                  <c:v>0.03</c:v>
                </c:pt>
                <c:pt idx="5399">
                  <c:v>0.18</c:v>
                </c:pt>
                <c:pt idx="5400">
                  <c:v>0.03</c:v>
                </c:pt>
                <c:pt idx="5401">
                  <c:v>0.18</c:v>
                </c:pt>
                <c:pt idx="5402">
                  <c:v>0.03</c:v>
                </c:pt>
                <c:pt idx="5403">
                  <c:v>0.21</c:v>
                </c:pt>
                <c:pt idx="5404">
                  <c:v>0.03</c:v>
                </c:pt>
                <c:pt idx="5405">
                  <c:v>0.21</c:v>
                </c:pt>
                <c:pt idx="5406">
                  <c:v>0.03</c:v>
                </c:pt>
                <c:pt idx="5407">
                  <c:v>0.21</c:v>
                </c:pt>
                <c:pt idx="5408">
                  <c:v>0.03</c:v>
                </c:pt>
                <c:pt idx="5409">
                  <c:v>0.18</c:v>
                </c:pt>
                <c:pt idx="5410">
                  <c:v>0</c:v>
                </c:pt>
                <c:pt idx="5411">
                  <c:v>0.18</c:v>
                </c:pt>
                <c:pt idx="5412">
                  <c:v>0</c:v>
                </c:pt>
                <c:pt idx="5413">
                  <c:v>0.18</c:v>
                </c:pt>
                <c:pt idx="5414">
                  <c:v>0.03</c:v>
                </c:pt>
                <c:pt idx="5415">
                  <c:v>0.21</c:v>
                </c:pt>
                <c:pt idx="5416">
                  <c:v>0.03</c:v>
                </c:pt>
                <c:pt idx="5417">
                  <c:v>0.21</c:v>
                </c:pt>
                <c:pt idx="5418">
                  <c:v>0.03</c:v>
                </c:pt>
                <c:pt idx="5419">
                  <c:v>0.21</c:v>
                </c:pt>
                <c:pt idx="5420">
                  <c:v>0.03</c:v>
                </c:pt>
                <c:pt idx="5421">
                  <c:v>0.21</c:v>
                </c:pt>
                <c:pt idx="5422">
                  <c:v>0.03</c:v>
                </c:pt>
                <c:pt idx="5423">
                  <c:v>0.21</c:v>
                </c:pt>
                <c:pt idx="5424">
                  <c:v>0</c:v>
                </c:pt>
                <c:pt idx="5425">
                  <c:v>0.21</c:v>
                </c:pt>
                <c:pt idx="5426">
                  <c:v>0.03</c:v>
                </c:pt>
                <c:pt idx="5427">
                  <c:v>0.21</c:v>
                </c:pt>
                <c:pt idx="5428">
                  <c:v>0</c:v>
                </c:pt>
                <c:pt idx="5429">
                  <c:v>0.18</c:v>
                </c:pt>
                <c:pt idx="5430">
                  <c:v>0</c:v>
                </c:pt>
                <c:pt idx="5431">
                  <c:v>0.21</c:v>
                </c:pt>
                <c:pt idx="5432">
                  <c:v>0.03</c:v>
                </c:pt>
                <c:pt idx="5433">
                  <c:v>0.18</c:v>
                </c:pt>
                <c:pt idx="5434">
                  <c:v>0.03</c:v>
                </c:pt>
                <c:pt idx="5435">
                  <c:v>0.21</c:v>
                </c:pt>
                <c:pt idx="5436">
                  <c:v>0</c:v>
                </c:pt>
                <c:pt idx="5437">
                  <c:v>0.18</c:v>
                </c:pt>
                <c:pt idx="5438">
                  <c:v>0</c:v>
                </c:pt>
                <c:pt idx="5439">
                  <c:v>0.21</c:v>
                </c:pt>
                <c:pt idx="5440">
                  <c:v>0.03</c:v>
                </c:pt>
                <c:pt idx="5441">
                  <c:v>0.21</c:v>
                </c:pt>
                <c:pt idx="5442">
                  <c:v>0.03</c:v>
                </c:pt>
                <c:pt idx="5443">
                  <c:v>0.21</c:v>
                </c:pt>
                <c:pt idx="5444">
                  <c:v>0.03</c:v>
                </c:pt>
                <c:pt idx="5445">
                  <c:v>0.18</c:v>
                </c:pt>
                <c:pt idx="5446">
                  <c:v>0</c:v>
                </c:pt>
                <c:pt idx="5447">
                  <c:v>0.21</c:v>
                </c:pt>
                <c:pt idx="5448">
                  <c:v>0</c:v>
                </c:pt>
                <c:pt idx="5449">
                  <c:v>0.21</c:v>
                </c:pt>
                <c:pt idx="5450">
                  <c:v>0.03</c:v>
                </c:pt>
                <c:pt idx="5451">
                  <c:v>0.21</c:v>
                </c:pt>
                <c:pt idx="5452">
                  <c:v>0.03</c:v>
                </c:pt>
                <c:pt idx="5453">
                  <c:v>0.18</c:v>
                </c:pt>
                <c:pt idx="5454">
                  <c:v>0</c:v>
                </c:pt>
                <c:pt idx="5455">
                  <c:v>0.21</c:v>
                </c:pt>
                <c:pt idx="5456">
                  <c:v>0.03</c:v>
                </c:pt>
                <c:pt idx="5457">
                  <c:v>0.18</c:v>
                </c:pt>
                <c:pt idx="5458">
                  <c:v>0.03</c:v>
                </c:pt>
                <c:pt idx="5459">
                  <c:v>0.18</c:v>
                </c:pt>
                <c:pt idx="5460">
                  <c:v>0.03</c:v>
                </c:pt>
                <c:pt idx="5461">
                  <c:v>0.18</c:v>
                </c:pt>
                <c:pt idx="5462">
                  <c:v>0.03</c:v>
                </c:pt>
                <c:pt idx="5463">
                  <c:v>0.18</c:v>
                </c:pt>
                <c:pt idx="5464">
                  <c:v>0.03</c:v>
                </c:pt>
                <c:pt idx="5465">
                  <c:v>0.21</c:v>
                </c:pt>
                <c:pt idx="5466">
                  <c:v>0.03</c:v>
                </c:pt>
                <c:pt idx="5467">
                  <c:v>0.21</c:v>
                </c:pt>
                <c:pt idx="5468">
                  <c:v>0.03</c:v>
                </c:pt>
                <c:pt idx="5469">
                  <c:v>0.18</c:v>
                </c:pt>
                <c:pt idx="5470">
                  <c:v>0.03</c:v>
                </c:pt>
                <c:pt idx="5471">
                  <c:v>0.21</c:v>
                </c:pt>
                <c:pt idx="5472">
                  <c:v>0.03</c:v>
                </c:pt>
                <c:pt idx="5473">
                  <c:v>0.18</c:v>
                </c:pt>
                <c:pt idx="5474">
                  <c:v>0.03</c:v>
                </c:pt>
                <c:pt idx="5475">
                  <c:v>0.21</c:v>
                </c:pt>
                <c:pt idx="5476">
                  <c:v>0.03</c:v>
                </c:pt>
                <c:pt idx="5477">
                  <c:v>0.18</c:v>
                </c:pt>
                <c:pt idx="5478">
                  <c:v>0.03</c:v>
                </c:pt>
                <c:pt idx="5479">
                  <c:v>0.21</c:v>
                </c:pt>
                <c:pt idx="5480">
                  <c:v>0.03</c:v>
                </c:pt>
                <c:pt idx="5481">
                  <c:v>0.18</c:v>
                </c:pt>
                <c:pt idx="5482">
                  <c:v>0.03</c:v>
                </c:pt>
                <c:pt idx="5483">
                  <c:v>0.21</c:v>
                </c:pt>
                <c:pt idx="5484">
                  <c:v>0.03</c:v>
                </c:pt>
                <c:pt idx="5485">
                  <c:v>0.21</c:v>
                </c:pt>
                <c:pt idx="5486">
                  <c:v>0.03</c:v>
                </c:pt>
                <c:pt idx="5487">
                  <c:v>0.18</c:v>
                </c:pt>
                <c:pt idx="5488">
                  <c:v>0</c:v>
                </c:pt>
                <c:pt idx="5489">
                  <c:v>0.21</c:v>
                </c:pt>
                <c:pt idx="5490">
                  <c:v>0.03</c:v>
                </c:pt>
                <c:pt idx="5491">
                  <c:v>0.21</c:v>
                </c:pt>
                <c:pt idx="5492">
                  <c:v>0.03</c:v>
                </c:pt>
                <c:pt idx="5493">
                  <c:v>0.18</c:v>
                </c:pt>
                <c:pt idx="5494">
                  <c:v>0</c:v>
                </c:pt>
                <c:pt idx="5495">
                  <c:v>0.18</c:v>
                </c:pt>
                <c:pt idx="5496">
                  <c:v>0.03</c:v>
                </c:pt>
                <c:pt idx="5497">
                  <c:v>0.21</c:v>
                </c:pt>
                <c:pt idx="5498">
                  <c:v>0.03</c:v>
                </c:pt>
                <c:pt idx="5499">
                  <c:v>0.21</c:v>
                </c:pt>
                <c:pt idx="5500">
                  <c:v>0.03</c:v>
                </c:pt>
                <c:pt idx="5501">
                  <c:v>0.18</c:v>
                </c:pt>
                <c:pt idx="5502">
                  <c:v>0.03</c:v>
                </c:pt>
                <c:pt idx="5503">
                  <c:v>0.21</c:v>
                </c:pt>
                <c:pt idx="5504">
                  <c:v>0.03</c:v>
                </c:pt>
                <c:pt idx="5505">
                  <c:v>0.21</c:v>
                </c:pt>
                <c:pt idx="5506">
                  <c:v>0</c:v>
                </c:pt>
                <c:pt idx="5507">
                  <c:v>0.21</c:v>
                </c:pt>
                <c:pt idx="5508">
                  <c:v>0.03</c:v>
                </c:pt>
                <c:pt idx="5509">
                  <c:v>0.18</c:v>
                </c:pt>
                <c:pt idx="5510">
                  <c:v>0.03</c:v>
                </c:pt>
                <c:pt idx="5511">
                  <c:v>0.21</c:v>
                </c:pt>
                <c:pt idx="5512">
                  <c:v>0.03</c:v>
                </c:pt>
                <c:pt idx="5513">
                  <c:v>0.21</c:v>
                </c:pt>
                <c:pt idx="5514">
                  <c:v>0.03</c:v>
                </c:pt>
                <c:pt idx="5515">
                  <c:v>0.18</c:v>
                </c:pt>
                <c:pt idx="5516">
                  <c:v>0.03</c:v>
                </c:pt>
                <c:pt idx="5517">
                  <c:v>0.21</c:v>
                </c:pt>
                <c:pt idx="5518">
                  <c:v>0.03</c:v>
                </c:pt>
                <c:pt idx="5519">
                  <c:v>0.21</c:v>
                </c:pt>
                <c:pt idx="5520">
                  <c:v>0.03</c:v>
                </c:pt>
                <c:pt idx="5521">
                  <c:v>0.21</c:v>
                </c:pt>
                <c:pt idx="5522">
                  <c:v>0.03</c:v>
                </c:pt>
                <c:pt idx="5523">
                  <c:v>0.18</c:v>
                </c:pt>
                <c:pt idx="5524">
                  <c:v>0.03</c:v>
                </c:pt>
                <c:pt idx="5525">
                  <c:v>0.21</c:v>
                </c:pt>
                <c:pt idx="5526">
                  <c:v>0</c:v>
                </c:pt>
                <c:pt idx="5527">
                  <c:v>0.21</c:v>
                </c:pt>
                <c:pt idx="5528">
                  <c:v>0.18</c:v>
                </c:pt>
                <c:pt idx="5529">
                  <c:v>0.21</c:v>
                </c:pt>
                <c:pt idx="5530">
                  <c:v>0</c:v>
                </c:pt>
                <c:pt idx="5531">
                  <c:v>0.24</c:v>
                </c:pt>
                <c:pt idx="5532">
                  <c:v>0.03</c:v>
                </c:pt>
                <c:pt idx="5533">
                  <c:v>0.18</c:v>
                </c:pt>
                <c:pt idx="5534">
                  <c:v>0</c:v>
                </c:pt>
                <c:pt idx="5535">
                  <c:v>0.18</c:v>
                </c:pt>
                <c:pt idx="5536">
                  <c:v>0.15</c:v>
                </c:pt>
                <c:pt idx="5537">
                  <c:v>0.21</c:v>
                </c:pt>
                <c:pt idx="5538">
                  <c:v>0.15</c:v>
                </c:pt>
                <c:pt idx="5539">
                  <c:v>0.18</c:v>
                </c:pt>
                <c:pt idx="5540">
                  <c:v>0.18</c:v>
                </c:pt>
                <c:pt idx="5541">
                  <c:v>0.18</c:v>
                </c:pt>
                <c:pt idx="5542">
                  <c:v>0.03</c:v>
                </c:pt>
                <c:pt idx="5543">
                  <c:v>0.21</c:v>
                </c:pt>
                <c:pt idx="5544">
                  <c:v>0</c:v>
                </c:pt>
                <c:pt idx="5545">
                  <c:v>0.18</c:v>
                </c:pt>
                <c:pt idx="5546">
                  <c:v>0.03</c:v>
                </c:pt>
                <c:pt idx="5547">
                  <c:v>0.21</c:v>
                </c:pt>
                <c:pt idx="5548">
                  <c:v>0.03</c:v>
                </c:pt>
                <c:pt idx="5549">
                  <c:v>0.21</c:v>
                </c:pt>
                <c:pt idx="5550">
                  <c:v>0.03</c:v>
                </c:pt>
                <c:pt idx="5551">
                  <c:v>0.18</c:v>
                </c:pt>
                <c:pt idx="5552">
                  <c:v>0.03</c:v>
                </c:pt>
                <c:pt idx="5553">
                  <c:v>0.18</c:v>
                </c:pt>
                <c:pt idx="5554">
                  <c:v>0.03</c:v>
                </c:pt>
                <c:pt idx="5555">
                  <c:v>0.21</c:v>
                </c:pt>
                <c:pt idx="5556">
                  <c:v>0.03</c:v>
                </c:pt>
                <c:pt idx="5557">
                  <c:v>0.18</c:v>
                </c:pt>
                <c:pt idx="5558">
                  <c:v>0</c:v>
                </c:pt>
                <c:pt idx="5559">
                  <c:v>0.18</c:v>
                </c:pt>
                <c:pt idx="5560">
                  <c:v>0.03</c:v>
                </c:pt>
                <c:pt idx="5561">
                  <c:v>0.18</c:v>
                </c:pt>
                <c:pt idx="5562">
                  <c:v>0.03</c:v>
                </c:pt>
                <c:pt idx="5563">
                  <c:v>0.18</c:v>
                </c:pt>
                <c:pt idx="5564">
                  <c:v>0.03</c:v>
                </c:pt>
                <c:pt idx="5565">
                  <c:v>0.18</c:v>
                </c:pt>
                <c:pt idx="5566">
                  <c:v>0</c:v>
                </c:pt>
                <c:pt idx="5567">
                  <c:v>0.21</c:v>
                </c:pt>
                <c:pt idx="5568">
                  <c:v>0.03</c:v>
                </c:pt>
                <c:pt idx="5569">
                  <c:v>0.18</c:v>
                </c:pt>
                <c:pt idx="5570">
                  <c:v>0.09</c:v>
                </c:pt>
                <c:pt idx="5571">
                  <c:v>0.21</c:v>
                </c:pt>
                <c:pt idx="5572">
                  <c:v>0.06</c:v>
                </c:pt>
                <c:pt idx="5573">
                  <c:v>0.27</c:v>
                </c:pt>
                <c:pt idx="5574">
                  <c:v>0.21</c:v>
                </c:pt>
                <c:pt idx="5575">
                  <c:v>0.24</c:v>
                </c:pt>
                <c:pt idx="5576">
                  <c:v>0.06</c:v>
                </c:pt>
                <c:pt idx="5577">
                  <c:v>0.24</c:v>
                </c:pt>
                <c:pt idx="5578">
                  <c:v>0.18</c:v>
                </c:pt>
                <c:pt idx="5579">
                  <c:v>0.24</c:v>
                </c:pt>
                <c:pt idx="5580">
                  <c:v>0.06</c:v>
                </c:pt>
                <c:pt idx="5581">
                  <c:v>0.21</c:v>
                </c:pt>
                <c:pt idx="5582">
                  <c:v>0.06</c:v>
                </c:pt>
                <c:pt idx="5583">
                  <c:v>0.24</c:v>
                </c:pt>
                <c:pt idx="5584">
                  <c:v>0.03</c:v>
                </c:pt>
                <c:pt idx="5585">
                  <c:v>0.27</c:v>
                </c:pt>
                <c:pt idx="5586">
                  <c:v>0.15</c:v>
                </c:pt>
                <c:pt idx="5587">
                  <c:v>0.24</c:v>
                </c:pt>
                <c:pt idx="5588">
                  <c:v>0.06</c:v>
                </c:pt>
                <c:pt idx="5589">
                  <c:v>0.21</c:v>
                </c:pt>
                <c:pt idx="5590">
                  <c:v>0.03</c:v>
                </c:pt>
                <c:pt idx="5591">
                  <c:v>0.21</c:v>
                </c:pt>
                <c:pt idx="5592">
                  <c:v>0.03</c:v>
                </c:pt>
                <c:pt idx="5593">
                  <c:v>0.21</c:v>
                </c:pt>
                <c:pt idx="5594">
                  <c:v>0.06</c:v>
                </c:pt>
                <c:pt idx="5595">
                  <c:v>0.18</c:v>
                </c:pt>
                <c:pt idx="5596">
                  <c:v>0.15</c:v>
                </c:pt>
                <c:pt idx="5597">
                  <c:v>0.48</c:v>
                </c:pt>
                <c:pt idx="5598">
                  <c:v>0.15</c:v>
                </c:pt>
                <c:pt idx="5599">
                  <c:v>0.15</c:v>
                </c:pt>
                <c:pt idx="5600">
                  <c:v>0.33</c:v>
                </c:pt>
                <c:pt idx="5601">
                  <c:v>0.21</c:v>
                </c:pt>
                <c:pt idx="5602">
                  <c:v>0.03</c:v>
                </c:pt>
                <c:pt idx="5603">
                  <c:v>0.21</c:v>
                </c:pt>
                <c:pt idx="5604">
                  <c:v>0.3</c:v>
                </c:pt>
                <c:pt idx="5605">
                  <c:v>0.42</c:v>
                </c:pt>
                <c:pt idx="5606">
                  <c:v>0.18</c:v>
                </c:pt>
                <c:pt idx="5607">
                  <c:v>0.18</c:v>
                </c:pt>
                <c:pt idx="5608">
                  <c:v>0.06</c:v>
                </c:pt>
                <c:pt idx="5609">
                  <c:v>0.15</c:v>
                </c:pt>
                <c:pt idx="5610">
                  <c:v>0.48</c:v>
                </c:pt>
                <c:pt idx="5611">
                  <c:v>0.18</c:v>
                </c:pt>
                <c:pt idx="5612">
                  <c:v>0.27</c:v>
                </c:pt>
                <c:pt idx="5613">
                  <c:v>0.9</c:v>
                </c:pt>
                <c:pt idx="5614">
                  <c:v>0.48</c:v>
                </c:pt>
                <c:pt idx="5615">
                  <c:v>0.18</c:v>
                </c:pt>
                <c:pt idx="5616">
                  <c:v>0.56999999999999995</c:v>
                </c:pt>
                <c:pt idx="5617">
                  <c:v>0.54</c:v>
                </c:pt>
                <c:pt idx="5618">
                  <c:v>0.27</c:v>
                </c:pt>
                <c:pt idx="5619">
                  <c:v>0.39</c:v>
                </c:pt>
                <c:pt idx="5620">
                  <c:v>0.93</c:v>
                </c:pt>
                <c:pt idx="5621">
                  <c:v>0.6</c:v>
                </c:pt>
                <c:pt idx="5622">
                  <c:v>0.21</c:v>
                </c:pt>
                <c:pt idx="5623">
                  <c:v>0.45</c:v>
                </c:pt>
                <c:pt idx="5624">
                  <c:v>0.21</c:v>
                </c:pt>
                <c:pt idx="5625">
                  <c:v>0.33</c:v>
                </c:pt>
                <c:pt idx="5626">
                  <c:v>0.21</c:v>
                </c:pt>
                <c:pt idx="5627">
                  <c:v>0.09</c:v>
                </c:pt>
                <c:pt idx="5628">
                  <c:v>0.06</c:v>
                </c:pt>
                <c:pt idx="5629">
                  <c:v>0.18</c:v>
                </c:pt>
                <c:pt idx="5630">
                  <c:v>0.27</c:v>
                </c:pt>
                <c:pt idx="5631">
                  <c:v>0.3</c:v>
                </c:pt>
                <c:pt idx="5632">
                  <c:v>0.39</c:v>
                </c:pt>
                <c:pt idx="5633">
                  <c:v>0.24</c:v>
                </c:pt>
                <c:pt idx="5634">
                  <c:v>0.15</c:v>
                </c:pt>
                <c:pt idx="5635">
                  <c:v>0.09</c:v>
                </c:pt>
                <c:pt idx="5636">
                  <c:v>0.09</c:v>
                </c:pt>
                <c:pt idx="5637">
                  <c:v>0.12</c:v>
                </c:pt>
                <c:pt idx="5638">
                  <c:v>0.54</c:v>
                </c:pt>
                <c:pt idx="5639">
                  <c:v>0.63</c:v>
                </c:pt>
                <c:pt idx="5640">
                  <c:v>0.21</c:v>
                </c:pt>
                <c:pt idx="5641">
                  <c:v>0.15</c:v>
                </c:pt>
                <c:pt idx="5642">
                  <c:v>0.51</c:v>
                </c:pt>
                <c:pt idx="5643">
                  <c:v>0.27</c:v>
                </c:pt>
                <c:pt idx="5644">
                  <c:v>0.09</c:v>
                </c:pt>
                <c:pt idx="5645">
                  <c:v>0.12</c:v>
                </c:pt>
                <c:pt idx="5646">
                  <c:v>0.39</c:v>
                </c:pt>
                <c:pt idx="5647">
                  <c:v>0.27</c:v>
                </c:pt>
                <c:pt idx="5648">
                  <c:v>0.12</c:v>
                </c:pt>
                <c:pt idx="5649">
                  <c:v>0.15</c:v>
                </c:pt>
                <c:pt idx="5650">
                  <c:v>0.66</c:v>
                </c:pt>
                <c:pt idx="5651">
                  <c:v>0.27</c:v>
                </c:pt>
                <c:pt idx="5652">
                  <c:v>0.12</c:v>
                </c:pt>
                <c:pt idx="5653">
                  <c:v>0.72</c:v>
                </c:pt>
                <c:pt idx="5654">
                  <c:v>0.36</c:v>
                </c:pt>
                <c:pt idx="5655">
                  <c:v>0.72</c:v>
                </c:pt>
                <c:pt idx="5656">
                  <c:v>0.09</c:v>
                </c:pt>
                <c:pt idx="5657">
                  <c:v>0.45</c:v>
                </c:pt>
                <c:pt idx="5658">
                  <c:v>0.15</c:v>
                </c:pt>
                <c:pt idx="5659">
                  <c:v>0.06</c:v>
                </c:pt>
                <c:pt idx="5660">
                  <c:v>0.36</c:v>
                </c:pt>
                <c:pt idx="5661">
                  <c:v>0.24</c:v>
                </c:pt>
                <c:pt idx="5662">
                  <c:v>0.21</c:v>
                </c:pt>
                <c:pt idx="5663">
                  <c:v>0</c:v>
                </c:pt>
                <c:pt idx="5664">
                  <c:v>0.09</c:v>
                </c:pt>
                <c:pt idx="5665">
                  <c:v>0.24</c:v>
                </c:pt>
                <c:pt idx="5666">
                  <c:v>0.09</c:v>
                </c:pt>
                <c:pt idx="5667">
                  <c:v>0.15</c:v>
                </c:pt>
                <c:pt idx="5668">
                  <c:v>0.18</c:v>
                </c:pt>
                <c:pt idx="5669">
                  <c:v>0.06</c:v>
                </c:pt>
                <c:pt idx="5670">
                  <c:v>0.06</c:v>
                </c:pt>
                <c:pt idx="5671">
                  <c:v>0.03</c:v>
                </c:pt>
                <c:pt idx="5672">
                  <c:v>0</c:v>
                </c:pt>
                <c:pt idx="5673">
                  <c:v>0</c:v>
                </c:pt>
                <c:pt idx="5674">
                  <c:v>0.06</c:v>
                </c:pt>
                <c:pt idx="5675">
                  <c:v>0.06</c:v>
                </c:pt>
                <c:pt idx="5676">
                  <c:v>0.45</c:v>
                </c:pt>
                <c:pt idx="5677">
                  <c:v>0.66</c:v>
                </c:pt>
                <c:pt idx="5678">
                  <c:v>0.33</c:v>
                </c:pt>
                <c:pt idx="5679">
                  <c:v>0.51</c:v>
                </c:pt>
                <c:pt idx="5680">
                  <c:v>0.42</c:v>
                </c:pt>
                <c:pt idx="5681">
                  <c:v>0.66</c:v>
                </c:pt>
                <c:pt idx="5682">
                  <c:v>0.56999999999999995</c:v>
                </c:pt>
                <c:pt idx="5683">
                  <c:v>0.24</c:v>
                </c:pt>
                <c:pt idx="5684">
                  <c:v>0.21</c:v>
                </c:pt>
                <c:pt idx="5685">
                  <c:v>0.21</c:v>
                </c:pt>
                <c:pt idx="5686">
                  <c:v>0.12</c:v>
                </c:pt>
                <c:pt idx="5687">
                  <c:v>0.09</c:v>
                </c:pt>
                <c:pt idx="5688">
                  <c:v>0.09</c:v>
                </c:pt>
                <c:pt idx="5689">
                  <c:v>0</c:v>
                </c:pt>
                <c:pt idx="5690">
                  <c:v>0</c:v>
                </c:pt>
                <c:pt idx="5691">
                  <c:v>0</c:v>
                </c:pt>
                <c:pt idx="5692">
                  <c:v>0.21</c:v>
                </c:pt>
                <c:pt idx="5693">
                  <c:v>0.12</c:v>
                </c:pt>
                <c:pt idx="5694">
                  <c:v>0.24</c:v>
                </c:pt>
                <c:pt idx="5695">
                  <c:v>0.06</c:v>
                </c:pt>
                <c:pt idx="5696">
                  <c:v>0.6</c:v>
                </c:pt>
                <c:pt idx="5697">
                  <c:v>0.3</c:v>
                </c:pt>
                <c:pt idx="5698">
                  <c:v>1.23</c:v>
                </c:pt>
                <c:pt idx="5699">
                  <c:v>0.21</c:v>
                </c:pt>
                <c:pt idx="5700">
                  <c:v>0.51</c:v>
                </c:pt>
                <c:pt idx="5701">
                  <c:v>0.06</c:v>
                </c:pt>
                <c:pt idx="5702">
                  <c:v>0.06</c:v>
                </c:pt>
                <c:pt idx="5703">
                  <c:v>0.48</c:v>
                </c:pt>
                <c:pt idx="5704">
                  <c:v>0.21</c:v>
                </c:pt>
                <c:pt idx="5705">
                  <c:v>0.03</c:v>
                </c:pt>
                <c:pt idx="5706">
                  <c:v>0.87</c:v>
                </c:pt>
                <c:pt idx="5707">
                  <c:v>0.51</c:v>
                </c:pt>
                <c:pt idx="5708">
                  <c:v>0.24</c:v>
                </c:pt>
                <c:pt idx="5709">
                  <c:v>0.21</c:v>
                </c:pt>
                <c:pt idx="5710">
                  <c:v>0.03</c:v>
                </c:pt>
                <c:pt idx="5711">
                  <c:v>0.09</c:v>
                </c:pt>
                <c:pt idx="5712">
                  <c:v>0.12</c:v>
                </c:pt>
                <c:pt idx="5713">
                  <c:v>0.09</c:v>
                </c:pt>
                <c:pt idx="5714">
                  <c:v>0.03</c:v>
                </c:pt>
                <c:pt idx="5715">
                  <c:v>0.18</c:v>
                </c:pt>
                <c:pt idx="5716">
                  <c:v>0.03</c:v>
                </c:pt>
                <c:pt idx="5717">
                  <c:v>0.09</c:v>
                </c:pt>
                <c:pt idx="5718">
                  <c:v>0.6</c:v>
                </c:pt>
                <c:pt idx="5719">
                  <c:v>0.36</c:v>
                </c:pt>
                <c:pt idx="5720">
                  <c:v>0.27</c:v>
                </c:pt>
                <c:pt idx="5721">
                  <c:v>0.51</c:v>
                </c:pt>
                <c:pt idx="5722">
                  <c:v>0.27</c:v>
                </c:pt>
                <c:pt idx="5723">
                  <c:v>0.3</c:v>
                </c:pt>
                <c:pt idx="5724">
                  <c:v>0.09</c:v>
                </c:pt>
                <c:pt idx="5725">
                  <c:v>0.15</c:v>
                </c:pt>
                <c:pt idx="5726">
                  <c:v>0.09</c:v>
                </c:pt>
                <c:pt idx="5727">
                  <c:v>0.09</c:v>
                </c:pt>
                <c:pt idx="5728">
                  <c:v>0.24</c:v>
                </c:pt>
                <c:pt idx="5729">
                  <c:v>0.15</c:v>
                </c:pt>
                <c:pt idx="5730">
                  <c:v>0.24</c:v>
                </c:pt>
                <c:pt idx="5731">
                  <c:v>0.24</c:v>
                </c:pt>
                <c:pt idx="5732">
                  <c:v>0.03</c:v>
                </c:pt>
                <c:pt idx="5733">
                  <c:v>0.06</c:v>
                </c:pt>
                <c:pt idx="5734">
                  <c:v>0.24</c:v>
                </c:pt>
                <c:pt idx="5735">
                  <c:v>0.24</c:v>
                </c:pt>
                <c:pt idx="5736">
                  <c:v>0.24</c:v>
                </c:pt>
                <c:pt idx="5737">
                  <c:v>0.27</c:v>
                </c:pt>
                <c:pt idx="5738">
                  <c:v>0.18</c:v>
                </c:pt>
                <c:pt idx="5739">
                  <c:v>0.03</c:v>
                </c:pt>
                <c:pt idx="5740">
                  <c:v>0.21</c:v>
                </c:pt>
                <c:pt idx="5741">
                  <c:v>0.56999999999999995</c:v>
                </c:pt>
                <c:pt idx="5742">
                  <c:v>0.03</c:v>
                </c:pt>
                <c:pt idx="5743">
                  <c:v>0.03</c:v>
                </c:pt>
                <c:pt idx="5744">
                  <c:v>0.21</c:v>
                </c:pt>
                <c:pt idx="5745">
                  <c:v>0.03</c:v>
                </c:pt>
                <c:pt idx="5746">
                  <c:v>0.15</c:v>
                </c:pt>
                <c:pt idx="5747">
                  <c:v>0.15</c:v>
                </c:pt>
                <c:pt idx="5748">
                  <c:v>0.51</c:v>
                </c:pt>
                <c:pt idx="5749">
                  <c:v>0.09</c:v>
                </c:pt>
                <c:pt idx="5750">
                  <c:v>0.03</c:v>
                </c:pt>
                <c:pt idx="5751">
                  <c:v>0.6</c:v>
                </c:pt>
                <c:pt idx="5752">
                  <c:v>0.27</c:v>
                </c:pt>
                <c:pt idx="5753">
                  <c:v>0.24</c:v>
                </c:pt>
                <c:pt idx="5754">
                  <c:v>0.15</c:v>
                </c:pt>
                <c:pt idx="5755">
                  <c:v>0.03</c:v>
                </c:pt>
                <c:pt idx="5756">
                  <c:v>0.18</c:v>
                </c:pt>
                <c:pt idx="5757">
                  <c:v>0.24</c:v>
                </c:pt>
                <c:pt idx="5758">
                  <c:v>0.21</c:v>
                </c:pt>
                <c:pt idx="5759">
                  <c:v>0.3</c:v>
                </c:pt>
                <c:pt idx="5760">
                  <c:v>0.03</c:v>
                </c:pt>
                <c:pt idx="5761">
                  <c:v>0.12</c:v>
                </c:pt>
                <c:pt idx="5762">
                  <c:v>0.03</c:v>
                </c:pt>
                <c:pt idx="5763">
                  <c:v>0</c:v>
                </c:pt>
                <c:pt idx="5764">
                  <c:v>0.03</c:v>
                </c:pt>
                <c:pt idx="5765">
                  <c:v>0.09</c:v>
                </c:pt>
                <c:pt idx="5766">
                  <c:v>0.03</c:v>
                </c:pt>
                <c:pt idx="5767">
                  <c:v>0.45</c:v>
                </c:pt>
                <c:pt idx="5768">
                  <c:v>0.06</c:v>
                </c:pt>
                <c:pt idx="5769">
                  <c:v>0.09</c:v>
                </c:pt>
                <c:pt idx="5770">
                  <c:v>0.09</c:v>
                </c:pt>
                <c:pt idx="5771">
                  <c:v>0.03</c:v>
                </c:pt>
                <c:pt idx="5772">
                  <c:v>1.41</c:v>
                </c:pt>
                <c:pt idx="5773">
                  <c:v>0.56999999999999995</c:v>
                </c:pt>
                <c:pt idx="5774">
                  <c:v>0.6</c:v>
                </c:pt>
                <c:pt idx="5775">
                  <c:v>0.06</c:v>
                </c:pt>
                <c:pt idx="5776">
                  <c:v>0.03</c:v>
                </c:pt>
                <c:pt idx="5777">
                  <c:v>0.54</c:v>
                </c:pt>
                <c:pt idx="5778">
                  <c:v>0.39</c:v>
                </c:pt>
                <c:pt idx="5779">
                  <c:v>0.03</c:v>
                </c:pt>
                <c:pt idx="5780">
                  <c:v>0.06</c:v>
                </c:pt>
                <c:pt idx="5781">
                  <c:v>0.21</c:v>
                </c:pt>
                <c:pt idx="5782">
                  <c:v>0.12</c:v>
                </c:pt>
                <c:pt idx="5783">
                  <c:v>0.06</c:v>
                </c:pt>
                <c:pt idx="5784">
                  <c:v>0.12</c:v>
                </c:pt>
                <c:pt idx="5785">
                  <c:v>0.42</c:v>
                </c:pt>
                <c:pt idx="5786">
                  <c:v>0.72</c:v>
                </c:pt>
                <c:pt idx="5787">
                  <c:v>0.69</c:v>
                </c:pt>
                <c:pt idx="5788">
                  <c:v>0.12</c:v>
                </c:pt>
                <c:pt idx="5789">
                  <c:v>0.48</c:v>
                </c:pt>
                <c:pt idx="5790">
                  <c:v>0.18</c:v>
                </c:pt>
                <c:pt idx="5791">
                  <c:v>0.15</c:v>
                </c:pt>
                <c:pt idx="5792">
                  <c:v>0.48</c:v>
                </c:pt>
                <c:pt idx="5793">
                  <c:v>0.18</c:v>
                </c:pt>
                <c:pt idx="5794">
                  <c:v>0.48</c:v>
                </c:pt>
                <c:pt idx="5795">
                  <c:v>0.56999999999999995</c:v>
                </c:pt>
                <c:pt idx="5796">
                  <c:v>0.45</c:v>
                </c:pt>
                <c:pt idx="5797">
                  <c:v>0.33</c:v>
                </c:pt>
                <c:pt idx="5798">
                  <c:v>0</c:v>
                </c:pt>
                <c:pt idx="5799">
                  <c:v>0.18</c:v>
                </c:pt>
                <c:pt idx="5800">
                  <c:v>0.48</c:v>
                </c:pt>
                <c:pt idx="5801">
                  <c:v>0.27</c:v>
                </c:pt>
                <c:pt idx="5802">
                  <c:v>0.06</c:v>
                </c:pt>
                <c:pt idx="5803">
                  <c:v>0.09</c:v>
                </c:pt>
                <c:pt idx="5804">
                  <c:v>0.3</c:v>
                </c:pt>
                <c:pt idx="5805">
                  <c:v>0.39</c:v>
                </c:pt>
                <c:pt idx="5806">
                  <c:v>0.54</c:v>
                </c:pt>
                <c:pt idx="5807">
                  <c:v>0.15</c:v>
                </c:pt>
                <c:pt idx="5808">
                  <c:v>0.12</c:v>
                </c:pt>
                <c:pt idx="5809">
                  <c:v>0.03</c:v>
                </c:pt>
                <c:pt idx="5810">
                  <c:v>0</c:v>
                </c:pt>
                <c:pt idx="5811">
                  <c:v>0.03</c:v>
                </c:pt>
                <c:pt idx="5812">
                  <c:v>0</c:v>
                </c:pt>
                <c:pt idx="5813">
                  <c:v>0.06</c:v>
                </c:pt>
                <c:pt idx="5814">
                  <c:v>0</c:v>
                </c:pt>
                <c:pt idx="5815">
                  <c:v>0.06</c:v>
                </c:pt>
                <c:pt idx="5816">
                  <c:v>0</c:v>
                </c:pt>
                <c:pt idx="5817">
                  <c:v>0.09</c:v>
                </c:pt>
                <c:pt idx="5818">
                  <c:v>0</c:v>
                </c:pt>
                <c:pt idx="5819">
                  <c:v>0.09</c:v>
                </c:pt>
                <c:pt idx="5820">
                  <c:v>0</c:v>
                </c:pt>
                <c:pt idx="5821">
                  <c:v>0.12</c:v>
                </c:pt>
                <c:pt idx="5822">
                  <c:v>0</c:v>
                </c:pt>
                <c:pt idx="5823">
                  <c:v>0.12</c:v>
                </c:pt>
                <c:pt idx="5824">
                  <c:v>0</c:v>
                </c:pt>
                <c:pt idx="5825">
                  <c:v>0.12</c:v>
                </c:pt>
                <c:pt idx="5826">
                  <c:v>0</c:v>
                </c:pt>
                <c:pt idx="5827">
                  <c:v>0.15</c:v>
                </c:pt>
                <c:pt idx="5828">
                  <c:v>0.15</c:v>
                </c:pt>
                <c:pt idx="5829">
                  <c:v>0.39</c:v>
                </c:pt>
                <c:pt idx="5830">
                  <c:v>0.54</c:v>
                </c:pt>
                <c:pt idx="5831">
                  <c:v>0.27</c:v>
                </c:pt>
                <c:pt idx="5832">
                  <c:v>0.36</c:v>
                </c:pt>
                <c:pt idx="5833">
                  <c:v>0.6</c:v>
                </c:pt>
                <c:pt idx="5834">
                  <c:v>0.09</c:v>
                </c:pt>
                <c:pt idx="5835">
                  <c:v>0.42</c:v>
                </c:pt>
                <c:pt idx="5836">
                  <c:v>0.72</c:v>
                </c:pt>
                <c:pt idx="5837">
                  <c:v>0.69</c:v>
                </c:pt>
                <c:pt idx="5838">
                  <c:v>0.54</c:v>
                </c:pt>
                <c:pt idx="5839">
                  <c:v>0.3</c:v>
                </c:pt>
                <c:pt idx="5840">
                  <c:v>0.24</c:v>
                </c:pt>
                <c:pt idx="5841">
                  <c:v>0.84</c:v>
                </c:pt>
                <c:pt idx="5842">
                  <c:v>0.33</c:v>
                </c:pt>
                <c:pt idx="5843">
                  <c:v>0.27</c:v>
                </c:pt>
                <c:pt idx="5844">
                  <c:v>0.45</c:v>
                </c:pt>
                <c:pt idx="5845">
                  <c:v>0.78</c:v>
                </c:pt>
                <c:pt idx="5846">
                  <c:v>0.45</c:v>
                </c:pt>
                <c:pt idx="5847">
                  <c:v>0.78</c:v>
                </c:pt>
                <c:pt idx="5848">
                  <c:v>0.09</c:v>
                </c:pt>
                <c:pt idx="5849">
                  <c:v>0.36</c:v>
                </c:pt>
                <c:pt idx="5850">
                  <c:v>0.56999999999999995</c:v>
                </c:pt>
                <c:pt idx="5851">
                  <c:v>0.66</c:v>
                </c:pt>
                <c:pt idx="5852">
                  <c:v>0.36</c:v>
                </c:pt>
                <c:pt idx="5853">
                  <c:v>0.93</c:v>
                </c:pt>
                <c:pt idx="5854">
                  <c:v>0.54</c:v>
                </c:pt>
                <c:pt idx="5855">
                  <c:v>0.21</c:v>
                </c:pt>
                <c:pt idx="5856">
                  <c:v>0.21</c:v>
                </c:pt>
                <c:pt idx="5857">
                  <c:v>0.63</c:v>
                </c:pt>
                <c:pt idx="5858">
                  <c:v>0.42</c:v>
                </c:pt>
                <c:pt idx="5859">
                  <c:v>0.54</c:v>
                </c:pt>
                <c:pt idx="5860">
                  <c:v>0.18</c:v>
                </c:pt>
                <c:pt idx="5861">
                  <c:v>0.6</c:v>
                </c:pt>
                <c:pt idx="5862">
                  <c:v>0.99</c:v>
                </c:pt>
                <c:pt idx="5863">
                  <c:v>0.09</c:v>
                </c:pt>
                <c:pt idx="5864">
                  <c:v>0.21</c:v>
                </c:pt>
                <c:pt idx="5865">
                  <c:v>0.63</c:v>
                </c:pt>
                <c:pt idx="5866">
                  <c:v>0.56999999999999995</c:v>
                </c:pt>
                <c:pt idx="5867">
                  <c:v>0.3</c:v>
                </c:pt>
                <c:pt idx="5868">
                  <c:v>0.24</c:v>
                </c:pt>
                <c:pt idx="5869">
                  <c:v>0.12</c:v>
                </c:pt>
                <c:pt idx="5870">
                  <c:v>0.36</c:v>
                </c:pt>
                <c:pt idx="5871">
                  <c:v>0.24</c:v>
                </c:pt>
                <c:pt idx="5872">
                  <c:v>0.66</c:v>
                </c:pt>
                <c:pt idx="5873">
                  <c:v>0.12</c:v>
                </c:pt>
                <c:pt idx="5874">
                  <c:v>0.56999999999999995</c:v>
                </c:pt>
                <c:pt idx="5875">
                  <c:v>0.06</c:v>
                </c:pt>
                <c:pt idx="5876">
                  <c:v>0.72</c:v>
                </c:pt>
                <c:pt idx="5877">
                  <c:v>0.18</c:v>
                </c:pt>
                <c:pt idx="5878">
                  <c:v>0.09</c:v>
                </c:pt>
                <c:pt idx="5879">
                  <c:v>0.3</c:v>
                </c:pt>
                <c:pt idx="5880">
                  <c:v>0.66</c:v>
                </c:pt>
                <c:pt idx="5881">
                  <c:v>0.69</c:v>
                </c:pt>
                <c:pt idx="5882">
                  <c:v>0.75</c:v>
                </c:pt>
                <c:pt idx="5883">
                  <c:v>0.24</c:v>
                </c:pt>
                <c:pt idx="5884">
                  <c:v>0.54</c:v>
                </c:pt>
                <c:pt idx="5885">
                  <c:v>0.27</c:v>
                </c:pt>
                <c:pt idx="5886">
                  <c:v>0.18</c:v>
                </c:pt>
                <c:pt idx="5887">
                  <c:v>0.48</c:v>
                </c:pt>
                <c:pt idx="5888">
                  <c:v>0.12</c:v>
                </c:pt>
                <c:pt idx="5889">
                  <c:v>0.21</c:v>
                </c:pt>
                <c:pt idx="5890">
                  <c:v>0.09</c:v>
                </c:pt>
                <c:pt idx="5891">
                  <c:v>1.08</c:v>
                </c:pt>
                <c:pt idx="5892">
                  <c:v>0.03</c:v>
                </c:pt>
                <c:pt idx="5893">
                  <c:v>0.45</c:v>
                </c:pt>
                <c:pt idx="5894">
                  <c:v>0.54</c:v>
                </c:pt>
                <c:pt idx="5895">
                  <c:v>0.27</c:v>
                </c:pt>
                <c:pt idx="5896">
                  <c:v>0.03</c:v>
                </c:pt>
                <c:pt idx="5897">
                  <c:v>0.48</c:v>
                </c:pt>
                <c:pt idx="5898">
                  <c:v>0.66</c:v>
                </c:pt>
                <c:pt idx="5899">
                  <c:v>0.45</c:v>
                </c:pt>
                <c:pt idx="5900">
                  <c:v>0.42</c:v>
                </c:pt>
                <c:pt idx="5901">
                  <c:v>0.39</c:v>
                </c:pt>
                <c:pt idx="5902">
                  <c:v>0.24</c:v>
                </c:pt>
                <c:pt idx="5903">
                  <c:v>0.33</c:v>
                </c:pt>
                <c:pt idx="5904">
                  <c:v>0.56999999999999995</c:v>
                </c:pt>
                <c:pt idx="5905">
                  <c:v>0.63</c:v>
                </c:pt>
                <c:pt idx="5906">
                  <c:v>0.51</c:v>
                </c:pt>
                <c:pt idx="5907">
                  <c:v>0.18</c:v>
                </c:pt>
                <c:pt idx="5908">
                  <c:v>0.54</c:v>
                </c:pt>
                <c:pt idx="5909">
                  <c:v>0.12</c:v>
                </c:pt>
                <c:pt idx="5910">
                  <c:v>0.15</c:v>
                </c:pt>
                <c:pt idx="5911">
                  <c:v>0.09</c:v>
                </c:pt>
                <c:pt idx="5912">
                  <c:v>0.21</c:v>
                </c:pt>
                <c:pt idx="5913">
                  <c:v>0.33</c:v>
                </c:pt>
                <c:pt idx="5914">
                  <c:v>0.27</c:v>
                </c:pt>
                <c:pt idx="5915">
                  <c:v>0.18</c:v>
                </c:pt>
                <c:pt idx="5916">
                  <c:v>0.21</c:v>
                </c:pt>
                <c:pt idx="5917">
                  <c:v>0.21</c:v>
                </c:pt>
                <c:pt idx="5918">
                  <c:v>0.56999999999999995</c:v>
                </c:pt>
                <c:pt idx="5919">
                  <c:v>0.63</c:v>
                </c:pt>
                <c:pt idx="5920">
                  <c:v>0.24</c:v>
                </c:pt>
                <c:pt idx="5921">
                  <c:v>0.63</c:v>
                </c:pt>
                <c:pt idx="5922">
                  <c:v>0.78</c:v>
                </c:pt>
                <c:pt idx="5923">
                  <c:v>0.54</c:v>
                </c:pt>
                <c:pt idx="5924">
                  <c:v>0.24</c:v>
                </c:pt>
                <c:pt idx="5925">
                  <c:v>0.09</c:v>
                </c:pt>
                <c:pt idx="5926">
                  <c:v>0.24</c:v>
                </c:pt>
                <c:pt idx="5927">
                  <c:v>0.24</c:v>
                </c:pt>
                <c:pt idx="5928">
                  <c:v>0.24</c:v>
                </c:pt>
                <c:pt idx="5929">
                  <c:v>0.6</c:v>
                </c:pt>
                <c:pt idx="5930">
                  <c:v>0.24</c:v>
                </c:pt>
                <c:pt idx="5931">
                  <c:v>0.27</c:v>
                </c:pt>
                <c:pt idx="5932">
                  <c:v>0.3</c:v>
                </c:pt>
                <c:pt idx="5933">
                  <c:v>0.3</c:v>
                </c:pt>
                <c:pt idx="5934">
                  <c:v>0.09</c:v>
                </c:pt>
                <c:pt idx="5935">
                  <c:v>0.15</c:v>
                </c:pt>
                <c:pt idx="5936">
                  <c:v>0.3</c:v>
                </c:pt>
                <c:pt idx="5937">
                  <c:v>0.06</c:v>
                </c:pt>
                <c:pt idx="5938">
                  <c:v>0.42</c:v>
                </c:pt>
                <c:pt idx="5939">
                  <c:v>0.21</c:v>
                </c:pt>
                <c:pt idx="5940">
                  <c:v>0.63</c:v>
                </c:pt>
                <c:pt idx="5941">
                  <c:v>0.3</c:v>
                </c:pt>
                <c:pt idx="5942">
                  <c:v>0.45</c:v>
                </c:pt>
                <c:pt idx="5943">
                  <c:v>0.36</c:v>
                </c:pt>
                <c:pt idx="5944">
                  <c:v>0.6</c:v>
                </c:pt>
                <c:pt idx="5945">
                  <c:v>0.42</c:v>
                </c:pt>
                <c:pt idx="5946">
                  <c:v>0.72</c:v>
                </c:pt>
                <c:pt idx="5947">
                  <c:v>0.69</c:v>
                </c:pt>
                <c:pt idx="5948">
                  <c:v>0.09</c:v>
                </c:pt>
                <c:pt idx="5949">
                  <c:v>0.09</c:v>
                </c:pt>
                <c:pt idx="5950">
                  <c:v>0.24</c:v>
                </c:pt>
                <c:pt idx="5951">
                  <c:v>0.18</c:v>
                </c:pt>
                <c:pt idx="5952">
                  <c:v>0.15</c:v>
                </c:pt>
                <c:pt idx="5953">
                  <c:v>0.6</c:v>
                </c:pt>
                <c:pt idx="5954">
                  <c:v>0.12</c:v>
                </c:pt>
                <c:pt idx="5955">
                  <c:v>0</c:v>
                </c:pt>
                <c:pt idx="5956">
                  <c:v>0.09</c:v>
                </c:pt>
                <c:pt idx="5957">
                  <c:v>0</c:v>
                </c:pt>
                <c:pt idx="5958">
                  <c:v>0.06</c:v>
                </c:pt>
                <c:pt idx="5959">
                  <c:v>0</c:v>
                </c:pt>
                <c:pt idx="5960">
                  <c:v>0.09</c:v>
                </c:pt>
                <c:pt idx="5961">
                  <c:v>0</c:v>
                </c:pt>
                <c:pt idx="5962">
                  <c:v>0.09</c:v>
                </c:pt>
                <c:pt idx="5963">
                  <c:v>0.03</c:v>
                </c:pt>
                <c:pt idx="5964">
                  <c:v>0.09</c:v>
                </c:pt>
                <c:pt idx="5965">
                  <c:v>0</c:v>
                </c:pt>
                <c:pt idx="5966">
                  <c:v>0.06</c:v>
                </c:pt>
                <c:pt idx="5967">
                  <c:v>0</c:v>
                </c:pt>
                <c:pt idx="5968">
                  <c:v>0.12</c:v>
                </c:pt>
                <c:pt idx="5969">
                  <c:v>0</c:v>
                </c:pt>
                <c:pt idx="5970">
                  <c:v>0.12</c:v>
                </c:pt>
                <c:pt idx="5971">
                  <c:v>0</c:v>
                </c:pt>
                <c:pt idx="5972">
                  <c:v>0.12</c:v>
                </c:pt>
                <c:pt idx="5973">
                  <c:v>0</c:v>
                </c:pt>
                <c:pt idx="5974">
                  <c:v>0.12</c:v>
                </c:pt>
                <c:pt idx="5975">
                  <c:v>0</c:v>
                </c:pt>
                <c:pt idx="5976">
                  <c:v>0.15</c:v>
                </c:pt>
                <c:pt idx="5977">
                  <c:v>0</c:v>
                </c:pt>
                <c:pt idx="5978">
                  <c:v>0.15</c:v>
                </c:pt>
                <c:pt idx="5979">
                  <c:v>0</c:v>
                </c:pt>
                <c:pt idx="5980">
                  <c:v>0.15</c:v>
                </c:pt>
                <c:pt idx="5981">
                  <c:v>0</c:v>
                </c:pt>
                <c:pt idx="5982">
                  <c:v>0.15</c:v>
                </c:pt>
                <c:pt idx="5983">
                  <c:v>0</c:v>
                </c:pt>
                <c:pt idx="5984">
                  <c:v>0.15</c:v>
                </c:pt>
                <c:pt idx="5985">
                  <c:v>0</c:v>
                </c:pt>
                <c:pt idx="5986">
                  <c:v>0.15</c:v>
                </c:pt>
                <c:pt idx="5987">
                  <c:v>0</c:v>
                </c:pt>
                <c:pt idx="5988">
                  <c:v>0.15</c:v>
                </c:pt>
                <c:pt idx="5989">
                  <c:v>0</c:v>
                </c:pt>
                <c:pt idx="5990">
                  <c:v>0.15</c:v>
                </c:pt>
                <c:pt idx="5991">
                  <c:v>0</c:v>
                </c:pt>
                <c:pt idx="5992">
                  <c:v>0.15</c:v>
                </c:pt>
                <c:pt idx="5993">
                  <c:v>0.12</c:v>
                </c:pt>
                <c:pt idx="5994">
                  <c:v>0.18</c:v>
                </c:pt>
                <c:pt idx="5995">
                  <c:v>0.12</c:v>
                </c:pt>
                <c:pt idx="5996">
                  <c:v>0.15</c:v>
                </c:pt>
                <c:pt idx="5997">
                  <c:v>0.09</c:v>
                </c:pt>
                <c:pt idx="5998">
                  <c:v>0.18</c:v>
                </c:pt>
                <c:pt idx="5999">
                  <c:v>0.12</c:v>
                </c:pt>
                <c:pt idx="6000">
                  <c:v>0.18</c:v>
                </c:pt>
                <c:pt idx="6001">
                  <c:v>0.12</c:v>
                </c:pt>
                <c:pt idx="6002">
                  <c:v>0.18</c:v>
                </c:pt>
                <c:pt idx="6003">
                  <c:v>0.12</c:v>
                </c:pt>
                <c:pt idx="6004">
                  <c:v>0.18</c:v>
                </c:pt>
                <c:pt idx="6005">
                  <c:v>0.12</c:v>
                </c:pt>
                <c:pt idx="6006">
                  <c:v>0.18</c:v>
                </c:pt>
                <c:pt idx="6007">
                  <c:v>0.12</c:v>
                </c:pt>
                <c:pt idx="6008">
                  <c:v>0.18</c:v>
                </c:pt>
                <c:pt idx="6009">
                  <c:v>0.12</c:v>
                </c:pt>
                <c:pt idx="6010">
                  <c:v>0.18</c:v>
                </c:pt>
                <c:pt idx="6011">
                  <c:v>0.12</c:v>
                </c:pt>
                <c:pt idx="6012">
                  <c:v>0.18</c:v>
                </c:pt>
                <c:pt idx="6013">
                  <c:v>0.12</c:v>
                </c:pt>
                <c:pt idx="6014">
                  <c:v>0.18</c:v>
                </c:pt>
                <c:pt idx="6015">
                  <c:v>0.12</c:v>
                </c:pt>
                <c:pt idx="6016">
                  <c:v>0.18</c:v>
                </c:pt>
                <c:pt idx="6017">
                  <c:v>0.12</c:v>
                </c:pt>
                <c:pt idx="6018">
                  <c:v>0.18</c:v>
                </c:pt>
                <c:pt idx="6019">
                  <c:v>0.12</c:v>
                </c:pt>
                <c:pt idx="6020">
                  <c:v>0.18</c:v>
                </c:pt>
                <c:pt idx="6021">
                  <c:v>0.12</c:v>
                </c:pt>
                <c:pt idx="6022">
                  <c:v>0.18</c:v>
                </c:pt>
                <c:pt idx="6023">
                  <c:v>0.12</c:v>
                </c:pt>
                <c:pt idx="6024">
                  <c:v>0.18</c:v>
                </c:pt>
                <c:pt idx="6025">
                  <c:v>0.12</c:v>
                </c:pt>
                <c:pt idx="6026">
                  <c:v>0.18</c:v>
                </c:pt>
                <c:pt idx="6027">
                  <c:v>0.12</c:v>
                </c:pt>
                <c:pt idx="6028">
                  <c:v>0.18</c:v>
                </c:pt>
                <c:pt idx="6029">
                  <c:v>0.12</c:v>
                </c:pt>
                <c:pt idx="6030">
                  <c:v>0.18</c:v>
                </c:pt>
                <c:pt idx="6031">
                  <c:v>0.12</c:v>
                </c:pt>
                <c:pt idx="6032">
                  <c:v>0.18</c:v>
                </c:pt>
                <c:pt idx="6033">
                  <c:v>0.12</c:v>
                </c:pt>
                <c:pt idx="6034">
                  <c:v>0.18</c:v>
                </c:pt>
                <c:pt idx="6035">
                  <c:v>0.12</c:v>
                </c:pt>
                <c:pt idx="6036">
                  <c:v>0.18</c:v>
                </c:pt>
                <c:pt idx="6037">
                  <c:v>0.12</c:v>
                </c:pt>
                <c:pt idx="6038">
                  <c:v>0.18</c:v>
                </c:pt>
                <c:pt idx="6039">
                  <c:v>0.12</c:v>
                </c:pt>
                <c:pt idx="6040">
                  <c:v>0.18</c:v>
                </c:pt>
                <c:pt idx="6041">
                  <c:v>0.12</c:v>
                </c:pt>
                <c:pt idx="6042">
                  <c:v>0.18</c:v>
                </c:pt>
                <c:pt idx="6043">
                  <c:v>0.12</c:v>
                </c:pt>
                <c:pt idx="6044">
                  <c:v>0.18</c:v>
                </c:pt>
                <c:pt idx="6045">
                  <c:v>0.12</c:v>
                </c:pt>
                <c:pt idx="6046">
                  <c:v>0.18</c:v>
                </c:pt>
                <c:pt idx="6047">
                  <c:v>0.12</c:v>
                </c:pt>
                <c:pt idx="6048">
                  <c:v>0.18</c:v>
                </c:pt>
                <c:pt idx="6049">
                  <c:v>0.12</c:v>
                </c:pt>
                <c:pt idx="6050">
                  <c:v>0.18</c:v>
                </c:pt>
                <c:pt idx="6051">
                  <c:v>0.12</c:v>
                </c:pt>
                <c:pt idx="6052">
                  <c:v>0.18</c:v>
                </c:pt>
                <c:pt idx="6053">
                  <c:v>0.12</c:v>
                </c:pt>
                <c:pt idx="6054">
                  <c:v>0.18</c:v>
                </c:pt>
                <c:pt idx="6055">
                  <c:v>0.09</c:v>
                </c:pt>
                <c:pt idx="6056">
                  <c:v>0.18</c:v>
                </c:pt>
                <c:pt idx="6057">
                  <c:v>0.12</c:v>
                </c:pt>
                <c:pt idx="6058">
                  <c:v>0.18</c:v>
                </c:pt>
                <c:pt idx="6059">
                  <c:v>0.12</c:v>
                </c:pt>
                <c:pt idx="6060">
                  <c:v>0.18</c:v>
                </c:pt>
                <c:pt idx="6061">
                  <c:v>0.12</c:v>
                </c:pt>
                <c:pt idx="6062">
                  <c:v>0.18</c:v>
                </c:pt>
                <c:pt idx="6063">
                  <c:v>0.12</c:v>
                </c:pt>
                <c:pt idx="6064">
                  <c:v>0.18</c:v>
                </c:pt>
                <c:pt idx="6065">
                  <c:v>0.12</c:v>
                </c:pt>
                <c:pt idx="6066">
                  <c:v>0.18</c:v>
                </c:pt>
                <c:pt idx="6067">
                  <c:v>0.12</c:v>
                </c:pt>
                <c:pt idx="6068">
                  <c:v>0.18</c:v>
                </c:pt>
                <c:pt idx="6069">
                  <c:v>0.12</c:v>
                </c:pt>
                <c:pt idx="6070">
                  <c:v>0.18</c:v>
                </c:pt>
                <c:pt idx="6071">
                  <c:v>0.12</c:v>
                </c:pt>
                <c:pt idx="6072">
                  <c:v>0.18</c:v>
                </c:pt>
                <c:pt idx="6073">
                  <c:v>0.12</c:v>
                </c:pt>
                <c:pt idx="6074">
                  <c:v>0.21</c:v>
                </c:pt>
                <c:pt idx="6075">
                  <c:v>0.12</c:v>
                </c:pt>
                <c:pt idx="6076">
                  <c:v>0.18</c:v>
                </c:pt>
                <c:pt idx="6077">
                  <c:v>0.12</c:v>
                </c:pt>
                <c:pt idx="6078">
                  <c:v>0.18</c:v>
                </c:pt>
                <c:pt idx="6079">
                  <c:v>0.12</c:v>
                </c:pt>
                <c:pt idx="6080">
                  <c:v>0.18</c:v>
                </c:pt>
                <c:pt idx="6081">
                  <c:v>0.12</c:v>
                </c:pt>
                <c:pt idx="6082">
                  <c:v>0.21</c:v>
                </c:pt>
                <c:pt idx="6083">
                  <c:v>0.12</c:v>
                </c:pt>
                <c:pt idx="6084">
                  <c:v>0.18</c:v>
                </c:pt>
                <c:pt idx="6085">
                  <c:v>0.12</c:v>
                </c:pt>
                <c:pt idx="6086">
                  <c:v>0.18</c:v>
                </c:pt>
                <c:pt idx="6087">
                  <c:v>0.12</c:v>
                </c:pt>
                <c:pt idx="6088">
                  <c:v>0.18</c:v>
                </c:pt>
                <c:pt idx="6089">
                  <c:v>0.12</c:v>
                </c:pt>
                <c:pt idx="6090">
                  <c:v>0.18</c:v>
                </c:pt>
                <c:pt idx="6091">
                  <c:v>0.12</c:v>
                </c:pt>
                <c:pt idx="6092">
                  <c:v>0.18</c:v>
                </c:pt>
                <c:pt idx="6093">
                  <c:v>0.12</c:v>
                </c:pt>
                <c:pt idx="6094">
                  <c:v>0.18</c:v>
                </c:pt>
                <c:pt idx="6095">
                  <c:v>0.12</c:v>
                </c:pt>
                <c:pt idx="6096">
                  <c:v>0.18</c:v>
                </c:pt>
                <c:pt idx="6097">
                  <c:v>0.12</c:v>
                </c:pt>
                <c:pt idx="6098">
                  <c:v>0.18</c:v>
                </c:pt>
                <c:pt idx="6099">
                  <c:v>0.12</c:v>
                </c:pt>
                <c:pt idx="6100">
                  <c:v>0.18</c:v>
                </c:pt>
                <c:pt idx="6101">
                  <c:v>0.12</c:v>
                </c:pt>
                <c:pt idx="6102">
                  <c:v>0.18</c:v>
                </c:pt>
                <c:pt idx="6103">
                  <c:v>0.12</c:v>
                </c:pt>
                <c:pt idx="6104">
                  <c:v>0.18</c:v>
                </c:pt>
                <c:pt idx="6105">
                  <c:v>0.12</c:v>
                </c:pt>
                <c:pt idx="6106">
                  <c:v>0.18</c:v>
                </c:pt>
                <c:pt idx="6107">
                  <c:v>0.12</c:v>
                </c:pt>
                <c:pt idx="6108">
                  <c:v>0.18</c:v>
                </c:pt>
                <c:pt idx="6109">
                  <c:v>0.12</c:v>
                </c:pt>
                <c:pt idx="6110">
                  <c:v>0.18</c:v>
                </c:pt>
                <c:pt idx="6111">
                  <c:v>0.12</c:v>
                </c:pt>
                <c:pt idx="6112">
                  <c:v>0.18</c:v>
                </c:pt>
                <c:pt idx="6113">
                  <c:v>0.12</c:v>
                </c:pt>
                <c:pt idx="6114">
                  <c:v>0.18</c:v>
                </c:pt>
                <c:pt idx="6115">
                  <c:v>0.12</c:v>
                </c:pt>
                <c:pt idx="6116">
                  <c:v>0.18</c:v>
                </c:pt>
                <c:pt idx="6117">
                  <c:v>0.12</c:v>
                </c:pt>
                <c:pt idx="6118">
                  <c:v>0.18</c:v>
                </c:pt>
                <c:pt idx="6119">
                  <c:v>0.12</c:v>
                </c:pt>
                <c:pt idx="6120">
                  <c:v>0.21</c:v>
                </c:pt>
                <c:pt idx="6121">
                  <c:v>0.12</c:v>
                </c:pt>
                <c:pt idx="6122">
                  <c:v>0.18</c:v>
                </c:pt>
                <c:pt idx="6123">
                  <c:v>0.12</c:v>
                </c:pt>
                <c:pt idx="6124">
                  <c:v>0.21</c:v>
                </c:pt>
                <c:pt idx="6125">
                  <c:v>0.12</c:v>
                </c:pt>
                <c:pt idx="6126">
                  <c:v>0.21</c:v>
                </c:pt>
                <c:pt idx="6127">
                  <c:v>0.12</c:v>
                </c:pt>
                <c:pt idx="6128">
                  <c:v>0.18</c:v>
                </c:pt>
                <c:pt idx="6129">
                  <c:v>0.12</c:v>
                </c:pt>
                <c:pt idx="6130">
                  <c:v>0.18</c:v>
                </c:pt>
                <c:pt idx="6131">
                  <c:v>0.12</c:v>
                </c:pt>
                <c:pt idx="6132">
                  <c:v>0.18</c:v>
                </c:pt>
                <c:pt idx="6133">
                  <c:v>0.12</c:v>
                </c:pt>
                <c:pt idx="6134">
                  <c:v>0.18</c:v>
                </c:pt>
                <c:pt idx="6135">
                  <c:v>0.12</c:v>
                </c:pt>
                <c:pt idx="6136">
                  <c:v>0.18</c:v>
                </c:pt>
                <c:pt idx="6137">
                  <c:v>0.12</c:v>
                </c:pt>
                <c:pt idx="6138">
                  <c:v>0.18</c:v>
                </c:pt>
                <c:pt idx="6139">
                  <c:v>0.12</c:v>
                </c:pt>
                <c:pt idx="6140">
                  <c:v>0.21</c:v>
                </c:pt>
                <c:pt idx="6141">
                  <c:v>0.12</c:v>
                </c:pt>
                <c:pt idx="6142">
                  <c:v>0.18</c:v>
                </c:pt>
                <c:pt idx="6143">
                  <c:v>0.12</c:v>
                </c:pt>
                <c:pt idx="6144">
                  <c:v>0.18</c:v>
                </c:pt>
                <c:pt idx="6145">
                  <c:v>0.12</c:v>
                </c:pt>
                <c:pt idx="6146">
                  <c:v>0.21</c:v>
                </c:pt>
                <c:pt idx="6147">
                  <c:v>0.12</c:v>
                </c:pt>
                <c:pt idx="6148">
                  <c:v>0.18</c:v>
                </c:pt>
                <c:pt idx="6149">
                  <c:v>0.12</c:v>
                </c:pt>
                <c:pt idx="6150">
                  <c:v>0.18</c:v>
                </c:pt>
                <c:pt idx="6151">
                  <c:v>0.12</c:v>
                </c:pt>
                <c:pt idx="6152">
                  <c:v>0.18</c:v>
                </c:pt>
                <c:pt idx="6153">
                  <c:v>0.12</c:v>
                </c:pt>
                <c:pt idx="6154">
                  <c:v>0.18</c:v>
                </c:pt>
                <c:pt idx="6155">
                  <c:v>0.12</c:v>
                </c:pt>
                <c:pt idx="6156">
                  <c:v>0.18</c:v>
                </c:pt>
                <c:pt idx="6157">
                  <c:v>0.12</c:v>
                </c:pt>
                <c:pt idx="6158">
                  <c:v>0.18</c:v>
                </c:pt>
                <c:pt idx="6159">
                  <c:v>0.12</c:v>
                </c:pt>
                <c:pt idx="6160">
                  <c:v>0.18</c:v>
                </c:pt>
                <c:pt idx="6161">
                  <c:v>0.12</c:v>
                </c:pt>
                <c:pt idx="6162">
                  <c:v>0.18</c:v>
                </c:pt>
                <c:pt idx="6163">
                  <c:v>0.12</c:v>
                </c:pt>
                <c:pt idx="6164">
                  <c:v>0.18</c:v>
                </c:pt>
                <c:pt idx="6165">
                  <c:v>0.12</c:v>
                </c:pt>
                <c:pt idx="6166">
                  <c:v>0.18</c:v>
                </c:pt>
                <c:pt idx="6167">
                  <c:v>0.12</c:v>
                </c:pt>
                <c:pt idx="6168">
                  <c:v>0.21</c:v>
                </c:pt>
                <c:pt idx="6169">
                  <c:v>0.12</c:v>
                </c:pt>
                <c:pt idx="6170">
                  <c:v>0.18</c:v>
                </c:pt>
                <c:pt idx="6171">
                  <c:v>0.12</c:v>
                </c:pt>
                <c:pt idx="6172">
                  <c:v>0.18</c:v>
                </c:pt>
                <c:pt idx="6173">
                  <c:v>0.15</c:v>
                </c:pt>
                <c:pt idx="6174">
                  <c:v>0.18</c:v>
                </c:pt>
                <c:pt idx="6175">
                  <c:v>0.12</c:v>
                </c:pt>
                <c:pt idx="6176">
                  <c:v>0.18</c:v>
                </c:pt>
                <c:pt idx="6177">
                  <c:v>0.12</c:v>
                </c:pt>
                <c:pt idx="6178">
                  <c:v>0.18</c:v>
                </c:pt>
                <c:pt idx="6179">
                  <c:v>0.12</c:v>
                </c:pt>
                <c:pt idx="6180">
                  <c:v>0.18</c:v>
                </c:pt>
                <c:pt idx="6181">
                  <c:v>0.12</c:v>
                </c:pt>
                <c:pt idx="6182">
                  <c:v>0.18</c:v>
                </c:pt>
                <c:pt idx="6183">
                  <c:v>0.12</c:v>
                </c:pt>
                <c:pt idx="6184">
                  <c:v>0.18</c:v>
                </c:pt>
                <c:pt idx="6185">
                  <c:v>0.12</c:v>
                </c:pt>
                <c:pt idx="6186">
                  <c:v>0.21</c:v>
                </c:pt>
                <c:pt idx="6187">
                  <c:v>0.12</c:v>
                </c:pt>
                <c:pt idx="6188">
                  <c:v>0.18</c:v>
                </c:pt>
                <c:pt idx="6189">
                  <c:v>0.12</c:v>
                </c:pt>
                <c:pt idx="6190">
                  <c:v>0.18</c:v>
                </c:pt>
                <c:pt idx="6191">
                  <c:v>0.12</c:v>
                </c:pt>
                <c:pt idx="6192">
                  <c:v>0.18</c:v>
                </c:pt>
                <c:pt idx="6193">
                  <c:v>0.12</c:v>
                </c:pt>
                <c:pt idx="6194">
                  <c:v>0.18</c:v>
                </c:pt>
                <c:pt idx="6195">
                  <c:v>0.12</c:v>
                </c:pt>
                <c:pt idx="6196">
                  <c:v>0.18</c:v>
                </c:pt>
                <c:pt idx="6197">
                  <c:v>0.12</c:v>
                </c:pt>
                <c:pt idx="6198">
                  <c:v>0.18</c:v>
                </c:pt>
                <c:pt idx="6199">
                  <c:v>0.12</c:v>
                </c:pt>
                <c:pt idx="6200">
                  <c:v>0.18</c:v>
                </c:pt>
                <c:pt idx="6201">
                  <c:v>0.12</c:v>
                </c:pt>
                <c:pt idx="6202">
                  <c:v>0.18</c:v>
                </c:pt>
                <c:pt idx="6203">
                  <c:v>0.12</c:v>
                </c:pt>
                <c:pt idx="6204">
                  <c:v>0.18</c:v>
                </c:pt>
                <c:pt idx="6205">
                  <c:v>0.12</c:v>
                </c:pt>
                <c:pt idx="6206">
                  <c:v>0.18</c:v>
                </c:pt>
                <c:pt idx="6207">
                  <c:v>0.12</c:v>
                </c:pt>
                <c:pt idx="6208">
                  <c:v>0.18</c:v>
                </c:pt>
                <c:pt idx="6209">
                  <c:v>0.12</c:v>
                </c:pt>
                <c:pt idx="6210">
                  <c:v>0.18</c:v>
                </c:pt>
                <c:pt idx="6211">
                  <c:v>0.12</c:v>
                </c:pt>
                <c:pt idx="6212">
                  <c:v>0.18</c:v>
                </c:pt>
                <c:pt idx="6213">
                  <c:v>0.12</c:v>
                </c:pt>
                <c:pt idx="6214">
                  <c:v>0.18</c:v>
                </c:pt>
                <c:pt idx="6215">
                  <c:v>0.12</c:v>
                </c:pt>
                <c:pt idx="6216">
                  <c:v>0.18</c:v>
                </c:pt>
                <c:pt idx="6217">
                  <c:v>0.12</c:v>
                </c:pt>
                <c:pt idx="6218">
                  <c:v>0.18</c:v>
                </c:pt>
                <c:pt idx="6219">
                  <c:v>0.12</c:v>
                </c:pt>
                <c:pt idx="6220">
                  <c:v>0.18</c:v>
                </c:pt>
                <c:pt idx="6221">
                  <c:v>0.12</c:v>
                </c:pt>
                <c:pt idx="6222">
                  <c:v>0.18</c:v>
                </c:pt>
                <c:pt idx="6223">
                  <c:v>0.12</c:v>
                </c:pt>
                <c:pt idx="6224">
                  <c:v>0.18</c:v>
                </c:pt>
                <c:pt idx="6225">
                  <c:v>0.12</c:v>
                </c:pt>
                <c:pt idx="6226">
                  <c:v>0.18</c:v>
                </c:pt>
                <c:pt idx="6227">
                  <c:v>0.12</c:v>
                </c:pt>
                <c:pt idx="6228">
                  <c:v>0.18</c:v>
                </c:pt>
                <c:pt idx="6229">
                  <c:v>0.09</c:v>
                </c:pt>
                <c:pt idx="6230">
                  <c:v>0.18</c:v>
                </c:pt>
                <c:pt idx="6231">
                  <c:v>0.12</c:v>
                </c:pt>
                <c:pt idx="6232">
                  <c:v>0.18</c:v>
                </c:pt>
                <c:pt idx="6233">
                  <c:v>0.12</c:v>
                </c:pt>
                <c:pt idx="6234">
                  <c:v>0.18</c:v>
                </c:pt>
                <c:pt idx="6235">
                  <c:v>0.12</c:v>
                </c:pt>
                <c:pt idx="6236">
                  <c:v>0.18</c:v>
                </c:pt>
                <c:pt idx="6237">
                  <c:v>0.12</c:v>
                </c:pt>
                <c:pt idx="6238">
                  <c:v>0.18</c:v>
                </c:pt>
                <c:pt idx="6239">
                  <c:v>0.12</c:v>
                </c:pt>
                <c:pt idx="6240">
                  <c:v>0.18</c:v>
                </c:pt>
                <c:pt idx="6241">
                  <c:v>0.12</c:v>
                </c:pt>
                <c:pt idx="6242">
                  <c:v>0.18</c:v>
                </c:pt>
                <c:pt idx="6243">
                  <c:v>0.12</c:v>
                </c:pt>
                <c:pt idx="6244">
                  <c:v>0.18</c:v>
                </c:pt>
                <c:pt idx="6245">
                  <c:v>0.12</c:v>
                </c:pt>
                <c:pt idx="6246">
                  <c:v>0.18</c:v>
                </c:pt>
                <c:pt idx="6247">
                  <c:v>0.12</c:v>
                </c:pt>
                <c:pt idx="6248">
                  <c:v>0.18</c:v>
                </c:pt>
                <c:pt idx="6249">
                  <c:v>0.12</c:v>
                </c:pt>
                <c:pt idx="6250">
                  <c:v>0.18</c:v>
                </c:pt>
                <c:pt idx="6251">
                  <c:v>0.12</c:v>
                </c:pt>
                <c:pt idx="6252">
                  <c:v>0.18</c:v>
                </c:pt>
                <c:pt idx="6253">
                  <c:v>0.12</c:v>
                </c:pt>
                <c:pt idx="6254">
                  <c:v>0.18</c:v>
                </c:pt>
                <c:pt idx="6255">
                  <c:v>0.12</c:v>
                </c:pt>
                <c:pt idx="6256">
                  <c:v>0.21</c:v>
                </c:pt>
                <c:pt idx="6257">
                  <c:v>0.12</c:v>
                </c:pt>
                <c:pt idx="6258">
                  <c:v>0.18</c:v>
                </c:pt>
                <c:pt idx="6259">
                  <c:v>0.12</c:v>
                </c:pt>
                <c:pt idx="6260">
                  <c:v>0.18</c:v>
                </c:pt>
                <c:pt idx="6261">
                  <c:v>0.12</c:v>
                </c:pt>
                <c:pt idx="6262">
                  <c:v>0.21</c:v>
                </c:pt>
                <c:pt idx="6263">
                  <c:v>0.12</c:v>
                </c:pt>
                <c:pt idx="6264">
                  <c:v>0.18</c:v>
                </c:pt>
                <c:pt idx="6265">
                  <c:v>0.12</c:v>
                </c:pt>
                <c:pt idx="6266">
                  <c:v>0.18</c:v>
                </c:pt>
                <c:pt idx="6267">
                  <c:v>0.12</c:v>
                </c:pt>
                <c:pt idx="6268">
                  <c:v>0.18</c:v>
                </c:pt>
                <c:pt idx="6269">
                  <c:v>0.12</c:v>
                </c:pt>
                <c:pt idx="6270">
                  <c:v>0.18</c:v>
                </c:pt>
                <c:pt idx="6271">
                  <c:v>0.12</c:v>
                </c:pt>
                <c:pt idx="6272">
                  <c:v>0.18</c:v>
                </c:pt>
                <c:pt idx="6273">
                  <c:v>0.12</c:v>
                </c:pt>
                <c:pt idx="6274">
                  <c:v>0.18</c:v>
                </c:pt>
                <c:pt idx="6275">
                  <c:v>0.12</c:v>
                </c:pt>
                <c:pt idx="6276">
                  <c:v>0.18</c:v>
                </c:pt>
                <c:pt idx="6277">
                  <c:v>0.12</c:v>
                </c:pt>
                <c:pt idx="6278">
                  <c:v>0.18</c:v>
                </c:pt>
                <c:pt idx="6279">
                  <c:v>0.12</c:v>
                </c:pt>
                <c:pt idx="6280">
                  <c:v>0.18</c:v>
                </c:pt>
                <c:pt idx="6281">
                  <c:v>0.12</c:v>
                </c:pt>
                <c:pt idx="6282">
                  <c:v>0.18</c:v>
                </c:pt>
                <c:pt idx="6283">
                  <c:v>0.12</c:v>
                </c:pt>
                <c:pt idx="6284">
                  <c:v>0.18</c:v>
                </c:pt>
                <c:pt idx="6285">
                  <c:v>0.12</c:v>
                </c:pt>
                <c:pt idx="6286">
                  <c:v>0.21</c:v>
                </c:pt>
                <c:pt idx="6287">
                  <c:v>0.12</c:v>
                </c:pt>
                <c:pt idx="6288">
                  <c:v>0.18</c:v>
                </c:pt>
                <c:pt idx="6289">
                  <c:v>0.12</c:v>
                </c:pt>
                <c:pt idx="6290">
                  <c:v>0.18</c:v>
                </c:pt>
                <c:pt idx="6291">
                  <c:v>0.12</c:v>
                </c:pt>
                <c:pt idx="6292">
                  <c:v>0.18</c:v>
                </c:pt>
                <c:pt idx="6293">
                  <c:v>0.12</c:v>
                </c:pt>
                <c:pt idx="6294">
                  <c:v>0.18</c:v>
                </c:pt>
                <c:pt idx="6295">
                  <c:v>0.12</c:v>
                </c:pt>
                <c:pt idx="6296">
                  <c:v>0.18</c:v>
                </c:pt>
                <c:pt idx="6297">
                  <c:v>0.12</c:v>
                </c:pt>
                <c:pt idx="6298">
                  <c:v>0.18</c:v>
                </c:pt>
                <c:pt idx="6299">
                  <c:v>0.12</c:v>
                </c:pt>
                <c:pt idx="6300">
                  <c:v>0.18</c:v>
                </c:pt>
                <c:pt idx="6301">
                  <c:v>0.12</c:v>
                </c:pt>
                <c:pt idx="6302">
                  <c:v>0.18</c:v>
                </c:pt>
                <c:pt idx="6303">
                  <c:v>0.12</c:v>
                </c:pt>
                <c:pt idx="6304">
                  <c:v>0.18</c:v>
                </c:pt>
                <c:pt idx="6305">
                  <c:v>0.12</c:v>
                </c:pt>
                <c:pt idx="6306">
                  <c:v>0.18</c:v>
                </c:pt>
                <c:pt idx="6307">
                  <c:v>0.12</c:v>
                </c:pt>
                <c:pt idx="6308">
                  <c:v>0.18</c:v>
                </c:pt>
                <c:pt idx="6309">
                  <c:v>0.12</c:v>
                </c:pt>
                <c:pt idx="6310">
                  <c:v>0.21</c:v>
                </c:pt>
                <c:pt idx="6311">
                  <c:v>0.12</c:v>
                </c:pt>
                <c:pt idx="6312">
                  <c:v>0.21</c:v>
                </c:pt>
                <c:pt idx="6313">
                  <c:v>0.12</c:v>
                </c:pt>
                <c:pt idx="6314">
                  <c:v>0.18</c:v>
                </c:pt>
                <c:pt idx="6315">
                  <c:v>0.12</c:v>
                </c:pt>
                <c:pt idx="6316">
                  <c:v>0.18</c:v>
                </c:pt>
                <c:pt idx="6317">
                  <c:v>0.12</c:v>
                </c:pt>
                <c:pt idx="6318">
                  <c:v>0.18</c:v>
                </c:pt>
                <c:pt idx="6319">
                  <c:v>0.12</c:v>
                </c:pt>
                <c:pt idx="6320">
                  <c:v>0.18</c:v>
                </c:pt>
                <c:pt idx="6321">
                  <c:v>0.12</c:v>
                </c:pt>
                <c:pt idx="6322">
                  <c:v>0.21</c:v>
                </c:pt>
                <c:pt idx="6323">
                  <c:v>0.12</c:v>
                </c:pt>
                <c:pt idx="6324">
                  <c:v>0.18</c:v>
                </c:pt>
                <c:pt idx="6325">
                  <c:v>0.12</c:v>
                </c:pt>
                <c:pt idx="6326">
                  <c:v>0.18</c:v>
                </c:pt>
                <c:pt idx="6327">
                  <c:v>0.12</c:v>
                </c:pt>
                <c:pt idx="6328">
                  <c:v>0.18</c:v>
                </c:pt>
                <c:pt idx="6329">
                  <c:v>0.12</c:v>
                </c:pt>
                <c:pt idx="6330">
                  <c:v>0.18</c:v>
                </c:pt>
                <c:pt idx="6331">
                  <c:v>0.12</c:v>
                </c:pt>
                <c:pt idx="6332">
                  <c:v>0.18</c:v>
                </c:pt>
                <c:pt idx="6333">
                  <c:v>0.12</c:v>
                </c:pt>
                <c:pt idx="6334">
                  <c:v>0.18</c:v>
                </c:pt>
                <c:pt idx="6335">
                  <c:v>0.12</c:v>
                </c:pt>
                <c:pt idx="6336">
                  <c:v>0.18</c:v>
                </c:pt>
                <c:pt idx="6337">
                  <c:v>0.12</c:v>
                </c:pt>
                <c:pt idx="6338">
                  <c:v>0.18</c:v>
                </c:pt>
                <c:pt idx="6339">
                  <c:v>0.12</c:v>
                </c:pt>
                <c:pt idx="6340">
                  <c:v>0.18</c:v>
                </c:pt>
                <c:pt idx="6341">
                  <c:v>0.12</c:v>
                </c:pt>
                <c:pt idx="6342">
                  <c:v>0.18</c:v>
                </c:pt>
                <c:pt idx="6343">
                  <c:v>0.12</c:v>
                </c:pt>
                <c:pt idx="6344">
                  <c:v>0.18</c:v>
                </c:pt>
                <c:pt idx="6345">
                  <c:v>0.12</c:v>
                </c:pt>
                <c:pt idx="6346">
                  <c:v>0.18</c:v>
                </c:pt>
                <c:pt idx="6347">
                  <c:v>0.12</c:v>
                </c:pt>
                <c:pt idx="6348">
                  <c:v>0.18</c:v>
                </c:pt>
                <c:pt idx="6349">
                  <c:v>0.12</c:v>
                </c:pt>
                <c:pt idx="6350">
                  <c:v>0.18</c:v>
                </c:pt>
                <c:pt idx="6351">
                  <c:v>0.12</c:v>
                </c:pt>
                <c:pt idx="6352">
                  <c:v>0.18</c:v>
                </c:pt>
                <c:pt idx="6353">
                  <c:v>0.12</c:v>
                </c:pt>
                <c:pt idx="6354">
                  <c:v>0.18</c:v>
                </c:pt>
                <c:pt idx="6355">
                  <c:v>0.12</c:v>
                </c:pt>
                <c:pt idx="6356">
                  <c:v>0.18</c:v>
                </c:pt>
                <c:pt idx="6357">
                  <c:v>0.12</c:v>
                </c:pt>
                <c:pt idx="6358">
                  <c:v>0.18</c:v>
                </c:pt>
                <c:pt idx="6359">
                  <c:v>0.12</c:v>
                </c:pt>
                <c:pt idx="6360">
                  <c:v>0.18</c:v>
                </c:pt>
                <c:pt idx="6361">
                  <c:v>0.12</c:v>
                </c:pt>
                <c:pt idx="6362">
                  <c:v>0.21</c:v>
                </c:pt>
                <c:pt idx="6363">
                  <c:v>0.12</c:v>
                </c:pt>
                <c:pt idx="6364">
                  <c:v>0.18</c:v>
                </c:pt>
                <c:pt idx="6365">
                  <c:v>0.12</c:v>
                </c:pt>
                <c:pt idx="6366">
                  <c:v>0.18</c:v>
                </c:pt>
                <c:pt idx="6367">
                  <c:v>0.12</c:v>
                </c:pt>
                <c:pt idx="6368">
                  <c:v>0.18</c:v>
                </c:pt>
                <c:pt idx="6369">
                  <c:v>0.12</c:v>
                </c:pt>
                <c:pt idx="6370">
                  <c:v>0.18</c:v>
                </c:pt>
                <c:pt idx="6371">
                  <c:v>0.12</c:v>
                </c:pt>
                <c:pt idx="6372">
                  <c:v>0.18</c:v>
                </c:pt>
                <c:pt idx="6373">
                  <c:v>0.12</c:v>
                </c:pt>
                <c:pt idx="6374">
                  <c:v>0.18</c:v>
                </c:pt>
                <c:pt idx="6375">
                  <c:v>0.12</c:v>
                </c:pt>
                <c:pt idx="6376">
                  <c:v>0.18</c:v>
                </c:pt>
                <c:pt idx="6377">
                  <c:v>0.12</c:v>
                </c:pt>
                <c:pt idx="6378">
                  <c:v>0.21</c:v>
                </c:pt>
                <c:pt idx="6379">
                  <c:v>0.12</c:v>
                </c:pt>
                <c:pt idx="6380">
                  <c:v>0.18</c:v>
                </c:pt>
                <c:pt idx="6381">
                  <c:v>0.12</c:v>
                </c:pt>
                <c:pt idx="6382">
                  <c:v>0.21</c:v>
                </c:pt>
                <c:pt idx="6383">
                  <c:v>0.12</c:v>
                </c:pt>
                <c:pt idx="6384">
                  <c:v>0.18</c:v>
                </c:pt>
                <c:pt idx="6385">
                  <c:v>0.12</c:v>
                </c:pt>
                <c:pt idx="6386">
                  <c:v>0.18</c:v>
                </c:pt>
                <c:pt idx="6387">
                  <c:v>0.12</c:v>
                </c:pt>
                <c:pt idx="6388">
                  <c:v>0.18</c:v>
                </c:pt>
                <c:pt idx="6389">
                  <c:v>0.12</c:v>
                </c:pt>
                <c:pt idx="6390">
                  <c:v>0.18</c:v>
                </c:pt>
                <c:pt idx="6391">
                  <c:v>0.12</c:v>
                </c:pt>
                <c:pt idx="6392">
                  <c:v>0.18</c:v>
                </c:pt>
                <c:pt idx="6393">
                  <c:v>0.12</c:v>
                </c:pt>
                <c:pt idx="6394">
                  <c:v>0.18</c:v>
                </c:pt>
                <c:pt idx="6395">
                  <c:v>0.12</c:v>
                </c:pt>
                <c:pt idx="6396">
                  <c:v>0.18</c:v>
                </c:pt>
                <c:pt idx="6397">
                  <c:v>0.12</c:v>
                </c:pt>
                <c:pt idx="6398">
                  <c:v>0.18</c:v>
                </c:pt>
                <c:pt idx="6399">
                  <c:v>0.12</c:v>
                </c:pt>
                <c:pt idx="6400">
                  <c:v>0.18</c:v>
                </c:pt>
                <c:pt idx="6401">
                  <c:v>0.12</c:v>
                </c:pt>
                <c:pt idx="6402">
                  <c:v>0.18</c:v>
                </c:pt>
                <c:pt idx="6403">
                  <c:v>0.12</c:v>
                </c:pt>
                <c:pt idx="6404">
                  <c:v>0.18</c:v>
                </c:pt>
                <c:pt idx="6405">
                  <c:v>0.12</c:v>
                </c:pt>
                <c:pt idx="6406">
                  <c:v>0.18</c:v>
                </c:pt>
                <c:pt idx="6407">
                  <c:v>0.12</c:v>
                </c:pt>
                <c:pt idx="6408">
                  <c:v>0.21</c:v>
                </c:pt>
                <c:pt idx="6409">
                  <c:v>0.12</c:v>
                </c:pt>
                <c:pt idx="6410">
                  <c:v>0.21</c:v>
                </c:pt>
                <c:pt idx="6411">
                  <c:v>0.12</c:v>
                </c:pt>
                <c:pt idx="6412">
                  <c:v>0.21</c:v>
                </c:pt>
                <c:pt idx="6413">
                  <c:v>0.12</c:v>
                </c:pt>
                <c:pt idx="6414">
                  <c:v>0.18</c:v>
                </c:pt>
                <c:pt idx="6415">
                  <c:v>0.12</c:v>
                </c:pt>
                <c:pt idx="6416">
                  <c:v>0.18</c:v>
                </c:pt>
                <c:pt idx="6417">
                  <c:v>0.12</c:v>
                </c:pt>
                <c:pt idx="6418">
                  <c:v>0.18</c:v>
                </c:pt>
                <c:pt idx="6419">
                  <c:v>0.12</c:v>
                </c:pt>
                <c:pt idx="6420">
                  <c:v>0.21</c:v>
                </c:pt>
                <c:pt idx="6421">
                  <c:v>0.12</c:v>
                </c:pt>
                <c:pt idx="6422">
                  <c:v>0.18</c:v>
                </c:pt>
                <c:pt idx="6423">
                  <c:v>0.12</c:v>
                </c:pt>
                <c:pt idx="6424">
                  <c:v>0.18</c:v>
                </c:pt>
                <c:pt idx="6425">
                  <c:v>0.12</c:v>
                </c:pt>
                <c:pt idx="6426">
                  <c:v>0.18</c:v>
                </c:pt>
                <c:pt idx="6427">
                  <c:v>0.12</c:v>
                </c:pt>
                <c:pt idx="6428">
                  <c:v>0.21</c:v>
                </c:pt>
                <c:pt idx="6429">
                  <c:v>0.12</c:v>
                </c:pt>
                <c:pt idx="6430">
                  <c:v>0.18</c:v>
                </c:pt>
                <c:pt idx="6431">
                  <c:v>0.12</c:v>
                </c:pt>
                <c:pt idx="6432">
                  <c:v>0.18</c:v>
                </c:pt>
                <c:pt idx="6433">
                  <c:v>0.12</c:v>
                </c:pt>
                <c:pt idx="6434">
                  <c:v>0.18</c:v>
                </c:pt>
                <c:pt idx="6435">
                  <c:v>0.12</c:v>
                </c:pt>
                <c:pt idx="6436">
                  <c:v>0.21</c:v>
                </c:pt>
                <c:pt idx="6437">
                  <c:v>0.12</c:v>
                </c:pt>
                <c:pt idx="6438">
                  <c:v>0.18</c:v>
                </c:pt>
                <c:pt idx="6439">
                  <c:v>0.12</c:v>
                </c:pt>
                <c:pt idx="6440">
                  <c:v>0.18</c:v>
                </c:pt>
                <c:pt idx="6441">
                  <c:v>0.12</c:v>
                </c:pt>
                <c:pt idx="6442">
                  <c:v>0.18</c:v>
                </c:pt>
                <c:pt idx="6443">
                  <c:v>0.12</c:v>
                </c:pt>
                <c:pt idx="6444">
                  <c:v>0.21</c:v>
                </c:pt>
                <c:pt idx="6445">
                  <c:v>0.12</c:v>
                </c:pt>
                <c:pt idx="6446">
                  <c:v>0.18</c:v>
                </c:pt>
                <c:pt idx="6447">
                  <c:v>0.12</c:v>
                </c:pt>
                <c:pt idx="6448">
                  <c:v>0.18</c:v>
                </c:pt>
                <c:pt idx="6449">
                  <c:v>0.12</c:v>
                </c:pt>
                <c:pt idx="6450">
                  <c:v>0.18</c:v>
                </c:pt>
                <c:pt idx="6451">
                  <c:v>0.12</c:v>
                </c:pt>
                <c:pt idx="6452">
                  <c:v>0.21</c:v>
                </c:pt>
                <c:pt idx="6453">
                  <c:v>0.12</c:v>
                </c:pt>
                <c:pt idx="6454">
                  <c:v>0.18</c:v>
                </c:pt>
                <c:pt idx="6455">
                  <c:v>0.12</c:v>
                </c:pt>
                <c:pt idx="6456">
                  <c:v>0.18</c:v>
                </c:pt>
                <c:pt idx="6457">
                  <c:v>0.12</c:v>
                </c:pt>
                <c:pt idx="6458">
                  <c:v>0.21</c:v>
                </c:pt>
                <c:pt idx="6459">
                  <c:v>0.12</c:v>
                </c:pt>
                <c:pt idx="6460">
                  <c:v>0.18</c:v>
                </c:pt>
                <c:pt idx="6461">
                  <c:v>0.12</c:v>
                </c:pt>
                <c:pt idx="6462">
                  <c:v>0.21</c:v>
                </c:pt>
                <c:pt idx="6463">
                  <c:v>0.12</c:v>
                </c:pt>
                <c:pt idx="6464">
                  <c:v>0.18</c:v>
                </c:pt>
                <c:pt idx="6465">
                  <c:v>0.12</c:v>
                </c:pt>
                <c:pt idx="6466">
                  <c:v>0.21</c:v>
                </c:pt>
                <c:pt idx="6467">
                  <c:v>0.12</c:v>
                </c:pt>
                <c:pt idx="6468">
                  <c:v>0.18</c:v>
                </c:pt>
                <c:pt idx="6469">
                  <c:v>0.12</c:v>
                </c:pt>
                <c:pt idx="6470">
                  <c:v>0.21</c:v>
                </c:pt>
                <c:pt idx="6471">
                  <c:v>0.12</c:v>
                </c:pt>
                <c:pt idx="6472">
                  <c:v>0.18</c:v>
                </c:pt>
                <c:pt idx="6473">
                  <c:v>0.12</c:v>
                </c:pt>
                <c:pt idx="6474">
                  <c:v>0.18</c:v>
                </c:pt>
                <c:pt idx="6475">
                  <c:v>0.12</c:v>
                </c:pt>
                <c:pt idx="6476">
                  <c:v>0.18</c:v>
                </c:pt>
                <c:pt idx="6477">
                  <c:v>0.12</c:v>
                </c:pt>
                <c:pt idx="6478">
                  <c:v>0.21</c:v>
                </c:pt>
                <c:pt idx="6479">
                  <c:v>0.12</c:v>
                </c:pt>
                <c:pt idx="6480">
                  <c:v>0.18</c:v>
                </c:pt>
                <c:pt idx="6481">
                  <c:v>0.12</c:v>
                </c:pt>
                <c:pt idx="6482">
                  <c:v>0.21</c:v>
                </c:pt>
                <c:pt idx="6483">
                  <c:v>0.12</c:v>
                </c:pt>
                <c:pt idx="6484">
                  <c:v>0.18</c:v>
                </c:pt>
                <c:pt idx="6485">
                  <c:v>0.12</c:v>
                </c:pt>
                <c:pt idx="6486">
                  <c:v>0.18</c:v>
                </c:pt>
                <c:pt idx="6487">
                  <c:v>0.12</c:v>
                </c:pt>
                <c:pt idx="6488">
                  <c:v>0.18</c:v>
                </c:pt>
                <c:pt idx="6489">
                  <c:v>0.12</c:v>
                </c:pt>
                <c:pt idx="6490">
                  <c:v>0.18</c:v>
                </c:pt>
                <c:pt idx="6491">
                  <c:v>0.12</c:v>
                </c:pt>
                <c:pt idx="6492">
                  <c:v>0.18</c:v>
                </c:pt>
                <c:pt idx="6493">
                  <c:v>0.12</c:v>
                </c:pt>
                <c:pt idx="6494">
                  <c:v>0.18</c:v>
                </c:pt>
                <c:pt idx="6495">
                  <c:v>0.12</c:v>
                </c:pt>
                <c:pt idx="6496">
                  <c:v>0.18</c:v>
                </c:pt>
                <c:pt idx="6497">
                  <c:v>0.12</c:v>
                </c:pt>
                <c:pt idx="6498">
                  <c:v>0.18</c:v>
                </c:pt>
                <c:pt idx="6499">
                  <c:v>0.12</c:v>
                </c:pt>
                <c:pt idx="6500">
                  <c:v>0.21</c:v>
                </c:pt>
                <c:pt idx="6501">
                  <c:v>0.12</c:v>
                </c:pt>
                <c:pt idx="6502">
                  <c:v>0.18</c:v>
                </c:pt>
                <c:pt idx="6503">
                  <c:v>0.12</c:v>
                </c:pt>
                <c:pt idx="6504">
                  <c:v>0.21</c:v>
                </c:pt>
                <c:pt idx="6505">
                  <c:v>0.12</c:v>
                </c:pt>
                <c:pt idx="6506">
                  <c:v>0.18</c:v>
                </c:pt>
                <c:pt idx="6507">
                  <c:v>0.12</c:v>
                </c:pt>
                <c:pt idx="6508">
                  <c:v>0.18</c:v>
                </c:pt>
                <c:pt idx="6509">
                  <c:v>0.12</c:v>
                </c:pt>
                <c:pt idx="6510">
                  <c:v>0.21</c:v>
                </c:pt>
                <c:pt idx="6511">
                  <c:v>0.12</c:v>
                </c:pt>
                <c:pt idx="6512">
                  <c:v>0.18</c:v>
                </c:pt>
                <c:pt idx="6513">
                  <c:v>0.12</c:v>
                </c:pt>
                <c:pt idx="6514">
                  <c:v>0.18</c:v>
                </c:pt>
                <c:pt idx="6515">
                  <c:v>0.12</c:v>
                </c:pt>
                <c:pt idx="6516">
                  <c:v>0.18</c:v>
                </c:pt>
                <c:pt idx="6517">
                  <c:v>0.12</c:v>
                </c:pt>
                <c:pt idx="6518">
                  <c:v>0.18</c:v>
                </c:pt>
                <c:pt idx="6519">
                  <c:v>0.12</c:v>
                </c:pt>
                <c:pt idx="6520">
                  <c:v>0.18</c:v>
                </c:pt>
                <c:pt idx="6521">
                  <c:v>0.12</c:v>
                </c:pt>
                <c:pt idx="6522">
                  <c:v>0.18</c:v>
                </c:pt>
                <c:pt idx="6523">
                  <c:v>0.12</c:v>
                </c:pt>
                <c:pt idx="6524">
                  <c:v>0.21</c:v>
                </c:pt>
                <c:pt idx="6525">
                  <c:v>0.12</c:v>
                </c:pt>
                <c:pt idx="6526">
                  <c:v>0.18</c:v>
                </c:pt>
                <c:pt idx="6527">
                  <c:v>0.12</c:v>
                </c:pt>
                <c:pt idx="6528">
                  <c:v>0.21</c:v>
                </c:pt>
                <c:pt idx="6529">
                  <c:v>0.12</c:v>
                </c:pt>
                <c:pt idx="6530">
                  <c:v>0.18</c:v>
                </c:pt>
                <c:pt idx="6531">
                  <c:v>0.12</c:v>
                </c:pt>
                <c:pt idx="6532">
                  <c:v>0.21</c:v>
                </c:pt>
                <c:pt idx="6533">
                  <c:v>0.12</c:v>
                </c:pt>
                <c:pt idx="6534">
                  <c:v>0.18</c:v>
                </c:pt>
                <c:pt idx="6535">
                  <c:v>0.12</c:v>
                </c:pt>
                <c:pt idx="6536">
                  <c:v>0.18</c:v>
                </c:pt>
                <c:pt idx="6537">
                  <c:v>0.12</c:v>
                </c:pt>
                <c:pt idx="6538">
                  <c:v>0.18</c:v>
                </c:pt>
                <c:pt idx="6539">
                  <c:v>0.12</c:v>
                </c:pt>
                <c:pt idx="6540">
                  <c:v>0.18</c:v>
                </c:pt>
                <c:pt idx="6541">
                  <c:v>0.12</c:v>
                </c:pt>
                <c:pt idx="6542">
                  <c:v>0.18</c:v>
                </c:pt>
                <c:pt idx="6543">
                  <c:v>0.12</c:v>
                </c:pt>
                <c:pt idx="6544">
                  <c:v>0.18</c:v>
                </c:pt>
                <c:pt idx="6545">
                  <c:v>0.12</c:v>
                </c:pt>
                <c:pt idx="6546">
                  <c:v>0.18</c:v>
                </c:pt>
                <c:pt idx="6547">
                  <c:v>0.12</c:v>
                </c:pt>
                <c:pt idx="6548">
                  <c:v>0.18</c:v>
                </c:pt>
                <c:pt idx="6549">
                  <c:v>0.12</c:v>
                </c:pt>
                <c:pt idx="6550">
                  <c:v>0.18</c:v>
                </c:pt>
                <c:pt idx="6551">
                  <c:v>0.12</c:v>
                </c:pt>
                <c:pt idx="6552">
                  <c:v>0.18</c:v>
                </c:pt>
                <c:pt idx="6553">
                  <c:v>0.12</c:v>
                </c:pt>
                <c:pt idx="6554">
                  <c:v>0.21</c:v>
                </c:pt>
                <c:pt idx="6555">
                  <c:v>0.12</c:v>
                </c:pt>
                <c:pt idx="6556">
                  <c:v>0.18</c:v>
                </c:pt>
                <c:pt idx="6557">
                  <c:v>0.12</c:v>
                </c:pt>
                <c:pt idx="6558">
                  <c:v>0.18</c:v>
                </c:pt>
                <c:pt idx="6559">
                  <c:v>0.12</c:v>
                </c:pt>
                <c:pt idx="6560">
                  <c:v>0.18</c:v>
                </c:pt>
                <c:pt idx="6561">
                  <c:v>0.12</c:v>
                </c:pt>
                <c:pt idx="6562">
                  <c:v>0.18</c:v>
                </c:pt>
                <c:pt idx="6563">
                  <c:v>0.12</c:v>
                </c:pt>
                <c:pt idx="6564">
                  <c:v>0.18</c:v>
                </c:pt>
                <c:pt idx="6565">
                  <c:v>0.12</c:v>
                </c:pt>
                <c:pt idx="6566">
                  <c:v>0.18</c:v>
                </c:pt>
                <c:pt idx="6567">
                  <c:v>0.12</c:v>
                </c:pt>
                <c:pt idx="6568">
                  <c:v>0.21</c:v>
                </c:pt>
                <c:pt idx="6569">
                  <c:v>0.12</c:v>
                </c:pt>
                <c:pt idx="6570">
                  <c:v>0.21</c:v>
                </c:pt>
                <c:pt idx="6571">
                  <c:v>0.12</c:v>
                </c:pt>
                <c:pt idx="6572">
                  <c:v>0.18</c:v>
                </c:pt>
                <c:pt idx="6573">
                  <c:v>0.12</c:v>
                </c:pt>
                <c:pt idx="6574">
                  <c:v>0.21</c:v>
                </c:pt>
                <c:pt idx="6575">
                  <c:v>0.12</c:v>
                </c:pt>
                <c:pt idx="6576">
                  <c:v>0.18</c:v>
                </c:pt>
                <c:pt idx="6577">
                  <c:v>0.12</c:v>
                </c:pt>
                <c:pt idx="6578">
                  <c:v>0.18</c:v>
                </c:pt>
                <c:pt idx="6579">
                  <c:v>0.12</c:v>
                </c:pt>
                <c:pt idx="6580">
                  <c:v>0.18</c:v>
                </c:pt>
                <c:pt idx="6581">
                  <c:v>0.12</c:v>
                </c:pt>
                <c:pt idx="6582">
                  <c:v>0.21</c:v>
                </c:pt>
                <c:pt idx="6583">
                  <c:v>0.12</c:v>
                </c:pt>
                <c:pt idx="6584">
                  <c:v>0.18</c:v>
                </c:pt>
                <c:pt idx="6585">
                  <c:v>0.12</c:v>
                </c:pt>
                <c:pt idx="6586">
                  <c:v>0.18</c:v>
                </c:pt>
                <c:pt idx="6587">
                  <c:v>0.12</c:v>
                </c:pt>
                <c:pt idx="6588">
                  <c:v>0.21</c:v>
                </c:pt>
                <c:pt idx="6589">
                  <c:v>0.12</c:v>
                </c:pt>
                <c:pt idx="6590">
                  <c:v>0.21</c:v>
                </c:pt>
                <c:pt idx="6591">
                  <c:v>0.12</c:v>
                </c:pt>
                <c:pt idx="6592">
                  <c:v>0.18</c:v>
                </c:pt>
                <c:pt idx="6593">
                  <c:v>0.12</c:v>
                </c:pt>
                <c:pt idx="6594">
                  <c:v>0.18</c:v>
                </c:pt>
                <c:pt idx="6595">
                  <c:v>0.12</c:v>
                </c:pt>
                <c:pt idx="6596">
                  <c:v>0.21</c:v>
                </c:pt>
                <c:pt idx="6597">
                  <c:v>0.12</c:v>
                </c:pt>
                <c:pt idx="6598">
                  <c:v>0.21</c:v>
                </c:pt>
                <c:pt idx="6599">
                  <c:v>0.12</c:v>
                </c:pt>
                <c:pt idx="6600">
                  <c:v>0.18</c:v>
                </c:pt>
                <c:pt idx="6601">
                  <c:v>0.12</c:v>
                </c:pt>
                <c:pt idx="6602">
                  <c:v>0.18</c:v>
                </c:pt>
                <c:pt idx="6603">
                  <c:v>0.12</c:v>
                </c:pt>
                <c:pt idx="6604">
                  <c:v>0.18</c:v>
                </c:pt>
                <c:pt idx="6605">
                  <c:v>0.12</c:v>
                </c:pt>
                <c:pt idx="6606">
                  <c:v>0.18</c:v>
                </c:pt>
                <c:pt idx="6607">
                  <c:v>0.12</c:v>
                </c:pt>
                <c:pt idx="6608">
                  <c:v>0.18</c:v>
                </c:pt>
                <c:pt idx="6609">
                  <c:v>0.12</c:v>
                </c:pt>
                <c:pt idx="6610">
                  <c:v>0.21</c:v>
                </c:pt>
                <c:pt idx="6611">
                  <c:v>0.12</c:v>
                </c:pt>
                <c:pt idx="6612">
                  <c:v>0.21</c:v>
                </c:pt>
                <c:pt idx="6613">
                  <c:v>0.12</c:v>
                </c:pt>
                <c:pt idx="6614">
                  <c:v>0.21</c:v>
                </c:pt>
                <c:pt idx="6615">
                  <c:v>0.12</c:v>
                </c:pt>
                <c:pt idx="6616">
                  <c:v>0.18</c:v>
                </c:pt>
                <c:pt idx="6617">
                  <c:v>0.12</c:v>
                </c:pt>
                <c:pt idx="6618">
                  <c:v>0.21</c:v>
                </c:pt>
                <c:pt idx="6619">
                  <c:v>0.12</c:v>
                </c:pt>
                <c:pt idx="6620">
                  <c:v>0.18</c:v>
                </c:pt>
                <c:pt idx="6621">
                  <c:v>0.12</c:v>
                </c:pt>
                <c:pt idx="6622">
                  <c:v>0.18</c:v>
                </c:pt>
                <c:pt idx="6623">
                  <c:v>0.12</c:v>
                </c:pt>
                <c:pt idx="6624">
                  <c:v>0.18</c:v>
                </c:pt>
                <c:pt idx="6625">
                  <c:v>0.12</c:v>
                </c:pt>
                <c:pt idx="6626">
                  <c:v>0.18</c:v>
                </c:pt>
                <c:pt idx="6627">
                  <c:v>0.12</c:v>
                </c:pt>
                <c:pt idx="6628">
                  <c:v>0.21</c:v>
                </c:pt>
                <c:pt idx="6629">
                  <c:v>0.12</c:v>
                </c:pt>
                <c:pt idx="6630">
                  <c:v>0.21</c:v>
                </c:pt>
                <c:pt idx="6631">
                  <c:v>0.12</c:v>
                </c:pt>
                <c:pt idx="6632">
                  <c:v>0.18</c:v>
                </c:pt>
                <c:pt idx="6633">
                  <c:v>0.12</c:v>
                </c:pt>
                <c:pt idx="6634">
                  <c:v>0.21</c:v>
                </c:pt>
                <c:pt idx="6635">
                  <c:v>0.12</c:v>
                </c:pt>
                <c:pt idx="6636">
                  <c:v>0.18</c:v>
                </c:pt>
                <c:pt idx="6637">
                  <c:v>0.12</c:v>
                </c:pt>
                <c:pt idx="6638">
                  <c:v>0.18</c:v>
                </c:pt>
                <c:pt idx="6639">
                  <c:v>0.12</c:v>
                </c:pt>
                <c:pt idx="6640">
                  <c:v>0.21</c:v>
                </c:pt>
                <c:pt idx="6641">
                  <c:v>0.12</c:v>
                </c:pt>
                <c:pt idx="6642">
                  <c:v>0.18</c:v>
                </c:pt>
                <c:pt idx="6643">
                  <c:v>0.12</c:v>
                </c:pt>
                <c:pt idx="6644">
                  <c:v>0.21</c:v>
                </c:pt>
                <c:pt idx="6645">
                  <c:v>0.12</c:v>
                </c:pt>
                <c:pt idx="6646">
                  <c:v>0.21</c:v>
                </c:pt>
                <c:pt idx="6647">
                  <c:v>0.12</c:v>
                </c:pt>
                <c:pt idx="6648">
                  <c:v>0.21</c:v>
                </c:pt>
                <c:pt idx="6649">
                  <c:v>0.12</c:v>
                </c:pt>
                <c:pt idx="6650">
                  <c:v>0.18</c:v>
                </c:pt>
                <c:pt idx="6651">
                  <c:v>0.12</c:v>
                </c:pt>
                <c:pt idx="6652">
                  <c:v>0.18</c:v>
                </c:pt>
                <c:pt idx="6653">
                  <c:v>0.12</c:v>
                </c:pt>
                <c:pt idx="6654">
                  <c:v>0.18</c:v>
                </c:pt>
                <c:pt idx="6655">
                  <c:v>0.12</c:v>
                </c:pt>
                <c:pt idx="6656">
                  <c:v>0.18</c:v>
                </c:pt>
                <c:pt idx="6657">
                  <c:v>0.12</c:v>
                </c:pt>
                <c:pt idx="6658">
                  <c:v>0.21</c:v>
                </c:pt>
                <c:pt idx="6659">
                  <c:v>0.12</c:v>
                </c:pt>
                <c:pt idx="6660">
                  <c:v>0.21</c:v>
                </c:pt>
                <c:pt idx="6661">
                  <c:v>0.12</c:v>
                </c:pt>
                <c:pt idx="6662">
                  <c:v>0.21</c:v>
                </c:pt>
                <c:pt idx="6663">
                  <c:v>0.12</c:v>
                </c:pt>
                <c:pt idx="6664">
                  <c:v>0.18</c:v>
                </c:pt>
                <c:pt idx="6665">
                  <c:v>0.12</c:v>
                </c:pt>
                <c:pt idx="6666">
                  <c:v>0.18</c:v>
                </c:pt>
                <c:pt idx="6667">
                  <c:v>0.12</c:v>
                </c:pt>
                <c:pt idx="6668">
                  <c:v>0.21</c:v>
                </c:pt>
                <c:pt idx="6669">
                  <c:v>0.12</c:v>
                </c:pt>
                <c:pt idx="6670">
                  <c:v>0.21</c:v>
                </c:pt>
                <c:pt idx="6671">
                  <c:v>0.12</c:v>
                </c:pt>
                <c:pt idx="6672">
                  <c:v>0.18</c:v>
                </c:pt>
                <c:pt idx="6673">
                  <c:v>0.12</c:v>
                </c:pt>
                <c:pt idx="6674">
                  <c:v>0.21</c:v>
                </c:pt>
                <c:pt idx="6675">
                  <c:v>0.12</c:v>
                </c:pt>
                <c:pt idx="6676">
                  <c:v>0.18</c:v>
                </c:pt>
                <c:pt idx="6677">
                  <c:v>0.12</c:v>
                </c:pt>
                <c:pt idx="6678">
                  <c:v>0.21</c:v>
                </c:pt>
                <c:pt idx="6679">
                  <c:v>0.12</c:v>
                </c:pt>
                <c:pt idx="6680">
                  <c:v>0.18</c:v>
                </c:pt>
                <c:pt idx="6681">
                  <c:v>0.12</c:v>
                </c:pt>
                <c:pt idx="6682">
                  <c:v>0.18</c:v>
                </c:pt>
                <c:pt idx="6683">
                  <c:v>0.12</c:v>
                </c:pt>
                <c:pt idx="6684">
                  <c:v>0.21</c:v>
                </c:pt>
                <c:pt idx="6685">
                  <c:v>0.12</c:v>
                </c:pt>
                <c:pt idx="6686">
                  <c:v>0.18</c:v>
                </c:pt>
                <c:pt idx="6687">
                  <c:v>0.12</c:v>
                </c:pt>
                <c:pt idx="6688">
                  <c:v>0.21</c:v>
                </c:pt>
                <c:pt idx="6689">
                  <c:v>0.12</c:v>
                </c:pt>
                <c:pt idx="6690">
                  <c:v>0.18</c:v>
                </c:pt>
                <c:pt idx="6691">
                  <c:v>0.12</c:v>
                </c:pt>
                <c:pt idx="6692">
                  <c:v>0.18</c:v>
                </c:pt>
                <c:pt idx="6693">
                  <c:v>0.12</c:v>
                </c:pt>
                <c:pt idx="6694">
                  <c:v>0.21</c:v>
                </c:pt>
                <c:pt idx="6695">
                  <c:v>0.12</c:v>
                </c:pt>
                <c:pt idx="6696">
                  <c:v>0.18</c:v>
                </c:pt>
                <c:pt idx="6697">
                  <c:v>0.12</c:v>
                </c:pt>
                <c:pt idx="6698">
                  <c:v>0.21</c:v>
                </c:pt>
                <c:pt idx="6699">
                  <c:v>0.12</c:v>
                </c:pt>
                <c:pt idx="6700">
                  <c:v>0.18</c:v>
                </c:pt>
                <c:pt idx="6701">
                  <c:v>0.12</c:v>
                </c:pt>
                <c:pt idx="6702">
                  <c:v>0.18</c:v>
                </c:pt>
                <c:pt idx="6703">
                  <c:v>0.12</c:v>
                </c:pt>
                <c:pt idx="6704">
                  <c:v>0.21</c:v>
                </c:pt>
                <c:pt idx="6705">
                  <c:v>0.12</c:v>
                </c:pt>
                <c:pt idx="6706">
                  <c:v>0.18</c:v>
                </c:pt>
                <c:pt idx="6707">
                  <c:v>0.12</c:v>
                </c:pt>
                <c:pt idx="6708">
                  <c:v>0.21</c:v>
                </c:pt>
                <c:pt idx="6709">
                  <c:v>0.12</c:v>
                </c:pt>
                <c:pt idx="6710">
                  <c:v>0.21</c:v>
                </c:pt>
                <c:pt idx="6711">
                  <c:v>0.12</c:v>
                </c:pt>
                <c:pt idx="6712">
                  <c:v>0.18</c:v>
                </c:pt>
                <c:pt idx="6713">
                  <c:v>0.12</c:v>
                </c:pt>
                <c:pt idx="6714">
                  <c:v>0.18</c:v>
                </c:pt>
                <c:pt idx="6715">
                  <c:v>0.12</c:v>
                </c:pt>
                <c:pt idx="6716">
                  <c:v>0.21</c:v>
                </c:pt>
                <c:pt idx="6717">
                  <c:v>0.12</c:v>
                </c:pt>
                <c:pt idx="6718">
                  <c:v>0.21</c:v>
                </c:pt>
                <c:pt idx="6719">
                  <c:v>0.12</c:v>
                </c:pt>
                <c:pt idx="6720">
                  <c:v>0.21</c:v>
                </c:pt>
                <c:pt idx="6721">
                  <c:v>0.12</c:v>
                </c:pt>
                <c:pt idx="6722">
                  <c:v>0.21</c:v>
                </c:pt>
                <c:pt idx="6723">
                  <c:v>0.12</c:v>
                </c:pt>
                <c:pt idx="6724">
                  <c:v>0.18</c:v>
                </c:pt>
                <c:pt idx="6725">
                  <c:v>0.12</c:v>
                </c:pt>
                <c:pt idx="6726">
                  <c:v>0.18</c:v>
                </c:pt>
                <c:pt idx="6727">
                  <c:v>0.12</c:v>
                </c:pt>
                <c:pt idx="6728">
                  <c:v>0.18</c:v>
                </c:pt>
                <c:pt idx="6729">
                  <c:v>0.12</c:v>
                </c:pt>
                <c:pt idx="6730">
                  <c:v>0.21</c:v>
                </c:pt>
                <c:pt idx="6731">
                  <c:v>0.12</c:v>
                </c:pt>
                <c:pt idx="6732">
                  <c:v>0.18</c:v>
                </c:pt>
                <c:pt idx="6733">
                  <c:v>0.12</c:v>
                </c:pt>
                <c:pt idx="6734">
                  <c:v>0.18</c:v>
                </c:pt>
                <c:pt idx="6735">
                  <c:v>0.12</c:v>
                </c:pt>
                <c:pt idx="6736">
                  <c:v>0.18</c:v>
                </c:pt>
                <c:pt idx="6737">
                  <c:v>0.12</c:v>
                </c:pt>
                <c:pt idx="6738">
                  <c:v>0.18</c:v>
                </c:pt>
                <c:pt idx="6739">
                  <c:v>0.12</c:v>
                </c:pt>
                <c:pt idx="6740">
                  <c:v>0.21</c:v>
                </c:pt>
                <c:pt idx="6741">
                  <c:v>0.12</c:v>
                </c:pt>
                <c:pt idx="6742">
                  <c:v>0.21</c:v>
                </c:pt>
                <c:pt idx="6743">
                  <c:v>0.12</c:v>
                </c:pt>
                <c:pt idx="6744">
                  <c:v>0.18</c:v>
                </c:pt>
                <c:pt idx="6745">
                  <c:v>0.12</c:v>
                </c:pt>
                <c:pt idx="6746">
                  <c:v>0.21</c:v>
                </c:pt>
                <c:pt idx="6747">
                  <c:v>0.12</c:v>
                </c:pt>
                <c:pt idx="6748">
                  <c:v>0.21</c:v>
                </c:pt>
                <c:pt idx="6749">
                  <c:v>0.12</c:v>
                </c:pt>
                <c:pt idx="6750">
                  <c:v>0.21</c:v>
                </c:pt>
                <c:pt idx="6751">
                  <c:v>0.12</c:v>
                </c:pt>
                <c:pt idx="6752">
                  <c:v>0.21</c:v>
                </c:pt>
                <c:pt idx="6753">
                  <c:v>0.12</c:v>
                </c:pt>
                <c:pt idx="6754">
                  <c:v>0.18</c:v>
                </c:pt>
                <c:pt idx="6755">
                  <c:v>0.12</c:v>
                </c:pt>
                <c:pt idx="6756">
                  <c:v>0.18</c:v>
                </c:pt>
                <c:pt idx="6757">
                  <c:v>0.12</c:v>
                </c:pt>
                <c:pt idx="6758">
                  <c:v>0.21</c:v>
                </c:pt>
                <c:pt idx="6759">
                  <c:v>0.12</c:v>
                </c:pt>
                <c:pt idx="6760">
                  <c:v>0.18</c:v>
                </c:pt>
                <c:pt idx="6761">
                  <c:v>0.12</c:v>
                </c:pt>
                <c:pt idx="6762">
                  <c:v>0.21</c:v>
                </c:pt>
                <c:pt idx="6763">
                  <c:v>0.12</c:v>
                </c:pt>
                <c:pt idx="6764">
                  <c:v>0.18</c:v>
                </c:pt>
                <c:pt idx="6765">
                  <c:v>0.12</c:v>
                </c:pt>
                <c:pt idx="6766">
                  <c:v>0.21</c:v>
                </c:pt>
                <c:pt idx="6767">
                  <c:v>0.12</c:v>
                </c:pt>
                <c:pt idx="6768">
                  <c:v>0.18</c:v>
                </c:pt>
                <c:pt idx="6769">
                  <c:v>0.12</c:v>
                </c:pt>
                <c:pt idx="6770">
                  <c:v>0.18</c:v>
                </c:pt>
                <c:pt idx="6771">
                  <c:v>0.12</c:v>
                </c:pt>
                <c:pt idx="6772">
                  <c:v>0.21</c:v>
                </c:pt>
                <c:pt idx="6773">
                  <c:v>0.12</c:v>
                </c:pt>
                <c:pt idx="6774">
                  <c:v>0.18</c:v>
                </c:pt>
                <c:pt idx="6775">
                  <c:v>0.12</c:v>
                </c:pt>
                <c:pt idx="6776">
                  <c:v>0.21</c:v>
                </c:pt>
                <c:pt idx="6777">
                  <c:v>0.12</c:v>
                </c:pt>
                <c:pt idx="6778">
                  <c:v>0.18</c:v>
                </c:pt>
                <c:pt idx="6779">
                  <c:v>0.12</c:v>
                </c:pt>
                <c:pt idx="6780">
                  <c:v>0.18</c:v>
                </c:pt>
                <c:pt idx="6781">
                  <c:v>0.12</c:v>
                </c:pt>
                <c:pt idx="6782">
                  <c:v>0.21</c:v>
                </c:pt>
                <c:pt idx="6783">
                  <c:v>0.12</c:v>
                </c:pt>
                <c:pt idx="6784">
                  <c:v>0.21</c:v>
                </c:pt>
                <c:pt idx="6785">
                  <c:v>0.12</c:v>
                </c:pt>
                <c:pt idx="6786">
                  <c:v>0.18</c:v>
                </c:pt>
                <c:pt idx="6787">
                  <c:v>0.12</c:v>
                </c:pt>
                <c:pt idx="6788">
                  <c:v>0.21</c:v>
                </c:pt>
                <c:pt idx="6789">
                  <c:v>0.12</c:v>
                </c:pt>
                <c:pt idx="6790">
                  <c:v>0.21</c:v>
                </c:pt>
                <c:pt idx="6791">
                  <c:v>0.12</c:v>
                </c:pt>
                <c:pt idx="6792">
                  <c:v>0.21</c:v>
                </c:pt>
                <c:pt idx="6793">
                  <c:v>0.12</c:v>
                </c:pt>
                <c:pt idx="6794">
                  <c:v>0.21</c:v>
                </c:pt>
                <c:pt idx="6795">
                  <c:v>0.12</c:v>
                </c:pt>
                <c:pt idx="6796">
                  <c:v>0.21</c:v>
                </c:pt>
                <c:pt idx="6797">
                  <c:v>0.12</c:v>
                </c:pt>
                <c:pt idx="6798">
                  <c:v>0.21</c:v>
                </c:pt>
                <c:pt idx="6799">
                  <c:v>0.12</c:v>
                </c:pt>
                <c:pt idx="6800">
                  <c:v>0.21</c:v>
                </c:pt>
                <c:pt idx="6801">
                  <c:v>0.12</c:v>
                </c:pt>
                <c:pt idx="6802">
                  <c:v>0.21</c:v>
                </c:pt>
                <c:pt idx="6803">
                  <c:v>0.12</c:v>
                </c:pt>
                <c:pt idx="6804">
                  <c:v>0.21</c:v>
                </c:pt>
                <c:pt idx="6805">
                  <c:v>0.12</c:v>
                </c:pt>
                <c:pt idx="6806">
                  <c:v>0.21</c:v>
                </c:pt>
                <c:pt idx="6807">
                  <c:v>0.12</c:v>
                </c:pt>
                <c:pt idx="6808">
                  <c:v>0.18</c:v>
                </c:pt>
                <c:pt idx="6809">
                  <c:v>0.12</c:v>
                </c:pt>
                <c:pt idx="6810">
                  <c:v>0.21</c:v>
                </c:pt>
                <c:pt idx="6811">
                  <c:v>0.12</c:v>
                </c:pt>
                <c:pt idx="6812">
                  <c:v>0.21</c:v>
                </c:pt>
                <c:pt idx="6813">
                  <c:v>0.12</c:v>
                </c:pt>
                <c:pt idx="6814">
                  <c:v>0.21</c:v>
                </c:pt>
                <c:pt idx="6815">
                  <c:v>0.12</c:v>
                </c:pt>
                <c:pt idx="6816">
                  <c:v>0.21</c:v>
                </c:pt>
                <c:pt idx="6817">
                  <c:v>0.12</c:v>
                </c:pt>
                <c:pt idx="6818">
                  <c:v>0.21</c:v>
                </c:pt>
                <c:pt idx="6819">
                  <c:v>0.12</c:v>
                </c:pt>
                <c:pt idx="6820">
                  <c:v>0.18</c:v>
                </c:pt>
                <c:pt idx="6821">
                  <c:v>0.12</c:v>
                </c:pt>
                <c:pt idx="6822">
                  <c:v>0.21</c:v>
                </c:pt>
                <c:pt idx="6823">
                  <c:v>0.12</c:v>
                </c:pt>
                <c:pt idx="6824">
                  <c:v>0.21</c:v>
                </c:pt>
                <c:pt idx="6825">
                  <c:v>0.12</c:v>
                </c:pt>
                <c:pt idx="6826">
                  <c:v>0.18</c:v>
                </c:pt>
                <c:pt idx="6827">
                  <c:v>0.12</c:v>
                </c:pt>
                <c:pt idx="6828">
                  <c:v>0.21</c:v>
                </c:pt>
                <c:pt idx="6829">
                  <c:v>0.12</c:v>
                </c:pt>
                <c:pt idx="6830">
                  <c:v>0.21</c:v>
                </c:pt>
                <c:pt idx="6831">
                  <c:v>0.12</c:v>
                </c:pt>
                <c:pt idx="6832">
                  <c:v>0.21</c:v>
                </c:pt>
                <c:pt idx="6833">
                  <c:v>0.12</c:v>
                </c:pt>
                <c:pt idx="6834">
                  <c:v>0.21</c:v>
                </c:pt>
                <c:pt idx="6835">
                  <c:v>0.12</c:v>
                </c:pt>
                <c:pt idx="6836">
                  <c:v>0.21</c:v>
                </c:pt>
                <c:pt idx="6837">
                  <c:v>0.12</c:v>
                </c:pt>
                <c:pt idx="6838">
                  <c:v>0.21</c:v>
                </c:pt>
                <c:pt idx="6839">
                  <c:v>0.12</c:v>
                </c:pt>
                <c:pt idx="6840">
                  <c:v>0.21</c:v>
                </c:pt>
                <c:pt idx="6841">
                  <c:v>0.12</c:v>
                </c:pt>
                <c:pt idx="6842">
                  <c:v>0.21</c:v>
                </c:pt>
                <c:pt idx="6843">
                  <c:v>0.12</c:v>
                </c:pt>
                <c:pt idx="6844">
                  <c:v>0.21</c:v>
                </c:pt>
                <c:pt idx="6845">
                  <c:v>0.12</c:v>
                </c:pt>
                <c:pt idx="6846">
                  <c:v>0.21</c:v>
                </c:pt>
                <c:pt idx="6847">
                  <c:v>0.12</c:v>
                </c:pt>
                <c:pt idx="6848">
                  <c:v>0.21</c:v>
                </c:pt>
                <c:pt idx="6849">
                  <c:v>0.12</c:v>
                </c:pt>
                <c:pt idx="6850">
                  <c:v>0.18</c:v>
                </c:pt>
                <c:pt idx="6851">
                  <c:v>0.12</c:v>
                </c:pt>
                <c:pt idx="6852">
                  <c:v>0.18</c:v>
                </c:pt>
                <c:pt idx="6853">
                  <c:v>0.12</c:v>
                </c:pt>
                <c:pt idx="6854">
                  <c:v>0.21</c:v>
                </c:pt>
                <c:pt idx="6855">
                  <c:v>0.12</c:v>
                </c:pt>
                <c:pt idx="6856">
                  <c:v>0.21</c:v>
                </c:pt>
                <c:pt idx="6857">
                  <c:v>0.12</c:v>
                </c:pt>
                <c:pt idx="6858">
                  <c:v>0.21</c:v>
                </c:pt>
                <c:pt idx="6859">
                  <c:v>0.12</c:v>
                </c:pt>
                <c:pt idx="6860">
                  <c:v>0.18</c:v>
                </c:pt>
                <c:pt idx="6861">
                  <c:v>0.12</c:v>
                </c:pt>
                <c:pt idx="6862">
                  <c:v>0.21</c:v>
                </c:pt>
                <c:pt idx="6863">
                  <c:v>0.12</c:v>
                </c:pt>
                <c:pt idx="6864">
                  <c:v>0.18</c:v>
                </c:pt>
                <c:pt idx="6865">
                  <c:v>0.12</c:v>
                </c:pt>
                <c:pt idx="6866">
                  <c:v>0.18</c:v>
                </c:pt>
                <c:pt idx="6867">
                  <c:v>0.12</c:v>
                </c:pt>
                <c:pt idx="6868">
                  <c:v>0.18</c:v>
                </c:pt>
                <c:pt idx="6869">
                  <c:v>0.12</c:v>
                </c:pt>
                <c:pt idx="6870">
                  <c:v>0.18</c:v>
                </c:pt>
                <c:pt idx="6871">
                  <c:v>0.12</c:v>
                </c:pt>
                <c:pt idx="6872">
                  <c:v>0.21</c:v>
                </c:pt>
                <c:pt idx="6873">
                  <c:v>0.12</c:v>
                </c:pt>
                <c:pt idx="6874">
                  <c:v>0.21</c:v>
                </c:pt>
                <c:pt idx="6875">
                  <c:v>0.12</c:v>
                </c:pt>
                <c:pt idx="6876">
                  <c:v>0.21</c:v>
                </c:pt>
                <c:pt idx="6877">
                  <c:v>0.12</c:v>
                </c:pt>
                <c:pt idx="6878">
                  <c:v>0.18</c:v>
                </c:pt>
                <c:pt idx="6879">
                  <c:v>0.12</c:v>
                </c:pt>
                <c:pt idx="6880">
                  <c:v>0.18</c:v>
                </c:pt>
                <c:pt idx="6881">
                  <c:v>0.12</c:v>
                </c:pt>
                <c:pt idx="6882">
                  <c:v>0.21</c:v>
                </c:pt>
                <c:pt idx="6883">
                  <c:v>0.12</c:v>
                </c:pt>
                <c:pt idx="6884">
                  <c:v>0.21</c:v>
                </c:pt>
                <c:pt idx="6885">
                  <c:v>0.12</c:v>
                </c:pt>
                <c:pt idx="6886">
                  <c:v>0.21</c:v>
                </c:pt>
                <c:pt idx="6887">
                  <c:v>0.12</c:v>
                </c:pt>
                <c:pt idx="6888">
                  <c:v>0.21</c:v>
                </c:pt>
                <c:pt idx="6889">
                  <c:v>0.12</c:v>
                </c:pt>
                <c:pt idx="6890">
                  <c:v>0.21</c:v>
                </c:pt>
                <c:pt idx="6891">
                  <c:v>0.12</c:v>
                </c:pt>
                <c:pt idx="6892">
                  <c:v>0.21</c:v>
                </c:pt>
                <c:pt idx="6893">
                  <c:v>0.12</c:v>
                </c:pt>
                <c:pt idx="6894">
                  <c:v>0.18</c:v>
                </c:pt>
                <c:pt idx="6895">
                  <c:v>0.12</c:v>
                </c:pt>
                <c:pt idx="6896">
                  <c:v>0.21</c:v>
                </c:pt>
                <c:pt idx="6897">
                  <c:v>0.12</c:v>
                </c:pt>
                <c:pt idx="6898">
                  <c:v>0.21</c:v>
                </c:pt>
                <c:pt idx="6899">
                  <c:v>0.12</c:v>
                </c:pt>
                <c:pt idx="6900">
                  <c:v>0.21</c:v>
                </c:pt>
                <c:pt idx="6901">
                  <c:v>0.12</c:v>
                </c:pt>
                <c:pt idx="6902">
                  <c:v>0.21</c:v>
                </c:pt>
                <c:pt idx="6903">
                  <c:v>0.12</c:v>
                </c:pt>
                <c:pt idx="6904">
                  <c:v>0.21</c:v>
                </c:pt>
                <c:pt idx="6905">
                  <c:v>0.12</c:v>
                </c:pt>
                <c:pt idx="6906">
                  <c:v>0.21</c:v>
                </c:pt>
                <c:pt idx="6907">
                  <c:v>0.12</c:v>
                </c:pt>
                <c:pt idx="6908">
                  <c:v>0.21</c:v>
                </c:pt>
                <c:pt idx="6909">
                  <c:v>0.12</c:v>
                </c:pt>
                <c:pt idx="6910">
                  <c:v>0.21</c:v>
                </c:pt>
                <c:pt idx="6911">
                  <c:v>0.12</c:v>
                </c:pt>
                <c:pt idx="6912">
                  <c:v>0.18</c:v>
                </c:pt>
                <c:pt idx="6913">
                  <c:v>0.12</c:v>
                </c:pt>
                <c:pt idx="6914">
                  <c:v>0.21</c:v>
                </c:pt>
                <c:pt idx="6915">
                  <c:v>0.12</c:v>
                </c:pt>
                <c:pt idx="6916">
                  <c:v>0.18</c:v>
                </c:pt>
                <c:pt idx="6917">
                  <c:v>0.12</c:v>
                </c:pt>
                <c:pt idx="6918">
                  <c:v>0.21</c:v>
                </c:pt>
                <c:pt idx="6919">
                  <c:v>0.12</c:v>
                </c:pt>
                <c:pt idx="6920">
                  <c:v>0.18</c:v>
                </c:pt>
                <c:pt idx="6921">
                  <c:v>0.12</c:v>
                </c:pt>
                <c:pt idx="6922">
                  <c:v>0.21</c:v>
                </c:pt>
                <c:pt idx="6923">
                  <c:v>0.12</c:v>
                </c:pt>
                <c:pt idx="6924">
                  <c:v>0.21</c:v>
                </c:pt>
                <c:pt idx="6925">
                  <c:v>0.12</c:v>
                </c:pt>
                <c:pt idx="6926">
                  <c:v>0.21</c:v>
                </c:pt>
                <c:pt idx="6927">
                  <c:v>0.12</c:v>
                </c:pt>
                <c:pt idx="6928">
                  <c:v>0.21</c:v>
                </c:pt>
                <c:pt idx="6929">
                  <c:v>0.12</c:v>
                </c:pt>
                <c:pt idx="6930">
                  <c:v>0.21</c:v>
                </c:pt>
                <c:pt idx="6931">
                  <c:v>0.12</c:v>
                </c:pt>
                <c:pt idx="6932">
                  <c:v>0.21</c:v>
                </c:pt>
                <c:pt idx="6933">
                  <c:v>0.12</c:v>
                </c:pt>
                <c:pt idx="6934">
                  <c:v>0.21</c:v>
                </c:pt>
                <c:pt idx="6935">
                  <c:v>0.12</c:v>
                </c:pt>
                <c:pt idx="6936">
                  <c:v>0.21</c:v>
                </c:pt>
                <c:pt idx="6937">
                  <c:v>0.12</c:v>
                </c:pt>
                <c:pt idx="6938">
                  <c:v>0.18</c:v>
                </c:pt>
                <c:pt idx="6939">
                  <c:v>0.12</c:v>
                </c:pt>
                <c:pt idx="6940">
                  <c:v>0.18</c:v>
                </c:pt>
                <c:pt idx="6941">
                  <c:v>0.12</c:v>
                </c:pt>
                <c:pt idx="6942">
                  <c:v>0.21</c:v>
                </c:pt>
                <c:pt idx="6943">
                  <c:v>0.12</c:v>
                </c:pt>
                <c:pt idx="6944">
                  <c:v>0.21</c:v>
                </c:pt>
                <c:pt idx="6945">
                  <c:v>0.12</c:v>
                </c:pt>
                <c:pt idx="6946">
                  <c:v>0.21</c:v>
                </c:pt>
                <c:pt idx="6947">
                  <c:v>0.12</c:v>
                </c:pt>
                <c:pt idx="6948">
                  <c:v>0.21</c:v>
                </c:pt>
                <c:pt idx="6949">
                  <c:v>0.12</c:v>
                </c:pt>
                <c:pt idx="6950">
                  <c:v>0.21</c:v>
                </c:pt>
                <c:pt idx="6951">
                  <c:v>0.12</c:v>
                </c:pt>
                <c:pt idx="6952">
                  <c:v>0.21</c:v>
                </c:pt>
                <c:pt idx="6953">
                  <c:v>0.12</c:v>
                </c:pt>
                <c:pt idx="6954">
                  <c:v>0.18</c:v>
                </c:pt>
                <c:pt idx="6955">
                  <c:v>0.12</c:v>
                </c:pt>
                <c:pt idx="6956">
                  <c:v>0.21</c:v>
                </c:pt>
                <c:pt idx="6957">
                  <c:v>0.12</c:v>
                </c:pt>
                <c:pt idx="6958">
                  <c:v>0.21</c:v>
                </c:pt>
                <c:pt idx="6959">
                  <c:v>0.12</c:v>
                </c:pt>
                <c:pt idx="6960">
                  <c:v>0.21</c:v>
                </c:pt>
                <c:pt idx="6961">
                  <c:v>0.12</c:v>
                </c:pt>
                <c:pt idx="6962">
                  <c:v>0.18</c:v>
                </c:pt>
                <c:pt idx="6963">
                  <c:v>0.12</c:v>
                </c:pt>
                <c:pt idx="6964">
                  <c:v>0.21</c:v>
                </c:pt>
                <c:pt idx="6965">
                  <c:v>0.12</c:v>
                </c:pt>
                <c:pt idx="6966">
                  <c:v>0.21</c:v>
                </c:pt>
                <c:pt idx="6967">
                  <c:v>0.12</c:v>
                </c:pt>
                <c:pt idx="6968">
                  <c:v>0.21</c:v>
                </c:pt>
                <c:pt idx="6969">
                  <c:v>0.12</c:v>
                </c:pt>
                <c:pt idx="6970">
                  <c:v>0.21</c:v>
                </c:pt>
                <c:pt idx="6971">
                  <c:v>0.12</c:v>
                </c:pt>
                <c:pt idx="6972">
                  <c:v>0.18</c:v>
                </c:pt>
                <c:pt idx="6973">
                  <c:v>0.12</c:v>
                </c:pt>
                <c:pt idx="6974">
                  <c:v>0.18</c:v>
                </c:pt>
                <c:pt idx="6975">
                  <c:v>0.12</c:v>
                </c:pt>
                <c:pt idx="6976">
                  <c:v>0.18</c:v>
                </c:pt>
                <c:pt idx="6977">
                  <c:v>0.12</c:v>
                </c:pt>
                <c:pt idx="6978">
                  <c:v>0.21</c:v>
                </c:pt>
                <c:pt idx="6979">
                  <c:v>0.12</c:v>
                </c:pt>
                <c:pt idx="6980">
                  <c:v>0.18</c:v>
                </c:pt>
                <c:pt idx="6981">
                  <c:v>0.12</c:v>
                </c:pt>
                <c:pt idx="6982">
                  <c:v>0.18</c:v>
                </c:pt>
                <c:pt idx="6983">
                  <c:v>0.12</c:v>
                </c:pt>
                <c:pt idx="6984">
                  <c:v>0.21</c:v>
                </c:pt>
                <c:pt idx="6985">
                  <c:v>0.12</c:v>
                </c:pt>
                <c:pt idx="6986">
                  <c:v>0.21</c:v>
                </c:pt>
                <c:pt idx="6987">
                  <c:v>0.12</c:v>
                </c:pt>
                <c:pt idx="6988">
                  <c:v>0.21</c:v>
                </c:pt>
                <c:pt idx="6989">
                  <c:v>0.12</c:v>
                </c:pt>
                <c:pt idx="6990">
                  <c:v>0.21</c:v>
                </c:pt>
                <c:pt idx="6991">
                  <c:v>0.12</c:v>
                </c:pt>
                <c:pt idx="6992">
                  <c:v>0.21</c:v>
                </c:pt>
                <c:pt idx="6993">
                  <c:v>0.12</c:v>
                </c:pt>
                <c:pt idx="6994">
                  <c:v>0.21</c:v>
                </c:pt>
                <c:pt idx="6995">
                  <c:v>0.12</c:v>
                </c:pt>
                <c:pt idx="6996">
                  <c:v>0.21</c:v>
                </c:pt>
                <c:pt idx="6997">
                  <c:v>0.12</c:v>
                </c:pt>
                <c:pt idx="6998">
                  <c:v>0.18</c:v>
                </c:pt>
                <c:pt idx="6999">
                  <c:v>0.12</c:v>
                </c:pt>
                <c:pt idx="7000">
                  <c:v>0.21</c:v>
                </c:pt>
                <c:pt idx="7001">
                  <c:v>0.12</c:v>
                </c:pt>
                <c:pt idx="7002">
                  <c:v>0.21</c:v>
                </c:pt>
                <c:pt idx="7003">
                  <c:v>0.12</c:v>
                </c:pt>
                <c:pt idx="7004">
                  <c:v>0.21</c:v>
                </c:pt>
                <c:pt idx="7005">
                  <c:v>0.12</c:v>
                </c:pt>
                <c:pt idx="7006">
                  <c:v>0.21</c:v>
                </c:pt>
                <c:pt idx="7007">
                  <c:v>0.12</c:v>
                </c:pt>
                <c:pt idx="7008">
                  <c:v>0.18</c:v>
                </c:pt>
                <c:pt idx="7009">
                  <c:v>0.12</c:v>
                </c:pt>
                <c:pt idx="7010">
                  <c:v>0.18</c:v>
                </c:pt>
                <c:pt idx="7011">
                  <c:v>0.12</c:v>
                </c:pt>
                <c:pt idx="7012">
                  <c:v>0.21</c:v>
                </c:pt>
                <c:pt idx="7013">
                  <c:v>0.12</c:v>
                </c:pt>
                <c:pt idx="7014">
                  <c:v>0.21</c:v>
                </c:pt>
                <c:pt idx="7015">
                  <c:v>0.12</c:v>
                </c:pt>
                <c:pt idx="7016">
                  <c:v>0.21</c:v>
                </c:pt>
                <c:pt idx="7017">
                  <c:v>0.12</c:v>
                </c:pt>
                <c:pt idx="7018">
                  <c:v>0.21</c:v>
                </c:pt>
                <c:pt idx="7019">
                  <c:v>0.12</c:v>
                </c:pt>
                <c:pt idx="7020">
                  <c:v>0.21</c:v>
                </c:pt>
                <c:pt idx="7021">
                  <c:v>0.12</c:v>
                </c:pt>
                <c:pt idx="7022">
                  <c:v>0.21</c:v>
                </c:pt>
                <c:pt idx="7023">
                  <c:v>0.12</c:v>
                </c:pt>
                <c:pt idx="7024">
                  <c:v>0.21</c:v>
                </c:pt>
                <c:pt idx="7025">
                  <c:v>0.12</c:v>
                </c:pt>
                <c:pt idx="7026">
                  <c:v>0.21</c:v>
                </c:pt>
                <c:pt idx="7027">
                  <c:v>0.12</c:v>
                </c:pt>
                <c:pt idx="7028">
                  <c:v>0.21</c:v>
                </c:pt>
                <c:pt idx="7029">
                  <c:v>0.12</c:v>
                </c:pt>
                <c:pt idx="7030">
                  <c:v>0.21</c:v>
                </c:pt>
                <c:pt idx="7031">
                  <c:v>0.12</c:v>
                </c:pt>
                <c:pt idx="7032">
                  <c:v>0.18</c:v>
                </c:pt>
                <c:pt idx="7033">
                  <c:v>0.12</c:v>
                </c:pt>
                <c:pt idx="7034">
                  <c:v>0.18</c:v>
                </c:pt>
                <c:pt idx="7035">
                  <c:v>0.12</c:v>
                </c:pt>
                <c:pt idx="7036">
                  <c:v>0.21</c:v>
                </c:pt>
                <c:pt idx="7037">
                  <c:v>0.12</c:v>
                </c:pt>
                <c:pt idx="7038">
                  <c:v>0.18</c:v>
                </c:pt>
                <c:pt idx="7039">
                  <c:v>0.12</c:v>
                </c:pt>
                <c:pt idx="7040">
                  <c:v>0.18</c:v>
                </c:pt>
                <c:pt idx="7041">
                  <c:v>0.12</c:v>
                </c:pt>
                <c:pt idx="7042">
                  <c:v>0.21</c:v>
                </c:pt>
                <c:pt idx="7043">
                  <c:v>0.12</c:v>
                </c:pt>
                <c:pt idx="7044">
                  <c:v>0.21</c:v>
                </c:pt>
                <c:pt idx="7045">
                  <c:v>0.12</c:v>
                </c:pt>
                <c:pt idx="7046">
                  <c:v>0.21</c:v>
                </c:pt>
                <c:pt idx="7047">
                  <c:v>0.12</c:v>
                </c:pt>
                <c:pt idx="7048">
                  <c:v>0.21</c:v>
                </c:pt>
                <c:pt idx="7049">
                  <c:v>0.12</c:v>
                </c:pt>
                <c:pt idx="7050">
                  <c:v>0.21</c:v>
                </c:pt>
                <c:pt idx="7051">
                  <c:v>0.12</c:v>
                </c:pt>
                <c:pt idx="7052">
                  <c:v>0.21</c:v>
                </c:pt>
                <c:pt idx="7053">
                  <c:v>0.12</c:v>
                </c:pt>
                <c:pt idx="7054">
                  <c:v>0.21</c:v>
                </c:pt>
                <c:pt idx="7055">
                  <c:v>0.12</c:v>
                </c:pt>
                <c:pt idx="7056">
                  <c:v>0.21</c:v>
                </c:pt>
                <c:pt idx="7057">
                  <c:v>0.12</c:v>
                </c:pt>
                <c:pt idx="7058">
                  <c:v>0.18</c:v>
                </c:pt>
                <c:pt idx="7059">
                  <c:v>0.12</c:v>
                </c:pt>
                <c:pt idx="7060">
                  <c:v>0.18</c:v>
                </c:pt>
                <c:pt idx="7061">
                  <c:v>0.12</c:v>
                </c:pt>
                <c:pt idx="7062">
                  <c:v>0.21</c:v>
                </c:pt>
                <c:pt idx="7063">
                  <c:v>0.12</c:v>
                </c:pt>
                <c:pt idx="7064">
                  <c:v>0.21</c:v>
                </c:pt>
                <c:pt idx="7065">
                  <c:v>0.12</c:v>
                </c:pt>
                <c:pt idx="7066">
                  <c:v>0.21</c:v>
                </c:pt>
                <c:pt idx="7067">
                  <c:v>0.12</c:v>
                </c:pt>
                <c:pt idx="7068">
                  <c:v>0.21</c:v>
                </c:pt>
                <c:pt idx="7069">
                  <c:v>0.12</c:v>
                </c:pt>
                <c:pt idx="7070">
                  <c:v>0.21</c:v>
                </c:pt>
                <c:pt idx="7071">
                  <c:v>0.12</c:v>
                </c:pt>
                <c:pt idx="7072">
                  <c:v>0.21</c:v>
                </c:pt>
                <c:pt idx="7073">
                  <c:v>0.12</c:v>
                </c:pt>
                <c:pt idx="7074">
                  <c:v>0.21</c:v>
                </c:pt>
                <c:pt idx="7075">
                  <c:v>0.12</c:v>
                </c:pt>
                <c:pt idx="7076">
                  <c:v>0.18</c:v>
                </c:pt>
                <c:pt idx="7077">
                  <c:v>0.12</c:v>
                </c:pt>
                <c:pt idx="7078">
                  <c:v>0.21</c:v>
                </c:pt>
                <c:pt idx="7079">
                  <c:v>0.12</c:v>
                </c:pt>
                <c:pt idx="7080">
                  <c:v>0.21</c:v>
                </c:pt>
                <c:pt idx="7081">
                  <c:v>0.12</c:v>
                </c:pt>
                <c:pt idx="7082">
                  <c:v>0.21</c:v>
                </c:pt>
                <c:pt idx="7083">
                  <c:v>0.12</c:v>
                </c:pt>
                <c:pt idx="7084">
                  <c:v>0.21</c:v>
                </c:pt>
                <c:pt idx="7085">
                  <c:v>0.12</c:v>
                </c:pt>
                <c:pt idx="7086">
                  <c:v>0.21</c:v>
                </c:pt>
                <c:pt idx="7087">
                  <c:v>0.12</c:v>
                </c:pt>
                <c:pt idx="7088">
                  <c:v>0.18</c:v>
                </c:pt>
                <c:pt idx="7089">
                  <c:v>0.12</c:v>
                </c:pt>
                <c:pt idx="7090">
                  <c:v>0.21</c:v>
                </c:pt>
                <c:pt idx="7091">
                  <c:v>0.12</c:v>
                </c:pt>
                <c:pt idx="7092">
                  <c:v>0.21</c:v>
                </c:pt>
                <c:pt idx="7093">
                  <c:v>0.12</c:v>
                </c:pt>
                <c:pt idx="7094">
                  <c:v>0.21</c:v>
                </c:pt>
                <c:pt idx="7095">
                  <c:v>0.12</c:v>
                </c:pt>
                <c:pt idx="7096">
                  <c:v>0.21</c:v>
                </c:pt>
                <c:pt idx="7097">
                  <c:v>0.12</c:v>
                </c:pt>
                <c:pt idx="7098">
                  <c:v>0.21</c:v>
                </c:pt>
                <c:pt idx="7099">
                  <c:v>0.12</c:v>
                </c:pt>
                <c:pt idx="7100">
                  <c:v>0.21</c:v>
                </c:pt>
                <c:pt idx="7101">
                  <c:v>0.12</c:v>
                </c:pt>
                <c:pt idx="7102">
                  <c:v>0.21</c:v>
                </c:pt>
                <c:pt idx="7103">
                  <c:v>0.12</c:v>
                </c:pt>
                <c:pt idx="7104">
                  <c:v>0.21</c:v>
                </c:pt>
                <c:pt idx="7105">
                  <c:v>0.12</c:v>
                </c:pt>
                <c:pt idx="7106">
                  <c:v>0.18</c:v>
                </c:pt>
                <c:pt idx="7107">
                  <c:v>0.12</c:v>
                </c:pt>
                <c:pt idx="7108">
                  <c:v>0.21</c:v>
                </c:pt>
                <c:pt idx="7109">
                  <c:v>0.12</c:v>
                </c:pt>
                <c:pt idx="7110">
                  <c:v>0.21</c:v>
                </c:pt>
                <c:pt idx="7111">
                  <c:v>0.12</c:v>
                </c:pt>
                <c:pt idx="7112">
                  <c:v>0.21</c:v>
                </c:pt>
                <c:pt idx="7113">
                  <c:v>0.12</c:v>
                </c:pt>
                <c:pt idx="7114">
                  <c:v>0.21</c:v>
                </c:pt>
                <c:pt idx="7115">
                  <c:v>0.12</c:v>
                </c:pt>
                <c:pt idx="7116">
                  <c:v>0.18</c:v>
                </c:pt>
                <c:pt idx="7117">
                  <c:v>0.12</c:v>
                </c:pt>
                <c:pt idx="7118">
                  <c:v>0.18</c:v>
                </c:pt>
                <c:pt idx="7119">
                  <c:v>0.12</c:v>
                </c:pt>
                <c:pt idx="7120">
                  <c:v>0.21</c:v>
                </c:pt>
                <c:pt idx="7121">
                  <c:v>0.12</c:v>
                </c:pt>
                <c:pt idx="7122">
                  <c:v>0.21</c:v>
                </c:pt>
                <c:pt idx="7123">
                  <c:v>0.12</c:v>
                </c:pt>
                <c:pt idx="7124">
                  <c:v>0.21</c:v>
                </c:pt>
                <c:pt idx="7125">
                  <c:v>0.12</c:v>
                </c:pt>
                <c:pt idx="7126">
                  <c:v>0.18</c:v>
                </c:pt>
                <c:pt idx="7127">
                  <c:v>0.12</c:v>
                </c:pt>
                <c:pt idx="7128">
                  <c:v>0.21</c:v>
                </c:pt>
                <c:pt idx="7129">
                  <c:v>0.12</c:v>
                </c:pt>
                <c:pt idx="7130">
                  <c:v>0.21</c:v>
                </c:pt>
                <c:pt idx="7131">
                  <c:v>0.12</c:v>
                </c:pt>
                <c:pt idx="7132">
                  <c:v>0.21</c:v>
                </c:pt>
                <c:pt idx="7133">
                  <c:v>0.12</c:v>
                </c:pt>
                <c:pt idx="7134">
                  <c:v>0.18</c:v>
                </c:pt>
                <c:pt idx="7135">
                  <c:v>0.12</c:v>
                </c:pt>
                <c:pt idx="7136">
                  <c:v>0.21</c:v>
                </c:pt>
                <c:pt idx="7137">
                  <c:v>0.12</c:v>
                </c:pt>
                <c:pt idx="7138">
                  <c:v>0.21</c:v>
                </c:pt>
                <c:pt idx="7139">
                  <c:v>0.12</c:v>
                </c:pt>
                <c:pt idx="7140">
                  <c:v>0.18</c:v>
                </c:pt>
                <c:pt idx="7141">
                  <c:v>0.12</c:v>
                </c:pt>
                <c:pt idx="7142">
                  <c:v>0.21</c:v>
                </c:pt>
                <c:pt idx="7143">
                  <c:v>0.12</c:v>
                </c:pt>
                <c:pt idx="7144">
                  <c:v>0.21</c:v>
                </c:pt>
                <c:pt idx="7145">
                  <c:v>0.12</c:v>
                </c:pt>
                <c:pt idx="7146">
                  <c:v>0.18</c:v>
                </c:pt>
                <c:pt idx="7147">
                  <c:v>0.12</c:v>
                </c:pt>
                <c:pt idx="7148">
                  <c:v>0.21</c:v>
                </c:pt>
                <c:pt idx="7149">
                  <c:v>0.12</c:v>
                </c:pt>
                <c:pt idx="7150">
                  <c:v>0.18</c:v>
                </c:pt>
                <c:pt idx="7151">
                  <c:v>0.12</c:v>
                </c:pt>
                <c:pt idx="7152">
                  <c:v>0.21</c:v>
                </c:pt>
                <c:pt idx="7153">
                  <c:v>0.12</c:v>
                </c:pt>
                <c:pt idx="7154">
                  <c:v>0.21</c:v>
                </c:pt>
                <c:pt idx="7155">
                  <c:v>0.12</c:v>
                </c:pt>
                <c:pt idx="7156">
                  <c:v>0.21</c:v>
                </c:pt>
                <c:pt idx="7157">
                  <c:v>0.12</c:v>
                </c:pt>
                <c:pt idx="7158">
                  <c:v>0.21</c:v>
                </c:pt>
                <c:pt idx="7159">
                  <c:v>0.12</c:v>
                </c:pt>
                <c:pt idx="7160">
                  <c:v>0.18</c:v>
                </c:pt>
                <c:pt idx="7161">
                  <c:v>0.12</c:v>
                </c:pt>
                <c:pt idx="7162">
                  <c:v>0.21</c:v>
                </c:pt>
                <c:pt idx="7163">
                  <c:v>0.12</c:v>
                </c:pt>
                <c:pt idx="7164">
                  <c:v>0.21</c:v>
                </c:pt>
                <c:pt idx="7165">
                  <c:v>0.12</c:v>
                </c:pt>
                <c:pt idx="7166">
                  <c:v>0.21</c:v>
                </c:pt>
                <c:pt idx="7167">
                  <c:v>0.12</c:v>
                </c:pt>
                <c:pt idx="7168">
                  <c:v>0.21</c:v>
                </c:pt>
                <c:pt idx="7169">
                  <c:v>0.12</c:v>
                </c:pt>
                <c:pt idx="7170">
                  <c:v>0.21</c:v>
                </c:pt>
                <c:pt idx="7171">
                  <c:v>0.12</c:v>
                </c:pt>
                <c:pt idx="7172">
                  <c:v>0.21</c:v>
                </c:pt>
                <c:pt idx="7173">
                  <c:v>0.12</c:v>
                </c:pt>
                <c:pt idx="7174">
                  <c:v>0.21</c:v>
                </c:pt>
                <c:pt idx="7175">
                  <c:v>0.12</c:v>
                </c:pt>
                <c:pt idx="7176">
                  <c:v>0.21</c:v>
                </c:pt>
                <c:pt idx="7177">
                  <c:v>0.12</c:v>
                </c:pt>
                <c:pt idx="7178">
                  <c:v>0.21</c:v>
                </c:pt>
                <c:pt idx="7179">
                  <c:v>0.12</c:v>
                </c:pt>
                <c:pt idx="7180">
                  <c:v>0.21</c:v>
                </c:pt>
                <c:pt idx="7181">
                  <c:v>0.12</c:v>
                </c:pt>
                <c:pt idx="7182">
                  <c:v>0.21</c:v>
                </c:pt>
                <c:pt idx="7183">
                  <c:v>0.12</c:v>
                </c:pt>
                <c:pt idx="7184">
                  <c:v>0.21</c:v>
                </c:pt>
                <c:pt idx="7185">
                  <c:v>0.12</c:v>
                </c:pt>
                <c:pt idx="7186">
                  <c:v>0.21</c:v>
                </c:pt>
                <c:pt idx="7187">
                  <c:v>0.12</c:v>
                </c:pt>
                <c:pt idx="7188">
                  <c:v>0.21</c:v>
                </c:pt>
                <c:pt idx="7189">
                  <c:v>0.12</c:v>
                </c:pt>
                <c:pt idx="7190">
                  <c:v>0.21</c:v>
                </c:pt>
                <c:pt idx="7191">
                  <c:v>0.12</c:v>
                </c:pt>
                <c:pt idx="7192">
                  <c:v>0.21</c:v>
                </c:pt>
                <c:pt idx="7193">
                  <c:v>0.12</c:v>
                </c:pt>
                <c:pt idx="7194">
                  <c:v>0.21</c:v>
                </c:pt>
                <c:pt idx="7195">
                  <c:v>0.12</c:v>
                </c:pt>
                <c:pt idx="7196">
                  <c:v>0.21</c:v>
                </c:pt>
                <c:pt idx="7197">
                  <c:v>0.12</c:v>
                </c:pt>
                <c:pt idx="7198">
                  <c:v>0.21</c:v>
                </c:pt>
                <c:pt idx="7199">
                  <c:v>0.12</c:v>
                </c:pt>
                <c:pt idx="7200">
                  <c:v>0.18</c:v>
                </c:pt>
                <c:pt idx="7201">
                  <c:v>0.12</c:v>
                </c:pt>
                <c:pt idx="7202">
                  <c:v>0.21</c:v>
                </c:pt>
                <c:pt idx="7203">
                  <c:v>0.12</c:v>
                </c:pt>
                <c:pt idx="7204">
                  <c:v>0.18</c:v>
                </c:pt>
                <c:pt idx="7205">
                  <c:v>0.12</c:v>
                </c:pt>
                <c:pt idx="7206">
                  <c:v>0.21</c:v>
                </c:pt>
                <c:pt idx="7207">
                  <c:v>0.12</c:v>
                </c:pt>
                <c:pt idx="7208">
                  <c:v>0.21</c:v>
                </c:pt>
                <c:pt idx="7209">
                  <c:v>0.12</c:v>
                </c:pt>
                <c:pt idx="7210">
                  <c:v>0.21</c:v>
                </c:pt>
                <c:pt idx="7211">
                  <c:v>0.12</c:v>
                </c:pt>
                <c:pt idx="7212">
                  <c:v>0.21</c:v>
                </c:pt>
                <c:pt idx="7213">
                  <c:v>0.12</c:v>
                </c:pt>
                <c:pt idx="7214">
                  <c:v>0.21</c:v>
                </c:pt>
                <c:pt idx="7215">
                  <c:v>0.12</c:v>
                </c:pt>
                <c:pt idx="7216">
                  <c:v>0.18</c:v>
                </c:pt>
                <c:pt idx="7217">
                  <c:v>0.12</c:v>
                </c:pt>
                <c:pt idx="7218">
                  <c:v>0.21</c:v>
                </c:pt>
                <c:pt idx="7219">
                  <c:v>0.12</c:v>
                </c:pt>
                <c:pt idx="7220">
                  <c:v>0.21</c:v>
                </c:pt>
                <c:pt idx="7221">
                  <c:v>0.12</c:v>
                </c:pt>
                <c:pt idx="7222">
                  <c:v>0.21</c:v>
                </c:pt>
                <c:pt idx="7223">
                  <c:v>0.12</c:v>
                </c:pt>
                <c:pt idx="7224">
                  <c:v>0.21</c:v>
                </c:pt>
                <c:pt idx="7225">
                  <c:v>0.12</c:v>
                </c:pt>
                <c:pt idx="7226">
                  <c:v>0.21</c:v>
                </c:pt>
                <c:pt idx="7227">
                  <c:v>0.12</c:v>
                </c:pt>
                <c:pt idx="7228">
                  <c:v>0.21</c:v>
                </c:pt>
                <c:pt idx="7229">
                  <c:v>0.12</c:v>
                </c:pt>
                <c:pt idx="7230">
                  <c:v>0.21</c:v>
                </c:pt>
                <c:pt idx="7231">
                  <c:v>0.12</c:v>
                </c:pt>
                <c:pt idx="7232">
                  <c:v>0.21</c:v>
                </c:pt>
                <c:pt idx="7233">
                  <c:v>0.12</c:v>
                </c:pt>
                <c:pt idx="7234">
                  <c:v>0.18</c:v>
                </c:pt>
                <c:pt idx="7235">
                  <c:v>0.12</c:v>
                </c:pt>
                <c:pt idx="7236">
                  <c:v>0.18</c:v>
                </c:pt>
                <c:pt idx="7237">
                  <c:v>0.12</c:v>
                </c:pt>
                <c:pt idx="7238">
                  <c:v>0.21</c:v>
                </c:pt>
                <c:pt idx="7239">
                  <c:v>0.12</c:v>
                </c:pt>
                <c:pt idx="7240">
                  <c:v>0.21</c:v>
                </c:pt>
                <c:pt idx="7241">
                  <c:v>0.12</c:v>
                </c:pt>
                <c:pt idx="7242">
                  <c:v>0.21</c:v>
                </c:pt>
                <c:pt idx="7243">
                  <c:v>0.12</c:v>
                </c:pt>
                <c:pt idx="7244">
                  <c:v>0.21</c:v>
                </c:pt>
                <c:pt idx="7245">
                  <c:v>0.12</c:v>
                </c:pt>
                <c:pt idx="7246">
                  <c:v>0.21</c:v>
                </c:pt>
                <c:pt idx="7247">
                  <c:v>0.12</c:v>
                </c:pt>
                <c:pt idx="7248">
                  <c:v>0.18</c:v>
                </c:pt>
                <c:pt idx="7249">
                  <c:v>0.12</c:v>
                </c:pt>
                <c:pt idx="7250">
                  <c:v>0.21</c:v>
                </c:pt>
                <c:pt idx="7251">
                  <c:v>0.12</c:v>
                </c:pt>
                <c:pt idx="7252">
                  <c:v>0.21</c:v>
                </c:pt>
                <c:pt idx="7253">
                  <c:v>0.12</c:v>
                </c:pt>
                <c:pt idx="7254">
                  <c:v>0.18</c:v>
                </c:pt>
                <c:pt idx="7255">
                  <c:v>0.12</c:v>
                </c:pt>
                <c:pt idx="7256">
                  <c:v>0.21</c:v>
                </c:pt>
                <c:pt idx="7257">
                  <c:v>0.12</c:v>
                </c:pt>
                <c:pt idx="7258">
                  <c:v>0.21</c:v>
                </c:pt>
                <c:pt idx="7259">
                  <c:v>0.12</c:v>
                </c:pt>
                <c:pt idx="7260">
                  <c:v>0.18</c:v>
                </c:pt>
                <c:pt idx="7261">
                  <c:v>0.12</c:v>
                </c:pt>
                <c:pt idx="7262">
                  <c:v>0.21</c:v>
                </c:pt>
                <c:pt idx="7263">
                  <c:v>0.12</c:v>
                </c:pt>
                <c:pt idx="7264">
                  <c:v>0.21</c:v>
                </c:pt>
                <c:pt idx="7265">
                  <c:v>0.12</c:v>
                </c:pt>
                <c:pt idx="7266">
                  <c:v>0.21</c:v>
                </c:pt>
                <c:pt idx="7267">
                  <c:v>0.12</c:v>
                </c:pt>
                <c:pt idx="7268">
                  <c:v>0.21</c:v>
                </c:pt>
                <c:pt idx="7269">
                  <c:v>0.12</c:v>
                </c:pt>
                <c:pt idx="7270">
                  <c:v>0.21</c:v>
                </c:pt>
                <c:pt idx="7271">
                  <c:v>0.12</c:v>
                </c:pt>
                <c:pt idx="7272">
                  <c:v>0.21</c:v>
                </c:pt>
                <c:pt idx="7273">
                  <c:v>0.12</c:v>
                </c:pt>
                <c:pt idx="7274">
                  <c:v>0.21</c:v>
                </c:pt>
                <c:pt idx="7275">
                  <c:v>0.12</c:v>
                </c:pt>
                <c:pt idx="7276">
                  <c:v>0.21</c:v>
                </c:pt>
                <c:pt idx="7277">
                  <c:v>0.12</c:v>
                </c:pt>
                <c:pt idx="7278">
                  <c:v>0.21</c:v>
                </c:pt>
                <c:pt idx="7279">
                  <c:v>0.12</c:v>
                </c:pt>
                <c:pt idx="7280">
                  <c:v>0.21</c:v>
                </c:pt>
                <c:pt idx="7281">
                  <c:v>0.12</c:v>
                </c:pt>
                <c:pt idx="7282">
                  <c:v>0.21</c:v>
                </c:pt>
                <c:pt idx="7283">
                  <c:v>0.12</c:v>
                </c:pt>
                <c:pt idx="7284">
                  <c:v>0.21</c:v>
                </c:pt>
                <c:pt idx="7285">
                  <c:v>0.12</c:v>
                </c:pt>
                <c:pt idx="7286">
                  <c:v>0.21</c:v>
                </c:pt>
                <c:pt idx="7287">
                  <c:v>0.12</c:v>
                </c:pt>
                <c:pt idx="7288">
                  <c:v>0.21</c:v>
                </c:pt>
                <c:pt idx="7289">
                  <c:v>0.12</c:v>
                </c:pt>
                <c:pt idx="7290">
                  <c:v>0.21</c:v>
                </c:pt>
                <c:pt idx="7291">
                  <c:v>0.12</c:v>
                </c:pt>
                <c:pt idx="7292">
                  <c:v>0.21</c:v>
                </c:pt>
                <c:pt idx="7293">
                  <c:v>0.12</c:v>
                </c:pt>
                <c:pt idx="7294">
                  <c:v>0.21</c:v>
                </c:pt>
                <c:pt idx="7295">
                  <c:v>0.12</c:v>
                </c:pt>
                <c:pt idx="7296">
                  <c:v>0.21</c:v>
                </c:pt>
                <c:pt idx="7297">
                  <c:v>0.12</c:v>
                </c:pt>
                <c:pt idx="7298">
                  <c:v>0.21</c:v>
                </c:pt>
                <c:pt idx="7299">
                  <c:v>0.12</c:v>
                </c:pt>
                <c:pt idx="7300">
                  <c:v>0.21</c:v>
                </c:pt>
                <c:pt idx="7301">
                  <c:v>0.12</c:v>
                </c:pt>
                <c:pt idx="7302">
                  <c:v>0.21</c:v>
                </c:pt>
                <c:pt idx="7303">
                  <c:v>0.12</c:v>
                </c:pt>
                <c:pt idx="7304">
                  <c:v>0.21</c:v>
                </c:pt>
                <c:pt idx="7305">
                  <c:v>0.12</c:v>
                </c:pt>
                <c:pt idx="7306">
                  <c:v>0.21</c:v>
                </c:pt>
                <c:pt idx="7307">
                  <c:v>0.12</c:v>
                </c:pt>
                <c:pt idx="7308">
                  <c:v>0.21</c:v>
                </c:pt>
                <c:pt idx="7309">
                  <c:v>0.12</c:v>
                </c:pt>
                <c:pt idx="7310">
                  <c:v>0.21</c:v>
                </c:pt>
                <c:pt idx="7311">
                  <c:v>0.12</c:v>
                </c:pt>
                <c:pt idx="7312">
                  <c:v>0.21</c:v>
                </c:pt>
                <c:pt idx="7313">
                  <c:v>0.12</c:v>
                </c:pt>
                <c:pt idx="7314">
                  <c:v>0.21</c:v>
                </c:pt>
                <c:pt idx="7315">
                  <c:v>0.12</c:v>
                </c:pt>
                <c:pt idx="7316">
                  <c:v>0.21</c:v>
                </c:pt>
                <c:pt idx="7317">
                  <c:v>0.12</c:v>
                </c:pt>
                <c:pt idx="7318">
                  <c:v>0.21</c:v>
                </c:pt>
                <c:pt idx="7319">
                  <c:v>0.12</c:v>
                </c:pt>
                <c:pt idx="7320">
                  <c:v>0.18</c:v>
                </c:pt>
                <c:pt idx="7321">
                  <c:v>0.12</c:v>
                </c:pt>
                <c:pt idx="7322">
                  <c:v>0.21</c:v>
                </c:pt>
                <c:pt idx="7323">
                  <c:v>0.12</c:v>
                </c:pt>
                <c:pt idx="7324">
                  <c:v>0.21</c:v>
                </c:pt>
                <c:pt idx="7325">
                  <c:v>0.12</c:v>
                </c:pt>
                <c:pt idx="7326">
                  <c:v>0.18</c:v>
                </c:pt>
                <c:pt idx="7327">
                  <c:v>0.12</c:v>
                </c:pt>
                <c:pt idx="7328">
                  <c:v>0.21</c:v>
                </c:pt>
                <c:pt idx="7329">
                  <c:v>0.12</c:v>
                </c:pt>
                <c:pt idx="7330">
                  <c:v>0.21</c:v>
                </c:pt>
                <c:pt idx="7331">
                  <c:v>0.12</c:v>
                </c:pt>
                <c:pt idx="7332">
                  <c:v>0.18</c:v>
                </c:pt>
                <c:pt idx="7333">
                  <c:v>0.12</c:v>
                </c:pt>
                <c:pt idx="7334">
                  <c:v>0.21</c:v>
                </c:pt>
                <c:pt idx="7335">
                  <c:v>0.12</c:v>
                </c:pt>
                <c:pt idx="7336">
                  <c:v>0.18</c:v>
                </c:pt>
                <c:pt idx="7337">
                  <c:v>0.12</c:v>
                </c:pt>
                <c:pt idx="7338">
                  <c:v>0.21</c:v>
                </c:pt>
                <c:pt idx="7339">
                  <c:v>0.12</c:v>
                </c:pt>
                <c:pt idx="7340">
                  <c:v>0.21</c:v>
                </c:pt>
                <c:pt idx="7341">
                  <c:v>0.12</c:v>
                </c:pt>
                <c:pt idx="7342">
                  <c:v>0.21</c:v>
                </c:pt>
                <c:pt idx="7343">
                  <c:v>0.12</c:v>
                </c:pt>
                <c:pt idx="7344">
                  <c:v>0.21</c:v>
                </c:pt>
                <c:pt idx="7345">
                  <c:v>0.12</c:v>
                </c:pt>
                <c:pt idx="7346">
                  <c:v>0.21</c:v>
                </c:pt>
                <c:pt idx="7347">
                  <c:v>0.12</c:v>
                </c:pt>
                <c:pt idx="7348">
                  <c:v>0.21</c:v>
                </c:pt>
                <c:pt idx="7349">
                  <c:v>0.12</c:v>
                </c:pt>
                <c:pt idx="7350">
                  <c:v>0.21</c:v>
                </c:pt>
                <c:pt idx="7351">
                  <c:v>0.12</c:v>
                </c:pt>
                <c:pt idx="7352">
                  <c:v>0.21</c:v>
                </c:pt>
                <c:pt idx="7353">
                  <c:v>0.12</c:v>
                </c:pt>
                <c:pt idx="7354">
                  <c:v>0.21</c:v>
                </c:pt>
                <c:pt idx="7355">
                  <c:v>0.12</c:v>
                </c:pt>
                <c:pt idx="7356">
                  <c:v>0.18</c:v>
                </c:pt>
                <c:pt idx="7357">
                  <c:v>0.12</c:v>
                </c:pt>
                <c:pt idx="7358">
                  <c:v>0.21</c:v>
                </c:pt>
                <c:pt idx="7359">
                  <c:v>0.12</c:v>
                </c:pt>
                <c:pt idx="7360">
                  <c:v>0.21</c:v>
                </c:pt>
                <c:pt idx="7361">
                  <c:v>0.12</c:v>
                </c:pt>
                <c:pt idx="7362">
                  <c:v>0.21</c:v>
                </c:pt>
                <c:pt idx="7363">
                  <c:v>0.12</c:v>
                </c:pt>
                <c:pt idx="7364">
                  <c:v>0.21</c:v>
                </c:pt>
                <c:pt idx="7365">
                  <c:v>0.12</c:v>
                </c:pt>
                <c:pt idx="7366">
                  <c:v>0.18</c:v>
                </c:pt>
                <c:pt idx="7367">
                  <c:v>0.12</c:v>
                </c:pt>
                <c:pt idx="7368">
                  <c:v>0.18</c:v>
                </c:pt>
                <c:pt idx="7369">
                  <c:v>0.12</c:v>
                </c:pt>
                <c:pt idx="7370">
                  <c:v>0.21</c:v>
                </c:pt>
                <c:pt idx="7371">
                  <c:v>0.12</c:v>
                </c:pt>
                <c:pt idx="7372">
                  <c:v>0.21</c:v>
                </c:pt>
                <c:pt idx="7373">
                  <c:v>0.12</c:v>
                </c:pt>
                <c:pt idx="7374">
                  <c:v>0.18</c:v>
                </c:pt>
                <c:pt idx="7375">
                  <c:v>0.12</c:v>
                </c:pt>
                <c:pt idx="7376">
                  <c:v>0.21</c:v>
                </c:pt>
                <c:pt idx="7377">
                  <c:v>0.12</c:v>
                </c:pt>
                <c:pt idx="7378">
                  <c:v>0.21</c:v>
                </c:pt>
                <c:pt idx="7379">
                  <c:v>0.12</c:v>
                </c:pt>
                <c:pt idx="7380">
                  <c:v>0.18</c:v>
                </c:pt>
                <c:pt idx="7381">
                  <c:v>0.12</c:v>
                </c:pt>
                <c:pt idx="7382">
                  <c:v>0.21</c:v>
                </c:pt>
                <c:pt idx="7383">
                  <c:v>0.12</c:v>
                </c:pt>
                <c:pt idx="7384">
                  <c:v>0.21</c:v>
                </c:pt>
                <c:pt idx="7385">
                  <c:v>0.12</c:v>
                </c:pt>
                <c:pt idx="7386">
                  <c:v>0.18</c:v>
                </c:pt>
                <c:pt idx="7387">
                  <c:v>0.12</c:v>
                </c:pt>
                <c:pt idx="7388">
                  <c:v>0.21</c:v>
                </c:pt>
                <c:pt idx="7389">
                  <c:v>0.12</c:v>
                </c:pt>
                <c:pt idx="7390">
                  <c:v>0.21</c:v>
                </c:pt>
                <c:pt idx="7391">
                  <c:v>0.12</c:v>
                </c:pt>
                <c:pt idx="7392">
                  <c:v>0.21</c:v>
                </c:pt>
                <c:pt idx="7393">
                  <c:v>0.12</c:v>
                </c:pt>
                <c:pt idx="7394">
                  <c:v>0.21</c:v>
                </c:pt>
                <c:pt idx="7395">
                  <c:v>0.12</c:v>
                </c:pt>
                <c:pt idx="7396">
                  <c:v>0.21</c:v>
                </c:pt>
                <c:pt idx="7397">
                  <c:v>0.12</c:v>
                </c:pt>
                <c:pt idx="7398">
                  <c:v>0.18</c:v>
                </c:pt>
                <c:pt idx="7399">
                  <c:v>0.12</c:v>
                </c:pt>
                <c:pt idx="7400">
                  <c:v>0.21</c:v>
                </c:pt>
                <c:pt idx="7401">
                  <c:v>0.12</c:v>
                </c:pt>
                <c:pt idx="7402">
                  <c:v>0.21</c:v>
                </c:pt>
                <c:pt idx="7403">
                  <c:v>0.12</c:v>
                </c:pt>
                <c:pt idx="7404">
                  <c:v>0.21</c:v>
                </c:pt>
                <c:pt idx="7405">
                  <c:v>0.12</c:v>
                </c:pt>
                <c:pt idx="7406">
                  <c:v>0.21</c:v>
                </c:pt>
                <c:pt idx="7407">
                  <c:v>0.12</c:v>
                </c:pt>
                <c:pt idx="7408">
                  <c:v>0.21</c:v>
                </c:pt>
                <c:pt idx="7409">
                  <c:v>0.12</c:v>
                </c:pt>
                <c:pt idx="7410">
                  <c:v>0.21</c:v>
                </c:pt>
                <c:pt idx="7411">
                  <c:v>0.12</c:v>
                </c:pt>
                <c:pt idx="7412">
                  <c:v>0.21</c:v>
                </c:pt>
                <c:pt idx="7413">
                  <c:v>0.12</c:v>
                </c:pt>
                <c:pt idx="7414">
                  <c:v>0.18</c:v>
                </c:pt>
                <c:pt idx="7415">
                  <c:v>0.12</c:v>
                </c:pt>
                <c:pt idx="7416">
                  <c:v>0.21</c:v>
                </c:pt>
                <c:pt idx="7417">
                  <c:v>0.12</c:v>
                </c:pt>
                <c:pt idx="7418">
                  <c:v>0.21</c:v>
                </c:pt>
                <c:pt idx="7419">
                  <c:v>0.12</c:v>
                </c:pt>
                <c:pt idx="7420">
                  <c:v>0.21</c:v>
                </c:pt>
                <c:pt idx="7421">
                  <c:v>0.12</c:v>
                </c:pt>
                <c:pt idx="7422">
                  <c:v>0.21</c:v>
                </c:pt>
                <c:pt idx="7423">
                  <c:v>0.12</c:v>
                </c:pt>
                <c:pt idx="7424">
                  <c:v>0.21</c:v>
                </c:pt>
                <c:pt idx="7425">
                  <c:v>0.12</c:v>
                </c:pt>
                <c:pt idx="7426">
                  <c:v>0.21</c:v>
                </c:pt>
                <c:pt idx="7427">
                  <c:v>0.12</c:v>
                </c:pt>
                <c:pt idx="7428">
                  <c:v>0.21</c:v>
                </c:pt>
                <c:pt idx="7429">
                  <c:v>0.12</c:v>
                </c:pt>
                <c:pt idx="7430">
                  <c:v>0.21</c:v>
                </c:pt>
                <c:pt idx="7431">
                  <c:v>0.12</c:v>
                </c:pt>
                <c:pt idx="7432">
                  <c:v>0.21</c:v>
                </c:pt>
                <c:pt idx="7433">
                  <c:v>0.12</c:v>
                </c:pt>
                <c:pt idx="7434">
                  <c:v>0.21</c:v>
                </c:pt>
                <c:pt idx="7435">
                  <c:v>0.12</c:v>
                </c:pt>
                <c:pt idx="7436">
                  <c:v>0.21</c:v>
                </c:pt>
                <c:pt idx="7437">
                  <c:v>0.12</c:v>
                </c:pt>
                <c:pt idx="7438">
                  <c:v>0.21</c:v>
                </c:pt>
                <c:pt idx="7439">
                  <c:v>0.12</c:v>
                </c:pt>
                <c:pt idx="7440">
                  <c:v>0.21</c:v>
                </c:pt>
                <c:pt idx="7441">
                  <c:v>0.12</c:v>
                </c:pt>
                <c:pt idx="7442">
                  <c:v>0.21</c:v>
                </c:pt>
                <c:pt idx="7443">
                  <c:v>0.12</c:v>
                </c:pt>
                <c:pt idx="7444">
                  <c:v>0.21</c:v>
                </c:pt>
                <c:pt idx="7445">
                  <c:v>0.12</c:v>
                </c:pt>
                <c:pt idx="7446">
                  <c:v>0.21</c:v>
                </c:pt>
                <c:pt idx="7447">
                  <c:v>0.12</c:v>
                </c:pt>
                <c:pt idx="7448">
                  <c:v>0.21</c:v>
                </c:pt>
                <c:pt idx="7449">
                  <c:v>0.12</c:v>
                </c:pt>
                <c:pt idx="7450">
                  <c:v>0.21</c:v>
                </c:pt>
                <c:pt idx="7451">
                  <c:v>0.12</c:v>
                </c:pt>
                <c:pt idx="7452">
                  <c:v>0.21</c:v>
                </c:pt>
                <c:pt idx="7453">
                  <c:v>0.12</c:v>
                </c:pt>
                <c:pt idx="7454">
                  <c:v>0.21</c:v>
                </c:pt>
                <c:pt idx="7455">
                  <c:v>0.12</c:v>
                </c:pt>
                <c:pt idx="7456">
                  <c:v>0.21</c:v>
                </c:pt>
                <c:pt idx="7457">
                  <c:v>0.12</c:v>
                </c:pt>
                <c:pt idx="7458">
                  <c:v>0.21</c:v>
                </c:pt>
                <c:pt idx="7459">
                  <c:v>0.12</c:v>
                </c:pt>
                <c:pt idx="7460">
                  <c:v>0.21</c:v>
                </c:pt>
                <c:pt idx="7461">
                  <c:v>0.12</c:v>
                </c:pt>
                <c:pt idx="7462">
                  <c:v>0.21</c:v>
                </c:pt>
                <c:pt idx="7463">
                  <c:v>0.12</c:v>
                </c:pt>
                <c:pt idx="7464">
                  <c:v>0.21</c:v>
                </c:pt>
                <c:pt idx="7465">
                  <c:v>0.12</c:v>
                </c:pt>
                <c:pt idx="7466">
                  <c:v>0.21</c:v>
                </c:pt>
                <c:pt idx="7467">
                  <c:v>0.12</c:v>
                </c:pt>
                <c:pt idx="7468">
                  <c:v>0.21</c:v>
                </c:pt>
                <c:pt idx="7469">
                  <c:v>0.12</c:v>
                </c:pt>
                <c:pt idx="7470">
                  <c:v>0.21</c:v>
                </c:pt>
                <c:pt idx="7471">
                  <c:v>0.12</c:v>
                </c:pt>
                <c:pt idx="7472">
                  <c:v>0.21</c:v>
                </c:pt>
                <c:pt idx="7473">
                  <c:v>0.12</c:v>
                </c:pt>
                <c:pt idx="7474">
                  <c:v>0.21</c:v>
                </c:pt>
                <c:pt idx="7475">
                  <c:v>0.12</c:v>
                </c:pt>
                <c:pt idx="7476">
                  <c:v>0.21</c:v>
                </c:pt>
                <c:pt idx="7477">
                  <c:v>0.12</c:v>
                </c:pt>
                <c:pt idx="7478">
                  <c:v>0.21</c:v>
                </c:pt>
                <c:pt idx="7479">
                  <c:v>0.12</c:v>
                </c:pt>
                <c:pt idx="7480">
                  <c:v>0.21</c:v>
                </c:pt>
                <c:pt idx="7481">
                  <c:v>0.12</c:v>
                </c:pt>
                <c:pt idx="7482">
                  <c:v>0.21</c:v>
                </c:pt>
                <c:pt idx="7483">
                  <c:v>0.12</c:v>
                </c:pt>
                <c:pt idx="7484">
                  <c:v>0.21</c:v>
                </c:pt>
                <c:pt idx="7485">
                  <c:v>0.12</c:v>
                </c:pt>
                <c:pt idx="7486">
                  <c:v>0.21</c:v>
                </c:pt>
                <c:pt idx="7487">
                  <c:v>0.12</c:v>
                </c:pt>
                <c:pt idx="7488">
                  <c:v>0.21</c:v>
                </c:pt>
                <c:pt idx="7489">
                  <c:v>0.12</c:v>
                </c:pt>
                <c:pt idx="7490">
                  <c:v>0.21</c:v>
                </c:pt>
                <c:pt idx="7491">
                  <c:v>0.12</c:v>
                </c:pt>
                <c:pt idx="7492">
                  <c:v>0.21</c:v>
                </c:pt>
                <c:pt idx="7493">
                  <c:v>0.12</c:v>
                </c:pt>
                <c:pt idx="7494">
                  <c:v>0.21</c:v>
                </c:pt>
                <c:pt idx="7495">
                  <c:v>0.12</c:v>
                </c:pt>
                <c:pt idx="7496">
                  <c:v>0.21</c:v>
                </c:pt>
                <c:pt idx="7497">
                  <c:v>0.12</c:v>
                </c:pt>
                <c:pt idx="7498">
                  <c:v>0.18</c:v>
                </c:pt>
                <c:pt idx="7499">
                  <c:v>0.12</c:v>
                </c:pt>
                <c:pt idx="7500">
                  <c:v>0.21</c:v>
                </c:pt>
                <c:pt idx="7501">
                  <c:v>0.12</c:v>
                </c:pt>
                <c:pt idx="7502">
                  <c:v>0.21</c:v>
                </c:pt>
                <c:pt idx="7503">
                  <c:v>0.12</c:v>
                </c:pt>
                <c:pt idx="7504">
                  <c:v>0.21</c:v>
                </c:pt>
                <c:pt idx="7505">
                  <c:v>0.12</c:v>
                </c:pt>
                <c:pt idx="7506">
                  <c:v>0.21</c:v>
                </c:pt>
                <c:pt idx="7507">
                  <c:v>0.12</c:v>
                </c:pt>
                <c:pt idx="7508">
                  <c:v>0.18</c:v>
                </c:pt>
                <c:pt idx="7509">
                  <c:v>0.12</c:v>
                </c:pt>
                <c:pt idx="7510">
                  <c:v>0.21</c:v>
                </c:pt>
                <c:pt idx="7511">
                  <c:v>0.12</c:v>
                </c:pt>
                <c:pt idx="7512">
                  <c:v>0.21</c:v>
                </c:pt>
                <c:pt idx="7513">
                  <c:v>0.12</c:v>
                </c:pt>
                <c:pt idx="7514">
                  <c:v>0.21</c:v>
                </c:pt>
                <c:pt idx="7515">
                  <c:v>0.12</c:v>
                </c:pt>
                <c:pt idx="7516">
                  <c:v>0.21</c:v>
                </c:pt>
                <c:pt idx="7517">
                  <c:v>0.12</c:v>
                </c:pt>
                <c:pt idx="7518">
                  <c:v>0.21</c:v>
                </c:pt>
                <c:pt idx="7519">
                  <c:v>0.12</c:v>
                </c:pt>
                <c:pt idx="7520">
                  <c:v>0.21</c:v>
                </c:pt>
                <c:pt idx="7521">
                  <c:v>0.12</c:v>
                </c:pt>
                <c:pt idx="7522">
                  <c:v>0.21</c:v>
                </c:pt>
                <c:pt idx="7523">
                  <c:v>0.12</c:v>
                </c:pt>
                <c:pt idx="7524">
                  <c:v>0.21</c:v>
                </c:pt>
                <c:pt idx="7525">
                  <c:v>0.12</c:v>
                </c:pt>
                <c:pt idx="7526">
                  <c:v>0.21</c:v>
                </c:pt>
                <c:pt idx="7527">
                  <c:v>0.12</c:v>
                </c:pt>
                <c:pt idx="7528">
                  <c:v>0.21</c:v>
                </c:pt>
                <c:pt idx="7529">
                  <c:v>0.12</c:v>
                </c:pt>
                <c:pt idx="7530">
                  <c:v>0.21</c:v>
                </c:pt>
                <c:pt idx="7531">
                  <c:v>0.12</c:v>
                </c:pt>
                <c:pt idx="7532">
                  <c:v>0.21</c:v>
                </c:pt>
                <c:pt idx="7533">
                  <c:v>0.12</c:v>
                </c:pt>
                <c:pt idx="7534">
                  <c:v>0.18</c:v>
                </c:pt>
                <c:pt idx="7535">
                  <c:v>0.12</c:v>
                </c:pt>
                <c:pt idx="7536">
                  <c:v>0.21</c:v>
                </c:pt>
                <c:pt idx="7537">
                  <c:v>0.12</c:v>
                </c:pt>
                <c:pt idx="7538">
                  <c:v>0.21</c:v>
                </c:pt>
                <c:pt idx="7539">
                  <c:v>0.12</c:v>
                </c:pt>
                <c:pt idx="7540">
                  <c:v>0.21</c:v>
                </c:pt>
                <c:pt idx="7541">
                  <c:v>0.12</c:v>
                </c:pt>
                <c:pt idx="7542">
                  <c:v>0.21</c:v>
                </c:pt>
                <c:pt idx="7543">
                  <c:v>0.12</c:v>
                </c:pt>
                <c:pt idx="7544">
                  <c:v>0.21</c:v>
                </c:pt>
                <c:pt idx="7545">
                  <c:v>0.12</c:v>
                </c:pt>
                <c:pt idx="7546">
                  <c:v>0.21</c:v>
                </c:pt>
                <c:pt idx="7547">
                  <c:v>0.12</c:v>
                </c:pt>
                <c:pt idx="7548">
                  <c:v>0.21</c:v>
                </c:pt>
                <c:pt idx="7549">
                  <c:v>0.12</c:v>
                </c:pt>
                <c:pt idx="7550">
                  <c:v>0.21</c:v>
                </c:pt>
                <c:pt idx="7551">
                  <c:v>0.12</c:v>
                </c:pt>
                <c:pt idx="7552">
                  <c:v>0.21</c:v>
                </c:pt>
                <c:pt idx="7553">
                  <c:v>0.12</c:v>
                </c:pt>
                <c:pt idx="7554">
                  <c:v>0.21</c:v>
                </c:pt>
                <c:pt idx="7555">
                  <c:v>0.12</c:v>
                </c:pt>
                <c:pt idx="7556">
                  <c:v>0.21</c:v>
                </c:pt>
                <c:pt idx="7557">
                  <c:v>0.12</c:v>
                </c:pt>
                <c:pt idx="7558">
                  <c:v>0.21</c:v>
                </c:pt>
                <c:pt idx="7559">
                  <c:v>0.12</c:v>
                </c:pt>
                <c:pt idx="7560">
                  <c:v>0.21</c:v>
                </c:pt>
                <c:pt idx="7561">
                  <c:v>0.12</c:v>
                </c:pt>
                <c:pt idx="7562">
                  <c:v>0.21</c:v>
                </c:pt>
                <c:pt idx="7563">
                  <c:v>0.12</c:v>
                </c:pt>
                <c:pt idx="7564">
                  <c:v>0.21</c:v>
                </c:pt>
                <c:pt idx="7565">
                  <c:v>0.12</c:v>
                </c:pt>
                <c:pt idx="7566">
                  <c:v>0.21</c:v>
                </c:pt>
                <c:pt idx="7567">
                  <c:v>0.12</c:v>
                </c:pt>
                <c:pt idx="7568">
                  <c:v>0.21</c:v>
                </c:pt>
                <c:pt idx="7569">
                  <c:v>0.12</c:v>
                </c:pt>
                <c:pt idx="7570">
                  <c:v>0.21</c:v>
                </c:pt>
                <c:pt idx="7571">
                  <c:v>0.12</c:v>
                </c:pt>
                <c:pt idx="7572">
                  <c:v>0.21</c:v>
                </c:pt>
                <c:pt idx="7573">
                  <c:v>0.12</c:v>
                </c:pt>
                <c:pt idx="7574">
                  <c:v>0.21</c:v>
                </c:pt>
                <c:pt idx="7575">
                  <c:v>0.12</c:v>
                </c:pt>
                <c:pt idx="7576">
                  <c:v>0.21</c:v>
                </c:pt>
                <c:pt idx="7577">
                  <c:v>0.12</c:v>
                </c:pt>
                <c:pt idx="7578">
                  <c:v>0.21</c:v>
                </c:pt>
                <c:pt idx="7579">
                  <c:v>0.12</c:v>
                </c:pt>
                <c:pt idx="7580">
                  <c:v>0.21</c:v>
                </c:pt>
                <c:pt idx="7581">
                  <c:v>0.12</c:v>
                </c:pt>
                <c:pt idx="7582">
                  <c:v>0.21</c:v>
                </c:pt>
                <c:pt idx="7583">
                  <c:v>0.12</c:v>
                </c:pt>
                <c:pt idx="7584">
                  <c:v>0.21</c:v>
                </c:pt>
                <c:pt idx="7585">
                  <c:v>0.12</c:v>
                </c:pt>
                <c:pt idx="7586">
                  <c:v>0.21</c:v>
                </c:pt>
                <c:pt idx="7587">
                  <c:v>0.12</c:v>
                </c:pt>
                <c:pt idx="7588">
                  <c:v>0.21</c:v>
                </c:pt>
                <c:pt idx="7589">
                  <c:v>0.12</c:v>
                </c:pt>
                <c:pt idx="7590">
                  <c:v>0.21</c:v>
                </c:pt>
                <c:pt idx="7591">
                  <c:v>0.12</c:v>
                </c:pt>
                <c:pt idx="7592">
                  <c:v>0.21</c:v>
                </c:pt>
                <c:pt idx="7593">
                  <c:v>0.12</c:v>
                </c:pt>
                <c:pt idx="7594">
                  <c:v>0.21</c:v>
                </c:pt>
                <c:pt idx="7595">
                  <c:v>0.12</c:v>
                </c:pt>
                <c:pt idx="7596">
                  <c:v>0.21</c:v>
                </c:pt>
                <c:pt idx="7597">
                  <c:v>0.12</c:v>
                </c:pt>
                <c:pt idx="7598">
                  <c:v>0.21</c:v>
                </c:pt>
                <c:pt idx="7599">
                  <c:v>0.12</c:v>
                </c:pt>
                <c:pt idx="7600">
                  <c:v>0.21</c:v>
                </c:pt>
                <c:pt idx="7601">
                  <c:v>0.12</c:v>
                </c:pt>
                <c:pt idx="7602">
                  <c:v>0.21</c:v>
                </c:pt>
                <c:pt idx="7603">
                  <c:v>0.12</c:v>
                </c:pt>
                <c:pt idx="7604">
                  <c:v>0.21</c:v>
                </c:pt>
                <c:pt idx="7605">
                  <c:v>0.12</c:v>
                </c:pt>
                <c:pt idx="7606">
                  <c:v>0.21</c:v>
                </c:pt>
                <c:pt idx="7607">
                  <c:v>0.12</c:v>
                </c:pt>
                <c:pt idx="7608">
                  <c:v>0.21</c:v>
                </c:pt>
                <c:pt idx="7609">
                  <c:v>0.12</c:v>
                </c:pt>
                <c:pt idx="7610">
                  <c:v>0.21</c:v>
                </c:pt>
                <c:pt idx="7611">
                  <c:v>0.12</c:v>
                </c:pt>
                <c:pt idx="7612">
                  <c:v>0.21</c:v>
                </c:pt>
                <c:pt idx="7613">
                  <c:v>0.12</c:v>
                </c:pt>
                <c:pt idx="7614">
                  <c:v>0.18</c:v>
                </c:pt>
                <c:pt idx="7615">
                  <c:v>0.12</c:v>
                </c:pt>
                <c:pt idx="7616">
                  <c:v>0.21</c:v>
                </c:pt>
                <c:pt idx="7617">
                  <c:v>0.12</c:v>
                </c:pt>
                <c:pt idx="7618">
                  <c:v>0.21</c:v>
                </c:pt>
                <c:pt idx="7619">
                  <c:v>0.12</c:v>
                </c:pt>
                <c:pt idx="7620">
                  <c:v>0.21</c:v>
                </c:pt>
                <c:pt idx="7621">
                  <c:v>0.12</c:v>
                </c:pt>
                <c:pt idx="7622">
                  <c:v>0.21</c:v>
                </c:pt>
                <c:pt idx="7623">
                  <c:v>0.12</c:v>
                </c:pt>
                <c:pt idx="7624">
                  <c:v>0.21</c:v>
                </c:pt>
                <c:pt idx="7625">
                  <c:v>0.12</c:v>
                </c:pt>
                <c:pt idx="7626">
                  <c:v>0.21</c:v>
                </c:pt>
                <c:pt idx="7627">
                  <c:v>0.12</c:v>
                </c:pt>
                <c:pt idx="7628">
                  <c:v>0.21</c:v>
                </c:pt>
                <c:pt idx="7629">
                  <c:v>0.12</c:v>
                </c:pt>
                <c:pt idx="7630">
                  <c:v>0.21</c:v>
                </c:pt>
                <c:pt idx="7631">
                  <c:v>0.12</c:v>
                </c:pt>
                <c:pt idx="7632">
                  <c:v>0.21</c:v>
                </c:pt>
                <c:pt idx="7633">
                  <c:v>0.12</c:v>
                </c:pt>
                <c:pt idx="7634">
                  <c:v>0.21</c:v>
                </c:pt>
                <c:pt idx="7635">
                  <c:v>0.12</c:v>
                </c:pt>
                <c:pt idx="7636">
                  <c:v>0.21</c:v>
                </c:pt>
                <c:pt idx="7637">
                  <c:v>0.12</c:v>
                </c:pt>
                <c:pt idx="7638">
                  <c:v>0.21</c:v>
                </c:pt>
                <c:pt idx="7639">
                  <c:v>0.12</c:v>
                </c:pt>
                <c:pt idx="7640">
                  <c:v>0.18</c:v>
                </c:pt>
                <c:pt idx="7641">
                  <c:v>0.12</c:v>
                </c:pt>
                <c:pt idx="7642">
                  <c:v>0.21</c:v>
                </c:pt>
                <c:pt idx="7643">
                  <c:v>0.12</c:v>
                </c:pt>
                <c:pt idx="7644">
                  <c:v>0.18</c:v>
                </c:pt>
                <c:pt idx="7645">
                  <c:v>0.12</c:v>
                </c:pt>
                <c:pt idx="7646">
                  <c:v>0.21</c:v>
                </c:pt>
                <c:pt idx="7647">
                  <c:v>0.12</c:v>
                </c:pt>
                <c:pt idx="7648">
                  <c:v>0.18</c:v>
                </c:pt>
                <c:pt idx="7649">
                  <c:v>0.12</c:v>
                </c:pt>
                <c:pt idx="7650">
                  <c:v>0.21</c:v>
                </c:pt>
                <c:pt idx="7651">
                  <c:v>0.12</c:v>
                </c:pt>
                <c:pt idx="7652">
                  <c:v>0.21</c:v>
                </c:pt>
                <c:pt idx="7653">
                  <c:v>0.12</c:v>
                </c:pt>
                <c:pt idx="7654">
                  <c:v>0.21</c:v>
                </c:pt>
                <c:pt idx="7655">
                  <c:v>0.12</c:v>
                </c:pt>
                <c:pt idx="7656">
                  <c:v>0.18</c:v>
                </c:pt>
                <c:pt idx="7657">
                  <c:v>0.12</c:v>
                </c:pt>
                <c:pt idx="7658">
                  <c:v>0.21</c:v>
                </c:pt>
                <c:pt idx="7659">
                  <c:v>0.12</c:v>
                </c:pt>
                <c:pt idx="7660">
                  <c:v>0.21</c:v>
                </c:pt>
                <c:pt idx="7661">
                  <c:v>0.12</c:v>
                </c:pt>
                <c:pt idx="7662">
                  <c:v>0.21</c:v>
                </c:pt>
                <c:pt idx="7663">
                  <c:v>0.12</c:v>
                </c:pt>
                <c:pt idx="7664">
                  <c:v>0.21</c:v>
                </c:pt>
                <c:pt idx="7665">
                  <c:v>0.12</c:v>
                </c:pt>
                <c:pt idx="7666">
                  <c:v>0.21</c:v>
                </c:pt>
                <c:pt idx="7667">
                  <c:v>0.12</c:v>
                </c:pt>
                <c:pt idx="7668">
                  <c:v>0.21</c:v>
                </c:pt>
                <c:pt idx="7669">
                  <c:v>0.12</c:v>
                </c:pt>
                <c:pt idx="7670">
                  <c:v>0.21</c:v>
                </c:pt>
                <c:pt idx="7671">
                  <c:v>0.12</c:v>
                </c:pt>
                <c:pt idx="7672">
                  <c:v>0.21</c:v>
                </c:pt>
                <c:pt idx="7673">
                  <c:v>0.12</c:v>
                </c:pt>
                <c:pt idx="7674">
                  <c:v>0.21</c:v>
                </c:pt>
                <c:pt idx="7675">
                  <c:v>0.12</c:v>
                </c:pt>
                <c:pt idx="7676">
                  <c:v>0.18</c:v>
                </c:pt>
                <c:pt idx="7677">
                  <c:v>0.12</c:v>
                </c:pt>
                <c:pt idx="7678">
                  <c:v>0.21</c:v>
                </c:pt>
                <c:pt idx="7679">
                  <c:v>0.12</c:v>
                </c:pt>
                <c:pt idx="7680">
                  <c:v>0.21</c:v>
                </c:pt>
                <c:pt idx="7681">
                  <c:v>0.12</c:v>
                </c:pt>
                <c:pt idx="7682">
                  <c:v>0.21</c:v>
                </c:pt>
                <c:pt idx="7683">
                  <c:v>0.12</c:v>
                </c:pt>
                <c:pt idx="7684">
                  <c:v>0.21</c:v>
                </c:pt>
                <c:pt idx="7685">
                  <c:v>0.12</c:v>
                </c:pt>
                <c:pt idx="7686">
                  <c:v>0.18</c:v>
                </c:pt>
                <c:pt idx="7687">
                  <c:v>0.12</c:v>
                </c:pt>
                <c:pt idx="7688">
                  <c:v>0.21</c:v>
                </c:pt>
                <c:pt idx="7689">
                  <c:v>0.12</c:v>
                </c:pt>
                <c:pt idx="7690">
                  <c:v>0.21</c:v>
                </c:pt>
                <c:pt idx="7691">
                  <c:v>0.12</c:v>
                </c:pt>
                <c:pt idx="7692">
                  <c:v>0.21</c:v>
                </c:pt>
                <c:pt idx="7693">
                  <c:v>0.12</c:v>
                </c:pt>
                <c:pt idx="7694">
                  <c:v>0.21</c:v>
                </c:pt>
                <c:pt idx="7695">
                  <c:v>0.12</c:v>
                </c:pt>
                <c:pt idx="7696">
                  <c:v>0.21</c:v>
                </c:pt>
                <c:pt idx="7697">
                  <c:v>0.12</c:v>
                </c:pt>
                <c:pt idx="7698">
                  <c:v>0.21</c:v>
                </c:pt>
                <c:pt idx="7699">
                  <c:v>0.12</c:v>
                </c:pt>
                <c:pt idx="7700">
                  <c:v>0.18</c:v>
                </c:pt>
                <c:pt idx="7701">
                  <c:v>0.12</c:v>
                </c:pt>
                <c:pt idx="7702">
                  <c:v>0.21</c:v>
                </c:pt>
                <c:pt idx="7703">
                  <c:v>0.12</c:v>
                </c:pt>
                <c:pt idx="7704">
                  <c:v>0.21</c:v>
                </c:pt>
                <c:pt idx="7705">
                  <c:v>0.12</c:v>
                </c:pt>
                <c:pt idx="7706">
                  <c:v>0.21</c:v>
                </c:pt>
                <c:pt idx="7707">
                  <c:v>0.12</c:v>
                </c:pt>
                <c:pt idx="7708">
                  <c:v>0.21</c:v>
                </c:pt>
                <c:pt idx="7709">
                  <c:v>0.12</c:v>
                </c:pt>
                <c:pt idx="7710">
                  <c:v>0.21</c:v>
                </c:pt>
                <c:pt idx="7711">
                  <c:v>0.12</c:v>
                </c:pt>
                <c:pt idx="7712">
                  <c:v>0.21</c:v>
                </c:pt>
                <c:pt idx="7713">
                  <c:v>0.12</c:v>
                </c:pt>
                <c:pt idx="7714">
                  <c:v>0.21</c:v>
                </c:pt>
                <c:pt idx="7715">
                  <c:v>0.12</c:v>
                </c:pt>
                <c:pt idx="7716">
                  <c:v>0.21</c:v>
                </c:pt>
                <c:pt idx="7717">
                  <c:v>0.12</c:v>
                </c:pt>
                <c:pt idx="7718">
                  <c:v>0.21</c:v>
                </c:pt>
                <c:pt idx="7719">
                  <c:v>0.12</c:v>
                </c:pt>
                <c:pt idx="7720">
                  <c:v>0.21</c:v>
                </c:pt>
                <c:pt idx="7721">
                  <c:v>0.12</c:v>
                </c:pt>
                <c:pt idx="7722">
                  <c:v>0.21</c:v>
                </c:pt>
                <c:pt idx="7723">
                  <c:v>0.12</c:v>
                </c:pt>
                <c:pt idx="7724">
                  <c:v>0.21</c:v>
                </c:pt>
                <c:pt idx="7725">
                  <c:v>0.12</c:v>
                </c:pt>
                <c:pt idx="7726">
                  <c:v>0.21</c:v>
                </c:pt>
                <c:pt idx="7727">
                  <c:v>0.12</c:v>
                </c:pt>
                <c:pt idx="7728">
                  <c:v>0.21</c:v>
                </c:pt>
                <c:pt idx="7729">
                  <c:v>0.12</c:v>
                </c:pt>
                <c:pt idx="7730">
                  <c:v>0.21</c:v>
                </c:pt>
                <c:pt idx="7731">
                  <c:v>0.12</c:v>
                </c:pt>
                <c:pt idx="7732">
                  <c:v>0.21</c:v>
                </c:pt>
                <c:pt idx="7733">
                  <c:v>0.12</c:v>
                </c:pt>
                <c:pt idx="7734">
                  <c:v>0.21</c:v>
                </c:pt>
                <c:pt idx="7735">
                  <c:v>0.12</c:v>
                </c:pt>
                <c:pt idx="7736">
                  <c:v>0.21</c:v>
                </c:pt>
                <c:pt idx="7737">
                  <c:v>0.12</c:v>
                </c:pt>
                <c:pt idx="7738">
                  <c:v>0.21</c:v>
                </c:pt>
                <c:pt idx="7739">
                  <c:v>0.12</c:v>
                </c:pt>
                <c:pt idx="7740">
                  <c:v>0.21</c:v>
                </c:pt>
                <c:pt idx="7741">
                  <c:v>0.12</c:v>
                </c:pt>
                <c:pt idx="7742">
                  <c:v>0.21</c:v>
                </c:pt>
                <c:pt idx="7743">
                  <c:v>0.12</c:v>
                </c:pt>
                <c:pt idx="7744">
                  <c:v>0.21</c:v>
                </c:pt>
                <c:pt idx="7745">
                  <c:v>0.12</c:v>
                </c:pt>
                <c:pt idx="7746">
                  <c:v>0.21</c:v>
                </c:pt>
                <c:pt idx="7747">
                  <c:v>0.12</c:v>
                </c:pt>
                <c:pt idx="7748">
                  <c:v>0.21</c:v>
                </c:pt>
                <c:pt idx="7749">
                  <c:v>0.12</c:v>
                </c:pt>
                <c:pt idx="7750">
                  <c:v>0.18</c:v>
                </c:pt>
                <c:pt idx="7751">
                  <c:v>0.12</c:v>
                </c:pt>
                <c:pt idx="7752">
                  <c:v>0.21</c:v>
                </c:pt>
                <c:pt idx="7753">
                  <c:v>0.12</c:v>
                </c:pt>
                <c:pt idx="7754">
                  <c:v>0.18</c:v>
                </c:pt>
                <c:pt idx="7755">
                  <c:v>0.12</c:v>
                </c:pt>
                <c:pt idx="7756">
                  <c:v>0.21</c:v>
                </c:pt>
                <c:pt idx="7757">
                  <c:v>0.12</c:v>
                </c:pt>
                <c:pt idx="7758">
                  <c:v>0.18</c:v>
                </c:pt>
                <c:pt idx="7759">
                  <c:v>0.12</c:v>
                </c:pt>
                <c:pt idx="7760">
                  <c:v>0.21</c:v>
                </c:pt>
                <c:pt idx="7761">
                  <c:v>0.12</c:v>
                </c:pt>
                <c:pt idx="7762">
                  <c:v>0.18</c:v>
                </c:pt>
                <c:pt idx="7763">
                  <c:v>0.12</c:v>
                </c:pt>
                <c:pt idx="7764">
                  <c:v>0.21</c:v>
                </c:pt>
                <c:pt idx="7765">
                  <c:v>0.12</c:v>
                </c:pt>
                <c:pt idx="7766">
                  <c:v>0.21</c:v>
                </c:pt>
                <c:pt idx="7767">
                  <c:v>0.12</c:v>
                </c:pt>
                <c:pt idx="7768">
                  <c:v>0.21</c:v>
                </c:pt>
                <c:pt idx="7769">
                  <c:v>0.12</c:v>
                </c:pt>
                <c:pt idx="7770">
                  <c:v>0.21</c:v>
                </c:pt>
                <c:pt idx="7771">
                  <c:v>0.12</c:v>
                </c:pt>
                <c:pt idx="7772">
                  <c:v>0.21</c:v>
                </c:pt>
                <c:pt idx="7773">
                  <c:v>0.12</c:v>
                </c:pt>
                <c:pt idx="7774">
                  <c:v>0.18</c:v>
                </c:pt>
                <c:pt idx="7775">
                  <c:v>0.12</c:v>
                </c:pt>
                <c:pt idx="7776">
                  <c:v>0.21</c:v>
                </c:pt>
                <c:pt idx="7777">
                  <c:v>0.12</c:v>
                </c:pt>
                <c:pt idx="7778">
                  <c:v>0.21</c:v>
                </c:pt>
                <c:pt idx="7779">
                  <c:v>0.12</c:v>
                </c:pt>
                <c:pt idx="7780">
                  <c:v>0.21</c:v>
                </c:pt>
                <c:pt idx="7781">
                  <c:v>0.12</c:v>
                </c:pt>
                <c:pt idx="7782">
                  <c:v>0.21</c:v>
                </c:pt>
                <c:pt idx="7783">
                  <c:v>0.12</c:v>
                </c:pt>
                <c:pt idx="7784">
                  <c:v>0.21</c:v>
                </c:pt>
                <c:pt idx="7785">
                  <c:v>0.12</c:v>
                </c:pt>
                <c:pt idx="7786">
                  <c:v>0.21</c:v>
                </c:pt>
                <c:pt idx="7787">
                  <c:v>0.12</c:v>
                </c:pt>
                <c:pt idx="7788">
                  <c:v>0.21</c:v>
                </c:pt>
                <c:pt idx="7789">
                  <c:v>0.12</c:v>
                </c:pt>
                <c:pt idx="7790">
                  <c:v>0.21</c:v>
                </c:pt>
                <c:pt idx="7791">
                  <c:v>0.12</c:v>
                </c:pt>
                <c:pt idx="7792">
                  <c:v>0.21</c:v>
                </c:pt>
                <c:pt idx="7793">
                  <c:v>0.12</c:v>
                </c:pt>
                <c:pt idx="7794">
                  <c:v>0.21</c:v>
                </c:pt>
                <c:pt idx="7795">
                  <c:v>0.12</c:v>
                </c:pt>
                <c:pt idx="7796">
                  <c:v>0.18</c:v>
                </c:pt>
                <c:pt idx="7797">
                  <c:v>0.12</c:v>
                </c:pt>
                <c:pt idx="7798">
                  <c:v>0.21</c:v>
                </c:pt>
                <c:pt idx="7799">
                  <c:v>0.12</c:v>
                </c:pt>
                <c:pt idx="7800">
                  <c:v>0.21</c:v>
                </c:pt>
                <c:pt idx="7801">
                  <c:v>0.12</c:v>
                </c:pt>
                <c:pt idx="7802">
                  <c:v>0.21</c:v>
                </c:pt>
                <c:pt idx="7803">
                  <c:v>0.12</c:v>
                </c:pt>
                <c:pt idx="7804">
                  <c:v>0.21</c:v>
                </c:pt>
                <c:pt idx="7805">
                  <c:v>0.12</c:v>
                </c:pt>
                <c:pt idx="7806">
                  <c:v>0.21</c:v>
                </c:pt>
                <c:pt idx="7807">
                  <c:v>0.12</c:v>
                </c:pt>
                <c:pt idx="7808">
                  <c:v>0.21</c:v>
                </c:pt>
                <c:pt idx="7809">
                  <c:v>0.12</c:v>
                </c:pt>
                <c:pt idx="7810">
                  <c:v>0.21</c:v>
                </c:pt>
                <c:pt idx="7811">
                  <c:v>0.12</c:v>
                </c:pt>
                <c:pt idx="7812">
                  <c:v>0.21</c:v>
                </c:pt>
                <c:pt idx="7813">
                  <c:v>0.12</c:v>
                </c:pt>
                <c:pt idx="7814">
                  <c:v>0.21</c:v>
                </c:pt>
                <c:pt idx="7815">
                  <c:v>0.12</c:v>
                </c:pt>
                <c:pt idx="7816">
                  <c:v>0.21</c:v>
                </c:pt>
                <c:pt idx="7817">
                  <c:v>0.12</c:v>
                </c:pt>
                <c:pt idx="7818">
                  <c:v>0.21</c:v>
                </c:pt>
                <c:pt idx="7819">
                  <c:v>0.12</c:v>
                </c:pt>
                <c:pt idx="7820">
                  <c:v>0.21</c:v>
                </c:pt>
                <c:pt idx="7821">
                  <c:v>0.12</c:v>
                </c:pt>
                <c:pt idx="7822">
                  <c:v>0.21</c:v>
                </c:pt>
                <c:pt idx="7823">
                  <c:v>0.12</c:v>
                </c:pt>
                <c:pt idx="7824">
                  <c:v>0.21</c:v>
                </c:pt>
                <c:pt idx="7825">
                  <c:v>0.12</c:v>
                </c:pt>
                <c:pt idx="7826">
                  <c:v>0.21</c:v>
                </c:pt>
                <c:pt idx="7827">
                  <c:v>0.12</c:v>
                </c:pt>
                <c:pt idx="7828">
                  <c:v>0.21</c:v>
                </c:pt>
                <c:pt idx="7829">
                  <c:v>0.12</c:v>
                </c:pt>
                <c:pt idx="7830">
                  <c:v>0.21</c:v>
                </c:pt>
                <c:pt idx="7831">
                  <c:v>0.12</c:v>
                </c:pt>
                <c:pt idx="7832">
                  <c:v>0.21</c:v>
                </c:pt>
                <c:pt idx="7833">
                  <c:v>0.12</c:v>
                </c:pt>
                <c:pt idx="7834">
                  <c:v>0.21</c:v>
                </c:pt>
                <c:pt idx="7835">
                  <c:v>0.12</c:v>
                </c:pt>
                <c:pt idx="7836">
                  <c:v>0.21</c:v>
                </c:pt>
                <c:pt idx="7837">
                  <c:v>0.12</c:v>
                </c:pt>
                <c:pt idx="7838">
                  <c:v>0.21</c:v>
                </c:pt>
                <c:pt idx="7839">
                  <c:v>0.12</c:v>
                </c:pt>
                <c:pt idx="7840">
                  <c:v>0.21</c:v>
                </c:pt>
                <c:pt idx="7841">
                  <c:v>0.12</c:v>
                </c:pt>
                <c:pt idx="7842">
                  <c:v>0.21</c:v>
                </c:pt>
                <c:pt idx="7843">
                  <c:v>0.12</c:v>
                </c:pt>
                <c:pt idx="7844">
                  <c:v>0.21</c:v>
                </c:pt>
                <c:pt idx="7845">
                  <c:v>0.12</c:v>
                </c:pt>
                <c:pt idx="7846">
                  <c:v>0.21</c:v>
                </c:pt>
                <c:pt idx="7847">
                  <c:v>0.12</c:v>
                </c:pt>
                <c:pt idx="7848">
                  <c:v>0.21</c:v>
                </c:pt>
                <c:pt idx="7849">
                  <c:v>0.12</c:v>
                </c:pt>
                <c:pt idx="7850">
                  <c:v>0.21</c:v>
                </c:pt>
                <c:pt idx="7851">
                  <c:v>0.12</c:v>
                </c:pt>
                <c:pt idx="7852">
                  <c:v>0.21</c:v>
                </c:pt>
                <c:pt idx="7853">
                  <c:v>0.12</c:v>
                </c:pt>
                <c:pt idx="7854">
                  <c:v>0.21</c:v>
                </c:pt>
                <c:pt idx="7855">
                  <c:v>0.09</c:v>
                </c:pt>
                <c:pt idx="7856">
                  <c:v>0.21</c:v>
                </c:pt>
                <c:pt idx="7857">
                  <c:v>0.12</c:v>
                </c:pt>
                <c:pt idx="7858">
                  <c:v>0.18</c:v>
                </c:pt>
                <c:pt idx="7859">
                  <c:v>0.12</c:v>
                </c:pt>
                <c:pt idx="7860">
                  <c:v>0.21</c:v>
                </c:pt>
                <c:pt idx="7861">
                  <c:v>0.12</c:v>
                </c:pt>
                <c:pt idx="7862">
                  <c:v>0.21</c:v>
                </c:pt>
                <c:pt idx="7863">
                  <c:v>0.12</c:v>
                </c:pt>
                <c:pt idx="7864">
                  <c:v>0.21</c:v>
                </c:pt>
                <c:pt idx="7865">
                  <c:v>0.12</c:v>
                </c:pt>
                <c:pt idx="7866">
                  <c:v>0.21</c:v>
                </c:pt>
                <c:pt idx="7867">
                  <c:v>0.12</c:v>
                </c:pt>
                <c:pt idx="7868">
                  <c:v>0.21</c:v>
                </c:pt>
                <c:pt idx="7869">
                  <c:v>0.12</c:v>
                </c:pt>
                <c:pt idx="7870">
                  <c:v>0.18</c:v>
                </c:pt>
                <c:pt idx="7871">
                  <c:v>0.12</c:v>
                </c:pt>
                <c:pt idx="7872">
                  <c:v>0.21</c:v>
                </c:pt>
                <c:pt idx="7873">
                  <c:v>0.12</c:v>
                </c:pt>
                <c:pt idx="7874">
                  <c:v>0.21</c:v>
                </c:pt>
                <c:pt idx="7875">
                  <c:v>0.12</c:v>
                </c:pt>
                <c:pt idx="7876">
                  <c:v>0.21</c:v>
                </c:pt>
                <c:pt idx="7877">
                  <c:v>0.12</c:v>
                </c:pt>
                <c:pt idx="7878">
                  <c:v>0.21</c:v>
                </c:pt>
                <c:pt idx="7879">
                  <c:v>0.12</c:v>
                </c:pt>
                <c:pt idx="7880">
                  <c:v>0.21</c:v>
                </c:pt>
                <c:pt idx="7881">
                  <c:v>0.12</c:v>
                </c:pt>
                <c:pt idx="7882">
                  <c:v>0.21</c:v>
                </c:pt>
                <c:pt idx="7883">
                  <c:v>0.12</c:v>
                </c:pt>
                <c:pt idx="7884">
                  <c:v>0.21</c:v>
                </c:pt>
                <c:pt idx="7885">
                  <c:v>0.12</c:v>
                </c:pt>
                <c:pt idx="7886">
                  <c:v>0.21</c:v>
                </c:pt>
                <c:pt idx="7887">
                  <c:v>0.12</c:v>
                </c:pt>
                <c:pt idx="7888">
                  <c:v>0.18</c:v>
                </c:pt>
                <c:pt idx="7889">
                  <c:v>0.12</c:v>
                </c:pt>
                <c:pt idx="7890">
                  <c:v>0.21</c:v>
                </c:pt>
                <c:pt idx="7891">
                  <c:v>0.12</c:v>
                </c:pt>
                <c:pt idx="7892">
                  <c:v>0.21</c:v>
                </c:pt>
                <c:pt idx="7893">
                  <c:v>0.12</c:v>
                </c:pt>
                <c:pt idx="7894">
                  <c:v>0.21</c:v>
                </c:pt>
                <c:pt idx="7895">
                  <c:v>0.12</c:v>
                </c:pt>
                <c:pt idx="7896">
                  <c:v>0.21</c:v>
                </c:pt>
                <c:pt idx="7897">
                  <c:v>0.12</c:v>
                </c:pt>
                <c:pt idx="7898">
                  <c:v>0.21</c:v>
                </c:pt>
                <c:pt idx="7899">
                  <c:v>0.12</c:v>
                </c:pt>
                <c:pt idx="7900">
                  <c:v>0.21</c:v>
                </c:pt>
                <c:pt idx="7901">
                  <c:v>0.12</c:v>
                </c:pt>
                <c:pt idx="7902">
                  <c:v>0.21</c:v>
                </c:pt>
                <c:pt idx="7903">
                  <c:v>0.12</c:v>
                </c:pt>
                <c:pt idx="7904">
                  <c:v>0.21</c:v>
                </c:pt>
                <c:pt idx="7905">
                  <c:v>0.12</c:v>
                </c:pt>
                <c:pt idx="7906">
                  <c:v>0.21</c:v>
                </c:pt>
                <c:pt idx="7907">
                  <c:v>0.12</c:v>
                </c:pt>
                <c:pt idx="7908">
                  <c:v>0.21</c:v>
                </c:pt>
                <c:pt idx="7909">
                  <c:v>0.12</c:v>
                </c:pt>
                <c:pt idx="7910">
                  <c:v>0.21</c:v>
                </c:pt>
                <c:pt idx="7911">
                  <c:v>0.12</c:v>
                </c:pt>
                <c:pt idx="7912">
                  <c:v>0.21</c:v>
                </c:pt>
                <c:pt idx="7913">
                  <c:v>0.12</c:v>
                </c:pt>
                <c:pt idx="7914">
                  <c:v>0.21</c:v>
                </c:pt>
                <c:pt idx="7915">
                  <c:v>0.12</c:v>
                </c:pt>
                <c:pt idx="7916">
                  <c:v>0.21</c:v>
                </c:pt>
                <c:pt idx="7917">
                  <c:v>0.12</c:v>
                </c:pt>
                <c:pt idx="7918">
                  <c:v>0.21</c:v>
                </c:pt>
                <c:pt idx="7919">
                  <c:v>0.12</c:v>
                </c:pt>
                <c:pt idx="7920">
                  <c:v>0.21</c:v>
                </c:pt>
                <c:pt idx="7921">
                  <c:v>0.12</c:v>
                </c:pt>
                <c:pt idx="7922">
                  <c:v>0.21</c:v>
                </c:pt>
                <c:pt idx="7923">
                  <c:v>0.12</c:v>
                </c:pt>
                <c:pt idx="7924">
                  <c:v>0.21</c:v>
                </c:pt>
                <c:pt idx="7925">
                  <c:v>0.12</c:v>
                </c:pt>
                <c:pt idx="7926">
                  <c:v>0.21</c:v>
                </c:pt>
                <c:pt idx="7927">
                  <c:v>0.12</c:v>
                </c:pt>
                <c:pt idx="7928">
                  <c:v>0.21</c:v>
                </c:pt>
                <c:pt idx="7929">
                  <c:v>0.12</c:v>
                </c:pt>
                <c:pt idx="7930">
                  <c:v>0.21</c:v>
                </c:pt>
                <c:pt idx="7931">
                  <c:v>0.12</c:v>
                </c:pt>
                <c:pt idx="7932">
                  <c:v>0.21</c:v>
                </c:pt>
                <c:pt idx="7933">
                  <c:v>0.12</c:v>
                </c:pt>
                <c:pt idx="7934">
                  <c:v>0.21</c:v>
                </c:pt>
                <c:pt idx="7935">
                  <c:v>0.12</c:v>
                </c:pt>
                <c:pt idx="7936">
                  <c:v>0.21</c:v>
                </c:pt>
                <c:pt idx="7937">
                  <c:v>0.12</c:v>
                </c:pt>
                <c:pt idx="7938">
                  <c:v>0.21</c:v>
                </c:pt>
                <c:pt idx="7939">
                  <c:v>0.12</c:v>
                </c:pt>
                <c:pt idx="7940">
                  <c:v>0.21</c:v>
                </c:pt>
                <c:pt idx="7941">
                  <c:v>0.12</c:v>
                </c:pt>
                <c:pt idx="7942">
                  <c:v>0.21</c:v>
                </c:pt>
                <c:pt idx="7943">
                  <c:v>0.12</c:v>
                </c:pt>
                <c:pt idx="7944">
                  <c:v>0.21</c:v>
                </c:pt>
                <c:pt idx="7945">
                  <c:v>0.12</c:v>
                </c:pt>
                <c:pt idx="7946">
                  <c:v>0.21</c:v>
                </c:pt>
                <c:pt idx="7947">
                  <c:v>0.12</c:v>
                </c:pt>
                <c:pt idx="7948">
                  <c:v>0.21</c:v>
                </c:pt>
                <c:pt idx="7949">
                  <c:v>0.12</c:v>
                </c:pt>
                <c:pt idx="7950">
                  <c:v>0.18</c:v>
                </c:pt>
                <c:pt idx="7951">
                  <c:v>0.12</c:v>
                </c:pt>
                <c:pt idx="7952">
                  <c:v>0.21</c:v>
                </c:pt>
                <c:pt idx="7953">
                  <c:v>0.12</c:v>
                </c:pt>
                <c:pt idx="7954">
                  <c:v>0.21</c:v>
                </c:pt>
                <c:pt idx="7955">
                  <c:v>0.12</c:v>
                </c:pt>
                <c:pt idx="7956">
                  <c:v>0.21</c:v>
                </c:pt>
                <c:pt idx="7957">
                  <c:v>0.12</c:v>
                </c:pt>
                <c:pt idx="7958">
                  <c:v>0.21</c:v>
                </c:pt>
                <c:pt idx="7959">
                  <c:v>0.12</c:v>
                </c:pt>
                <c:pt idx="7960">
                  <c:v>0.21</c:v>
                </c:pt>
                <c:pt idx="7961">
                  <c:v>0.12</c:v>
                </c:pt>
                <c:pt idx="7962">
                  <c:v>0.21</c:v>
                </c:pt>
                <c:pt idx="7963">
                  <c:v>0.12</c:v>
                </c:pt>
                <c:pt idx="7964">
                  <c:v>0.21</c:v>
                </c:pt>
                <c:pt idx="7965">
                  <c:v>0.12</c:v>
                </c:pt>
                <c:pt idx="7966">
                  <c:v>0.21</c:v>
                </c:pt>
                <c:pt idx="7967">
                  <c:v>0.12</c:v>
                </c:pt>
                <c:pt idx="7968">
                  <c:v>0.21</c:v>
                </c:pt>
                <c:pt idx="7969">
                  <c:v>0.12</c:v>
                </c:pt>
                <c:pt idx="7970">
                  <c:v>0.21</c:v>
                </c:pt>
                <c:pt idx="7971">
                  <c:v>0.12</c:v>
                </c:pt>
                <c:pt idx="7972">
                  <c:v>0.21</c:v>
                </c:pt>
                <c:pt idx="7973">
                  <c:v>0.12</c:v>
                </c:pt>
                <c:pt idx="7974">
                  <c:v>0.18</c:v>
                </c:pt>
                <c:pt idx="7975">
                  <c:v>0.12</c:v>
                </c:pt>
                <c:pt idx="7976">
                  <c:v>0.18</c:v>
                </c:pt>
                <c:pt idx="7977">
                  <c:v>0.12</c:v>
                </c:pt>
                <c:pt idx="7978">
                  <c:v>0.21</c:v>
                </c:pt>
                <c:pt idx="7979">
                  <c:v>0.12</c:v>
                </c:pt>
                <c:pt idx="7980">
                  <c:v>0.21</c:v>
                </c:pt>
                <c:pt idx="7981">
                  <c:v>0.12</c:v>
                </c:pt>
                <c:pt idx="7982">
                  <c:v>0.21</c:v>
                </c:pt>
                <c:pt idx="7983">
                  <c:v>0.12</c:v>
                </c:pt>
                <c:pt idx="7984">
                  <c:v>0.21</c:v>
                </c:pt>
                <c:pt idx="7985">
                  <c:v>0.12</c:v>
                </c:pt>
                <c:pt idx="7986">
                  <c:v>0.21</c:v>
                </c:pt>
                <c:pt idx="7987">
                  <c:v>0.12</c:v>
                </c:pt>
                <c:pt idx="7988">
                  <c:v>0.21</c:v>
                </c:pt>
                <c:pt idx="7989">
                  <c:v>0.12</c:v>
                </c:pt>
                <c:pt idx="7990">
                  <c:v>0.21</c:v>
                </c:pt>
                <c:pt idx="7991">
                  <c:v>0.12</c:v>
                </c:pt>
                <c:pt idx="7992">
                  <c:v>0.21</c:v>
                </c:pt>
                <c:pt idx="7993">
                  <c:v>0.12</c:v>
                </c:pt>
                <c:pt idx="7994">
                  <c:v>0.21</c:v>
                </c:pt>
                <c:pt idx="7995">
                  <c:v>0.12</c:v>
                </c:pt>
                <c:pt idx="7996">
                  <c:v>0.21</c:v>
                </c:pt>
                <c:pt idx="7997">
                  <c:v>0.12</c:v>
                </c:pt>
                <c:pt idx="7998">
                  <c:v>0.21</c:v>
                </c:pt>
                <c:pt idx="7999">
                  <c:v>0.12</c:v>
                </c:pt>
                <c:pt idx="8000">
                  <c:v>0.21</c:v>
                </c:pt>
                <c:pt idx="8001">
                  <c:v>0.12</c:v>
                </c:pt>
                <c:pt idx="8002">
                  <c:v>0.21</c:v>
                </c:pt>
                <c:pt idx="8003">
                  <c:v>0.12</c:v>
                </c:pt>
                <c:pt idx="8004">
                  <c:v>0.21</c:v>
                </c:pt>
                <c:pt idx="8005">
                  <c:v>0.12</c:v>
                </c:pt>
                <c:pt idx="8006">
                  <c:v>0.21</c:v>
                </c:pt>
                <c:pt idx="8007">
                  <c:v>0.12</c:v>
                </c:pt>
                <c:pt idx="8008">
                  <c:v>0.21</c:v>
                </c:pt>
                <c:pt idx="8009">
                  <c:v>0.12</c:v>
                </c:pt>
                <c:pt idx="8010">
                  <c:v>0.21</c:v>
                </c:pt>
                <c:pt idx="8011">
                  <c:v>0.12</c:v>
                </c:pt>
                <c:pt idx="8012">
                  <c:v>0.21</c:v>
                </c:pt>
                <c:pt idx="8013">
                  <c:v>0.12</c:v>
                </c:pt>
                <c:pt idx="8014">
                  <c:v>0.21</c:v>
                </c:pt>
                <c:pt idx="8015">
                  <c:v>0.12</c:v>
                </c:pt>
                <c:pt idx="8016">
                  <c:v>0.21</c:v>
                </c:pt>
                <c:pt idx="8017">
                  <c:v>0.12</c:v>
                </c:pt>
                <c:pt idx="8018">
                  <c:v>0.21</c:v>
                </c:pt>
                <c:pt idx="8019">
                  <c:v>0.12</c:v>
                </c:pt>
                <c:pt idx="8020">
                  <c:v>0.21</c:v>
                </c:pt>
                <c:pt idx="8021">
                  <c:v>0.12</c:v>
                </c:pt>
                <c:pt idx="8022">
                  <c:v>0.21</c:v>
                </c:pt>
                <c:pt idx="8023">
                  <c:v>0.12</c:v>
                </c:pt>
                <c:pt idx="8024">
                  <c:v>0.21</c:v>
                </c:pt>
                <c:pt idx="8025">
                  <c:v>0.12</c:v>
                </c:pt>
                <c:pt idx="8026">
                  <c:v>0.21</c:v>
                </c:pt>
                <c:pt idx="8027">
                  <c:v>0.12</c:v>
                </c:pt>
                <c:pt idx="8028">
                  <c:v>0.21</c:v>
                </c:pt>
                <c:pt idx="8029">
                  <c:v>0.12</c:v>
                </c:pt>
                <c:pt idx="8030">
                  <c:v>0.21</c:v>
                </c:pt>
                <c:pt idx="8031">
                  <c:v>0.12</c:v>
                </c:pt>
                <c:pt idx="8032">
                  <c:v>0.21</c:v>
                </c:pt>
                <c:pt idx="8033">
                  <c:v>0.12</c:v>
                </c:pt>
                <c:pt idx="8034">
                  <c:v>0.18</c:v>
                </c:pt>
                <c:pt idx="8035">
                  <c:v>0.12</c:v>
                </c:pt>
                <c:pt idx="8036">
                  <c:v>0.21</c:v>
                </c:pt>
                <c:pt idx="8037">
                  <c:v>0.12</c:v>
                </c:pt>
                <c:pt idx="8038">
                  <c:v>0.21</c:v>
                </c:pt>
                <c:pt idx="8039">
                  <c:v>0.12</c:v>
                </c:pt>
                <c:pt idx="8040">
                  <c:v>0.21</c:v>
                </c:pt>
                <c:pt idx="8041">
                  <c:v>0.12</c:v>
                </c:pt>
                <c:pt idx="8042">
                  <c:v>0.21</c:v>
                </c:pt>
                <c:pt idx="8043">
                  <c:v>0.12</c:v>
                </c:pt>
                <c:pt idx="8044">
                  <c:v>0.21</c:v>
                </c:pt>
                <c:pt idx="8045">
                  <c:v>0.12</c:v>
                </c:pt>
                <c:pt idx="8046">
                  <c:v>0.21</c:v>
                </c:pt>
                <c:pt idx="8047">
                  <c:v>0.12</c:v>
                </c:pt>
                <c:pt idx="8048">
                  <c:v>0.21</c:v>
                </c:pt>
                <c:pt idx="8049">
                  <c:v>0.12</c:v>
                </c:pt>
                <c:pt idx="8050">
                  <c:v>0.18</c:v>
                </c:pt>
                <c:pt idx="8051">
                  <c:v>0.12</c:v>
                </c:pt>
                <c:pt idx="8052">
                  <c:v>0.21</c:v>
                </c:pt>
                <c:pt idx="8053">
                  <c:v>0.12</c:v>
                </c:pt>
                <c:pt idx="8054">
                  <c:v>0.21</c:v>
                </c:pt>
                <c:pt idx="8055">
                  <c:v>0.12</c:v>
                </c:pt>
                <c:pt idx="8056">
                  <c:v>0.21</c:v>
                </c:pt>
                <c:pt idx="8057">
                  <c:v>0.12</c:v>
                </c:pt>
                <c:pt idx="8058">
                  <c:v>0.21</c:v>
                </c:pt>
                <c:pt idx="8059">
                  <c:v>0.12</c:v>
                </c:pt>
                <c:pt idx="8060">
                  <c:v>0.21</c:v>
                </c:pt>
                <c:pt idx="8061">
                  <c:v>0.12</c:v>
                </c:pt>
                <c:pt idx="8062">
                  <c:v>0.21</c:v>
                </c:pt>
                <c:pt idx="8063">
                  <c:v>0.12</c:v>
                </c:pt>
                <c:pt idx="8064">
                  <c:v>0.21</c:v>
                </c:pt>
                <c:pt idx="8065">
                  <c:v>0.12</c:v>
                </c:pt>
                <c:pt idx="8066">
                  <c:v>0.21</c:v>
                </c:pt>
                <c:pt idx="8067">
                  <c:v>0.12</c:v>
                </c:pt>
                <c:pt idx="8068">
                  <c:v>0.21</c:v>
                </c:pt>
                <c:pt idx="8069">
                  <c:v>0.12</c:v>
                </c:pt>
                <c:pt idx="8070">
                  <c:v>0.21</c:v>
                </c:pt>
                <c:pt idx="8071">
                  <c:v>0.12</c:v>
                </c:pt>
                <c:pt idx="8072">
                  <c:v>0.18</c:v>
                </c:pt>
                <c:pt idx="8073">
                  <c:v>0.12</c:v>
                </c:pt>
                <c:pt idx="8074">
                  <c:v>0.21</c:v>
                </c:pt>
                <c:pt idx="8075">
                  <c:v>0.12</c:v>
                </c:pt>
                <c:pt idx="8076">
                  <c:v>0.21</c:v>
                </c:pt>
                <c:pt idx="8077">
                  <c:v>0.12</c:v>
                </c:pt>
                <c:pt idx="8078">
                  <c:v>0.18</c:v>
                </c:pt>
                <c:pt idx="8079">
                  <c:v>0.12</c:v>
                </c:pt>
                <c:pt idx="8080">
                  <c:v>0.21</c:v>
                </c:pt>
                <c:pt idx="8081">
                  <c:v>0.12</c:v>
                </c:pt>
                <c:pt idx="8082">
                  <c:v>0.21</c:v>
                </c:pt>
                <c:pt idx="8083">
                  <c:v>0.12</c:v>
                </c:pt>
                <c:pt idx="8084">
                  <c:v>0.18</c:v>
                </c:pt>
                <c:pt idx="8085">
                  <c:v>0.12</c:v>
                </c:pt>
                <c:pt idx="8086">
                  <c:v>0.21</c:v>
                </c:pt>
                <c:pt idx="8087">
                  <c:v>0.12</c:v>
                </c:pt>
                <c:pt idx="8088">
                  <c:v>0.21</c:v>
                </c:pt>
                <c:pt idx="8089">
                  <c:v>0.12</c:v>
                </c:pt>
                <c:pt idx="8090">
                  <c:v>0.21</c:v>
                </c:pt>
                <c:pt idx="8091">
                  <c:v>0.12</c:v>
                </c:pt>
                <c:pt idx="8092">
                  <c:v>0.21</c:v>
                </c:pt>
                <c:pt idx="8093">
                  <c:v>0.12</c:v>
                </c:pt>
                <c:pt idx="8094">
                  <c:v>0.18</c:v>
                </c:pt>
                <c:pt idx="8095">
                  <c:v>0.09</c:v>
                </c:pt>
                <c:pt idx="8096">
                  <c:v>0.21</c:v>
                </c:pt>
                <c:pt idx="8097">
                  <c:v>0.12</c:v>
                </c:pt>
                <c:pt idx="8098">
                  <c:v>0.21</c:v>
                </c:pt>
                <c:pt idx="8099">
                  <c:v>0.12</c:v>
                </c:pt>
                <c:pt idx="8100">
                  <c:v>0.21</c:v>
                </c:pt>
                <c:pt idx="8101">
                  <c:v>0.12</c:v>
                </c:pt>
                <c:pt idx="8102">
                  <c:v>0.21</c:v>
                </c:pt>
                <c:pt idx="8103">
                  <c:v>0.12</c:v>
                </c:pt>
                <c:pt idx="8104">
                  <c:v>0.21</c:v>
                </c:pt>
                <c:pt idx="8105">
                  <c:v>0.12</c:v>
                </c:pt>
                <c:pt idx="8106">
                  <c:v>0.21</c:v>
                </c:pt>
                <c:pt idx="8107">
                  <c:v>0.12</c:v>
                </c:pt>
                <c:pt idx="8108">
                  <c:v>0.21</c:v>
                </c:pt>
                <c:pt idx="8109">
                  <c:v>0.12</c:v>
                </c:pt>
                <c:pt idx="8110">
                  <c:v>0.21</c:v>
                </c:pt>
                <c:pt idx="8111">
                  <c:v>0.12</c:v>
                </c:pt>
                <c:pt idx="8112">
                  <c:v>0.21</c:v>
                </c:pt>
                <c:pt idx="8113">
                  <c:v>0.12</c:v>
                </c:pt>
                <c:pt idx="8114">
                  <c:v>0.21</c:v>
                </c:pt>
                <c:pt idx="8115">
                  <c:v>0.12</c:v>
                </c:pt>
                <c:pt idx="8116">
                  <c:v>0.21</c:v>
                </c:pt>
                <c:pt idx="8117">
                  <c:v>0.12</c:v>
                </c:pt>
                <c:pt idx="8118">
                  <c:v>0.21</c:v>
                </c:pt>
                <c:pt idx="8119">
                  <c:v>0.12</c:v>
                </c:pt>
                <c:pt idx="8120">
                  <c:v>0.21</c:v>
                </c:pt>
                <c:pt idx="8121">
                  <c:v>0.12</c:v>
                </c:pt>
                <c:pt idx="8122">
                  <c:v>0.21</c:v>
                </c:pt>
                <c:pt idx="8123">
                  <c:v>0.12</c:v>
                </c:pt>
                <c:pt idx="8124">
                  <c:v>0.21</c:v>
                </c:pt>
                <c:pt idx="8125">
                  <c:v>0.12</c:v>
                </c:pt>
                <c:pt idx="8126">
                  <c:v>0.21</c:v>
                </c:pt>
                <c:pt idx="8127">
                  <c:v>0.12</c:v>
                </c:pt>
                <c:pt idx="8128">
                  <c:v>0.21</c:v>
                </c:pt>
                <c:pt idx="8129">
                  <c:v>0.12</c:v>
                </c:pt>
                <c:pt idx="8130">
                  <c:v>0.21</c:v>
                </c:pt>
                <c:pt idx="8131">
                  <c:v>0.12</c:v>
                </c:pt>
                <c:pt idx="8132">
                  <c:v>0.21</c:v>
                </c:pt>
                <c:pt idx="8133">
                  <c:v>0.12</c:v>
                </c:pt>
                <c:pt idx="8134">
                  <c:v>0.21</c:v>
                </c:pt>
                <c:pt idx="8135">
                  <c:v>0.12</c:v>
                </c:pt>
                <c:pt idx="8136">
                  <c:v>0.21</c:v>
                </c:pt>
                <c:pt idx="8137">
                  <c:v>0.12</c:v>
                </c:pt>
                <c:pt idx="8138">
                  <c:v>0.21</c:v>
                </c:pt>
                <c:pt idx="8139">
                  <c:v>0.12</c:v>
                </c:pt>
                <c:pt idx="8140">
                  <c:v>0.21</c:v>
                </c:pt>
                <c:pt idx="8141">
                  <c:v>0.12</c:v>
                </c:pt>
                <c:pt idx="8142">
                  <c:v>0.21</c:v>
                </c:pt>
                <c:pt idx="8143">
                  <c:v>0.12</c:v>
                </c:pt>
                <c:pt idx="8144">
                  <c:v>0.21</c:v>
                </c:pt>
                <c:pt idx="8145">
                  <c:v>0.12</c:v>
                </c:pt>
                <c:pt idx="8146">
                  <c:v>0.21</c:v>
                </c:pt>
                <c:pt idx="8147">
                  <c:v>0.12</c:v>
                </c:pt>
                <c:pt idx="8148">
                  <c:v>0.21</c:v>
                </c:pt>
                <c:pt idx="8149">
                  <c:v>0.12</c:v>
                </c:pt>
                <c:pt idx="8150">
                  <c:v>0.21</c:v>
                </c:pt>
                <c:pt idx="8151">
                  <c:v>0.12</c:v>
                </c:pt>
                <c:pt idx="8152">
                  <c:v>0.21</c:v>
                </c:pt>
                <c:pt idx="8153">
                  <c:v>0.12</c:v>
                </c:pt>
                <c:pt idx="8154">
                  <c:v>0.21</c:v>
                </c:pt>
                <c:pt idx="8155">
                  <c:v>0.12</c:v>
                </c:pt>
                <c:pt idx="8156">
                  <c:v>0.21</c:v>
                </c:pt>
                <c:pt idx="8157">
                  <c:v>0.12</c:v>
                </c:pt>
                <c:pt idx="8158">
                  <c:v>0.21</c:v>
                </c:pt>
                <c:pt idx="8159">
                  <c:v>0.12</c:v>
                </c:pt>
                <c:pt idx="8160">
                  <c:v>0.21</c:v>
                </c:pt>
                <c:pt idx="8161">
                  <c:v>0.12</c:v>
                </c:pt>
                <c:pt idx="8162">
                  <c:v>0.21</c:v>
                </c:pt>
                <c:pt idx="8163">
                  <c:v>0.12</c:v>
                </c:pt>
                <c:pt idx="8164">
                  <c:v>0.21</c:v>
                </c:pt>
                <c:pt idx="8165">
                  <c:v>0.12</c:v>
                </c:pt>
                <c:pt idx="8166">
                  <c:v>0.21</c:v>
                </c:pt>
                <c:pt idx="8167">
                  <c:v>0.12</c:v>
                </c:pt>
                <c:pt idx="8168">
                  <c:v>0.21</c:v>
                </c:pt>
                <c:pt idx="8169">
                  <c:v>0.12</c:v>
                </c:pt>
                <c:pt idx="8170">
                  <c:v>0.18</c:v>
                </c:pt>
                <c:pt idx="8171">
                  <c:v>0.12</c:v>
                </c:pt>
                <c:pt idx="8172">
                  <c:v>0.21</c:v>
                </c:pt>
                <c:pt idx="8173">
                  <c:v>0.12</c:v>
                </c:pt>
                <c:pt idx="8174">
                  <c:v>0.21</c:v>
                </c:pt>
                <c:pt idx="8175">
                  <c:v>0.12</c:v>
                </c:pt>
                <c:pt idx="8176">
                  <c:v>0.21</c:v>
                </c:pt>
                <c:pt idx="8177">
                  <c:v>0.12</c:v>
                </c:pt>
                <c:pt idx="8178">
                  <c:v>0.21</c:v>
                </c:pt>
                <c:pt idx="8179">
                  <c:v>0.12</c:v>
                </c:pt>
                <c:pt idx="8180">
                  <c:v>0.21</c:v>
                </c:pt>
                <c:pt idx="8181">
                  <c:v>0.12</c:v>
                </c:pt>
                <c:pt idx="8182">
                  <c:v>0.21</c:v>
                </c:pt>
                <c:pt idx="8183">
                  <c:v>0.12</c:v>
                </c:pt>
                <c:pt idx="8184">
                  <c:v>0.21</c:v>
                </c:pt>
                <c:pt idx="8185">
                  <c:v>0.12</c:v>
                </c:pt>
                <c:pt idx="8186">
                  <c:v>0.21</c:v>
                </c:pt>
                <c:pt idx="8187">
                  <c:v>0.12</c:v>
                </c:pt>
                <c:pt idx="8188">
                  <c:v>0.21</c:v>
                </c:pt>
                <c:pt idx="8189">
                  <c:v>0.12</c:v>
                </c:pt>
                <c:pt idx="8190">
                  <c:v>0.21</c:v>
                </c:pt>
                <c:pt idx="8191">
                  <c:v>0.12</c:v>
                </c:pt>
                <c:pt idx="8192">
                  <c:v>0.21</c:v>
                </c:pt>
                <c:pt idx="8193">
                  <c:v>0.12</c:v>
                </c:pt>
                <c:pt idx="8194">
                  <c:v>0.21</c:v>
                </c:pt>
                <c:pt idx="8195">
                  <c:v>0.12</c:v>
                </c:pt>
                <c:pt idx="8196">
                  <c:v>0.21</c:v>
                </c:pt>
                <c:pt idx="8197">
                  <c:v>0.12</c:v>
                </c:pt>
                <c:pt idx="8198">
                  <c:v>0.21</c:v>
                </c:pt>
                <c:pt idx="8199">
                  <c:v>0.12</c:v>
                </c:pt>
                <c:pt idx="8200">
                  <c:v>0.21</c:v>
                </c:pt>
                <c:pt idx="8201">
                  <c:v>0.12</c:v>
                </c:pt>
                <c:pt idx="8202">
                  <c:v>0.21</c:v>
                </c:pt>
                <c:pt idx="8203">
                  <c:v>0.12</c:v>
                </c:pt>
                <c:pt idx="8204">
                  <c:v>0.21</c:v>
                </c:pt>
                <c:pt idx="8205">
                  <c:v>0.12</c:v>
                </c:pt>
                <c:pt idx="8206">
                  <c:v>0.21</c:v>
                </c:pt>
                <c:pt idx="8207">
                  <c:v>0.12</c:v>
                </c:pt>
                <c:pt idx="8208">
                  <c:v>0.21</c:v>
                </c:pt>
                <c:pt idx="8209">
                  <c:v>0.12</c:v>
                </c:pt>
                <c:pt idx="8210">
                  <c:v>0.21</c:v>
                </c:pt>
                <c:pt idx="8211">
                  <c:v>0.12</c:v>
                </c:pt>
                <c:pt idx="8212">
                  <c:v>0.18</c:v>
                </c:pt>
                <c:pt idx="8213">
                  <c:v>0.12</c:v>
                </c:pt>
                <c:pt idx="8214">
                  <c:v>0.18</c:v>
                </c:pt>
                <c:pt idx="8215">
                  <c:v>0.12</c:v>
                </c:pt>
                <c:pt idx="8216">
                  <c:v>0.21</c:v>
                </c:pt>
                <c:pt idx="8217">
                  <c:v>0.12</c:v>
                </c:pt>
                <c:pt idx="8218">
                  <c:v>0.21</c:v>
                </c:pt>
                <c:pt idx="8219">
                  <c:v>0.12</c:v>
                </c:pt>
                <c:pt idx="8220">
                  <c:v>0.18</c:v>
                </c:pt>
                <c:pt idx="8221">
                  <c:v>0.12</c:v>
                </c:pt>
                <c:pt idx="8222">
                  <c:v>0.21</c:v>
                </c:pt>
                <c:pt idx="8223">
                  <c:v>0.12</c:v>
                </c:pt>
                <c:pt idx="8224">
                  <c:v>0.21</c:v>
                </c:pt>
                <c:pt idx="8225">
                  <c:v>0.12</c:v>
                </c:pt>
                <c:pt idx="8226">
                  <c:v>0.21</c:v>
                </c:pt>
                <c:pt idx="8227">
                  <c:v>0.12</c:v>
                </c:pt>
                <c:pt idx="8228">
                  <c:v>0.21</c:v>
                </c:pt>
                <c:pt idx="8229">
                  <c:v>0.12</c:v>
                </c:pt>
                <c:pt idx="8230">
                  <c:v>0.21</c:v>
                </c:pt>
                <c:pt idx="8231">
                  <c:v>0.12</c:v>
                </c:pt>
                <c:pt idx="8232">
                  <c:v>0.21</c:v>
                </c:pt>
                <c:pt idx="8233">
                  <c:v>0.12</c:v>
                </c:pt>
                <c:pt idx="8234">
                  <c:v>0.21</c:v>
                </c:pt>
                <c:pt idx="8235">
                  <c:v>0.12</c:v>
                </c:pt>
                <c:pt idx="8236">
                  <c:v>0.21</c:v>
                </c:pt>
                <c:pt idx="8237">
                  <c:v>0.12</c:v>
                </c:pt>
                <c:pt idx="8238">
                  <c:v>0.18</c:v>
                </c:pt>
                <c:pt idx="8239">
                  <c:v>0.12</c:v>
                </c:pt>
                <c:pt idx="8240">
                  <c:v>0.21</c:v>
                </c:pt>
                <c:pt idx="8241">
                  <c:v>0.12</c:v>
                </c:pt>
                <c:pt idx="8242">
                  <c:v>0.21</c:v>
                </c:pt>
                <c:pt idx="8243">
                  <c:v>0.12</c:v>
                </c:pt>
                <c:pt idx="8244">
                  <c:v>0.21</c:v>
                </c:pt>
                <c:pt idx="8245">
                  <c:v>0.12</c:v>
                </c:pt>
                <c:pt idx="8246">
                  <c:v>0.21</c:v>
                </c:pt>
                <c:pt idx="8247">
                  <c:v>0.12</c:v>
                </c:pt>
                <c:pt idx="8248">
                  <c:v>0.21</c:v>
                </c:pt>
                <c:pt idx="8249">
                  <c:v>0.12</c:v>
                </c:pt>
                <c:pt idx="8250">
                  <c:v>0.21</c:v>
                </c:pt>
                <c:pt idx="8251">
                  <c:v>0.12</c:v>
                </c:pt>
                <c:pt idx="8252">
                  <c:v>0.21</c:v>
                </c:pt>
                <c:pt idx="8253">
                  <c:v>0.12</c:v>
                </c:pt>
                <c:pt idx="8254">
                  <c:v>0.21</c:v>
                </c:pt>
                <c:pt idx="8255">
                  <c:v>0.12</c:v>
                </c:pt>
                <c:pt idx="8256">
                  <c:v>0.21</c:v>
                </c:pt>
                <c:pt idx="8257">
                  <c:v>0.12</c:v>
                </c:pt>
                <c:pt idx="8258">
                  <c:v>0.21</c:v>
                </c:pt>
                <c:pt idx="8259">
                  <c:v>0.12</c:v>
                </c:pt>
                <c:pt idx="8260">
                  <c:v>0.21</c:v>
                </c:pt>
                <c:pt idx="8261">
                  <c:v>0.12</c:v>
                </c:pt>
                <c:pt idx="8262">
                  <c:v>0.21</c:v>
                </c:pt>
                <c:pt idx="8263">
                  <c:v>0.12</c:v>
                </c:pt>
                <c:pt idx="8264">
                  <c:v>0.21</c:v>
                </c:pt>
                <c:pt idx="8265">
                  <c:v>0.12</c:v>
                </c:pt>
                <c:pt idx="8266">
                  <c:v>0.21</c:v>
                </c:pt>
                <c:pt idx="8267">
                  <c:v>0.12</c:v>
                </c:pt>
                <c:pt idx="8268">
                  <c:v>0.21</c:v>
                </c:pt>
                <c:pt idx="8269">
                  <c:v>0.12</c:v>
                </c:pt>
                <c:pt idx="8270">
                  <c:v>0.21</c:v>
                </c:pt>
                <c:pt idx="8271">
                  <c:v>0.12</c:v>
                </c:pt>
                <c:pt idx="8272">
                  <c:v>0.21</c:v>
                </c:pt>
                <c:pt idx="8273">
                  <c:v>0.12</c:v>
                </c:pt>
                <c:pt idx="8274">
                  <c:v>0.21</c:v>
                </c:pt>
                <c:pt idx="8275">
                  <c:v>0.12</c:v>
                </c:pt>
                <c:pt idx="8276">
                  <c:v>0.21</c:v>
                </c:pt>
                <c:pt idx="8277">
                  <c:v>0.12</c:v>
                </c:pt>
                <c:pt idx="8278">
                  <c:v>0.21</c:v>
                </c:pt>
                <c:pt idx="8279">
                  <c:v>0.12</c:v>
                </c:pt>
                <c:pt idx="8280">
                  <c:v>0.21</c:v>
                </c:pt>
                <c:pt idx="8281">
                  <c:v>0.12</c:v>
                </c:pt>
                <c:pt idx="8282">
                  <c:v>0.21</c:v>
                </c:pt>
                <c:pt idx="8283">
                  <c:v>0.12</c:v>
                </c:pt>
                <c:pt idx="8284">
                  <c:v>0.21</c:v>
                </c:pt>
                <c:pt idx="8285">
                  <c:v>0.12</c:v>
                </c:pt>
                <c:pt idx="8286">
                  <c:v>0.21</c:v>
                </c:pt>
                <c:pt idx="8287">
                  <c:v>0.12</c:v>
                </c:pt>
                <c:pt idx="8288">
                  <c:v>0.21</c:v>
                </c:pt>
                <c:pt idx="8289">
                  <c:v>0.12</c:v>
                </c:pt>
                <c:pt idx="8290">
                  <c:v>0.18</c:v>
                </c:pt>
                <c:pt idx="8291">
                  <c:v>0.12</c:v>
                </c:pt>
                <c:pt idx="8292">
                  <c:v>0.21</c:v>
                </c:pt>
                <c:pt idx="8293">
                  <c:v>0.12</c:v>
                </c:pt>
                <c:pt idx="8294">
                  <c:v>0.21</c:v>
                </c:pt>
                <c:pt idx="8295">
                  <c:v>0.12</c:v>
                </c:pt>
                <c:pt idx="8296">
                  <c:v>0.21</c:v>
                </c:pt>
                <c:pt idx="8297">
                  <c:v>0.12</c:v>
                </c:pt>
                <c:pt idx="8298">
                  <c:v>0.21</c:v>
                </c:pt>
                <c:pt idx="8299">
                  <c:v>0.12</c:v>
                </c:pt>
                <c:pt idx="8300">
                  <c:v>0.21</c:v>
                </c:pt>
                <c:pt idx="8301">
                  <c:v>0.12</c:v>
                </c:pt>
                <c:pt idx="8302">
                  <c:v>0.21</c:v>
                </c:pt>
                <c:pt idx="8303">
                  <c:v>0.12</c:v>
                </c:pt>
                <c:pt idx="8304">
                  <c:v>0.21</c:v>
                </c:pt>
                <c:pt idx="8305">
                  <c:v>0.12</c:v>
                </c:pt>
                <c:pt idx="8306">
                  <c:v>0.21</c:v>
                </c:pt>
                <c:pt idx="8307">
                  <c:v>0.12</c:v>
                </c:pt>
                <c:pt idx="8308">
                  <c:v>0.21</c:v>
                </c:pt>
                <c:pt idx="8309">
                  <c:v>0.12</c:v>
                </c:pt>
                <c:pt idx="8310">
                  <c:v>0.21</c:v>
                </c:pt>
                <c:pt idx="8311">
                  <c:v>0.12</c:v>
                </c:pt>
                <c:pt idx="8312">
                  <c:v>0.21</c:v>
                </c:pt>
                <c:pt idx="8313">
                  <c:v>0.12</c:v>
                </c:pt>
                <c:pt idx="8314">
                  <c:v>0.21</c:v>
                </c:pt>
                <c:pt idx="8315">
                  <c:v>0.12</c:v>
                </c:pt>
                <c:pt idx="8316">
                  <c:v>0.21</c:v>
                </c:pt>
                <c:pt idx="8317">
                  <c:v>0.12</c:v>
                </c:pt>
                <c:pt idx="8318">
                  <c:v>0.21</c:v>
                </c:pt>
                <c:pt idx="8319">
                  <c:v>0.12</c:v>
                </c:pt>
                <c:pt idx="8320">
                  <c:v>0.21</c:v>
                </c:pt>
                <c:pt idx="8321">
                  <c:v>0.12</c:v>
                </c:pt>
                <c:pt idx="8322">
                  <c:v>0.21</c:v>
                </c:pt>
                <c:pt idx="8323">
                  <c:v>0.12</c:v>
                </c:pt>
                <c:pt idx="8324">
                  <c:v>0.21</c:v>
                </c:pt>
                <c:pt idx="8325">
                  <c:v>0.12</c:v>
                </c:pt>
                <c:pt idx="8326">
                  <c:v>0.21</c:v>
                </c:pt>
                <c:pt idx="8327">
                  <c:v>0.12</c:v>
                </c:pt>
                <c:pt idx="8328">
                  <c:v>0.21</c:v>
                </c:pt>
                <c:pt idx="8329">
                  <c:v>0.12</c:v>
                </c:pt>
                <c:pt idx="8330">
                  <c:v>0.21</c:v>
                </c:pt>
                <c:pt idx="8331">
                  <c:v>0.12</c:v>
                </c:pt>
                <c:pt idx="8332">
                  <c:v>0.21</c:v>
                </c:pt>
                <c:pt idx="8333">
                  <c:v>0.12</c:v>
                </c:pt>
                <c:pt idx="8334">
                  <c:v>0.21</c:v>
                </c:pt>
                <c:pt idx="8335">
                  <c:v>0.12</c:v>
                </c:pt>
                <c:pt idx="8336">
                  <c:v>0.21</c:v>
                </c:pt>
                <c:pt idx="8337">
                  <c:v>0.12</c:v>
                </c:pt>
                <c:pt idx="8338">
                  <c:v>0.21</c:v>
                </c:pt>
                <c:pt idx="8339">
                  <c:v>0.12</c:v>
                </c:pt>
                <c:pt idx="8340">
                  <c:v>0.21</c:v>
                </c:pt>
                <c:pt idx="8341">
                  <c:v>0.12</c:v>
                </c:pt>
                <c:pt idx="8342">
                  <c:v>0.21</c:v>
                </c:pt>
                <c:pt idx="8343">
                  <c:v>0.12</c:v>
                </c:pt>
                <c:pt idx="8344">
                  <c:v>0.21</c:v>
                </c:pt>
                <c:pt idx="8345">
                  <c:v>0.12</c:v>
                </c:pt>
                <c:pt idx="8346">
                  <c:v>0.21</c:v>
                </c:pt>
                <c:pt idx="8347">
                  <c:v>0.12</c:v>
                </c:pt>
                <c:pt idx="8348">
                  <c:v>0.21</c:v>
                </c:pt>
                <c:pt idx="8349">
                  <c:v>0.12</c:v>
                </c:pt>
                <c:pt idx="8350">
                  <c:v>0.21</c:v>
                </c:pt>
                <c:pt idx="8351">
                  <c:v>0.12</c:v>
                </c:pt>
                <c:pt idx="8352">
                  <c:v>0.21</c:v>
                </c:pt>
                <c:pt idx="8353">
                  <c:v>0.12</c:v>
                </c:pt>
                <c:pt idx="8354">
                  <c:v>0.21</c:v>
                </c:pt>
                <c:pt idx="8355">
                  <c:v>0.12</c:v>
                </c:pt>
                <c:pt idx="8356">
                  <c:v>0.21</c:v>
                </c:pt>
                <c:pt idx="8357">
                  <c:v>0.12</c:v>
                </c:pt>
                <c:pt idx="8358">
                  <c:v>0.21</c:v>
                </c:pt>
                <c:pt idx="8359">
                  <c:v>0.12</c:v>
                </c:pt>
                <c:pt idx="8360">
                  <c:v>0.21</c:v>
                </c:pt>
                <c:pt idx="8361">
                  <c:v>0.12</c:v>
                </c:pt>
                <c:pt idx="8362">
                  <c:v>0.21</c:v>
                </c:pt>
                <c:pt idx="8363">
                  <c:v>0.12</c:v>
                </c:pt>
                <c:pt idx="8364">
                  <c:v>0.21</c:v>
                </c:pt>
                <c:pt idx="8365">
                  <c:v>0.12</c:v>
                </c:pt>
                <c:pt idx="8366">
                  <c:v>0.21</c:v>
                </c:pt>
                <c:pt idx="8367">
                  <c:v>0.12</c:v>
                </c:pt>
                <c:pt idx="8368">
                  <c:v>0.21</c:v>
                </c:pt>
                <c:pt idx="8369">
                  <c:v>0.12</c:v>
                </c:pt>
                <c:pt idx="8370">
                  <c:v>0.21</c:v>
                </c:pt>
                <c:pt idx="8371">
                  <c:v>0.12</c:v>
                </c:pt>
                <c:pt idx="8372">
                  <c:v>0.21</c:v>
                </c:pt>
                <c:pt idx="8373">
                  <c:v>0.12</c:v>
                </c:pt>
                <c:pt idx="8374">
                  <c:v>0.21</c:v>
                </c:pt>
                <c:pt idx="8375">
                  <c:v>0.12</c:v>
                </c:pt>
                <c:pt idx="8376">
                  <c:v>0.21</c:v>
                </c:pt>
                <c:pt idx="8377">
                  <c:v>0.12</c:v>
                </c:pt>
                <c:pt idx="8378">
                  <c:v>0.21</c:v>
                </c:pt>
                <c:pt idx="8379">
                  <c:v>0.12</c:v>
                </c:pt>
                <c:pt idx="8380">
                  <c:v>0.21</c:v>
                </c:pt>
                <c:pt idx="8381">
                  <c:v>0.12</c:v>
                </c:pt>
                <c:pt idx="8382">
                  <c:v>0.21</c:v>
                </c:pt>
                <c:pt idx="8383">
                  <c:v>0.12</c:v>
                </c:pt>
                <c:pt idx="8384">
                  <c:v>0.21</c:v>
                </c:pt>
                <c:pt idx="8385">
                  <c:v>0.12</c:v>
                </c:pt>
                <c:pt idx="8386">
                  <c:v>0.21</c:v>
                </c:pt>
                <c:pt idx="8387">
                  <c:v>0.12</c:v>
                </c:pt>
                <c:pt idx="8388">
                  <c:v>0.21</c:v>
                </c:pt>
                <c:pt idx="8389">
                  <c:v>0.12</c:v>
                </c:pt>
                <c:pt idx="8390">
                  <c:v>0.21</c:v>
                </c:pt>
                <c:pt idx="8391">
                  <c:v>0.12</c:v>
                </c:pt>
                <c:pt idx="8392">
                  <c:v>0.21</c:v>
                </c:pt>
                <c:pt idx="8393">
                  <c:v>0.12</c:v>
                </c:pt>
                <c:pt idx="8394">
                  <c:v>0.21</c:v>
                </c:pt>
                <c:pt idx="8395">
                  <c:v>0.12</c:v>
                </c:pt>
                <c:pt idx="8396">
                  <c:v>0.21</c:v>
                </c:pt>
                <c:pt idx="8397">
                  <c:v>0.12</c:v>
                </c:pt>
                <c:pt idx="8398">
                  <c:v>0.21</c:v>
                </c:pt>
                <c:pt idx="8399">
                  <c:v>0.12</c:v>
                </c:pt>
                <c:pt idx="8400">
                  <c:v>0.21</c:v>
                </c:pt>
                <c:pt idx="8401">
                  <c:v>0.12</c:v>
                </c:pt>
                <c:pt idx="8402">
                  <c:v>0.21</c:v>
                </c:pt>
                <c:pt idx="8403">
                  <c:v>0.12</c:v>
                </c:pt>
                <c:pt idx="8404">
                  <c:v>0.21</c:v>
                </c:pt>
                <c:pt idx="8405">
                  <c:v>0.12</c:v>
                </c:pt>
                <c:pt idx="8406">
                  <c:v>0.21</c:v>
                </c:pt>
                <c:pt idx="8407">
                  <c:v>0.12</c:v>
                </c:pt>
                <c:pt idx="8408">
                  <c:v>0.21</c:v>
                </c:pt>
                <c:pt idx="8409">
                  <c:v>0.12</c:v>
                </c:pt>
                <c:pt idx="8410">
                  <c:v>0.21</c:v>
                </c:pt>
                <c:pt idx="8411">
                  <c:v>0.12</c:v>
                </c:pt>
                <c:pt idx="8412">
                  <c:v>0.21</c:v>
                </c:pt>
                <c:pt idx="8413">
                  <c:v>0.12</c:v>
                </c:pt>
                <c:pt idx="8414">
                  <c:v>0.21</c:v>
                </c:pt>
                <c:pt idx="8415">
                  <c:v>0.12</c:v>
                </c:pt>
                <c:pt idx="8416">
                  <c:v>0.21</c:v>
                </c:pt>
                <c:pt idx="8417">
                  <c:v>0.12</c:v>
                </c:pt>
                <c:pt idx="8418">
                  <c:v>0.21</c:v>
                </c:pt>
                <c:pt idx="8419">
                  <c:v>0.12</c:v>
                </c:pt>
                <c:pt idx="8420">
                  <c:v>0.21</c:v>
                </c:pt>
                <c:pt idx="8421">
                  <c:v>0.12</c:v>
                </c:pt>
                <c:pt idx="8422">
                  <c:v>0.21</c:v>
                </c:pt>
                <c:pt idx="8423">
                  <c:v>0.12</c:v>
                </c:pt>
                <c:pt idx="8424">
                  <c:v>0.21</c:v>
                </c:pt>
                <c:pt idx="8425">
                  <c:v>0.12</c:v>
                </c:pt>
                <c:pt idx="8426">
                  <c:v>0.21</c:v>
                </c:pt>
                <c:pt idx="8427">
                  <c:v>0.12</c:v>
                </c:pt>
                <c:pt idx="8428">
                  <c:v>0.21</c:v>
                </c:pt>
                <c:pt idx="8429">
                  <c:v>0.12</c:v>
                </c:pt>
                <c:pt idx="8430">
                  <c:v>0.18</c:v>
                </c:pt>
                <c:pt idx="8431">
                  <c:v>0.12</c:v>
                </c:pt>
                <c:pt idx="8432">
                  <c:v>0.21</c:v>
                </c:pt>
                <c:pt idx="8433">
                  <c:v>0.12</c:v>
                </c:pt>
                <c:pt idx="8434">
                  <c:v>0.21</c:v>
                </c:pt>
                <c:pt idx="8435">
                  <c:v>0.12</c:v>
                </c:pt>
                <c:pt idx="8436">
                  <c:v>0.21</c:v>
                </c:pt>
                <c:pt idx="8437">
                  <c:v>0.12</c:v>
                </c:pt>
                <c:pt idx="8438">
                  <c:v>0.21</c:v>
                </c:pt>
                <c:pt idx="8439">
                  <c:v>0.12</c:v>
                </c:pt>
                <c:pt idx="8440">
                  <c:v>0.18</c:v>
                </c:pt>
                <c:pt idx="8441">
                  <c:v>0.12</c:v>
                </c:pt>
                <c:pt idx="8442">
                  <c:v>0.21</c:v>
                </c:pt>
                <c:pt idx="8443">
                  <c:v>0.12</c:v>
                </c:pt>
                <c:pt idx="8444">
                  <c:v>0.21</c:v>
                </c:pt>
                <c:pt idx="8445">
                  <c:v>0.12</c:v>
                </c:pt>
                <c:pt idx="8446">
                  <c:v>0.21</c:v>
                </c:pt>
                <c:pt idx="8447">
                  <c:v>0.12</c:v>
                </c:pt>
                <c:pt idx="8448">
                  <c:v>0.21</c:v>
                </c:pt>
                <c:pt idx="8449">
                  <c:v>0.12</c:v>
                </c:pt>
                <c:pt idx="8450">
                  <c:v>0.21</c:v>
                </c:pt>
                <c:pt idx="8451">
                  <c:v>0.12</c:v>
                </c:pt>
                <c:pt idx="8452">
                  <c:v>0.21</c:v>
                </c:pt>
                <c:pt idx="8453">
                  <c:v>0.12</c:v>
                </c:pt>
                <c:pt idx="8454">
                  <c:v>0.21</c:v>
                </c:pt>
                <c:pt idx="8455">
                  <c:v>0.09</c:v>
                </c:pt>
                <c:pt idx="8456">
                  <c:v>0.21</c:v>
                </c:pt>
                <c:pt idx="8457">
                  <c:v>0.12</c:v>
                </c:pt>
                <c:pt idx="8458">
                  <c:v>0.21</c:v>
                </c:pt>
                <c:pt idx="8459">
                  <c:v>0.12</c:v>
                </c:pt>
                <c:pt idx="8460">
                  <c:v>0.21</c:v>
                </c:pt>
                <c:pt idx="8461">
                  <c:v>0.12</c:v>
                </c:pt>
                <c:pt idx="8462">
                  <c:v>0.21</c:v>
                </c:pt>
                <c:pt idx="8463">
                  <c:v>0.12</c:v>
                </c:pt>
                <c:pt idx="8464">
                  <c:v>0.21</c:v>
                </c:pt>
                <c:pt idx="8465">
                  <c:v>0.12</c:v>
                </c:pt>
                <c:pt idx="8466">
                  <c:v>0.21</c:v>
                </c:pt>
                <c:pt idx="8467">
                  <c:v>0.12</c:v>
                </c:pt>
                <c:pt idx="8468">
                  <c:v>0.21</c:v>
                </c:pt>
                <c:pt idx="8469">
                  <c:v>0.12</c:v>
                </c:pt>
                <c:pt idx="8470">
                  <c:v>0.21</c:v>
                </c:pt>
                <c:pt idx="8471">
                  <c:v>0.12</c:v>
                </c:pt>
                <c:pt idx="8472">
                  <c:v>0.21</c:v>
                </c:pt>
                <c:pt idx="8473">
                  <c:v>0.12</c:v>
                </c:pt>
                <c:pt idx="8474">
                  <c:v>0.21</c:v>
                </c:pt>
                <c:pt idx="8475">
                  <c:v>0.12</c:v>
                </c:pt>
                <c:pt idx="8476">
                  <c:v>0.21</c:v>
                </c:pt>
                <c:pt idx="8477">
                  <c:v>0.12</c:v>
                </c:pt>
                <c:pt idx="8478">
                  <c:v>0.21</c:v>
                </c:pt>
                <c:pt idx="8479">
                  <c:v>0.12</c:v>
                </c:pt>
                <c:pt idx="8480">
                  <c:v>0.21</c:v>
                </c:pt>
                <c:pt idx="8481">
                  <c:v>0.12</c:v>
                </c:pt>
                <c:pt idx="8482">
                  <c:v>0.21</c:v>
                </c:pt>
                <c:pt idx="8483">
                  <c:v>0.12</c:v>
                </c:pt>
                <c:pt idx="8484">
                  <c:v>0.21</c:v>
                </c:pt>
                <c:pt idx="8485">
                  <c:v>0.12</c:v>
                </c:pt>
                <c:pt idx="8486">
                  <c:v>0.21</c:v>
                </c:pt>
                <c:pt idx="8487">
                  <c:v>0.12</c:v>
                </c:pt>
                <c:pt idx="8488">
                  <c:v>0.21</c:v>
                </c:pt>
                <c:pt idx="8489">
                  <c:v>0.12</c:v>
                </c:pt>
                <c:pt idx="8490">
                  <c:v>0.21</c:v>
                </c:pt>
                <c:pt idx="8491">
                  <c:v>0.12</c:v>
                </c:pt>
                <c:pt idx="8492">
                  <c:v>0.21</c:v>
                </c:pt>
                <c:pt idx="8493">
                  <c:v>0.12</c:v>
                </c:pt>
                <c:pt idx="8494">
                  <c:v>0.21</c:v>
                </c:pt>
                <c:pt idx="8495">
                  <c:v>0.12</c:v>
                </c:pt>
                <c:pt idx="8496">
                  <c:v>0.21</c:v>
                </c:pt>
                <c:pt idx="8497">
                  <c:v>0.12</c:v>
                </c:pt>
                <c:pt idx="8498">
                  <c:v>0.21</c:v>
                </c:pt>
                <c:pt idx="8499">
                  <c:v>0.12</c:v>
                </c:pt>
                <c:pt idx="8500">
                  <c:v>0.21</c:v>
                </c:pt>
                <c:pt idx="8501">
                  <c:v>0.12</c:v>
                </c:pt>
                <c:pt idx="8502">
                  <c:v>0.21</c:v>
                </c:pt>
                <c:pt idx="8503">
                  <c:v>0.12</c:v>
                </c:pt>
                <c:pt idx="8504">
                  <c:v>0.21</c:v>
                </c:pt>
                <c:pt idx="8505">
                  <c:v>0.12</c:v>
                </c:pt>
                <c:pt idx="8506">
                  <c:v>0.21</c:v>
                </c:pt>
                <c:pt idx="8507">
                  <c:v>0.12</c:v>
                </c:pt>
                <c:pt idx="8508">
                  <c:v>0.21</c:v>
                </c:pt>
                <c:pt idx="8509">
                  <c:v>0.12</c:v>
                </c:pt>
                <c:pt idx="8510">
                  <c:v>0.21</c:v>
                </c:pt>
                <c:pt idx="8511">
                  <c:v>0.12</c:v>
                </c:pt>
                <c:pt idx="8512">
                  <c:v>0.21</c:v>
                </c:pt>
                <c:pt idx="8513">
                  <c:v>0.12</c:v>
                </c:pt>
                <c:pt idx="8514">
                  <c:v>0.21</c:v>
                </c:pt>
                <c:pt idx="8515">
                  <c:v>0.12</c:v>
                </c:pt>
                <c:pt idx="8516">
                  <c:v>0.21</c:v>
                </c:pt>
                <c:pt idx="8517">
                  <c:v>0.12</c:v>
                </c:pt>
                <c:pt idx="8518">
                  <c:v>0.21</c:v>
                </c:pt>
                <c:pt idx="8519">
                  <c:v>0.12</c:v>
                </c:pt>
                <c:pt idx="8520">
                  <c:v>0.21</c:v>
                </c:pt>
                <c:pt idx="8521">
                  <c:v>0.12</c:v>
                </c:pt>
                <c:pt idx="8522">
                  <c:v>0.21</c:v>
                </c:pt>
                <c:pt idx="8523">
                  <c:v>0.12</c:v>
                </c:pt>
                <c:pt idx="8524">
                  <c:v>0.21</c:v>
                </c:pt>
                <c:pt idx="8525">
                  <c:v>0.12</c:v>
                </c:pt>
                <c:pt idx="8526">
                  <c:v>0.21</c:v>
                </c:pt>
                <c:pt idx="8527">
                  <c:v>0.12</c:v>
                </c:pt>
                <c:pt idx="8528">
                  <c:v>0.21</c:v>
                </c:pt>
                <c:pt idx="8529">
                  <c:v>0.12</c:v>
                </c:pt>
                <c:pt idx="8530">
                  <c:v>0.21</c:v>
                </c:pt>
                <c:pt idx="8531">
                  <c:v>0.12</c:v>
                </c:pt>
                <c:pt idx="8532">
                  <c:v>0.21</c:v>
                </c:pt>
                <c:pt idx="8533">
                  <c:v>0.12</c:v>
                </c:pt>
                <c:pt idx="8534">
                  <c:v>0.21</c:v>
                </c:pt>
                <c:pt idx="8535">
                  <c:v>0.12</c:v>
                </c:pt>
                <c:pt idx="8536">
                  <c:v>0.21</c:v>
                </c:pt>
                <c:pt idx="8537">
                  <c:v>0.12</c:v>
                </c:pt>
                <c:pt idx="8538">
                  <c:v>0.21</c:v>
                </c:pt>
                <c:pt idx="8539">
                  <c:v>0.12</c:v>
                </c:pt>
                <c:pt idx="8540">
                  <c:v>0.21</c:v>
                </c:pt>
                <c:pt idx="8541">
                  <c:v>0.12</c:v>
                </c:pt>
                <c:pt idx="8542">
                  <c:v>0.21</c:v>
                </c:pt>
                <c:pt idx="8543">
                  <c:v>0.12</c:v>
                </c:pt>
                <c:pt idx="8544">
                  <c:v>0.21</c:v>
                </c:pt>
                <c:pt idx="8545">
                  <c:v>0.12</c:v>
                </c:pt>
                <c:pt idx="8546">
                  <c:v>0.21</c:v>
                </c:pt>
                <c:pt idx="8547">
                  <c:v>0.12</c:v>
                </c:pt>
                <c:pt idx="8548">
                  <c:v>0.21</c:v>
                </c:pt>
                <c:pt idx="8549">
                  <c:v>0.12</c:v>
                </c:pt>
                <c:pt idx="8550">
                  <c:v>0.21</c:v>
                </c:pt>
                <c:pt idx="8551">
                  <c:v>0.12</c:v>
                </c:pt>
                <c:pt idx="8552">
                  <c:v>0.21</c:v>
                </c:pt>
                <c:pt idx="8553">
                  <c:v>0.12</c:v>
                </c:pt>
                <c:pt idx="8554">
                  <c:v>0.21</c:v>
                </c:pt>
                <c:pt idx="8555">
                  <c:v>0.12</c:v>
                </c:pt>
                <c:pt idx="8556">
                  <c:v>0.21</c:v>
                </c:pt>
                <c:pt idx="8557">
                  <c:v>0.12</c:v>
                </c:pt>
                <c:pt idx="8558">
                  <c:v>0.21</c:v>
                </c:pt>
                <c:pt idx="8559">
                  <c:v>0.12</c:v>
                </c:pt>
                <c:pt idx="8560">
                  <c:v>0.21</c:v>
                </c:pt>
                <c:pt idx="8561">
                  <c:v>0.12</c:v>
                </c:pt>
                <c:pt idx="8562">
                  <c:v>0.21</c:v>
                </c:pt>
                <c:pt idx="8563">
                  <c:v>0.12</c:v>
                </c:pt>
                <c:pt idx="8564">
                  <c:v>0.21</c:v>
                </c:pt>
                <c:pt idx="8565">
                  <c:v>0.12</c:v>
                </c:pt>
                <c:pt idx="8566">
                  <c:v>0.21</c:v>
                </c:pt>
                <c:pt idx="8567">
                  <c:v>0.12</c:v>
                </c:pt>
                <c:pt idx="8568">
                  <c:v>0.21</c:v>
                </c:pt>
                <c:pt idx="8569">
                  <c:v>0.12</c:v>
                </c:pt>
                <c:pt idx="8570">
                  <c:v>0.21</c:v>
                </c:pt>
                <c:pt idx="8571">
                  <c:v>0.12</c:v>
                </c:pt>
                <c:pt idx="8572">
                  <c:v>0.21</c:v>
                </c:pt>
                <c:pt idx="8573">
                  <c:v>0.12</c:v>
                </c:pt>
                <c:pt idx="8574">
                  <c:v>0.18</c:v>
                </c:pt>
                <c:pt idx="8575">
                  <c:v>0.12</c:v>
                </c:pt>
                <c:pt idx="8576">
                  <c:v>0.21</c:v>
                </c:pt>
                <c:pt idx="8577">
                  <c:v>0.12</c:v>
                </c:pt>
                <c:pt idx="8578">
                  <c:v>0.21</c:v>
                </c:pt>
                <c:pt idx="8579">
                  <c:v>0.12</c:v>
                </c:pt>
                <c:pt idx="8580">
                  <c:v>0.21</c:v>
                </c:pt>
                <c:pt idx="8581">
                  <c:v>0.12</c:v>
                </c:pt>
                <c:pt idx="8582">
                  <c:v>0.21</c:v>
                </c:pt>
                <c:pt idx="8583">
                  <c:v>0.12</c:v>
                </c:pt>
                <c:pt idx="8584">
                  <c:v>0.21</c:v>
                </c:pt>
                <c:pt idx="8585">
                  <c:v>0.12</c:v>
                </c:pt>
                <c:pt idx="8586">
                  <c:v>0.21</c:v>
                </c:pt>
                <c:pt idx="8587">
                  <c:v>0.12</c:v>
                </c:pt>
                <c:pt idx="8588">
                  <c:v>0.21</c:v>
                </c:pt>
                <c:pt idx="8589">
                  <c:v>0.12</c:v>
                </c:pt>
                <c:pt idx="8590">
                  <c:v>0.21</c:v>
                </c:pt>
                <c:pt idx="8591">
                  <c:v>0.12</c:v>
                </c:pt>
                <c:pt idx="8592">
                  <c:v>0.21</c:v>
                </c:pt>
                <c:pt idx="8593">
                  <c:v>0.12</c:v>
                </c:pt>
                <c:pt idx="8594">
                  <c:v>0.21</c:v>
                </c:pt>
                <c:pt idx="8595">
                  <c:v>0.12</c:v>
                </c:pt>
                <c:pt idx="8596">
                  <c:v>0.21</c:v>
                </c:pt>
                <c:pt idx="8597">
                  <c:v>0.12</c:v>
                </c:pt>
                <c:pt idx="8598">
                  <c:v>0.21</c:v>
                </c:pt>
                <c:pt idx="8599">
                  <c:v>0.12</c:v>
                </c:pt>
                <c:pt idx="8600">
                  <c:v>0.21</c:v>
                </c:pt>
                <c:pt idx="8601">
                  <c:v>0.12</c:v>
                </c:pt>
                <c:pt idx="8602">
                  <c:v>0.21</c:v>
                </c:pt>
                <c:pt idx="8603">
                  <c:v>0.12</c:v>
                </c:pt>
                <c:pt idx="8604">
                  <c:v>0.21</c:v>
                </c:pt>
                <c:pt idx="8605">
                  <c:v>0.12</c:v>
                </c:pt>
                <c:pt idx="8606">
                  <c:v>0.21</c:v>
                </c:pt>
                <c:pt idx="8607">
                  <c:v>0.12</c:v>
                </c:pt>
                <c:pt idx="8608">
                  <c:v>0.21</c:v>
                </c:pt>
                <c:pt idx="8609">
                  <c:v>0.12</c:v>
                </c:pt>
                <c:pt idx="8610">
                  <c:v>0.21</c:v>
                </c:pt>
                <c:pt idx="8611">
                  <c:v>0.12</c:v>
                </c:pt>
                <c:pt idx="8612">
                  <c:v>0.21</c:v>
                </c:pt>
                <c:pt idx="8613">
                  <c:v>0.12</c:v>
                </c:pt>
                <c:pt idx="8614">
                  <c:v>0.21</c:v>
                </c:pt>
                <c:pt idx="8615">
                  <c:v>0.12</c:v>
                </c:pt>
                <c:pt idx="8616">
                  <c:v>0.21</c:v>
                </c:pt>
                <c:pt idx="8617">
                  <c:v>0.12</c:v>
                </c:pt>
                <c:pt idx="8618">
                  <c:v>0.21</c:v>
                </c:pt>
                <c:pt idx="8619">
                  <c:v>0.12</c:v>
                </c:pt>
                <c:pt idx="8620">
                  <c:v>0.21</c:v>
                </c:pt>
                <c:pt idx="8621">
                  <c:v>0.12</c:v>
                </c:pt>
                <c:pt idx="8622">
                  <c:v>0.18</c:v>
                </c:pt>
                <c:pt idx="8623">
                  <c:v>0.12</c:v>
                </c:pt>
                <c:pt idx="8624">
                  <c:v>0.21</c:v>
                </c:pt>
                <c:pt idx="8625">
                  <c:v>0.12</c:v>
                </c:pt>
                <c:pt idx="8626">
                  <c:v>0.21</c:v>
                </c:pt>
                <c:pt idx="8627">
                  <c:v>0.12</c:v>
                </c:pt>
                <c:pt idx="8628">
                  <c:v>0.21</c:v>
                </c:pt>
                <c:pt idx="8629">
                  <c:v>0.12</c:v>
                </c:pt>
                <c:pt idx="8630">
                  <c:v>0.21</c:v>
                </c:pt>
                <c:pt idx="8631">
                  <c:v>0.12</c:v>
                </c:pt>
                <c:pt idx="8632">
                  <c:v>0.21</c:v>
                </c:pt>
                <c:pt idx="8633">
                  <c:v>0.12</c:v>
                </c:pt>
                <c:pt idx="8634">
                  <c:v>0.21</c:v>
                </c:pt>
                <c:pt idx="8635">
                  <c:v>0.12</c:v>
                </c:pt>
                <c:pt idx="8636">
                  <c:v>0.21</c:v>
                </c:pt>
                <c:pt idx="8637">
                  <c:v>0.12</c:v>
                </c:pt>
                <c:pt idx="8638">
                  <c:v>0.21</c:v>
                </c:pt>
                <c:pt idx="8639">
                  <c:v>0.12</c:v>
                </c:pt>
                <c:pt idx="8640">
                  <c:v>0.18</c:v>
                </c:pt>
                <c:pt idx="8641">
                  <c:v>0.12</c:v>
                </c:pt>
                <c:pt idx="8642">
                  <c:v>0.21</c:v>
                </c:pt>
                <c:pt idx="8643">
                  <c:v>0.12</c:v>
                </c:pt>
                <c:pt idx="8644">
                  <c:v>0.21</c:v>
                </c:pt>
                <c:pt idx="8645">
                  <c:v>0.12</c:v>
                </c:pt>
                <c:pt idx="8646">
                  <c:v>0.21</c:v>
                </c:pt>
                <c:pt idx="8647">
                  <c:v>0.12</c:v>
                </c:pt>
                <c:pt idx="8648">
                  <c:v>0.21</c:v>
                </c:pt>
                <c:pt idx="8649">
                  <c:v>0.12</c:v>
                </c:pt>
                <c:pt idx="8650">
                  <c:v>0.21</c:v>
                </c:pt>
                <c:pt idx="8651">
                  <c:v>0.12</c:v>
                </c:pt>
                <c:pt idx="8652">
                  <c:v>0.21</c:v>
                </c:pt>
                <c:pt idx="8653">
                  <c:v>0.12</c:v>
                </c:pt>
                <c:pt idx="8654">
                  <c:v>0.21</c:v>
                </c:pt>
                <c:pt idx="8655">
                  <c:v>0.12</c:v>
                </c:pt>
                <c:pt idx="8656">
                  <c:v>0.21</c:v>
                </c:pt>
                <c:pt idx="8657">
                  <c:v>0.12</c:v>
                </c:pt>
                <c:pt idx="8658">
                  <c:v>0.21</c:v>
                </c:pt>
                <c:pt idx="8659">
                  <c:v>0.12</c:v>
                </c:pt>
                <c:pt idx="8660">
                  <c:v>0.21</c:v>
                </c:pt>
                <c:pt idx="8661">
                  <c:v>0.12</c:v>
                </c:pt>
                <c:pt idx="8662">
                  <c:v>0.21</c:v>
                </c:pt>
                <c:pt idx="8663">
                  <c:v>0.12</c:v>
                </c:pt>
                <c:pt idx="8664">
                  <c:v>0.21</c:v>
                </c:pt>
                <c:pt idx="8665">
                  <c:v>0.12</c:v>
                </c:pt>
                <c:pt idx="8666">
                  <c:v>0.21</c:v>
                </c:pt>
                <c:pt idx="8667">
                  <c:v>0.12</c:v>
                </c:pt>
                <c:pt idx="8668">
                  <c:v>0.21</c:v>
                </c:pt>
                <c:pt idx="8669">
                  <c:v>0.12</c:v>
                </c:pt>
                <c:pt idx="8670">
                  <c:v>0.21</c:v>
                </c:pt>
                <c:pt idx="8671">
                  <c:v>0.12</c:v>
                </c:pt>
                <c:pt idx="8672">
                  <c:v>0.21</c:v>
                </c:pt>
                <c:pt idx="8673">
                  <c:v>0.12</c:v>
                </c:pt>
                <c:pt idx="8674">
                  <c:v>0.21</c:v>
                </c:pt>
                <c:pt idx="8675">
                  <c:v>0.12</c:v>
                </c:pt>
                <c:pt idx="8676">
                  <c:v>0.21</c:v>
                </c:pt>
                <c:pt idx="8677">
                  <c:v>0.12</c:v>
                </c:pt>
                <c:pt idx="8678">
                  <c:v>0.21</c:v>
                </c:pt>
                <c:pt idx="8679">
                  <c:v>0.12</c:v>
                </c:pt>
                <c:pt idx="8680">
                  <c:v>0.21</c:v>
                </c:pt>
                <c:pt idx="8681">
                  <c:v>0.12</c:v>
                </c:pt>
                <c:pt idx="8682">
                  <c:v>0.21</c:v>
                </c:pt>
                <c:pt idx="8683">
                  <c:v>0.12</c:v>
                </c:pt>
                <c:pt idx="8684">
                  <c:v>0.21</c:v>
                </c:pt>
                <c:pt idx="8685">
                  <c:v>0.12</c:v>
                </c:pt>
                <c:pt idx="8686">
                  <c:v>0.21</c:v>
                </c:pt>
                <c:pt idx="8687">
                  <c:v>0.12</c:v>
                </c:pt>
                <c:pt idx="8688">
                  <c:v>0.21</c:v>
                </c:pt>
                <c:pt idx="8689">
                  <c:v>0.12</c:v>
                </c:pt>
                <c:pt idx="8690">
                  <c:v>0.21</c:v>
                </c:pt>
                <c:pt idx="8691">
                  <c:v>0.12</c:v>
                </c:pt>
                <c:pt idx="8692">
                  <c:v>0.18</c:v>
                </c:pt>
                <c:pt idx="8693">
                  <c:v>0.12</c:v>
                </c:pt>
                <c:pt idx="8694">
                  <c:v>0.21</c:v>
                </c:pt>
                <c:pt idx="8695">
                  <c:v>0.12</c:v>
                </c:pt>
                <c:pt idx="8696">
                  <c:v>0.21</c:v>
                </c:pt>
                <c:pt idx="8697">
                  <c:v>0.12</c:v>
                </c:pt>
                <c:pt idx="8698">
                  <c:v>0.21</c:v>
                </c:pt>
                <c:pt idx="8699">
                  <c:v>0.12</c:v>
                </c:pt>
                <c:pt idx="8700">
                  <c:v>0.21</c:v>
                </c:pt>
                <c:pt idx="8701">
                  <c:v>0.12</c:v>
                </c:pt>
                <c:pt idx="8702">
                  <c:v>0.21</c:v>
                </c:pt>
                <c:pt idx="8703">
                  <c:v>0.12</c:v>
                </c:pt>
                <c:pt idx="8704">
                  <c:v>0.18</c:v>
                </c:pt>
                <c:pt idx="8705">
                  <c:v>0.12</c:v>
                </c:pt>
                <c:pt idx="8706">
                  <c:v>0.21</c:v>
                </c:pt>
                <c:pt idx="8707">
                  <c:v>0.12</c:v>
                </c:pt>
                <c:pt idx="8708">
                  <c:v>0.21</c:v>
                </c:pt>
                <c:pt idx="8709">
                  <c:v>0.12</c:v>
                </c:pt>
                <c:pt idx="8710">
                  <c:v>0.21</c:v>
                </c:pt>
                <c:pt idx="8711">
                  <c:v>0.12</c:v>
                </c:pt>
                <c:pt idx="8712">
                  <c:v>0.21</c:v>
                </c:pt>
                <c:pt idx="8713">
                  <c:v>0.12</c:v>
                </c:pt>
                <c:pt idx="8714">
                  <c:v>0.21</c:v>
                </c:pt>
                <c:pt idx="8715">
                  <c:v>0.12</c:v>
                </c:pt>
                <c:pt idx="8716">
                  <c:v>0.21</c:v>
                </c:pt>
                <c:pt idx="8717">
                  <c:v>0.12</c:v>
                </c:pt>
                <c:pt idx="8718">
                  <c:v>0.21</c:v>
                </c:pt>
                <c:pt idx="8719">
                  <c:v>0.12</c:v>
                </c:pt>
                <c:pt idx="8720">
                  <c:v>0.21</c:v>
                </c:pt>
                <c:pt idx="8721">
                  <c:v>0.12</c:v>
                </c:pt>
                <c:pt idx="8722">
                  <c:v>0.21</c:v>
                </c:pt>
                <c:pt idx="8723">
                  <c:v>0.12</c:v>
                </c:pt>
                <c:pt idx="8724">
                  <c:v>0.21</c:v>
                </c:pt>
                <c:pt idx="8725">
                  <c:v>0.12</c:v>
                </c:pt>
                <c:pt idx="8726">
                  <c:v>0.21</c:v>
                </c:pt>
                <c:pt idx="8727">
                  <c:v>0.12</c:v>
                </c:pt>
                <c:pt idx="8728">
                  <c:v>0.21</c:v>
                </c:pt>
                <c:pt idx="8729">
                  <c:v>0.12</c:v>
                </c:pt>
                <c:pt idx="8730">
                  <c:v>0.21</c:v>
                </c:pt>
                <c:pt idx="8731">
                  <c:v>0.12</c:v>
                </c:pt>
                <c:pt idx="8732">
                  <c:v>0.21</c:v>
                </c:pt>
                <c:pt idx="8733">
                  <c:v>0.12</c:v>
                </c:pt>
                <c:pt idx="8734">
                  <c:v>0.21</c:v>
                </c:pt>
                <c:pt idx="8735">
                  <c:v>0.12</c:v>
                </c:pt>
                <c:pt idx="8736">
                  <c:v>0.21</c:v>
                </c:pt>
                <c:pt idx="8737">
                  <c:v>0.12</c:v>
                </c:pt>
                <c:pt idx="8738">
                  <c:v>0.21</c:v>
                </c:pt>
                <c:pt idx="8739">
                  <c:v>0.12</c:v>
                </c:pt>
                <c:pt idx="8740">
                  <c:v>0.21</c:v>
                </c:pt>
                <c:pt idx="8741">
                  <c:v>0.12</c:v>
                </c:pt>
                <c:pt idx="8742">
                  <c:v>0.21</c:v>
                </c:pt>
                <c:pt idx="8743">
                  <c:v>0.12</c:v>
                </c:pt>
                <c:pt idx="8744">
                  <c:v>0.21</c:v>
                </c:pt>
                <c:pt idx="8745">
                  <c:v>0.12</c:v>
                </c:pt>
                <c:pt idx="8746">
                  <c:v>0.21</c:v>
                </c:pt>
                <c:pt idx="8747">
                  <c:v>0.12</c:v>
                </c:pt>
                <c:pt idx="8748">
                  <c:v>0.21</c:v>
                </c:pt>
                <c:pt idx="8749">
                  <c:v>0.12</c:v>
                </c:pt>
                <c:pt idx="8750">
                  <c:v>0.21</c:v>
                </c:pt>
                <c:pt idx="8751">
                  <c:v>0.12</c:v>
                </c:pt>
                <c:pt idx="8752">
                  <c:v>0.21</c:v>
                </c:pt>
                <c:pt idx="8753">
                  <c:v>0.12</c:v>
                </c:pt>
                <c:pt idx="8754">
                  <c:v>0.21</c:v>
                </c:pt>
                <c:pt idx="8755">
                  <c:v>0.12</c:v>
                </c:pt>
                <c:pt idx="8756">
                  <c:v>0.21</c:v>
                </c:pt>
                <c:pt idx="8757">
                  <c:v>0.12</c:v>
                </c:pt>
                <c:pt idx="8758">
                  <c:v>0.21</c:v>
                </c:pt>
                <c:pt idx="8759">
                  <c:v>0.12</c:v>
                </c:pt>
                <c:pt idx="8760">
                  <c:v>0.21</c:v>
                </c:pt>
                <c:pt idx="8761">
                  <c:v>0.12</c:v>
                </c:pt>
                <c:pt idx="8762">
                  <c:v>0.21</c:v>
                </c:pt>
                <c:pt idx="8763">
                  <c:v>0.12</c:v>
                </c:pt>
                <c:pt idx="8764">
                  <c:v>0.21</c:v>
                </c:pt>
                <c:pt idx="8765">
                  <c:v>0.12</c:v>
                </c:pt>
                <c:pt idx="8766">
                  <c:v>0.21</c:v>
                </c:pt>
                <c:pt idx="8767">
                  <c:v>0.12</c:v>
                </c:pt>
                <c:pt idx="8768">
                  <c:v>0.21</c:v>
                </c:pt>
                <c:pt idx="8769">
                  <c:v>0.12</c:v>
                </c:pt>
                <c:pt idx="8770">
                  <c:v>0.21</c:v>
                </c:pt>
                <c:pt idx="8771">
                  <c:v>0.12</c:v>
                </c:pt>
                <c:pt idx="8772">
                  <c:v>0.21</c:v>
                </c:pt>
                <c:pt idx="8773">
                  <c:v>0.12</c:v>
                </c:pt>
                <c:pt idx="8774">
                  <c:v>0.21</c:v>
                </c:pt>
                <c:pt idx="8775">
                  <c:v>0.12</c:v>
                </c:pt>
                <c:pt idx="8776">
                  <c:v>0.21</c:v>
                </c:pt>
                <c:pt idx="8777">
                  <c:v>0.12</c:v>
                </c:pt>
                <c:pt idx="8778">
                  <c:v>0.21</c:v>
                </c:pt>
                <c:pt idx="8779">
                  <c:v>0.12</c:v>
                </c:pt>
                <c:pt idx="8780">
                  <c:v>0.21</c:v>
                </c:pt>
                <c:pt idx="8781">
                  <c:v>0.12</c:v>
                </c:pt>
                <c:pt idx="8782">
                  <c:v>0.21</c:v>
                </c:pt>
                <c:pt idx="8783">
                  <c:v>0.12</c:v>
                </c:pt>
                <c:pt idx="8784">
                  <c:v>0.21</c:v>
                </c:pt>
                <c:pt idx="8785">
                  <c:v>0.12</c:v>
                </c:pt>
                <c:pt idx="8786">
                  <c:v>0.21</c:v>
                </c:pt>
                <c:pt idx="8787">
                  <c:v>0.12</c:v>
                </c:pt>
                <c:pt idx="8788">
                  <c:v>0.21</c:v>
                </c:pt>
                <c:pt idx="8789">
                  <c:v>0.12</c:v>
                </c:pt>
                <c:pt idx="8790">
                  <c:v>0.21</c:v>
                </c:pt>
                <c:pt idx="8791">
                  <c:v>0.12</c:v>
                </c:pt>
                <c:pt idx="8792">
                  <c:v>0.21</c:v>
                </c:pt>
                <c:pt idx="8793">
                  <c:v>0.12</c:v>
                </c:pt>
                <c:pt idx="8794">
                  <c:v>0.21</c:v>
                </c:pt>
                <c:pt idx="8795">
                  <c:v>0.12</c:v>
                </c:pt>
                <c:pt idx="8796">
                  <c:v>0.21</c:v>
                </c:pt>
                <c:pt idx="8797">
                  <c:v>0.12</c:v>
                </c:pt>
                <c:pt idx="8798">
                  <c:v>0.21</c:v>
                </c:pt>
                <c:pt idx="8799">
                  <c:v>0.12</c:v>
                </c:pt>
                <c:pt idx="8800">
                  <c:v>0.21</c:v>
                </c:pt>
                <c:pt idx="8801">
                  <c:v>0.12</c:v>
                </c:pt>
                <c:pt idx="8802">
                  <c:v>0.21</c:v>
                </c:pt>
                <c:pt idx="8803">
                  <c:v>0.12</c:v>
                </c:pt>
                <c:pt idx="8804">
                  <c:v>0.21</c:v>
                </c:pt>
                <c:pt idx="8805">
                  <c:v>0.12</c:v>
                </c:pt>
                <c:pt idx="8806">
                  <c:v>0.21</c:v>
                </c:pt>
                <c:pt idx="8807">
                  <c:v>0.12</c:v>
                </c:pt>
                <c:pt idx="8808">
                  <c:v>0.21</c:v>
                </c:pt>
                <c:pt idx="8809">
                  <c:v>0.12</c:v>
                </c:pt>
                <c:pt idx="8810">
                  <c:v>0.21</c:v>
                </c:pt>
                <c:pt idx="8811">
                  <c:v>0.12</c:v>
                </c:pt>
                <c:pt idx="8812">
                  <c:v>0.21</c:v>
                </c:pt>
                <c:pt idx="8813">
                  <c:v>0.12</c:v>
                </c:pt>
                <c:pt idx="8814">
                  <c:v>0.21</c:v>
                </c:pt>
                <c:pt idx="8815">
                  <c:v>0.12</c:v>
                </c:pt>
                <c:pt idx="8816">
                  <c:v>0.21</c:v>
                </c:pt>
                <c:pt idx="8817">
                  <c:v>0.12</c:v>
                </c:pt>
                <c:pt idx="8818">
                  <c:v>0.21</c:v>
                </c:pt>
                <c:pt idx="8819">
                  <c:v>0.12</c:v>
                </c:pt>
                <c:pt idx="8820">
                  <c:v>0.21</c:v>
                </c:pt>
                <c:pt idx="8821">
                  <c:v>0.12</c:v>
                </c:pt>
                <c:pt idx="8822">
                  <c:v>0.21</c:v>
                </c:pt>
                <c:pt idx="8823">
                  <c:v>0.12</c:v>
                </c:pt>
                <c:pt idx="8824">
                  <c:v>0.21</c:v>
                </c:pt>
                <c:pt idx="8825">
                  <c:v>0.12</c:v>
                </c:pt>
                <c:pt idx="8826">
                  <c:v>0.21</c:v>
                </c:pt>
                <c:pt idx="8827">
                  <c:v>0.12</c:v>
                </c:pt>
                <c:pt idx="8828">
                  <c:v>0.21</c:v>
                </c:pt>
                <c:pt idx="8829">
                  <c:v>0.12</c:v>
                </c:pt>
                <c:pt idx="8830">
                  <c:v>0.21</c:v>
                </c:pt>
                <c:pt idx="8831">
                  <c:v>0.12</c:v>
                </c:pt>
                <c:pt idx="8832">
                  <c:v>0.21</c:v>
                </c:pt>
                <c:pt idx="8833">
                  <c:v>0.12</c:v>
                </c:pt>
                <c:pt idx="8834">
                  <c:v>0.21</c:v>
                </c:pt>
                <c:pt idx="8835">
                  <c:v>0.12</c:v>
                </c:pt>
                <c:pt idx="8836">
                  <c:v>0.21</c:v>
                </c:pt>
                <c:pt idx="8837">
                  <c:v>0.12</c:v>
                </c:pt>
                <c:pt idx="8838">
                  <c:v>0.21</c:v>
                </c:pt>
                <c:pt idx="8839">
                  <c:v>0.12</c:v>
                </c:pt>
                <c:pt idx="8840">
                  <c:v>0.21</c:v>
                </c:pt>
                <c:pt idx="8841">
                  <c:v>0.12</c:v>
                </c:pt>
                <c:pt idx="8842">
                  <c:v>0.21</c:v>
                </c:pt>
                <c:pt idx="8843">
                  <c:v>0.12</c:v>
                </c:pt>
                <c:pt idx="8844">
                  <c:v>0.21</c:v>
                </c:pt>
                <c:pt idx="8845">
                  <c:v>0.12</c:v>
                </c:pt>
                <c:pt idx="8846">
                  <c:v>0.21</c:v>
                </c:pt>
                <c:pt idx="8847">
                  <c:v>0.12</c:v>
                </c:pt>
                <c:pt idx="8848">
                  <c:v>0.21</c:v>
                </c:pt>
                <c:pt idx="8849">
                  <c:v>0.12</c:v>
                </c:pt>
                <c:pt idx="8850">
                  <c:v>0.21</c:v>
                </c:pt>
                <c:pt idx="8851">
                  <c:v>0.12</c:v>
                </c:pt>
                <c:pt idx="8852">
                  <c:v>0.21</c:v>
                </c:pt>
                <c:pt idx="8853">
                  <c:v>0.12</c:v>
                </c:pt>
                <c:pt idx="8854">
                  <c:v>0.21</c:v>
                </c:pt>
                <c:pt idx="8855">
                  <c:v>0.12</c:v>
                </c:pt>
                <c:pt idx="8856">
                  <c:v>0.21</c:v>
                </c:pt>
                <c:pt idx="8857">
                  <c:v>0.12</c:v>
                </c:pt>
                <c:pt idx="8858">
                  <c:v>0.21</c:v>
                </c:pt>
                <c:pt idx="8859">
                  <c:v>0.12</c:v>
                </c:pt>
                <c:pt idx="8860">
                  <c:v>0.21</c:v>
                </c:pt>
                <c:pt idx="8861">
                  <c:v>0.12</c:v>
                </c:pt>
                <c:pt idx="8862">
                  <c:v>0.21</c:v>
                </c:pt>
                <c:pt idx="8863">
                  <c:v>0.12</c:v>
                </c:pt>
                <c:pt idx="8864">
                  <c:v>0.21</c:v>
                </c:pt>
                <c:pt idx="8865">
                  <c:v>0.12</c:v>
                </c:pt>
                <c:pt idx="8866">
                  <c:v>0.21</c:v>
                </c:pt>
                <c:pt idx="8867">
                  <c:v>0.12</c:v>
                </c:pt>
                <c:pt idx="8868">
                  <c:v>0.21</c:v>
                </c:pt>
                <c:pt idx="8869">
                  <c:v>0.12</c:v>
                </c:pt>
                <c:pt idx="8870">
                  <c:v>0.21</c:v>
                </c:pt>
                <c:pt idx="8871">
                  <c:v>0.12</c:v>
                </c:pt>
                <c:pt idx="8872">
                  <c:v>0.21</c:v>
                </c:pt>
                <c:pt idx="8873">
                  <c:v>0.12</c:v>
                </c:pt>
                <c:pt idx="8874">
                  <c:v>0.21</c:v>
                </c:pt>
                <c:pt idx="8875">
                  <c:v>0.12</c:v>
                </c:pt>
                <c:pt idx="8876">
                  <c:v>0.21</c:v>
                </c:pt>
                <c:pt idx="8877">
                  <c:v>0.12</c:v>
                </c:pt>
                <c:pt idx="8878">
                  <c:v>0.21</c:v>
                </c:pt>
                <c:pt idx="8879">
                  <c:v>0.12</c:v>
                </c:pt>
                <c:pt idx="8880">
                  <c:v>0.21</c:v>
                </c:pt>
                <c:pt idx="8881">
                  <c:v>0.12</c:v>
                </c:pt>
                <c:pt idx="8882">
                  <c:v>0.21</c:v>
                </c:pt>
                <c:pt idx="8883">
                  <c:v>0.12</c:v>
                </c:pt>
                <c:pt idx="8884">
                  <c:v>0.21</c:v>
                </c:pt>
                <c:pt idx="8885">
                  <c:v>0.12</c:v>
                </c:pt>
                <c:pt idx="8886">
                  <c:v>0.21</c:v>
                </c:pt>
                <c:pt idx="8887">
                  <c:v>0.12</c:v>
                </c:pt>
                <c:pt idx="8888">
                  <c:v>0.21</c:v>
                </c:pt>
                <c:pt idx="8889">
                  <c:v>0.12</c:v>
                </c:pt>
                <c:pt idx="8890">
                  <c:v>0.21</c:v>
                </c:pt>
                <c:pt idx="8891">
                  <c:v>0.12</c:v>
                </c:pt>
                <c:pt idx="8892">
                  <c:v>0.21</c:v>
                </c:pt>
                <c:pt idx="8893">
                  <c:v>0.12</c:v>
                </c:pt>
                <c:pt idx="8894">
                  <c:v>0.21</c:v>
                </c:pt>
                <c:pt idx="8895">
                  <c:v>0.12</c:v>
                </c:pt>
                <c:pt idx="8896">
                  <c:v>0.21</c:v>
                </c:pt>
                <c:pt idx="8897">
                  <c:v>0.12</c:v>
                </c:pt>
                <c:pt idx="8898">
                  <c:v>0.21</c:v>
                </c:pt>
                <c:pt idx="8899">
                  <c:v>0.12</c:v>
                </c:pt>
                <c:pt idx="8900">
                  <c:v>0.21</c:v>
                </c:pt>
                <c:pt idx="8901">
                  <c:v>0.12</c:v>
                </c:pt>
                <c:pt idx="8902">
                  <c:v>0.21</c:v>
                </c:pt>
                <c:pt idx="8903">
                  <c:v>0.12</c:v>
                </c:pt>
                <c:pt idx="8904">
                  <c:v>0.21</c:v>
                </c:pt>
                <c:pt idx="8905">
                  <c:v>0.12</c:v>
                </c:pt>
                <c:pt idx="8906">
                  <c:v>0.21</c:v>
                </c:pt>
                <c:pt idx="8907">
                  <c:v>0.12</c:v>
                </c:pt>
                <c:pt idx="8908">
                  <c:v>0.21</c:v>
                </c:pt>
                <c:pt idx="8909">
                  <c:v>0.12</c:v>
                </c:pt>
                <c:pt idx="8910">
                  <c:v>0.21</c:v>
                </c:pt>
                <c:pt idx="8911">
                  <c:v>0.12</c:v>
                </c:pt>
                <c:pt idx="8912">
                  <c:v>0.21</c:v>
                </c:pt>
                <c:pt idx="8913">
                  <c:v>0.12</c:v>
                </c:pt>
                <c:pt idx="8914">
                  <c:v>0.21</c:v>
                </c:pt>
                <c:pt idx="8915">
                  <c:v>0.12</c:v>
                </c:pt>
                <c:pt idx="8916">
                  <c:v>0.21</c:v>
                </c:pt>
                <c:pt idx="8917">
                  <c:v>0.12</c:v>
                </c:pt>
                <c:pt idx="8918">
                  <c:v>0.21</c:v>
                </c:pt>
                <c:pt idx="8919">
                  <c:v>0.12</c:v>
                </c:pt>
                <c:pt idx="8920">
                  <c:v>0.21</c:v>
                </c:pt>
                <c:pt idx="8921">
                  <c:v>0.12</c:v>
                </c:pt>
                <c:pt idx="8922">
                  <c:v>0.21</c:v>
                </c:pt>
                <c:pt idx="8923">
                  <c:v>0.12</c:v>
                </c:pt>
                <c:pt idx="8924">
                  <c:v>0.21</c:v>
                </c:pt>
                <c:pt idx="8925">
                  <c:v>0.12</c:v>
                </c:pt>
                <c:pt idx="8926">
                  <c:v>0.21</c:v>
                </c:pt>
                <c:pt idx="8927">
                  <c:v>0.12</c:v>
                </c:pt>
                <c:pt idx="8928">
                  <c:v>0.21</c:v>
                </c:pt>
                <c:pt idx="8929">
                  <c:v>0.12</c:v>
                </c:pt>
                <c:pt idx="8930">
                  <c:v>0.21</c:v>
                </c:pt>
                <c:pt idx="8931">
                  <c:v>0.12</c:v>
                </c:pt>
                <c:pt idx="8932">
                  <c:v>0.21</c:v>
                </c:pt>
                <c:pt idx="8933">
                  <c:v>0.12</c:v>
                </c:pt>
                <c:pt idx="8934">
                  <c:v>0.21</c:v>
                </c:pt>
                <c:pt idx="8935">
                  <c:v>0.12</c:v>
                </c:pt>
                <c:pt idx="8936">
                  <c:v>0.21</c:v>
                </c:pt>
                <c:pt idx="8937">
                  <c:v>0.12</c:v>
                </c:pt>
                <c:pt idx="8938">
                  <c:v>0.21</c:v>
                </c:pt>
                <c:pt idx="8939">
                  <c:v>0.12</c:v>
                </c:pt>
                <c:pt idx="8940">
                  <c:v>0.21</c:v>
                </c:pt>
                <c:pt idx="8941">
                  <c:v>0.12</c:v>
                </c:pt>
                <c:pt idx="8942">
                  <c:v>0.21</c:v>
                </c:pt>
                <c:pt idx="8943">
                  <c:v>0.12</c:v>
                </c:pt>
                <c:pt idx="8944">
                  <c:v>0.21</c:v>
                </c:pt>
                <c:pt idx="8945">
                  <c:v>0.12</c:v>
                </c:pt>
                <c:pt idx="8946">
                  <c:v>0.21</c:v>
                </c:pt>
                <c:pt idx="8947">
                  <c:v>0.12</c:v>
                </c:pt>
                <c:pt idx="8948">
                  <c:v>0.21</c:v>
                </c:pt>
                <c:pt idx="8949">
                  <c:v>0.12</c:v>
                </c:pt>
                <c:pt idx="8950">
                  <c:v>0.21</c:v>
                </c:pt>
                <c:pt idx="8951">
                  <c:v>0.12</c:v>
                </c:pt>
                <c:pt idx="8952">
                  <c:v>0.21</c:v>
                </c:pt>
                <c:pt idx="8953">
                  <c:v>0.12</c:v>
                </c:pt>
                <c:pt idx="8954">
                  <c:v>0.21</c:v>
                </c:pt>
                <c:pt idx="8955">
                  <c:v>0.12</c:v>
                </c:pt>
                <c:pt idx="8956">
                  <c:v>0.21</c:v>
                </c:pt>
                <c:pt idx="8957">
                  <c:v>0.12</c:v>
                </c:pt>
                <c:pt idx="8958">
                  <c:v>0.21</c:v>
                </c:pt>
                <c:pt idx="8959">
                  <c:v>0.12</c:v>
                </c:pt>
                <c:pt idx="8960">
                  <c:v>0.21</c:v>
                </c:pt>
                <c:pt idx="8961">
                  <c:v>0.12</c:v>
                </c:pt>
                <c:pt idx="8962">
                  <c:v>0.21</c:v>
                </c:pt>
                <c:pt idx="8963">
                  <c:v>0.12</c:v>
                </c:pt>
                <c:pt idx="8964">
                  <c:v>0.21</c:v>
                </c:pt>
                <c:pt idx="8965">
                  <c:v>0.12</c:v>
                </c:pt>
                <c:pt idx="8966">
                  <c:v>0.21</c:v>
                </c:pt>
                <c:pt idx="8967">
                  <c:v>0.12</c:v>
                </c:pt>
                <c:pt idx="8968">
                  <c:v>0.21</c:v>
                </c:pt>
                <c:pt idx="8969">
                  <c:v>0.12</c:v>
                </c:pt>
                <c:pt idx="8970">
                  <c:v>0.21</c:v>
                </c:pt>
                <c:pt idx="8971">
                  <c:v>0.12</c:v>
                </c:pt>
                <c:pt idx="8972">
                  <c:v>0.21</c:v>
                </c:pt>
                <c:pt idx="8973">
                  <c:v>0.12</c:v>
                </c:pt>
                <c:pt idx="8974">
                  <c:v>0.21</c:v>
                </c:pt>
                <c:pt idx="8975">
                  <c:v>0.12</c:v>
                </c:pt>
                <c:pt idx="8976">
                  <c:v>0.21</c:v>
                </c:pt>
                <c:pt idx="8977">
                  <c:v>0.12</c:v>
                </c:pt>
                <c:pt idx="8978">
                  <c:v>0.21</c:v>
                </c:pt>
                <c:pt idx="8979">
                  <c:v>0.12</c:v>
                </c:pt>
                <c:pt idx="8980">
                  <c:v>0.21</c:v>
                </c:pt>
                <c:pt idx="8981">
                  <c:v>0.12</c:v>
                </c:pt>
                <c:pt idx="8982">
                  <c:v>0.21</c:v>
                </c:pt>
                <c:pt idx="8983">
                  <c:v>0.12</c:v>
                </c:pt>
                <c:pt idx="8984">
                  <c:v>0.21</c:v>
                </c:pt>
                <c:pt idx="8985">
                  <c:v>0.12</c:v>
                </c:pt>
                <c:pt idx="8986">
                  <c:v>0.18</c:v>
                </c:pt>
                <c:pt idx="8987">
                  <c:v>0.12</c:v>
                </c:pt>
                <c:pt idx="8988">
                  <c:v>0.21</c:v>
                </c:pt>
                <c:pt idx="8989">
                  <c:v>0.12</c:v>
                </c:pt>
                <c:pt idx="8990">
                  <c:v>0.21</c:v>
                </c:pt>
                <c:pt idx="8991">
                  <c:v>0.12</c:v>
                </c:pt>
                <c:pt idx="8992">
                  <c:v>0.21</c:v>
                </c:pt>
                <c:pt idx="8993">
                  <c:v>0.12</c:v>
                </c:pt>
                <c:pt idx="8994">
                  <c:v>0.21</c:v>
                </c:pt>
                <c:pt idx="8995">
                  <c:v>0.12</c:v>
                </c:pt>
                <c:pt idx="8996">
                  <c:v>0.21</c:v>
                </c:pt>
                <c:pt idx="8997">
                  <c:v>0.12</c:v>
                </c:pt>
                <c:pt idx="8998">
                  <c:v>0.21</c:v>
                </c:pt>
                <c:pt idx="8999">
                  <c:v>0.12</c:v>
                </c:pt>
                <c:pt idx="9000">
                  <c:v>0.21</c:v>
                </c:pt>
                <c:pt idx="9001">
                  <c:v>0.12</c:v>
                </c:pt>
                <c:pt idx="9002">
                  <c:v>0.21</c:v>
                </c:pt>
                <c:pt idx="9003">
                  <c:v>0.12</c:v>
                </c:pt>
                <c:pt idx="9004">
                  <c:v>0.21</c:v>
                </c:pt>
                <c:pt idx="9005">
                  <c:v>0.12</c:v>
                </c:pt>
                <c:pt idx="9006">
                  <c:v>0.21</c:v>
                </c:pt>
                <c:pt idx="9007">
                  <c:v>0.12</c:v>
                </c:pt>
                <c:pt idx="9008">
                  <c:v>0.21</c:v>
                </c:pt>
                <c:pt idx="9009">
                  <c:v>0.12</c:v>
                </c:pt>
                <c:pt idx="9010">
                  <c:v>0.21</c:v>
                </c:pt>
                <c:pt idx="9011">
                  <c:v>0.12</c:v>
                </c:pt>
                <c:pt idx="9012">
                  <c:v>0.21</c:v>
                </c:pt>
                <c:pt idx="9013">
                  <c:v>0.12</c:v>
                </c:pt>
                <c:pt idx="9014">
                  <c:v>0.21</c:v>
                </c:pt>
                <c:pt idx="9015">
                  <c:v>0.12</c:v>
                </c:pt>
                <c:pt idx="9016">
                  <c:v>0.21</c:v>
                </c:pt>
                <c:pt idx="9017">
                  <c:v>0.12</c:v>
                </c:pt>
                <c:pt idx="9018">
                  <c:v>0.21</c:v>
                </c:pt>
                <c:pt idx="9019">
                  <c:v>0.12</c:v>
                </c:pt>
                <c:pt idx="9020">
                  <c:v>0.21</c:v>
                </c:pt>
                <c:pt idx="9021">
                  <c:v>0.12</c:v>
                </c:pt>
                <c:pt idx="9022">
                  <c:v>0.21</c:v>
                </c:pt>
                <c:pt idx="9023">
                  <c:v>0.12</c:v>
                </c:pt>
                <c:pt idx="9024">
                  <c:v>0.21</c:v>
                </c:pt>
                <c:pt idx="9025">
                  <c:v>0.12</c:v>
                </c:pt>
                <c:pt idx="9026">
                  <c:v>0.21</c:v>
                </c:pt>
                <c:pt idx="9027">
                  <c:v>0.12</c:v>
                </c:pt>
                <c:pt idx="9028">
                  <c:v>0.21</c:v>
                </c:pt>
                <c:pt idx="9029">
                  <c:v>0.12</c:v>
                </c:pt>
                <c:pt idx="9030">
                  <c:v>0.21</c:v>
                </c:pt>
                <c:pt idx="9031">
                  <c:v>0.12</c:v>
                </c:pt>
                <c:pt idx="9032">
                  <c:v>0.21</c:v>
                </c:pt>
                <c:pt idx="9033">
                  <c:v>0.12</c:v>
                </c:pt>
                <c:pt idx="9034">
                  <c:v>0.21</c:v>
                </c:pt>
                <c:pt idx="9035">
                  <c:v>0.12</c:v>
                </c:pt>
                <c:pt idx="9036">
                  <c:v>0.21</c:v>
                </c:pt>
                <c:pt idx="9037">
                  <c:v>0.12</c:v>
                </c:pt>
                <c:pt idx="9038">
                  <c:v>0.21</c:v>
                </c:pt>
                <c:pt idx="9039">
                  <c:v>0.12</c:v>
                </c:pt>
                <c:pt idx="9040">
                  <c:v>0.21</c:v>
                </c:pt>
                <c:pt idx="9041">
                  <c:v>0.12</c:v>
                </c:pt>
                <c:pt idx="9042">
                  <c:v>0.21</c:v>
                </c:pt>
                <c:pt idx="9043">
                  <c:v>0.12</c:v>
                </c:pt>
                <c:pt idx="9044">
                  <c:v>0.21</c:v>
                </c:pt>
                <c:pt idx="9045">
                  <c:v>0.12</c:v>
                </c:pt>
                <c:pt idx="9046">
                  <c:v>0.21</c:v>
                </c:pt>
                <c:pt idx="9047">
                  <c:v>0.12</c:v>
                </c:pt>
                <c:pt idx="9048">
                  <c:v>0.21</c:v>
                </c:pt>
                <c:pt idx="9049">
                  <c:v>0.12</c:v>
                </c:pt>
                <c:pt idx="9050">
                  <c:v>0.21</c:v>
                </c:pt>
                <c:pt idx="9051">
                  <c:v>0.12</c:v>
                </c:pt>
                <c:pt idx="9052">
                  <c:v>0.21</c:v>
                </c:pt>
                <c:pt idx="9053">
                  <c:v>0.12</c:v>
                </c:pt>
                <c:pt idx="9054">
                  <c:v>0.18</c:v>
                </c:pt>
                <c:pt idx="9055">
                  <c:v>0.12</c:v>
                </c:pt>
                <c:pt idx="9056">
                  <c:v>0.21</c:v>
                </c:pt>
                <c:pt idx="9057">
                  <c:v>0.12</c:v>
                </c:pt>
                <c:pt idx="9058">
                  <c:v>0.21</c:v>
                </c:pt>
                <c:pt idx="9059">
                  <c:v>0.12</c:v>
                </c:pt>
                <c:pt idx="9060">
                  <c:v>0.21</c:v>
                </c:pt>
                <c:pt idx="9061">
                  <c:v>0.12</c:v>
                </c:pt>
                <c:pt idx="9062">
                  <c:v>0.21</c:v>
                </c:pt>
                <c:pt idx="9063">
                  <c:v>0.12</c:v>
                </c:pt>
                <c:pt idx="9064">
                  <c:v>0.21</c:v>
                </c:pt>
                <c:pt idx="9065">
                  <c:v>0.12</c:v>
                </c:pt>
                <c:pt idx="9066">
                  <c:v>0.21</c:v>
                </c:pt>
                <c:pt idx="9067">
                  <c:v>0.12</c:v>
                </c:pt>
                <c:pt idx="9068">
                  <c:v>0.21</c:v>
                </c:pt>
                <c:pt idx="9069">
                  <c:v>0.12</c:v>
                </c:pt>
                <c:pt idx="9070">
                  <c:v>0.21</c:v>
                </c:pt>
                <c:pt idx="9071">
                  <c:v>0.12</c:v>
                </c:pt>
                <c:pt idx="9072">
                  <c:v>0.21</c:v>
                </c:pt>
                <c:pt idx="9073">
                  <c:v>0.12</c:v>
                </c:pt>
                <c:pt idx="9074">
                  <c:v>0.21</c:v>
                </c:pt>
                <c:pt idx="9075">
                  <c:v>0.12</c:v>
                </c:pt>
                <c:pt idx="9076">
                  <c:v>0.21</c:v>
                </c:pt>
                <c:pt idx="9077">
                  <c:v>0.12</c:v>
                </c:pt>
                <c:pt idx="9078">
                  <c:v>0.21</c:v>
                </c:pt>
                <c:pt idx="9079">
                  <c:v>0.12</c:v>
                </c:pt>
                <c:pt idx="9080">
                  <c:v>0.21</c:v>
                </c:pt>
                <c:pt idx="9081">
                  <c:v>0.12</c:v>
                </c:pt>
                <c:pt idx="9082">
                  <c:v>0.21</c:v>
                </c:pt>
                <c:pt idx="9083">
                  <c:v>0.12</c:v>
                </c:pt>
                <c:pt idx="9084">
                  <c:v>0.21</c:v>
                </c:pt>
                <c:pt idx="9085">
                  <c:v>0.12</c:v>
                </c:pt>
                <c:pt idx="9086">
                  <c:v>0.21</c:v>
                </c:pt>
                <c:pt idx="9087">
                  <c:v>0.12</c:v>
                </c:pt>
                <c:pt idx="9088">
                  <c:v>0.21</c:v>
                </c:pt>
                <c:pt idx="9089">
                  <c:v>0.12</c:v>
                </c:pt>
                <c:pt idx="9090">
                  <c:v>0.21</c:v>
                </c:pt>
                <c:pt idx="9091">
                  <c:v>0.12</c:v>
                </c:pt>
                <c:pt idx="9092">
                  <c:v>0.21</c:v>
                </c:pt>
                <c:pt idx="9093">
                  <c:v>0.12</c:v>
                </c:pt>
                <c:pt idx="9094">
                  <c:v>0.21</c:v>
                </c:pt>
                <c:pt idx="9095">
                  <c:v>0.12</c:v>
                </c:pt>
                <c:pt idx="9096">
                  <c:v>0.21</c:v>
                </c:pt>
                <c:pt idx="9097">
                  <c:v>0.12</c:v>
                </c:pt>
                <c:pt idx="9098">
                  <c:v>0.21</c:v>
                </c:pt>
                <c:pt idx="9099">
                  <c:v>0.12</c:v>
                </c:pt>
                <c:pt idx="9100">
                  <c:v>0.21</c:v>
                </c:pt>
                <c:pt idx="9101">
                  <c:v>0.12</c:v>
                </c:pt>
                <c:pt idx="9102">
                  <c:v>0.21</c:v>
                </c:pt>
                <c:pt idx="9103">
                  <c:v>0.12</c:v>
                </c:pt>
                <c:pt idx="9104">
                  <c:v>0.21</c:v>
                </c:pt>
                <c:pt idx="9105">
                  <c:v>0.12</c:v>
                </c:pt>
                <c:pt idx="9106">
                  <c:v>0.21</c:v>
                </c:pt>
                <c:pt idx="9107">
                  <c:v>0.12</c:v>
                </c:pt>
                <c:pt idx="9108">
                  <c:v>0.21</c:v>
                </c:pt>
                <c:pt idx="9109">
                  <c:v>0.12</c:v>
                </c:pt>
                <c:pt idx="9110">
                  <c:v>0.21</c:v>
                </c:pt>
                <c:pt idx="9111">
                  <c:v>0.12</c:v>
                </c:pt>
                <c:pt idx="9112">
                  <c:v>0.21</c:v>
                </c:pt>
                <c:pt idx="9113">
                  <c:v>0.12</c:v>
                </c:pt>
                <c:pt idx="9114">
                  <c:v>0.21</c:v>
                </c:pt>
                <c:pt idx="9115">
                  <c:v>0.12</c:v>
                </c:pt>
                <c:pt idx="9116">
                  <c:v>0.21</c:v>
                </c:pt>
                <c:pt idx="9117">
                  <c:v>0.12</c:v>
                </c:pt>
                <c:pt idx="9118">
                  <c:v>0.21</c:v>
                </c:pt>
                <c:pt idx="9119">
                  <c:v>0.12</c:v>
                </c:pt>
                <c:pt idx="9120">
                  <c:v>0.21</c:v>
                </c:pt>
                <c:pt idx="9121">
                  <c:v>0.12</c:v>
                </c:pt>
                <c:pt idx="9122">
                  <c:v>0.21</c:v>
                </c:pt>
                <c:pt idx="9123">
                  <c:v>0.12</c:v>
                </c:pt>
                <c:pt idx="9124">
                  <c:v>0.21</c:v>
                </c:pt>
                <c:pt idx="9125">
                  <c:v>0.12</c:v>
                </c:pt>
                <c:pt idx="9126">
                  <c:v>0.21</c:v>
                </c:pt>
                <c:pt idx="9127">
                  <c:v>0.12</c:v>
                </c:pt>
                <c:pt idx="9128">
                  <c:v>0.21</c:v>
                </c:pt>
                <c:pt idx="9129">
                  <c:v>0.12</c:v>
                </c:pt>
                <c:pt idx="9130">
                  <c:v>0.21</c:v>
                </c:pt>
                <c:pt idx="9131">
                  <c:v>0.12</c:v>
                </c:pt>
                <c:pt idx="9132">
                  <c:v>0.21</c:v>
                </c:pt>
                <c:pt idx="9133">
                  <c:v>0.12</c:v>
                </c:pt>
                <c:pt idx="9134">
                  <c:v>0.21</c:v>
                </c:pt>
                <c:pt idx="9135">
                  <c:v>0.12</c:v>
                </c:pt>
                <c:pt idx="9136">
                  <c:v>0.21</c:v>
                </c:pt>
                <c:pt idx="9137">
                  <c:v>0.12</c:v>
                </c:pt>
                <c:pt idx="9138">
                  <c:v>0.21</c:v>
                </c:pt>
                <c:pt idx="9139">
                  <c:v>0.12</c:v>
                </c:pt>
                <c:pt idx="9140">
                  <c:v>0.21</c:v>
                </c:pt>
                <c:pt idx="9141">
                  <c:v>0.12</c:v>
                </c:pt>
                <c:pt idx="9142">
                  <c:v>0.21</c:v>
                </c:pt>
                <c:pt idx="9143">
                  <c:v>0.12</c:v>
                </c:pt>
                <c:pt idx="9144">
                  <c:v>0.21</c:v>
                </c:pt>
                <c:pt idx="9145">
                  <c:v>0.12</c:v>
                </c:pt>
                <c:pt idx="9146">
                  <c:v>0.21</c:v>
                </c:pt>
                <c:pt idx="9147">
                  <c:v>0.12</c:v>
                </c:pt>
                <c:pt idx="9148">
                  <c:v>0.21</c:v>
                </c:pt>
                <c:pt idx="9149">
                  <c:v>0.12</c:v>
                </c:pt>
                <c:pt idx="9150">
                  <c:v>0.21</c:v>
                </c:pt>
                <c:pt idx="9151">
                  <c:v>0.12</c:v>
                </c:pt>
                <c:pt idx="9152">
                  <c:v>0.21</c:v>
                </c:pt>
                <c:pt idx="9153">
                  <c:v>0.12</c:v>
                </c:pt>
                <c:pt idx="9154">
                  <c:v>0.21</c:v>
                </c:pt>
                <c:pt idx="9155">
                  <c:v>0.12</c:v>
                </c:pt>
                <c:pt idx="9156">
                  <c:v>0.21</c:v>
                </c:pt>
                <c:pt idx="9157">
                  <c:v>0.12</c:v>
                </c:pt>
                <c:pt idx="9158">
                  <c:v>0.21</c:v>
                </c:pt>
                <c:pt idx="9159">
                  <c:v>0.12</c:v>
                </c:pt>
                <c:pt idx="9160">
                  <c:v>0.21</c:v>
                </c:pt>
                <c:pt idx="9161">
                  <c:v>0.12</c:v>
                </c:pt>
                <c:pt idx="9162">
                  <c:v>0.21</c:v>
                </c:pt>
                <c:pt idx="9163">
                  <c:v>0.12</c:v>
                </c:pt>
                <c:pt idx="9164">
                  <c:v>0.21</c:v>
                </c:pt>
                <c:pt idx="9165">
                  <c:v>0.12</c:v>
                </c:pt>
                <c:pt idx="9166">
                  <c:v>0.21</c:v>
                </c:pt>
                <c:pt idx="9167">
                  <c:v>0.12</c:v>
                </c:pt>
                <c:pt idx="9168">
                  <c:v>0.21</c:v>
                </c:pt>
                <c:pt idx="9169">
                  <c:v>0.12</c:v>
                </c:pt>
                <c:pt idx="9170">
                  <c:v>0.21</c:v>
                </c:pt>
                <c:pt idx="9171">
                  <c:v>0.12</c:v>
                </c:pt>
                <c:pt idx="9172">
                  <c:v>0.21</c:v>
                </c:pt>
                <c:pt idx="9173">
                  <c:v>0.12</c:v>
                </c:pt>
                <c:pt idx="9174">
                  <c:v>0.18</c:v>
                </c:pt>
                <c:pt idx="9175">
                  <c:v>0.09</c:v>
                </c:pt>
                <c:pt idx="9176">
                  <c:v>0.21</c:v>
                </c:pt>
                <c:pt idx="9177">
                  <c:v>0.12</c:v>
                </c:pt>
                <c:pt idx="9178">
                  <c:v>0.21</c:v>
                </c:pt>
                <c:pt idx="9179">
                  <c:v>0.12</c:v>
                </c:pt>
                <c:pt idx="9180">
                  <c:v>0.21</c:v>
                </c:pt>
                <c:pt idx="9181">
                  <c:v>0.12</c:v>
                </c:pt>
                <c:pt idx="9182">
                  <c:v>0.21</c:v>
                </c:pt>
                <c:pt idx="9183">
                  <c:v>0.12</c:v>
                </c:pt>
                <c:pt idx="9184">
                  <c:v>0.21</c:v>
                </c:pt>
                <c:pt idx="9185">
                  <c:v>0.12</c:v>
                </c:pt>
                <c:pt idx="9186">
                  <c:v>0.21</c:v>
                </c:pt>
                <c:pt idx="9187">
                  <c:v>0.12</c:v>
                </c:pt>
                <c:pt idx="9188">
                  <c:v>0.21</c:v>
                </c:pt>
                <c:pt idx="9189">
                  <c:v>0.12</c:v>
                </c:pt>
                <c:pt idx="9190">
                  <c:v>0.21</c:v>
                </c:pt>
                <c:pt idx="9191">
                  <c:v>0.12</c:v>
                </c:pt>
                <c:pt idx="9192">
                  <c:v>0.21</c:v>
                </c:pt>
                <c:pt idx="9193">
                  <c:v>0.12</c:v>
                </c:pt>
                <c:pt idx="9194">
                  <c:v>0.21</c:v>
                </c:pt>
                <c:pt idx="9195">
                  <c:v>0.12</c:v>
                </c:pt>
                <c:pt idx="9196">
                  <c:v>0.21</c:v>
                </c:pt>
                <c:pt idx="9197">
                  <c:v>0.12</c:v>
                </c:pt>
                <c:pt idx="9198">
                  <c:v>0.21</c:v>
                </c:pt>
                <c:pt idx="9199">
                  <c:v>0.12</c:v>
                </c:pt>
                <c:pt idx="9200">
                  <c:v>0.21</c:v>
                </c:pt>
                <c:pt idx="9201">
                  <c:v>0.12</c:v>
                </c:pt>
                <c:pt idx="9202">
                  <c:v>0.21</c:v>
                </c:pt>
                <c:pt idx="9203">
                  <c:v>0.12</c:v>
                </c:pt>
                <c:pt idx="9204">
                  <c:v>0.21</c:v>
                </c:pt>
                <c:pt idx="9205">
                  <c:v>0.12</c:v>
                </c:pt>
                <c:pt idx="9206">
                  <c:v>0.21</c:v>
                </c:pt>
                <c:pt idx="9207">
                  <c:v>0.12</c:v>
                </c:pt>
                <c:pt idx="9208">
                  <c:v>0.21</c:v>
                </c:pt>
                <c:pt idx="9209">
                  <c:v>0.12</c:v>
                </c:pt>
                <c:pt idx="9210">
                  <c:v>0.21</c:v>
                </c:pt>
                <c:pt idx="9211">
                  <c:v>0.12</c:v>
                </c:pt>
                <c:pt idx="9212">
                  <c:v>0.21</c:v>
                </c:pt>
                <c:pt idx="9213">
                  <c:v>0.12</c:v>
                </c:pt>
                <c:pt idx="9214">
                  <c:v>0.21</c:v>
                </c:pt>
                <c:pt idx="9215">
                  <c:v>0.12</c:v>
                </c:pt>
                <c:pt idx="9216">
                  <c:v>0.21</c:v>
                </c:pt>
                <c:pt idx="9217">
                  <c:v>0.12</c:v>
                </c:pt>
                <c:pt idx="9218">
                  <c:v>0.21</c:v>
                </c:pt>
                <c:pt idx="9219">
                  <c:v>0.12</c:v>
                </c:pt>
                <c:pt idx="9220">
                  <c:v>0.21</c:v>
                </c:pt>
                <c:pt idx="9221">
                  <c:v>0.12</c:v>
                </c:pt>
                <c:pt idx="9222">
                  <c:v>0.21</c:v>
                </c:pt>
                <c:pt idx="9223">
                  <c:v>0.12</c:v>
                </c:pt>
                <c:pt idx="9224">
                  <c:v>0.21</c:v>
                </c:pt>
                <c:pt idx="9225">
                  <c:v>0.12</c:v>
                </c:pt>
                <c:pt idx="9226">
                  <c:v>0.21</c:v>
                </c:pt>
                <c:pt idx="9227">
                  <c:v>0.12</c:v>
                </c:pt>
                <c:pt idx="9228">
                  <c:v>0.21</c:v>
                </c:pt>
                <c:pt idx="9229">
                  <c:v>0.12</c:v>
                </c:pt>
                <c:pt idx="9230">
                  <c:v>0.21</c:v>
                </c:pt>
                <c:pt idx="9231">
                  <c:v>0.12</c:v>
                </c:pt>
                <c:pt idx="9232">
                  <c:v>0.21</c:v>
                </c:pt>
                <c:pt idx="9233">
                  <c:v>0.12</c:v>
                </c:pt>
                <c:pt idx="9234">
                  <c:v>0.21</c:v>
                </c:pt>
                <c:pt idx="9235">
                  <c:v>0.12</c:v>
                </c:pt>
                <c:pt idx="9236">
                  <c:v>0.21</c:v>
                </c:pt>
                <c:pt idx="9237">
                  <c:v>0.12</c:v>
                </c:pt>
                <c:pt idx="9238">
                  <c:v>0.21</c:v>
                </c:pt>
                <c:pt idx="9239">
                  <c:v>0.12</c:v>
                </c:pt>
                <c:pt idx="9240">
                  <c:v>0.21</c:v>
                </c:pt>
                <c:pt idx="9241">
                  <c:v>0.12</c:v>
                </c:pt>
                <c:pt idx="9242">
                  <c:v>0.21</c:v>
                </c:pt>
                <c:pt idx="9243">
                  <c:v>0.12</c:v>
                </c:pt>
                <c:pt idx="9244">
                  <c:v>0.21</c:v>
                </c:pt>
                <c:pt idx="9245">
                  <c:v>0.12</c:v>
                </c:pt>
                <c:pt idx="9246">
                  <c:v>0.21</c:v>
                </c:pt>
                <c:pt idx="9247">
                  <c:v>0.12</c:v>
                </c:pt>
                <c:pt idx="9248">
                  <c:v>0.21</c:v>
                </c:pt>
                <c:pt idx="9249">
                  <c:v>0.12</c:v>
                </c:pt>
                <c:pt idx="9250">
                  <c:v>0.21</c:v>
                </c:pt>
                <c:pt idx="9251">
                  <c:v>0.12</c:v>
                </c:pt>
                <c:pt idx="9252">
                  <c:v>0.21</c:v>
                </c:pt>
                <c:pt idx="9253">
                  <c:v>0.12</c:v>
                </c:pt>
                <c:pt idx="9254">
                  <c:v>0.21</c:v>
                </c:pt>
                <c:pt idx="9255">
                  <c:v>0.12</c:v>
                </c:pt>
                <c:pt idx="9256">
                  <c:v>0.21</c:v>
                </c:pt>
                <c:pt idx="9257">
                  <c:v>0.12</c:v>
                </c:pt>
                <c:pt idx="9258">
                  <c:v>0.21</c:v>
                </c:pt>
                <c:pt idx="9259">
                  <c:v>0.12</c:v>
                </c:pt>
                <c:pt idx="9260">
                  <c:v>0.21</c:v>
                </c:pt>
                <c:pt idx="9261">
                  <c:v>0.12</c:v>
                </c:pt>
                <c:pt idx="9262">
                  <c:v>0.21</c:v>
                </c:pt>
                <c:pt idx="9263">
                  <c:v>0.12</c:v>
                </c:pt>
                <c:pt idx="9264">
                  <c:v>0.21</c:v>
                </c:pt>
                <c:pt idx="9265">
                  <c:v>0.12</c:v>
                </c:pt>
                <c:pt idx="9266">
                  <c:v>0.21</c:v>
                </c:pt>
                <c:pt idx="9267">
                  <c:v>0.12</c:v>
                </c:pt>
                <c:pt idx="9268">
                  <c:v>0.21</c:v>
                </c:pt>
                <c:pt idx="9269">
                  <c:v>0.12</c:v>
                </c:pt>
                <c:pt idx="9270">
                  <c:v>0.21</c:v>
                </c:pt>
                <c:pt idx="9271">
                  <c:v>0.12</c:v>
                </c:pt>
                <c:pt idx="9272">
                  <c:v>0.21</c:v>
                </c:pt>
                <c:pt idx="9273">
                  <c:v>0.12</c:v>
                </c:pt>
                <c:pt idx="9274">
                  <c:v>0.21</c:v>
                </c:pt>
                <c:pt idx="9275">
                  <c:v>0.12</c:v>
                </c:pt>
                <c:pt idx="9276">
                  <c:v>0.18</c:v>
                </c:pt>
                <c:pt idx="9277">
                  <c:v>0.12</c:v>
                </c:pt>
                <c:pt idx="9278">
                  <c:v>0.21</c:v>
                </c:pt>
                <c:pt idx="9279">
                  <c:v>0.12</c:v>
                </c:pt>
                <c:pt idx="9280">
                  <c:v>0.21</c:v>
                </c:pt>
                <c:pt idx="9281">
                  <c:v>0.12</c:v>
                </c:pt>
                <c:pt idx="9282">
                  <c:v>0.21</c:v>
                </c:pt>
                <c:pt idx="9283">
                  <c:v>0.12</c:v>
                </c:pt>
                <c:pt idx="9284">
                  <c:v>0.21</c:v>
                </c:pt>
                <c:pt idx="9285">
                  <c:v>0.12</c:v>
                </c:pt>
                <c:pt idx="9286">
                  <c:v>0.21</c:v>
                </c:pt>
                <c:pt idx="9287">
                  <c:v>0.12</c:v>
                </c:pt>
                <c:pt idx="9288">
                  <c:v>0.21</c:v>
                </c:pt>
                <c:pt idx="9289">
                  <c:v>0.12</c:v>
                </c:pt>
                <c:pt idx="9290">
                  <c:v>0.21</c:v>
                </c:pt>
                <c:pt idx="9291">
                  <c:v>0.12</c:v>
                </c:pt>
                <c:pt idx="9292">
                  <c:v>0.21</c:v>
                </c:pt>
                <c:pt idx="9293">
                  <c:v>0.12</c:v>
                </c:pt>
                <c:pt idx="9294">
                  <c:v>0.21</c:v>
                </c:pt>
                <c:pt idx="9295">
                  <c:v>0.12</c:v>
                </c:pt>
                <c:pt idx="9296">
                  <c:v>0.21</c:v>
                </c:pt>
                <c:pt idx="9297">
                  <c:v>0.12</c:v>
                </c:pt>
                <c:pt idx="9298">
                  <c:v>0.21</c:v>
                </c:pt>
                <c:pt idx="9299">
                  <c:v>0.12</c:v>
                </c:pt>
                <c:pt idx="9300">
                  <c:v>0.21</c:v>
                </c:pt>
                <c:pt idx="9301">
                  <c:v>0.12</c:v>
                </c:pt>
                <c:pt idx="9302">
                  <c:v>0.21</c:v>
                </c:pt>
                <c:pt idx="9303">
                  <c:v>0.12</c:v>
                </c:pt>
                <c:pt idx="9304">
                  <c:v>0.21</c:v>
                </c:pt>
                <c:pt idx="9305">
                  <c:v>0.12</c:v>
                </c:pt>
                <c:pt idx="9306">
                  <c:v>0.21</c:v>
                </c:pt>
                <c:pt idx="9307">
                  <c:v>0.12</c:v>
                </c:pt>
                <c:pt idx="9308">
                  <c:v>0.21</c:v>
                </c:pt>
                <c:pt idx="9309">
                  <c:v>0.12</c:v>
                </c:pt>
                <c:pt idx="9310">
                  <c:v>0.21</c:v>
                </c:pt>
                <c:pt idx="9311">
                  <c:v>0.12</c:v>
                </c:pt>
                <c:pt idx="9312">
                  <c:v>0.21</c:v>
                </c:pt>
                <c:pt idx="9313">
                  <c:v>0.12</c:v>
                </c:pt>
                <c:pt idx="9314">
                  <c:v>0.21</c:v>
                </c:pt>
                <c:pt idx="9315">
                  <c:v>0.12</c:v>
                </c:pt>
                <c:pt idx="9316">
                  <c:v>0.21</c:v>
                </c:pt>
                <c:pt idx="9317">
                  <c:v>0.12</c:v>
                </c:pt>
                <c:pt idx="9318">
                  <c:v>0.21</c:v>
                </c:pt>
                <c:pt idx="9319">
                  <c:v>0.12</c:v>
                </c:pt>
                <c:pt idx="9320">
                  <c:v>0.21</c:v>
                </c:pt>
                <c:pt idx="9321">
                  <c:v>0.12</c:v>
                </c:pt>
                <c:pt idx="9322">
                  <c:v>0.21</c:v>
                </c:pt>
                <c:pt idx="9323">
                  <c:v>0.12</c:v>
                </c:pt>
                <c:pt idx="9324">
                  <c:v>0.21</c:v>
                </c:pt>
                <c:pt idx="9325">
                  <c:v>0.12</c:v>
                </c:pt>
                <c:pt idx="9326">
                  <c:v>0.21</c:v>
                </c:pt>
                <c:pt idx="9327">
                  <c:v>0.12</c:v>
                </c:pt>
                <c:pt idx="9328">
                  <c:v>0.21</c:v>
                </c:pt>
                <c:pt idx="9329">
                  <c:v>0.12</c:v>
                </c:pt>
                <c:pt idx="9330">
                  <c:v>0.21</c:v>
                </c:pt>
                <c:pt idx="9331">
                  <c:v>0.12</c:v>
                </c:pt>
                <c:pt idx="9332">
                  <c:v>0.21</c:v>
                </c:pt>
                <c:pt idx="9333">
                  <c:v>0.12</c:v>
                </c:pt>
                <c:pt idx="9334">
                  <c:v>0.21</c:v>
                </c:pt>
                <c:pt idx="9335">
                  <c:v>0.12</c:v>
                </c:pt>
                <c:pt idx="9336">
                  <c:v>0.21</c:v>
                </c:pt>
                <c:pt idx="9337">
                  <c:v>0.12</c:v>
                </c:pt>
                <c:pt idx="9338">
                  <c:v>0.21</c:v>
                </c:pt>
                <c:pt idx="9339">
                  <c:v>0.12</c:v>
                </c:pt>
                <c:pt idx="9340">
                  <c:v>0.21</c:v>
                </c:pt>
                <c:pt idx="9341">
                  <c:v>0.12</c:v>
                </c:pt>
                <c:pt idx="9342">
                  <c:v>0.18</c:v>
                </c:pt>
                <c:pt idx="9343">
                  <c:v>0.12</c:v>
                </c:pt>
                <c:pt idx="9344">
                  <c:v>0.21</c:v>
                </c:pt>
                <c:pt idx="9345">
                  <c:v>0.12</c:v>
                </c:pt>
                <c:pt idx="9346">
                  <c:v>0.21</c:v>
                </c:pt>
                <c:pt idx="9347">
                  <c:v>0.12</c:v>
                </c:pt>
                <c:pt idx="9348">
                  <c:v>0.21</c:v>
                </c:pt>
                <c:pt idx="9349">
                  <c:v>0.12</c:v>
                </c:pt>
                <c:pt idx="9350">
                  <c:v>0.21</c:v>
                </c:pt>
                <c:pt idx="9351">
                  <c:v>0.12</c:v>
                </c:pt>
                <c:pt idx="9352">
                  <c:v>0.21</c:v>
                </c:pt>
                <c:pt idx="9353">
                  <c:v>0.12</c:v>
                </c:pt>
                <c:pt idx="9354">
                  <c:v>0.21</c:v>
                </c:pt>
                <c:pt idx="9355">
                  <c:v>0.12</c:v>
                </c:pt>
                <c:pt idx="9356">
                  <c:v>0.21</c:v>
                </c:pt>
                <c:pt idx="9357">
                  <c:v>0.12</c:v>
                </c:pt>
                <c:pt idx="9358">
                  <c:v>0.21</c:v>
                </c:pt>
                <c:pt idx="9359">
                  <c:v>0.12</c:v>
                </c:pt>
                <c:pt idx="9360">
                  <c:v>0.21</c:v>
                </c:pt>
                <c:pt idx="9361">
                  <c:v>0.12</c:v>
                </c:pt>
                <c:pt idx="9362">
                  <c:v>0.21</c:v>
                </c:pt>
                <c:pt idx="9363">
                  <c:v>0.12</c:v>
                </c:pt>
                <c:pt idx="9364">
                  <c:v>0.21</c:v>
                </c:pt>
                <c:pt idx="9365">
                  <c:v>0.12</c:v>
                </c:pt>
                <c:pt idx="9366">
                  <c:v>0.21</c:v>
                </c:pt>
                <c:pt idx="9367">
                  <c:v>0.12</c:v>
                </c:pt>
                <c:pt idx="9368">
                  <c:v>0.21</c:v>
                </c:pt>
                <c:pt idx="9369">
                  <c:v>0.12</c:v>
                </c:pt>
                <c:pt idx="9370">
                  <c:v>0.21</c:v>
                </c:pt>
                <c:pt idx="9371">
                  <c:v>0.12</c:v>
                </c:pt>
                <c:pt idx="9372">
                  <c:v>0.21</c:v>
                </c:pt>
                <c:pt idx="9373">
                  <c:v>0.12</c:v>
                </c:pt>
                <c:pt idx="9374">
                  <c:v>0.21</c:v>
                </c:pt>
                <c:pt idx="9375">
                  <c:v>0.12</c:v>
                </c:pt>
                <c:pt idx="9376">
                  <c:v>0.21</c:v>
                </c:pt>
                <c:pt idx="9377">
                  <c:v>0.12</c:v>
                </c:pt>
                <c:pt idx="9378">
                  <c:v>0.21</c:v>
                </c:pt>
                <c:pt idx="9379">
                  <c:v>0.12</c:v>
                </c:pt>
                <c:pt idx="9380">
                  <c:v>0.21</c:v>
                </c:pt>
                <c:pt idx="9381">
                  <c:v>0.12</c:v>
                </c:pt>
                <c:pt idx="9382">
                  <c:v>0.21</c:v>
                </c:pt>
                <c:pt idx="9383">
                  <c:v>0.12</c:v>
                </c:pt>
                <c:pt idx="9384">
                  <c:v>0.21</c:v>
                </c:pt>
                <c:pt idx="9385">
                  <c:v>0.12</c:v>
                </c:pt>
                <c:pt idx="9386">
                  <c:v>0.21</c:v>
                </c:pt>
                <c:pt idx="9387">
                  <c:v>0.12</c:v>
                </c:pt>
                <c:pt idx="9388">
                  <c:v>0.21</c:v>
                </c:pt>
                <c:pt idx="9389">
                  <c:v>0.12</c:v>
                </c:pt>
                <c:pt idx="9390">
                  <c:v>0.21</c:v>
                </c:pt>
                <c:pt idx="9391">
                  <c:v>0.12</c:v>
                </c:pt>
                <c:pt idx="9392">
                  <c:v>0.21</c:v>
                </c:pt>
                <c:pt idx="9393">
                  <c:v>0.12</c:v>
                </c:pt>
                <c:pt idx="9394">
                  <c:v>0.21</c:v>
                </c:pt>
                <c:pt idx="9395">
                  <c:v>0.12</c:v>
                </c:pt>
                <c:pt idx="9396">
                  <c:v>0.21</c:v>
                </c:pt>
                <c:pt idx="9397">
                  <c:v>0.12</c:v>
                </c:pt>
                <c:pt idx="9398">
                  <c:v>0.21</c:v>
                </c:pt>
                <c:pt idx="9399">
                  <c:v>0.12</c:v>
                </c:pt>
                <c:pt idx="9400">
                  <c:v>0.21</c:v>
                </c:pt>
                <c:pt idx="9401">
                  <c:v>0.12</c:v>
                </c:pt>
                <c:pt idx="9402">
                  <c:v>0.21</c:v>
                </c:pt>
                <c:pt idx="9403">
                  <c:v>0.12</c:v>
                </c:pt>
                <c:pt idx="9404">
                  <c:v>0.21</c:v>
                </c:pt>
                <c:pt idx="9405">
                  <c:v>0.12</c:v>
                </c:pt>
                <c:pt idx="9406">
                  <c:v>0.21</c:v>
                </c:pt>
                <c:pt idx="9407">
                  <c:v>0.12</c:v>
                </c:pt>
                <c:pt idx="9408">
                  <c:v>0.21</c:v>
                </c:pt>
                <c:pt idx="9409">
                  <c:v>0.12</c:v>
                </c:pt>
                <c:pt idx="9410">
                  <c:v>0.21</c:v>
                </c:pt>
                <c:pt idx="9411">
                  <c:v>0.12</c:v>
                </c:pt>
                <c:pt idx="9412">
                  <c:v>0.21</c:v>
                </c:pt>
                <c:pt idx="9413">
                  <c:v>0.12</c:v>
                </c:pt>
                <c:pt idx="9414">
                  <c:v>0.21</c:v>
                </c:pt>
                <c:pt idx="9415">
                  <c:v>0.12</c:v>
                </c:pt>
                <c:pt idx="9416">
                  <c:v>0.21</c:v>
                </c:pt>
                <c:pt idx="9417">
                  <c:v>0.12</c:v>
                </c:pt>
                <c:pt idx="9418">
                  <c:v>0.21</c:v>
                </c:pt>
                <c:pt idx="9419">
                  <c:v>0.12</c:v>
                </c:pt>
                <c:pt idx="9420">
                  <c:v>0.21</c:v>
                </c:pt>
                <c:pt idx="9421">
                  <c:v>0.12</c:v>
                </c:pt>
                <c:pt idx="9422">
                  <c:v>0.21</c:v>
                </c:pt>
                <c:pt idx="9423">
                  <c:v>0.12</c:v>
                </c:pt>
                <c:pt idx="9424">
                  <c:v>0.21</c:v>
                </c:pt>
                <c:pt idx="9425">
                  <c:v>0.12</c:v>
                </c:pt>
                <c:pt idx="9426">
                  <c:v>0.21</c:v>
                </c:pt>
                <c:pt idx="9427">
                  <c:v>0.12</c:v>
                </c:pt>
                <c:pt idx="9428">
                  <c:v>0.21</c:v>
                </c:pt>
                <c:pt idx="9429">
                  <c:v>0.12</c:v>
                </c:pt>
                <c:pt idx="9430">
                  <c:v>0.21</c:v>
                </c:pt>
                <c:pt idx="9431">
                  <c:v>0.12</c:v>
                </c:pt>
                <c:pt idx="9432">
                  <c:v>0.21</c:v>
                </c:pt>
                <c:pt idx="9433">
                  <c:v>0.12</c:v>
                </c:pt>
                <c:pt idx="9434">
                  <c:v>0.21</c:v>
                </c:pt>
                <c:pt idx="9435">
                  <c:v>0.12</c:v>
                </c:pt>
                <c:pt idx="9436">
                  <c:v>0.21</c:v>
                </c:pt>
                <c:pt idx="9437">
                  <c:v>0.12</c:v>
                </c:pt>
                <c:pt idx="9438">
                  <c:v>0.21</c:v>
                </c:pt>
                <c:pt idx="9439">
                  <c:v>0.12</c:v>
                </c:pt>
                <c:pt idx="9440">
                  <c:v>0.21</c:v>
                </c:pt>
                <c:pt idx="9441">
                  <c:v>0.12</c:v>
                </c:pt>
                <c:pt idx="9442">
                  <c:v>0.21</c:v>
                </c:pt>
                <c:pt idx="9443">
                  <c:v>0.12</c:v>
                </c:pt>
                <c:pt idx="9444">
                  <c:v>0.21</c:v>
                </c:pt>
                <c:pt idx="9445">
                  <c:v>0.12</c:v>
                </c:pt>
                <c:pt idx="9446">
                  <c:v>0.21</c:v>
                </c:pt>
                <c:pt idx="9447">
                  <c:v>0.12</c:v>
                </c:pt>
                <c:pt idx="9448">
                  <c:v>0.21</c:v>
                </c:pt>
                <c:pt idx="9449">
                  <c:v>0.12</c:v>
                </c:pt>
                <c:pt idx="9450">
                  <c:v>0.21</c:v>
                </c:pt>
                <c:pt idx="9451">
                  <c:v>0.12</c:v>
                </c:pt>
                <c:pt idx="9452">
                  <c:v>0.21</c:v>
                </c:pt>
                <c:pt idx="9453">
                  <c:v>0.12</c:v>
                </c:pt>
                <c:pt idx="9454">
                  <c:v>0.21</c:v>
                </c:pt>
                <c:pt idx="9455">
                  <c:v>0.12</c:v>
                </c:pt>
                <c:pt idx="9456">
                  <c:v>0.21</c:v>
                </c:pt>
                <c:pt idx="9457">
                  <c:v>0.12</c:v>
                </c:pt>
                <c:pt idx="9458">
                  <c:v>0.21</c:v>
                </c:pt>
                <c:pt idx="9459">
                  <c:v>0.12</c:v>
                </c:pt>
                <c:pt idx="9460">
                  <c:v>0.21</c:v>
                </c:pt>
                <c:pt idx="9461">
                  <c:v>0.12</c:v>
                </c:pt>
                <c:pt idx="9462">
                  <c:v>0.21</c:v>
                </c:pt>
                <c:pt idx="9463">
                  <c:v>0.12</c:v>
                </c:pt>
                <c:pt idx="9464">
                  <c:v>0.21</c:v>
                </c:pt>
                <c:pt idx="9465">
                  <c:v>0.12</c:v>
                </c:pt>
                <c:pt idx="9466">
                  <c:v>0.21</c:v>
                </c:pt>
                <c:pt idx="9467">
                  <c:v>0.12</c:v>
                </c:pt>
                <c:pt idx="9468">
                  <c:v>0.21</c:v>
                </c:pt>
                <c:pt idx="9469">
                  <c:v>0.12</c:v>
                </c:pt>
                <c:pt idx="9470">
                  <c:v>0.21</c:v>
                </c:pt>
                <c:pt idx="9471">
                  <c:v>0.12</c:v>
                </c:pt>
                <c:pt idx="9472">
                  <c:v>0.21</c:v>
                </c:pt>
                <c:pt idx="9473">
                  <c:v>0.12</c:v>
                </c:pt>
                <c:pt idx="9474">
                  <c:v>0.21</c:v>
                </c:pt>
                <c:pt idx="9475">
                  <c:v>0.12</c:v>
                </c:pt>
                <c:pt idx="9476">
                  <c:v>0.21</c:v>
                </c:pt>
                <c:pt idx="9477">
                  <c:v>0.12</c:v>
                </c:pt>
                <c:pt idx="9478">
                  <c:v>0.21</c:v>
                </c:pt>
                <c:pt idx="9479">
                  <c:v>0.12</c:v>
                </c:pt>
                <c:pt idx="9480">
                  <c:v>0.21</c:v>
                </c:pt>
                <c:pt idx="9481">
                  <c:v>0.12</c:v>
                </c:pt>
                <c:pt idx="9482">
                  <c:v>0.21</c:v>
                </c:pt>
                <c:pt idx="9483">
                  <c:v>0.12</c:v>
                </c:pt>
                <c:pt idx="9484">
                  <c:v>0.21</c:v>
                </c:pt>
                <c:pt idx="9485">
                  <c:v>0.12</c:v>
                </c:pt>
                <c:pt idx="9486">
                  <c:v>0.21</c:v>
                </c:pt>
                <c:pt idx="9487">
                  <c:v>0.12</c:v>
                </c:pt>
                <c:pt idx="9488">
                  <c:v>0.21</c:v>
                </c:pt>
                <c:pt idx="9489">
                  <c:v>0.12</c:v>
                </c:pt>
                <c:pt idx="9490">
                  <c:v>0.21</c:v>
                </c:pt>
                <c:pt idx="9491">
                  <c:v>0.12</c:v>
                </c:pt>
                <c:pt idx="9492">
                  <c:v>0.21</c:v>
                </c:pt>
                <c:pt idx="9493">
                  <c:v>0.12</c:v>
                </c:pt>
                <c:pt idx="9494">
                  <c:v>0.21</c:v>
                </c:pt>
                <c:pt idx="9495">
                  <c:v>0.12</c:v>
                </c:pt>
                <c:pt idx="9496">
                  <c:v>0.21</c:v>
                </c:pt>
                <c:pt idx="9497">
                  <c:v>0.12</c:v>
                </c:pt>
                <c:pt idx="9498">
                  <c:v>0.21</c:v>
                </c:pt>
                <c:pt idx="9499">
                  <c:v>0.12</c:v>
                </c:pt>
                <c:pt idx="9500">
                  <c:v>0.21</c:v>
                </c:pt>
                <c:pt idx="9501">
                  <c:v>0.12</c:v>
                </c:pt>
                <c:pt idx="9502">
                  <c:v>0.21</c:v>
                </c:pt>
                <c:pt idx="9503">
                  <c:v>0.12</c:v>
                </c:pt>
                <c:pt idx="9504">
                  <c:v>0.21</c:v>
                </c:pt>
                <c:pt idx="9505">
                  <c:v>0.12</c:v>
                </c:pt>
                <c:pt idx="9506">
                  <c:v>0.21</c:v>
                </c:pt>
                <c:pt idx="9507">
                  <c:v>0.12</c:v>
                </c:pt>
                <c:pt idx="9508">
                  <c:v>0.21</c:v>
                </c:pt>
                <c:pt idx="9509">
                  <c:v>0.12</c:v>
                </c:pt>
                <c:pt idx="9510">
                  <c:v>0.21</c:v>
                </c:pt>
                <c:pt idx="9511">
                  <c:v>0.12</c:v>
                </c:pt>
                <c:pt idx="9512">
                  <c:v>0.21</c:v>
                </c:pt>
                <c:pt idx="9513">
                  <c:v>0.12</c:v>
                </c:pt>
                <c:pt idx="9514">
                  <c:v>0.21</c:v>
                </c:pt>
                <c:pt idx="9515">
                  <c:v>0.12</c:v>
                </c:pt>
                <c:pt idx="9516">
                  <c:v>0.21</c:v>
                </c:pt>
                <c:pt idx="9517">
                  <c:v>0.12</c:v>
                </c:pt>
                <c:pt idx="9518">
                  <c:v>0.21</c:v>
                </c:pt>
                <c:pt idx="9519">
                  <c:v>0.12</c:v>
                </c:pt>
                <c:pt idx="9520">
                  <c:v>0.21</c:v>
                </c:pt>
                <c:pt idx="9521">
                  <c:v>0.12</c:v>
                </c:pt>
                <c:pt idx="9522">
                  <c:v>0.21</c:v>
                </c:pt>
                <c:pt idx="9523">
                  <c:v>0.12</c:v>
                </c:pt>
                <c:pt idx="9524">
                  <c:v>0.21</c:v>
                </c:pt>
                <c:pt idx="9525">
                  <c:v>0.12</c:v>
                </c:pt>
                <c:pt idx="9526">
                  <c:v>0.21</c:v>
                </c:pt>
                <c:pt idx="9527">
                  <c:v>0.12</c:v>
                </c:pt>
                <c:pt idx="9528">
                  <c:v>0.21</c:v>
                </c:pt>
                <c:pt idx="9529">
                  <c:v>0.12</c:v>
                </c:pt>
                <c:pt idx="9530">
                  <c:v>0.21</c:v>
                </c:pt>
                <c:pt idx="9531">
                  <c:v>0.12</c:v>
                </c:pt>
                <c:pt idx="9532">
                  <c:v>0.21</c:v>
                </c:pt>
                <c:pt idx="9533">
                  <c:v>0.12</c:v>
                </c:pt>
                <c:pt idx="9534">
                  <c:v>0.18</c:v>
                </c:pt>
                <c:pt idx="9535">
                  <c:v>0.12</c:v>
                </c:pt>
                <c:pt idx="9536">
                  <c:v>0.21</c:v>
                </c:pt>
                <c:pt idx="9537">
                  <c:v>0.12</c:v>
                </c:pt>
                <c:pt idx="9538">
                  <c:v>0.21</c:v>
                </c:pt>
                <c:pt idx="9539">
                  <c:v>0.12</c:v>
                </c:pt>
                <c:pt idx="9540">
                  <c:v>0.21</c:v>
                </c:pt>
                <c:pt idx="9541">
                  <c:v>0.12</c:v>
                </c:pt>
                <c:pt idx="9542">
                  <c:v>0.21</c:v>
                </c:pt>
                <c:pt idx="9543">
                  <c:v>0.12</c:v>
                </c:pt>
                <c:pt idx="9544">
                  <c:v>0.21</c:v>
                </c:pt>
                <c:pt idx="9545">
                  <c:v>0.12</c:v>
                </c:pt>
                <c:pt idx="9546">
                  <c:v>0.21</c:v>
                </c:pt>
                <c:pt idx="9547">
                  <c:v>0.12</c:v>
                </c:pt>
                <c:pt idx="9548">
                  <c:v>0.21</c:v>
                </c:pt>
                <c:pt idx="9549">
                  <c:v>0.12</c:v>
                </c:pt>
                <c:pt idx="9550">
                  <c:v>0.21</c:v>
                </c:pt>
                <c:pt idx="9551">
                  <c:v>0.12</c:v>
                </c:pt>
                <c:pt idx="9552">
                  <c:v>0.21</c:v>
                </c:pt>
                <c:pt idx="9553">
                  <c:v>0.12</c:v>
                </c:pt>
                <c:pt idx="9554">
                  <c:v>0.21</c:v>
                </c:pt>
                <c:pt idx="9555">
                  <c:v>0.12</c:v>
                </c:pt>
                <c:pt idx="9556">
                  <c:v>0.21</c:v>
                </c:pt>
                <c:pt idx="9557">
                  <c:v>0.12</c:v>
                </c:pt>
                <c:pt idx="9558">
                  <c:v>0.21</c:v>
                </c:pt>
                <c:pt idx="9559">
                  <c:v>0.12</c:v>
                </c:pt>
                <c:pt idx="9560">
                  <c:v>0.21</c:v>
                </c:pt>
                <c:pt idx="9561">
                  <c:v>0.12</c:v>
                </c:pt>
                <c:pt idx="9562">
                  <c:v>0.21</c:v>
                </c:pt>
                <c:pt idx="9563">
                  <c:v>0.12</c:v>
                </c:pt>
                <c:pt idx="9564">
                  <c:v>0.21</c:v>
                </c:pt>
                <c:pt idx="9565">
                  <c:v>0.12</c:v>
                </c:pt>
                <c:pt idx="9566">
                  <c:v>0.21</c:v>
                </c:pt>
                <c:pt idx="9567">
                  <c:v>0.12</c:v>
                </c:pt>
                <c:pt idx="9568">
                  <c:v>0.21</c:v>
                </c:pt>
                <c:pt idx="9569">
                  <c:v>0.12</c:v>
                </c:pt>
                <c:pt idx="9570">
                  <c:v>0.21</c:v>
                </c:pt>
                <c:pt idx="9571">
                  <c:v>0.12</c:v>
                </c:pt>
                <c:pt idx="9572">
                  <c:v>0.21</c:v>
                </c:pt>
                <c:pt idx="9573">
                  <c:v>0.12</c:v>
                </c:pt>
                <c:pt idx="9574">
                  <c:v>0.21</c:v>
                </c:pt>
                <c:pt idx="9575">
                  <c:v>0.12</c:v>
                </c:pt>
                <c:pt idx="9576">
                  <c:v>0.21</c:v>
                </c:pt>
                <c:pt idx="9577">
                  <c:v>0.12</c:v>
                </c:pt>
                <c:pt idx="9578">
                  <c:v>0.21</c:v>
                </c:pt>
                <c:pt idx="9579">
                  <c:v>0.12</c:v>
                </c:pt>
                <c:pt idx="9580">
                  <c:v>0.21</c:v>
                </c:pt>
                <c:pt idx="9581">
                  <c:v>0.12</c:v>
                </c:pt>
                <c:pt idx="9582">
                  <c:v>0.21</c:v>
                </c:pt>
                <c:pt idx="9583">
                  <c:v>0.12</c:v>
                </c:pt>
                <c:pt idx="9584">
                  <c:v>0.21</c:v>
                </c:pt>
                <c:pt idx="9585">
                  <c:v>0.12</c:v>
                </c:pt>
                <c:pt idx="9586">
                  <c:v>0.21</c:v>
                </c:pt>
                <c:pt idx="9587">
                  <c:v>0.12</c:v>
                </c:pt>
                <c:pt idx="9588">
                  <c:v>0.21</c:v>
                </c:pt>
                <c:pt idx="9589">
                  <c:v>0.12</c:v>
                </c:pt>
                <c:pt idx="9590">
                  <c:v>0.21</c:v>
                </c:pt>
                <c:pt idx="9591">
                  <c:v>0.12</c:v>
                </c:pt>
                <c:pt idx="9592">
                  <c:v>0.21</c:v>
                </c:pt>
                <c:pt idx="9593">
                  <c:v>0.12</c:v>
                </c:pt>
                <c:pt idx="9594">
                  <c:v>0.21</c:v>
                </c:pt>
                <c:pt idx="9595">
                  <c:v>0.12</c:v>
                </c:pt>
                <c:pt idx="9596">
                  <c:v>0.21</c:v>
                </c:pt>
                <c:pt idx="9597">
                  <c:v>0.12</c:v>
                </c:pt>
                <c:pt idx="9598">
                  <c:v>0.21</c:v>
                </c:pt>
                <c:pt idx="9599">
                  <c:v>0.12</c:v>
                </c:pt>
                <c:pt idx="9600">
                  <c:v>0.21</c:v>
                </c:pt>
                <c:pt idx="9601">
                  <c:v>0.12</c:v>
                </c:pt>
                <c:pt idx="9602">
                  <c:v>0.21</c:v>
                </c:pt>
                <c:pt idx="9603">
                  <c:v>0.12</c:v>
                </c:pt>
                <c:pt idx="9604">
                  <c:v>0.21</c:v>
                </c:pt>
                <c:pt idx="9605">
                  <c:v>0.12</c:v>
                </c:pt>
                <c:pt idx="9606">
                  <c:v>0.21</c:v>
                </c:pt>
                <c:pt idx="9607">
                  <c:v>0.12</c:v>
                </c:pt>
                <c:pt idx="9608">
                  <c:v>0.21</c:v>
                </c:pt>
                <c:pt idx="9609">
                  <c:v>0.12</c:v>
                </c:pt>
                <c:pt idx="9610">
                  <c:v>0.21</c:v>
                </c:pt>
                <c:pt idx="9611">
                  <c:v>0.12</c:v>
                </c:pt>
                <c:pt idx="9612">
                  <c:v>0.21</c:v>
                </c:pt>
                <c:pt idx="9613">
                  <c:v>0.12</c:v>
                </c:pt>
                <c:pt idx="9614">
                  <c:v>0.21</c:v>
                </c:pt>
                <c:pt idx="9615">
                  <c:v>0.12</c:v>
                </c:pt>
                <c:pt idx="9616">
                  <c:v>0.21</c:v>
                </c:pt>
                <c:pt idx="9617">
                  <c:v>0.12</c:v>
                </c:pt>
                <c:pt idx="9618">
                  <c:v>0.18</c:v>
                </c:pt>
                <c:pt idx="9619">
                  <c:v>0.12</c:v>
                </c:pt>
                <c:pt idx="9620">
                  <c:v>0.21</c:v>
                </c:pt>
                <c:pt idx="9621">
                  <c:v>0.12</c:v>
                </c:pt>
                <c:pt idx="9622">
                  <c:v>0.21</c:v>
                </c:pt>
                <c:pt idx="9623">
                  <c:v>0.12</c:v>
                </c:pt>
                <c:pt idx="9624">
                  <c:v>0.21</c:v>
                </c:pt>
                <c:pt idx="9625">
                  <c:v>0.12</c:v>
                </c:pt>
                <c:pt idx="9626">
                  <c:v>0.21</c:v>
                </c:pt>
                <c:pt idx="9627">
                  <c:v>0.12</c:v>
                </c:pt>
                <c:pt idx="9628">
                  <c:v>0.21</c:v>
                </c:pt>
                <c:pt idx="9629">
                  <c:v>0.12</c:v>
                </c:pt>
                <c:pt idx="9630">
                  <c:v>0.21</c:v>
                </c:pt>
                <c:pt idx="9631">
                  <c:v>0.12</c:v>
                </c:pt>
                <c:pt idx="9632">
                  <c:v>0.21</c:v>
                </c:pt>
                <c:pt idx="9633">
                  <c:v>0.12</c:v>
                </c:pt>
                <c:pt idx="9634">
                  <c:v>0.21</c:v>
                </c:pt>
                <c:pt idx="9635">
                  <c:v>0.12</c:v>
                </c:pt>
                <c:pt idx="9636">
                  <c:v>0.18</c:v>
                </c:pt>
                <c:pt idx="9637">
                  <c:v>0.12</c:v>
                </c:pt>
                <c:pt idx="9638">
                  <c:v>0.21</c:v>
                </c:pt>
                <c:pt idx="9639">
                  <c:v>0.12</c:v>
                </c:pt>
                <c:pt idx="9640">
                  <c:v>0.21</c:v>
                </c:pt>
                <c:pt idx="9641">
                  <c:v>0.12</c:v>
                </c:pt>
                <c:pt idx="9642">
                  <c:v>0.21</c:v>
                </c:pt>
                <c:pt idx="9643">
                  <c:v>0.12</c:v>
                </c:pt>
                <c:pt idx="9644">
                  <c:v>0.21</c:v>
                </c:pt>
                <c:pt idx="9645">
                  <c:v>0.12</c:v>
                </c:pt>
                <c:pt idx="9646">
                  <c:v>0.21</c:v>
                </c:pt>
                <c:pt idx="9647">
                  <c:v>0.12</c:v>
                </c:pt>
                <c:pt idx="9648">
                  <c:v>0.21</c:v>
                </c:pt>
                <c:pt idx="9649">
                  <c:v>0.12</c:v>
                </c:pt>
                <c:pt idx="9650">
                  <c:v>0.21</c:v>
                </c:pt>
                <c:pt idx="9651">
                  <c:v>0.12</c:v>
                </c:pt>
                <c:pt idx="9652">
                  <c:v>0.21</c:v>
                </c:pt>
                <c:pt idx="9653">
                  <c:v>0.12</c:v>
                </c:pt>
                <c:pt idx="9654">
                  <c:v>0.18</c:v>
                </c:pt>
                <c:pt idx="9655">
                  <c:v>0.12</c:v>
                </c:pt>
                <c:pt idx="9656">
                  <c:v>0.18</c:v>
                </c:pt>
                <c:pt idx="9657">
                  <c:v>0.12</c:v>
                </c:pt>
                <c:pt idx="9658">
                  <c:v>0.21</c:v>
                </c:pt>
                <c:pt idx="9659">
                  <c:v>0.12</c:v>
                </c:pt>
                <c:pt idx="9660">
                  <c:v>0.21</c:v>
                </c:pt>
                <c:pt idx="9661">
                  <c:v>0.12</c:v>
                </c:pt>
                <c:pt idx="9662">
                  <c:v>0.21</c:v>
                </c:pt>
                <c:pt idx="9663">
                  <c:v>0.12</c:v>
                </c:pt>
                <c:pt idx="9664">
                  <c:v>0.21</c:v>
                </c:pt>
                <c:pt idx="9665">
                  <c:v>0.12</c:v>
                </c:pt>
                <c:pt idx="9666">
                  <c:v>0.21</c:v>
                </c:pt>
                <c:pt idx="9667">
                  <c:v>0.12</c:v>
                </c:pt>
                <c:pt idx="9668">
                  <c:v>0.21</c:v>
                </c:pt>
                <c:pt idx="9669">
                  <c:v>0.12</c:v>
                </c:pt>
                <c:pt idx="9670">
                  <c:v>0.18</c:v>
                </c:pt>
                <c:pt idx="9671">
                  <c:v>0.12</c:v>
                </c:pt>
                <c:pt idx="9672">
                  <c:v>0.21</c:v>
                </c:pt>
                <c:pt idx="9673">
                  <c:v>0.12</c:v>
                </c:pt>
                <c:pt idx="9674">
                  <c:v>0.21</c:v>
                </c:pt>
                <c:pt idx="9675">
                  <c:v>0.12</c:v>
                </c:pt>
                <c:pt idx="9676">
                  <c:v>0.21</c:v>
                </c:pt>
                <c:pt idx="9677">
                  <c:v>0.12</c:v>
                </c:pt>
                <c:pt idx="9678">
                  <c:v>0.21</c:v>
                </c:pt>
                <c:pt idx="9679">
                  <c:v>0.12</c:v>
                </c:pt>
                <c:pt idx="9680">
                  <c:v>0.21</c:v>
                </c:pt>
                <c:pt idx="9681">
                  <c:v>0.12</c:v>
                </c:pt>
                <c:pt idx="9682">
                  <c:v>0.21</c:v>
                </c:pt>
                <c:pt idx="9683">
                  <c:v>0.12</c:v>
                </c:pt>
                <c:pt idx="9684">
                  <c:v>0.21</c:v>
                </c:pt>
                <c:pt idx="9685">
                  <c:v>0.12</c:v>
                </c:pt>
                <c:pt idx="9686">
                  <c:v>0.21</c:v>
                </c:pt>
                <c:pt idx="9687">
                  <c:v>0.12</c:v>
                </c:pt>
                <c:pt idx="9688">
                  <c:v>0.21</c:v>
                </c:pt>
                <c:pt idx="9689">
                  <c:v>0.12</c:v>
                </c:pt>
                <c:pt idx="9690">
                  <c:v>0.21</c:v>
                </c:pt>
                <c:pt idx="9691">
                  <c:v>0.12</c:v>
                </c:pt>
                <c:pt idx="9692">
                  <c:v>0.21</c:v>
                </c:pt>
                <c:pt idx="9693">
                  <c:v>0.12</c:v>
                </c:pt>
                <c:pt idx="9694">
                  <c:v>0.21</c:v>
                </c:pt>
                <c:pt idx="9695">
                  <c:v>0.12</c:v>
                </c:pt>
                <c:pt idx="9696">
                  <c:v>0.21</c:v>
                </c:pt>
                <c:pt idx="9697">
                  <c:v>0.12</c:v>
                </c:pt>
                <c:pt idx="9698">
                  <c:v>0.21</c:v>
                </c:pt>
                <c:pt idx="9699">
                  <c:v>0.12</c:v>
                </c:pt>
                <c:pt idx="9700">
                  <c:v>0.21</c:v>
                </c:pt>
                <c:pt idx="9701">
                  <c:v>0.12</c:v>
                </c:pt>
                <c:pt idx="9702">
                  <c:v>0.21</c:v>
                </c:pt>
                <c:pt idx="9703">
                  <c:v>0.12</c:v>
                </c:pt>
                <c:pt idx="9704">
                  <c:v>0.21</c:v>
                </c:pt>
                <c:pt idx="9705">
                  <c:v>0.12</c:v>
                </c:pt>
                <c:pt idx="9706">
                  <c:v>0.21</c:v>
                </c:pt>
                <c:pt idx="9707">
                  <c:v>0.12</c:v>
                </c:pt>
                <c:pt idx="9708">
                  <c:v>0.21</c:v>
                </c:pt>
                <c:pt idx="9709">
                  <c:v>0.12</c:v>
                </c:pt>
                <c:pt idx="9710">
                  <c:v>0.21</c:v>
                </c:pt>
                <c:pt idx="9711">
                  <c:v>0.12</c:v>
                </c:pt>
                <c:pt idx="9712">
                  <c:v>0.21</c:v>
                </c:pt>
                <c:pt idx="9713">
                  <c:v>0.12</c:v>
                </c:pt>
                <c:pt idx="9714">
                  <c:v>0.21</c:v>
                </c:pt>
                <c:pt idx="9715">
                  <c:v>0.12</c:v>
                </c:pt>
                <c:pt idx="9716">
                  <c:v>0.21</c:v>
                </c:pt>
                <c:pt idx="9717">
                  <c:v>0.12</c:v>
                </c:pt>
                <c:pt idx="9718">
                  <c:v>0.21</c:v>
                </c:pt>
                <c:pt idx="9719">
                  <c:v>0.12</c:v>
                </c:pt>
                <c:pt idx="9720">
                  <c:v>0.21</c:v>
                </c:pt>
                <c:pt idx="9721">
                  <c:v>0.12</c:v>
                </c:pt>
                <c:pt idx="9722">
                  <c:v>0.21</c:v>
                </c:pt>
                <c:pt idx="9723">
                  <c:v>0.12</c:v>
                </c:pt>
                <c:pt idx="9724">
                  <c:v>0.21</c:v>
                </c:pt>
                <c:pt idx="9725">
                  <c:v>0.12</c:v>
                </c:pt>
                <c:pt idx="9726">
                  <c:v>0.21</c:v>
                </c:pt>
                <c:pt idx="9727">
                  <c:v>0.12</c:v>
                </c:pt>
                <c:pt idx="9728">
                  <c:v>0.21</c:v>
                </c:pt>
                <c:pt idx="9729">
                  <c:v>0.12</c:v>
                </c:pt>
                <c:pt idx="9730">
                  <c:v>0.21</c:v>
                </c:pt>
                <c:pt idx="9731">
                  <c:v>0.12</c:v>
                </c:pt>
                <c:pt idx="9732">
                  <c:v>0.21</c:v>
                </c:pt>
                <c:pt idx="9733">
                  <c:v>0.12</c:v>
                </c:pt>
                <c:pt idx="9734">
                  <c:v>0.18</c:v>
                </c:pt>
                <c:pt idx="9735">
                  <c:v>0.12</c:v>
                </c:pt>
                <c:pt idx="9736">
                  <c:v>0.21</c:v>
                </c:pt>
                <c:pt idx="9737">
                  <c:v>0.12</c:v>
                </c:pt>
                <c:pt idx="9738">
                  <c:v>0.21</c:v>
                </c:pt>
                <c:pt idx="9739">
                  <c:v>0.12</c:v>
                </c:pt>
                <c:pt idx="9740">
                  <c:v>0.21</c:v>
                </c:pt>
                <c:pt idx="9741">
                  <c:v>0.12</c:v>
                </c:pt>
                <c:pt idx="9742">
                  <c:v>0.21</c:v>
                </c:pt>
                <c:pt idx="9743">
                  <c:v>0.12</c:v>
                </c:pt>
                <c:pt idx="9744">
                  <c:v>0.21</c:v>
                </c:pt>
                <c:pt idx="9745">
                  <c:v>0.12</c:v>
                </c:pt>
                <c:pt idx="9746">
                  <c:v>0.21</c:v>
                </c:pt>
                <c:pt idx="9747">
                  <c:v>0.12</c:v>
                </c:pt>
                <c:pt idx="9748">
                  <c:v>0.21</c:v>
                </c:pt>
                <c:pt idx="9749">
                  <c:v>0.12</c:v>
                </c:pt>
                <c:pt idx="9750">
                  <c:v>0.21</c:v>
                </c:pt>
                <c:pt idx="9751">
                  <c:v>0.12</c:v>
                </c:pt>
                <c:pt idx="9752">
                  <c:v>0.21</c:v>
                </c:pt>
                <c:pt idx="9753">
                  <c:v>0.12</c:v>
                </c:pt>
                <c:pt idx="9754">
                  <c:v>0.21</c:v>
                </c:pt>
                <c:pt idx="9755">
                  <c:v>0.12</c:v>
                </c:pt>
                <c:pt idx="9756">
                  <c:v>0.21</c:v>
                </c:pt>
                <c:pt idx="9757">
                  <c:v>0.12</c:v>
                </c:pt>
                <c:pt idx="9758">
                  <c:v>0.21</c:v>
                </c:pt>
                <c:pt idx="9759">
                  <c:v>0.12</c:v>
                </c:pt>
                <c:pt idx="9760">
                  <c:v>0.21</c:v>
                </c:pt>
                <c:pt idx="9761">
                  <c:v>0.12</c:v>
                </c:pt>
                <c:pt idx="9762">
                  <c:v>0.21</c:v>
                </c:pt>
                <c:pt idx="9763">
                  <c:v>0.12</c:v>
                </c:pt>
                <c:pt idx="9764">
                  <c:v>0.21</c:v>
                </c:pt>
                <c:pt idx="9765">
                  <c:v>0.12</c:v>
                </c:pt>
                <c:pt idx="9766">
                  <c:v>0.21</c:v>
                </c:pt>
                <c:pt idx="9767">
                  <c:v>0.12</c:v>
                </c:pt>
                <c:pt idx="9768">
                  <c:v>0.21</c:v>
                </c:pt>
                <c:pt idx="9769">
                  <c:v>0.12</c:v>
                </c:pt>
                <c:pt idx="9770">
                  <c:v>0.21</c:v>
                </c:pt>
                <c:pt idx="9771">
                  <c:v>0.12</c:v>
                </c:pt>
                <c:pt idx="9772">
                  <c:v>0.21</c:v>
                </c:pt>
                <c:pt idx="9773">
                  <c:v>0.12</c:v>
                </c:pt>
                <c:pt idx="9774">
                  <c:v>0.21</c:v>
                </c:pt>
                <c:pt idx="9775">
                  <c:v>0.12</c:v>
                </c:pt>
                <c:pt idx="9776">
                  <c:v>0.21</c:v>
                </c:pt>
                <c:pt idx="9777">
                  <c:v>0.12</c:v>
                </c:pt>
                <c:pt idx="9778">
                  <c:v>0.21</c:v>
                </c:pt>
                <c:pt idx="9779">
                  <c:v>0.12</c:v>
                </c:pt>
                <c:pt idx="9780">
                  <c:v>0.21</c:v>
                </c:pt>
                <c:pt idx="9781">
                  <c:v>0.12</c:v>
                </c:pt>
                <c:pt idx="9782">
                  <c:v>0.21</c:v>
                </c:pt>
                <c:pt idx="9783">
                  <c:v>0.12</c:v>
                </c:pt>
                <c:pt idx="9784">
                  <c:v>0.21</c:v>
                </c:pt>
                <c:pt idx="9785">
                  <c:v>0.12</c:v>
                </c:pt>
                <c:pt idx="9786">
                  <c:v>0.21</c:v>
                </c:pt>
                <c:pt idx="9787">
                  <c:v>0.12</c:v>
                </c:pt>
                <c:pt idx="9788">
                  <c:v>0.21</c:v>
                </c:pt>
                <c:pt idx="9789">
                  <c:v>0.12</c:v>
                </c:pt>
                <c:pt idx="9790">
                  <c:v>0.21</c:v>
                </c:pt>
                <c:pt idx="9791">
                  <c:v>0.12</c:v>
                </c:pt>
                <c:pt idx="9792">
                  <c:v>0.21</c:v>
                </c:pt>
                <c:pt idx="9793">
                  <c:v>0.12</c:v>
                </c:pt>
                <c:pt idx="9794">
                  <c:v>0.21</c:v>
                </c:pt>
                <c:pt idx="9795">
                  <c:v>0.12</c:v>
                </c:pt>
                <c:pt idx="9796">
                  <c:v>0.21</c:v>
                </c:pt>
                <c:pt idx="9797">
                  <c:v>0.12</c:v>
                </c:pt>
                <c:pt idx="9798">
                  <c:v>0.21</c:v>
                </c:pt>
                <c:pt idx="9799">
                  <c:v>0.12</c:v>
                </c:pt>
                <c:pt idx="9800">
                  <c:v>0.21</c:v>
                </c:pt>
                <c:pt idx="9801">
                  <c:v>0.12</c:v>
                </c:pt>
                <c:pt idx="9802">
                  <c:v>0.18</c:v>
                </c:pt>
                <c:pt idx="9803">
                  <c:v>0.12</c:v>
                </c:pt>
                <c:pt idx="9804">
                  <c:v>0.21</c:v>
                </c:pt>
                <c:pt idx="9805">
                  <c:v>0.12</c:v>
                </c:pt>
                <c:pt idx="9806">
                  <c:v>0.21</c:v>
                </c:pt>
                <c:pt idx="9807">
                  <c:v>0.12</c:v>
                </c:pt>
                <c:pt idx="9808">
                  <c:v>0.21</c:v>
                </c:pt>
                <c:pt idx="9809">
                  <c:v>0.12</c:v>
                </c:pt>
                <c:pt idx="9810">
                  <c:v>0.21</c:v>
                </c:pt>
                <c:pt idx="9811">
                  <c:v>0.12</c:v>
                </c:pt>
                <c:pt idx="9812">
                  <c:v>0.21</c:v>
                </c:pt>
                <c:pt idx="9813">
                  <c:v>0.12</c:v>
                </c:pt>
                <c:pt idx="9814">
                  <c:v>0.21</c:v>
                </c:pt>
                <c:pt idx="9815">
                  <c:v>0.12</c:v>
                </c:pt>
                <c:pt idx="9816">
                  <c:v>0.21</c:v>
                </c:pt>
                <c:pt idx="9817">
                  <c:v>0.12</c:v>
                </c:pt>
                <c:pt idx="9818">
                  <c:v>0.21</c:v>
                </c:pt>
                <c:pt idx="9819">
                  <c:v>0.12</c:v>
                </c:pt>
                <c:pt idx="9820">
                  <c:v>0.21</c:v>
                </c:pt>
                <c:pt idx="9821">
                  <c:v>0.12</c:v>
                </c:pt>
                <c:pt idx="9822">
                  <c:v>0.21</c:v>
                </c:pt>
                <c:pt idx="9823">
                  <c:v>0.12</c:v>
                </c:pt>
                <c:pt idx="9824">
                  <c:v>0.18</c:v>
                </c:pt>
                <c:pt idx="9825">
                  <c:v>0.12</c:v>
                </c:pt>
                <c:pt idx="9826">
                  <c:v>0.21</c:v>
                </c:pt>
                <c:pt idx="9827">
                  <c:v>0.12</c:v>
                </c:pt>
                <c:pt idx="9828">
                  <c:v>0.21</c:v>
                </c:pt>
                <c:pt idx="9829">
                  <c:v>0.12</c:v>
                </c:pt>
                <c:pt idx="9830">
                  <c:v>0.21</c:v>
                </c:pt>
                <c:pt idx="9831">
                  <c:v>0.12</c:v>
                </c:pt>
                <c:pt idx="9832">
                  <c:v>0.21</c:v>
                </c:pt>
                <c:pt idx="9833">
                  <c:v>0.12</c:v>
                </c:pt>
                <c:pt idx="9834">
                  <c:v>0.21</c:v>
                </c:pt>
                <c:pt idx="9835">
                  <c:v>0.12</c:v>
                </c:pt>
                <c:pt idx="9836">
                  <c:v>0.21</c:v>
                </c:pt>
                <c:pt idx="9837">
                  <c:v>0.12</c:v>
                </c:pt>
                <c:pt idx="9838">
                  <c:v>0.21</c:v>
                </c:pt>
                <c:pt idx="9839">
                  <c:v>0.12</c:v>
                </c:pt>
                <c:pt idx="9840">
                  <c:v>0.21</c:v>
                </c:pt>
                <c:pt idx="9841">
                  <c:v>0.12</c:v>
                </c:pt>
                <c:pt idx="9842">
                  <c:v>0.21</c:v>
                </c:pt>
                <c:pt idx="9843">
                  <c:v>0.12</c:v>
                </c:pt>
                <c:pt idx="9844">
                  <c:v>0.21</c:v>
                </c:pt>
                <c:pt idx="9845">
                  <c:v>0.12</c:v>
                </c:pt>
                <c:pt idx="9846">
                  <c:v>0.21</c:v>
                </c:pt>
                <c:pt idx="9847">
                  <c:v>0.12</c:v>
                </c:pt>
                <c:pt idx="9848">
                  <c:v>0.21</c:v>
                </c:pt>
                <c:pt idx="9849">
                  <c:v>0.12</c:v>
                </c:pt>
                <c:pt idx="9850">
                  <c:v>0.21</c:v>
                </c:pt>
                <c:pt idx="9851">
                  <c:v>0.12</c:v>
                </c:pt>
                <c:pt idx="9852">
                  <c:v>0.21</c:v>
                </c:pt>
                <c:pt idx="9853">
                  <c:v>0.12</c:v>
                </c:pt>
                <c:pt idx="9854">
                  <c:v>0.21</c:v>
                </c:pt>
                <c:pt idx="9855">
                  <c:v>0.12</c:v>
                </c:pt>
                <c:pt idx="9856">
                  <c:v>0.21</c:v>
                </c:pt>
                <c:pt idx="9857">
                  <c:v>0.12</c:v>
                </c:pt>
                <c:pt idx="9858">
                  <c:v>0.21</c:v>
                </c:pt>
                <c:pt idx="9859">
                  <c:v>0.12</c:v>
                </c:pt>
                <c:pt idx="9860">
                  <c:v>0.21</c:v>
                </c:pt>
                <c:pt idx="9861">
                  <c:v>0.12</c:v>
                </c:pt>
                <c:pt idx="9862">
                  <c:v>0.21</c:v>
                </c:pt>
                <c:pt idx="9863">
                  <c:v>0.12</c:v>
                </c:pt>
                <c:pt idx="9864">
                  <c:v>0.21</c:v>
                </c:pt>
                <c:pt idx="9865">
                  <c:v>0.12</c:v>
                </c:pt>
                <c:pt idx="9866">
                  <c:v>0.21</c:v>
                </c:pt>
                <c:pt idx="9867">
                  <c:v>0.12</c:v>
                </c:pt>
                <c:pt idx="9868">
                  <c:v>0.21</c:v>
                </c:pt>
                <c:pt idx="9869">
                  <c:v>0.12</c:v>
                </c:pt>
                <c:pt idx="9870">
                  <c:v>0.21</c:v>
                </c:pt>
                <c:pt idx="9871">
                  <c:v>0.12</c:v>
                </c:pt>
                <c:pt idx="9872">
                  <c:v>0.21</c:v>
                </c:pt>
                <c:pt idx="9873">
                  <c:v>0.12</c:v>
                </c:pt>
                <c:pt idx="9874">
                  <c:v>0.21</c:v>
                </c:pt>
                <c:pt idx="9875">
                  <c:v>0.12</c:v>
                </c:pt>
                <c:pt idx="9876">
                  <c:v>0.21</c:v>
                </c:pt>
                <c:pt idx="9877">
                  <c:v>0.12</c:v>
                </c:pt>
                <c:pt idx="9878">
                  <c:v>0.18</c:v>
                </c:pt>
                <c:pt idx="9879">
                  <c:v>0.12</c:v>
                </c:pt>
                <c:pt idx="9880">
                  <c:v>0.21</c:v>
                </c:pt>
                <c:pt idx="9881">
                  <c:v>0.12</c:v>
                </c:pt>
                <c:pt idx="9882">
                  <c:v>0.21</c:v>
                </c:pt>
                <c:pt idx="9883">
                  <c:v>0.12</c:v>
                </c:pt>
                <c:pt idx="9884">
                  <c:v>0.21</c:v>
                </c:pt>
                <c:pt idx="9885">
                  <c:v>0.12</c:v>
                </c:pt>
                <c:pt idx="9886">
                  <c:v>0.21</c:v>
                </c:pt>
                <c:pt idx="9887">
                  <c:v>0.12</c:v>
                </c:pt>
                <c:pt idx="9888">
                  <c:v>0.21</c:v>
                </c:pt>
                <c:pt idx="9889">
                  <c:v>0.12</c:v>
                </c:pt>
                <c:pt idx="9890">
                  <c:v>0.21</c:v>
                </c:pt>
                <c:pt idx="9891">
                  <c:v>0.12</c:v>
                </c:pt>
                <c:pt idx="9892">
                  <c:v>0.21</c:v>
                </c:pt>
                <c:pt idx="9893">
                  <c:v>0.12</c:v>
                </c:pt>
                <c:pt idx="9894">
                  <c:v>0.21</c:v>
                </c:pt>
                <c:pt idx="9895">
                  <c:v>0.12</c:v>
                </c:pt>
                <c:pt idx="9896">
                  <c:v>0.21</c:v>
                </c:pt>
                <c:pt idx="9897">
                  <c:v>0.12</c:v>
                </c:pt>
                <c:pt idx="9898">
                  <c:v>0.21</c:v>
                </c:pt>
                <c:pt idx="9899">
                  <c:v>0.12</c:v>
                </c:pt>
                <c:pt idx="9900">
                  <c:v>0.21</c:v>
                </c:pt>
                <c:pt idx="9901">
                  <c:v>0.12</c:v>
                </c:pt>
                <c:pt idx="9902">
                  <c:v>0.21</c:v>
                </c:pt>
                <c:pt idx="9903">
                  <c:v>0.12</c:v>
                </c:pt>
                <c:pt idx="9904">
                  <c:v>0.18</c:v>
                </c:pt>
                <c:pt idx="9905">
                  <c:v>0.12</c:v>
                </c:pt>
                <c:pt idx="9906">
                  <c:v>0.21</c:v>
                </c:pt>
                <c:pt idx="9907">
                  <c:v>0.12</c:v>
                </c:pt>
                <c:pt idx="9908">
                  <c:v>0.21</c:v>
                </c:pt>
                <c:pt idx="9909">
                  <c:v>0.12</c:v>
                </c:pt>
                <c:pt idx="9910">
                  <c:v>0.21</c:v>
                </c:pt>
                <c:pt idx="9911">
                  <c:v>0.12</c:v>
                </c:pt>
                <c:pt idx="9912">
                  <c:v>0.21</c:v>
                </c:pt>
                <c:pt idx="9913">
                  <c:v>0.12</c:v>
                </c:pt>
                <c:pt idx="9914">
                  <c:v>0.21</c:v>
                </c:pt>
                <c:pt idx="9915">
                  <c:v>0.12</c:v>
                </c:pt>
                <c:pt idx="9916">
                  <c:v>0.21</c:v>
                </c:pt>
                <c:pt idx="9917">
                  <c:v>0.12</c:v>
                </c:pt>
                <c:pt idx="9918">
                  <c:v>0.21</c:v>
                </c:pt>
                <c:pt idx="9919">
                  <c:v>0.12</c:v>
                </c:pt>
                <c:pt idx="9920">
                  <c:v>0.21</c:v>
                </c:pt>
                <c:pt idx="9921">
                  <c:v>0.12</c:v>
                </c:pt>
                <c:pt idx="9922">
                  <c:v>0.21</c:v>
                </c:pt>
                <c:pt idx="9923">
                  <c:v>0.12</c:v>
                </c:pt>
                <c:pt idx="9924">
                  <c:v>0.21</c:v>
                </c:pt>
                <c:pt idx="9925">
                  <c:v>0.12</c:v>
                </c:pt>
                <c:pt idx="9926">
                  <c:v>0.21</c:v>
                </c:pt>
                <c:pt idx="9927">
                  <c:v>0.12</c:v>
                </c:pt>
                <c:pt idx="9928">
                  <c:v>0.21</c:v>
                </c:pt>
                <c:pt idx="9929">
                  <c:v>0.12</c:v>
                </c:pt>
                <c:pt idx="9930">
                  <c:v>0.21</c:v>
                </c:pt>
                <c:pt idx="9931">
                  <c:v>0.12</c:v>
                </c:pt>
                <c:pt idx="9932">
                  <c:v>0.21</c:v>
                </c:pt>
                <c:pt idx="9933">
                  <c:v>0.12</c:v>
                </c:pt>
                <c:pt idx="9934">
                  <c:v>0.21</c:v>
                </c:pt>
                <c:pt idx="9935">
                  <c:v>0.12</c:v>
                </c:pt>
                <c:pt idx="9936">
                  <c:v>0.21</c:v>
                </c:pt>
                <c:pt idx="9937">
                  <c:v>0.12</c:v>
                </c:pt>
                <c:pt idx="9938">
                  <c:v>0.21</c:v>
                </c:pt>
                <c:pt idx="9939">
                  <c:v>0.12</c:v>
                </c:pt>
                <c:pt idx="9940">
                  <c:v>0.21</c:v>
                </c:pt>
                <c:pt idx="9941">
                  <c:v>0.12</c:v>
                </c:pt>
                <c:pt idx="9942">
                  <c:v>0.21</c:v>
                </c:pt>
                <c:pt idx="9943">
                  <c:v>0.12</c:v>
                </c:pt>
                <c:pt idx="9944">
                  <c:v>0.21</c:v>
                </c:pt>
                <c:pt idx="9945">
                  <c:v>0.12</c:v>
                </c:pt>
                <c:pt idx="9946">
                  <c:v>0.21</c:v>
                </c:pt>
                <c:pt idx="9947">
                  <c:v>0.12</c:v>
                </c:pt>
                <c:pt idx="9948">
                  <c:v>0.21</c:v>
                </c:pt>
                <c:pt idx="9949">
                  <c:v>0.12</c:v>
                </c:pt>
                <c:pt idx="9950">
                  <c:v>0.21</c:v>
                </c:pt>
                <c:pt idx="9951">
                  <c:v>0.12</c:v>
                </c:pt>
                <c:pt idx="9952">
                  <c:v>0.21</c:v>
                </c:pt>
                <c:pt idx="9953">
                  <c:v>0.12</c:v>
                </c:pt>
                <c:pt idx="9954">
                  <c:v>0.21</c:v>
                </c:pt>
                <c:pt idx="9955">
                  <c:v>0.12</c:v>
                </c:pt>
                <c:pt idx="9956">
                  <c:v>0.21</c:v>
                </c:pt>
                <c:pt idx="9957">
                  <c:v>0.12</c:v>
                </c:pt>
                <c:pt idx="9958">
                  <c:v>0.21</c:v>
                </c:pt>
                <c:pt idx="9959">
                  <c:v>0.12</c:v>
                </c:pt>
                <c:pt idx="9960">
                  <c:v>0.21</c:v>
                </c:pt>
                <c:pt idx="9961">
                  <c:v>0.12</c:v>
                </c:pt>
                <c:pt idx="9962">
                  <c:v>0.21</c:v>
                </c:pt>
                <c:pt idx="9963">
                  <c:v>0.12</c:v>
                </c:pt>
                <c:pt idx="9964">
                  <c:v>0.21</c:v>
                </c:pt>
                <c:pt idx="9965">
                  <c:v>0.12</c:v>
                </c:pt>
                <c:pt idx="9966">
                  <c:v>0.21</c:v>
                </c:pt>
                <c:pt idx="9967">
                  <c:v>0.12</c:v>
                </c:pt>
                <c:pt idx="9968">
                  <c:v>0.21</c:v>
                </c:pt>
                <c:pt idx="9969">
                  <c:v>0.12</c:v>
                </c:pt>
                <c:pt idx="9970">
                  <c:v>0.21</c:v>
                </c:pt>
                <c:pt idx="9971">
                  <c:v>0.12</c:v>
                </c:pt>
                <c:pt idx="9972">
                  <c:v>0.21</c:v>
                </c:pt>
                <c:pt idx="9973">
                  <c:v>0.12</c:v>
                </c:pt>
                <c:pt idx="9974">
                  <c:v>0.21</c:v>
                </c:pt>
                <c:pt idx="9975">
                  <c:v>0.12</c:v>
                </c:pt>
                <c:pt idx="9976">
                  <c:v>0.21</c:v>
                </c:pt>
                <c:pt idx="9977">
                  <c:v>0.12</c:v>
                </c:pt>
                <c:pt idx="9978">
                  <c:v>0.18</c:v>
                </c:pt>
                <c:pt idx="9979">
                  <c:v>0.12</c:v>
                </c:pt>
                <c:pt idx="9980">
                  <c:v>0.21</c:v>
                </c:pt>
                <c:pt idx="9981">
                  <c:v>0.12</c:v>
                </c:pt>
                <c:pt idx="9982">
                  <c:v>0.21</c:v>
                </c:pt>
                <c:pt idx="9983">
                  <c:v>0.12</c:v>
                </c:pt>
                <c:pt idx="9984">
                  <c:v>0.21</c:v>
                </c:pt>
                <c:pt idx="9985">
                  <c:v>0.12</c:v>
                </c:pt>
                <c:pt idx="9986">
                  <c:v>0.21</c:v>
                </c:pt>
                <c:pt idx="9987">
                  <c:v>0.12</c:v>
                </c:pt>
                <c:pt idx="9988">
                  <c:v>0.21</c:v>
                </c:pt>
                <c:pt idx="9989">
                  <c:v>0.12</c:v>
                </c:pt>
                <c:pt idx="9990">
                  <c:v>0.21</c:v>
                </c:pt>
                <c:pt idx="9991">
                  <c:v>0.12</c:v>
                </c:pt>
                <c:pt idx="9992">
                  <c:v>0.21</c:v>
                </c:pt>
                <c:pt idx="9993">
                  <c:v>0.12</c:v>
                </c:pt>
                <c:pt idx="9994">
                  <c:v>0.21</c:v>
                </c:pt>
                <c:pt idx="9995">
                  <c:v>0.12</c:v>
                </c:pt>
                <c:pt idx="9996">
                  <c:v>0.21</c:v>
                </c:pt>
                <c:pt idx="9997">
                  <c:v>0.12</c:v>
                </c:pt>
                <c:pt idx="9998">
                  <c:v>0.21</c:v>
                </c:pt>
                <c:pt idx="9999">
                  <c:v>0.12</c:v>
                </c:pt>
                <c:pt idx="10000">
                  <c:v>0.21</c:v>
                </c:pt>
                <c:pt idx="10001">
                  <c:v>0.12</c:v>
                </c:pt>
                <c:pt idx="10002">
                  <c:v>0.21</c:v>
                </c:pt>
                <c:pt idx="10003">
                  <c:v>0.12</c:v>
                </c:pt>
                <c:pt idx="10004">
                  <c:v>0.21</c:v>
                </c:pt>
                <c:pt idx="10005">
                  <c:v>0.12</c:v>
                </c:pt>
                <c:pt idx="10006">
                  <c:v>0.21</c:v>
                </c:pt>
                <c:pt idx="10007">
                  <c:v>0.12</c:v>
                </c:pt>
                <c:pt idx="10008">
                  <c:v>0.21</c:v>
                </c:pt>
                <c:pt idx="10009">
                  <c:v>0.12</c:v>
                </c:pt>
                <c:pt idx="10010">
                  <c:v>0.21</c:v>
                </c:pt>
                <c:pt idx="10011">
                  <c:v>0.12</c:v>
                </c:pt>
                <c:pt idx="10012">
                  <c:v>0.21</c:v>
                </c:pt>
                <c:pt idx="10013">
                  <c:v>0.12</c:v>
                </c:pt>
                <c:pt idx="10014">
                  <c:v>0.21</c:v>
                </c:pt>
                <c:pt idx="10015">
                  <c:v>0.12</c:v>
                </c:pt>
                <c:pt idx="10016">
                  <c:v>0.21</c:v>
                </c:pt>
                <c:pt idx="10017">
                  <c:v>0.12</c:v>
                </c:pt>
                <c:pt idx="10018">
                  <c:v>0.21</c:v>
                </c:pt>
                <c:pt idx="10019">
                  <c:v>0.12</c:v>
                </c:pt>
                <c:pt idx="10020">
                  <c:v>0.21</c:v>
                </c:pt>
                <c:pt idx="10021">
                  <c:v>0.12</c:v>
                </c:pt>
                <c:pt idx="10022">
                  <c:v>0.21</c:v>
                </c:pt>
                <c:pt idx="10023">
                  <c:v>0.12</c:v>
                </c:pt>
                <c:pt idx="10024">
                  <c:v>0.21</c:v>
                </c:pt>
                <c:pt idx="10025">
                  <c:v>0.12</c:v>
                </c:pt>
                <c:pt idx="10026">
                  <c:v>0.21</c:v>
                </c:pt>
                <c:pt idx="10027">
                  <c:v>0.12</c:v>
                </c:pt>
                <c:pt idx="10028">
                  <c:v>0.21</c:v>
                </c:pt>
                <c:pt idx="10029">
                  <c:v>0.12</c:v>
                </c:pt>
                <c:pt idx="10030">
                  <c:v>0.21</c:v>
                </c:pt>
                <c:pt idx="10031">
                  <c:v>0.12</c:v>
                </c:pt>
                <c:pt idx="10032">
                  <c:v>0.21</c:v>
                </c:pt>
                <c:pt idx="10033">
                  <c:v>0.12</c:v>
                </c:pt>
                <c:pt idx="10034">
                  <c:v>0.21</c:v>
                </c:pt>
                <c:pt idx="10035">
                  <c:v>0.12</c:v>
                </c:pt>
                <c:pt idx="10036">
                  <c:v>0.21</c:v>
                </c:pt>
                <c:pt idx="10037">
                  <c:v>0.12</c:v>
                </c:pt>
                <c:pt idx="10038">
                  <c:v>0.21</c:v>
                </c:pt>
                <c:pt idx="10039">
                  <c:v>0.12</c:v>
                </c:pt>
                <c:pt idx="10040">
                  <c:v>0.21</c:v>
                </c:pt>
                <c:pt idx="10041">
                  <c:v>0.12</c:v>
                </c:pt>
                <c:pt idx="10042">
                  <c:v>0.21</c:v>
                </c:pt>
                <c:pt idx="10043">
                  <c:v>0.12</c:v>
                </c:pt>
                <c:pt idx="10044">
                  <c:v>0.21</c:v>
                </c:pt>
                <c:pt idx="10045">
                  <c:v>0.12</c:v>
                </c:pt>
                <c:pt idx="10046">
                  <c:v>0.21</c:v>
                </c:pt>
                <c:pt idx="10047">
                  <c:v>0.12</c:v>
                </c:pt>
                <c:pt idx="10048">
                  <c:v>0.21</c:v>
                </c:pt>
                <c:pt idx="10049">
                  <c:v>0.12</c:v>
                </c:pt>
                <c:pt idx="10050">
                  <c:v>0.21</c:v>
                </c:pt>
                <c:pt idx="10051">
                  <c:v>0.12</c:v>
                </c:pt>
                <c:pt idx="10052">
                  <c:v>0.21</c:v>
                </c:pt>
                <c:pt idx="10053">
                  <c:v>0.12</c:v>
                </c:pt>
                <c:pt idx="10054">
                  <c:v>0.21</c:v>
                </c:pt>
                <c:pt idx="10055">
                  <c:v>0.12</c:v>
                </c:pt>
                <c:pt idx="10056">
                  <c:v>0.21</c:v>
                </c:pt>
                <c:pt idx="10057">
                  <c:v>0.12</c:v>
                </c:pt>
                <c:pt idx="10058">
                  <c:v>0.21</c:v>
                </c:pt>
                <c:pt idx="10059">
                  <c:v>0.12</c:v>
                </c:pt>
                <c:pt idx="10060">
                  <c:v>0.21</c:v>
                </c:pt>
                <c:pt idx="10061">
                  <c:v>0.12</c:v>
                </c:pt>
                <c:pt idx="10062">
                  <c:v>0.21</c:v>
                </c:pt>
                <c:pt idx="10063">
                  <c:v>0.12</c:v>
                </c:pt>
                <c:pt idx="10064">
                  <c:v>0.21</c:v>
                </c:pt>
                <c:pt idx="10065">
                  <c:v>0.12</c:v>
                </c:pt>
                <c:pt idx="10066">
                  <c:v>0.21</c:v>
                </c:pt>
                <c:pt idx="10067">
                  <c:v>0.12</c:v>
                </c:pt>
                <c:pt idx="10068">
                  <c:v>0.21</c:v>
                </c:pt>
                <c:pt idx="10069">
                  <c:v>0.12</c:v>
                </c:pt>
                <c:pt idx="10070">
                  <c:v>0.21</c:v>
                </c:pt>
                <c:pt idx="10071">
                  <c:v>0.12</c:v>
                </c:pt>
                <c:pt idx="10072">
                  <c:v>0.21</c:v>
                </c:pt>
                <c:pt idx="10073">
                  <c:v>0.12</c:v>
                </c:pt>
                <c:pt idx="10074">
                  <c:v>0.21</c:v>
                </c:pt>
                <c:pt idx="10075">
                  <c:v>0.12</c:v>
                </c:pt>
                <c:pt idx="10076">
                  <c:v>0.21</c:v>
                </c:pt>
                <c:pt idx="10077">
                  <c:v>0.12</c:v>
                </c:pt>
                <c:pt idx="10078">
                  <c:v>0.21</c:v>
                </c:pt>
                <c:pt idx="10079">
                  <c:v>0.12</c:v>
                </c:pt>
                <c:pt idx="10080">
                  <c:v>0.21</c:v>
                </c:pt>
                <c:pt idx="10081">
                  <c:v>0.12</c:v>
                </c:pt>
                <c:pt idx="10082">
                  <c:v>0.21</c:v>
                </c:pt>
                <c:pt idx="10083">
                  <c:v>0.12</c:v>
                </c:pt>
                <c:pt idx="10084">
                  <c:v>0.21</c:v>
                </c:pt>
                <c:pt idx="10085">
                  <c:v>0.12</c:v>
                </c:pt>
                <c:pt idx="10086">
                  <c:v>0.18</c:v>
                </c:pt>
                <c:pt idx="10087">
                  <c:v>0.12</c:v>
                </c:pt>
                <c:pt idx="10088">
                  <c:v>0.21</c:v>
                </c:pt>
                <c:pt idx="10089">
                  <c:v>0.12</c:v>
                </c:pt>
                <c:pt idx="10090">
                  <c:v>0.21</c:v>
                </c:pt>
                <c:pt idx="10091">
                  <c:v>0.12</c:v>
                </c:pt>
                <c:pt idx="10092">
                  <c:v>0.21</c:v>
                </c:pt>
                <c:pt idx="10093">
                  <c:v>0.12</c:v>
                </c:pt>
                <c:pt idx="10094">
                  <c:v>0.21</c:v>
                </c:pt>
                <c:pt idx="10095">
                  <c:v>0.12</c:v>
                </c:pt>
                <c:pt idx="10096">
                  <c:v>0.21</c:v>
                </c:pt>
                <c:pt idx="10097">
                  <c:v>0.12</c:v>
                </c:pt>
                <c:pt idx="10098">
                  <c:v>0.21</c:v>
                </c:pt>
                <c:pt idx="10099">
                  <c:v>0.12</c:v>
                </c:pt>
                <c:pt idx="10100">
                  <c:v>0.21</c:v>
                </c:pt>
                <c:pt idx="10101">
                  <c:v>0.12</c:v>
                </c:pt>
                <c:pt idx="10102">
                  <c:v>0.21</c:v>
                </c:pt>
                <c:pt idx="10103">
                  <c:v>0.12</c:v>
                </c:pt>
                <c:pt idx="10104">
                  <c:v>0.21</c:v>
                </c:pt>
                <c:pt idx="10105">
                  <c:v>0.12</c:v>
                </c:pt>
                <c:pt idx="10106">
                  <c:v>0.21</c:v>
                </c:pt>
                <c:pt idx="10107">
                  <c:v>0.12</c:v>
                </c:pt>
                <c:pt idx="10108">
                  <c:v>0.21</c:v>
                </c:pt>
                <c:pt idx="10109">
                  <c:v>0.12</c:v>
                </c:pt>
                <c:pt idx="10110">
                  <c:v>0.21</c:v>
                </c:pt>
                <c:pt idx="10111">
                  <c:v>0.12</c:v>
                </c:pt>
                <c:pt idx="10112">
                  <c:v>0.21</c:v>
                </c:pt>
                <c:pt idx="10113">
                  <c:v>0.12</c:v>
                </c:pt>
                <c:pt idx="10114">
                  <c:v>0.21</c:v>
                </c:pt>
                <c:pt idx="10115">
                  <c:v>0.12</c:v>
                </c:pt>
                <c:pt idx="10116">
                  <c:v>0.21</c:v>
                </c:pt>
                <c:pt idx="10117">
                  <c:v>0.12</c:v>
                </c:pt>
                <c:pt idx="10118">
                  <c:v>0.21</c:v>
                </c:pt>
                <c:pt idx="10119">
                  <c:v>0.12</c:v>
                </c:pt>
                <c:pt idx="10120">
                  <c:v>0.21</c:v>
                </c:pt>
                <c:pt idx="10121">
                  <c:v>0.12</c:v>
                </c:pt>
                <c:pt idx="10122">
                  <c:v>0.21</c:v>
                </c:pt>
                <c:pt idx="10123">
                  <c:v>0.12</c:v>
                </c:pt>
                <c:pt idx="10124">
                  <c:v>0.21</c:v>
                </c:pt>
                <c:pt idx="10125">
                  <c:v>0.12</c:v>
                </c:pt>
                <c:pt idx="10126">
                  <c:v>0.21</c:v>
                </c:pt>
                <c:pt idx="10127">
                  <c:v>0.12</c:v>
                </c:pt>
                <c:pt idx="10128">
                  <c:v>0.21</c:v>
                </c:pt>
                <c:pt idx="10129">
                  <c:v>0.12</c:v>
                </c:pt>
                <c:pt idx="10130">
                  <c:v>0.21</c:v>
                </c:pt>
                <c:pt idx="10131">
                  <c:v>0.12</c:v>
                </c:pt>
                <c:pt idx="10132">
                  <c:v>0.18</c:v>
                </c:pt>
                <c:pt idx="10133">
                  <c:v>0.12</c:v>
                </c:pt>
                <c:pt idx="10134">
                  <c:v>0.18</c:v>
                </c:pt>
                <c:pt idx="10135">
                  <c:v>0.12</c:v>
                </c:pt>
                <c:pt idx="10136">
                  <c:v>0.21</c:v>
                </c:pt>
                <c:pt idx="10137">
                  <c:v>0.12</c:v>
                </c:pt>
                <c:pt idx="10138">
                  <c:v>0.21</c:v>
                </c:pt>
                <c:pt idx="10139">
                  <c:v>0.12</c:v>
                </c:pt>
                <c:pt idx="10140">
                  <c:v>0.21</c:v>
                </c:pt>
                <c:pt idx="10141">
                  <c:v>0.12</c:v>
                </c:pt>
                <c:pt idx="10142">
                  <c:v>0.21</c:v>
                </c:pt>
                <c:pt idx="10143">
                  <c:v>0.12</c:v>
                </c:pt>
                <c:pt idx="10144">
                  <c:v>0.21</c:v>
                </c:pt>
                <c:pt idx="10145">
                  <c:v>0.12</c:v>
                </c:pt>
                <c:pt idx="10146">
                  <c:v>0.21</c:v>
                </c:pt>
                <c:pt idx="10147">
                  <c:v>0.12</c:v>
                </c:pt>
                <c:pt idx="10148">
                  <c:v>0.21</c:v>
                </c:pt>
                <c:pt idx="10149">
                  <c:v>0.12</c:v>
                </c:pt>
                <c:pt idx="10150">
                  <c:v>0.21</c:v>
                </c:pt>
                <c:pt idx="10151">
                  <c:v>0.12</c:v>
                </c:pt>
                <c:pt idx="10152">
                  <c:v>0.21</c:v>
                </c:pt>
                <c:pt idx="10153">
                  <c:v>0.12</c:v>
                </c:pt>
                <c:pt idx="10154">
                  <c:v>0.21</c:v>
                </c:pt>
                <c:pt idx="10155">
                  <c:v>0.12</c:v>
                </c:pt>
                <c:pt idx="10156">
                  <c:v>0.21</c:v>
                </c:pt>
                <c:pt idx="10157">
                  <c:v>0.12</c:v>
                </c:pt>
                <c:pt idx="10158">
                  <c:v>0.21</c:v>
                </c:pt>
                <c:pt idx="10159">
                  <c:v>0.12</c:v>
                </c:pt>
                <c:pt idx="10160">
                  <c:v>0.21</c:v>
                </c:pt>
                <c:pt idx="10161">
                  <c:v>0.12</c:v>
                </c:pt>
                <c:pt idx="10162">
                  <c:v>0.21</c:v>
                </c:pt>
                <c:pt idx="10163">
                  <c:v>0.12</c:v>
                </c:pt>
                <c:pt idx="10164">
                  <c:v>0.21</c:v>
                </c:pt>
                <c:pt idx="10165">
                  <c:v>0.12</c:v>
                </c:pt>
                <c:pt idx="10166">
                  <c:v>0.21</c:v>
                </c:pt>
                <c:pt idx="10167">
                  <c:v>0.12</c:v>
                </c:pt>
                <c:pt idx="10168">
                  <c:v>0.21</c:v>
                </c:pt>
                <c:pt idx="10169">
                  <c:v>0.12</c:v>
                </c:pt>
                <c:pt idx="10170">
                  <c:v>0.21</c:v>
                </c:pt>
                <c:pt idx="10171">
                  <c:v>0.12</c:v>
                </c:pt>
                <c:pt idx="10172">
                  <c:v>0.21</c:v>
                </c:pt>
                <c:pt idx="10173">
                  <c:v>0.12</c:v>
                </c:pt>
                <c:pt idx="10174">
                  <c:v>0.21</c:v>
                </c:pt>
                <c:pt idx="10175">
                  <c:v>0.12</c:v>
                </c:pt>
                <c:pt idx="10176">
                  <c:v>0.21</c:v>
                </c:pt>
                <c:pt idx="10177">
                  <c:v>0.12</c:v>
                </c:pt>
                <c:pt idx="10178">
                  <c:v>0.21</c:v>
                </c:pt>
                <c:pt idx="10179">
                  <c:v>0.12</c:v>
                </c:pt>
                <c:pt idx="10180">
                  <c:v>0.21</c:v>
                </c:pt>
                <c:pt idx="10181">
                  <c:v>0.12</c:v>
                </c:pt>
                <c:pt idx="10182">
                  <c:v>0.21</c:v>
                </c:pt>
                <c:pt idx="10183">
                  <c:v>0.12</c:v>
                </c:pt>
                <c:pt idx="10184">
                  <c:v>0.21</c:v>
                </c:pt>
                <c:pt idx="10185">
                  <c:v>0.12</c:v>
                </c:pt>
                <c:pt idx="10186">
                  <c:v>0.21</c:v>
                </c:pt>
                <c:pt idx="10187">
                  <c:v>0.12</c:v>
                </c:pt>
                <c:pt idx="10188">
                  <c:v>0.21</c:v>
                </c:pt>
                <c:pt idx="10189">
                  <c:v>0.12</c:v>
                </c:pt>
                <c:pt idx="10190">
                  <c:v>0.21</c:v>
                </c:pt>
                <c:pt idx="10191">
                  <c:v>0.12</c:v>
                </c:pt>
                <c:pt idx="10192">
                  <c:v>0.21</c:v>
                </c:pt>
                <c:pt idx="10193">
                  <c:v>0.12</c:v>
                </c:pt>
                <c:pt idx="10194">
                  <c:v>0.21</c:v>
                </c:pt>
                <c:pt idx="10195">
                  <c:v>0.12</c:v>
                </c:pt>
                <c:pt idx="10196">
                  <c:v>0.21</c:v>
                </c:pt>
                <c:pt idx="10197">
                  <c:v>0.12</c:v>
                </c:pt>
                <c:pt idx="10198">
                  <c:v>0.21</c:v>
                </c:pt>
                <c:pt idx="10199">
                  <c:v>0.12</c:v>
                </c:pt>
                <c:pt idx="10200">
                  <c:v>0.21</c:v>
                </c:pt>
                <c:pt idx="10201">
                  <c:v>0.12</c:v>
                </c:pt>
                <c:pt idx="10202">
                  <c:v>0.21</c:v>
                </c:pt>
                <c:pt idx="10203">
                  <c:v>0.12</c:v>
                </c:pt>
                <c:pt idx="10204">
                  <c:v>0.21</c:v>
                </c:pt>
                <c:pt idx="10205">
                  <c:v>0.12</c:v>
                </c:pt>
                <c:pt idx="10206">
                  <c:v>0.21</c:v>
                </c:pt>
                <c:pt idx="10207">
                  <c:v>0.12</c:v>
                </c:pt>
                <c:pt idx="10208">
                  <c:v>0.21</c:v>
                </c:pt>
                <c:pt idx="10209">
                  <c:v>0.12</c:v>
                </c:pt>
                <c:pt idx="10210">
                  <c:v>0.21</c:v>
                </c:pt>
                <c:pt idx="10211">
                  <c:v>0.12</c:v>
                </c:pt>
                <c:pt idx="10212">
                  <c:v>0.21</c:v>
                </c:pt>
                <c:pt idx="10213">
                  <c:v>0.12</c:v>
                </c:pt>
                <c:pt idx="10214">
                  <c:v>0.21</c:v>
                </c:pt>
                <c:pt idx="10215">
                  <c:v>0.12</c:v>
                </c:pt>
                <c:pt idx="10216">
                  <c:v>0.21</c:v>
                </c:pt>
                <c:pt idx="10217">
                  <c:v>0.12</c:v>
                </c:pt>
                <c:pt idx="10218">
                  <c:v>0.21</c:v>
                </c:pt>
                <c:pt idx="10219">
                  <c:v>0.12</c:v>
                </c:pt>
                <c:pt idx="10220">
                  <c:v>0.21</c:v>
                </c:pt>
                <c:pt idx="10221">
                  <c:v>0.12</c:v>
                </c:pt>
                <c:pt idx="10222">
                  <c:v>0.21</c:v>
                </c:pt>
                <c:pt idx="10223">
                  <c:v>0.12</c:v>
                </c:pt>
                <c:pt idx="10224">
                  <c:v>0.21</c:v>
                </c:pt>
                <c:pt idx="10225">
                  <c:v>0.12</c:v>
                </c:pt>
                <c:pt idx="10226">
                  <c:v>0.21</c:v>
                </c:pt>
                <c:pt idx="10227">
                  <c:v>0.12</c:v>
                </c:pt>
                <c:pt idx="10228">
                  <c:v>0.21</c:v>
                </c:pt>
                <c:pt idx="10229">
                  <c:v>0.12</c:v>
                </c:pt>
                <c:pt idx="10230">
                  <c:v>0.21</c:v>
                </c:pt>
                <c:pt idx="10231">
                  <c:v>0.12</c:v>
                </c:pt>
                <c:pt idx="10232">
                  <c:v>0.21</c:v>
                </c:pt>
                <c:pt idx="10233">
                  <c:v>0.12</c:v>
                </c:pt>
                <c:pt idx="10234">
                  <c:v>0.21</c:v>
                </c:pt>
                <c:pt idx="10235">
                  <c:v>0.12</c:v>
                </c:pt>
                <c:pt idx="10236">
                  <c:v>0.21</c:v>
                </c:pt>
                <c:pt idx="10237">
                  <c:v>0.12</c:v>
                </c:pt>
                <c:pt idx="10238">
                  <c:v>0.21</c:v>
                </c:pt>
                <c:pt idx="10239">
                  <c:v>0.12</c:v>
                </c:pt>
                <c:pt idx="10240">
                  <c:v>0.21</c:v>
                </c:pt>
                <c:pt idx="10241">
                  <c:v>0.12</c:v>
                </c:pt>
                <c:pt idx="10242">
                  <c:v>0.21</c:v>
                </c:pt>
                <c:pt idx="10243">
                  <c:v>0.12</c:v>
                </c:pt>
                <c:pt idx="10244">
                  <c:v>0.21</c:v>
                </c:pt>
                <c:pt idx="10245">
                  <c:v>0.12</c:v>
                </c:pt>
                <c:pt idx="10246">
                  <c:v>0.21</c:v>
                </c:pt>
                <c:pt idx="10247">
                  <c:v>0.12</c:v>
                </c:pt>
                <c:pt idx="10248">
                  <c:v>0.21</c:v>
                </c:pt>
                <c:pt idx="10249">
                  <c:v>0.12</c:v>
                </c:pt>
                <c:pt idx="10250">
                  <c:v>0.21</c:v>
                </c:pt>
                <c:pt idx="10251">
                  <c:v>0.12</c:v>
                </c:pt>
                <c:pt idx="10252">
                  <c:v>0.21</c:v>
                </c:pt>
                <c:pt idx="10253">
                  <c:v>0.12</c:v>
                </c:pt>
                <c:pt idx="10254">
                  <c:v>0.21</c:v>
                </c:pt>
                <c:pt idx="10255">
                  <c:v>0.12</c:v>
                </c:pt>
                <c:pt idx="10256">
                  <c:v>0.21</c:v>
                </c:pt>
                <c:pt idx="10257">
                  <c:v>0.12</c:v>
                </c:pt>
                <c:pt idx="10258">
                  <c:v>0.21</c:v>
                </c:pt>
                <c:pt idx="10259">
                  <c:v>0.12</c:v>
                </c:pt>
                <c:pt idx="10260">
                  <c:v>0.21</c:v>
                </c:pt>
                <c:pt idx="10261">
                  <c:v>0.12</c:v>
                </c:pt>
                <c:pt idx="10262">
                  <c:v>0.21</c:v>
                </c:pt>
                <c:pt idx="10263">
                  <c:v>0.12</c:v>
                </c:pt>
                <c:pt idx="10264">
                  <c:v>0.21</c:v>
                </c:pt>
                <c:pt idx="10265">
                  <c:v>0.12</c:v>
                </c:pt>
                <c:pt idx="10266">
                  <c:v>0.21</c:v>
                </c:pt>
                <c:pt idx="10267">
                  <c:v>0.12</c:v>
                </c:pt>
                <c:pt idx="10268">
                  <c:v>0.21</c:v>
                </c:pt>
                <c:pt idx="10269">
                  <c:v>0.12</c:v>
                </c:pt>
                <c:pt idx="10270">
                  <c:v>0.21</c:v>
                </c:pt>
                <c:pt idx="10271">
                  <c:v>0.12</c:v>
                </c:pt>
                <c:pt idx="10272">
                  <c:v>0.21</c:v>
                </c:pt>
                <c:pt idx="10273">
                  <c:v>0.12</c:v>
                </c:pt>
                <c:pt idx="10274">
                  <c:v>0.21</c:v>
                </c:pt>
                <c:pt idx="10275">
                  <c:v>0.12</c:v>
                </c:pt>
                <c:pt idx="10276">
                  <c:v>0.21</c:v>
                </c:pt>
                <c:pt idx="10277">
                  <c:v>0.12</c:v>
                </c:pt>
                <c:pt idx="10278">
                  <c:v>0.21</c:v>
                </c:pt>
                <c:pt idx="10279">
                  <c:v>0.12</c:v>
                </c:pt>
                <c:pt idx="10280">
                  <c:v>0.21</c:v>
                </c:pt>
                <c:pt idx="10281">
                  <c:v>0.12</c:v>
                </c:pt>
                <c:pt idx="10282">
                  <c:v>0.21</c:v>
                </c:pt>
                <c:pt idx="10283">
                  <c:v>0.12</c:v>
                </c:pt>
                <c:pt idx="10284">
                  <c:v>0.21</c:v>
                </c:pt>
                <c:pt idx="10285">
                  <c:v>0.12</c:v>
                </c:pt>
                <c:pt idx="10286">
                  <c:v>0.21</c:v>
                </c:pt>
                <c:pt idx="10287">
                  <c:v>0.12</c:v>
                </c:pt>
                <c:pt idx="10288">
                  <c:v>0.21</c:v>
                </c:pt>
                <c:pt idx="10289">
                  <c:v>0.12</c:v>
                </c:pt>
                <c:pt idx="10290">
                  <c:v>0.21</c:v>
                </c:pt>
                <c:pt idx="10291">
                  <c:v>0.12</c:v>
                </c:pt>
                <c:pt idx="10292">
                  <c:v>0.21</c:v>
                </c:pt>
                <c:pt idx="10293">
                  <c:v>0.12</c:v>
                </c:pt>
                <c:pt idx="10294">
                  <c:v>0.21</c:v>
                </c:pt>
                <c:pt idx="10295">
                  <c:v>0.12</c:v>
                </c:pt>
                <c:pt idx="10296">
                  <c:v>0.21</c:v>
                </c:pt>
                <c:pt idx="10297">
                  <c:v>0.12</c:v>
                </c:pt>
                <c:pt idx="10298">
                  <c:v>0.21</c:v>
                </c:pt>
                <c:pt idx="10299">
                  <c:v>0.12</c:v>
                </c:pt>
                <c:pt idx="10300">
                  <c:v>0.21</c:v>
                </c:pt>
                <c:pt idx="10301">
                  <c:v>0.12</c:v>
                </c:pt>
                <c:pt idx="10302">
                  <c:v>0.21</c:v>
                </c:pt>
                <c:pt idx="10303">
                  <c:v>0.12</c:v>
                </c:pt>
                <c:pt idx="10304">
                  <c:v>0.21</c:v>
                </c:pt>
                <c:pt idx="10305">
                  <c:v>0.12</c:v>
                </c:pt>
                <c:pt idx="10306">
                  <c:v>0.21</c:v>
                </c:pt>
                <c:pt idx="10307">
                  <c:v>0.12</c:v>
                </c:pt>
                <c:pt idx="10308">
                  <c:v>0.21</c:v>
                </c:pt>
                <c:pt idx="10309">
                  <c:v>0.12</c:v>
                </c:pt>
                <c:pt idx="10310">
                  <c:v>0.21</c:v>
                </c:pt>
                <c:pt idx="10311">
                  <c:v>0.12</c:v>
                </c:pt>
                <c:pt idx="10312">
                  <c:v>0.21</c:v>
                </c:pt>
                <c:pt idx="10313">
                  <c:v>0.12</c:v>
                </c:pt>
                <c:pt idx="10314">
                  <c:v>0.21</c:v>
                </c:pt>
                <c:pt idx="10315">
                  <c:v>0.12</c:v>
                </c:pt>
                <c:pt idx="10316">
                  <c:v>0.21</c:v>
                </c:pt>
                <c:pt idx="10317">
                  <c:v>0.12</c:v>
                </c:pt>
                <c:pt idx="10318">
                  <c:v>0.21</c:v>
                </c:pt>
                <c:pt idx="10319">
                  <c:v>0.12</c:v>
                </c:pt>
                <c:pt idx="10320">
                  <c:v>0.21</c:v>
                </c:pt>
                <c:pt idx="10321">
                  <c:v>0.12</c:v>
                </c:pt>
                <c:pt idx="10322">
                  <c:v>0.21</c:v>
                </c:pt>
                <c:pt idx="10323">
                  <c:v>0.12</c:v>
                </c:pt>
                <c:pt idx="10324">
                  <c:v>0.21</c:v>
                </c:pt>
                <c:pt idx="10325">
                  <c:v>0.12</c:v>
                </c:pt>
                <c:pt idx="10326">
                  <c:v>0.21</c:v>
                </c:pt>
                <c:pt idx="10327">
                  <c:v>0.12</c:v>
                </c:pt>
                <c:pt idx="10328">
                  <c:v>0.21</c:v>
                </c:pt>
                <c:pt idx="10329">
                  <c:v>0.12</c:v>
                </c:pt>
                <c:pt idx="10330">
                  <c:v>0.21</c:v>
                </c:pt>
                <c:pt idx="10331">
                  <c:v>0.12</c:v>
                </c:pt>
                <c:pt idx="10332">
                  <c:v>0.21</c:v>
                </c:pt>
                <c:pt idx="10333">
                  <c:v>0.12</c:v>
                </c:pt>
                <c:pt idx="10334">
                  <c:v>0.21</c:v>
                </c:pt>
                <c:pt idx="10335">
                  <c:v>0.12</c:v>
                </c:pt>
                <c:pt idx="10336">
                  <c:v>0.21</c:v>
                </c:pt>
                <c:pt idx="10337">
                  <c:v>0.12</c:v>
                </c:pt>
                <c:pt idx="10338">
                  <c:v>0.21</c:v>
                </c:pt>
                <c:pt idx="10339">
                  <c:v>0.12</c:v>
                </c:pt>
                <c:pt idx="10340">
                  <c:v>0.21</c:v>
                </c:pt>
                <c:pt idx="10341">
                  <c:v>0.12</c:v>
                </c:pt>
                <c:pt idx="10342">
                  <c:v>0.21</c:v>
                </c:pt>
                <c:pt idx="10343">
                  <c:v>0.12</c:v>
                </c:pt>
                <c:pt idx="10344">
                  <c:v>0.21</c:v>
                </c:pt>
                <c:pt idx="10345">
                  <c:v>0.12</c:v>
                </c:pt>
                <c:pt idx="10346">
                  <c:v>0.21</c:v>
                </c:pt>
                <c:pt idx="10347">
                  <c:v>0.12</c:v>
                </c:pt>
                <c:pt idx="10348">
                  <c:v>0.21</c:v>
                </c:pt>
                <c:pt idx="10349">
                  <c:v>0.12</c:v>
                </c:pt>
                <c:pt idx="10350">
                  <c:v>0.21</c:v>
                </c:pt>
                <c:pt idx="10351">
                  <c:v>0.12</c:v>
                </c:pt>
                <c:pt idx="10352">
                  <c:v>0.21</c:v>
                </c:pt>
                <c:pt idx="10353">
                  <c:v>0.12</c:v>
                </c:pt>
                <c:pt idx="10354">
                  <c:v>0.21</c:v>
                </c:pt>
                <c:pt idx="10355">
                  <c:v>0.12</c:v>
                </c:pt>
                <c:pt idx="10356">
                  <c:v>0.21</c:v>
                </c:pt>
                <c:pt idx="10357">
                  <c:v>0.12</c:v>
                </c:pt>
                <c:pt idx="10358">
                  <c:v>0.21</c:v>
                </c:pt>
                <c:pt idx="10359">
                  <c:v>0.12</c:v>
                </c:pt>
                <c:pt idx="10360">
                  <c:v>0.18</c:v>
                </c:pt>
                <c:pt idx="10361">
                  <c:v>0.12</c:v>
                </c:pt>
                <c:pt idx="10362">
                  <c:v>0.21</c:v>
                </c:pt>
                <c:pt idx="10363">
                  <c:v>0.12</c:v>
                </c:pt>
                <c:pt idx="10364">
                  <c:v>0.21</c:v>
                </c:pt>
                <c:pt idx="10365">
                  <c:v>0.12</c:v>
                </c:pt>
                <c:pt idx="10366">
                  <c:v>0.21</c:v>
                </c:pt>
                <c:pt idx="10367">
                  <c:v>0.12</c:v>
                </c:pt>
                <c:pt idx="10368">
                  <c:v>0.21</c:v>
                </c:pt>
                <c:pt idx="10369">
                  <c:v>0.12</c:v>
                </c:pt>
                <c:pt idx="10370">
                  <c:v>0.21</c:v>
                </c:pt>
                <c:pt idx="10371">
                  <c:v>0.12</c:v>
                </c:pt>
                <c:pt idx="10372">
                  <c:v>0.21</c:v>
                </c:pt>
                <c:pt idx="10373">
                  <c:v>0.12</c:v>
                </c:pt>
                <c:pt idx="10374">
                  <c:v>0.21</c:v>
                </c:pt>
                <c:pt idx="10375">
                  <c:v>0.12</c:v>
                </c:pt>
                <c:pt idx="10376">
                  <c:v>0.21</c:v>
                </c:pt>
                <c:pt idx="10377">
                  <c:v>0.12</c:v>
                </c:pt>
                <c:pt idx="10378">
                  <c:v>0.21</c:v>
                </c:pt>
                <c:pt idx="10379">
                  <c:v>0.12</c:v>
                </c:pt>
                <c:pt idx="10380">
                  <c:v>0.21</c:v>
                </c:pt>
                <c:pt idx="10381">
                  <c:v>0.12</c:v>
                </c:pt>
                <c:pt idx="10382">
                  <c:v>0.21</c:v>
                </c:pt>
                <c:pt idx="10383">
                  <c:v>0.12</c:v>
                </c:pt>
                <c:pt idx="10384">
                  <c:v>0.21</c:v>
                </c:pt>
                <c:pt idx="10385">
                  <c:v>0.12</c:v>
                </c:pt>
                <c:pt idx="10386">
                  <c:v>0.21</c:v>
                </c:pt>
                <c:pt idx="10387">
                  <c:v>0.12</c:v>
                </c:pt>
                <c:pt idx="10388">
                  <c:v>0.21</c:v>
                </c:pt>
                <c:pt idx="10389">
                  <c:v>0.12</c:v>
                </c:pt>
                <c:pt idx="10390">
                  <c:v>0.21</c:v>
                </c:pt>
                <c:pt idx="10391">
                  <c:v>0.12</c:v>
                </c:pt>
                <c:pt idx="10392">
                  <c:v>0.21</c:v>
                </c:pt>
                <c:pt idx="10393">
                  <c:v>0.12</c:v>
                </c:pt>
                <c:pt idx="10394">
                  <c:v>0.21</c:v>
                </c:pt>
                <c:pt idx="10395">
                  <c:v>0.12</c:v>
                </c:pt>
                <c:pt idx="10396">
                  <c:v>0.21</c:v>
                </c:pt>
                <c:pt idx="10397">
                  <c:v>0.12</c:v>
                </c:pt>
                <c:pt idx="10398">
                  <c:v>0.21</c:v>
                </c:pt>
                <c:pt idx="10399">
                  <c:v>0.12</c:v>
                </c:pt>
                <c:pt idx="10400">
                  <c:v>0.21</c:v>
                </c:pt>
                <c:pt idx="10401">
                  <c:v>0.12</c:v>
                </c:pt>
                <c:pt idx="10402">
                  <c:v>0.21</c:v>
                </c:pt>
                <c:pt idx="10403">
                  <c:v>0.12</c:v>
                </c:pt>
                <c:pt idx="10404">
                  <c:v>0.21</c:v>
                </c:pt>
                <c:pt idx="10405">
                  <c:v>0.12</c:v>
                </c:pt>
                <c:pt idx="10406">
                  <c:v>0.21</c:v>
                </c:pt>
                <c:pt idx="10407">
                  <c:v>0.12</c:v>
                </c:pt>
                <c:pt idx="10408">
                  <c:v>0.21</c:v>
                </c:pt>
                <c:pt idx="10409">
                  <c:v>0.12</c:v>
                </c:pt>
                <c:pt idx="10410">
                  <c:v>0.21</c:v>
                </c:pt>
                <c:pt idx="10411">
                  <c:v>0.12</c:v>
                </c:pt>
                <c:pt idx="10412">
                  <c:v>0.21</c:v>
                </c:pt>
                <c:pt idx="10413">
                  <c:v>0.12</c:v>
                </c:pt>
                <c:pt idx="10414">
                  <c:v>0.21</c:v>
                </c:pt>
                <c:pt idx="10415">
                  <c:v>0.12</c:v>
                </c:pt>
                <c:pt idx="10416">
                  <c:v>0.21</c:v>
                </c:pt>
                <c:pt idx="10417">
                  <c:v>0.12</c:v>
                </c:pt>
                <c:pt idx="10418">
                  <c:v>0.21</c:v>
                </c:pt>
                <c:pt idx="10419">
                  <c:v>0.12</c:v>
                </c:pt>
                <c:pt idx="10420">
                  <c:v>0.21</c:v>
                </c:pt>
                <c:pt idx="10421">
                  <c:v>0.12</c:v>
                </c:pt>
                <c:pt idx="10422">
                  <c:v>0.21</c:v>
                </c:pt>
                <c:pt idx="10423">
                  <c:v>0.12</c:v>
                </c:pt>
                <c:pt idx="10424">
                  <c:v>0.21</c:v>
                </c:pt>
                <c:pt idx="10425">
                  <c:v>0.12</c:v>
                </c:pt>
                <c:pt idx="10426">
                  <c:v>0.21</c:v>
                </c:pt>
                <c:pt idx="10427">
                  <c:v>0.12</c:v>
                </c:pt>
                <c:pt idx="10428">
                  <c:v>0.21</c:v>
                </c:pt>
                <c:pt idx="10429">
                  <c:v>0.12</c:v>
                </c:pt>
                <c:pt idx="10430">
                  <c:v>0.21</c:v>
                </c:pt>
                <c:pt idx="10431">
                  <c:v>0.12</c:v>
                </c:pt>
                <c:pt idx="10432">
                  <c:v>0.21</c:v>
                </c:pt>
                <c:pt idx="10433">
                  <c:v>0.12</c:v>
                </c:pt>
                <c:pt idx="10434">
                  <c:v>0.21</c:v>
                </c:pt>
                <c:pt idx="10435">
                  <c:v>0.12</c:v>
                </c:pt>
                <c:pt idx="10436">
                  <c:v>0.21</c:v>
                </c:pt>
                <c:pt idx="10437">
                  <c:v>0.12</c:v>
                </c:pt>
                <c:pt idx="10438">
                  <c:v>0.21</c:v>
                </c:pt>
                <c:pt idx="10439">
                  <c:v>0.12</c:v>
                </c:pt>
                <c:pt idx="10440">
                  <c:v>0.21</c:v>
                </c:pt>
                <c:pt idx="10441">
                  <c:v>0.12</c:v>
                </c:pt>
                <c:pt idx="10442">
                  <c:v>0.21</c:v>
                </c:pt>
                <c:pt idx="10443">
                  <c:v>0.12</c:v>
                </c:pt>
                <c:pt idx="10444">
                  <c:v>0.21</c:v>
                </c:pt>
                <c:pt idx="10445">
                  <c:v>0.12</c:v>
                </c:pt>
                <c:pt idx="10446">
                  <c:v>0.21</c:v>
                </c:pt>
                <c:pt idx="10447">
                  <c:v>0.12</c:v>
                </c:pt>
                <c:pt idx="10448">
                  <c:v>0.21</c:v>
                </c:pt>
                <c:pt idx="10449">
                  <c:v>0.12</c:v>
                </c:pt>
                <c:pt idx="10450">
                  <c:v>0.21</c:v>
                </c:pt>
                <c:pt idx="10451">
                  <c:v>0.12</c:v>
                </c:pt>
                <c:pt idx="10452">
                  <c:v>0.21</c:v>
                </c:pt>
                <c:pt idx="10453">
                  <c:v>0.12</c:v>
                </c:pt>
                <c:pt idx="10454">
                  <c:v>0.21</c:v>
                </c:pt>
                <c:pt idx="10455">
                  <c:v>0.12</c:v>
                </c:pt>
                <c:pt idx="10456">
                  <c:v>0.21</c:v>
                </c:pt>
                <c:pt idx="10457">
                  <c:v>0.12</c:v>
                </c:pt>
                <c:pt idx="10458">
                  <c:v>0.21</c:v>
                </c:pt>
                <c:pt idx="10459">
                  <c:v>0.12</c:v>
                </c:pt>
                <c:pt idx="10460">
                  <c:v>0.21</c:v>
                </c:pt>
                <c:pt idx="10461">
                  <c:v>0.12</c:v>
                </c:pt>
                <c:pt idx="10462">
                  <c:v>0.18</c:v>
                </c:pt>
                <c:pt idx="10463">
                  <c:v>0.12</c:v>
                </c:pt>
                <c:pt idx="10464">
                  <c:v>0.21</c:v>
                </c:pt>
                <c:pt idx="10465">
                  <c:v>0.12</c:v>
                </c:pt>
                <c:pt idx="10466">
                  <c:v>0.21</c:v>
                </c:pt>
                <c:pt idx="10467">
                  <c:v>0.12</c:v>
                </c:pt>
                <c:pt idx="10468">
                  <c:v>0.21</c:v>
                </c:pt>
                <c:pt idx="10469">
                  <c:v>0.12</c:v>
                </c:pt>
                <c:pt idx="10470">
                  <c:v>0.21</c:v>
                </c:pt>
                <c:pt idx="10471">
                  <c:v>0.12</c:v>
                </c:pt>
                <c:pt idx="10472">
                  <c:v>0.21</c:v>
                </c:pt>
                <c:pt idx="10473">
                  <c:v>0.12</c:v>
                </c:pt>
                <c:pt idx="10474">
                  <c:v>0.21</c:v>
                </c:pt>
                <c:pt idx="10475">
                  <c:v>0.12</c:v>
                </c:pt>
                <c:pt idx="10476">
                  <c:v>0.21</c:v>
                </c:pt>
                <c:pt idx="10477">
                  <c:v>0.12</c:v>
                </c:pt>
                <c:pt idx="10478">
                  <c:v>0.21</c:v>
                </c:pt>
                <c:pt idx="10479">
                  <c:v>0.12</c:v>
                </c:pt>
                <c:pt idx="10480">
                  <c:v>0.21</c:v>
                </c:pt>
                <c:pt idx="10481">
                  <c:v>0.12</c:v>
                </c:pt>
                <c:pt idx="10482">
                  <c:v>0.21</c:v>
                </c:pt>
                <c:pt idx="10483">
                  <c:v>0.12</c:v>
                </c:pt>
                <c:pt idx="10484">
                  <c:v>0.21</c:v>
                </c:pt>
                <c:pt idx="10485">
                  <c:v>0.12</c:v>
                </c:pt>
                <c:pt idx="10486">
                  <c:v>0.21</c:v>
                </c:pt>
                <c:pt idx="10487">
                  <c:v>0.12</c:v>
                </c:pt>
                <c:pt idx="10488">
                  <c:v>0.21</c:v>
                </c:pt>
                <c:pt idx="10489">
                  <c:v>0.12</c:v>
                </c:pt>
                <c:pt idx="10490">
                  <c:v>0.21</c:v>
                </c:pt>
                <c:pt idx="10491">
                  <c:v>0.12</c:v>
                </c:pt>
                <c:pt idx="10492">
                  <c:v>0.21</c:v>
                </c:pt>
                <c:pt idx="10493">
                  <c:v>0.12</c:v>
                </c:pt>
                <c:pt idx="10494">
                  <c:v>0.21</c:v>
                </c:pt>
                <c:pt idx="10495">
                  <c:v>0.12</c:v>
                </c:pt>
                <c:pt idx="10496">
                  <c:v>0.18</c:v>
                </c:pt>
                <c:pt idx="10497">
                  <c:v>0.12</c:v>
                </c:pt>
                <c:pt idx="10498">
                  <c:v>0.21</c:v>
                </c:pt>
                <c:pt idx="10499">
                  <c:v>0.12</c:v>
                </c:pt>
                <c:pt idx="10500">
                  <c:v>0.21</c:v>
                </c:pt>
                <c:pt idx="10501">
                  <c:v>0.12</c:v>
                </c:pt>
                <c:pt idx="10502">
                  <c:v>0.21</c:v>
                </c:pt>
                <c:pt idx="10503">
                  <c:v>0.12</c:v>
                </c:pt>
                <c:pt idx="10504">
                  <c:v>0.21</c:v>
                </c:pt>
                <c:pt idx="10505">
                  <c:v>0.12</c:v>
                </c:pt>
                <c:pt idx="10506">
                  <c:v>0.21</c:v>
                </c:pt>
                <c:pt idx="10507">
                  <c:v>0.12</c:v>
                </c:pt>
                <c:pt idx="10508">
                  <c:v>0.21</c:v>
                </c:pt>
                <c:pt idx="10509">
                  <c:v>0.12</c:v>
                </c:pt>
                <c:pt idx="10510">
                  <c:v>0.21</c:v>
                </c:pt>
                <c:pt idx="10511">
                  <c:v>0.12</c:v>
                </c:pt>
                <c:pt idx="10512">
                  <c:v>0.21</c:v>
                </c:pt>
                <c:pt idx="10513">
                  <c:v>0.12</c:v>
                </c:pt>
                <c:pt idx="10514">
                  <c:v>0.21</c:v>
                </c:pt>
                <c:pt idx="10515">
                  <c:v>0.12</c:v>
                </c:pt>
                <c:pt idx="10516">
                  <c:v>0.21</c:v>
                </c:pt>
                <c:pt idx="10517">
                  <c:v>0.12</c:v>
                </c:pt>
                <c:pt idx="10518">
                  <c:v>0.21</c:v>
                </c:pt>
                <c:pt idx="10519">
                  <c:v>0.12</c:v>
                </c:pt>
                <c:pt idx="10520">
                  <c:v>0.21</c:v>
                </c:pt>
                <c:pt idx="10521">
                  <c:v>0.12</c:v>
                </c:pt>
                <c:pt idx="10522">
                  <c:v>0.21</c:v>
                </c:pt>
                <c:pt idx="10523">
                  <c:v>0.12</c:v>
                </c:pt>
                <c:pt idx="10524">
                  <c:v>0.21</c:v>
                </c:pt>
                <c:pt idx="10525">
                  <c:v>0.12</c:v>
                </c:pt>
                <c:pt idx="10526">
                  <c:v>0.21</c:v>
                </c:pt>
                <c:pt idx="10527">
                  <c:v>0.12</c:v>
                </c:pt>
                <c:pt idx="10528">
                  <c:v>0.21</c:v>
                </c:pt>
                <c:pt idx="10529">
                  <c:v>0.12</c:v>
                </c:pt>
                <c:pt idx="10530">
                  <c:v>0.21</c:v>
                </c:pt>
                <c:pt idx="10531">
                  <c:v>0.12</c:v>
                </c:pt>
                <c:pt idx="10532">
                  <c:v>0.21</c:v>
                </c:pt>
                <c:pt idx="10533">
                  <c:v>0.12</c:v>
                </c:pt>
                <c:pt idx="10534">
                  <c:v>0.21</c:v>
                </c:pt>
                <c:pt idx="10535">
                  <c:v>0.12</c:v>
                </c:pt>
                <c:pt idx="10536">
                  <c:v>0.18</c:v>
                </c:pt>
                <c:pt idx="10537">
                  <c:v>0.12</c:v>
                </c:pt>
                <c:pt idx="10538">
                  <c:v>0.21</c:v>
                </c:pt>
                <c:pt idx="10539">
                  <c:v>0.12</c:v>
                </c:pt>
                <c:pt idx="10540">
                  <c:v>0.21</c:v>
                </c:pt>
                <c:pt idx="10541">
                  <c:v>0.12</c:v>
                </c:pt>
                <c:pt idx="10542">
                  <c:v>0.21</c:v>
                </c:pt>
                <c:pt idx="10543">
                  <c:v>0.12</c:v>
                </c:pt>
                <c:pt idx="10544">
                  <c:v>0.21</c:v>
                </c:pt>
                <c:pt idx="10545">
                  <c:v>0.12</c:v>
                </c:pt>
                <c:pt idx="10546">
                  <c:v>0.21</c:v>
                </c:pt>
                <c:pt idx="10547">
                  <c:v>0.12</c:v>
                </c:pt>
                <c:pt idx="10548">
                  <c:v>0.21</c:v>
                </c:pt>
                <c:pt idx="10549">
                  <c:v>0.12</c:v>
                </c:pt>
                <c:pt idx="10550">
                  <c:v>0.21</c:v>
                </c:pt>
                <c:pt idx="10551">
                  <c:v>0.12</c:v>
                </c:pt>
                <c:pt idx="10552">
                  <c:v>0.21</c:v>
                </c:pt>
                <c:pt idx="10553">
                  <c:v>0.12</c:v>
                </c:pt>
                <c:pt idx="10554">
                  <c:v>0.21</c:v>
                </c:pt>
                <c:pt idx="10555">
                  <c:v>0.12</c:v>
                </c:pt>
                <c:pt idx="10556">
                  <c:v>0.21</c:v>
                </c:pt>
                <c:pt idx="10557">
                  <c:v>0.12</c:v>
                </c:pt>
                <c:pt idx="10558">
                  <c:v>0.21</c:v>
                </c:pt>
                <c:pt idx="10559">
                  <c:v>0.12</c:v>
                </c:pt>
                <c:pt idx="10560">
                  <c:v>0.21</c:v>
                </c:pt>
                <c:pt idx="10561">
                  <c:v>0.12</c:v>
                </c:pt>
                <c:pt idx="10562">
                  <c:v>0.21</c:v>
                </c:pt>
                <c:pt idx="10563">
                  <c:v>0.12</c:v>
                </c:pt>
                <c:pt idx="10564">
                  <c:v>0.21</c:v>
                </c:pt>
                <c:pt idx="10565">
                  <c:v>0.12</c:v>
                </c:pt>
                <c:pt idx="10566">
                  <c:v>0.21</c:v>
                </c:pt>
                <c:pt idx="10567">
                  <c:v>0.12</c:v>
                </c:pt>
                <c:pt idx="10568">
                  <c:v>0.21</c:v>
                </c:pt>
                <c:pt idx="10569">
                  <c:v>0.12</c:v>
                </c:pt>
                <c:pt idx="10570">
                  <c:v>0.21</c:v>
                </c:pt>
                <c:pt idx="10571">
                  <c:v>0.12</c:v>
                </c:pt>
                <c:pt idx="10572">
                  <c:v>0.21</c:v>
                </c:pt>
                <c:pt idx="10573">
                  <c:v>0.12</c:v>
                </c:pt>
                <c:pt idx="10574">
                  <c:v>0.21</c:v>
                </c:pt>
                <c:pt idx="10575">
                  <c:v>0.12</c:v>
                </c:pt>
                <c:pt idx="10576">
                  <c:v>0.21</c:v>
                </c:pt>
                <c:pt idx="10577">
                  <c:v>0.12</c:v>
                </c:pt>
                <c:pt idx="10578">
                  <c:v>0.21</c:v>
                </c:pt>
                <c:pt idx="10579">
                  <c:v>0.12</c:v>
                </c:pt>
                <c:pt idx="10580">
                  <c:v>0.21</c:v>
                </c:pt>
                <c:pt idx="10581">
                  <c:v>0.12</c:v>
                </c:pt>
                <c:pt idx="10582">
                  <c:v>0.21</c:v>
                </c:pt>
                <c:pt idx="10583">
                  <c:v>0.12</c:v>
                </c:pt>
                <c:pt idx="10584">
                  <c:v>0.21</c:v>
                </c:pt>
                <c:pt idx="10585">
                  <c:v>0.12</c:v>
                </c:pt>
                <c:pt idx="10586">
                  <c:v>0.21</c:v>
                </c:pt>
                <c:pt idx="10587">
                  <c:v>0.12</c:v>
                </c:pt>
                <c:pt idx="10588">
                  <c:v>0.21</c:v>
                </c:pt>
                <c:pt idx="10589">
                  <c:v>0.12</c:v>
                </c:pt>
                <c:pt idx="10590">
                  <c:v>0.21</c:v>
                </c:pt>
                <c:pt idx="10591">
                  <c:v>0.12</c:v>
                </c:pt>
                <c:pt idx="10592">
                  <c:v>0.21</c:v>
                </c:pt>
                <c:pt idx="10593">
                  <c:v>0.12</c:v>
                </c:pt>
                <c:pt idx="10594">
                  <c:v>0.21</c:v>
                </c:pt>
                <c:pt idx="10595">
                  <c:v>0.12</c:v>
                </c:pt>
                <c:pt idx="10596">
                  <c:v>0.21</c:v>
                </c:pt>
                <c:pt idx="10597">
                  <c:v>0.12</c:v>
                </c:pt>
                <c:pt idx="10598">
                  <c:v>0.21</c:v>
                </c:pt>
                <c:pt idx="10599">
                  <c:v>0.12</c:v>
                </c:pt>
                <c:pt idx="10600">
                  <c:v>0.21</c:v>
                </c:pt>
                <c:pt idx="10601">
                  <c:v>0.12</c:v>
                </c:pt>
                <c:pt idx="10602">
                  <c:v>0.21</c:v>
                </c:pt>
                <c:pt idx="10603">
                  <c:v>0.12</c:v>
                </c:pt>
                <c:pt idx="10604">
                  <c:v>0.21</c:v>
                </c:pt>
                <c:pt idx="10605">
                  <c:v>0.12</c:v>
                </c:pt>
                <c:pt idx="10606">
                  <c:v>0.21</c:v>
                </c:pt>
                <c:pt idx="10607">
                  <c:v>0.12</c:v>
                </c:pt>
                <c:pt idx="10608">
                  <c:v>0.21</c:v>
                </c:pt>
                <c:pt idx="10609">
                  <c:v>0.12</c:v>
                </c:pt>
                <c:pt idx="10610">
                  <c:v>0.21</c:v>
                </c:pt>
                <c:pt idx="10611">
                  <c:v>0.12</c:v>
                </c:pt>
                <c:pt idx="10612">
                  <c:v>0.21</c:v>
                </c:pt>
                <c:pt idx="10613">
                  <c:v>0.12</c:v>
                </c:pt>
                <c:pt idx="10614">
                  <c:v>0.21</c:v>
                </c:pt>
                <c:pt idx="10615">
                  <c:v>0.12</c:v>
                </c:pt>
                <c:pt idx="10616">
                  <c:v>0.21</c:v>
                </c:pt>
                <c:pt idx="10617">
                  <c:v>0.12</c:v>
                </c:pt>
                <c:pt idx="10618">
                  <c:v>0.21</c:v>
                </c:pt>
                <c:pt idx="10619">
                  <c:v>0.12</c:v>
                </c:pt>
                <c:pt idx="10620">
                  <c:v>0.21</c:v>
                </c:pt>
                <c:pt idx="10621">
                  <c:v>0.12</c:v>
                </c:pt>
                <c:pt idx="10622">
                  <c:v>0.21</c:v>
                </c:pt>
                <c:pt idx="10623">
                  <c:v>0.12</c:v>
                </c:pt>
                <c:pt idx="10624">
                  <c:v>0.21</c:v>
                </c:pt>
                <c:pt idx="10625">
                  <c:v>0.12</c:v>
                </c:pt>
                <c:pt idx="10626">
                  <c:v>0.21</c:v>
                </c:pt>
                <c:pt idx="10627">
                  <c:v>0.12</c:v>
                </c:pt>
                <c:pt idx="10628">
                  <c:v>0.21</c:v>
                </c:pt>
                <c:pt idx="10629">
                  <c:v>0.12</c:v>
                </c:pt>
                <c:pt idx="10630">
                  <c:v>0.21</c:v>
                </c:pt>
                <c:pt idx="10631">
                  <c:v>0.12</c:v>
                </c:pt>
                <c:pt idx="10632">
                  <c:v>0.21</c:v>
                </c:pt>
                <c:pt idx="10633">
                  <c:v>0.12</c:v>
                </c:pt>
                <c:pt idx="10634">
                  <c:v>0.21</c:v>
                </c:pt>
                <c:pt idx="10635">
                  <c:v>0.12</c:v>
                </c:pt>
                <c:pt idx="10636">
                  <c:v>0.21</c:v>
                </c:pt>
                <c:pt idx="10637">
                  <c:v>0.12</c:v>
                </c:pt>
                <c:pt idx="10638">
                  <c:v>0.18</c:v>
                </c:pt>
                <c:pt idx="10639">
                  <c:v>0.12</c:v>
                </c:pt>
                <c:pt idx="10640">
                  <c:v>0.21</c:v>
                </c:pt>
                <c:pt idx="10641">
                  <c:v>0.12</c:v>
                </c:pt>
                <c:pt idx="10642">
                  <c:v>0.21</c:v>
                </c:pt>
                <c:pt idx="10643">
                  <c:v>0.12</c:v>
                </c:pt>
                <c:pt idx="10644">
                  <c:v>0.21</c:v>
                </c:pt>
                <c:pt idx="10645">
                  <c:v>0.12</c:v>
                </c:pt>
                <c:pt idx="10646">
                  <c:v>0.18</c:v>
                </c:pt>
                <c:pt idx="10647">
                  <c:v>0.12</c:v>
                </c:pt>
                <c:pt idx="10648">
                  <c:v>0.21</c:v>
                </c:pt>
                <c:pt idx="10649">
                  <c:v>0.12</c:v>
                </c:pt>
                <c:pt idx="10650">
                  <c:v>0.21</c:v>
                </c:pt>
                <c:pt idx="10651">
                  <c:v>0.12</c:v>
                </c:pt>
                <c:pt idx="10652">
                  <c:v>0.21</c:v>
                </c:pt>
                <c:pt idx="10653">
                  <c:v>0.12</c:v>
                </c:pt>
                <c:pt idx="10654">
                  <c:v>0.21</c:v>
                </c:pt>
                <c:pt idx="10655">
                  <c:v>0.12</c:v>
                </c:pt>
                <c:pt idx="10656">
                  <c:v>0.21</c:v>
                </c:pt>
                <c:pt idx="10657">
                  <c:v>0.12</c:v>
                </c:pt>
                <c:pt idx="10658">
                  <c:v>0.21</c:v>
                </c:pt>
                <c:pt idx="10659">
                  <c:v>0.12</c:v>
                </c:pt>
                <c:pt idx="10660">
                  <c:v>0.21</c:v>
                </c:pt>
                <c:pt idx="10661">
                  <c:v>0.12</c:v>
                </c:pt>
                <c:pt idx="10662">
                  <c:v>0.21</c:v>
                </c:pt>
                <c:pt idx="10663">
                  <c:v>0.12</c:v>
                </c:pt>
                <c:pt idx="10664">
                  <c:v>0.21</c:v>
                </c:pt>
                <c:pt idx="10665">
                  <c:v>0.12</c:v>
                </c:pt>
                <c:pt idx="10666">
                  <c:v>0.21</c:v>
                </c:pt>
                <c:pt idx="10667">
                  <c:v>0.12</c:v>
                </c:pt>
                <c:pt idx="10668">
                  <c:v>0.21</c:v>
                </c:pt>
                <c:pt idx="10669">
                  <c:v>0.12</c:v>
                </c:pt>
                <c:pt idx="10670">
                  <c:v>0.21</c:v>
                </c:pt>
                <c:pt idx="10671">
                  <c:v>0.12</c:v>
                </c:pt>
                <c:pt idx="10672">
                  <c:v>0.21</c:v>
                </c:pt>
                <c:pt idx="10673">
                  <c:v>0.12</c:v>
                </c:pt>
                <c:pt idx="10674">
                  <c:v>0.21</c:v>
                </c:pt>
                <c:pt idx="10675">
                  <c:v>0.12</c:v>
                </c:pt>
                <c:pt idx="10676">
                  <c:v>0.21</c:v>
                </c:pt>
                <c:pt idx="10677">
                  <c:v>0.12</c:v>
                </c:pt>
                <c:pt idx="10678">
                  <c:v>0.21</c:v>
                </c:pt>
                <c:pt idx="10679">
                  <c:v>0.12</c:v>
                </c:pt>
                <c:pt idx="10680">
                  <c:v>0.21</c:v>
                </c:pt>
                <c:pt idx="10681">
                  <c:v>0.12</c:v>
                </c:pt>
                <c:pt idx="10682">
                  <c:v>0.21</c:v>
                </c:pt>
                <c:pt idx="10683">
                  <c:v>0.12</c:v>
                </c:pt>
                <c:pt idx="10684">
                  <c:v>0.21</c:v>
                </c:pt>
                <c:pt idx="10685">
                  <c:v>0.12</c:v>
                </c:pt>
                <c:pt idx="10686">
                  <c:v>0.21</c:v>
                </c:pt>
                <c:pt idx="10687">
                  <c:v>0.12</c:v>
                </c:pt>
                <c:pt idx="10688">
                  <c:v>0.21</c:v>
                </c:pt>
                <c:pt idx="10689">
                  <c:v>0.12</c:v>
                </c:pt>
                <c:pt idx="10690">
                  <c:v>0.21</c:v>
                </c:pt>
                <c:pt idx="10691">
                  <c:v>0.12</c:v>
                </c:pt>
                <c:pt idx="10692">
                  <c:v>0.21</c:v>
                </c:pt>
                <c:pt idx="10693">
                  <c:v>0.12</c:v>
                </c:pt>
                <c:pt idx="10694">
                  <c:v>0.21</c:v>
                </c:pt>
                <c:pt idx="10695">
                  <c:v>0.12</c:v>
                </c:pt>
                <c:pt idx="10696">
                  <c:v>0.21</c:v>
                </c:pt>
                <c:pt idx="10697">
                  <c:v>0.12</c:v>
                </c:pt>
                <c:pt idx="10698">
                  <c:v>0.21</c:v>
                </c:pt>
                <c:pt idx="10699">
                  <c:v>0.12</c:v>
                </c:pt>
                <c:pt idx="10700">
                  <c:v>0.21</c:v>
                </c:pt>
                <c:pt idx="10701">
                  <c:v>0.12</c:v>
                </c:pt>
                <c:pt idx="10702">
                  <c:v>0.21</c:v>
                </c:pt>
                <c:pt idx="10703">
                  <c:v>0.12</c:v>
                </c:pt>
                <c:pt idx="10704">
                  <c:v>0.21</c:v>
                </c:pt>
                <c:pt idx="10705">
                  <c:v>0.12</c:v>
                </c:pt>
                <c:pt idx="10706">
                  <c:v>0.21</c:v>
                </c:pt>
                <c:pt idx="10707">
                  <c:v>0.12</c:v>
                </c:pt>
                <c:pt idx="10708">
                  <c:v>0.21</c:v>
                </c:pt>
                <c:pt idx="10709">
                  <c:v>0.12</c:v>
                </c:pt>
                <c:pt idx="10710">
                  <c:v>0.21</c:v>
                </c:pt>
                <c:pt idx="10711">
                  <c:v>0.12</c:v>
                </c:pt>
                <c:pt idx="10712">
                  <c:v>0.21</c:v>
                </c:pt>
                <c:pt idx="10713">
                  <c:v>0.12</c:v>
                </c:pt>
                <c:pt idx="10714">
                  <c:v>0.21</c:v>
                </c:pt>
                <c:pt idx="10715">
                  <c:v>0.12</c:v>
                </c:pt>
                <c:pt idx="10716">
                  <c:v>0.21</c:v>
                </c:pt>
                <c:pt idx="10717">
                  <c:v>0.12</c:v>
                </c:pt>
                <c:pt idx="10718">
                  <c:v>0.21</c:v>
                </c:pt>
                <c:pt idx="10719">
                  <c:v>0.12</c:v>
                </c:pt>
                <c:pt idx="10720">
                  <c:v>0.21</c:v>
                </c:pt>
                <c:pt idx="10721">
                  <c:v>0.12</c:v>
                </c:pt>
                <c:pt idx="10722">
                  <c:v>0.21</c:v>
                </c:pt>
                <c:pt idx="10723">
                  <c:v>0.12</c:v>
                </c:pt>
                <c:pt idx="10724">
                  <c:v>0.21</c:v>
                </c:pt>
                <c:pt idx="10725">
                  <c:v>0.12</c:v>
                </c:pt>
                <c:pt idx="10726">
                  <c:v>0.21</c:v>
                </c:pt>
                <c:pt idx="10727">
                  <c:v>0.12</c:v>
                </c:pt>
                <c:pt idx="10728">
                  <c:v>0.21</c:v>
                </c:pt>
                <c:pt idx="10729">
                  <c:v>0.12</c:v>
                </c:pt>
                <c:pt idx="10730">
                  <c:v>0.21</c:v>
                </c:pt>
                <c:pt idx="10731">
                  <c:v>0.12</c:v>
                </c:pt>
                <c:pt idx="10732">
                  <c:v>0.21</c:v>
                </c:pt>
                <c:pt idx="10733">
                  <c:v>0.12</c:v>
                </c:pt>
                <c:pt idx="10734">
                  <c:v>0.18</c:v>
                </c:pt>
                <c:pt idx="10735">
                  <c:v>0.09</c:v>
                </c:pt>
                <c:pt idx="10736">
                  <c:v>0.21</c:v>
                </c:pt>
                <c:pt idx="10737">
                  <c:v>0.12</c:v>
                </c:pt>
                <c:pt idx="10738">
                  <c:v>0.21</c:v>
                </c:pt>
                <c:pt idx="10739">
                  <c:v>0.12</c:v>
                </c:pt>
                <c:pt idx="10740">
                  <c:v>0.21</c:v>
                </c:pt>
                <c:pt idx="10741">
                  <c:v>0.12</c:v>
                </c:pt>
                <c:pt idx="10742">
                  <c:v>0.21</c:v>
                </c:pt>
                <c:pt idx="10743">
                  <c:v>0.12</c:v>
                </c:pt>
                <c:pt idx="10744">
                  <c:v>0.21</c:v>
                </c:pt>
                <c:pt idx="10745">
                  <c:v>0.12</c:v>
                </c:pt>
                <c:pt idx="10746">
                  <c:v>0.21</c:v>
                </c:pt>
                <c:pt idx="10747">
                  <c:v>0.12</c:v>
                </c:pt>
                <c:pt idx="10748">
                  <c:v>0.21</c:v>
                </c:pt>
                <c:pt idx="10749">
                  <c:v>0.12</c:v>
                </c:pt>
                <c:pt idx="10750">
                  <c:v>0.21</c:v>
                </c:pt>
                <c:pt idx="10751">
                  <c:v>0.12</c:v>
                </c:pt>
                <c:pt idx="10752">
                  <c:v>0.21</c:v>
                </c:pt>
                <c:pt idx="10753">
                  <c:v>0.12</c:v>
                </c:pt>
                <c:pt idx="10754">
                  <c:v>0.21</c:v>
                </c:pt>
                <c:pt idx="10755">
                  <c:v>0.12</c:v>
                </c:pt>
                <c:pt idx="10756">
                  <c:v>0.21</c:v>
                </c:pt>
                <c:pt idx="10757">
                  <c:v>0.12</c:v>
                </c:pt>
                <c:pt idx="10758">
                  <c:v>0.21</c:v>
                </c:pt>
                <c:pt idx="10759">
                  <c:v>0.12</c:v>
                </c:pt>
                <c:pt idx="10760">
                  <c:v>0.21</c:v>
                </c:pt>
                <c:pt idx="10761">
                  <c:v>0.12</c:v>
                </c:pt>
                <c:pt idx="10762">
                  <c:v>0.21</c:v>
                </c:pt>
                <c:pt idx="10763">
                  <c:v>0.12</c:v>
                </c:pt>
                <c:pt idx="10764">
                  <c:v>0.21</c:v>
                </c:pt>
                <c:pt idx="10765">
                  <c:v>0.12</c:v>
                </c:pt>
                <c:pt idx="10766">
                  <c:v>0.21</c:v>
                </c:pt>
                <c:pt idx="10767">
                  <c:v>0.12</c:v>
                </c:pt>
                <c:pt idx="10768">
                  <c:v>0.21</c:v>
                </c:pt>
                <c:pt idx="10769">
                  <c:v>0.12</c:v>
                </c:pt>
                <c:pt idx="10770">
                  <c:v>0.21</c:v>
                </c:pt>
                <c:pt idx="10771">
                  <c:v>0.12</c:v>
                </c:pt>
                <c:pt idx="10772">
                  <c:v>0.21</c:v>
                </c:pt>
                <c:pt idx="10773">
                  <c:v>0.12</c:v>
                </c:pt>
                <c:pt idx="10774">
                  <c:v>0.21</c:v>
                </c:pt>
                <c:pt idx="10775">
                  <c:v>0.12</c:v>
                </c:pt>
                <c:pt idx="10776">
                  <c:v>0.21</c:v>
                </c:pt>
                <c:pt idx="10777">
                  <c:v>0.12</c:v>
                </c:pt>
                <c:pt idx="10778">
                  <c:v>0.21</c:v>
                </c:pt>
                <c:pt idx="10779">
                  <c:v>0.12</c:v>
                </c:pt>
                <c:pt idx="10780">
                  <c:v>0.21</c:v>
                </c:pt>
                <c:pt idx="10781">
                  <c:v>0.12</c:v>
                </c:pt>
                <c:pt idx="10782">
                  <c:v>0.21</c:v>
                </c:pt>
                <c:pt idx="10783">
                  <c:v>0.12</c:v>
                </c:pt>
                <c:pt idx="10784">
                  <c:v>0.21</c:v>
                </c:pt>
                <c:pt idx="10785">
                  <c:v>0.12</c:v>
                </c:pt>
                <c:pt idx="10786">
                  <c:v>0.21</c:v>
                </c:pt>
                <c:pt idx="10787">
                  <c:v>0.12</c:v>
                </c:pt>
                <c:pt idx="10788">
                  <c:v>0.21</c:v>
                </c:pt>
                <c:pt idx="10789">
                  <c:v>0.12</c:v>
                </c:pt>
                <c:pt idx="10790">
                  <c:v>0.21</c:v>
                </c:pt>
                <c:pt idx="10791">
                  <c:v>0.12</c:v>
                </c:pt>
                <c:pt idx="10792">
                  <c:v>0.21</c:v>
                </c:pt>
                <c:pt idx="10793">
                  <c:v>0.12</c:v>
                </c:pt>
                <c:pt idx="10794">
                  <c:v>0.21</c:v>
                </c:pt>
                <c:pt idx="10795">
                  <c:v>0.12</c:v>
                </c:pt>
                <c:pt idx="10796">
                  <c:v>0.21</c:v>
                </c:pt>
                <c:pt idx="10797">
                  <c:v>0.12</c:v>
                </c:pt>
                <c:pt idx="10798">
                  <c:v>0.21</c:v>
                </c:pt>
                <c:pt idx="10799">
                  <c:v>0.12</c:v>
                </c:pt>
                <c:pt idx="10800">
                  <c:v>0.21</c:v>
                </c:pt>
                <c:pt idx="10801">
                  <c:v>0.12</c:v>
                </c:pt>
                <c:pt idx="10802">
                  <c:v>0.21</c:v>
                </c:pt>
                <c:pt idx="10803">
                  <c:v>0.12</c:v>
                </c:pt>
                <c:pt idx="10804">
                  <c:v>0.21</c:v>
                </c:pt>
                <c:pt idx="10805">
                  <c:v>0.12</c:v>
                </c:pt>
                <c:pt idx="10806">
                  <c:v>0.21</c:v>
                </c:pt>
                <c:pt idx="10807">
                  <c:v>0.12</c:v>
                </c:pt>
                <c:pt idx="10808">
                  <c:v>0.21</c:v>
                </c:pt>
                <c:pt idx="10809">
                  <c:v>0.12</c:v>
                </c:pt>
                <c:pt idx="10810">
                  <c:v>0.21</c:v>
                </c:pt>
                <c:pt idx="10811">
                  <c:v>0.12</c:v>
                </c:pt>
                <c:pt idx="10812">
                  <c:v>0.18</c:v>
                </c:pt>
                <c:pt idx="10813">
                  <c:v>0.12</c:v>
                </c:pt>
                <c:pt idx="10814">
                  <c:v>0.21</c:v>
                </c:pt>
                <c:pt idx="10815">
                  <c:v>0.12</c:v>
                </c:pt>
                <c:pt idx="10816">
                  <c:v>0.21</c:v>
                </c:pt>
                <c:pt idx="10817">
                  <c:v>0.12</c:v>
                </c:pt>
                <c:pt idx="10818">
                  <c:v>0.21</c:v>
                </c:pt>
                <c:pt idx="10819">
                  <c:v>0.12</c:v>
                </c:pt>
                <c:pt idx="10820">
                  <c:v>0.21</c:v>
                </c:pt>
                <c:pt idx="10821">
                  <c:v>0.12</c:v>
                </c:pt>
                <c:pt idx="10822">
                  <c:v>0.21</c:v>
                </c:pt>
                <c:pt idx="10823">
                  <c:v>0.12</c:v>
                </c:pt>
                <c:pt idx="10824">
                  <c:v>0.21</c:v>
                </c:pt>
                <c:pt idx="10825">
                  <c:v>0.12</c:v>
                </c:pt>
                <c:pt idx="10826">
                  <c:v>0.21</c:v>
                </c:pt>
                <c:pt idx="10827">
                  <c:v>0.12</c:v>
                </c:pt>
                <c:pt idx="10828">
                  <c:v>0.21</c:v>
                </c:pt>
                <c:pt idx="10829">
                  <c:v>0.12</c:v>
                </c:pt>
                <c:pt idx="10830">
                  <c:v>0.21</c:v>
                </c:pt>
                <c:pt idx="10831">
                  <c:v>0.12</c:v>
                </c:pt>
                <c:pt idx="10832">
                  <c:v>0.21</c:v>
                </c:pt>
                <c:pt idx="10833">
                  <c:v>0.12</c:v>
                </c:pt>
                <c:pt idx="10834">
                  <c:v>0.21</c:v>
                </c:pt>
                <c:pt idx="10835">
                  <c:v>0.12</c:v>
                </c:pt>
                <c:pt idx="10836">
                  <c:v>0.21</c:v>
                </c:pt>
                <c:pt idx="10837">
                  <c:v>0.12</c:v>
                </c:pt>
                <c:pt idx="10838">
                  <c:v>0.21</c:v>
                </c:pt>
                <c:pt idx="10839">
                  <c:v>0.12</c:v>
                </c:pt>
                <c:pt idx="10840">
                  <c:v>0.21</c:v>
                </c:pt>
                <c:pt idx="10841">
                  <c:v>0.12</c:v>
                </c:pt>
                <c:pt idx="10842">
                  <c:v>0.21</c:v>
                </c:pt>
                <c:pt idx="10843">
                  <c:v>0.12</c:v>
                </c:pt>
                <c:pt idx="10844">
                  <c:v>0.21</c:v>
                </c:pt>
                <c:pt idx="10845">
                  <c:v>0.12</c:v>
                </c:pt>
                <c:pt idx="10846">
                  <c:v>0.21</c:v>
                </c:pt>
                <c:pt idx="10847">
                  <c:v>0.12</c:v>
                </c:pt>
                <c:pt idx="10848">
                  <c:v>0.21</c:v>
                </c:pt>
                <c:pt idx="10849">
                  <c:v>0.12</c:v>
                </c:pt>
                <c:pt idx="10850">
                  <c:v>0.21</c:v>
                </c:pt>
                <c:pt idx="10851">
                  <c:v>0.12</c:v>
                </c:pt>
                <c:pt idx="10852">
                  <c:v>0.21</c:v>
                </c:pt>
                <c:pt idx="10853">
                  <c:v>0.12</c:v>
                </c:pt>
                <c:pt idx="10854">
                  <c:v>0.21</c:v>
                </c:pt>
                <c:pt idx="10855">
                  <c:v>0.12</c:v>
                </c:pt>
                <c:pt idx="10856">
                  <c:v>0.21</c:v>
                </c:pt>
                <c:pt idx="10857">
                  <c:v>0.12</c:v>
                </c:pt>
                <c:pt idx="10858">
                  <c:v>0.21</c:v>
                </c:pt>
                <c:pt idx="10859">
                  <c:v>0.12</c:v>
                </c:pt>
                <c:pt idx="10860">
                  <c:v>0.21</c:v>
                </c:pt>
                <c:pt idx="10861">
                  <c:v>0.12</c:v>
                </c:pt>
                <c:pt idx="10862">
                  <c:v>0.21</c:v>
                </c:pt>
                <c:pt idx="10863">
                  <c:v>0.12</c:v>
                </c:pt>
                <c:pt idx="10864">
                  <c:v>0.21</c:v>
                </c:pt>
                <c:pt idx="10865">
                  <c:v>0.12</c:v>
                </c:pt>
                <c:pt idx="10866">
                  <c:v>0.21</c:v>
                </c:pt>
                <c:pt idx="10867">
                  <c:v>0.12</c:v>
                </c:pt>
                <c:pt idx="10868">
                  <c:v>0.21</c:v>
                </c:pt>
                <c:pt idx="10869">
                  <c:v>0.12</c:v>
                </c:pt>
                <c:pt idx="10870">
                  <c:v>0.21</c:v>
                </c:pt>
                <c:pt idx="10871">
                  <c:v>0.12</c:v>
                </c:pt>
                <c:pt idx="10872">
                  <c:v>0.21</c:v>
                </c:pt>
                <c:pt idx="10873">
                  <c:v>0.12</c:v>
                </c:pt>
                <c:pt idx="10874">
                  <c:v>0.21</c:v>
                </c:pt>
                <c:pt idx="10875">
                  <c:v>0.12</c:v>
                </c:pt>
                <c:pt idx="10876">
                  <c:v>0.21</c:v>
                </c:pt>
                <c:pt idx="10877">
                  <c:v>0.12</c:v>
                </c:pt>
                <c:pt idx="10878">
                  <c:v>0.21</c:v>
                </c:pt>
                <c:pt idx="10879">
                  <c:v>0.12</c:v>
                </c:pt>
                <c:pt idx="10880">
                  <c:v>0.21</c:v>
                </c:pt>
                <c:pt idx="10881">
                  <c:v>0.12</c:v>
                </c:pt>
                <c:pt idx="10882">
                  <c:v>0.21</c:v>
                </c:pt>
                <c:pt idx="10883">
                  <c:v>0.12</c:v>
                </c:pt>
                <c:pt idx="10884">
                  <c:v>0.18</c:v>
                </c:pt>
                <c:pt idx="10885">
                  <c:v>0.12</c:v>
                </c:pt>
                <c:pt idx="10886">
                  <c:v>0.21</c:v>
                </c:pt>
                <c:pt idx="10887">
                  <c:v>0.12</c:v>
                </c:pt>
                <c:pt idx="10888">
                  <c:v>0.21</c:v>
                </c:pt>
                <c:pt idx="10889">
                  <c:v>0.12</c:v>
                </c:pt>
                <c:pt idx="10890">
                  <c:v>0.21</c:v>
                </c:pt>
                <c:pt idx="10891">
                  <c:v>0.12</c:v>
                </c:pt>
                <c:pt idx="10892">
                  <c:v>0.21</c:v>
                </c:pt>
                <c:pt idx="10893">
                  <c:v>0.12</c:v>
                </c:pt>
                <c:pt idx="10894">
                  <c:v>0.21</c:v>
                </c:pt>
                <c:pt idx="10895">
                  <c:v>0.12</c:v>
                </c:pt>
                <c:pt idx="10896">
                  <c:v>0.21</c:v>
                </c:pt>
                <c:pt idx="10897">
                  <c:v>0.12</c:v>
                </c:pt>
                <c:pt idx="10898">
                  <c:v>0.21</c:v>
                </c:pt>
                <c:pt idx="10899">
                  <c:v>0.12</c:v>
                </c:pt>
                <c:pt idx="10900">
                  <c:v>0.21</c:v>
                </c:pt>
                <c:pt idx="10901">
                  <c:v>0.12</c:v>
                </c:pt>
                <c:pt idx="10902">
                  <c:v>0.21</c:v>
                </c:pt>
                <c:pt idx="10903">
                  <c:v>0.12</c:v>
                </c:pt>
                <c:pt idx="10904">
                  <c:v>0.21</c:v>
                </c:pt>
                <c:pt idx="10905">
                  <c:v>0.12</c:v>
                </c:pt>
                <c:pt idx="10906">
                  <c:v>0.21</c:v>
                </c:pt>
                <c:pt idx="10907">
                  <c:v>0.12</c:v>
                </c:pt>
                <c:pt idx="10908">
                  <c:v>0.21</c:v>
                </c:pt>
                <c:pt idx="10909">
                  <c:v>0.12</c:v>
                </c:pt>
                <c:pt idx="10910">
                  <c:v>0.21</c:v>
                </c:pt>
                <c:pt idx="10911">
                  <c:v>0.12</c:v>
                </c:pt>
                <c:pt idx="10912">
                  <c:v>0.21</c:v>
                </c:pt>
                <c:pt idx="10913">
                  <c:v>0.12</c:v>
                </c:pt>
                <c:pt idx="10914">
                  <c:v>0.21</c:v>
                </c:pt>
                <c:pt idx="10915">
                  <c:v>0.12</c:v>
                </c:pt>
                <c:pt idx="10916">
                  <c:v>0.21</c:v>
                </c:pt>
                <c:pt idx="10917">
                  <c:v>0.12</c:v>
                </c:pt>
                <c:pt idx="10918">
                  <c:v>0.21</c:v>
                </c:pt>
                <c:pt idx="10919">
                  <c:v>0.12</c:v>
                </c:pt>
                <c:pt idx="10920">
                  <c:v>0.21</c:v>
                </c:pt>
                <c:pt idx="10921">
                  <c:v>0.12</c:v>
                </c:pt>
                <c:pt idx="10922">
                  <c:v>0.21</c:v>
                </c:pt>
                <c:pt idx="10923">
                  <c:v>0.12</c:v>
                </c:pt>
                <c:pt idx="10924">
                  <c:v>0.21</c:v>
                </c:pt>
                <c:pt idx="10925">
                  <c:v>0.12</c:v>
                </c:pt>
                <c:pt idx="10926">
                  <c:v>0.21</c:v>
                </c:pt>
                <c:pt idx="10927">
                  <c:v>0.12</c:v>
                </c:pt>
                <c:pt idx="10928">
                  <c:v>0.21</c:v>
                </c:pt>
                <c:pt idx="10929">
                  <c:v>0.12</c:v>
                </c:pt>
                <c:pt idx="10930">
                  <c:v>0.21</c:v>
                </c:pt>
                <c:pt idx="10931">
                  <c:v>0.12</c:v>
                </c:pt>
                <c:pt idx="10932">
                  <c:v>0.21</c:v>
                </c:pt>
                <c:pt idx="10933">
                  <c:v>0.12</c:v>
                </c:pt>
                <c:pt idx="10934">
                  <c:v>0.21</c:v>
                </c:pt>
                <c:pt idx="10935">
                  <c:v>0.12</c:v>
                </c:pt>
                <c:pt idx="10936">
                  <c:v>0.21</c:v>
                </c:pt>
                <c:pt idx="10937">
                  <c:v>0.12</c:v>
                </c:pt>
                <c:pt idx="10938">
                  <c:v>0.21</c:v>
                </c:pt>
                <c:pt idx="10939">
                  <c:v>0.12</c:v>
                </c:pt>
                <c:pt idx="10940">
                  <c:v>0.21</c:v>
                </c:pt>
                <c:pt idx="10941">
                  <c:v>0.12</c:v>
                </c:pt>
                <c:pt idx="10942">
                  <c:v>0.21</c:v>
                </c:pt>
                <c:pt idx="10943">
                  <c:v>0.12</c:v>
                </c:pt>
                <c:pt idx="10944">
                  <c:v>0.21</c:v>
                </c:pt>
                <c:pt idx="10945">
                  <c:v>0.12</c:v>
                </c:pt>
                <c:pt idx="10946">
                  <c:v>0.21</c:v>
                </c:pt>
                <c:pt idx="10947">
                  <c:v>0.12</c:v>
                </c:pt>
                <c:pt idx="10948">
                  <c:v>0.21</c:v>
                </c:pt>
                <c:pt idx="10949">
                  <c:v>0.12</c:v>
                </c:pt>
                <c:pt idx="10950">
                  <c:v>0.21</c:v>
                </c:pt>
                <c:pt idx="10951">
                  <c:v>0.12</c:v>
                </c:pt>
                <c:pt idx="10952">
                  <c:v>0.21</c:v>
                </c:pt>
                <c:pt idx="10953">
                  <c:v>0.12</c:v>
                </c:pt>
                <c:pt idx="10954">
                  <c:v>0.21</c:v>
                </c:pt>
                <c:pt idx="10955">
                  <c:v>0.12</c:v>
                </c:pt>
                <c:pt idx="10956">
                  <c:v>0.21</c:v>
                </c:pt>
                <c:pt idx="10957">
                  <c:v>0.12</c:v>
                </c:pt>
                <c:pt idx="10958">
                  <c:v>0.21</c:v>
                </c:pt>
                <c:pt idx="10959">
                  <c:v>0.12</c:v>
                </c:pt>
                <c:pt idx="10960">
                  <c:v>0.21</c:v>
                </c:pt>
                <c:pt idx="10961">
                  <c:v>0.12</c:v>
                </c:pt>
                <c:pt idx="10962">
                  <c:v>0.21</c:v>
                </c:pt>
                <c:pt idx="10963">
                  <c:v>0.12</c:v>
                </c:pt>
                <c:pt idx="10964">
                  <c:v>0.21</c:v>
                </c:pt>
                <c:pt idx="10965">
                  <c:v>0.12</c:v>
                </c:pt>
                <c:pt idx="10966">
                  <c:v>0.21</c:v>
                </c:pt>
                <c:pt idx="10967">
                  <c:v>0.12</c:v>
                </c:pt>
                <c:pt idx="10968">
                  <c:v>0.21</c:v>
                </c:pt>
                <c:pt idx="10969">
                  <c:v>0.12</c:v>
                </c:pt>
                <c:pt idx="10970">
                  <c:v>0.21</c:v>
                </c:pt>
                <c:pt idx="10971">
                  <c:v>0.12</c:v>
                </c:pt>
                <c:pt idx="10972">
                  <c:v>0.21</c:v>
                </c:pt>
                <c:pt idx="10973">
                  <c:v>0.12</c:v>
                </c:pt>
                <c:pt idx="10974">
                  <c:v>0.18</c:v>
                </c:pt>
                <c:pt idx="10975">
                  <c:v>0.12</c:v>
                </c:pt>
                <c:pt idx="10976">
                  <c:v>0.21</c:v>
                </c:pt>
                <c:pt idx="10977">
                  <c:v>0.12</c:v>
                </c:pt>
                <c:pt idx="10978">
                  <c:v>0.21</c:v>
                </c:pt>
                <c:pt idx="10979">
                  <c:v>0.12</c:v>
                </c:pt>
                <c:pt idx="10980">
                  <c:v>0.21</c:v>
                </c:pt>
                <c:pt idx="10981">
                  <c:v>0.12</c:v>
                </c:pt>
                <c:pt idx="10982">
                  <c:v>0.21</c:v>
                </c:pt>
                <c:pt idx="10983">
                  <c:v>0.12</c:v>
                </c:pt>
                <c:pt idx="10984">
                  <c:v>0.21</c:v>
                </c:pt>
                <c:pt idx="10985">
                  <c:v>0.12</c:v>
                </c:pt>
                <c:pt idx="10986">
                  <c:v>0.21</c:v>
                </c:pt>
                <c:pt idx="10987">
                  <c:v>0.12</c:v>
                </c:pt>
                <c:pt idx="10988">
                  <c:v>0.21</c:v>
                </c:pt>
                <c:pt idx="10989">
                  <c:v>0.12</c:v>
                </c:pt>
                <c:pt idx="10990">
                  <c:v>0.21</c:v>
                </c:pt>
                <c:pt idx="10991">
                  <c:v>0.12</c:v>
                </c:pt>
                <c:pt idx="10992">
                  <c:v>0.21</c:v>
                </c:pt>
                <c:pt idx="10993">
                  <c:v>0.12</c:v>
                </c:pt>
                <c:pt idx="10994">
                  <c:v>0.21</c:v>
                </c:pt>
                <c:pt idx="10995">
                  <c:v>0.12</c:v>
                </c:pt>
                <c:pt idx="10996">
                  <c:v>0.21</c:v>
                </c:pt>
                <c:pt idx="10997">
                  <c:v>0.12</c:v>
                </c:pt>
                <c:pt idx="10998">
                  <c:v>0.21</c:v>
                </c:pt>
                <c:pt idx="10999">
                  <c:v>0.12</c:v>
                </c:pt>
                <c:pt idx="11000">
                  <c:v>0.21</c:v>
                </c:pt>
                <c:pt idx="11001">
                  <c:v>0.12</c:v>
                </c:pt>
                <c:pt idx="11002">
                  <c:v>0.21</c:v>
                </c:pt>
                <c:pt idx="11003">
                  <c:v>0.12</c:v>
                </c:pt>
                <c:pt idx="11004">
                  <c:v>0.21</c:v>
                </c:pt>
                <c:pt idx="11005">
                  <c:v>0.12</c:v>
                </c:pt>
                <c:pt idx="11006">
                  <c:v>0.21</c:v>
                </c:pt>
                <c:pt idx="11007">
                  <c:v>0.12</c:v>
                </c:pt>
                <c:pt idx="11008">
                  <c:v>0.21</c:v>
                </c:pt>
                <c:pt idx="11009">
                  <c:v>0.12</c:v>
                </c:pt>
                <c:pt idx="11010">
                  <c:v>0.21</c:v>
                </c:pt>
                <c:pt idx="11011">
                  <c:v>0.12</c:v>
                </c:pt>
                <c:pt idx="11012">
                  <c:v>0.21</c:v>
                </c:pt>
                <c:pt idx="11013">
                  <c:v>0.12</c:v>
                </c:pt>
                <c:pt idx="11014">
                  <c:v>0.21</c:v>
                </c:pt>
                <c:pt idx="11015">
                  <c:v>0.12</c:v>
                </c:pt>
                <c:pt idx="11016">
                  <c:v>0.21</c:v>
                </c:pt>
                <c:pt idx="11017">
                  <c:v>0.12</c:v>
                </c:pt>
                <c:pt idx="11018">
                  <c:v>0.21</c:v>
                </c:pt>
                <c:pt idx="11019">
                  <c:v>0.12</c:v>
                </c:pt>
                <c:pt idx="11020">
                  <c:v>0.21</c:v>
                </c:pt>
                <c:pt idx="11021">
                  <c:v>0.12</c:v>
                </c:pt>
                <c:pt idx="11022">
                  <c:v>0.21</c:v>
                </c:pt>
                <c:pt idx="11023">
                  <c:v>0.12</c:v>
                </c:pt>
                <c:pt idx="11024">
                  <c:v>0.21</c:v>
                </c:pt>
                <c:pt idx="11025">
                  <c:v>0.12</c:v>
                </c:pt>
                <c:pt idx="11026">
                  <c:v>0.21</c:v>
                </c:pt>
                <c:pt idx="11027">
                  <c:v>0.12</c:v>
                </c:pt>
                <c:pt idx="11028">
                  <c:v>0.21</c:v>
                </c:pt>
                <c:pt idx="11029">
                  <c:v>0.12</c:v>
                </c:pt>
                <c:pt idx="11030">
                  <c:v>0.21</c:v>
                </c:pt>
                <c:pt idx="11031">
                  <c:v>0.12</c:v>
                </c:pt>
                <c:pt idx="11032">
                  <c:v>0.18</c:v>
                </c:pt>
                <c:pt idx="11033">
                  <c:v>0.12</c:v>
                </c:pt>
                <c:pt idx="11034">
                  <c:v>0.21</c:v>
                </c:pt>
                <c:pt idx="11035">
                  <c:v>0.12</c:v>
                </c:pt>
                <c:pt idx="11036">
                  <c:v>0.21</c:v>
                </c:pt>
                <c:pt idx="11037">
                  <c:v>0.12</c:v>
                </c:pt>
                <c:pt idx="11038">
                  <c:v>0.21</c:v>
                </c:pt>
                <c:pt idx="11039">
                  <c:v>0.12</c:v>
                </c:pt>
                <c:pt idx="11040">
                  <c:v>0.21</c:v>
                </c:pt>
                <c:pt idx="11041">
                  <c:v>0.12</c:v>
                </c:pt>
                <c:pt idx="11042">
                  <c:v>0.21</c:v>
                </c:pt>
                <c:pt idx="11043">
                  <c:v>0.12</c:v>
                </c:pt>
                <c:pt idx="11044">
                  <c:v>0.21</c:v>
                </c:pt>
                <c:pt idx="11045">
                  <c:v>0.12</c:v>
                </c:pt>
                <c:pt idx="11046">
                  <c:v>0.21</c:v>
                </c:pt>
                <c:pt idx="11047">
                  <c:v>0.12</c:v>
                </c:pt>
                <c:pt idx="11048">
                  <c:v>0.21</c:v>
                </c:pt>
                <c:pt idx="11049">
                  <c:v>0.12</c:v>
                </c:pt>
                <c:pt idx="11050">
                  <c:v>0.21</c:v>
                </c:pt>
                <c:pt idx="11051">
                  <c:v>0.12</c:v>
                </c:pt>
                <c:pt idx="11052">
                  <c:v>0.21</c:v>
                </c:pt>
                <c:pt idx="11053">
                  <c:v>0.12</c:v>
                </c:pt>
                <c:pt idx="11054">
                  <c:v>0.21</c:v>
                </c:pt>
                <c:pt idx="11055">
                  <c:v>0.12</c:v>
                </c:pt>
                <c:pt idx="11056">
                  <c:v>0.21</c:v>
                </c:pt>
                <c:pt idx="11057">
                  <c:v>0.12</c:v>
                </c:pt>
                <c:pt idx="11058">
                  <c:v>0.21</c:v>
                </c:pt>
                <c:pt idx="11059">
                  <c:v>0.12</c:v>
                </c:pt>
                <c:pt idx="11060">
                  <c:v>0.21</c:v>
                </c:pt>
                <c:pt idx="11061">
                  <c:v>0.12</c:v>
                </c:pt>
                <c:pt idx="11062">
                  <c:v>0.21</c:v>
                </c:pt>
                <c:pt idx="11063">
                  <c:v>0.12</c:v>
                </c:pt>
                <c:pt idx="11064">
                  <c:v>0.21</c:v>
                </c:pt>
                <c:pt idx="11065">
                  <c:v>0.12</c:v>
                </c:pt>
                <c:pt idx="11066">
                  <c:v>0.21</c:v>
                </c:pt>
                <c:pt idx="11067">
                  <c:v>0.12</c:v>
                </c:pt>
                <c:pt idx="11068">
                  <c:v>0.21</c:v>
                </c:pt>
                <c:pt idx="11069">
                  <c:v>0.12</c:v>
                </c:pt>
                <c:pt idx="11070">
                  <c:v>0.21</c:v>
                </c:pt>
                <c:pt idx="11071">
                  <c:v>0.12</c:v>
                </c:pt>
                <c:pt idx="11072">
                  <c:v>0.21</c:v>
                </c:pt>
                <c:pt idx="11073">
                  <c:v>0.12</c:v>
                </c:pt>
                <c:pt idx="11074">
                  <c:v>0.21</c:v>
                </c:pt>
                <c:pt idx="11075">
                  <c:v>0.12</c:v>
                </c:pt>
                <c:pt idx="11076">
                  <c:v>0.21</c:v>
                </c:pt>
                <c:pt idx="11077">
                  <c:v>0.12</c:v>
                </c:pt>
                <c:pt idx="11078">
                  <c:v>0.21</c:v>
                </c:pt>
                <c:pt idx="11079">
                  <c:v>0.12</c:v>
                </c:pt>
                <c:pt idx="11080">
                  <c:v>0.21</c:v>
                </c:pt>
                <c:pt idx="11081">
                  <c:v>0.12</c:v>
                </c:pt>
                <c:pt idx="11082">
                  <c:v>0.21</c:v>
                </c:pt>
                <c:pt idx="11083">
                  <c:v>0.12</c:v>
                </c:pt>
                <c:pt idx="11084">
                  <c:v>0.21</c:v>
                </c:pt>
                <c:pt idx="11085">
                  <c:v>0.12</c:v>
                </c:pt>
                <c:pt idx="11086">
                  <c:v>0.21</c:v>
                </c:pt>
                <c:pt idx="11087">
                  <c:v>0.12</c:v>
                </c:pt>
                <c:pt idx="11088">
                  <c:v>0.21</c:v>
                </c:pt>
                <c:pt idx="11089">
                  <c:v>0.12</c:v>
                </c:pt>
                <c:pt idx="11090">
                  <c:v>0.21</c:v>
                </c:pt>
                <c:pt idx="11091">
                  <c:v>0.12</c:v>
                </c:pt>
                <c:pt idx="11092">
                  <c:v>0.21</c:v>
                </c:pt>
                <c:pt idx="11093">
                  <c:v>0.12</c:v>
                </c:pt>
                <c:pt idx="11094">
                  <c:v>0.21</c:v>
                </c:pt>
                <c:pt idx="11095">
                  <c:v>0.12</c:v>
                </c:pt>
                <c:pt idx="11096">
                  <c:v>0.21</c:v>
                </c:pt>
                <c:pt idx="11097">
                  <c:v>0.12</c:v>
                </c:pt>
                <c:pt idx="11098">
                  <c:v>0.21</c:v>
                </c:pt>
                <c:pt idx="11099">
                  <c:v>0.12</c:v>
                </c:pt>
                <c:pt idx="11100">
                  <c:v>0.21</c:v>
                </c:pt>
                <c:pt idx="11101">
                  <c:v>0.12</c:v>
                </c:pt>
                <c:pt idx="11102">
                  <c:v>0.21</c:v>
                </c:pt>
                <c:pt idx="11103">
                  <c:v>0.12</c:v>
                </c:pt>
                <c:pt idx="11104">
                  <c:v>0.21</c:v>
                </c:pt>
                <c:pt idx="11105">
                  <c:v>0.12</c:v>
                </c:pt>
                <c:pt idx="11106">
                  <c:v>0.21</c:v>
                </c:pt>
                <c:pt idx="11107">
                  <c:v>0.12</c:v>
                </c:pt>
                <c:pt idx="11108">
                  <c:v>0.21</c:v>
                </c:pt>
                <c:pt idx="11109">
                  <c:v>0.12</c:v>
                </c:pt>
                <c:pt idx="11110">
                  <c:v>0.18</c:v>
                </c:pt>
                <c:pt idx="11111">
                  <c:v>0.12</c:v>
                </c:pt>
                <c:pt idx="11112">
                  <c:v>0.21</c:v>
                </c:pt>
                <c:pt idx="11113">
                  <c:v>0.12</c:v>
                </c:pt>
                <c:pt idx="11114">
                  <c:v>0.18</c:v>
                </c:pt>
                <c:pt idx="11115">
                  <c:v>0.12</c:v>
                </c:pt>
                <c:pt idx="11116">
                  <c:v>0.21</c:v>
                </c:pt>
                <c:pt idx="11117">
                  <c:v>0.12</c:v>
                </c:pt>
                <c:pt idx="11118">
                  <c:v>0.21</c:v>
                </c:pt>
                <c:pt idx="11119">
                  <c:v>0.12</c:v>
                </c:pt>
                <c:pt idx="11120">
                  <c:v>0.21</c:v>
                </c:pt>
                <c:pt idx="11121">
                  <c:v>0.12</c:v>
                </c:pt>
                <c:pt idx="11122">
                  <c:v>0.21</c:v>
                </c:pt>
                <c:pt idx="11123">
                  <c:v>0.12</c:v>
                </c:pt>
                <c:pt idx="11124">
                  <c:v>0.21</c:v>
                </c:pt>
                <c:pt idx="11125">
                  <c:v>0.12</c:v>
                </c:pt>
                <c:pt idx="11126">
                  <c:v>0.21</c:v>
                </c:pt>
                <c:pt idx="11127">
                  <c:v>0.12</c:v>
                </c:pt>
                <c:pt idx="11128">
                  <c:v>0.21</c:v>
                </c:pt>
                <c:pt idx="11129">
                  <c:v>0.12</c:v>
                </c:pt>
                <c:pt idx="11130">
                  <c:v>0.21</c:v>
                </c:pt>
                <c:pt idx="11131">
                  <c:v>0.12</c:v>
                </c:pt>
                <c:pt idx="11132">
                  <c:v>0.21</c:v>
                </c:pt>
                <c:pt idx="11133">
                  <c:v>0.12</c:v>
                </c:pt>
                <c:pt idx="11134">
                  <c:v>0.21</c:v>
                </c:pt>
                <c:pt idx="11135">
                  <c:v>0.12</c:v>
                </c:pt>
                <c:pt idx="11136">
                  <c:v>0.21</c:v>
                </c:pt>
                <c:pt idx="11137">
                  <c:v>0.12</c:v>
                </c:pt>
                <c:pt idx="11138">
                  <c:v>0.21</c:v>
                </c:pt>
                <c:pt idx="11139">
                  <c:v>0.12</c:v>
                </c:pt>
                <c:pt idx="11140">
                  <c:v>0.21</c:v>
                </c:pt>
                <c:pt idx="11141">
                  <c:v>0.12</c:v>
                </c:pt>
                <c:pt idx="11142">
                  <c:v>0.21</c:v>
                </c:pt>
                <c:pt idx="11143">
                  <c:v>0.12</c:v>
                </c:pt>
                <c:pt idx="11144">
                  <c:v>0.21</c:v>
                </c:pt>
                <c:pt idx="11145">
                  <c:v>0.12</c:v>
                </c:pt>
                <c:pt idx="11146">
                  <c:v>0.21</c:v>
                </c:pt>
                <c:pt idx="11147">
                  <c:v>0.12</c:v>
                </c:pt>
                <c:pt idx="11148">
                  <c:v>0.21</c:v>
                </c:pt>
                <c:pt idx="11149">
                  <c:v>0.12</c:v>
                </c:pt>
                <c:pt idx="11150">
                  <c:v>0.21</c:v>
                </c:pt>
                <c:pt idx="11151">
                  <c:v>0.12</c:v>
                </c:pt>
                <c:pt idx="11152">
                  <c:v>0.21</c:v>
                </c:pt>
                <c:pt idx="11153">
                  <c:v>0.12</c:v>
                </c:pt>
                <c:pt idx="11154">
                  <c:v>0.21</c:v>
                </c:pt>
                <c:pt idx="11155">
                  <c:v>0.12</c:v>
                </c:pt>
                <c:pt idx="11156">
                  <c:v>0.21</c:v>
                </c:pt>
                <c:pt idx="11157">
                  <c:v>0.12</c:v>
                </c:pt>
                <c:pt idx="11158">
                  <c:v>0.21</c:v>
                </c:pt>
                <c:pt idx="11159">
                  <c:v>0.12</c:v>
                </c:pt>
                <c:pt idx="11160">
                  <c:v>0.21</c:v>
                </c:pt>
                <c:pt idx="11161">
                  <c:v>0.12</c:v>
                </c:pt>
                <c:pt idx="11162">
                  <c:v>0.18</c:v>
                </c:pt>
                <c:pt idx="11163">
                  <c:v>0.12</c:v>
                </c:pt>
                <c:pt idx="11164">
                  <c:v>0.21</c:v>
                </c:pt>
                <c:pt idx="11165">
                  <c:v>0.12</c:v>
                </c:pt>
                <c:pt idx="11166">
                  <c:v>0.21</c:v>
                </c:pt>
                <c:pt idx="11167">
                  <c:v>0.12</c:v>
                </c:pt>
                <c:pt idx="11168">
                  <c:v>0.21</c:v>
                </c:pt>
                <c:pt idx="11169">
                  <c:v>0.12</c:v>
                </c:pt>
                <c:pt idx="11170">
                  <c:v>0.21</c:v>
                </c:pt>
                <c:pt idx="11171">
                  <c:v>0.12</c:v>
                </c:pt>
                <c:pt idx="11172">
                  <c:v>0.21</c:v>
                </c:pt>
                <c:pt idx="11173">
                  <c:v>0.12</c:v>
                </c:pt>
                <c:pt idx="11174">
                  <c:v>0.21</c:v>
                </c:pt>
                <c:pt idx="11175">
                  <c:v>0.12</c:v>
                </c:pt>
                <c:pt idx="11176">
                  <c:v>0.21</c:v>
                </c:pt>
                <c:pt idx="11177">
                  <c:v>0.12</c:v>
                </c:pt>
                <c:pt idx="11178">
                  <c:v>0.21</c:v>
                </c:pt>
                <c:pt idx="11179">
                  <c:v>0.12</c:v>
                </c:pt>
                <c:pt idx="11180">
                  <c:v>0.21</c:v>
                </c:pt>
                <c:pt idx="11181">
                  <c:v>0.12</c:v>
                </c:pt>
                <c:pt idx="11182">
                  <c:v>0.21</c:v>
                </c:pt>
                <c:pt idx="11183">
                  <c:v>0.12</c:v>
                </c:pt>
                <c:pt idx="11184">
                  <c:v>0.21</c:v>
                </c:pt>
                <c:pt idx="11185">
                  <c:v>0.12</c:v>
                </c:pt>
                <c:pt idx="11186">
                  <c:v>0.21</c:v>
                </c:pt>
                <c:pt idx="11187">
                  <c:v>0.12</c:v>
                </c:pt>
                <c:pt idx="11188">
                  <c:v>0.21</c:v>
                </c:pt>
                <c:pt idx="11189">
                  <c:v>0.12</c:v>
                </c:pt>
                <c:pt idx="11190">
                  <c:v>0.21</c:v>
                </c:pt>
                <c:pt idx="11191">
                  <c:v>0.12</c:v>
                </c:pt>
                <c:pt idx="11192">
                  <c:v>0.21</c:v>
                </c:pt>
                <c:pt idx="11193">
                  <c:v>0.12</c:v>
                </c:pt>
                <c:pt idx="11194">
                  <c:v>0.21</c:v>
                </c:pt>
                <c:pt idx="11195">
                  <c:v>0.12</c:v>
                </c:pt>
                <c:pt idx="11196">
                  <c:v>0.21</c:v>
                </c:pt>
                <c:pt idx="11197">
                  <c:v>0.12</c:v>
                </c:pt>
                <c:pt idx="11198">
                  <c:v>0.21</c:v>
                </c:pt>
                <c:pt idx="11199">
                  <c:v>0.12</c:v>
                </c:pt>
                <c:pt idx="11200">
                  <c:v>0.21</c:v>
                </c:pt>
                <c:pt idx="11201">
                  <c:v>0.12</c:v>
                </c:pt>
                <c:pt idx="11202">
                  <c:v>0.21</c:v>
                </c:pt>
                <c:pt idx="11203">
                  <c:v>0.12</c:v>
                </c:pt>
                <c:pt idx="11204">
                  <c:v>0.21</c:v>
                </c:pt>
                <c:pt idx="11205">
                  <c:v>0.12</c:v>
                </c:pt>
                <c:pt idx="11206">
                  <c:v>0.21</c:v>
                </c:pt>
                <c:pt idx="11207">
                  <c:v>0.12</c:v>
                </c:pt>
                <c:pt idx="11208">
                  <c:v>0.21</c:v>
                </c:pt>
                <c:pt idx="11209">
                  <c:v>0.12</c:v>
                </c:pt>
                <c:pt idx="11210">
                  <c:v>0.21</c:v>
                </c:pt>
                <c:pt idx="11211">
                  <c:v>0.12</c:v>
                </c:pt>
                <c:pt idx="11212">
                  <c:v>0.21</c:v>
                </c:pt>
                <c:pt idx="11213">
                  <c:v>0.12</c:v>
                </c:pt>
                <c:pt idx="11214">
                  <c:v>0.18</c:v>
                </c:pt>
                <c:pt idx="11215">
                  <c:v>0.09</c:v>
                </c:pt>
                <c:pt idx="11216">
                  <c:v>0.21</c:v>
                </c:pt>
                <c:pt idx="11217">
                  <c:v>0.12</c:v>
                </c:pt>
                <c:pt idx="11218">
                  <c:v>0.21</c:v>
                </c:pt>
                <c:pt idx="11219">
                  <c:v>0.12</c:v>
                </c:pt>
                <c:pt idx="11220">
                  <c:v>0.21</c:v>
                </c:pt>
                <c:pt idx="11221">
                  <c:v>0.12</c:v>
                </c:pt>
                <c:pt idx="11222">
                  <c:v>0.21</c:v>
                </c:pt>
                <c:pt idx="11223">
                  <c:v>0.12</c:v>
                </c:pt>
                <c:pt idx="11224">
                  <c:v>0.21</c:v>
                </c:pt>
                <c:pt idx="11225">
                  <c:v>0.12</c:v>
                </c:pt>
                <c:pt idx="11226">
                  <c:v>0.21</c:v>
                </c:pt>
                <c:pt idx="11227">
                  <c:v>0.12</c:v>
                </c:pt>
                <c:pt idx="11228">
                  <c:v>0.21</c:v>
                </c:pt>
                <c:pt idx="11229">
                  <c:v>0.12</c:v>
                </c:pt>
                <c:pt idx="11230">
                  <c:v>0.21</c:v>
                </c:pt>
                <c:pt idx="11231">
                  <c:v>0.12</c:v>
                </c:pt>
                <c:pt idx="11232">
                  <c:v>0.21</c:v>
                </c:pt>
                <c:pt idx="11233">
                  <c:v>0.12</c:v>
                </c:pt>
                <c:pt idx="11234">
                  <c:v>0.21</c:v>
                </c:pt>
                <c:pt idx="11235">
                  <c:v>0.12</c:v>
                </c:pt>
                <c:pt idx="11236">
                  <c:v>0.21</c:v>
                </c:pt>
                <c:pt idx="11237">
                  <c:v>0.12</c:v>
                </c:pt>
                <c:pt idx="11238">
                  <c:v>0.21</c:v>
                </c:pt>
                <c:pt idx="11239">
                  <c:v>0.12</c:v>
                </c:pt>
                <c:pt idx="11240">
                  <c:v>0.21</c:v>
                </c:pt>
                <c:pt idx="11241">
                  <c:v>0.12</c:v>
                </c:pt>
                <c:pt idx="11242">
                  <c:v>0.21</c:v>
                </c:pt>
                <c:pt idx="11243">
                  <c:v>0.12</c:v>
                </c:pt>
                <c:pt idx="11244">
                  <c:v>0.21</c:v>
                </c:pt>
                <c:pt idx="11245">
                  <c:v>0.12</c:v>
                </c:pt>
                <c:pt idx="11246">
                  <c:v>0.21</c:v>
                </c:pt>
                <c:pt idx="11247">
                  <c:v>0.12</c:v>
                </c:pt>
                <c:pt idx="11248">
                  <c:v>0.21</c:v>
                </c:pt>
                <c:pt idx="11249">
                  <c:v>0.12</c:v>
                </c:pt>
                <c:pt idx="11250">
                  <c:v>0.21</c:v>
                </c:pt>
                <c:pt idx="11251">
                  <c:v>0.12</c:v>
                </c:pt>
                <c:pt idx="11252">
                  <c:v>0.21</c:v>
                </c:pt>
                <c:pt idx="11253">
                  <c:v>0.12</c:v>
                </c:pt>
                <c:pt idx="11254">
                  <c:v>0.21</c:v>
                </c:pt>
                <c:pt idx="11255">
                  <c:v>0.12</c:v>
                </c:pt>
                <c:pt idx="11256">
                  <c:v>0.21</c:v>
                </c:pt>
                <c:pt idx="11257">
                  <c:v>0.12</c:v>
                </c:pt>
                <c:pt idx="11258">
                  <c:v>0.21</c:v>
                </c:pt>
                <c:pt idx="11259">
                  <c:v>0.12</c:v>
                </c:pt>
                <c:pt idx="11260">
                  <c:v>0.21</c:v>
                </c:pt>
                <c:pt idx="11261">
                  <c:v>0.12</c:v>
                </c:pt>
                <c:pt idx="11262">
                  <c:v>0.21</c:v>
                </c:pt>
                <c:pt idx="11263">
                  <c:v>0.12</c:v>
                </c:pt>
                <c:pt idx="11264">
                  <c:v>0.21</c:v>
                </c:pt>
                <c:pt idx="11265">
                  <c:v>0.12</c:v>
                </c:pt>
                <c:pt idx="11266">
                  <c:v>0.21</c:v>
                </c:pt>
                <c:pt idx="11267">
                  <c:v>0.12</c:v>
                </c:pt>
                <c:pt idx="11268">
                  <c:v>0.21</c:v>
                </c:pt>
                <c:pt idx="11269">
                  <c:v>0.12</c:v>
                </c:pt>
                <c:pt idx="11270">
                  <c:v>0.21</c:v>
                </c:pt>
                <c:pt idx="11271">
                  <c:v>0.12</c:v>
                </c:pt>
                <c:pt idx="11272">
                  <c:v>0.21</c:v>
                </c:pt>
                <c:pt idx="11273">
                  <c:v>0.12</c:v>
                </c:pt>
                <c:pt idx="11274">
                  <c:v>0.21</c:v>
                </c:pt>
                <c:pt idx="11275">
                  <c:v>0.12</c:v>
                </c:pt>
                <c:pt idx="11276">
                  <c:v>0.21</c:v>
                </c:pt>
                <c:pt idx="11277">
                  <c:v>0.12</c:v>
                </c:pt>
                <c:pt idx="11278">
                  <c:v>0.21</c:v>
                </c:pt>
                <c:pt idx="11279">
                  <c:v>0.12</c:v>
                </c:pt>
                <c:pt idx="11280">
                  <c:v>0.21</c:v>
                </c:pt>
                <c:pt idx="11281">
                  <c:v>0.12</c:v>
                </c:pt>
                <c:pt idx="11282">
                  <c:v>0.21</c:v>
                </c:pt>
                <c:pt idx="11283">
                  <c:v>0.12</c:v>
                </c:pt>
                <c:pt idx="11284">
                  <c:v>0.21</c:v>
                </c:pt>
                <c:pt idx="11285">
                  <c:v>0.12</c:v>
                </c:pt>
                <c:pt idx="11286">
                  <c:v>0.21</c:v>
                </c:pt>
                <c:pt idx="11287">
                  <c:v>0.12</c:v>
                </c:pt>
                <c:pt idx="11288">
                  <c:v>0.21</c:v>
                </c:pt>
                <c:pt idx="11289">
                  <c:v>0.12</c:v>
                </c:pt>
                <c:pt idx="11290">
                  <c:v>0.21</c:v>
                </c:pt>
                <c:pt idx="11291">
                  <c:v>0.12</c:v>
                </c:pt>
                <c:pt idx="11292">
                  <c:v>0.21</c:v>
                </c:pt>
                <c:pt idx="11293">
                  <c:v>0.12</c:v>
                </c:pt>
                <c:pt idx="11294">
                  <c:v>0.21</c:v>
                </c:pt>
                <c:pt idx="11295">
                  <c:v>0.12</c:v>
                </c:pt>
                <c:pt idx="11296">
                  <c:v>0.21</c:v>
                </c:pt>
                <c:pt idx="11297">
                  <c:v>0.12</c:v>
                </c:pt>
                <c:pt idx="11298">
                  <c:v>0.21</c:v>
                </c:pt>
                <c:pt idx="11299">
                  <c:v>0.12</c:v>
                </c:pt>
                <c:pt idx="11300">
                  <c:v>0.21</c:v>
                </c:pt>
                <c:pt idx="11301">
                  <c:v>0.12</c:v>
                </c:pt>
                <c:pt idx="11302">
                  <c:v>0.21</c:v>
                </c:pt>
                <c:pt idx="11303">
                  <c:v>0.12</c:v>
                </c:pt>
                <c:pt idx="11304">
                  <c:v>0.21</c:v>
                </c:pt>
                <c:pt idx="11305">
                  <c:v>0.12</c:v>
                </c:pt>
                <c:pt idx="11306">
                  <c:v>0.21</c:v>
                </c:pt>
                <c:pt idx="11307">
                  <c:v>0.12</c:v>
                </c:pt>
                <c:pt idx="11308">
                  <c:v>0.21</c:v>
                </c:pt>
                <c:pt idx="11309">
                  <c:v>0.12</c:v>
                </c:pt>
                <c:pt idx="11310">
                  <c:v>0.21</c:v>
                </c:pt>
                <c:pt idx="11311">
                  <c:v>0.12</c:v>
                </c:pt>
                <c:pt idx="11312">
                  <c:v>0.21</c:v>
                </c:pt>
                <c:pt idx="11313">
                  <c:v>0.12</c:v>
                </c:pt>
                <c:pt idx="11314">
                  <c:v>0.21</c:v>
                </c:pt>
                <c:pt idx="11315">
                  <c:v>0.12</c:v>
                </c:pt>
                <c:pt idx="11316">
                  <c:v>0.21</c:v>
                </c:pt>
                <c:pt idx="11317">
                  <c:v>0.12</c:v>
                </c:pt>
                <c:pt idx="11318">
                  <c:v>0.21</c:v>
                </c:pt>
                <c:pt idx="11319">
                  <c:v>0.12</c:v>
                </c:pt>
                <c:pt idx="11320">
                  <c:v>0.21</c:v>
                </c:pt>
                <c:pt idx="11321">
                  <c:v>0.12</c:v>
                </c:pt>
                <c:pt idx="11322">
                  <c:v>0.21</c:v>
                </c:pt>
                <c:pt idx="11323">
                  <c:v>0.12</c:v>
                </c:pt>
                <c:pt idx="11324">
                  <c:v>0.21</c:v>
                </c:pt>
                <c:pt idx="11325">
                  <c:v>0.12</c:v>
                </c:pt>
                <c:pt idx="11326">
                  <c:v>0.21</c:v>
                </c:pt>
                <c:pt idx="11327">
                  <c:v>0.12</c:v>
                </c:pt>
                <c:pt idx="11328">
                  <c:v>0.21</c:v>
                </c:pt>
                <c:pt idx="11329">
                  <c:v>0.12</c:v>
                </c:pt>
                <c:pt idx="11330">
                  <c:v>0.21</c:v>
                </c:pt>
                <c:pt idx="11331">
                  <c:v>0.12</c:v>
                </c:pt>
                <c:pt idx="11332">
                  <c:v>0.21</c:v>
                </c:pt>
                <c:pt idx="11333">
                  <c:v>0.12</c:v>
                </c:pt>
                <c:pt idx="11334">
                  <c:v>0.21</c:v>
                </c:pt>
                <c:pt idx="11335">
                  <c:v>0.12</c:v>
                </c:pt>
                <c:pt idx="11336">
                  <c:v>0.21</c:v>
                </c:pt>
                <c:pt idx="11337">
                  <c:v>0.12</c:v>
                </c:pt>
                <c:pt idx="11338">
                  <c:v>0.21</c:v>
                </c:pt>
                <c:pt idx="11339">
                  <c:v>0.12</c:v>
                </c:pt>
                <c:pt idx="11340">
                  <c:v>0.21</c:v>
                </c:pt>
                <c:pt idx="11341">
                  <c:v>0.12</c:v>
                </c:pt>
                <c:pt idx="11342">
                  <c:v>0.21</c:v>
                </c:pt>
                <c:pt idx="11343">
                  <c:v>0.12</c:v>
                </c:pt>
                <c:pt idx="11344">
                  <c:v>0.21</c:v>
                </c:pt>
                <c:pt idx="11345">
                  <c:v>0.12</c:v>
                </c:pt>
                <c:pt idx="11346">
                  <c:v>0.18</c:v>
                </c:pt>
                <c:pt idx="11347">
                  <c:v>0.12</c:v>
                </c:pt>
                <c:pt idx="11348">
                  <c:v>0.21</c:v>
                </c:pt>
                <c:pt idx="11349">
                  <c:v>0.12</c:v>
                </c:pt>
                <c:pt idx="11350">
                  <c:v>0.21</c:v>
                </c:pt>
                <c:pt idx="11351">
                  <c:v>0.12</c:v>
                </c:pt>
                <c:pt idx="11352">
                  <c:v>0.21</c:v>
                </c:pt>
                <c:pt idx="11353">
                  <c:v>0.12</c:v>
                </c:pt>
                <c:pt idx="11354">
                  <c:v>0.21</c:v>
                </c:pt>
                <c:pt idx="11355">
                  <c:v>0.12</c:v>
                </c:pt>
                <c:pt idx="11356">
                  <c:v>0.21</c:v>
                </c:pt>
                <c:pt idx="11357">
                  <c:v>0.12</c:v>
                </c:pt>
                <c:pt idx="11358">
                  <c:v>0.21</c:v>
                </c:pt>
                <c:pt idx="11359">
                  <c:v>0.12</c:v>
                </c:pt>
                <c:pt idx="11360">
                  <c:v>0.21</c:v>
                </c:pt>
                <c:pt idx="11361">
                  <c:v>0.12</c:v>
                </c:pt>
                <c:pt idx="11362">
                  <c:v>0.21</c:v>
                </c:pt>
                <c:pt idx="11363">
                  <c:v>0.12</c:v>
                </c:pt>
                <c:pt idx="11364">
                  <c:v>0.21</c:v>
                </c:pt>
                <c:pt idx="11365">
                  <c:v>0.12</c:v>
                </c:pt>
                <c:pt idx="11366">
                  <c:v>0.21</c:v>
                </c:pt>
                <c:pt idx="11367">
                  <c:v>0.12</c:v>
                </c:pt>
                <c:pt idx="11368">
                  <c:v>0.21</c:v>
                </c:pt>
                <c:pt idx="11369">
                  <c:v>0.12</c:v>
                </c:pt>
                <c:pt idx="11370">
                  <c:v>0.21</c:v>
                </c:pt>
                <c:pt idx="11371">
                  <c:v>0.12</c:v>
                </c:pt>
                <c:pt idx="11372">
                  <c:v>0.21</c:v>
                </c:pt>
                <c:pt idx="11373">
                  <c:v>0.12</c:v>
                </c:pt>
                <c:pt idx="11374">
                  <c:v>0.21</c:v>
                </c:pt>
                <c:pt idx="11375">
                  <c:v>0.12</c:v>
                </c:pt>
                <c:pt idx="11376">
                  <c:v>0.21</c:v>
                </c:pt>
                <c:pt idx="11377">
                  <c:v>0.12</c:v>
                </c:pt>
                <c:pt idx="11378">
                  <c:v>0.21</c:v>
                </c:pt>
                <c:pt idx="11379">
                  <c:v>0.12</c:v>
                </c:pt>
                <c:pt idx="11380">
                  <c:v>0.21</c:v>
                </c:pt>
                <c:pt idx="11381">
                  <c:v>0.12</c:v>
                </c:pt>
                <c:pt idx="11382">
                  <c:v>0.21</c:v>
                </c:pt>
                <c:pt idx="11383">
                  <c:v>0.12</c:v>
                </c:pt>
                <c:pt idx="11384">
                  <c:v>0.21</c:v>
                </c:pt>
                <c:pt idx="11385">
                  <c:v>0.12</c:v>
                </c:pt>
                <c:pt idx="11386">
                  <c:v>0.21</c:v>
                </c:pt>
                <c:pt idx="11387">
                  <c:v>0.12</c:v>
                </c:pt>
                <c:pt idx="11388">
                  <c:v>0.21</c:v>
                </c:pt>
                <c:pt idx="11389">
                  <c:v>0.12</c:v>
                </c:pt>
                <c:pt idx="11390">
                  <c:v>0.21</c:v>
                </c:pt>
                <c:pt idx="11391">
                  <c:v>0.12</c:v>
                </c:pt>
                <c:pt idx="11392">
                  <c:v>0.21</c:v>
                </c:pt>
                <c:pt idx="11393">
                  <c:v>0.12</c:v>
                </c:pt>
                <c:pt idx="11394">
                  <c:v>0.21</c:v>
                </c:pt>
                <c:pt idx="11395">
                  <c:v>0.12</c:v>
                </c:pt>
                <c:pt idx="11396">
                  <c:v>0.21</c:v>
                </c:pt>
                <c:pt idx="11397">
                  <c:v>0.12</c:v>
                </c:pt>
                <c:pt idx="11398">
                  <c:v>0.21</c:v>
                </c:pt>
                <c:pt idx="11399">
                  <c:v>0.12</c:v>
                </c:pt>
                <c:pt idx="11400">
                  <c:v>0.21</c:v>
                </c:pt>
                <c:pt idx="11401">
                  <c:v>0.12</c:v>
                </c:pt>
                <c:pt idx="11402">
                  <c:v>0.21</c:v>
                </c:pt>
                <c:pt idx="11403">
                  <c:v>0.12</c:v>
                </c:pt>
                <c:pt idx="11404">
                  <c:v>0.21</c:v>
                </c:pt>
                <c:pt idx="11405">
                  <c:v>0.12</c:v>
                </c:pt>
                <c:pt idx="11406">
                  <c:v>0.21</c:v>
                </c:pt>
                <c:pt idx="11407">
                  <c:v>0.12</c:v>
                </c:pt>
                <c:pt idx="11408">
                  <c:v>0.21</c:v>
                </c:pt>
                <c:pt idx="11409">
                  <c:v>0.12</c:v>
                </c:pt>
                <c:pt idx="11410">
                  <c:v>0.21</c:v>
                </c:pt>
                <c:pt idx="11411">
                  <c:v>0.12</c:v>
                </c:pt>
                <c:pt idx="11412">
                  <c:v>0.21</c:v>
                </c:pt>
                <c:pt idx="11413">
                  <c:v>0.12</c:v>
                </c:pt>
                <c:pt idx="11414">
                  <c:v>0.21</c:v>
                </c:pt>
                <c:pt idx="11415">
                  <c:v>0.12</c:v>
                </c:pt>
                <c:pt idx="11416">
                  <c:v>0.21</c:v>
                </c:pt>
                <c:pt idx="11417">
                  <c:v>0.12</c:v>
                </c:pt>
                <c:pt idx="11418">
                  <c:v>0.21</c:v>
                </c:pt>
                <c:pt idx="11419">
                  <c:v>0.12</c:v>
                </c:pt>
                <c:pt idx="11420">
                  <c:v>0.21</c:v>
                </c:pt>
                <c:pt idx="11421">
                  <c:v>0.12</c:v>
                </c:pt>
                <c:pt idx="11422">
                  <c:v>0.21</c:v>
                </c:pt>
                <c:pt idx="11423">
                  <c:v>0.12</c:v>
                </c:pt>
                <c:pt idx="11424">
                  <c:v>0.21</c:v>
                </c:pt>
                <c:pt idx="11425">
                  <c:v>0.12</c:v>
                </c:pt>
                <c:pt idx="11426">
                  <c:v>0.21</c:v>
                </c:pt>
                <c:pt idx="11427">
                  <c:v>0.12</c:v>
                </c:pt>
                <c:pt idx="11428">
                  <c:v>0.21</c:v>
                </c:pt>
                <c:pt idx="11429">
                  <c:v>0.12</c:v>
                </c:pt>
                <c:pt idx="11430">
                  <c:v>0.18</c:v>
                </c:pt>
                <c:pt idx="11431">
                  <c:v>0.12</c:v>
                </c:pt>
                <c:pt idx="11432">
                  <c:v>0.21</c:v>
                </c:pt>
                <c:pt idx="11433">
                  <c:v>0.12</c:v>
                </c:pt>
                <c:pt idx="11434">
                  <c:v>0.21</c:v>
                </c:pt>
                <c:pt idx="11435">
                  <c:v>0.12</c:v>
                </c:pt>
                <c:pt idx="11436">
                  <c:v>0.21</c:v>
                </c:pt>
                <c:pt idx="11437">
                  <c:v>0.12</c:v>
                </c:pt>
                <c:pt idx="11438">
                  <c:v>0.21</c:v>
                </c:pt>
                <c:pt idx="11439">
                  <c:v>0.12</c:v>
                </c:pt>
                <c:pt idx="11440">
                  <c:v>0.21</c:v>
                </c:pt>
                <c:pt idx="11441">
                  <c:v>0.12</c:v>
                </c:pt>
                <c:pt idx="11442">
                  <c:v>0.21</c:v>
                </c:pt>
                <c:pt idx="11443">
                  <c:v>0.12</c:v>
                </c:pt>
                <c:pt idx="11444">
                  <c:v>0.21</c:v>
                </c:pt>
                <c:pt idx="11445">
                  <c:v>0.12</c:v>
                </c:pt>
                <c:pt idx="11446">
                  <c:v>0.21</c:v>
                </c:pt>
                <c:pt idx="11447">
                  <c:v>0.12</c:v>
                </c:pt>
                <c:pt idx="11448">
                  <c:v>0.21</c:v>
                </c:pt>
                <c:pt idx="11449">
                  <c:v>0.12</c:v>
                </c:pt>
                <c:pt idx="11450">
                  <c:v>0.21</c:v>
                </c:pt>
                <c:pt idx="11451">
                  <c:v>0.12</c:v>
                </c:pt>
                <c:pt idx="11452">
                  <c:v>0.21</c:v>
                </c:pt>
                <c:pt idx="11453">
                  <c:v>0.12</c:v>
                </c:pt>
                <c:pt idx="11454">
                  <c:v>0.21</c:v>
                </c:pt>
                <c:pt idx="11455">
                  <c:v>0.12</c:v>
                </c:pt>
                <c:pt idx="11456">
                  <c:v>0.21</c:v>
                </c:pt>
                <c:pt idx="11457">
                  <c:v>0.12</c:v>
                </c:pt>
                <c:pt idx="11458">
                  <c:v>0.21</c:v>
                </c:pt>
                <c:pt idx="11459">
                  <c:v>0.12</c:v>
                </c:pt>
                <c:pt idx="11460">
                  <c:v>0.21</c:v>
                </c:pt>
                <c:pt idx="11461">
                  <c:v>0.12</c:v>
                </c:pt>
                <c:pt idx="11462">
                  <c:v>0.21</c:v>
                </c:pt>
                <c:pt idx="11463">
                  <c:v>0.12</c:v>
                </c:pt>
                <c:pt idx="11464">
                  <c:v>0.21</c:v>
                </c:pt>
                <c:pt idx="11465">
                  <c:v>0.12</c:v>
                </c:pt>
                <c:pt idx="11466">
                  <c:v>0.21</c:v>
                </c:pt>
                <c:pt idx="11467">
                  <c:v>0.12</c:v>
                </c:pt>
                <c:pt idx="11468">
                  <c:v>0.21</c:v>
                </c:pt>
                <c:pt idx="11469">
                  <c:v>0.12</c:v>
                </c:pt>
                <c:pt idx="11470">
                  <c:v>0.21</c:v>
                </c:pt>
                <c:pt idx="11471">
                  <c:v>0.12</c:v>
                </c:pt>
                <c:pt idx="11472">
                  <c:v>0.21</c:v>
                </c:pt>
                <c:pt idx="11473">
                  <c:v>0.12</c:v>
                </c:pt>
                <c:pt idx="11474">
                  <c:v>0.21</c:v>
                </c:pt>
                <c:pt idx="11475">
                  <c:v>0.12</c:v>
                </c:pt>
                <c:pt idx="11476">
                  <c:v>0.21</c:v>
                </c:pt>
                <c:pt idx="11477">
                  <c:v>0.12</c:v>
                </c:pt>
                <c:pt idx="11478">
                  <c:v>0.21</c:v>
                </c:pt>
                <c:pt idx="11479">
                  <c:v>0.12</c:v>
                </c:pt>
                <c:pt idx="11480">
                  <c:v>0.21</c:v>
                </c:pt>
                <c:pt idx="11481">
                  <c:v>0.12</c:v>
                </c:pt>
                <c:pt idx="11482">
                  <c:v>0.21</c:v>
                </c:pt>
                <c:pt idx="11483">
                  <c:v>0.12</c:v>
                </c:pt>
                <c:pt idx="11484">
                  <c:v>0.21</c:v>
                </c:pt>
                <c:pt idx="11485">
                  <c:v>0.12</c:v>
                </c:pt>
                <c:pt idx="11486">
                  <c:v>0.21</c:v>
                </c:pt>
                <c:pt idx="11487">
                  <c:v>0.12</c:v>
                </c:pt>
                <c:pt idx="11488">
                  <c:v>0.21</c:v>
                </c:pt>
                <c:pt idx="11489">
                  <c:v>0.12</c:v>
                </c:pt>
                <c:pt idx="11490">
                  <c:v>0.18</c:v>
                </c:pt>
                <c:pt idx="11491">
                  <c:v>0.12</c:v>
                </c:pt>
                <c:pt idx="11492">
                  <c:v>0.21</c:v>
                </c:pt>
                <c:pt idx="11493">
                  <c:v>0.12</c:v>
                </c:pt>
                <c:pt idx="11494">
                  <c:v>0.21</c:v>
                </c:pt>
                <c:pt idx="11495">
                  <c:v>0.12</c:v>
                </c:pt>
                <c:pt idx="11496">
                  <c:v>0.21</c:v>
                </c:pt>
                <c:pt idx="11497">
                  <c:v>0.12</c:v>
                </c:pt>
                <c:pt idx="11498">
                  <c:v>0.21</c:v>
                </c:pt>
                <c:pt idx="11499">
                  <c:v>0.12</c:v>
                </c:pt>
                <c:pt idx="11500">
                  <c:v>0.18</c:v>
                </c:pt>
                <c:pt idx="11501">
                  <c:v>0.12</c:v>
                </c:pt>
                <c:pt idx="11502">
                  <c:v>0.21</c:v>
                </c:pt>
                <c:pt idx="11503">
                  <c:v>0.12</c:v>
                </c:pt>
                <c:pt idx="11504">
                  <c:v>0.21</c:v>
                </c:pt>
                <c:pt idx="11505">
                  <c:v>0.12</c:v>
                </c:pt>
                <c:pt idx="11506">
                  <c:v>0.21</c:v>
                </c:pt>
                <c:pt idx="11507">
                  <c:v>0.12</c:v>
                </c:pt>
                <c:pt idx="11508">
                  <c:v>0.21</c:v>
                </c:pt>
                <c:pt idx="11509">
                  <c:v>0.12</c:v>
                </c:pt>
                <c:pt idx="11510">
                  <c:v>0.21</c:v>
                </c:pt>
                <c:pt idx="11511">
                  <c:v>0.12</c:v>
                </c:pt>
                <c:pt idx="11512">
                  <c:v>0.21</c:v>
                </c:pt>
                <c:pt idx="11513">
                  <c:v>0.12</c:v>
                </c:pt>
                <c:pt idx="11514">
                  <c:v>0.21</c:v>
                </c:pt>
                <c:pt idx="11515">
                  <c:v>0.12</c:v>
                </c:pt>
                <c:pt idx="11516">
                  <c:v>0.21</c:v>
                </c:pt>
                <c:pt idx="11517">
                  <c:v>0.12</c:v>
                </c:pt>
                <c:pt idx="11518">
                  <c:v>0.21</c:v>
                </c:pt>
                <c:pt idx="11519">
                  <c:v>0.12</c:v>
                </c:pt>
                <c:pt idx="11520">
                  <c:v>0.21</c:v>
                </c:pt>
                <c:pt idx="11521">
                  <c:v>0.12</c:v>
                </c:pt>
                <c:pt idx="11522">
                  <c:v>0.21</c:v>
                </c:pt>
                <c:pt idx="11523">
                  <c:v>0.12</c:v>
                </c:pt>
                <c:pt idx="11524">
                  <c:v>0.21</c:v>
                </c:pt>
                <c:pt idx="11525">
                  <c:v>0.12</c:v>
                </c:pt>
                <c:pt idx="11526">
                  <c:v>0.21</c:v>
                </c:pt>
                <c:pt idx="11527">
                  <c:v>0.12</c:v>
                </c:pt>
                <c:pt idx="11528">
                  <c:v>0.21</c:v>
                </c:pt>
                <c:pt idx="11529">
                  <c:v>0.12</c:v>
                </c:pt>
                <c:pt idx="11530">
                  <c:v>0.21</c:v>
                </c:pt>
                <c:pt idx="11531">
                  <c:v>0.12</c:v>
                </c:pt>
                <c:pt idx="11532">
                  <c:v>0.21</c:v>
                </c:pt>
                <c:pt idx="11533">
                  <c:v>0.12</c:v>
                </c:pt>
                <c:pt idx="11534">
                  <c:v>0.21</c:v>
                </c:pt>
                <c:pt idx="11535">
                  <c:v>0.12</c:v>
                </c:pt>
                <c:pt idx="11536">
                  <c:v>0.21</c:v>
                </c:pt>
                <c:pt idx="11537">
                  <c:v>0.12</c:v>
                </c:pt>
                <c:pt idx="11538">
                  <c:v>0.21</c:v>
                </c:pt>
                <c:pt idx="11539">
                  <c:v>0.12</c:v>
                </c:pt>
                <c:pt idx="11540">
                  <c:v>0.21</c:v>
                </c:pt>
                <c:pt idx="11541">
                  <c:v>0.12</c:v>
                </c:pt>
                <c:pt idx="11542">
                  <c:v>0.21</c:v>
                </c:pt>
                <c:pt idx="11543">
                  <c:v>0.12</c:v>
                </c:pt>
                <c:pt idx="11544">
                  <c:v>0.21</c:v>
                </c:pt>
                <c:pt idx="11545">
                  <c:v>0.12</c:v>
                </c:pt>
                <c:pt idx="11546">
                  <c:v>0.21</c:v>
                </c:pt>
                <c:pt idx="11547">
                  <c:v>0.12</c:v>
                </c:pt>
                <c:pt idx="11548">
                  <c:v>0.21</c:v>
                </c:pt>
                <c:pt idx="11549">
                  <c:v>0.12</c:v>
                </c:pt>
                <c:pt idx="11550">
                  <c:v>0.21</c:v>
                </c:pt>
                <c:pt idx="11551">
                  <c:v>0.12</c:v>
                </c:pt>
                <c:pt idx="11552">
                  <c:v>0.21</c:v>
                </c:pt>
                <c:pt idx="11553">
                  <c:v>0.12</c:v>
                </c:pt>
                <c:pt idx="11554">
                  <c:v>0.21</c:v>
                </c:pt>
                <c:pt idx="11555">
                  <c:v>0.12</c:v>
                </c:pt>
                <c:pt idx="11556">
                  <c:v>0.21</c:v>
                </c:pt>
                <c:pt idx="11557">
                  <c:v>0.12</c:v>
                </c:pt>
                <c:pt idx="11558">
                  <c:v>0.21</c:v>
                </c:pt>
                <c:pt idx="11559">
                  <c:v>0.12</c:v>
                </c:pt>
                <c:pt idx="11560">
                  <c:v>0.21</c:v>
                </c:pt>
                <c:pt idx="11561">
                  <c:v>0.12</c:v>
                </c:pt>
                <c:pt idx="11562">
                  <c:v>0.21</c:v>
                </c:pt>
                <c:pt idx="11563">
                  <c:v>0.12</c:v>
                </c:pt>
                <c:pt idx="11564">
                  <c:v>0.21</c:v>
                </c:pt>
                <c:pt idx="11565">
                  <c:v>0.12</c:v>
                </c:pt>
                <c:pt idx="11566">
                  <c:v>0.21</c:v>
                </c:pt>
                <c:pt idx="11567">
                  <c:v>0.12</c:v>
                </c:pt>
                <c:pt idx="11568">
                  <c:v>0.21</c:v>
                </c:pt>
                <c:pt idx="11569">
                  <c:v>0.12</c:v>
                </c:pt>
                <c:pt idx="11570">
                  <c:v>0.21</c:v>
                </c:pt>
                <c:pt idx="11571">
                  <c:v>0.12</c:v>
                </c:pt>
                <c:pt idx="11572">
                  <c:v>0.21</c:v>
                </c:pt>
                <c:pt idx="11573">
                  <c:v>0.12</c:v>
                </c:pt>
                <c:pt idx="11574">
                  <c:v>0.18</c:v>
                </c:pt>
                <c:pt idx="11575">
                  <c:v>0.12</c:v>
                </c:pt>
                <c:pt idx="11576">
                  <c:v>0.21</c:v>
                </c:pt>
                <c:pt idx="11577">
                  <c:v>0.12</c:v>
                </c:pt>
                <c:pt idx="11578">
                  <c:v>0.21</c:v>
                </c:pt>
                <c:pt idx="11579">
                  <c:v>0.12</c:v>
                </c:pt>
                <c:pt idx="11580">
                  <c:v>0.21</c:v>
                </c:pt>
                <c:pt idx="11581">
                  <c:v>0.12</c:v>
                </c:pt>
                <c:pt idx="11582">
                  <c:v>0.21</c:v>
                </c:pt>
                <c:pt idx="11583">
                  <c:v>0.12</c:v>
                </c:pt>
                <c:pt idx="11584">
                  <c:v>0.21</c:v>
                </c:pt>
                <c:pt idx="11585">
                  <c:v>0.12</c:v>
                </c:pt>
                <c:pt idx="11586">
                  <c:v>0.21</c:v>
                </c:pt>
                <c:pt idx="11587">
                  <c:v>0.12</c:v>
                </c:pt>
                <c:pt idx="11588">
                  <c:v>0.21</c:v>
                </c:pt>
                <c:pt idx="11589">
                  <c:v>0.12</c:v>
                </c:pt>
                <c:pt idx="11590">
                  <c:v>0.21</c:v>
                </c:pt>
                <c:pt idx="11591">
                  <c:v>0.12</c:v>
                </c:pt>
                <c:pt idx="11592">
                  <c:v>0.18</c:v>
                </c:pt>
                <c:pt idx="11593">
                  <c:v>0.12</c:v>
                </c:pt>
                <c:pt idx="11594">
                  <c:v>0.21</c:v>
                </c:pt>
                <c:pt idx="11595">
                  <c:v>0.12</c:v>
                </c:pt>
                <c:pt idx="11596">
                  <c:v>0.21</c:v>
                </c:pt>
                <c:pt idx="11597">
                  <c:v>0.12</c:v>
                </c:pt>
                <c:pt idx="11598">
                  <c:v>0.21</c:v>
                </c:pt>
                <c:pt idx="11599">
                  <c:v>0.12</c:v>
                </c:pt>
                <c:pt idx="11600">
                  <c:v>0.21</c:v>
                </c:pt>
                <c:pt idx="11601">
                  <c:v>0.12</c:v>
                </c:pt>
                <c:pt idx="11602">
                  <c:v>0.21</c:v>
                </c:pt>
                <c:pt idx="11603">
                  <c:v>0.12</c:v>
                </c:pt>
                <c:pt idx="11604">
                  <c:v>0.21</c:v>
                </c:pt>
                <c:pt idx="11605">
                  <c:v>0.12</c:v>
                </c:pt>
                <c:pt idx="11606">
                  <c:v>0.21</c:v>
                </c:pt>
                <c:pt idx="11607">
                  <c:v>0.12</c:v>
                </c:pt>
                <c:pt idx="11608">
                  <c:v>0.21</c:v>
                </c:pt>
                <c:pt idx="11609">
                  <c:v>0.12</c:v>
                </c:pt>
                <c:pt idx="11610">
                  <c:v>0.21</c:v>
                </c:pt>
                <c:pt idx="11611">
                  <c:v>0.12</c:v>
                </c:pt>
                <c:pt idx="11612">
                  <c:v>0.21</c:v>
                </c:pt>
                <c:pt idx="11613">
                  <c:v>0.12</c:v>
                </c:pt>
                <c:pt idx="11614">
                  <c:v>0.21</c:v>
                </c:pt>
                <c:pt idx="11615">
                  <c:v>0.12</c:v>
                </c:pt>
                <c:pt idx="11616">
                  <c:v>0.21</c:v>
                </c:pt>
                <c:pt idx="11617">
                  <c:v>0.12</c:v>
                </c:pt>
                <c:pt idx="11618">
                  <c:v>0.21</c:v>
                </c:pt>
                <c:pt idx="11619">
                  <c:v>0.12</c:v>
                </c:pt>
                <c:pt idx="11620">
                  <c:v>0.21</c:v>
                </c:pt>
                <c:pt idx="11621">
                  <c:v>0.12</c:v>
                </c:pt>
                <c:pt idx="11622">
                  <c:v>0.21</c:v>
                </c:pt>
                <c:pt idx="11623">
                  <c:v>0.12</c:v>
                </c:pt>
                <c:pt idx="11624">
                  <c:v>0.21</c:v>
                </c:pt>
                <c:pt idx="11625">
                  <c:v>0.12</c:v>
                </c:pt>
                <c:pt idx="11626">
                  <c:v>0.21</c:v>
                </c:pt>
                <c:pt idx="11627">
                  <c:v>0.12</c:v>
                </c:pt>
                <c:pt idx="11628">
                  <c:v>0.21</c:v>
                </c:pt>
                <c:pt idx="11629">
                  <c:v>0.12</c:v>
                </c:pt>
                <c:pt idx="11630">
                  <c:v>0.21</c:v>
                </c:pt>
                <c:pt idx="11631">
                  <c:v>0.12</c:v>
                </c:pt>
                <c:pt idx="11632">
                  <c:v>0.21</c:v>
                </c:pt>
                <c:pt idx="11633">
                  <c:v>0.12</c:v>
                </c:pt>
                <c:pt idx="11634">
                  <c:v>0.18</c:v>
                </c:pt>
                <c:pt idx="11635">
                  <c:v>0.12</c:v>
                </c:pt>
                <c:pt idx="11636">
                  <c:v>0.21</c:v>
                </c:pt>
                <c:pt idx="11637">
                  <c:v>0.12</c:v>
                </c:pt>
                <c:pt idx="11638">
                  <c:v>0.21</c:v>
                </c:pt>
                <c:pt idx="11639">
                  <c:v>0.12</c:v>
                </c:pt>
                <c:pt idx="11640">
                  <c:v>0.21</c:v>
                </c:pt>
                <c:pt idx="11641">
                  <c:v>0.12</c:v>
                </c:pt>
                <c:pt idx="11642">
                  <c:v>0.21</c:v>
                </c:pt>
                <c:pt idx="11643">
                  <c:v>0.12</c:v>
                </c:pt>
                <c:pt idx="11644">
                  <c:v>0.21</c:v>
                </c:pt>
                <c:pt idx="11645">
                  <c:v>0.12</c:v>
                </c:pt>
                <c:pt idx="11646">
                  <c:v>0.21</c:v>
                </c:pt>
                <c:pt idx="11647">
                  <c:v>0.12</c:v>
                </c:pt>
                <c:pt idx="11648">
                  <c:v>0.21</c:v>
                </c:pt>
                <c:pt idx="11649">
                  <c:v>0.12</c:v>
                </c:pt>
                <c:pt idx="11650">
                  <c:v>0.21</c:v>
                </c:pt>
                <c:pt idx="11651">
                  <c:v>0.12</c:v>
                </c:pt>
                <c:pt idx="11652">
                  <c:v>0.21</c:v>
                </c:pt>
                <c:pt idx="11653">
                  <c:v>0.12</c:v>
                </c:pt>
                <c:pt idx="11654">
                  <c:v>0.21</c:v>
                </c:pt>
                <c:pt idx="11655">
                  <c:v>0.12</c:v>
                </c:pt>
                <c:pt idx="11656">
                  <c:v>0.21</c:v>
                </c:pt>
                <c:pt idx="11657">
                  <c:v>0.12</c:v>
                </c:pt>
                <c:pt idx="11658">
                  <c:v>0.21</c:v>
                </c:pt>
                <c:pt idx="11659">
                  <c:v>0.12</c:v>
                </c:pt>
                <c:pt idx="11660">
                  <c:v>0.21</c:v>
                </c:pt>
                <c:pt idx="11661">
                  <c:v>0.12</c:v>
                </c:pt>
                <c:pt idx="11662">
                  <c:v>0.21</c:v>
                </c:pt>
                <c:pt idx="11663">
                  <c:v>0.12</c:v>
                </c:pt>
                <c:pt idx="11664">
                  <c:v>0.21</c:v>
                </c:pt>
                <c:pt idx="11665">
                  <c:v>0.12</c:v>
                </c:pt>
                <c:pt idx="11666">
                  <c:v>0.21</c:v>
                </c:pt>
                <c:pt idx="11667">
                  <c:v>0.12</c:v>
                </c:pt>
                <c:pt idx="11668">
                  <c:v>0.21</c:v>
                </c:pt>
                <c:pt idx="11669">
                  <c:v>0.12</c:v>
                </c:pt>
                <c:pt idx="11670">
                  <c:v>0.21</c:v>
                </c:pt>
                <c:pt idx="11671">
                  <c:v>0.12</c:v>
                </c:pt>
                <c:pt idx="11672">
                  <c:v>0.21</c:v>
                </c:pt>
                <c:pt idx="11673">
                  <c:v>0.12</c:v>
                </c:pt>
                <c:pt idx="11674">
                  <c:v>0.21</c:v>
                </c:pt>
                <c:pt idx="11675">
                  <c:v>0.12</c:v>
                </c:pt>
                <c:pt idx="11676">
                  <c:v>0.21</c:v>
                </c:pt>
                <c:pt idx="11677">
                  <c:v>0.12</c:v>
                </c:pt>
                <c:pt idx="11678">
                  <c:v>0.21</c:v>
                </c:pt>
                <c:pt idx="11679">
                  <c:v>0.12</c:v>
                </c:pt>
                <c:pt idx="11680">
                  <c:v>0.21</c:v>
                </c:pt>
                <c:pt idx="11681">
                  <c:v>0.12</c:v>
                </c:pt>
                <c:pt idx="11682">
                  <c:v>0.21</c:v>
                </c:pt>
                <c:pt idx="11683">
                  <c:v>0.12</c:v>
                </c:pt>
                <c:pt idx="11684">
                  <c:v>0.21</c:v>
                </c:pt>
                <c:pt idx="11685">
                  <c:v>0.12</c:v>
                </c:pt>
                <c:pt idx="11686">
                  <c:v>0.21</c:v>
                </c:pt>
                <c:pt idx="11687">
                  <c:v>0.12</c:v>
                </c:pt>
                <c:pt idx="11688">
                  <c:v>0.21</c:v>
                </c:pt>
                <c:pt idx="11689">
                  <c:v>0.12</c:v>
                </c:pt>
                <c:pt idx="11690">
                  <c:v>0.21</c:v>
                </c:pt>
                <c:pt idx="11691">
                  <c:v>0.12</c:v>
                </c:pt>
                <c:pt idx="11692">
                  <c:v>0.21</c:v>
                </c:pt>
                <c:pt idx="11693">
                  <c:v>0.12</c:v>
                </c:pt>
                <c:pt idx="11694">
                  <c:v>0.21</c:v>
                </c:pt>
                <c:pt idx="11695">
                  <c:v>0.12</c:v>
                </c:pt>
                <c:pt idx="11696">
                  <c:v>0.21</c:v>
                </c:pt>
                <c:pt idx="11697">
                  <c:v>0.12</c:v>
                </c:pt>
                <c:pt idx="11698">
                  <c:v>0.21</c:v>
                </c:pt>
                <c:pt idx="11699">
                  <c:v>0.12</c:v>
                </c:pt>
                <c:pt idx="11700">
                  <c:v>0.21</c:v>
                </c:pt>
                <c:pt idx="11701">
                  <c:v>0.12</c:v>
                </c:pt>
                <c:pt idx="11702">
                  <c:v>0.21</c:v>
                </c:pt>
                <c:pt idx="11703">
                  <c:v>0.12</c:v>
                </c:pt>
                <c:pt idx="11704">
                  <c:v>0.21</c:v>
                </c:pt>
                <c:pt idx="11705">
                  <c:v>0.12</c:v>
                </c:pt>
                <c:pt idx="11706">
                  <c:v>0.21</c:v>
                </c:pt>
                <c:pt idx="11707">
                  <c:v>0.12</c:v>
                </c:pt>
                <c:pt idx="11708">
                  <c:v>0.21</c:v>
                </c:pt>
                <c:pt idx="11709">
                  <c:v>0.12</c:v>
                </c:pt>
                <c:pt idx="11710">
                  <c:v>0.21</c:v>
                </c:pt>
                <c:pt idx="11711">
                  <c:v>0.12</c:v>
                </c:pt>
                <c:pt idx="11712">
                  <c:v>0.21</c:v>
                </c:pt>
                <c:pt idx="11713">
                  <c:v>0.12</c:v>
                </c:pt>
                <c:pt idx="11714">
                  <c:v>0.21</c:v>
                </c:pt>
                <c:pt idx="11715">
                  <c:v>0.12</c:v>
                </c:pt>
                <c:pt idx="11716">
                  <c:v>0.21</c:v>
                </c:pt>
                <c:pt idx="11717">
                  <c:v>0.12</c:v>
                </c:pt>
                <c:pt idx="11718">
                  <c:v>0.21</c:v>
                </c:pt>
                <c:pt idx="11719">
                  <c:v>0.12</c:v>
                </c:pt>
                <c:pt idx="11720">
                  <c:v>0.21</c:v>
                </c:pt>
                <c:pt idx="11721">
                  <c:v>0.12</c:v>
                </c:pt>
                <c:pt idx="11722">
                  <c:v>0.21</c:v>
                </c:pt>
                <c:pt idx="11723">
                  <c:v>0.12</c:v>
                </c:pt>
                <c:pt idx="11724">
                  <c:v>0.21</c:v>
                </c:pt>
                <c:pt idx="11725">
                  <c:v>0.12</c:v>
                </c:pt>
                <c:pt idx="11726">
                  <c:v>0.21</c:v>
                </c:pt>
                <c:pt idx="11727">
                  <c:v>0.12</c:v>
                </c:pt>
                <c:pt idx="11728">
                  <c:v>0.21</c:v>
                </c:pt>
                <c:pt idx="11729">
                  <c:v>0.12</c:v>
                </c:pt>
                <c:pt idx="11730">
                  <c:v>0.21</c:v>
                </c:pt>
                <c:pt idx="11731">
                  <c:v>0.12</c:v>
                </c:pt>
                <c:pt idx="11732">
                  <c:v>0.21</c:v>
                </c:pt>
                <c:pt idx="11733">
                  <c:v>0.12</c:v>
                </c:pt>
                <c:pt idx="11734">
                  <c:v>0.21</c:v>
                </c:pt>
                <c:pt idx="11735">
                  <c:v>0.12</c:v>
                </c:pt>
                <c:pt idx="11736">
                  <c:v>0.21</c:v>
                </c:pt>
                <c:pt idx="11737">
                  <c:v>0.12</c:v>
                </c:pt>
                <c:pt idx="11738">
                  <c:v>0.21</c:v>
                </c:pt>
                <c:pt idx="11739">
                  <c:v>0.12</c:v>
                </c:pt>
                <c:pt idx="11740">
                  <c:v>0.21</c:v>
                </c:pt>
                <c:pt idx="11741">
                  <c:v>0.12</c:v>
                </c:pt>
                <c:pt idx="11742">
                  <c:v>0.21</c:v>
                </c:pt>
                <c:pt idx="11743">
                  <c:v>0.12</c:v>
                </c:pt>
                <c:pt idx="11744">
                  <c:v>0.21</c:v>
                </c:pt>
                <c:pt idx="11745">
                  <c:v>0.12</c:v>
                </c:pt>
                <c:pt idx="11746">
                  <c:v>0.21</c:v>
                </c:pt>
                <c:pt idx="11747">
                  <c:v>0.12</c:v>
                </c:pt>
                <c:pt idx="11748">
                  <c:v>0.21</c:v>
                </c:pt>
                <c:pt idx="11749">
                  <c:v>0.12</c:v>
                </c:pt>
                <c:pt idx="11750">
                  <c:v>0.21</c:v>
                </c:pt>
                <c:pt idx="11751">
                  <c:v>0.12</c:v>
                </c:pt>
                <c:pt idx="11752">
                  <c:v>0.21</c:v>
                </c:pt>
                <c:pt idx="11753">
                  <c:v>0.12</c:v>
                </c:pt>
                <c:pt idx="11754">
                  <c:v>0.21</c:v>
                </c:pt>
                <c:pt idx="11755">
                  <c:v>0.12</c:v>
                </c:pt>
                <c:pt idx="11756">
                  <c:v>0.21</c:v>
                </c:pt>
                <c:pt idx="11757">
                  <c:v>0.12</c:v>
                </c:pt>
                <c:pt idx="11758">
                  <c:v>0.21</c:v>
                </c:pt>
                <c:pt idx="11759">
                  <c:v>0.12</c:v>
                </c:pt>
                <c:pt idx="11760">
                  <c:v>0.21</c:v>
                </c:pt>
                <c:pt idx="11761">
                  <c:v>0.12</c:v>
                </c:pt>
                <c:pt idx="11762">
                  <c:v>0.18</c:v>
                </c:pt>
                <c:pt idx="11763">
                  <c:v>0.12</c:v>
                </c:pt>
                <c:pt idx="11764">
                  <c:v>0.21</c:v>
                </c:pt>
                <c:pt idx="11765">
                  <c:v>0.12</c:v>
                </c:pt>
                <c:pt idx="11766">
                  <c:v>0.21</c:v>
                </c:pt>
                <c:pt idx="11767">
                  <c:v>0.12</c:v>
                </c:pt>
                <c:pt idx="11768">
                  <c:v>0.21</c:v>
                </c:pt>
                <c:pt idx="11769">
                  <c:v>0.12</c:v>
                </c:pt>
                <c:pt idx="11770">
                  <c:v>0.21</c:v>
                </c:pt>
                <c:pt idx="11771">
                  <c:v>0.12</c:v>
                </c:pt>
                <c:pt idx="11772">
                  <c:v>0.21</c:v>
                </c:pt>
                <c:pt idx="11773">
                  <c:v>0.12</c:v>
                </c:pt>
                <c:pt idx="11774">
                  <c:v>0.21</c:v>
                </c:pt>
                <c:pt idx="11775">
                  <c:v>0.12</c:v>
                </c:pt>
                <c:pt idx="11776">
                  <c:v>0.21</c:v>
                </c:pt>
                <c:pt idx="11777">
                  <c:v>0.12</c:v>
                </c:pt>
                <c:pt idx="11778">
                  <c:v>0.21</c:v>
                </c:pt>
                <c:pt idx="11779">
                  <c:v>0.12</c:v>
                </c:pt>
                <c:pt idx="11780">
                  <c:v>0.21</c:v>
                </c:pt>
                <c:pt idx="11781">
                  <c:v>0.12</c:v>
                </c:pt>
                <c:pt idx="11782">
                  <c:v>0.21</c:v>
                </c:pt>
                <c:pt idx="11783">
                  <c:v>0.12</c:v>
                </c:pt>
                <c:pt idx="11784">
                  <c:v>0.21</c:v>
                </c:pt>
                <c:pt idx="11785">
                  <c:v>0.12</c:v>
                </c:pt>
                <c:pt idx="11786">
                  <c:v>0.21</c:v>
                </c:pt>
                <c:pt idx="11787">
                  <c:v>0.12</c:v>
                </c:pt>
                <c:pt idx="11788">
                  <c:v>0.21</c:v>
                </c:pt>
                <c:pt idx="11789">
                  <c:v>0.12</c:v>
                </c:pt>
                <c:pt idx="11790">
                  <c:v>0.21</c:v>
                </c:pt>
                <c:pt idx="11791">
                  <c:v>0.12</c:v>
                </c:pt>
                <c:pt idx="11792">
                  <c:v>0.21</c:v>
                </c:pt>
                <c:pt idx="11793">
                  <c:v>0.12</c:v>
                </c:pt>
                <c:pt idx="11794">
                  <c:v>0.21</c:v>
                </c:pt>
                <c:pt idx="11795">
                  <c:v>0.12</c:v>
                </c:pt>
                <c:pt idx="11796">
                  <c:v>0.21</c:v>
                </c:pt>
                <c:pt idx="11797">
                  <c:v>0.12</c:v>
                </c:pt>
                <c:pt idx="11798">
                  <c:v>0.21</c:v>
                </c:pt>
                <c:pt idx="11799">
                  <c:v>0.12</c:v>
                </c:pt>
                <c:pt idx="11800">
                  <c:v>0.21</c:v>
                </c:pt>
                <c:pt idx="11801">
                  <c:v>0.12</c:v>
                </c:pt>
                <c:pt idx="11802">
                  <c:v>0.21</c:v>
                </c:pt>
                <c:pt idx="11803">
                  <c:v>0.12</c:v>
                </c:pt>
                <c:pt idx="11804">
                  <c:v>0.21</c:v>
                </c:pt>
                <c:pt idx="11805">
                  <c:v>0.12</c:v>
                </c:pt>
                <c:pt idx="11806">
                  <c:v>0.21</c:v>
                </c:pt>
                <c:pt idx="11807">
                  <c:v>0.12</c:v>
                </c:pt>
                <c:pt idx="11808">
                  <c:v>0.21</c:v>
                </c:pt>
                <c:pt idx="11809">
                  <c:v>0.12</c:v>
                </c:pt>
                <c:pt idx="11810">
                  <c:v>0.21</c:v>
                </c:pt>
                <c:pt idx="11811">
                  <c:v>0.12</c:v>
                </c:pt>
                <c:pt idx="11812">
                  <c:v>0.21</c:v>
                </c:pt>
                <c:pt idx="11813">
                  <c:v>0.12</c:v>
                </c:pt>
                <c:pt idx="11814">
                  <c:v>0.21</c:v>
                </c:pt>
                <c:pt idx="11815">
                  <c:v>0.12</c:v>
                </c:pt>
                <c:pt idx="11816">
                  <c:v>0.21</c:v>
                </c:pt>
                <c:pt idx="11817">
                  <c:v>0.12</c:v>
                </c:pt>
                <c:pt idx="11818">
                  <c:v>0.21</c:v>
                </c:pt>
                <c:pt idx="11819">
                  <c:v>0.12</c:v>
                </c:pt>
                <c:pt idx="11820">
                  <c:v>0.21</c:v>
                </c:pt>
                <c:pt idx="11821">
                  <c:v>0.12</c:v>
                </c:pt>
                <c:pt idx="11822">
                  <c:v>0.21</c:v>
                </c:pt>
                <c:pt idx="11823">
                  <c:v>0.12</c:v>
                </c:pt>
                <c:pt idx="11824">
                  <c:v>0.21</c:v>
                </c:pt>
                <c:pt idx="11825">
                  <c:v>0.12</c:v>
                </c:pt>
                <c:pt idx="11826">
                  <c:v>0.21</c:v>
                </c:pt>
                <c:pt idx="11827">
                  <c:v>0.12</c:v>
                </c:pt>
                <c:pt idx="11828">
                  <c:v>0.21</c:v>
                </c:pt>
                <c:pt idx="11829">
                  <c:v>0.12</c:v>
                </c:pt>
                <c:pt idx="11830">
                  <c:v>0.21</c:v>
                </c:pt>
                <c:pt idx="11831">
                  <c:v>0.12</c:v>
                </c:pt>
                <c:pt idx="11832">
                  <c:v>0.21</c:v>
                </c:pt>
                <c:pt idx="11833">
                  <c:v>0.12</c:v>
                </c:pt>
                <c:pt idx="11834">
                  <c:v>0.21</c:v>
                </c:pt>
                <c:pt idx="11835">
                  <c:v>0.12</c:v>
                </c:pt>
                <c:pt idx="11836">
                  <c:v>0.21</c:v>
                </c:pt>
                <c:pt idx="11837">
                  <c:v>0.12</c:v>
                </c:pt>
                <c:pt idx="11838">
                  <c:v>0.21</c:v>
                </c:pt>
                <c:pt idx="11839">
                  <c:v>0.12</c:v>
                </c:pt>
                <c:pt idx="11840">
                  <c:v>0.21</c:v>
                </c:pt>
                <c:pt idx="11841">
                  <c:v>0.12</c:v>
                </c:pt>
                <c:pt idx="11842">
                  <c:v>0.21</c:v>
                </c:pt>
                <c:pt idx="11843">
                  <c:v>0.12</c:v>
                </c:pt>
                <c:pt idx="11844">
                  <c:v>0.21</c:v>
                </c:pt>
                <c:pt idx="11845">
                  <c:v>0.12</c:v>
                </c:pt>
                <c:pt idx="11846">
                  <c:v>0.21</c:v>
                </c:pt>
                <c:pt idx="11847">
                  <c:v>0.12</c:v>
                </c:pt>
                <c:pt idx="11848">
                  <c:v>0.21</c:v>
                </c:pt>
                <c:pt idx="11849">
                  <c:v>0.12</c:v>
                </c:pt>
                <c:pt idx="11850">
                  <c:v>0.21</c:v>
                </c:pt>
                <c:pt idx="11851">
                  <c:v>0.12</c:v>
                </c:pt>
                <c:pt idx="11852">
                  <c:v>0.21</c:v>
                </c:pt>
                <c:pt idx="11853">
                  <c:v>0.12</c:v>
                </c:pt>
                <c:pt idx="11854">
                  <c:v>0.21</c:v>
                </c:pt>
                <c:pt idx="11855">
                  <c:v>0.12</c:v>
                </c:pt>
                <c:pt idx="11856">
                  <c:v>0.21</c:v>
                </c:pt>
                <c:pt idx="11857">
                  <c:v>0.12</c:v>
                </c:pt>
                <c:pt idx="11858">
                  <c:v>0.21</c:v>
                </c:pt>
                <c:pt idx="11859">
                  <c:v>0.12</c:v>
                </c:pt>
                <c:pt idx="11860">
                  <c:v>0.21</c:v>
                </c:pt>
                <c:pt idx="11861">
                  <c:v>0.12</c:v>
                </c:pt>
                <c:pt idx="11862">
                  <c:v>0.21</c:v>
                </c:pt>
                <c:pt idx="11863">
                  <c:v>0.12</c:v>
                </c:pt>
                <c:pt idx="11864">
                  <c:v>0.21</c:v>
                </c:pt>
                <c:pt idx="11865">
                  <c:v>0.12</c:v>
                </c:pt>
                <c:pt idx="11866">
                  <c:v>0.21</c:v>
                </c:pt>
                <c:pt idx="11867">
                  <c:v>0.12</c:v>
                </c:pt>
                <c:pt idx="11868">
                  <c:v>0.21</c:v>
                </c:pt>
                <c:pt idx="11869">
                  <c:v>0.12</c:v>
                </c:pt>
                <c:pt idx="11870">
                  <c:v>0.21</c:v>
                </c:pt>
                <c:pt idx="11871">
                  <c:v>0.12</c:v>
                </c:pt>
                <c:pt idx="11872">
                  <c:v>0.21</c:v>
                </c:pt>
                <c:pt idx="11873">
                  <c:v>0.12</c:v>
                </c:pt>
                <c:pt idx="11874">
                  <c:v>0.21</c:v>
                </c:pt>
                <c:pt idx="11875">
                  <c:v>0.12</c:v>
                </c:pt>
                <c:pt idx="11876">
                  <c:v>0.21</c:v>
                </c:pt>
                <c:pt idx="11877">
                  <c:v>0.12</c:v>
                </c:pt>
                <c:pt idx="11878">
                  <c:v>0.21</c:v>
                </c:pt>
                <c:pt idx="11879">
                  <c:v>0.12</c:v>
                </c:pt>
                <c:pt idx="11880">
                  <c:v>0.21</c:v>
                </c:pt>
                <c:pt idx="11881">
                  <c:v>0.12</c:v>
                </c:pt>
                <c:pt idx="11882">
                  <c:v>0.21</c:v>
                </c:pt>
                <c:pt idx="11883">
                  <c:v>0.12</c:v>
                </c:pt>
                <c:pt idx="11884">
                  <c:v>0.21</c:v>
                </c:pt>
                <c:pt idx="11885">
                  <c:v>0.12</c:v>
                </c:pt>
                <c:pt idx="11886">
                  <c:v>0.21</c:v>
                </c:pt>
                <c:pt idx="11887">
                  <c:v>0.12</c:v>
                </c:pt>
                <c:pt idx="11888">
                  <c:v>0.21</c:v>
                </c:pt>
                <c:pt idx="11889">
                  <c:v>0.12</c:v>
                </c:pt>
                <c:pt idx="11890">
                  <c:v>0.21</c:v>
                </c:pt>
                <c:pt idx="11891">
                  <c:v>0.12</c:v>
                </c:pt>
                <c:pt idx="11892">
                  <c:v>0.21</c:v>
                </c:pt>
                <c:pt idx="11893">
                  <c:v>0.12</c:v>
                </c:pt>
                <c:pt idx="11894">
                  <c:v>0.21</c:v>
                </c:pt>
                <c:pt idx="11895">
                  <c:v>0.12</c:v>
                </c:pt>
                <c:pt idx="11896">
                  <c:v>0.21</c:v>
                </c:pt>
                <c:pt idx="11897">
                  <c:v>0.12</c:v>
                </c:pt>
                <c:pt idx="11898">
                  <c:v>0.21</c:v>
                </c:pt>
                <c:pt idx="11899">
                  <c:v>0.12</c:v>
                </c:pt>
                <c:pt idx="11900">
                  <c:v>0.21</c:v>
                </c:pt>
                <c:pt idx="11901">
                  <c:v>0.12</c:v>
                </c:pt>
                <c:pt idx="11902">
                  <c:v>0.21</c:v>
                </c:pt>
                <c:pt idx="11903">
                  <c:v>0.12</c:v>
                </c:pt>
                <c:pt idx="11904">
                  <c:v>0.21</c:v>
                </c:pt>
                <c:pt idx="11905">
                  <c:v>0.12</c:v>
                </c:pt>
                <c:pt idx="11906">
                  <c:v>0.21</c:v>
                </c:pt>
                <c:pt idx="11907">
                  <c:v>0.12</c:v>
                </c:pt>
                <c:pt idx="11908">
                  <c:v>0.21</c:v>
                </c:pt>
                <c:pt idx="11909">
                  <c:v>0.12</c:v>
                </c:pt>
                <c:pt idx="11910">
                  <c:v>0.21</c:v>
                </c:pt>
                <c:pt idx="11911">
                  <c:v>0.12</c:v>
                </c:pt>
                <c:pt idx="11912">
                  <c:v>0.21</c:v>
                </c:pt>
                <c:pt idx="11913">
                  <c:v>0.12</c:v>
                </c:pt>
                <c:pt idx="11914">
                  <c:v>0.21</c:v>
                </c:pt>
                <c:pt idx="11915">
                  <c:v>0.12</c:v>
                </c:pt>
                <c:pt idx="11916">
                  <c:v>0.21</c:v>
                </c:pt>
                <c:pt idx="11917">
                  <c:v>0.12</c:v>
                </c:pt>
                <c:pt idx="11918">
                  <c:v>0.21</c:v>
                </c:pt>
                <c:pt idx="11919">
                  <c:v>0.12</c:v>
                </c:pt>
                <c:pt idx="11920">
                  <c:v>0.21</c:v>
                </c:pt>
                <c:pt idx="11921">
                  <c:v>0.12</c:v>
                </c:pt>
                <c:pt idx="11922">
                  <c:v>0.21</c:v>
                </c:pt>
                <c:pt idx="11923">
                  <c:v>0.12</c:v>
                </c:pt>
                <c:pt idx="11924">
                  <c:v>0.21</c:v>
                </c:pt>
                <c:pt idx="11925">
                  <c:v>0.12</c:v>
                </c:pt>
                <c:pt idx="11926">
                  <c:v>0.21</c:v>
                </c:pt>
                <c:pt idx="11927">
                  <c:v>0.12</c:v>
                </c:pt>
                <c:pt idx="11928">
                  <c:v>0.21</c:v>
                </c:pt>
                <c:pt idx="11929">
                  <c:v>0.12</c:v>
                </c:pt>
                <c:pt idx="11930">
                  <c:v>0.21</c:v>
                </c:pt>
                <c:pt idx="11931">
                  <c:v>0.12</c:v>
                </c:pt>
                <c:pt idx="11932">
                  <c:v>0.21</c:v>
                </c:pt>
                <c:pt idx="11933">
                  <c:v>0.12</c:v>
                </c:pt>
                <c:pt idx="11934">
                  <c:v>0.21</c:v>
                </c:pt>
                <c:pt idx="11935">
                  <c:v>0.09</c:v>
                </c:pt>
                <c:pt idx="11936">
                  <c:v>0.21</c:v>
                </c:pt>
                <c:pt idx="11937">
                  <c:v>0.12</c:v>
                </c:pt>
                <c:pt idx="11938">
                  <c:v>0.21</c:v>
                </c:pt>
                <c:pt idx="11939">
                  <c:v>0.12</c:v>
                </c:pt>
                <c:pt idx="11940">
                  <c:v>0.21</c:v>
                </c:pt>
                <c:pt idx="11941">
                  <c:v>0.12</c:v>
                </c:pt>
                <c:pt idx="11942">
                  <c:v>0.21</c:v>
                </c:pt>
                <c:pt idx="11943">
                  <c:v>0.12</c:v>
                </c:pt>
                <c:pt idx="11944">
                  <c:v>0.21</c:v>
                </c:pt>
                <c:pt idx="11945">
                  <c:v>0.12</c:v>
                </c:pt>
                <c:pt idx="11946">
                  <c:v>0.21</c:v>
                </c:pt>
                <c:pt idx="11947">
                  <c:v>0.12</c:v>
                </c:pt>
                <c:pt idx="11948">
                  <c:v>0.21</c:v>
                </c:pt>
                <c:pt idx="11949">
                  <c:v>0.12</c:v>
                </c:pt>
                <c:pt idx="11950">
                  <c:v>0.21</c:v>
                </c:pt>
                <c:pt idx="11951">
                  <c:v>0.12</c:v>
                </c:pt>
                <c:pt idx="11952">
                  <c:v>0.21</c:v>
                </c:pt>
                <c:pt idx="11953">
                  <c:v>0.12</c:v>
                </c:pt>
                <c:pt idx="11954">
                  <c:v>0.21</c:v>
                </c:pt>
                <c:pt idx="11955">
                  <c:v>0.12</c:v>
                </c:pt>
                <c:pt idx="11956">
                  <c:v>0.21</c:v>
                </c:pt>
                <c:pt idx="11957">
                  <c:v>0.12</c:v>
                </c:pt>
                <c:pt idx="11958">
                  <c:v>0.21</c:v>
                </c:pt>
                <c:pt idx="11959">
                  <c:v>0.12</c:v>
                </c:pt>
                <c:pt idx="11960">
                  <c:v>0.21</c:v>
                </c:pt>
                <c:pt idx="11961">
                  <c:v>0.12</c:v>
                </c:pt>
                <c:pt idx="11962">
                  <c:v>0.21</c:v>
                </c:pt>
                <c:pt idx="11963">
                  <c:v>0.12</c:v>
                </c:pt>
                <c:pt idx="11964">
                  <c:v>0.21</c:v>
                </c:pt>
                <c:pt idx="11965">
                  <c:v>0.12</c:v>
                </c:pt>
                <c:pt idx="11966">
                  <c:v>0.21</c:v>
                </c:pt>
                <c:pt idx="11967">
                  <c:v>0.12</c:v>
                </c:pt>
                <c:pt idx="11968">
                  <c:v>0.21</c:v>
                </c:pt>
                <c:pt idx="11969">
                  <c:v>0.12</c:v>
                </c:pt>
                <c:pt idx="11970">
                  <c:v>0.21</c:v>
                </c:pt>
                <c:pt idx="11971">
                  <c:v>0.12</c:v>
                </c:pt>
                <c:pt idx="11972">
                  <c:v>0.21</c:v>
                </c:pt>
                <c:pt idx="11973">
                  <c:v>0.12</c:v>
                </c:pt>
                <c:pt idx="11974">
                  <c:v>0.21</c:v>
                </c:pt>
                <c:pt idx="11975">
                  <c:v>0.12</c:v>
                </c:pt>
                <c:pt idx="11976">
                  <c:v>0.21</c:v>
                </c:pt>
                <c:pt idx="11977">
                  <c:v>0.12</c:v>
                </c:pt>
                <c:pt idx="11978">
                  <c:v>0.21</c:v>
                </c:pt>
                <c:pt idx="11979">
                  <c:v>0.12</c:v>
                </c:pt>
                <c:pt idx="11980">
                  <c:v>0.21</c:v>
                </c:pt>
                <c:pt idx="11981">
                  <c:v>0.12</c:v>
                </c:pt>
                <c:pt idx="11982">
                  <c:v>0.21</c:v>
                </c:pt>
                <c:pt idx="11983">
                  <c:v>0.12</c:v>
                </c:pt>
                <c:pt idx="11984">
                  <c:v>0.21</c:v>
                </c:pt>
                <c:pt idx="11985">
                  <c:v>0.12</c:v>
                </c:pt>
                <c:pt idx="11986">
                  <c:v>0.21</c:v>
                </c:pt>
                <c:pt idx="11987">
                  <c:v>0.12</c:v>
                </c:pt>
                <c:pt idx="11988">
                  <c:v>0.21</c:v>
                </c:pt>
                <c:pt idx="11989">
                  <c:v>0.12</c:v>
                </c:pt>
                <c:pt idx="11990">
                  <c:v>0.21</c:v>
                </c:pt>
                <c:pt idx="11991">
                  <c:v>0.12</c:v>
                </c:pt>
                <c:pt idx="11992">
                  <c:v>0.21</c:v>
                </c:pt>
                <c:pt idx="11993">
                  <c:v>0.12</c:v>
                </c:pt>
                <c:pt idx="11994">
                  <c:v>0.21</c:v>
                </c:pt>
                <c:pt idx="11995">
                  <c:v>0.12</c:v>
                </c:pt>
                <c:pt idx="11996">
                  <c:v>0.21</c:v>
                </c:pt>
                <c:pt idx="11997">
                  <c:v>0.12</c:v>
                </c:pt>
                <c:pt idx="11998">
                  <c:v>0.21</c:v>
                </c:pt>
                <c:pt idx="11999">
                  <c:v>0.12</c:v>
                </c:pt>
                <c:pt idx="12000">
                  <c:v>0.21</c:v>
                </c:pt>
                <c:pt idx="12001">
                  <c:v>0.12</c:v>
                </c:pt>
                <c:pt idx="12002">
                  <c:v>0.21</c:v>
                </c:pt>
                <c:pt idx="12003">
                  <c:v>0.12</c:v>
                </c:pt>
                <c:pt idx="12004">
                  <c:v>0.21</c:v>
                </c:pt>
                <c:pt idx="12005">
                  <c:v>0.12</c:v>
                </c:pt>
                <c:pt idx="12006">
                  <c:v>0.21</c:v>
                </c:pt>
                <c:pt idx="12007">
                  <c:v>0.12</c:v>
                </c:pt>
                <c:pt idx="12008">
                  <c:v>0.21</c:v>
                </c:pt>
                <c:pt idx="12009">
                  <c:v>0.12</c:v>
                </c:pt>
                <c:pt idx="12010">
                  <c:v>0.21</c:v>
                </c:pt>
                <c:pt idx="12011">
                  <c:v>0.12</c:v>
                </c:pt>
                <c:pt idx="12012">
                  <c:v>0.21</c:v>
                </c:pt>
                <c:pt idx="12013">
                  <c:v>0.12</c:v>
                </c:pt>
                <c:pt idx="12014">
                  <c:v>0.21</c:v>
                </c:pt>
                <c:pt idx="12015">
                  <c:v>0.12</c:v>
                </c:pt>
                <c:pt idx="12016">
                  <c:v>0.21</c:v>
                </c:pt>
                <c:pt idx="12017">
                  <c:v>0.12</c:v>
                </c:pt>
                <c:pt idx="12018">
                  <c:v>0.21</c:v>
                </c:pt>
                <c:pt idx="12019">
                  <c:v>0.12</c:v>
                </c:pt>
                <c:pt idx="12020">
                  <c:v>0.21</c:v>
                </c:pt>
                <c:pt idx="12021">
                  <c:v>0.12</c:v>
                </c:pt>
                <c:pt idx="12022">
                  <c:v>0.21</c:v>
                </c:pt>
                <c:pt idx="12023">
                  <c:v>0.12</c:v>
                </c:pt>
                <c:pt idx="12024">
                  <c:v>0.21</c:v>
                </c:pt>
                <c:pt idx="12025">
                  <c:v>0.12</c:v>
                </c:pt>
                <c:pt idx="12026">
                  <c:v>0.21</c:v>
                </c:pt>
                <c:pt idx="12027">
                  <c:v>0.12</c:v>
                </c:pt>
                <c:pt idx="12028">
                  <c:v>0.21</c:v>
                </c:pt>
                <c:pt idx="12029">
                  <c:v>0.12</c:v>
                </c:pt>
                <c:pt idx="12030">
                  <c:v>0.21</c:v>
                </c:pt>
                <c:pt idx="12031">
                  <c:v>0.12</c:v>
                </c:pt>
                <c:pt idx="12032">
                  <c:v>0.21</c:v>
                </c:pt>
                <c:pt idx="12033">
                  <c:v>0.12</c:v>
                </c:pt>
                <c:pt idx="12034">
                  <c:v>0.21</c:v>
                </c:pt>
                <c:pt idx="12035">
                  <c:v>0.12</c:v>
                </c:pt>
                <c:pt idx="12036">
                  <c:v>0.21</c:v>
                </c:pt>
                <c:pt idx="12037">
                  <c:v>0.12</c:v>
                </c:pt>
                <c:pt idx="12038">
                  <c:v>0.21</c:v>
                </c:pt>
                <c:pt idx="12039">
                  <c:v>0.12</c:v>
                </c:pt>
                <c:pt idx="12040">
                  <c:v>0.21</c:v>
                </c:pt>
                <c:pt idx="12041">
                  <c:v>0.12</c:v>
                </c:pt>
                <c:pt idx="12042">
                  <c:v>0.21</c:v>
                </c:pt>
                <c:pt idx="12043">
                  <c:v>0.12</c:v>
                </c:pt>
                <c:pt idx="12044">
                  <c:v>0.21</c:v>
                </c:pt>
                <c:pt idx="12045">
                  <c:v>0.12</c:v>
                </c:pt>
                <c:pt idx="12046">
                  <c:v>0.21</c:v>
                </c:pt>
                <c:pt idx="12047">
                  <c:v>0.12</c:v>
                </c:pt>
                <c:pt idx="12048">
                  <c:v>0.21</c:v>
                </c:pt>
                <c:pt idx="12049">
                  <c:v>0.12</c:v>
                </c:pt>
                <c:pt idx="12050">
                  <c:v>0.21</c:v>
                </c:pt>
                <c:pt idx="12051">
                  <c:v>0.12</c:v>
                </c:pt>
                <c:pt idx="12052">
                  <c:v>0.21</c:v>
                </c:pt>
                <c:pt idx="12053">
                  <c:v>0.12</c:v>
                </c:pt>
                <c:pt idx="12054">
                  <c:v>0.21</c:v>
                </c:pt>
                <c:pt idx="12055">
                  <c:v>0.12</c:v>
                </c:pt>
                <c:pt idx="12056">
                  <c:v>0.21</c:v>
                </c:pt>
                <c:pt idx="12057">
                  <c:v>0.12</c:v>
                </c:pt>
                <c:pt idx="12058">
                  <c:v>0.21</c:v>
                </c:pt>
                <c:pt idx="12059">
                  <c:v>0.12</c:v>
                </c:pt>
                <c:pt idx="12060">
                  <c:v>0.21</c:v>
                </c:pt>
                <c:pt idx="12061">
                  <c:v>0.12</c:v>
                </c:pt>
                <c:pt idx="12062">
                  <c:v>0.21</c:v>
                </c:pt>
                <c:pt idx="12063">
                  <c:v>0.12</c:v>
                </c:pt>
                <c:pt idx="12064">
                  <c:v>0.21</c:v>
                </c:pt>
                <c:pt idx="12065">
                  <c:v>0.12</c:v>
                </c:pt>
                <c:pt idx="12066">
                  <c:v>0.21</c:v>
                </c:pt>
                <c:pt idx="12067">
                  <c:v>0.12</c:v>
                </c:pt>
                <c:pt idx="12068">
                  <c:v>0.21</c:v>
                </c:pt>
                <c:pt idx="12069">
                  <c:v>0.12</c:v>
                </c:pt>
                <c:pt idx="12070">
                  <c:v>0.21</c:v>
                </c:pt>
                <c:pt idx="12071">
                  <c:v>0.12</c:v>
                </c:pt>
                <c:pt idx="12072">
                  <c:v>0.21</c:v>
                </c:pt>
                <c:pt idx="12073">
                  <c:v>0.12</c:v>
                </c:pt>
                <c:pt idx="12074">
                  <c:v>0.21</c:v>
                </c:pt>
                <c:pt idx="12075">
                  <c:v>0.12</c:v>
                </c:pt>
                <c:pt idx="12076">
                  <c:v>0.21</c:v>
                </c:pt>
                <c:pt idx="12077">
                  <c:v>0.12</c:v>
                </c:pt>
                <c:pt idx="12078">
                  <c:v>0.21</c:v>
                </c:pt>
                <c:pt idx="12079">
                  <c:v>0.12</c:v>
                </c:pt>
                <c:pt idx="12080">
                  <c:v>0.21</c:v>
                </c:pt>
                <c:pt idx="12081">
                  <c:v>0.12</c:v>
                </c:pt>
                <c:pt idx="12082">
                  <c:v>0.21</c:v>
                </c:pt>
                <c:pt idx="12083">
                  <c:v>0.12</c:v>
                </c:pt>
                <c:pt idx="12084">
                  <c:v>0.21</c:v>
                </c:pt>
                <c:pt idx="12085">
                  <c:v>0.12</c:v>
                </c:pt>
                <c:pt idx="12086">
                  <c:v>0.21</c:v>
                </c:pt>
                <c:pt idx="12087">
                  <c:v>0.12</c:v>
                </c:pt>
                <c:pt idx="12088">
                  <c:v>0.21</c:v>
                </c:pt>
                <c:pt idx="12089">
                  <c:v>0.12</c:v>
                </c:pt>
                <c:pt idx="12090">
                  <c:v>0.21</c:v>
                </c:pt>
                <c:pt idx="12091">
                  <c:v>0.12</c:v>
                </c:pt>
                <c:pt idx="12092">
                  <c:v>0.21</c:v>
                </c:pt>
                <c:pt idx="12093">
                  <c:v>0.12</c:v>
                </c:pt>
                <c:pt idx="12094">
                  <c:v>0.21</c:v>
                </c:pt>
                <c:pt idx="12095">
                  <c:v>0.12</c:v>
                </c:pt>
                <c:pt idx="12096">
                  <c:v>0.21</c:v>
                </c:pt>
                <c:pt idx="12097">
                  <c:v>0.12</c:v>
                </c:pt>
                <c:pt idx="12098">
                  <c:v>0.21</c:v>
                </c:pt>
                <c:pt idx="12099">
                  <c:v>0.12</c:v>
                </c:pt>
                <c:pt idx="12100">
                  <c:v>0.21</c:v>
                </c:pt>
                <c:pt idx="12101">
                  <c:v>0.12</c:v>
                </c:pt>
                <c:pt idx="12102">
                  <c:v>0.21</c:v>
                </c:pt>
                <c:pt idx="12103">
                  <c:v>0.12</c:v>
                </c:pt>
                <c:pt idx="12104">
                  <c:v>0.21</c:v>
                </c:pt>
                <c:pt idx="12105">
                  <c:v>0.12</c:v>
                </c:pt>
                <c:pt idx="12106">
                  <c:v>0.21</c:v>
                </c:pt>
                <c:pt idx="12107">
                  <c:v>0.12</c:v>
                </c:pt>
                <c:pt idx="12108">
                  <c:v>0.21</c:v>
                </c:pt>
                <c:pt idx="12109">
                  <c:v>0.12</c:v>
                </c:pt>
                <c:pt idx="12110">
                  <c:v>0.21</c:v>
                </c:pt>
                <c:pt idx="12111">
                  <c:v>0.12</c:v>
                </c:pt>
                <c:pt idx="12112">
                  <c:v>0.21</c:v>
                </c:pt>
                <c:pt idx="12113">
                  <c:v>0.12</c:v>
                </c:pt>
                <c:pt idx="12114">
                  <c:v>0.21</c:v>
                </c:pt>
                <c:pt idx="12115">
                  <c:v>0.12</c:v>
                </c:pt>
                <c:pt idx="12116">
                  <c:v>0.21</c:v>
                </c:pt>
                <c:pt idx="12117">
                  <c:v>0.12</c:v>
                </c:pt>
                <c:pt idx="12118">
                  <c:v>0.21</c:v>
                </c:pt>
                <c:pt idx="12119">
                  <c:v>0.12</c:v>
                </c:pt>
                <c:pt idx="12120">
                  <c:v>0.21</c:v>
                </c:pt>
                <c:pt idx="12121">
                  <c:v>0.12</c:v>
                </c:pt>
                <c:pt idx="12122">
                  <c:v>0.21</c:v>
                </c:pt>
                <c:pt idx="12123">
                  <c:v>0.12</c:v>
                </c:pt>
                <c:pt idx="12124">
                  <c:v>0.21</c:v>
                </c:pt>
                <c:pt idx="12125">
                  <c:v>0.12</c:v>
                </c:pt>
                <c:pt idx="12126">
                  <c:v>0.21</c:v>
                </c:pt>
                <c:pt idx="12127">
                  <c:v>0.12</c:v>
                </c:pt>
                <c:pt idx="12128">
                  <c:v>0.21</c:v>
                </c:pt>
                <c:pt idx="12129">
                  <c:v>0.12</c:v>
                </c:pt>
                <c:pt idx="12130">
                  <c:v>0.21</c:v>
                </c:pt>
                <c:pt idx="12131">
                  <c:v>0.12</c:v>
                </c:pt>
                <c:pt idx="12132">
                  <c:v>0.21</c:v>
                </c:pt>
                <c:pt idx="12133">
                  <c:v>0.12</c:v>
                </c:pt>
                <c:pt idx="12134">
                  <c:v>0.21</c:v>
                </c:pt>
                <c:pt idx="12135">
                  <c:v>0.12</c:v>
                </c:pt>
                <c:pt idx="12136">
                  <c:v>0.21</c:v>
                </c:pt>
                <c:pt idx="12137">
                  <c:v>0.12</c:v>
                </c:pt>
                <c:pt idx="12138">
                  <c:v>0.21</c:v>
                </c:pt>
                <c:pt idx="12139">
                  <c:v>0.12</c:v>
                </c:pt>
                <c:pt idx="12140">
                  <c:v>0.21</c:v>
                </c:pt>
                <c:pt idx="12141">
                  <c:v>0.12</c:v>
                </c:pt>
                <c:pt idx="12142">
                  <c:v>0.21</c:v>
                </c:pt>
                <c:pt idx="12143">
                  <c:v>0.12</c:v>
                </c:pt>
                <c:pt idx="12144">
                  <c:v>0.21</c:v>
                </c:pt>
                <c:pt idx="12145">
                  <c:v>0.12</c:v>
                </c:pt>
                <c:pt idx="12146">
                  <c:v>0.21</c:v>
                </c:pt>
                <c:pt idx="12147">
                  <c:v>0.12</c:v>
                </c:pt>
                <c:pt idx="12148">
                  <c:v>0.21</c:v>
                </c:pt>
                <c:pt idx="12149">
                  <c:v>0.12</c:v>
                </c:pt>
                <c:pt idx="12150">
                  <c:v>0.21</c:v>
                </c:pt>
                <c:pt idx="12151">
                  <c:v>0.12</c:v>
                </c:pt>
                <c:pt idx="12152">
                  <c:v>0.21</c:v>
                </c:pt>
                <c:pt idx="12153">
                  <c:v>0.12</c:v>
                </c:pt>
                <c:pt idx="12154">
                  <c:v>0.21</c:v>
                </c:pt>
                <c:pt idx="12155">
                  <c:v>0.12</c:v>
                </c:pt>
                <c:pt idx="12156">
                  <c:v>0.21</c:v>
                </c:pt>
                <c:pt idx="12157">
                  <c:v>0.12</c:v>
                </c:pt>
                <c:pt idx="12158">
                  <c:v>0.21</c:v>
                </c:pt>
                <c:pt idx="12159">
                  <c:v>0.12</c:v>
                </c:pt>
                <c:pt idx="12160">
                  <c:v>0.21</c:v>
                </c:pt>
                <c:pt idx="12161">
                  <c:v>0.12</c:v>
                </c:pt>
                <c:pt idx="12162">
                  <c:v>0.21</c:v>
                </c:pt>
                <c:pt idx="12163">
                  <c:v>0.12</c:v>
                </c:pt>
                <c:pt idx="12164">
                  <c:v>0.21</c:v>
                </c:pt>
                <c:pt idx="12165">
                  <c:v>0.12</c:v>
                </c:pt>
                <c:pt idx="12166">
                  <c:v>0.21</c:v>
                </c:pt>
                <c:pt idx="12167">
                  <c:v>0.12</c:v>
                </c:pt>
                <c:pt idx="12168">
                  <c:v>0.21</c:v>
                </c:pt>
                <c:pt idx="12169">
                  <c:v>0.12</c:v>
                </c:pt>
                <c:pt idx="12170">
                  <c:v>0.21</c:v>
                </c:pt>
                <c:pt idx="12171">
                  <c:v>0.12</c:v>
                </c:pt>
                <c:pt idx="12172">
                  <c:v>0.21</c:v>
                </c:pt>
                <c:pt idx="12173">
                  <c:v>0.12</c:v>
                </c:pt>
                <c:pt idx="12174">
                  <c:v>0.21</c:v>
                </c:pt>
                <c:pt idx="12175">
                  <c:v>0.09</c:v>
                </c:pt>
                <c:pt idx="12176">
                  <c:v>0.21</c:v>
                </c:pt>
                <c:pt idx="12177">
                  <c:v>0.12</c:v>
                </c:pt>
                <c:pt idx="12178">
                  <c:v>0.21</c:v>
                </c:pt>
                <c:pt idx="12179">
                  <c:v>0.12</c:v>
                </c:pt>
                <c:pt idx="12180">
                  <c:v>0.21</c:v>
                </c:pt>
                <c:pt idx="12181">
                  <c:v>0.12</c:v>
                </c:pt>
                <c:pt idx="12182">
                  <c:v>0.21</c:v>
                </c:pt>
                <c:pt idx="12183">
                  <c:v>0.12</c:v>
                </c:pt>
                <c:pt idx="12184">
                  <c:v>0.21</c:v>
                </c:pt>
                <c:pt idx="12185">
                  <c:v>0.12</c:v>
                </c:pt>
                <c:pt idx="12186">
                  <c:v>0.21</c:v>
                </c:pt>
                <c:pt idx="12187">
                  <c:v>0.12</c:v>
                </c:pt>
                <c:pt idx="12188">
                  <c:v>0.21</c:v>
                </c:pt>
                <c:pt idx="12189">
                  <c:v>0.12</c:v>
                </c:pt>
                <c:pt idx="12190">
                  <c:v>0.21</c:v>
                </c:pt>
                <c:pt idx="12191">
                  <c:v>0.12</c:v>
                </c:pt>
                <c:pt idx="12192">
                  <c:v>0.21</c:v>
                </c:pt>
                <c:pt idx="12193">
                  <c:v>0.12</c:v>
                </c:pt>
                <c:pt idx="12194">
                  <c:v>0.21</c:v>
                </c:pt>
                <c:pt idx="12195">
                  <c:v>0.12</c:v>
                </c:pt>
                <c:pt idx="12196">
                  <c:v>0.21</c:v>
                </c:pt>
                <c:pt idx="12197">
                  <c:v>0.12</c:v>
                </c:pt>
                <c:pt idx="12198">
                  <c:v>0.21</c:v>
                </c:pt>
                <c:pt idx="12199">
                  <c:v>0.12</c:v>
                </c:pt>
                <c:pt idx="12200">
                  <c:v>0.21</c:v>
                </c:pt>
                <c:pt idx="12201">
                  <c:v>0.12</c:v>
                </c:pt>
                <c:pt idx="12202">
                  <c:v>0.21</c:v>
                </c:pt>
                <c:pt idx="12203">
                  <c:v>0.12</c:v>
                </c:pt>
                <c:pt idx="12204">
                  <c:v>0.21</c:v>
                </c:pt>
                <c:pt idx="12205">
                  <c:v>0.12</c:v>
                </c:pt>
                <c:pt idx="12206">
                  <c:v>0.21</c:v>
                </c:pt>
                <c:pt idx="12207">
                  <c:v>0.12</c:v>
                </c:pt>
                <c:pt idx="12208">
                  <c:v>0.21</c:v>
                </c:pt>
                <c:pt idx="12209">
                  <c:v>0.12</c:v>
                </c:pt>
                <c:pt idx="12210">
                  <c:v>0.21</c:v>
                </c:pt>
                <c:pt idx="12211">
                  <c:v>0.12</c:v>
                </c:pt>
                <c:pt idx="12212">
                  <c:v>0.21</c:v>
                </c:pt>
                <c:pt idx="12213">
                  <c:v>0.12</c:v>
                </c:pt>
                <c:pt idx="12214">
                  <c:v>0.21</c:v>
                </c:pt>
                <c:pt idx="12215">
                  <c:v>0.12</c:v>
                </c:pt>
                <c:pt idx="12216">
                  <c:v>0.21</c:v>
                </c:pt>
                <c:pt idx="12217">
                  <c:v>0.12</c:v>
                </c:pt>
                <c:pt idx="12218">
                  <c:v>0.21</c:v>
                </c:pt>
                <c:pt idx="12219">
                  <c:v>0.12</c:v>
                </c:pt>
                <c:pt idx="12220">
                  <c:v>0.21</c:v>
                </c:pt>
                <c:pt idx="12221">
                  <c:v>0.12</c:v>
                </c:pt>
                <c:pt idx="12222">
                  <c:v>0.21</c:v>
                </c:pt>
                <c:pt idx="12223">
                  <c:v>0.12</c:v>
                </c:pt>
                <c:pt idx="12224">
                  <c:v>0.21</c:v>
                </c:pt>
                <c:pt idx="12225">
                  <c:v>0.12</c:v>
                </c:pt>
                <c:pt idx="12226">
                  <c:v>0.21</c:v>
                </c:pt>
                <c:pt idx="12227">
                  <c:v>0.12</c:v>
                </c:pt>
                <c:pt idx="12228">
                  <c:v>0.21</c:v>
                </c:pt>
                <c:pt idx="12229">
                  <c:v>0.12</c:v>
                </c:pt>
                <c:pt idx="12230">
                  <c:v>0.21</c:v>
                </c:pt>
                <c:pt idx="12231">
                  <c:v>0.12</c:v>
                </c:pt>
                <c:pt idx="12232">
                  <c:v>0.21</c:v>
                </c:pt>
                <c:pt idx="12233">
                  <c:v>0.12</c:v>
                </c:pt>
                <c:pt idx="12234">
                  <c:v>0.21</c:v>
                </c:pt>
                <c:pt idx="12235">
                  <c:v>0.12</c:v>
                </c:pt>
                <c:pt idx="12236">
                  <c:v>0.21</c:v>
                </c:pt>
                <c:pt idx="12237">
                  <c:v>0.12</c:v>
                </c:pt>
                <c:pt idx="12238">
                  <c:v>0.21</c:v>
                </c:pt>
                <c:pt idx="12239">
                  <c:v>0.12</c:v>
                </c:pt>
                <c:pt idx="12240">
                  <c:v>0.21</c:v>
                </c:pt>
                <c:pt idx="12241">
                  <c:v>0.12</c:v>
                </c:pt>
                <c:pt idx="12242">
                  <c:v>0.21</c:v>
                </c:pt>
                <c:pt idx="12243">
                  <c:v>0.12</c:v>
                </c:pt>
                <c:pt idx="12244">
                  <c:v>0.21</c:v>
                </c:pt>
                <c:pt idx="12245">
                  <c:v>0.12</c:v>
                </c:pt>
                <c:pt idx="12246">
                  <c:v>0.21</c:v>
                </c:pt>
                <c:pt idx="12247">
                  <c:v>0.12</c:v>
                </c:pt>
                <c:pt idx="12248">
                  <c:v>0.21</c:v>
                </c:pt>
                <c:pt idx="12249">
                  <c:v>0.12</c:v>
                </c:pt>
                <c:pt idx="12250">
                  <c:v>0.21</c:v>
                </c:pt>
                <c:pt idx="12251">
                  <c:v>0.12</c:v>
                </c:pt>
                <c:pt idx="12252">
                  <c:v>0.21</c:v>
                </c:pt>
                <c:pt idx="12253">
                  <c:v>0.12</c:v>
                </c:pt>
                <c:pt idx="12254">
                  <c:v>0.21</c:v>
                </c:pt>
                <c:pt idx="12255">
                  <c:v>0.12</c:v>
                </c:pt>
                <c:pt idx="12256">
                  <c:v>0.21</c:v>
                </c:pt>
                <c:pt idx="12257">
                  <c:v>0.12</c:v>
                </c:pt>
                <c:pt idx="12258">
                  <c:v>0.21</c:v>
                </c:pt>
                <c:pt idx="12259">
                  <c:v>0.12</c:v>
                </c:pt>
                <c:pt idx="12260">
                  <c:v>0.21</c:v>
                </c:pt>
                <c:pt idx="12261">
                  <c:v>0.12</c:v>
                </c:pt>
                <c:pt idx="12262">
                  <c:v>0.21</c:v>
                </c:pt>
                <c:pt idx="12263">
                  <c:v>0.12</c:v>
                </c:pt>
                <c:pt idx="12264">
                  <c:v>0.21</c:v>
                </c:pt>
                <c:pt idx="12265">
                  <c:v>0.12</c:v>
                </c:pt>
                <c:pt idx="12266">
                  <c:v>0.21</c:v>
                </c:pt>
                <c:pt idx="12267">
                  <c:v>0.12</c:v>
                </c:pt>
                <c:pt idx="12268">
                  <c:v>0.21</c:v>
                </c:pt>
                <c:pt idx="12269">
                  <c:v>0.12</c:v>
                </c:pt>
                <c:pt idx="12270">
                  <c:v>0.21</c:v>
                </c:pt>
                <c:pt idx="12271">
                  <c:v>0.12</c:v>
                </c:pt>
                <c:pt idx="12272">
                  <c:v>0.21</c:v>
                </c:pt>
                <c:pt idx="12273">
                  <c:v>0.12</c:v>
                </c:pt>
                <c:pt idx="12274">
                  <c:v>0.21</c:v>
                </c:pt>
                <c:pt idx="12275">
                  <c:v>0.12</c:v>
                </c:pt>
                <c:pt idx="12276">
                  <c:v>0.21</c:v>
                </c:pt>
                <c:pt idx="12277">
                  <c:v>0.12</c:v>
                </c:pt>
                <c:pt idx="12278">
                  <c:v>0.21</c:v>
                </c:pt>
                <c:pt idx="12279">
                  <c:v>0.12</c:v>
                </c:pt>
                <c:pt idx="12280">
                  <c:v>0.21</c:v>
                </c:pt>
                <c:pt idx="12281">
                  <c:v>0.12</c:v>
                </c:pt>
                <c:pt idx="12282">
                  <c:v>0.21</c:v>
                </c:pt>
                <c:pt idx="12283">
                  <c:v>0.12</c:v>
                </c:pt>
                <c:pt idx="12284">
                  <c:v>0.21</c:v>
                </c:pt>
                <c:pt idx="12285">
                  <c:v>0.12</c:v>
                </c:pt>
                <c:pt idx="12286">
                  <c:v>0.21</c:v>
                </c:pt>
                <c:pt idx="12287">
                  <c:v>0.12</c:v>
                </c:pt>
                <c:pt idx="12288">
                  <c:v>0.21</c:v>
                </c:pt>
                <c:pt idx="12289">
                  <c:v>0.12</c:v>
                </c:pt>
                <c:pt idx="12290">
                  <c:v>0.21</c:v>
                </c:pt>
                <c:pt idx="12291">
                  <c:v>0.12</c:v>
                </c:pt>
                <c:pt idx="12292">
                  <c:v>0.21</c:v>
                </c:pt>
                <c:pt idx="12293">
                  <c:v>0.12</c:v>
                </c:pt>
                <c:pt idx="12294">
                  <c:v>0.21</c:v>
                </c:pt>
                <c:pt idx="12295">
                  <c:v>0.12</c:v>
                </c:pt>
                <c:pt idx="12296">
                  <c:v>0.18</c:v>
                </c:pt>
                <c:pt idx="12297">
                  <c:v>0.12</c:v>
                </c:pt>
                <c:pt idx="12298">
                  <c:v>0.21</c:v>
                </c:pt>
                <c:pt idx="12299">
                  <c:v>0.12</c:v>
                </c:pt>
                <c:pt idx="12300">
                  <c:v>0.21</c:v>
                </c:pt>
                <c:pt idx="12301">
                  <c:v>0.12</c:v>
                </c:pt>
                <c:pt idx="12302">
                  <c:v>0.21</c:v>
                </c:pt>
                <c:pt idx="12303">
                  <c:v>0.12</c:v>
                </c:pt>
                <c:pt idx="12304">
                  <c:v>0.21</c:v>
                </c:pt>
                <c:pt idx="12305">
                  <c:v>0.12</c:v>
                </c:pt>
                <c:pt idx="12306">
                  <c:v>0.21</c:v>
                </c:pt>
                <c:pt idx="12307">
                  <c:v>0.12</c:v>
                </c:pt>
                <c:pt idx="12308">
                  <c:v>0.21</c:v>
                </c:pt>
                <c:pt idx="12309">
                  <c:v>0.12</c:v>
                </c:pt>
                <c:pt idx="12310">
                  <c:v>0.21</c:v>
                </c:pt>
                <c:pt idx="12311">
                  <c:v>0.12</c:v>
                </c:pt>
                <c:pt idx="12312">
                  <c:v>0.21</c:v>
                </c:pt>
                <c:pt idx="12313">
                  <c:v>0.12</c:v>
                </c:pt>
                <c:pt idx="12314">
                  <c:v>0.21</c:v>
                </c:pt>
                <c:pt idx="12315">
                  <c:v>0.12</c:v>
                </c:pt>
                <c:pt idx="12316">
                  <c:v>0.21</c:v>
                </c:pt>
                <c:pt idx="12317">
                  <c:v>0.12</c:v>
                </c:pt>
                <c:pt idx="12318">
                  <c:v>0.21</c:v>
                </c:pt>
                <c:pt idx="12319">
                  <c:v>0.12</c:v>
                </c:pt>
                <c:pt idx="12320">
                  <c:v>0.21</c:v>
                </c:pt>
                <c:pt idx="12321">
                  <c:v>0.12</c:v>
                </c:pt>
                <c:pt idx="12322">
                  <c:v>0.21</c:v>
                </c:pt>
                <c:pt idx="12323">
                  <c:v>0.12</c:v>
                </c:pt>
                <c:pt idx="12324">
                  <c:v>0.21</c:v>
                </c:pt>
                <c:pt idx="12325">
                  <c:v>0.12</c:v>
                </c:pt>
                <c:pt idx="12326">
                  <c:v>0.21</c:v>
                </c:pt>
                <c:pt idx="12327">
                  <c:v>0.12</c:v>
                </c:pt>
                <c:pt idx="12328">
                  <c:v>0.21</c:v>
                </c:pt>
                <c:pt idx="12329">
                  <c:v>0.12</c:v>
                </c:pt>
                <c:pt idx="12330">
                  <c:v>0.21</c:v>
                </c:pt>
                <c:pt idx="12331">
                  <c:v>0.12</c:v>
                </c:pt>
                <c:pt idx="12332">
                  <c:v>0.21</c:v>
                </c:pt>
                <c:pt idx="12333">
                  <c:v>0.12</c:v>
                </c:pt>
                <c:pt idx="12334">
                  <c:v>0.21</c:v>
                </c:pt>
                <c:pt idx="12335">
                  <c:v>0.12</c:v>
                </c:pt>
                <c:pt idx="12336">
                  <c:v>0.21</c:v>
                </c:pt>
                <c:pt idx="12337">
                  <c:v>0.12</c:v>
                </c:pt>
                <c:pt idx="12338">
                  <c:v>0.21</c:v>
                </c:pt>
                <c:pt idx="12339">
                  <c:v>0.12</c:v>
                </c:pt>
                <c:pt idx="12340">
                  <c:v>0.21</c:v>
                </c:pt>
                <c:pt idx="12341">
                  <c:v>0.12</c:v>
                </c:pt>
                <c:pt idx="12342">
                  <c:v>0.21</c:v>
                </c:pt>
                <c:pt idx="12343">
                  <c:v>0.12</c:v>
                </c:pt>
                <c:pt idx="12344">
                  <c:v>0.21</c:v>
                </c:pt>
                <c:pt idx="12345">
                  <c:v>0.12</c:v>
                </c:pt>
                <c:pt idx="12346">
                  <c:v>0.21</c:v>
                </c:pt>
                <c:pt idx="12347">
                  <c:v>0.12</c:v>
                </c:pt>
                <c:pt idx="12348">
                  <c:v>0.21</c:v>
                </c:pt>
                <c:pt idx="12349">
                  <c:v>0.12</c:v>
                </c:pt>
                <c:pt idx="12350">
                  <c:v>0.21</c:v>
                </c:pt>
                <c:pt idx="12351">
                  <c:v>0.12</c:v>
                </c:pt>
                <c:pt idx="12352">
                  <c:v>0.21</c:v>
                </c:pt>
                <c:pt idx="12353">
                  <c:v>0.12</c:v>
                </c:pt>
                <c:pt idx="12354">
                  <c:v>0.21</c:v>
                </c:pt>
                <c:pt idx="12355">
                  <c:v>0.12</c:v>
                </c:pt>
                <c:pt idx="12356">
                  <c:v>0.21</c:v>
                </c:pt>
                <c:pt idx="12357">
                  <c:v>0.12</c:v>
                </c:pt>
                <c:pt idx="12358">
                  <c:v>0.21</c:v>
                </c:pt>
                <c:pt idx="12359">
                  <c:v>0.12</c:v>
                </c:pt>
                <c:pt idx="12360">
                  <c:v>0.21</c:v>
                </c:pt>
                <c:pt idx="12361">
                  <c:v>0.12</c:v>
                </c:pt>
                <c:pt idx="12362">
                  <c:v>0.21</c:v>
                </c:pt>
                <c:pt idx="12363">
                  <c:v>0.12</c:v>
                </c:pt>
                <c:pt idx="12364">
                  <c:v>0.21</c:v>
                </c:pt>
                <c:pt idx="12365">
                  <c:v>0.12</c:v>
                </c:pt>
                <c:pt idx="12366">
                  <c:v>0.21</c:v>
                </c:pt>
                <c:pt idx="12367">
                  <c:v>0.12</c:v>
                </c:pt>
                <c:pt idx="12368">
                  <c:v>0.21</c:v>
                </c:pt>
                <c:pt idx="12369">
                  <c:v>0.12</c:v>
                </c:pt>
                <c:pt idx="12370">
                  <c:v>0.21</c:v>
                </c:pt>
                <c:pt idx="12371">
                  <c:v>0.12</c:v>
                </c:pt>
                <c:pt idx="12372">
                  <c:v>0.21</c:v>
                </c:pt>
                <c:pt idx="12373">
                  <c:v>0.12</c:v>
                </c:pt>
                <c:pt idx="12374">
                  <c:v>0.21</c:v>
                </c:pt>
                <c:pt idx="12375">
                  <c:v>0.12</c:v>
                </c:pt>
                <c:pt idx="12376">
                  <c:v>0.21</c:v>
                </c:pt>
                <c:pt idx="12377">
                  <c:v>0.12</c:v>
                </c:pt>
                <c:pt idx="12378">
                  <c:v>0.21</c:v>
                </c:pt>
                <c:pt idx="12379">
                  <c:v>0.12</c:v>
                </c:pt>
                <c:pt idx="12380">
                  <c:v>0.21</c:v>
                </c:pt>
                <c:pt idx="12381">
                  <c:v>0.12</c:v>
                </c:pt>
                <c:pt idx="12382">
                  <c:v>0.21</c:v>
                </c:pt>
                <c:pt idx="12383">
                  <c:v>0.12</c:v>
                </c:pt>
                <c:pt idx="12384">
                  <c:v>0.21</c:v>
                </c:pt>
                <c:pt idx="12385">
                  <c:v>0.12</c:v>
                </c:pt>
                <c:pt idx="12386">
                  <c:v>0.21</c:v>
                </c:pt>
                <c:pt idx="12387">
                  <c:v>0.12</c:v>
                </c:pt>
                <c:pt idx="12388">
                  <c:v>0.21</c:v>
                </c:pt>
                <c:pt idx="12389">
                  <c:v>0.12</c:v>
                </c:pt>
                <c:pt idx="12390">
                  <c:v>0.21</c:v>
                </c:pt>
                <c:pt idx="12391">
                  <c:v>0.12</c:v>
                </c:pt>
                <c:pt idx="12392">
                  <c:v>0.21</c:v>
                </c:pt>
                <c:pt idx="12393">
                  <c:v>0.12</c:v>
                </c:pt>
                <c:pt idx="12394">
                  <c:v>0.21</c:v>
                </c:pt>
                <c:pt idx="12395">
                  <c:v>0.12</c:v>
                </c:pt>
                <c:pt idx="12396">
                  <c:v>0.21</c:v>
                </c:pt>
                <c:pt idx="12397">
                  <c:v>0.12</c:v>
                </c:pt>
                <c:pt idx="12398">
                  <c:v>0.21</c:v>
                </c:pt>
                <c:pt idx="12399">
                  <c:v>0.12</c:v>
                </c:pt>
                <c:pt idx="12400">
                  <c:v>0.21</c:v>
                </c:pt>
                <c:pt idx="12401">
                  <c:v>0.12</c:v>
                </c:pt>
                <c:pt idx="12402">
                  <c:v>0.21</c:v>
                </c:pt>
                <c:pt idx="12403">
                  <c:v>0.12</c:v>
                </c:pt>
                <c:pt idx="12404">
                  <c:v>0.21</c:v>
                </c:pt>
                <c:pt idx="12405">
                  <c:v>0.12</c:v>
                </c:pt>
                <c:pt idx="12406">
                  <c:v>0.21</c:v>
                </c:pt>
                <c:pt idx="12407">
                  <c:v>0.12</c:v>
                </c:pt>
                <c:pt idx="12408">
                  <c:v>0.21</c:v>
                </c:pt>
                <c:pt idx="12409">
                  <c:v>0.12</c:v>
                </c:pt>
                <c:pt idx="12410">
                  <c:v>0.21</c:v>
                </c:pt>
                <c:pt idx="12411">
                  <c:v>0.12</c:v>
                </c:pt>
                <c:pt idx="12412">
                  <c:v>0.21</c:v>
                </c:pt>
                <c:pt idx="12413">
                  <c:v>0.12</c:v>
                </c:pt>
                <c:pt idx="12414">
                  <c:v>0.21</c:v>
                </c:pt>
                <c:pt idx="12415">
                  <c:v>0.12</c:v>
                </c:pt>
                <c:pt idx="12416">
                  <c:v>0.18</c:v>
                </c:pt>
                <c:pt idx="12417">
                  <c:v>0.12</c:v>
                </c:pt>
                <c:pt idx="12418">
                  <c:v>0.21</c:v>
                </c:pt>
                <c:pt idx="12419">
                  <c:v>0.12</c:v>
                </c:pt>
                <c:pt idx="12420">
                  <c:v>0.21</c:v>
                </c:pt>
                <c:pt idx="12421">
                  <c:v>0.12</c:v>
                </c:pt>
                <c:pt idx="12422">
                  <c:v>0.21</c:v>
                </c:pt>
                <c:pt idx="12423">
                  <c:v>0.12</c:v>
                </c:pt>
                <c:pt idx="12424">
                  <c:v>0.21</c:v>
                </c:pt>
                <c:pt idx="12425">
                  <c:v>0.12</c:v>
                </c:pt>
                <c:pt idx="12426">
                  <c:v>0.21</c:v>
                </c:pt>
                <c:pt idx="12427">
                  <c:v>0.12</c:v>
                </c:pt>
                <c:pt idx="12428">
                  <c:v>0.21</c:v>
                </c:pt>
                <c:pt idx="12429">
                  <c:v>0.12</c:v>
                </c:pt>
                <c:pt idx="12430">
                  <c:v>0.21</c:v>
                </c:pt>
                <c:pt idx="12431">
                  <c:v>0.12</c:v>
                </c:pt>
                <c:pt idx="12432">
                  <c:v>0.21</c:v>
                </c:pt>
                <c:pt idx="12433">
                  <c:v>0.12</c:v>
                </c:pt>
                <c:pt idx="12434">
                  <c:v>0.21</c:v>
                </c:pt>
                <c:pt idx="12435">
                  <c:v>0.12</c:v>
                </c:pt>
                <c:pt idx="12436">
                  <c:v>0.21</c:v>
                </c:pt>
                <c:pt idx="12437">
                  <c:v>0.12</c:v>
                </c:pt>
                <c:pt idx="12438">
                  <c:v>0.21</c:v>
                </c:pt>
                <c:pt idx="12439">
                  <c:v>0.12</c:v>
                </c:pt>
                <c:pt idx="12440">
                  <c:v>0.21</c:v>
                </c:pt>
                <c:pt idx="12441">
                  <c:v>0.12</c:v>
                </c:pt>
                <c:pt idx="12442">
                  <c:v>0.21</c:v>
                </c:pt>
                <c:pt idx="12443">
                  <c:v>0.12</c:v>
                </c:pt>
                <c:pt idx="12444">
                  <c:v>0.21</c:v>
                </c:pt>
                <c:pt idx="12445">
                  <c:v>0.12</c:v>
                </c:pt>
                <c:pt idx="12446">
                  <c:v>0.21</c:v>
                </c:pt>
                <c:pt idx="12447">
                  <c:v>0.12</c:v>
                </c:pt>
                <c:pt idx="12448">
                  <c:v>0.21</c:v>
                </c:pt>
                <c:pt idx="12449">
                  <c:v>0.12</c:v>
                </c:pt>
                <c:pt idx="12450">
                  <c:v>0.21</c:v>
                </c:pt>
                <c:pt idx="12451">
                  <c:v>0.12</c:v>
                </c:pt>
                <c:pt idx="12452">
                  <c:v>0.21</c:v>
                </c:pt>
                <c:pt idx="12453">
                  <c:v>0.12</c:v>
                </c:pt>
                <c:pt idx="12454">
                  <c:v>0.21</c:v>
                </c:pt>
                <c:pt idx="12455">
                  <c:v>0.12</c:v>
                </c:pt>
                <c:pt idx="12456">
                  <c:v>0.21</c:v>
                </c:pt>
                <c:pt idx="12457">
                  <c:v>0.12</c:v>
                </c:pt>
                <c:pt idx="12458">
                  <c:v>0.21</c:v>
                </c:pt>
                <c:pt idx="12459">
                  <c:v>0.12</c:v>
                </c:pt>
                <c:pt idx="12460">
                  <c:v>0.21</c:v>
                </c:pt>
                <c:pt idx="12461">
                  <c:v>0.12</c:v>
                </c:pt>
                <c:pt idx="12462">
                  <c:v>0.21</c:v>
                </c:pt>
                <c:pt idx="12463">
                  <c:v>0.12</c:v>
                </c:pt>
                <c:pt idx="12464">
                  <c:v>0.21</c:v>
                </c:pt>
                <c:pt idx="12465">
                  <c:v>0.12</c:v>
                </c:pt>
                <c:pt idx="12466">
                  <c:v>0.21</c:v>
                </c:pt>
                <c:pt idx="12467">
                  <c:v>0.12</c:v>
                </c:pt>
                <c:pt idx="12468">
                  <c:v>0.21</c:v>
                </c:pt>
                <c:pt idx="12469">
                  <c:v>0.12</c:v>
                </c:pt>
                <c:pt idx="12470">
                  <c:v>0.21</c:v>
                </c:pt>
                <c:pt idx="12471">
                  <c:v>0.12</c:v>
                </c:pt>
                <c:pt idx="12472">
                  <c:v>0.21</c:v>
                </c:pt>
                <c:pt idx="12473">
                  <c:v>0.12</c:v>
                </c:pt>
                <c:pt idx="12474">
                  <c:v>0.21</c:v>
                </c:pt>
                <c:pt idx="12475">
                  <c:v>0.12</c:v>
                </c:pt>
                <c:pt idx="12476">
                  <c:v>0.21</c:v>
                </c:pt>
                <c:pt idx="12477">
                  <c:v>0.12</c:v>
                </c:pt>
                <c:pt idx="12478">
                  <c:v>0.21</c:v>
                </c:pt>
                <c:pt idx="12479">
                  <c:v>0.12</c:v>
                </c:pt>
                <c:pt idx="12480">
                  <c:v>0.21</c:v>
                </c:pt>
                <c:pt idx="12481">
                  <c:v>0.12</c:v>
                </c:pt>
                <c:pt idx="12482">
                  <c:v>0.21</c:v>
                </c:pt>
                <c:pt idx="12483">
                  <c:v>0.12</c:v>
                </c:pt>
                <c:pt idx="12484">
                  <c:v>0.21</c:v>
                </c:pt>
                <c:pt idx="12485">
                  <c:v>0.12</c:v>
                </c:pt>
                <c:pt idx="12486">
                  <c:v>0.21</c:v>
                </c:pt>
                <c:pt idx="12487">
                  <c:v>0.12</c:v>
                </c:pt>
                <c:pt idx="12488">
                  <c:v>0.21</c:v>
                </c:pt>
                <c:pt idx="12489">
                  <c:v>0.12</c:v>
                </c:pt>
                <c:pt idx="12490">
                  <c:v>0.21</c:v>
                </c:pt>
                <c:pt idx="12491">
                  <c:v>0.12</c:v>
                </c:pt>
                <c:pt idx="12492">
                  <c:v>0.21</c:v>
                </c:pt>
                <c:pt idx="12493">
                  <c:v>0.12</c:v>
                </c:pt>
                <c:pt idx="12494">
                  <c:v>0.21</c:v>
                </c:pt>
                <c:pt idx="12495">
                  <c:v>0.12</c:v>
                </c:pt>
                <c:pt idx="12496">
                  <c:v>0.21</c:v>
                </c:pt>
                <c:pt idx="12497">
                  <c:v>0.12</c:v>
                </c:pt>
                <c:pt idx="12498">
                  <c:v>0.21</c:v>
                </c:pt>
                <c:pt idx="12499">
                  <c:v>0.12</c:v>
                </c:pt>
                <c:pt idx="12500">
                  <c:v>0.21</c:v>
                </c:pt>
                <c:pt idx="12501">
                  <c:v>0.12</c:v>
                </c:pt>
                <c:pt idx="12502">
                  <c:v>0.21</c:v>
                </c:pt>
                <c:pt idx="12503">
                  <c:v>0.12</c:v>
                </c:pt>
                <c:pt idx="12504">
                  <c:v>0.21</c:v>
                </c:pt>
                <c:pt idx="12505">
                  <c:v>0.12</c:v>
                </c:pt>
                <c:pt idx="12506">
                  <c:v>0.21</c:v>
                </c:pt>
                <c:pt idx="12507">
                  <c:v>0.12</c:v>
                </c:pt>
                <c:pt idx="12508">
                  <c:v>0.21</c:v>
                </c:pt>
                <c:pt idx="12509">
                  <c:v>0.12</c:v>
                </c:pt>
                <c:pt idx="12510">
                  <c:v>0.21</c:v>
                </c:pt>
                <c:pt idx="12511">
                  <c:v>0.12</c:v>
                </c:pt>
                <c:pt idx="12512">
                  <c:v>0.18</c:v>
                </c:pt>
                <c:pt idx="12513">
                  <c:v>0.12</c:v>
                </c:pt>
                <c:pt idx="12514">
                  <c:v>0.21</c:v>
                </c:pt>
                <c:pt idx="12515">
                  <c:v>0.12</c:v>
                </c:pt>
                <c:pt idx="12516">
                  <c:v>0.21</c:v>
                </c:pt>
                <c:pt idx="12517">
                  <c:v>0.12</c:v>
                </c:pt>
                <c:pt idx="12518">
                  <c:v>0.21</c:v>
                </c:pt>
                <c:pt idx="12519">
                  <c:v>0.12</c:v>
                </c:pt>
                <c:pt idx="12520">
                  <c:v>0.21</c:v>
                </c:pt>
                <c:pt idx="12521">
                  <c:v>0.12</c:v>
                </c:pt>
                <c:pt idx="12522">
                  <c:v>0.21</c:v>
                </c:pt>
                <c:pt idx="12523">
                  <c:v>0.12</c:v>
                </c:pt>
                <c:pt idx="12524">
                  <c:v>0.21</c:v>
                </c:pt>
                <c:pt idx="12525">
                  <c:v>0.12</c:v>
                </c:pt>
                <c:pt idx="12526">
                  <c:v>0.21</c:v>
                </c:pt>
                <c:pt idx="12527">
                  <c:v>0.12</c:v>
                </c:pt>
                <c:pt idx="12528">
                  <c:v>0.21</c:v>
                </c:pt>
                <c:pt idx="12529">
                  <c:v>0.12</c:v>
                </c:pt>
                <c:pt idx="12530">
                  <c:v>0.21</c:v>
                </c:pt>
                <c:pt idx="12531">
                  <c:v>0.12</c:v>
                </c:pt>
                <c:pt idx="12532">
                  <c:v>0.21</c:v>
                </c:pt>
                <c:pt idx="12533">
                  <c:v>0.12</c:v>
                </c:pt>
                <c:pt idx="12534">
                  <c:v>0.18</c:v>
                </c:pt>
                <c:pt idx="12535">
                  <c:v>0.12</c:v>
                </c:pt>
                <c:pt idx="12536">
                  <c:v>0.21</c:v>
                </c:pt>
                <c:pt idx="12537">
                  <c:v>0.12</c:v>
                </c:pt>
                <c:pt idx="12538">
                  <c:v>0.21</c:v>
                </c:pt>
                <c:pt idx="12539">
                  <c:v>0.12</c:v>
                </c:pt>
                <c:pt idx="12540">
                  <c:v>0.21</c:v>
                </c:pt>
                <c:pt idx="12541">
                  <c:v>0.12</c:v>
                </c:pt>
                <c:pt idx="12542">
                  <c:v>0.21</c:v>
                </c:pt>
                <c:pt idx="12543">
                  <c:v>0.12</c:v>
                </c:pt>
                <c:pt idx="12544">
                  <c:v>0.21</c:v>
                </c:pt>
                <c:pt idx="12545">
                  <c:v>0.12</c:v>
                </c:pt>
                <c:pt idx="12546">
                  <c:v>0.21</c:v>
                </c:pt>
                <c:pt idx="12547">
                  <c:v>0.12</c:v>
                </c:pt>
                <c:pt idx="12548">
                  <c:v>0.21</c:v>
                </c:pt>
                <c:pt idx="12549">
                  <c:v>0.12</c:v>
                </c:pt>
                <c:pt idx="12550">
                  <c:v>0.21</c:v>
                </c:pt>
                <c:pt idx="12551">
                  <c:v>0.12</c:v>
                </c:pt>
                <c:pt idx="12552">
                  <c:v>0.21</c:v>
                </c:pt>
                <c:pt idx="12553">
                  <c:v>0.12</c:v>
                </c:pt>
                <c:pt idx="12554">
                  <c:v>0.21</c:v>
                </c:pt>
                <c:pt idx="12555">
                  <c:v>0.12</c:v>
                </c:pt>
                <c:pt idx="12556">
                  <c:v>0.21</c:v>
                </c:pt>
                <c:pt idx="12557">
                  <c:v>0.12</c:v>
                </c:pt>
                <c:pt idx="12558">
                  <c:v>0.21</c:v>
                </c:pt>
                <c:pt idx="12559">
                  <c:v>0.12</c:v>
                </c:pt>
                <c:pt idx="12560">
                  <c:v>0.21</c:v>
                </c:pt>
                <c:pt idx="12561">
                  <c:v>0.12</c:v>
                </c:pt>
                <c:pt idx="12562">
                  <c:v>0.21</c:v>
                </c:pt>
                <c:pt idx="12563">
                  <c:v>0.12</c:v>
                </c:pt>
                <c:pt idx="12564">
                  <c:v>0.21</c:v>
                </c:pt>
                <c:pt idx="12565">
                  <c:v>0.12</c:v>
                </c:pt>
                <c:pt idx="12566">
                  <c:v>0.21</c:v>
                </c:pt>
                <c:pt idx="12567">
                  <c:v>0.12</c:v>
                </c:pt>
                <c:pt idx="12568">
                  <c:v>0.21</c:v>
                </c:pt>
                <c:pt idx="12569">
                  <c:v>0.12</c:v>
                </c:pt>
                <c:pt idx="12570">
                  <c:v>0.21</c:v>
                </c:pt>
                <c:pt idx="12571">
                  <c:v>0.12</c:v>
                </c:pt>
                <c:pt idx="12572">
                  <c:v>0.18</c:v>
                </c:pt>
                <c:pt idx="12573">
                  <c:v>0.12</c:v>
                </c:pt>
                <c:pt idx="12574">
                  <c:v>0.21</c:v>
                </c:pt>
                <c:pt idx="12575">
                  <c:v>0.12</c:v>
                </c:pt>
                <c:pt idx="12576">
                  <c:v>0.21</c:v>
                </c:pt>
                <c:pt idx="12577">
                  <c:v>0.12</c:v>
                </c:pt>
                <c:pt idx="12578">
                  <c:v>0.21</c:v>
                </c:pt>
                <c:pt idx="12579">
                  <c:v>0.12</c:v>
                </c:pt>
                <c:pt idx="12580">
                  <c:v>0.21</c:v>
                </c:pt>
                <c:pt idx="12581">
                  <c:v>0.12</c:v>
                </c:pt>
                <c:pt idx="12582">
                  <c:v>0.21</c:v>
                </c:pt>
                <c:pt idx="12583">
                  <c:v>0.12</c:v>
                </c:pt>
                <c:pt idx="12584">
                  <c:v>0.21</c:v>
                </c:pt>
                <c:pt idx="12585">
                  <c:v>0.12</c:v>
                </c:pt>
                <c:pt idx="12586">
                  <c:v>0.21</c:v>
                </c:pt>
                <c:pt idx="12587">
                  <c:v>0.12</c:v>
                </c:pt>
                <c:pt idx="12588">
                  <c:v>0.21</c:v>
                </c:pt>
                <c:pt idx="12589">
                  <c:v>0.12</c:v>
                </c:pt>
                <c:pt idx="12590">
                  <c:v>0.21</c:v>
                </c:pt>
                <c:pt idx="12591">
                  <c:v>0.12</c:v>
                </c:pt>
                <c:pt idx="12592">
                  <c:v>0.21</c:v>
                </c:pt>
                <c:pt idx="12593">
                  <c:v>0.12</c:v>
                </c:pt>
                <c:pt idx="12594">
                  <c:v>0.21</c:v>
                </c:pt>
                <c:pt idx="12595">
                  <c:v>0.12</c:v>
                </c:pt>
                <c:pt idx="12596">
                  <c:v>0.21</c:v>
                </c:pt>
                <c:pt idx="12597">
                  <c:v>0.12</c:v>
                </c:pt>
                <c:pt idx="12598">
                  <c:v>0.21</c:v>
                </c:pt>
                <c:pt idx="12599">
                  <c:v>0.12</c:v>
                </c:pt>
                <c:pt idx="12600">
                  <c:v>0.21</c:v>
                </c:pt>
                <c:pt idx="12601">
                  <c:v>0.12</c:v>
                </c:pt>
                <c:pt idx="12602">
                  <c:v>0.21</c:v>
                </c:pt>
                <c:pt idx="12603">
                  <c:v>0.12</c:v>
                </c:pt>
                <c:pt idx="12604">
                  <c:v>0.21</c:v>
                </c:pt>
                <c:pt idx="12605">
                  <c:v>0.12</c:v>
                </c:pt>
                <c:pt idx="12606">
                  <c:v>0.21</c:v>
                </c:pt>
                <c:pt idx="12607">
                  <c:v>0.12</c:v>
                </c:pt>
                <c:pt idx="12608">
                  <c:v>0.18</c:v>
                </c:pt>
                <c:pt idx="12609">
                  <c:v>0.12</c:v>
                </c:pt>
                <c:pt idx="12610">
                  <c:v>0.21</c:v>
                </c:pt>
                <c:pt idx="12611">
                  <c:v>0.12</c:v>
                </c:pt>
                <c:pt idx="12612">
                  <c:v>0.21</c:v>
                </c:pt>
                <c:pt idx="12613">
                  <c:v>0.12</c:v>
                </c:pt>
                <c:pt idx="12614">
                  <c:v>0.21</c:v>
                </c:pt>
                <c:pt idx="12615">
                  <c:v>0.12</c:v>
                </c:pt>
                <c:pt idx="12616">
                  <c:v>0.21</c:v>
                </c:pt>
                <c:pt idx="12617">
                  <c:v>0.12</c:v>
                </c:pt>
                <c:pt idx="12618">
                  <c:v>0.21</c:v>
                </c:pt>
                <c:pt idx="12619">
                  <c:v>0.12</c:v>
                </c:pt>
                <c:pt idx="12620">
                  <c:v>0.21</c:v>
                </c:pt>
                <c:pt idx="12621">
                  <c:v>0.12</c:v>
                </c:pt>
                <c:pt idx="12622">
                  <c:v>0.21</c:v>
                </c:pt>
                <c:pt idx="12623">
                  <c:v>0.12</c:v>
                </c:pt>
                <c:pt idx="12624">
                  <c:v>0.18</c:v>
                </c:pt>
                <c:pt idx="12625">
                  <c:v>0.12</c:v>
                </c:pt>
                <c:pt idx="12626">
                  <c:v>0.21</c:v>
                </c:pt>
                <c:pt idx="12627">
                  <c:v>0.12</c:v>
                </c:pt>
                <c:pt idx="12628">
                  <c:v>0.21</c:v>
                </c:pt>
                <c:pt idx="12629">
                  <c:v>0.12</c:v>
                </c:pt>
                <c:pt idx="12630">
                  <c:v>0.21</c:v>
                </c:pt>
                <c:pt idx="12631">
                  <c:v>0.12</c:v>
                </c:pt>
                <c:pt idx="12632">
                  <c:v>0.21</c:v>
                </c:pt>
                <c:pt idx="12633">
                  <c:v>0.12</c:v>
                </c:pt>
                <c:pt idx="12634">
                  <c:v>0.21</c:v>
                </c:pt>
                <c:pt idx="12635">
                  <c:v>0.12</c:v>
                </c:pt>
                <c:pt idx="12636">
                  <c:v>0.21</c:v>
                </c:pt>
                <c:pt idx="12637">
                  <c:v>0.12</c:v>
                </c:pt>
                <c:pt idx="12638">
                  <c:v>0.21</c:v>
                </c:pt>
                <c:pt idx="12639">
                  <c:v>0.12</c:v>
                </c:pt>
                <c:pt idx="12640">
                  <c:v>0.21</c:v>
                </c:pt>
                <c:pt idx="12641">
                  <c:v>0.12</c:v>
                </c:pt>
                <c:pt idx="12642">
                  <c:v>0.21</c:v>
                </c:pt>
                <c:pt idx="12643">
                  <c:v>0.12</c:v>
                </c:pt>
                <c:pt idx="12644">
                  <c:v>0.21</c:v>
                </c:pt>
                <c:pt idx="12645">
                  <c:v>0.12</c:v>
                </c:pt>
                <c:pt idx="12646">
                  <c:v>0.21</c:v>
                </c:pt>
                <c:pt idx="12647">
                  <c:v>0.12</c:v>
                </c:pt>
                <c:pt idx="12648">
                  <c:v>0.18</c:v>
                </c:pt>
                <c:pt idx="12649">
                  <c:v>0.12</c:v>
                </c:pt>
                <c:pt idx="12650">
                  <c:v>0.21</c:v>
                </c:pt>
                <c:pt idx="12651">
                  <c:v>0.12</c:v>
                </c:pt>
                <c:pt idx="12652">
                  <c:v>0.21</c:v>
                </c:pt>
                <c:pt idx="12653">
                  <c:v>0.12</c:v>
                </c:pt>
                <c:pt idx="12654">
                  <c:v>0.21</c:v>
                </c:pt>
                <c:pt idx="12655">
                  <c:v>0.12</c:v>
                </c:pt>
                <c:pt idx="12656">
                  <c:v>0.21</c:v>
                </c:pt>
                <c:pt idx="12657">
                  <c:v>0.12</c:v>
                </c:pt>
                <c:pt idx="12658">
                  <c:v>0.21</c:v>
                </c:pt>
                <c:pt idx="12659">
                  <c:v>0.12</c:v>
                </c:pt>
                <c:pt idx="12660">
                  <c:v>0.21</c:v>
                </c:pt>
                <c:pt idx="12661">
                  <c:v>0.12</c:v>
                </c:pt>
                <c:pt idx="12662">
                  <c:v>0.21</c:v>
                </c:pt>
                <c:pt idx="12663">
                  <c:v>0.12</c:v>
                </c:pt>
                <c:pt idx="12664">
                  <c:v>0.21</c:v>
                </c:pt>
                <c:pt idx="12665">
                  <c:v>0.12</c:v>
                </c:pt>
                <c:pt idx="12666">
                  <c:v>0.21</c:v>
                </c:pt>
                <c:pt idx="12667">
                  <c:v>0.12</c:v>
                </c:pt>
                <c:pt idx="12668">
                  <c:v>0.21</c:v>
                </c:pt>
                <c:pt idx="12669">
                  <c:v>0.12</c:v>
                </c:pt>
                <c:pt idx="12670">
                  <c:v>0.21</c:v>
                </c:pt>
                <c:pt idx="12671">
                  <c:v>0.12</c:v>
                </c:pt>
                <c:pt idx="12672">
                  <c:v>0.21</c:v>
                </c:pt>
                <c:pt idx="12673">
                  <c:v>0.12</c:v>
                </c:pt>
                <c:pt idx="12674">
                  <c:v>0.21</c:v>
                </c:pt>
                <c:pt idx="12675">
                  <c:v>0.12</c:v>
                </c:pt>
                <c:pt idx="12676">
                  <c:v>0.21</c:v>
                </c:pt>
                <c:pt idx="12677">
                  <c:v>0.12</c:v>
                </c:pt>
                <c:pt idx="12678">
                  <c:v>0.21</c:v>
                </c:pt>
                <c:pt idx="12679">
                  <c:v>0.12</c:v>
                </c:pt>
                <c:pt idx="12680">
                  <c:v>0.21</c:v>
                </c:pt>
                <c:pt idx="12681">
                  <c:v>0.12</c:v>
                </c:pt>
                <c:pt idx="12682">
                  <c:v>0.21</c:v>
                </c:pt>
                <c:pt idx="12683">
                  <c:v>0.12</c:v>
                </c:pt>
                <c:pt idx="12684">
                  <c:v>0.21</c:v>
                </c:pt>
                <c:pt idx="12685">
                  <c:v>0.12</c:v>
                </c:pt>
                <c:pt idx="12686">
                  <c:v>0.21</c:v>
                </c:pt>
                <c:pt idx="12687">
                  <c:v>0.12</c:v>
                </c:pt>
                <c:pt idx="12688">
                  <c:v>0.21</c:v>
                </c:pt>
                <c:pt idx="12689">
                  <c:v>0.12</c:v>
                </c:pt>
                <c:pt idx="12690">
                  <c:v>0.21</c:v>
                </c:pt>
                <c:pt idx="12691">
                  <c:v>0.12</c:v>
                </c:pt>
                <c:pt idx="12692">
                  <c:v>0.21</c:v>
                </c:pt>
                <c:pt idx="12693">
                  <c:v>0.12</c:v>
                </c:pt>
                <c:pt idx="12694">
                  <c:v>0.21</c:v>
                </c:pt>
                <c:pt idx="12695">
                  <c:v>0.12</c:v>
                </c:pt>
                <c:pt idx="12696">
                  <c:v>0.21</c:v>
                </c:pt>
                <c:pt idx="12697">
                  <c:v>0.12</c:v>
                </c:pt>
                <c:pt idx="12698">
                  <c:v>0.21</c:v>
                </c:pt>
                <c:pt idx="12699">
                  <c:v>0.12</c:v>
                </c:pt>
                <c:pt idx="12700">
                  <c:v>0.21</c:v>
                </c:pt>
                <c:pt idx="12701">
                  <c:v>0.12</c:v>
                </c:pt>
                <c:pt idx="12702">
                  <c:v>0.21</c:v>
                </c:pt>
                <c:pt idx="12703">
                  <c:v>0.12</c:v>
                </c:pt>
                <c:pt idx="12704">
                  <c:v>0.21</c:v>
                </c:pt>
                <c:pt idx="12705">
                  <c:v>0.12</c:v>
                </c:pt>
                <c:pt idx="12706">
                  <c:v>0.21</c:v>
                </c:pt>
                <c:pt idx="12707">
                  <c:v>0.12</c:v>
                </c:pt>
                <c:pt idx="12708">
                  <c:v>0.21</c:v>
                </c:pt>
                <c:pt idx="12709">
                  <c:v>0.12</c:v>
                </c:pt>
                <c:pt idx="12710">
                  <c:v>0.21</c:v>
                </c:pt>
                <c:pt idx="12711">
                  <c:v>0.12</c:v>
                </c:pt>
                <c:pt idx="12712">
                  <c:v>0.21</c:v>
                </c:pt>
                <c:pt idx="12713">
                  <c:v>0.12</c:v>
                </c:pt>
                <c:pt idx="12714">
                  <c:v>0.21</c:v>
                </c:pt>
                <c:pt idx="12715">
                  <c:v>0.12</c:v>
                </c:pt>
                <c:pt idx="12716">
                  <c:v>0.21</c:v>
                </c:pt>
                <c:pt idx="12717">
                  <c:v>0.12</c:v>
                </c:pt>
                <c:pt idx="12718">
                  <c:v>0.21</c:v>
                </c:pt>
                <c:pt idx="12719">
                  <c:v>0.12</c:v>
                </c:pt>
                <c:pt idx="12720">
                  <c:v>0.21</c:v>
                </c:pt>
                <c:pt idx="12721">
                  <c:v>0.12</c:v>
                </c:pt>
                <c:pt idx="12722">
                  <c:v>0.21</c:v>
                </c:pt>
                <c:pt idx="12723">
                  <c:v>0.12</c:v>
                </c:pt>
                <c:pt idx="12724">
                  <c:v>0.21</c:v>
                </c:pt>
                <c:pt idx="12725">
                  <c:v>0.12</c:v>
                </c:pt>
                <c:pt idx="12726">
                  <c:v>0.21</c:v>
                </c:pt>
                <c:pt idx="12727">
                  <c:v>0.12</c:v>
                </c:pt>
                <c:pt idx="12728">
                  <c:v>0.21</c:v>
                </c:pt>
                <c:pt idx="12729">
                  <c:v>0.12</c:v>
                </c:pt>
                <c:pt idx="12730">
                  <c:v>0.21</c:v>
                </c:pt>
                <c:pt idx="12731">
                  <c:v>0.12</c:v>
                </c:pt>
                <c:pt idx="12732">
                  <c:v>0.21</c:v>
                </c:pt>
                <c:pt idx="12733">
                  <c:v>0.12</c:v>
                </c:pt>
                <c:pt idx="12734">
                  <c:v>0.21</c:v>
                </c:pt>
                <c:pt idx="12735">
                  <c:v>0.12</c:v>
                </c:pt>
                <c:pt idx="12736">
                  <c:v>0.21</c:v>
                </c:pt>
                <c:pt idx="12737">
                  <c:v>0.12</c:v>
                </c:pt>
                <c:pt idx="12738">
                  <c:v>0.21</c:v>
                </c:pt>
                <c:pt idx="12739">
                  <c:v>0.12</c:v>
                </c:pt>
                <c:pt idx="12740">
                  <c:v>0.21</c:v>
                </c:pt>
                <c:pt idx="12741">
                  <c:v>0.12</c:v>
                </c:pt>
                <c:pt idx="12742">
                  <c:v>0.18</c:v>
                </c:pt>
                <c:pt idx="12743">
                  <c:v>0.12</c:v>
                </c:pt>
                <c:pt idx="12744">
                  <c:v>0.21</c:v>
                </c:pt>
                <c:pt idx="12745">
                  <c:v>0.12</c:v>
                </c:pt>
                <c:pt idx="12746">
                  <c:v>0.21</c:v>
                </c:pt>
                <c:pt idx="12747">
                  <c:v>0.12</c:v>
                </c:pt>
                <c:pt idx="12748">
                  <c:v>0.21</c:v>
                </c:pt>
                <c:pt idx="12749">
                  <c:v>0.12</c:v>
                </c:pt>
                <c:pt idx="12750">
                  <c:v>0.21</c:v>
                </c:pt>
                <c:pt idx="12751">
                  <c:v>0.12</c:v>
                </c:pt>
                <c:pt idx="12752">
                  <c:v>0.21</c:v>
                </c:pt>
                <c:pt idx="12753">
                  <c:v>0.12</c:v>
                </c:pt>
                <c:pt idx="12754">
                  <c:v>0.21</c:v>
                </c:pt>
                <c:pt idx="12755">
                  <c:v>0.12</c:v>
                </c:pt>
                <c:pt idx="12756">
                  <c:v>0.21</c:v>
                </c:pt>
                <c:pt idx="12757">
                  <c:v>0.12</c:v>
                </c:pt>
                <c:pt idx="12758">
                  <c:v>0.21</c:v>
                </c:pt>
                <c:pt idx="12759">
                  <c:v>0.12</c:v>
                </c:pt>
                <c:pt idx="12760">
                  <c:v>0.21</c:v>
                </c:pt>
                <c:pt idx="12761">
                  <c:v>0.12</c:v>
                </c:pt>
                <c:pt idx="12762">
                  <c:v>0.21</c:v>
                </c:pt>
                <c:pt idx="12763">
                  <c:v>0.12</c:v>
                </c:pt>
                <c:pt idx="12764">
                  <c:v>0.21</c:v>
                </c:pt>
                <c:pt idx="12765">
                  <c:v>0.12</c:v>
                </c:pt>
                <c:pt idx="12766">
                  <c:v>0.21</c:v>
                </c:pt>
                <c:pt idx="12767">
                  <c:v>0.12</c:v>
                </c:pt>
                <c:pt idx="12768">
                  <c:v>0.21</c:v>
                </c:pt>
                <c:pt idx="12769">
                  <c:v>0.12</c:v>
                </c:pt>
                <c:pt idx="12770">
                  <c:v>0.21</c:v>
                </c:pt>
                <c:pt idx="12771">
                  <c:v>0.12</c:v>
                </c:pt>
                <c:pt idx="12772">
                  <c:v>0.21</c:v>
                </c:pt>
                <c:pt idx="12773">
                  <c:v>0.12</c:v>
                </c:pt>
                <c:pt idx="12774">
                  <c:v>0.18</c:v>
                </c:pt>
                <c:pt idx="12775">
                  <c:v>0.12</c:v>
                </c:pt>
                <c:pt idx="12776">
                  <c:v>0.21</c:v>
                </c:pt>
                <c:pt idx="12777">
                  <c:v>0.12</c:v>
                </c:pt>
                <c:pt idx="12778">
                  <c:v>0.21</c:v>
                </c:pt>
                <c:pt idx="12779">
                  <c:v>0.12</c:v>
                </c:pt>
                <c:pt idx="12780">
                  <c:v>0.21</c:v>
                </c:pt>
                <c:pt idx="12781">
                  <c:v>0.12</c:v>
                </c:pt>
                <c:pt idx="12782">
                  <c:v>0.21</c:v>
                </c:pt>
                <c:pt idx="12783">
                  <c:v>0.12</c:v>
                </c:pt>
                <c:pt idx="12784">
                  <c:v>0.21</c:v>
                </c:pt>
                <c:pt idx="12785">
                  <c:v>0.12</c:v>
                </c:pt>
                <c:pt idx="12786">
                  <c:v>0.21</c:v>
                </c:pt>
                <c:pt idx="12787">
                  <c:v>0.12</c:v>
                </c:pt>
                <c:pt idx="12788">
                  <c:v>0.21</c:v>
                </c:pt>
                <c:pt idx="12789">
                  <c:v>0.12</c:v>
                </c:pt>
                <c:pt idx="12790">
                  <c:v>0.21</c:v>
                </c:pt>
                <c:pt idx="12791">
                  <c:v>0.12</c:v>
                </c:pt>
                <c:pt idx="12792">
                  <c:v>0.21</c:v>
                </c:pt>
                <c:pt idx="12793">
                  <c:v>0.12</c:v>
                </c:pt>
                <c:pt idx="12794">
                  <c:v>0.21</c:v>
                </c:pt>
                <c:pt idx="12795">
                  <c:v>0.12</c:v>
                </c:pt>
                <c:pt idx="12796">
                  <c:v>0.21</c:v>
                </c:pt>
                <c:pt idx="12797">
                  <c:v>0.12</c:v>
                </c:pt>
                <c:pt idx="12798">
                  <c:v>0.21</c:v>
                </c:pt>
                <c:pt idx="12799">
                  <c:v>0.12</c:v>
                </c:pt>
                <c:pt idx="12800">
                  <c:v>0.21</c:v>
                </c:pt>
                <c:pt idx="12801">
                  <c:v>0.12</c:v>
                </c:pt>
                <c:pt idx="12802">
                  <c:v>0.21</c:v>
                </c:pt>
                <c:pt idx="12803">
                  <c:v>0.12</c:v>
                </c:pt>
                <c:pt idx="12804">
                  <c:v>0.21</c:v>
                </c:pt>
                <c:pt idx="12805">
                  <c:v>0.12</c:v>
                </c:pt>
                <c:pt idx="12806">
                  <c:v>0.21</c:v>
                </c:pt>
                <c:pt idx="12807">
                  <c:v>0.12</c:v>
                </c:pt>
                <c:pt idx="12808">
                  <c:v>0.21</c:v>
                </c:pt>
                <c:pt idx="12809">
                  <c:v>0.12</c:v>
                </c:pt>
                <c:pt idx="12810">
                  <c:v>0.21</c:v>
                </c:pt>
                <c:pt idx="12811">
                  <c:v>0.12</c:v>
                </c:pt>
                <c:pt idx="12812">
                  <c:v>0.21</c:v>
                </c:pt>
                <c:pt idx="12813">
                  <c:v>0.12</c:v>
                </c:pt>
                <c:pt idx="12814">
                  <c:v>0.21</c:v>
                </c:pt>
                <c:pt idx="12815">
                  <c:v>0.12</c:v>
                </c:pt>
                <c:pt idx="12816">
                  <c:v>0.21</c:v>
                </c:pt>
                <c:pt idx="12817">
                  <c:v>0.12</c:v>
                </c:pt>
                <c:pt idx="12818">
                  <c:v>0.21</c:v>
                </c:pt>
                <c:pt idx="12819">
                  <c:v>0.12</c:v>
                </c:pt>
                <c:pt idx="12820">
                  <c:v>0.21</c:v>
                </c:pt>
                <c:pt idx="12821">
                  <c:v>0.12</c:v>
                </c:pt>
                <c:pt idx="12822">
                  <c:v>0.21</c:v>
                </c:pt>
                <c:pt idx="12823">
                  <c:v>0.12</c:v>
                </c:pt>
                <c:pt idx="12824">
                  <c:v>0.21</c:v>
                </c:pt>
                <c:pt idx="12825">
                  <c:v>0.12</c:v>
                </c:pt>
                <c:pt idx="12826">
                  <c:v>0.21</c:v>
                </c:pt>
                <c:pt idx="12827">
                  <c:v>0.12</c:v>
                </c:pt>
                <c:pt idx="12828">
                  <c:v>0.21</c:v>
                </c:pt>
                <c:pt idx="12829">
                  <c:v>0.12</c:v>
                </c:pt>
                <c:pt idx="12830">
                  <c:v>0.21</c:v>
                </c:pt>
                <c:pt idx="12831">
                  <c:v>0.12</c:v>
                </c:pt>
                <c:pt idx="12832">
                  <c:v>0.21</c:v>
                </c:pt>
                <c:pt idx="12833">
                  <c:v>0.12</c:v>
                </c:pt>
                <c:pt idx="12834">
                  <c:v>0.21</c:v>
                </c:pt>
                <c:pt idx="12835">
                  <c:v>0.12</c:v>
                </c:pt>
                <c:pt idx="12836">
                  <c:v>0.21</c:v>
                </c:pt>
                <c:pt idx="12837">
                  <c:v>0.12</c:v>
                </c:pt>
                <c:pt idx="12838">
                  <c:v>0.21</c:v>
                </c:pt>
                <c:pt idx="12839">
                  <c:v>0.12</c:v>
                </c:pt>
                <c:pt idx="12840">
                  <c:v>0.21</c:v>
                </c:pt>
                <c:pt idx="12841">
                  <c:v>0.12</c:v>
                </c:pt>
                <c:pt idx="12842">
                  <c:v>0.21</c:v>
                </c:pt>
                <c:pt idx="12843">
                  <c:v>0.12</c:v>
                </c:pt>
                <c:pt idx="12844">
                  <c:v>0.21</c:v>
                </c:pt>
                <c:pt idx="12845">
                  <c:v>0.12</c:v>
                </c:pt>
                <c:pt idx="12846">
                  <c:v>0.21</c:v>
                </c:pt>
                <c:pt idx="12847">
                  <c:v>0.12</c:v>
                </c:pt>
                <c:pt idx="12848">
                  <c:v>0.21</c:v>
                </c:pt>
                <c:pt idx="12849">
                  <c:v>0.12</c:v>
                </c:pt>
                <c:pt idx="12850">
                  <c:v>0.21</c:v>
                </c:pt>
                <c:pt idx="12851">
                  <c:v>0.12</c:v>
                </c:pt>
                <c:pt idx="12852">
                  <c:v>0.21</c:v>
                </c:pt>
                <c:pt idx="12853">
                  <c:v>0.12</c:v>
                </c:pt>
                <c:pt idx="12854">
                  <c:v>0.21</c:v>
                </c:pt>
                <c:pt idx="12855">
                  <c:v>0.12</c:v>
                </c:pt>
                <c:pt idx="12856">
                  <c:v>0.21</c:v>
                </c:pt>
                <c:pt idx="12857">
                  <c:v>0.12</c:v>
                </c:pt>
                <c:pt idx="12858">
                  <c:v>0.21</c:v>
                </c:pt>
                <c:pt idx="12859">
                  <c:v>0.12</c:v>
                </c:pt>
                <c:pt idx="12860">
                  <c:v>0.21</c:v>
                </c:pt>
                <c:pt idx="12861">
                  <c:v>0.12</c:v>
                </c:pt>
                <c:pt idx="12862">
                  <c:v>0.21</c:v>
                </c:pt>
                <c:pt idx="12863">
                  <c:v>0.12</c:v>
                </c:pt>
                <c:pt idx="12864">
                  <c:v>0.21</c:v>
                </c:pt>
                <c:pt idx="12865">
                  <c:v>0.12</c:v>
                </c:pt>
                <c:pt idx="12866">
                  <c:v>0.21</c:v>
                </c:pt>
                <c:pt idx="12867">
                  <c:v>0.12</c:v>
                </c:pt>
                <c:pt idx="12868">
                  <c:v>0.21</c:v>
                </c:pt>
                <c:pt idx="12869">
                  <c:v>0.12</c:v>
                </c:pt>
                <c:pt idx="12870">
                  <c:v>0.21</c:v>
                </c:pt>
                <c:pt idx="12871">
                  <c:v>0.12</c:v>
                </c:pt>
                <c:pt idx="12872">
                  <c:v>0.21</c:v>
                </c:pt>
                <c:pt idx="12873">
                  <c:v>0.12</c:v>
                </c:pt>
                <c:pt idx="12874">
                  <c:v>0.21</c:v>
                </c:pt>
                <c:pt idx="12875">
                  <c:v>0.12</c:v>
                </c:pt>
                <c:pt idx="12876">
                  <c:v>0.21</c:v>
                </c:pt>
                <c:pt idx="12877">
                  <c:v>0.12</c:v>
                </c:pt>
                <c:pt idx="12878">
                  <c:v>0.21</c:v>
                </c:pt>
                <c:pt idx="12879">
                  <c:v>0.12</c:v>
                </c:pt>
                <c:pt idx="12880">
                  <c:v>0.21</c:v>
                </c:pt>
                <c:pt idx="12881">
                  <c:v>0.12</c:v>
                </c:pt>
                <c:pt idx="12882">
                  <c:v>0.21</c:v>
                </c:pt>
                <c:pt idx="12883">
                  <c:v>0.12</c:v>
                </c:pt>
                <c:pt idx="12884">
                  <c:v>0.21</c:v>
                </c:pt>
                <c:pt idx="12885">
                  <c:v>0.12</c:v>
                </c:pt>
                <c:pt idx="12886">
                  <c:v>0.21</c:v>
                </c:pt>
                <c:pt idx="12887">
                  <c:v>0.12</c:v>
                </c:pt>
                <c:pt idx="12888">
                  <c:v>0.21</c:v>
                </c:pt>
                <c:pt idx="12889">
                  <c:v>0.12</c:v>
                </c:pt>
                <c:pt idx="12890">
                  <c:v>0.21</c:v>
                </c:pt>
                <c:pt idx="12891">
                  <c:v>0.12</c:v>
                </c:pt>
                <c:pt idx="12892">
                  <c:v>0.21</c:v>
                </c:pt>
                <c:pt idx="12893">
                  <c:v>0.12</c:v>
                </c:pt>
                <c:pt idx="12894">
                  <c:v>0.21</c:v>
                </c:pt>
                <c:pt idx="12895">
                  <c:v>0.12</c:v>
                </c:pt>
                <c:pt idx="12896">
                  <c:v>0.21</c:v>
                </c:pt>
                <c:pt idx="12897">
                  <c:v>0.12</c:v>
                </c:pt>
                <c:pt idx="12898">
                  <c:v>0.21</c:v>
                </c:pt>
                <c:pt idx="12899">
                  <c:v>0.12</c:v>
                </c:pt>
                <c:pt idx="12900">
                  <c:v>0.21</c:v>
                </c:pt>
                <c:pt idx="12901">
                  <c:v>0.12</c:v>
                </c:pt>
                <c:pt idx="12902">
                  <c:v>0.21</c:v>
                </c:pt>
                <c:pt idx="12903">
                  <c:v>0.12</c:v>
                </c:pt>
                <c:pt idx="12904">
                  <c:v>0.21</c:v>
                </c:pt>
                <c:pt idx="12905">
                  <c:v>0.12</c:v>
                </c:pt>
                <c:pt idx="12906">
                  <c:v>0.21</c:v>
                </c:pt>
                <c:pt idx="12907">
                  <c:v>0.12</c:v>
                </c:pt>
                <c:pt idx="12908">
                  <c:v>0.21</c:v>
                </c:pt>
                <c:pt idx="12909">
                  <c:v>0.12</c:v>
                </c:pt>
                <c:pt idx="12910">
                  <c:v>0.21</c:v>
                </c:pt>
                <c:pt idx="12911">
                  <c:v>0.12</c:v>
                </c:pt>
                <c:pt idx="12912">
                  <c:v>0.21</c:v>
                </c:pt>
                <c:pt idx="12913">
                  <c:v>0.12</c:v>
                </c:pt>
                <c:pt idx="12914">
                  <c:v>0.21</c:v>
                </c:pt>
                <c:pt idx="12915">
                  <c:v>0.12</c:v>
                </c:pt>
                <c:pt idx="12916">
                  <c:v>0.21</c:v>
                </c:pt>
                <c:pt idx="12917">
                  <c:v>0.12</c:v>
                </c:pt>
                <c:pt idx="12918">
                  <c:v>0.21</c:v>
                </c:pt>
                <c:pt idx="12919">
                  <c:v>0.12</c:v>
                </c:pt>
                <c:pt idx="12920">
                  <c:v>0.21</c:v>
                </c:pt>
                <c:pt idx="12921">
                  <c:v>0.12</c:v>
                </c:pt>
                <c:pt idx="12922">
                  <c:v>0.21</c:v>
                </c:pt>
                <c:pt idx="12923">
                  <c:v>0.12</c:v>
                </c:pt>
                <c:pt idx="12924">
                  <c:v>0.21</c:v>
                </c:pt>
                <c:pt idx="12925">
                  <c:v>0.12</c:v>
                </c:pt>
                <c:pt idx="12926">
                  <c:v>0.21</c:v>
                </c:pt>
                <c:pt idx="12927">
                  <c:v>0.12</c:v>
                </c:pt>
                <c:pt idx="12928">
                  <c:v>0.21</c:v>
                </c:pt>
                <c:pt idx="12929">
                  <c:v>0.12</c:v>
                </c:pt>
                <c:pt idx="12930">
                  <c:v>0.21</c:v>
                </c:pt>
                <c:pt idx="12931">
                  <c:v>0.12</c:v>
                </c:pt>
                <c:pt idx="12932">
                  <c:v>0.21</c:v>
                </c:pt>
                <c:pt idx="12933">
                  <c:v>0.12</c:v>
                </c:pt>
                <c:pt idx="12934">
                  <c:v>0.21</c:v>
                </c:pt>
                <c:pt idx="12935">
                  <c:v>0.12</c:v>
                </c:pt>
                <c:pt idx="12936">
                  <c:v>0.21</c:v>
                </c:pt>
                <c:pt idx="12937">
                  <c:v>0.12</c:v>
                </c:pt>
                <c:pt idx="12938">
                  <c:v>0.21</c:v>
                </c:pt>
                <c:pt idx="12939">
                  <c:v>0.12</c:v>
                </c:pt>
                <c:pt idx="12940">
                  <c:v>0.21</c:v>
                </c:pt>
                <c:pt idx="12941">
                  <c:v>0.12</c:v>
                </c:pt>
                <c:pt idx="12942">
                  <c:v>0.21</c:v>
                </c:pt>
                <c:pt idx="12943">
                  <c:v>0.12</c:v>
                </c:pt>
                <c:pt idx="12944">
                  <c:v>0.21</c:v>
                </c:pt>
                <c:pt idx="12945">
                  <c:v>0.12</c:v>
                </c:pt>
                <c:pt idx="12946">
                  <c:v>0.21</c:v>
                </c:pt>
                <c:pt idx="12947">
                  <c:v>0.12</c:v>
                </c:pt>
                <c:pt idx="12948">
                  <c:v>0.21</c:v>
                </c:pt>
                <c:pt idx="12949">
                  <c:v>0.12</c:v>
                </c:pt>
                <c:pt idx="12950">
                  <c:v>0.21</c:v>
                </c:pt>
                <c:pt idx="12951">
                  <c:v>0.12</c:v>
                </c:pt>
                <c:pt idx="12952">
                  <c:v>0.21</c:v>
                </c:pt>
                <c:pt idx="12953">
                  <c:v>0.12</c:v>
                </c:pt>
                <c:pt idx="12954">
                  <c:v>0.21</c:v>
                </c:pt>
                <c:pt idx="12955">
                  <c:v>0.12</c:v>
                </c:pt>
                <c:pt idx="12956">
                  <c:v>0.21</c:v>
                </c:pt>
                <c:pt idx="12957">
                  <c:v>0.12</c:v>
                </c:pt>
                <c:pt idx="12958">
                  <c:v>0.21</c:v>
                </c:pt>
                <c:pt idx="12959">
                  <c:v>0.12</c:v>
                </c:pt>
                <c:pt idx="12960">
                  <c:v>0.21</c:v>
                </c:pt>
                <c:pt idx="12961">
                  <c:v>0.12</c:v>
                </c:pt>
                <c:pt idx="12962">
                  <c:v>0.21</c:v>
                </c:pt>
                <c:pt idx="12963">
                  <c:v>0.12</c:v>
                </c:pt>
                <c:pt idx="12964">
                  <c:v>0.21</c:v>
                </c:pt>
                <c:pt idx="12965">
                  <c:v>0.12</c:v>
                </c:pt>
                <c:pt idx="12966">
                  <c:v>0.21</c:v>
                </c:pt>
                <c:pt idx="12967">
                  <c:v>0.12</c:v>
                </c:pt>
                <c:pt idx="12968">
                  <c:v>0.21</c:v>
                </c:pt>
                <c:pt idx="12969">
                  <c:v>0.12</c:v>
                </c:pt>
                <c:pt idx="12970">
                  <c:v>0.21</c:v>
                </c:pt>
                <c:pt idx="12971">
                  <c:v>0.12</c:v>
                </c:pt>
                <c:pt idx="12972">
                  <c:v>0.21</c:v>
                </c:pt>
                <c:pt idx="12973">
                  <c:v>0.12</c:v>
                </c:pt>
                <c:pt idx="12974">
                  <c:v>0.21</c:v>
                </c:pt>
                <c:pt idx="12975">
                  <c:v>0.12</c:v>
                </c:pt>
                <c:pt idx="12976">
                  <c:v>0.21</c:v>
                </c:pt>
                <c:pt idx="12977">
                  <c:v>0.12</c:v>
                </c:pt>
                <c:pt idx="12978">
                  <c:v>0.21</c:v>
                </c:pt>
                <c:pt idx="12979">
                  <c:v>0.12</c:v>
                </c:pt>
                <c:pt idx="12980">
                  <c:v>0.21</c:v>
                </c:pt>
                <c:pt idx="12981">
                  <c:v>0.12</c:v>
                </c:pt>
                <c:pt idx="12982">
                  <c:v>0.21</c:v>
                </c:pt>
                <c:pt idx="12983">
                  <c:v>0.12</c:v>
                </c:pt>
                <c:pt idx="12984">
                  <c:v>0.21</c:v>
                </c:pt>
                <c:pt idx="12985">
                  <c:v>0.12</c:v>
                </c:pt>
                <c:pt idx="12986">
                  <c:v>0.21</c:v>
                </c:pt>
                <c:pt idx="12987">
                  <c:v>0.12</c:v>
                </c:pt>
                <c:pt idx="12988">
                  <c:v>0.21</c:v>
                </c:pt>
                <c:pt idx="12989">
                  <c:v>0.12</c:v>
                </c:pt>
                <c:pt idx="12990">
                  <c:v>0.21</c:v>
                </c:pt>
                <c:pt idx="12991">
                  <c:v>0.12</c:v>
                </c:pt>
                <c:pt idx="12992">
                  <c:v>0.21</c:v>
                </c:pt>
                <c:pt idx="12993">
                  <c:v>0.12</c:v>
                </c:pt>
                <c:pt idx="12994">
                  <c:v>0.21</c:v>
                </c:pt>
                <c:pt idx="12995">
                  <c:v>0.12</c:v>
                </c:pt>
                <c:pt idx="12996">
                  <c:v>0.21</c:v>
                </c:pt>
                <c:pt idx="12997">
                  <c:v>0.12</c:v>
                </c:pt>
                <c:pt idx="12998">
                  <c:v>0.21</c:v>
                </c:pt>
                <c:pt idx="12999">
                  <c:v>0.12</c:v>
                </c:pt>
                <c:pt idx="13000">
                  <c:v>0.21</c:v>
                </c:pt>
                <c:pt idx="13001">
                  <c:v>0.12</c:v>
                </c:pt>
                <c:pt idx="13002">
                  <c:v>0.21</c:v>
                </c:pt>
                <c:pt idx="13003">
                  <c:v>0.12</c:v>
                </c:pt>
                <c:pt idx="13004">
                  <c:v>0.21</c:v>
                </c:pt>
                <c:pt idx="13005">
                  <c:v>0.12</c:v>
                </c:pt>
                <c:pt idx="13006">
                  <c:v>0.21</c:v>
                </c:pt>
                <c:pt idx="13007">
                  <c:v>0.12</c:v>
                </c:pt>
                <c:pt idx="13008">
                  <c:v>0.21</c:v>
                </c:pt>
                <c:pt idx="13009">
                  <c:v>0.12</c:v>
                </c:pt>
                <c:pt idx="13010">
                  <c:v>0.21</c:v>
                </c:pt>
                <c:pt idx="13011">
                  <c:v>0.12</c:v>
                </c:pt>
                <c:pt idx="13012">
                  <c:v>0.18</c:v>
                </c:pt>
                <c:pt idx="13013">
                  <c:v>0.12</c:v>
                </c:pt>
                <c:pt idx="13014">
                  <c:v>0.18</c:v>
                </c:pt>
                <c:pt idx="13015">
                  <c:v>0.12</c:v>
                </c:pt>
                <c:pt idx="13016">
                  <c:v>0.21</c:v>
                </c:pt>
                <c:pt idx="13017">
                  <c:v>0.12</c:v>
                </c:pt>
                <c:pt idx="13018">
                  <c:v>0.21</c:v>
                </c:pt>
                <c:pt idx="13019">
                  <c:v>0.12</c:v>
                </c:pt>
                <c:pt idx="13020">
                  <c:v>0.21</c:v>
                </c:pt>
                <c:pt idx="13021">
                  <c:v>0.12</c:v>
                </c:pt>
                <c:pt idx="13022">
                  <c:v>0.21</c:v>
                </c:pt>
                <c:pt idx="13023">
                  <c:v>0.12</c:v>
                </c:pt>
                <c:pt idx="13024">
                  <c:v>0.21</c:v>
                </c:pt>
                <c:pt idx="13025">
                  <c:v>0.12</c:v>
                </c:pt>
                <c:pt idx="13026">
                  <c:v>0.21</c:v>
                </c:pt>
                <c:pt idx="13027">
                  <c:v>0.12</c:v>
                </c:pt>
                <c:pt idx="13028">
                  <c:v>0.21</c:v>
                </c:pt>
                <c:pt idx="13029">
                  <c:v>0.12</c:v>
                </c:pt>
                <c:pt idx="13030">
                  <c:v>0.21</c:v>
                </c:pt>
                <c:pt idx="13031">
                  <c:v>0.12</c:v>
                </c:pt>
                <c:pt idx="13032">
                  <c:v>0.21</c:v>
                </c:pt>
                <c:pt idx="13033">
                  <c:v>0.12</c:v>
                </c:pt>
                <c:pt idx="13034">
                  <c:v>0.21</c:v>
                </c:pt>
                <c:pt idx="13035">
                  <c:v>0.12</c:v>
                </c:pt>
                <c:pt idx="13036">
                  <c:v>0.21</c:v>
                </c:pt>
                <c:pt idx="13037">
                  <c:v>0.12</c:v>
                </c:pt>
                <c:pt idx="13038">
                  <c:v>0.18</c:v>
                </c:pt>
                <c:pt idx="13039">
                  <c:v>0.12</c:v>
                </c:pt>
                <c:pt idx="13040">
                  <c:v>0.21</c:v>
                </c:pt>
                <c:pt idx="13041">
                  <c:v>0.12</c:v>
                </c:pt>
                <c:pt idx="13042">
                  <c:v>0.21</c:v>
                </c:pt>
                <c:pt idx="13043">
                  <c:v>0.12</c:v>
                </c:pt>
                <c:pt idx="13044">
                  <c:v>0.21</c:v>
                </c:pt>
                <c:pt idx="13045">
                  <c:v>0.12</c:v>
                </c:pt>
                <c:pt idx="13046">
                  <c:v>0.21</c:v>
                </c:pt>
                <c:pt idx="13047">
                  <c:v>0.12</c:v>
                </c:pt>
                <c:pt idx="13048">
                  <c:v>0.21</c:v>
                </c:pt>
                <c:pt idx="13049">
                  <c:v>0.12</c:v>
                </c:pt>
                <c:pt idx="13050">
                  <c:v>0.21</c:v>
                </c:pt>
                <c:pt idx="13051">
                  <c:v>0.12</c:v>
                </c:pt>
                <c:pt idx="13052">
                  <c:v>0.21</c:v>
                </c:pt>
                <c:pt idx="13053">
                  <c:v>0.12</c:v>
                </c:pt>
                <c:pt idx="13054">
                  <c:v>0.21</c:v>
                </c:pt>
                <c:pt idx="13055">
                  <c:v>0.12</c:v>
                </c:pt>
                <c:pt idx="13056">
                  <c:v>0.21</c:v>
                </c:pt>
                <c:pt idx="13057">
                  <c:v>0.12</c:v>
                </c:pt>
                <c:pt idx="13058">
                  <c:v>0.21</c:v>
                </c:pt>
                <c:pt idx="13059">
                  <c:v>0.12</c:v>
                </c:pt>
                <c:pt idx="13060">
                  <c:v>0.21</c:v>
                </c:pt>
                <c:pt idx="13061">
                  <c:v>0.12</c:v>
                </c:pt>
                <c:pt idx="13062">
                  <c:v>0.21</c:v>
                </c:pt>
                <c:pt idx="13063">
                  <c:v>0.12</c:v>
                </c:pt>
                <c:pt idx="13064">
                  <c:v>0.21</c:v>
                </c:pt>
                <c:pt idx="13065">
                  <c:v>0.12</c:v>
                </c:pt>
                <c:pt idx="13066">
                  <c:v>0.21</c:v>
                </c:pt>
                <c:pt idx="13067">
                  <c:v>0.12</c:v>
                </c:pt>
                <c:pt idx="13068">
                  <c:v>0.21</c:v>
                </c:pt>
                <c:pt idx="13069">
                  <c:v>0.12</c:v>
                </c:pt>
                <c:pt idx="13070">
                  <c:v>0.21</c:v>
                </c:pt>
                <c:pt idx="13071">
                  <c:v>0.12</c:v>
                </c:pt>
                <c:pt idx="13072">
                  <c:v>0.21</c:v>
                </c:pt>
                <c:pt idx="13073">
                  <c:v>0.12</c:v>
                </c:pt>
                <c:pt idx="13074">
                  <c:v>0.21</c:v>
                </c:pt>
                <c:pt idx="13075">
                  <c:v>0.12</c:v>
                </c:pt>
                <c:pt idx="13076">
                  <c:v>0.21</c:v>
                </c:pt>
                <c:pt idx="13077">
                  <c:v>0.12</c:v>
                </c:pt>
                <c:pt idx="13078">
                  <c:v>0.21</c:v>
                </c:pt>
                <c:pt idx="13079">
                  <c:v>0.12</c:v>
                </c:pt>
                <c:pt idx="13080">
                  <c:v>0.21</c:v>
                </c:pt>
                <c:pt idx="13081">
                  <c:v>0.12</c:v>
                </c:pt>
                <c:pt idx="13082">
                  <c:v>0.21</c:v>
                </c:pt>
                <c:pt idx="13083">
                  <c:v>0.12</c:v>
                </c:pt>
                <c:pt idx="13084">
                  <c:v>0.21</c:v>
                </c:pt>
                <c:pt idx="13085">
                  <c:v>0.12</c:v>
                </c:pt>
                <c:pt idx="13086">
                  <c:v>0.21</c:v>
                </c:pt>
                <c:pt idx="13087">
                  <c:v>0.12</c:v>
                </c:pt>
                <c:pt idx="13088">
                  <c:v>0.21</c:v>
                </c:pt>
                <c:pt idx="13089">
                  <c:v>0.12</c:v>
                </c:pt>
                <c:pt idx="13090">
                  <c:v>0.21</c:v>
                </c:pt>
                <c:pt idx="13091">
                  <c:v>0.12</c:v>
                </c:pt>
                <c:pt idx="13092">
                  <c:v>0.21</c:v>
                </c:pt>
                <c:pt idx="13093">
                  <c:v>0.12</c:v>
                </c:pt>
                <c:pt idx="13094">
                  <c:v>0.21</c:v>
                </c:pt>
                <c:pt idx="13095">
                  <c:v>0.12</c:v>
                </c:pt>
                <c:pt idx="13096">
                  <c:v>0.21</c:v>
                </c:pt>
                <c:pt idx="13097">
                  <c:v>0.12</c:v>
                </c:pt>
                <c:pt idx="13098">
                  <c:v>0.21</c:v>
                </c:pt>
                <c:pt idx="13099">
                  <c:v>0.12</c:v>
                </c:pt>
                <c:pt idx="13100">
                  <c:v>0.21</c:v>
                </c:pt>
                <c:pt idx="13101">
                  <c:v>0.12</c:v>
                </c:pt>
                <c:pt idx="13102">
                  <c:v>0.21</c:v>
                </c:pt>
                <c:pt idx="13103">
                  <c:v>0.12</c:v>
                </c:pt>
                <c:pt idx="13104">
                  <c:v>0.21</c:v>
                </c:pt>
                <c:pt idx="13105">
                  <c:v>0.12</c:v>
                </c:pt>
                <c:pt idx="13106">
                  <c:v>0.21</c:v>
                </c:pt>
                <c:pt idx="13107">
                  <c:v>0.12</c:v>
                </c:pt>
                <c:pt idx="13108">
                  <c:v>0.21</c:v>
                </c:pt>
                <c:pt idx="13109">
                  <c:v>0.12</c:v>
                </c:pt>
                <c:pt idx="13110">
                  <c:v>0.21</c:v>
                </c:pt>
                <c:pt idx="13111">
                  <c:v>0.12</c:v>
                </c:pt>
                <c:pt idx="13112">
                  <c:v>0.21</c:v>
                </c:pt>
                <c:pt idx="13113">
                  <c:v>0.12</c:v>
                </c:pt>
                <c:pt idx="13114">
                  <c:v>0.21</c:v>
                </c:pt>
                <c:pt idx="13115">
                  <c:v>0.12</c:v>
                </c:pt>
                <c:pt idx="13116">
                  <c:v>0.21</c:v>
                </c:pt>
                <c:pt idx="13117">
                  <c:v>0.12</c:v>
                </c:pt>
                <c:pt idx="13118">
                  <c:v>0.21</c:v>
                </c:pt>
                <c:pt idx="13119">
                  <c:v>0.12</c:v>
                </c:pt>
                <c:pt idx="13120">
                  <c:v>0.21</c:v>
                </c:pt>
                <c:pt idx="13121">
                  <c:v>0.12</c:v>
                </c:pt>
                <c:pt idx="13122">
                  <c:v>0.21</c:v>
                </c:pt>
                <c:pt idx="13123">
                  <c:v>0.12</c:v>
                </c:pt>
                <c:pt idx="13124">
                  <c:v>0.21</c:v>
                </c:pt>
                <c:pt idx="13125">
                  <c:v>0.12</c:v>
                </c:pt>
                <c:pt idx="13126">
                  <c:v>0.21</c:v>
                </c:pt>
                <c:pt idx="13127">
                  <c:v>0.12</c:v>
                </c:pt>
                <c:pt idx="13128">
                  <c:v>0.21</c:v>
                </c:pt>
                <c:pt idx="13129">
                  <c:v>0.12</c:v>
                </c:pt>
                <c:pt idx="13130">
                  <c:v>0.21</c:v>
                </c:pt>
                <c:pt idx="13131">
                  <c:v>0.12</c:v>
                </c:pt>
                <c:pt idx="13132">
                  <c:v>0.21</c:v>
                </c:pt>
                <c:pt idx="13133">
                  <c:v>0.12</c:v>
                </c:pt>
                <c:pt idx="13134">
                  <c:v>0.21</c:v>
                </c:pt>
                <c:pt idx="13135">
                  <c:v>0.12</c:v>
                </c:pt>
                <c:pt idx="13136">
                  <c:v>0.21</c:v>
                </c:pt>
                <c:pt idx="13137">
                  <c:v>0.12</c:v>
                </c:pt>
                <c:pt idx="13138">
                  <c:v>0.21</c:v>
                </c:pt>
                <c:pt idx="13139">
                  <c:v>0.12</c:v>
                </c:pt>
                <c:pt idx="13140">
                  <c:v>0.21</c:v>
                </c:pt>
                <c:pt idx="13141">
                  <c:v>0.12</c:v>
                </c:pt>
                <c:pt idx="13142">
                  <c:v>0.21</c:v>
                </c:pt>
                <c:pt idx="13143">
                  <c:v>0.12</c:v>
                </c:pt>
                <c:pt idx="13144">
                  <c:v>0.21</c:v>
                </c:pt>
                <c:pt idx="13145">
                  <c:v>0.12</c:v>
                </c:pt>
                <c:pt idx="13146">
                  <c:v>0.21</c:v>
                </c:pt>
                <c:pt idx="13147">
                  <c:v>0.12</c:v>
                </c:pt>
                <c:pt idx="13148">
                  <c:v>0.21</c:v>
                </c:pt>
                <c:pt idx="13149">
                  <c:v>0.12</c:v>
                </c:pt>
                <c:pt idx="13150">
                  <c:v>0.21</c:v>
                </c:pt>
                <c:pt idx="13151">
                  <c:v>0.12</c:v>
                </c:pt>
                <c:pt idx="13152">
                  <c:v>0.21</c:v>
                </c:pt>
                <c:pt idx="13153">
                  <c:v>0.12</c:v>
                </c:pt>
                <c:pt idx="13154">
                  <c:v>0.18</c:v>
                </c:pt>
                <c:pt idx="13155">
                  <c:v>0.12</c:v>
                </c:pt>
                <c:pt idx="13156">
                  <c:v>0.21</c:v>
                </c:pt>
                <c:pt idx="13157">
                  <c:v>0.12</c:v>
                </c:pt>
                <c:pt idx="13158">
                  <c:v>0.21</c:v>
                </c:pt>
                <c:pt idx="13159">
                  <c:v>0.12</c:v>
                </c:pt>
                <c:pt idx="13160">
                  <c:v>0.21</c:v>
                </c:pt>
                <c:pt idx="13161">
                  <c:v>0.12</c:v>
                </c:pt>
                <c:pt idx="13162">
                  <c:v>0.21</c:v>
                </c:pt>
                <c:pt idx="13163">
                  <c:v>0.12</c:v>
                </c:pt>
                <c:pt idx="13164">
                  <c:v>0.21</c:v>
                </c:pt>
                <c:pt idx="13165">
                  <c:v>0.12</c:v>
                </c:pt>
                <c:pt idx="13166">
                  <c:v>0.21</c:v>
                </c:pt>
                <c:pt idx="13167">
                  <c:v>0.12</c:v>
                </c:pt>
                <c:pt idx="13168">
                  <c:v>0.21</c:v>
                </c:pt>
                <c:pt idx="13169">
                  <c:v>0.12</c:v>
                </c:pt>
                <c:pt idx="13170">
                  <c:v>0.21</c:v>
                </c:pt>
                <c:pt idx="13171">
                  <c:v>0.12</c:v>
                </c:pt>
                <c:pt idx="13172">
                  <c:v>0.21</c:v>
                </c:pt>
                <c:pt idx="13173">
                  <c:v>0.12</c:v>
                </c:pt>
                <c:pt idx="13174">
                  <c:v>0.21</c:v>
                </c:pt>
                <c:pt idx="13175">
                  <c:v>0.12</c:v>
                </c:pt>
                <c:pt idx="13176">
                  <c:v>0.21</c:v>
                </c:pt>
                <c:pt idx="13177">
                  <c:v>0.12</c:v>
                </c:pt>
                <c:pt idx="13178">
                  <c:v>0.21</c:v>
                </c:pt>
                <c:pt idx="13179">
                  <c:v>0.12</c:v>
                </c:pt>
                <c:pt idx="13180">
                  <c:v>0.21</c:v>
                </c:pt>
                <c:pt idx="13181">
                  <c:v>0.12</c:v>
                </c:pt>
                <c:pt idx="13182">
                  <c:v>0.21</c:v>
                </c:pt>
                <c:pt idx="13183">
                  <c:v>0.12</c:v>
                </c:pt>
                <c:pt idx="13184">
                  <c:v>0.21</c:v>
                </c:pt>
                <c:pt idx="13185">
                  <c:v>0.12</c:v>
                </c:pt>
                <c:pt idx="13186">
                  <c:v>0.21</c:v>
                </c:pt>
                <c:pt idx="13187">
                  <c:v>0.12</c:v>
                </c:pt>
                <c:pt idx="13188">
                  <c:v>0.21</c:v>
                </c:pt>
                <c:pt idx="13189">
                  <c:v>0.12</c:v>
                </c:pt>
                <c:pt idx="13190">
                  <c:v>0.21</c:v>
                </c:pt>
                <c:pt idx="13191">
                  <c:v>0.12</c:v>
                </c:pt>
                <c:pt idx="13192">
                  <c:v>0.21</c:v>
                </c:pt>
                <c:pt idx="13193">
                  <c:v>0.12</c:v>
                </c:pt>
                <c:pt idx="13194">
                  <c:v>0.21</c:v>
                </c:pt>
                <c:pt idx="13195">
                  <c:v>0.12</c:v>
                </c:pt>
                <c:pt idx="13196">
                  <c:v>0.21</c:v>
                </c:pt>
                <c:pt idx="13197">
                  <c:v>0.12</c:v>
                </c:pt>
                <c:pt idx="13198">
                  <c:v>0.21</c:v>
                </c:pt>
                <c:pt idx="13199">
                  <c:v>0.12</c:v>
                </c:pt>
                <c:pt idx="13200">
                  <c:v>0.21</c:v>
                </c:pt>
                <c:pt idx="13201">
                  <c:v>0.12</c:v>
                </c:pt>
                <c:pt idx="13202">
                  <c:v>0.21</c:v>
                </c:pt>
                <c:pt idx="13203">
                  <c:v>0.12</c:v>
                </c:pt>
                <c:pt idx="13204">
                  <c:v>0.21</c:v>
                </c:pt>
                <c:pt idx="13205">
                  <c:v>0.12</c:v>
                </c:pt>
                <c:pt idx="13206">
                  <c:v>0.21</c:v>
                </c:pt>
                <c:pt idx="13207">
                  <c:v>0.12</c:v>
                </c:pt>
                <c:pt idx="13208">
                  <c:v>0.21</c:v>
                </c:pt>
                <c:pt idx="13209">
                  <c:v>0.12</c:v>
                </c:pt>
                <c:pt idx="13210">
                  <c:v>0.21</c:v>
                </c:pt>
                <c:pt idx="13211">
                  <c:v>0.12</c:v>
                </c:pt>
                <c:pt idx="13212">
                  <c:v>0.21</c:v>
                </c:pt>
                <c:pt idx="13213">
                  <c:v>0.12</c:v>
                </c:pt>
                <c:pt idx="13214">
                  <c:v>0.21</c:v>
                </c:pt>
                <c:pt idx="13215">
                  <c:v>0.12</c:v>
                </c:pt>
                <c:pt idx="13216">
                  <c:v>0.21</c:v>
                </c:pt>
                <c:pt idx="13217">
                  <c:v>0.12</c:v>
                </c:pt>
                <c:pt idx="13218">
                  <c:v>0.21</c:v>
                </c:pt>
                <c:pt idx="13219">
                  <c:v>0.12</c:v>
                </c:pt>
                <c:pt idx="13220">
                  <c:v>0.21</c:v>
                </c:pt>
                <c:pt idx="13221">
                  <c:v>0.12</c:v>
                </c:pt>
                <c:pt idx="13222">
                  <c:v>0.21</c:v>
                </c:pt>
                <c:pt idx="13223">
                  <c:v>0.12</c:v>
                </c:pt>
                <c:pt idx="13224">
                  <c:v>0.21</c:v>
                </c:pt>
                <c:pt idx="13225">
                  <c:v>0.12</c:v>
                </c:pt>
                <c:pt idx="13226">
                  <c:v>0.21</c:v>
                </c:pt>
                <c:pt idx="13227">
                  <c:v>0.12</c:v>
                </c:pt>
                <c:pt idx="13228">
                  <c:v>0.21</c:v>
                </c:pt>
                <c:pt idx="13229">
                  <c:v>0.12</c:v>
                </c:pt>
                <c:pt idx="13230">
                  <c:v>0.21</c:v>
                </c:pt>
                <c:pt idx="13231">
                  <c:v>0.12</c:v>
                </c:pt>
                <c:pt idx="13232">
                  <c:v>0.21</c:v>
                </c:pt>
                <c:pt idx="13233">
                  <c:v>0.12</c:v>
                </c:pt>
                <c:pt idx="13234">
                  <c:v>0.21</c:v>
                </c:pt>
                <c:pt idx="13235">
                  <c:v>0.12</c:v>
                </c:pt>
                <c:pt idx="13236">
                  <c:v>0.21</c:v>
                </c:pt>
                <c:pt idx="13237">
                  <c:v>0.12</c:v>
                </c:pt>
                <c:pt idx="13238">
                  <c:v>0.21</c:v>
                </c:pt>
                <c:pt idx="13239">
                  <c:v>0.12</c:v>
                </c:pt>
                <c:pt idx="13240">
                  <c:v>0.21</c:v>
                </c:pt>
                <c:pt idx="13241">
                  <c:v>0.12</c:v>
                </c:pt>
                <c:pt idx="13242">
                  <c:v>0.21</c:v>
                </c:pt>
                <c:pt idx="13243">
                  <c:v>0.12</c:v>
                </c:pt>
                <c:pt idx="13244">
                  <c:v>0.21</c:v>
                </c:pt>
                <c:pt idx="13245">
                  <c:v>0.12</c:v>
                </c:pt>
                <c:pt idx="13246">
                  <c:v>0.21</c:v>
                </c:pt>
                <c:pt idx="13247">
                  <c:v>0.12</c:v>
                </c:pt>
                <c:pt idx="13248">
                  <c:v>0.21</c:v>
                </c:pt>
                <c:pt idx="13249">
                  <c:v>0.12</c:v>
                </c:pt>
                <c:pt idx="13250">
                  <c:v>0.21</c:v>
                </c:pt>
                <c:pt idx="13251">
                  <c:v>0.12</c:v>
                </c:pt>
                <c:pt idx="13252">
                  <c:v>0.21</c:v>
                </c:pt>
                <c:pt idx="13253">
                  <c:v>0.12</c:v>
                </c:pt>
                <c:pt idx="13254">
                  <c:v>0.21</c:v>
                </c:pt>
                <c:pt idx="13255">
                  <c:v>0.12</c:v>
                </c:pt>
                <c:pt idx="13256">
                  <c:v>0.21</c:v>
                </c:pt>
                <c:pt idx="13257">
                  <c:v>0.12</c:v>
                </c:pt>
                <c:pt idx="13258">
                  <c:v>0.21</c:v>
                </c:pt>
                <c:pt idx="13259">
                  <c:v>0.12</c:v>
                </c:pt>
                <c:pt idx="13260">
                  <c:v>0.21</c:v>
                </c:pt>
                <c:pt idx="13261">
                  <c:v>0.12</c:v>
                </c:pt>
                <c:pt idx="13262">
                  <c:v>0.21</c:v>
                </c:pt>
                <c:pt idx="13263">
                  <c:v>0.12</c:v>
                </c:pt>
                <c:pt idx="13264">
                  <c:v>0.21</c:v>
                </c:pt>
                <c:pt idx="13265">
                  <c:v>0.12</c:v>
                </c:pt>
                <c:pt idx="13266">
                  <c:v>0.21</c:v>
                </c:pt>
                <c:pt idx="13267">
                  <c:v>0.12</c:v>
                </c:pt>
                <c:pt idx="13268">
                  <c:v>0.21</c:v>
                </c:pt>
                <c:pt idx="13269">
                  <c:v>0.12</c:v>
                </c:pt>
                <c:pt idx="13270">
                  <c:v>0.21</c:v>
                </c:pt>
                <c:pt idx="13271">
                  <c:v>0.12</c:v>
                </c:pt>
                <c:pt idx="13272">
                  <c:v>0.21</c:v>
                </c:pt>
                <c:pt idx="13273">
                  <c:v>0.12</c:v>
                </c:pt>
                <c:pt idx="13274">
                  <c:v>0.21</c:v>
                </c:pt>
                <c:pt idx="13275">
                  <c:v>0.12</c:v>
                </c:pt>
                <c:pt idx="13276">
                  <c:v>0.21</c:v>
                </c:pt>
                <c:pt idx="13277">
                  <c:v>0.12</c:v>
                </c:pt>
                <c:pt idx="13278">
                  <c:v>0.21</c:v>
                </c:pt>
                <c:pt idx="13279">
                  <c:v>0.12</c:v>
                </c:pt>
                <c:pt idx="13280">
                  <c:v>0.21</c:v>
                </c:pt>
                <c:pt idx="13281">
                  <c:v>0.12</c:v>
                </c:pt>
                <c:pt idx="13282">
                  <c:v>0.21</c:v>
                </c:pt>
                <c:pt idx="13283">
                  <c:v>0.12</c:v>
                </c:pt>
                <c:pt idx="13284">
                  <c:v>0.21</c:v>
                </c:pt>
                <c:pt idx="13285">
                  <c:v>0.12</c:v>
                </c:pt>
                <c:pt idx="13286">
                  <c:v>0.21</c:v>
                </c:pt>
                <c:pt idx="13287">
                  <c:v>0.12</c:v>
                </c:pt>
                <c:pt idx="13288">
                  <c:v>0.21</c:v>
                </c:pt>
                <c:pt idx="13289">
                  <c:v>0.12</c:v>
                </c:pt>
                <c:pt idx="13290">
                  <c:v>0.21</c:v>
                </c:pt>
                <c:pt idx="13291">
                  <c:v>0.12</c:v>
                </c:pt>
                <c:pt idx="13292">
                  <c:v>0.21</c:v>
                </c:pt>
                <c:pt idx="13293">
                  <c:v>0.12</c:v>
                </c:pt>
                <c:pt idx="13294">
                  <c:v>0.21</c:v>
                </c:pt>
                <c:pt idx="13295">
                  <c:v>0.12</c:v>
                </c:pt>
                <c:pt idx="13296">
                  <c:v>0.21</c:v>
                </c:pt>
                <c:pt idx="13297">
                  <c:v>0.12</c:v>
                </c:pt>
                <c:pt idx="13298">
                  <c:v>0.21</c:v>
                </c:pt>
                <c:pt idx="13299">
                  <c:v>0.12</c:v>
                </c:pt>
                <c:pt idx="13300">
                  <c:v>0.21</c:v>
                </c:pt>
                <c:pt idx="13301">
                  <c:v>0.12</c:v>
                </c:pt>
                <c:pt idx="13302">
                  <c:v>0.21</c:v>
                </c:pt>
                <c:pt idx="13303">
                  <c:v>0.12</c:v>
                </c:pt>
                <c:pt idx="13304">
                  <c:v>0.21</c:v>
                </c:pt>
                <c:pt idx="13305">
                  <c:v>0.12</c:v>
                </c:pt>
                <c:pt idx="13306">
                  <c:v>0.21</c:v>
                </c:pt>
                <c:pt idx="13307">
                  <c:v>0.12</c:v>
                </c:pt>
                <c:pt idx="13308">
                  <c:v>0.21</c:v>
                </c:pt>
                <c:pt idx="13309">
                  <c:v>0.12</c:v>
                </c:pt>
                <c:pt idx="13310">
                  <c:v>0.21</c:v>
                </c:pt>
                <c:pt idx="13311">
                  <c:v>0.12</c:v>
                </c:pt>
                <c:pt idx="13312">
                  <c:v>0.21</c:v>
                </c:pt>
                <c:pt idx="13313">
                  <c:v>0.12</c:v>
                </c:pt>
                <c:pt idx="13314">
                  <c:v>0.21</c:v>
                </c:pt>
                <c:pt idx="13315">
                  <c:v>0.12</c:v>
                </c:pt>
                <c:pt idx="13316">
                  <c:v>0.21</c:v>
                </c:pt>
                <c:pt idx="13317">
                  <c:v>0.12</c:v>
                </c:pt>
                <c:pt idx="13318">
                  <c:v>0.21</c:v>
                </c:pt>
                <c:pt idx="13319">
                  <c:v>0.12</c:v>
                </c:pt>
                <c:pt idx="13320">
                  <c:v>0.21</c:v>
                </c:pt>
                <c:pt idx="13321">
                  <c:v>0.12</c:v>
                </c:pt>
                <c:pt idx="13322">
                  <c:v>0.21</c:v>
                </c:pt>
                <c:pt idx="13323">
                  <c:v>0.12</c:v>
                </c:pt>
                <c:pt idx="13324">
                  <c:v>0.21</c:v>
                </c:pt>
                <c:pt idx="13325">
                  <c:v>0.12</c:v>
                </c:pt>
                <c:pt idx="13326">
                  <c:v>0.21</c:v>
                </c:pt>
                <c:pt idx="13327">
                  <c:v>0.12</c:v>
                </c:pt>
                <c:pt idx="13328">
                  <c:v>0.21</c:v>
                </c:pt>
                <c:pt idx="13329">
                  <c:v>0.12</c:v>
                </c:pt>
                <c:pt idx="13330">
                  <c:v>0.21</c:v>
                </c:pt>
                <c:pt idx="13331">
                  <c:v>0.12</c:v>
                </c:pt>
                <c:pt idx="13332">
                  <c:v>0.21</c:v>
                </c:pt>
                <c:pt idx="13333">
                  <c:v>0.12</c:v>
                </c:pt>
                <c:pt idx="13334">
                  <c:v>0.21</c:v>
                </c:pt>
                <c:pt idx="13335">
                  <c:v>0.12</c:v>
                </c:pt>
                <c:pt idx="13336">
                  <c:v>0.21</c:v>
                </c:pt>
                <c:pt idx="13337">
                  <c:v>0.12</c:v>
                </c:pt>
                <c:pt idx="13338">
                  <c:v>0.21</c:v>
                </c:pt>
                <c:pt idx="13339">
                  <c:v>0.12</c:v>
                </c:pt>
                <c:pt idx="13340">
                  <c:v>0.21</c:v>
                </c:pt>
                <c:pt idx="13341">
                  <c:v>0.12</c:v>
                </c:pt>
                <c:pt idx="13342">
                  <c:v>0.21</c:v>
                </c:pt>
                <c:pt idx="13343">
                  <c:v>0.12</c:v>
                </c:pt>
                <c:pt idx="13344">
                  <c:v>0.21</c:v>
                </c:pt>
                <c:pt idx="13345">
                  <c:v>0.12</c:v>
                </c:pt>
                <c:pt idx="13346">
                  <c:v>0.21</c:v>
                </c:pt>
                <c:pt idx="13347">
                  <c:v>0.12</c:v>
                </c:pt>
                <c:pt idx="13348">
                  <c:v>0.21</c:v>
                </c:pt>
                <c:pt idx="13349">
                  <c:v>0.12</c:v>
                </c:pt>
                <c:pt idx="13350">
                  <c:v>0.21</c:v>
                </c:pt>
                <c:pt idx="13351">
                  <c:v>0.12</c:v>
                </c:pt>
                <c:pt idx="13352">
                  <c:v>0.21</c:v>
                </c:pt>
                <c:pt idx="13353">
                  <c:v>0.12</c:v>
                </c:pt>
                <c:pt idx="13354">
                  <c:v>0.21</c:v>
                </c:pt>
                <c:pt idx="13355">
                  <c:v>0.12</c:v>
                </c:pt>
                <c:pt idx="13356">
                  <c:v>0.21</c:v>
                </c:pt>
                <c:pt idx="13357">
                  <c:v>0.12</c:v>
                </c:pt>
                <c:pt idx="13358">
                  <c:v>0.21</c:v>
                </c:pt>
                <c:pt idx="13359">
                  <c:v>0.12</c:v>
                </c:pt>
                <c:pt idx="13360">
                  <c:v>0.21</c:v>
                </c:pt>
                <c:pt idx="13361">
                  <c:v>0.12</c:v>
                </c:pt>
                <c:pt idx="13362">
                  <c:v>0.21</c:v>
                </c:pt>
                <c:pt idx="13363">
                  <c:v>0.12</c:v>
                </c:pt>
                <c:pt idx="13364">
                  <c:v>0.21</c:v>
                </c:pt>
                <c:pt idx="13365">
                  <c:v>0.12</c:v>
                </c:pt>
                <c:pt idx="13366">
                  <c:v>0.21</c:v>
                </c:pt>
                <c:pt idx="13367">
                  <c:v>0.12</c:v>
                </c:pt>
                <c:pt idx="13368">
                  <c:v>0.21</c:v>
                </c:pt>
                <c:pt idx="13369">
                  <c:v>0.12</c:v>
                </c:pt>
                <c:pt idx="13370">
                  <c:v>0.21</c:v>
                </c:pt>
                <c:pt idx="13371">
                  <c:v>0.12</c:v>
                </c:pt>
                <c:pt idx="13372">
                  <c:v>0.21</c:v>
                </c:pt>
                <c:pt idx="13373">
                  <c:v>0.12</c:v>
                </c:pt>
                <c:pt idx="13374">
                  <c:v>0.21</c:v>
                </c:pt>
                <c:pt idx="13375">
                  <c:v>0.12</c:v>
                </c:pt>
                <c:pt idx="13376">
                  <c:v>0.21</c:v>
                </c:pt>
                <c:pt idx="13377">
                  <c:v>0.12</c:v>
                </c:pt>
                <c:pt idx="13378">
                  <c:v>0.21</c:v>
                </c:pt>
                <c:pt idx="13379">
                  <c:v>0.12</c:v>
                </c:pt>
                <c:pt idx="13380">
                  <c:v>0.21</c:v>
                </c:pt>
                <c:pt idx="13381">
                  <c:v>0.12</c:v>
                </c:pt>
                <c:pt idx="13382">
                  <c:v>0.21</c:v>
                </c:pt>
                <c:pt idx="13383">
                  <c:v>0.12</c:v>
                </c:pt>
                <c:pt idx="13384">
                  <c:v>0.21</c:v>
                </c:pt>
                <c:pt idx="13385">
                  <c:v>0.12</c:v>
                </c:pt>
                <c:pt idx="13386">
                  <c:v>0.21</c:v>
                </c:pt>
                <c:pt idx="13387">
                  <c:v>0.12</c:v>
                </c:pt>
                <c:pt idx="13388">
                  <c:v>0.21</c:v>
                </c:pt>
                <c:pt idx="13389">
                  <c:v>0.12</c:v>
                </c:pt>
                <c:pt idx="13390">
                  <c:v>0.21</c:v>
                </c:pt>
                <c:pt idx="13391">
                  <c:v>0.12</c:v>
                </c:pt>
                <c:pt idx="13392">
                  <c:v>0.21</c:v>
                </c:pt>
                <c:pt idx="13393">
                  <c:v>0.12</c:v>
                </c:pt>
                <c:pt idx="13394">
                  <c:v>0.21</c:v>
                </c:pt>
                <c:pt idx="13395">
                  <c:v>0.12</c:v>
                </c:pt>
                <c:pt idx="13396">
                  <c:v>0.21</c:v>
                </c:pt>
                <c:pt idx="13397">
                  <c:v>0.12</c:v>
                </c:pt>
                <c:pt idx="13398">
                  <c:v>0.21</c:v>
                </c:pt>
                <c:pt idx="13399">
                  <c:v>0.12</c:v>
                </c:pt>
                <c:pt idx="13400">
                  <c:v>0.21</c:v>
                </c:pt>
                <c:pt idx="13401">
                  <c:v>0.12</c:v>
                </c:pt>
                <c:pt idx="13402">
                  <c:v>0.21</c:v>
                </c:pt>
                <c:pt idx="13403">
                  <c:v>0.12</c:v>
                </c:pt>
                <c:pt idx="13404">
                  <c:v>0.21</c:v>
                </c:pt>
                <c:pt idx="13405">
                  <c:v>0.12</c:v>
                </c:pt>
                <c:pt idx="13406">
                  <c:v>0.21</c:v>
                </c:pt>
                <c:pt idx="13407">
                  <c:v>0.12</c:v>
                </c:pt>
                <c:pt idx="13408">
                  <c:v>0.21</c:v>
                </c:pt>
                <c:pt idx="13409">
                  <c:v>0.12</c:v>
                </c:pt>
                <c:pt idx="13410">
                  <c:v>0.21</c:v>
                </c:pt>
                <c:pt idx="13411">
                  <c:v>0.12</c:v>
                </c:pt>
                <c:pt idx="13412">
                  <c:v>0.21</c:v>
                </c:pt>
                <c:pt idx="13413">
                  <c:v>0.12</c:v>
                </c:pt>
                <c:pt idx="13414">
                  <c:v>0.21</c:v>
                </c:pt>
                <c:pt idx="13415">
                  <c:v>0.12</c:v>
                </c:pt>
                <c:pt idx="13416">
                  <c:v>0.21</c:v>
                </c:pt>
                <c:pt idx="13417">
                  <c:v>0.12</c:v>
                </c:pt>
                <c:pt idx="13418">
                  <c:v>0.21</c:v>
                </c:pt>
                <c:pt idx="13419">
                  <c:v>0.12</c:v>
                </c:pt>
                <c:pt idx="13420">
                  <c:v>0.21</c:v>
                </c:pt>
                <c:pt idx="13421">
                  <c:v>0.12</c:v>
                </c:pt>
                <c:pt idx="13422">
                  <c:v>0.21</c:v>
                </c:pt>
                <c:pt idx="13423">
                  <c:v>0.12</c:v>
                </c:pt>
                <c:pt idx="13424">
                  <c:v>0.21</c:v>
                </c:pt>
                <c:pt idx="13425">
                  <c:v>0.12</c:v>
                </c:pt>
                <c:pt idx="13426">
                  <c:v>0.21</c:v>
                </c:pt>
                <c:pt idx="13427">
                  <c:v>0.12</c:v>
                </c:pt>
                <c:pt idx="13428">
                  <c:v>0.21</c:v>
                </c:pt>
                <c:pt idx="13429">
                  <c:v>0.12</c:v>
                </c:pt>
                <c:pt idx="13430">
                  <c:v>0.21</c:v>
                </c:pt>
                <c:pt idx="13431">
                  <c:v>0.12</c:v>
                </c:pt>
                <c:pt idx="13432">
                  <c:v>0.21</c:v>
                </c:pt>
                <c:pt idx="13433">
                  <c:v>0.12</c:v>
                </c:pt>
                <c:pt idx="13434">
                  <c:v>0.21</c:v>
                </c:pt>
                <c:pt idx="13435">
                  <c:v>0.12</c:v>
                </c:pt>
                <c:pt idx="13436">
                  <c:v>0.21</c:v>
                </c:pt>
                <c:pt idx="13437">
                  <c:v>0.12</c:v>
                </c:pt>
                <c:pt idx="13438">
                  <c:v>0.21</c:v>
                </c:pt>
                <c:pt idx="13439">
                  <c:v>0.12</c:v>
                </c:pt>
                <c:pt idx="13440">
                  <c:v>0.21</c:v>
                </c:pt>
                <c:pt idx="13441">
                  <c:v>0.12</c:v>
                </c:pt>
                <c:pt idx="13442">
                  <c:v>0.21</c:v>
                </c:pt>
                <c:pt idx="13443">
                  <c:v>0.12</c:v>
                </c:pt>
                <c:pt idx="13444">
                  <c:v>0.21</c:v>
                </c:pt>
                <c:pt idx="13445">
                  <c:v>0.12</c:v>
                </c:pt>
                <c:pt idx="13446">
                  <c:v>0.21</c:v>
                </c:pt>
                <c:pt idx="13447">
                  <c:v>0.12</c:v>
                </c:pt>
                <c:pt idx="13448">
                  <c:v>0.21</c:v>
                </c:pt>
                <c:pt idx="13449">
                  <c:v>0.12</c:v>
                </c:pt>
                <c:pt idx="13450">
                  <c:v>0.21</c:v>
                </c:pt>
                <c:pt idx="13451">
                  <c:v>0.12</c:v>
                </c:pt>
                <c:pt idx="13452">
                  <c:v>0.21</c:v>
                </c:pt>
                <c:pt idx="13453">
                  <c:v>0.12</c:v>
                </c:pt>
                <c:pt idx="13454">
                  <c:v>0.21</c:v>
                </c:pt>
                <c:pt idx="13455">
                  <c:v>0.12</c:v>
                </c:pt>
                <c:pt idx="13456">
                  <c:v>0.21</c:v>
                </c:pt>
                <c:pt idx="13457">
                  <c:v>0.12</c:v>
                </c:pt>
                <c:pt idx="13458">
                  <c:v>0.21</c:v>
                </c:pt>
                <c:pt idx="13459">
                  <c:v>0.12</c:v>
                </c:pt>
                <c:pt idx="13460">
                  <c:v>0.21</c:v>
                </c:pt>
                <c:pt idx="13461">
                  <c:v>0.12</c:v>
                </c:pt>
                <c:pt idx="13462">
                  <c:v>0.21</c:v>
                </c:pt>
                <c:pt idx="13463">
                  <c:v>0.12</c:v>
                </c:pt>
                <c:pt idx="13464">
                  <c:v>0.21</c:v>
                </c:pt>
                <c:pt idx="13465">
                  <c:v>0.12</c:v>
                </c:pt>
                <c:pt idx="13466">
                  <c:v>0.21</c:v>
                </c:pt>
                <c:pt idx="13467">
                  <c:v>0.12</c:v>
                </c:pt>
                <c:pt idx="13468">
                  <c:v>0.21</c:v>
                </c:pt>
                <c:pt idx="13469">
                  <c:v>0.12</c:v>
                </c:pt>
                <c:pt idx="13470">
                  <c:v>0.21</c:v>
                </c:pt>
                <c:pt idx="13471">
                  <c:v>0.12</c:v>
                </c:pt>
                <c:pt idx="13472">
                  <c:v>0.21</c:v>
                </c:pt>
                <c:pt idx="13473">
                  <c:v>0.12</c:v>
                </c:pt>
                <c:pt idx="13474">
                  <c:v>0.21</c:v>
                </c:pt>
                <c:pt idx="13475">
                  <c:v>0.12</c:v>
                </c:pt>
                <c:pt idx="13476">
                  <c:v>0.21</c:v>
                </c:pt>
                <c:pt idx="13477">
                  <c:v>0.12</c:v>
                </c:pt>
                <c:pt idx="13478">
                  <c:v>0.21</c:v>
                </c:pt>
                <c:pt idx="13479">
                  <c:v>0.12</c:v>
                </c:pt>
                <c:pt idx="13480">
                  <c:v>0.21</c:v>
                </c:pt>
                <c:pt idx="13481">
                  <c:v>0.12</c:v>
                </c:pt>
                <c:pt idx="13482">
                  <c:v>0.21</c:v>
                </c:pt>
                <c:pt idx="13483">
                  <c:v>0.12</c:v>
                </c:pt>
                <c:pt idx="13484">
                  <c:v>0.21</c:v>
                </c:pt>
                <c:pt idx="13485">
                  <c:v>0.12</c:v>
                </c:pt>
                <c:pt idx="13486">
                  <c:v>0.21</c:v>
                </c:pt>
                <c:pt idx="13487">
                  <c:v>0.12</c:v>
                </c:pt>
                <c:pt idx="13488">
                  <c:v>0.21</c:v>
                </c:pt>
                <c:pt idx="13489">
                  <c:v>0.12</c:v>
                </c:pt>
                <c:pt idx="13490">
                  <c:v>0.21</c:v>
                </c:pt>
                <c:pt idx="13491">
                  <c:v>0.12</c:v>
                </c:pt>
                <c:pt idx="13492">
                  <c:v>0.21</c:v>
                </c:pt>
                <c:pt idx="13493">
                  <c:v>0.12</c:v>
                </c:pt>
                <c:pt idx="13494">
                  <c:v>0.18</c:v>
                </c:pt>
                <c:pt idx="13495">
                  <c:v>0.09</c:v>
                </c:pt>
                <c:pt idx="13496">
                  <c:v>0.21</c:v>
                </c:pt>
                <c:pt idx="13497">
                  <c:v>0.12</c:v>
                </c:pt>
                <c:pt idx="13498">
                  <c:v>0.21</c:v>
                </c:pt>
                <c:pt idx="13499">
                  <c:v>0.12</c:v>
                </c:pt>
                <c:pt idx="13500">
                  <c:v>0.21</c:v>
                </c:pt>
                <c:pt idx="13501">
                  <c:v>0.12</c:v>
                </c:pt>
                <c:pt idx="13502">
                  <c:v>0.21</c:v>
                </c:pt>
                <c:pt idx="13503">
                  <c:v>0.12</c:v>
                </c:pt>
                <c:pt idx="13504">
                  <c:v>0.21</c:v>
                </c:pt>
                <c:pt idx="13505">
                  <c:v>0.12</c:v>
                </c:pt>
                <c:pt idx="13506">
                  <c:v>0.21</c:v>
                </c:pt>
                <c:pt idx="13507">
                  <c:v>0.12</c:v>
                </c:pt>
                <c:pt idx="13508">
                  <c:v>0.18</c:v>
                </c:pt>
                <c:pt idx="13509">
                  <c:v>0.12</c:v>
                </c:pt>
                <c:pt idx="13510">
                  <c:v>0.21</c:v>
                </c:pt>
                <c:pt idx="13511">
                  <c:v>0.12</c:v>
                </c:pt>
                <c:pt idx="13512">
                  <c:v>0.21</c:v>
                </c:pt>
                <c:pt idx="13513">
                  <c:v>0.12</c:v>
                </c:pt>
                <c:pt idx="13514">
                  <c:v>0.21</c:v>
                </c:pt>
                <c:pt idx="13515">
                  <c:v>0.12</c:v>
                </c:pt>
                <c:pt idx="13516">
                  <c:v>0.21</c:v>
                </c:pt>
                <c:pt idx="13517">
                  <c:v>0.12</c:v>
                </c:pt>
                <c:pt idx="13518">
                  <c:v>0.21</c:v>
                </c:pt>
                <c:pt idx="13519">
                  <c:v>0.12</c:v>
                </c:pt>
                <c:pt idx="13520">
                  <c:v>0.21</c:v>
                </c:pt>
                <c:pt idx="13521">
                  <c:v>0.12</c:v>
                </c:pt>
                <c:pt idx="13522">
                  <c:v>0.21</c:v>
                </c:pt>
                <c:pt idx="13523">
                  <c:v>0.12</c:v>
                </c:pt>
                <c:pt idx="13524">
                  <c:v>0.21</c:v>
                </c:pt>
                <c:pt idx="13525">
                  <c:v>0.12</c:v>
                </c:pt>
                <c:pt idx="13526">
                  <c:v>0.21</c:v>
                </c:pt>
                <c:pt idx="13527">
                  <c:v>0.12</c:v>
                </c:pt>
                <c:pt idx="13528">
                  <c:v>0.21</c:v>
                </c:pt>
                <c:pt idx="13529">
                  <c:v>0.12</c:v>
                </c:pt>
                <c:pt idx="13530">
                  <c:v>0.21</c:v>
                </c:pt>
                <c:pt idx="13531">
                  <c:v>0.12</c:v>
                </c:pt>
                <c:pt idx="13532">
                  <c:v>0.21</c:v>
                </c:pt>
                <c:pt idx="13533">
                  <c:v>0.12</c:v>
                </c:pt>
                <c:pt idx="13534">
                  <c:v>0.21</c:v>
                </c:pt>
                <c:pt idx="13535">
                  <c:v>0.12</c:v>
                </c:pt>
                <c:pt idx="13536">
                  <c:v>0.21</c:v>
                </c:pt>
                <c:pt idx="13537">
                  <c:v>0.12</c:v>
                </c:pt>
                <c:pt idx="13538">
                  <c:v>0.21</c:v>
                </c:pt>
                <c:pt idx="13539">
                  <c:v>0.12</c:v>
                </c:pt>
                <c:pt idx="13540">
                  <c:v>0.21</c:v>
                </c:pt>
                <c:pt idx="13541">
                  <c:v>0.12</c:v>
                </c:pt>
                <c:pt idx="13542">
                  <c:v>0.18</c:v>
                </c:pt>
                <c:pt idx="13543">
                  <c:v>0.12</c:v>
                </c:pt>
                <c:pt idx="13544">
                  <c:v>0.21</c:v>
                </c:pt>
                <c:pt idx="13545">
                  <c:v>0.12</c:v>
                </c:pt>
                <c:pt idx="13546">
                  <c:v>0.21</c:v>
                </c:pt>
                <c:pt idx="13547">
                  <c:v>0.12</c:v>
                </c:pt>
                <c:pt idx="13548">
                  <c:v>0.21</c:v>
                </c:pt>
                <c:pt idx="13549">
                  <c:v>0.12</c:v>
                </c:pt>
                <c:pt idx="13550">
                  <c:v>0.21</c:v>
                </c:pt>
                <c:pt idx="13551">
                  <c:v>0.12</c:v>
                </c:pt>
                <c:pt idx="13552">
                  <c:v>0.21</c:v>
                </c:pt>
                <c:pt idx="13553">
                  <c:v>0.12</c:v>
                </c:pt>
                <c:pt idx="13554">
                  <c:v>0.21</c:v>
                </c:pt>
                <c:pt idx="13555">
                  <c:v>0.12</c:v>
                </c:pt>
                <c:pt idx="13556">
                  <c:v>0.21</c:v>
                </c:pt>
                <c:pt idx="13557">
                  <c:v>0.12</c:v>
                </c:pt>
                <c:pt idx="13558">
                  <c:v>0.21</c:v>
                </c:pt>
                <c:pt idx="13559">
                  <c:v>0.12</c:v>
                </c:pt>
                <c:pt idx="13560">
                  <c:v>0.21</c:v>
                </c:pt>
                <c:pt idx="13561">
                  <c:v>0.12</c:v>
                </c:pt>
                <c:pt idx="13562">
                  <c:v>0.21</c:v>
                </c:pt>
                <c:pt idx="13563">
                  <c:v>0.12</c:v>
                </c:pt>
                <c:pt idx="13564">
                  <c:v>0.21</c:v>
                </c:pt>
                <c:pt idx="13565">
                  <c:v>0.12</c:v>
                </c:pt>
                <c:pt idx="13566">
                  <c:v>0.21</c:v>
                </c:pt>
                <c:pt idx="13567">
                  <c:v>0.12</c:v>
                </c:pt>
                <c:pt idx="13568">
                  <c:v>0.21</c:v>
                </c:pt>
                <c:pt idx="13569">
                  <c:v>0.12</c:v>
                </c:pt>
                <c:pt idx="13570">
                  <c:v>0.21</c:v>
                </c:pt>
                <c:pt idx="13571">
                  <c:v>0.12</c:v>
                </c:pt>
                <c:pt idx="13572">
                  <c:v>0.21</c:v>
                </c:pt>
                <c:pt idx="13573">
                  <c:v>0.12</c:v>
                </c:pt>
                <c:pt idx="13574">
                  <c:v>0.21</c:v>
                </c:pt>
                <c:pt idx="13575">
                  <c:v>0.12</c:v>
                </c:pt>
                <c:pt idx="13576">
                  <c:v>0.21</c:v>
                </c:pt>
                <c:pt idx="13577">
                  <c:v>0.12</c:v>
                </c:pt>
                <c:pt idx="13578">
                  <c:v>0.21</c:v>
                </c:pt>
                <c:pt idx="13579">
                  <c:v>0.12</c:v>
                </c:pt>
                <c:pt idx="13580">
                  <c:v>0.21</c:v>
                </c:pt>
                <c:pt idx="13581">
                  <c:v>0.12</c:v>
                </c:pt>
                <c:pt idx="13582">
                  <c:v>0.21</c:v>
                </c:pt>
                <c:pt idx="13583">
                  <c:v>0.12</c:v>
                </c:pt>
                <c:pt idx="13584">
                  <c:v>0.21</c:v>
                </c:pt>
                <c:pt idx="13585">
                  <c:v>0.12</c:v>
                </c:pt>
                <c:pt idx="13586">
                  <c:v>0.21</c:v>
                </c:pt>
                <c:pt idx="13587">
                  <c:v>0.12</c:v>
                </c:pt>
                <c:pt idx="13588">
                  <c:v>0.21</c:v>
                </c:pt>
                <c:pt idx="13589">
                  <c:v>0.12</c:v>
                </c:pt>
                <c:pt idx="13590">
                  <c:v>0.21</c:v>
                </c:pt>
                <c:pt idx="13591">
                  <c:v>0.12</c:v>
                </c:pt>
                <c:pt idx="13592">
                  <c:v>0.21</c:v>
                </c:pt>
                <c:pt idx="13593">
                  <c:v>0.12</c:v>
                </c:pt>
                <c:pt idx="13594">
                  <c:v>0.21</c:v>
                </c:pt>
                <c:pt idx="13595">
                  <c:v>0.12</c:v>
                </c:pt>
                <c:pt idx="13596">
                  <c:v>0.21</c:v>
                </c:pt>
                <c:pt idx="13597">
                  <c:v>0.12</c:v>
                </c:pt>
                <c:pt idx="13598">
                  <c:v>0.21</c:v>
                </c:pt>
                <c:pt idx="13599">
                  <c:v>0.12</c:v>
                </c:pt>
                <c:pt idx="13600">
                  <c:v>0.21</c:v>
                </c:pt>
                <c:pt idx="13601">
                  <c:v>0.12</c:v>
                </c:pt>
                <c:pt idx="13602">
                  <c:v>0.21</c:v>
                </c:pt>
                <c:pt idx="13603">
                  <c:v>0.12</c:v>
                </c:pt>
                <c:pt idx="13604">
                  <c:v>0.21</c:v>
                </c:pt>
                <c:pt idx="13605">
                  <c:v>0.12</c:v>
                </c:pt>
                <c:pt idx="13606">
                  <c:v>0.21</c:v>
                </c:pt>
                <c:pt idx="13607">
                  <c:v>0.12</c:v>
                </c:pt>
                <c:pt idx="13608">
                  <c:v>0.21</c:v>
                </c:pt>
                <c:pt idx="13609">
                  <c:v>0.12</c:v>
                </c:pt>
                <c:pt idx="13610">
                  <c:v>0.21</c:v>
                </c:pt>
                <c:pt idx="13611">
                  <c:v>0.12</c:v>
                </c:pt>
                <c:pt idx="13612">
                  <c:v>0.21</c:v>
                </c:pt>
                <c:pt idx="13613">
                  <c:v>0.12</c:v>
                </c:pt>
                <c:pt idx="13614">
                  <c:v>0.18</c:v>
                </c:pt>
                <c:pt idx="13615">
                  <c:v>0.12</c:v>
                </c:pt>
                <c:pt idx="13616">
                  <c:v>0.21</c:v>
                </c:pt>
                <c:pt idx="13617">
                  <c:v>0.12</c:v>
                </c:pt>
                <c:pt idx="13618">
                  <c:v>0.21</c:v>
                </c:pt>
                <c:pt idx="13619">
                  <c:v>0.12</c:v>
                </c:pt>
                <c:pt idx="13620">
                  <c:v>0.21</c:v>
                </c:pt>
                <c:pt idx="13621">
                  <c:v>0.12</c:v>
                </c:pt>
                <c:pt idx="13622">
                  <c:v>0.21</c:v>
                </c:pt>
                <c:pt idx="13623">
                  <c:v>0.12</c:v>
                </c:pt>
                <c:pt idx="13624">
                  <c:v>0.21</c:v>
                </c:pt>
                <c:pt idx="13625">
                  <c:v>0.12</c:v>
                </c:pt>
                <c:pt idx="13626">
                  <c:v>0.21</c:v>
                </c:pt>
                <c:pt idx="13627">
                  <c:v>0.12</c:v>
                </c:pt>
                <c:pt idx="13628">
                  <c:v>0.21</c:v>
                </c:pt>
                <c:pt idx="13629">
                  <c:v>0.12</c:v>
                </c:pt>
                <c:pt idx="13630">
                  <c:v>0.21</c:v>
                </c:pt>
                <c:pt idx="13631">
                  <c:v>0.12</c:v>
                </c:pt>
                <c:pt idx="13632">
                  <c:v>0.21</c:v>
                </c:pt>
                <c:pt idx="13633">
                  <c:v>0.12</c:v>
                </c:pt>
                <c:pt idx="13634">
                  <c:v>0.21</c:v>
                </c:pt>
                <c:pt idx="13635">
                  <c:v>0.12</c:v>
                </c:pt>
                <c:pt idx="13636">
                  <c:v>0.21</c:v>
                </c:pt>
                <c:pt idx="13637">
                  <c:v>0.12</c:v>
                </c:pt>
                <c:pt idx="13638">
                  <c:v>0.21</c:v>
                </c:pt>
                <c:pt idx="13639">
                  <c:v>0.12</c:v>
                </c:pt>
                <c:pt idx="13640">
                  <c:v>0.21</c:v>
                </c:pt>
                <c:pt idx="13641">
                  <c:v>0.12</c:v>
                </c:pt>
                <c:pt idx="13642">
                  <c:v>0.21</c:v>
                </c:pt>
                <c:pt idx="13643">
                  <c:v>0.12</c:v>
                </c:pt>
                <c:pt idx="13644">
                  <c:v>0.21</c:v>
                </c:pt>
                <c:pt idx="13645">
                  <c:v>0.12</c:v>
                </c:pt>
                <c:pt idx="13646">
                  <c:v>0.21</c:v>
                </c:pt>
                <c:pt idx="13647">
                  <c:v>0.12</c:v>
                </c:pt>
                <c:pt idx="13648">
                  <c:v>0.21</c:v>
                </c:pt>
                <c:pt idx="13649">
                  <c:v>0.12</c:v>
                </c:pt>
                <c:pt idx="13650">
                  <c:v>0.21</c:v>
                </c:pt>
                <c:pt idx="13651">
                  <c:v>0.12</c:v>
                </c:pt>
                <c:pt idx="13652">
                  <c:v>0.21</c:v>
                </c:pt>
                <c:pt idx="13653">
                  <c:v>0.12</c:v>
                </c:pt>
                <c:pt idx="13654">
                  <c:v>0.21</c:v>
                </c:pt>
                <c:pt idx="13655">
                  <c:v>0.12</c:v>
                </c:pt>
                <c:pt idx="13656">
                  <c:v>0.21</c:v>
                </c:pt>
                <c:pt idx="13657">
                  <c:v>0.12</c:v>
                </c:pt>
                <c:pt idx="13658">
                  <c:v>0.21</c:v>
                </c:pt>
                <c:pt idx="13659">
                  <c:v>0.12</c:v>
                </c:pt>
                <c:pt idx="13660">
                  <c:v>0.21</c:v>
                </c:pt>
                <c:pt idx="13661">
                  <c:v>0.12</c:v>
                </c:pt>
                <c:pt idx="13662">
                  <c:v>0.21</c:v>
                </c:pt>
                <c:pt idx="13663">
                  <c:v>0.12</c:v>
                </c:pt>
                <c:pt idx="13664">
                  <c:v>0.21</c:v>
                </c:pt>
                <c:pt idx="13665">
                  <c:v>0.12</c:v>
                </c:pt>
                <c:pt idx="13666">
                  <c:v>0.21</c:v>
                </c:pt>
                <c:pt idx="13667">
                  <c:v>0.12</c:v>
                </c:pt>
                <c:pt idx="13668">
                  <c:v>0.21</c:v>
                </c:pt>
                <c:pt idx="13669">
                  <c:v>0.12</c:v>
                </c:pt>
                <c:pt idx="13670">
                  <c:v>0.21</c:v>
                </c:pt>
                <c:pt idx="13671">
                  <c:v>0.12</c:v>
                </c:pt>
                <c:pt idx="13672">
                  <c:v>0.21</c:v>
                </c:pt>
                <c:pt idx="13673">
                  <c:v>0.12</c:v>
                </c:pt>
                <c:pt idx="13674">
                  <c:v>0.21</c:v>
                </c:pt>
                <c:pt idx="13675">
                  <c:v>0.12</c:v>
                </c:pt>
                <c:pt idx="13676">
                  <c:v>0.21</c:v>
                </c:pt>
                <c:pt idx="13677">
                  <c:v>0.12</c:v>
                </c:pt>
                <c:pt idx="13678">
                  <c:v>0.21</c:v>
                </c:pt>
                <c:pt idx="13679">
                  <c:v>0.12</c:v>
                </c:pt>
                <c:pt idx="13680">
                  <c:v>0.18</c:v>
                </c:pt>
                <c:pt idx="13681">
                  <c:v>0.12</c:v>
                </c:pt>
                <c:pt idx="13682">
                  <c:v>0.21</c:v>
                </c:pt>
                <c:pt idx="13683">
                  <c:v>0.12</c:v>
                </c:pt>
                <c:pt idx="13684">
                  <c:v>0.21</c:v>
                </c:pt>
                <c:pt idx="13685">
                  <c:v>0.12</c:v>
                </c:pt>
                <c:pt idx="13686">
                  <c:v>0.21</c:v>
                </c:pt>
                <c:pt idx="13687">
                  <c:v>0.12</c:v>
                </c:pt>
                <c:pt idx="13688">
                  <c:v>0.21</c:v>
                </c:pt>
                <c:pt idx="13689">
                  <c:v>0.12</c:v>
                </c:pt>
                <c:pt idx="13690">
                  <c:v>0.21</c:v>
                </c:pt>
                <c:pt idx="13691">
                  <c:v>0.12</c:v>
                </c:pt>
                <c:pt idx="13692">
                  <c:v>0.21</c:v>
                </c:pt>
                <c:pt idx="13693">
                  <c:v>0.12</c:v>
                </c:pt>
                <c:pt idx="13694">
                  <c:v>0.21</c:v>
                </c:pt>
                <c:pt idx="13695">
                  <c:v>0.12</c:v>
                </c:pt>
                <c:pt idx="13696">
                  <c:v>0.18</c:v>
                </c:pt>
                <c:pt idx="13697">
                  <c:v>0.12</c:v>
                </c:pt>
                <c:pt idx="13698">
                  <c:v>0.21</c:v>
                </c:pt>
                <c:pt idx="13699">
                  <c:v>0.12</c:v>
                </c:pt>
                <c:pt idx="13700">
                  <c:v>0.21</c:v>
                </c:pt>
                <c:pt idx="13701">
                  <c:v>0.12</c:v>
                </c:pt>
                <c:pt idx="13702">
                  <c:v>0.21</c:v>
                </c:pt>
                <c:pt idx="13703">
                  <c:v>0.12</c:v>
                </c:pt>
                <c:pt idx="13704">
                  <c:v>0.21</c:v>
                </c:pt>
                <c:pt idx="13705">
                  <c:v>0.12</c:v>
                </c:pt>
                <c:pt idx="13706">
                  <c:v>0.21</c:v>
                </c:pt>
                <c:pt idx="13707">
                  <c:v>0.12</c:v>
                </c:pt>
                <c:pt idx="13708">
                  <c:v>0.21</c:v>
                </c:pt>
                <c:pt idx="13709">
                  <c:v>0.12</c:v>
                </c:pt>
                <c:pt idx="13710">
                  <c:v>0.21</c:v>
                </c:pt>
                <c:pt idx="13711">
                  <c:v>0.12</c:v>
                </c:pt>
                <c:pt idx="13712">
                  <c:v>0.21</c:v>
                </c:pt>
                <c:pt idx="13713">
                  <c:v>0.12</c:v>
                </c:pt>
                <c:pt idx="13714">
                  <c:v>0.21</c:v>
                </c:pt>
                <c:pt idx="13715">
                  <c:v>0.12</c:v>
                </c:pt>
                <c:pt idx="13716">
                  <c:v>0.21</c:v>
                </c:pt>
                <c:pt idx="13717">
                  <c:v>0.12</c:v>
                </c:pt>
                <c:pt idx="13718">
                  <c:v>0.21</c:v>
                </c:pt>
                <c:pt idx="13719">
                  <c:v>0.12</c:v>
                </c:pt>
                <c:pt idx="13720">
                  <c:v>0.21</c:v>
                </c:pt>
                <c:pt idx="13721">
                  <c:v>0.12</c:v>
                </c:pt>
                <c:pt idx="13722">
                  <c:v>0.21</c:v>
                </c:pt>
                <c:pt idx="13723">
                  <c:v>0.12</c:v>
                </c:pt>
                <c:pt idx="13724">
                  <c:v>0.21</c:v>
                </c:pt>
                <c:pt idx="13725">
                  <c:v>0.12</c:v>
                </c:pt>
                <c:pt idx="13726">
                  <c:v>0.21</c:v>
                </c:pt>
                <c:pt idx="13727">
                  <c:v>0.12</c:v>
                </c:pt>
                <c:pt idx="13728">
                  <c:v>0.21</c:v>
                </c:pt>
                <c:pt idx="13729">
                  <c:v>0.12</c:v>
                </c:pt>
                <c:pt idx="13730">
                  <c:v>0.21</c:v>
                </c:pt>
                <c:pt idx="13731">
                  <c:v>0.12</c:v>
                </c:pt>
                <c:pt idx="13732">
                  <c:v>0.21</c:v>
                </c:pt>
                <c:pt idx="13733">
                  <c:v>0.12</c:v>
                </c:pt>
                <c:pt idx="13734">
                  <c:v>0.21</c:v>
                </c:pt>
                <c:pt idx="13735">
                  <c:v>0.12</c:v>
                </c:pt>
                <c:pt idx="13736">
                  <c:v>0.21</c:v>
                </c:pt>
                <c:pt idx="13737">
                  <c:v>0.12</c:v>
                </c:pt>
                <c:pt idx="13738">
                  <c:v>0.21</c:v>
                </c:pt>
                <c:pt idx="13739">
                  <c:v>0.12</c:v>
                </c:pt>
                <c:pt idx="13740">
                  <c:v>0.21</c:v>
                </c:pt>
                <c:pt idx="13741">
                  <c:v>0.12</c:v>
                </c:pt>
                <c:pt idx="13742">
                  <c:v>0.21</c:v>
                </c:pt>
                <c:pt idx="13743">
                  <c:v>0.12</c:v>
                </c:pt>
                <c:pt idx="13744">
                  <c:v>0.21</c:v>
                </c:pt>
                <c:pt idx="13745">
                  <c:v>0.12</c:v>
                </c:pt>
                <c:pt idx="13746">
                  <c:v>0.21</c:v>
                </c:pt>
                <c:pt idx="13747">
                  <c:v>0.12</c:v>
                </c:pt>
                <c:pt idx="13748">
                  <c:v>0.21</c:v>
                </c:pt>
                <c:pt idx="13749">
                  <c:v>0.12</c:v>
                </c:pt>
                <c:pt idx="13750">
                  <c:v>0.18</c:v>
                </c:pt>
                <c:pt idx="13751">
                  <c:v>0.12</c:v>
                </c:pt>
                <c:pt idx="13752">
                  <c:v>0.21</c:v>
                </c:pt>
                <c:pt idx="13753">
                  <c:v>0.12</c:v>
                </c:pt>
                <c:pt idx="13754">
                  <c:v>0.21</c:v>
                </c:pt>
                <c:pt idx="13755">
                  <c:v>0.12</c:v>
                </c:pt>
                <c:pt idx="13756">
                  <c:v>0.21</c:v>
                </c:pt>
                <c:pt idx="13757">
                  <c:v>0.12</c:v>
                </c:pt>
                <c:pt idx="13758">
                  <c:v>0.21</c:v>
                </c:pt>
                <c:pt idx="13759">
                  <c:v>0.12</c:v>
                </c:pt>
                <c:pt idx="13760">
                  <c:v>0.21</c:v>
                </c:pt>
                <c:pt idx="13761">
                  <c:v>0.12</c:v>
                </c:pt>
                <c:pt idx="13762">
                  <c:v>0.21</c:v>
                </c:pt>
                <c:pt idx="13763">
                  <c:v>0.12</c:v>
                </c:pt>
                <c:pt idx="13764">
                  <c:v>0.21</c:v>
                </c:pt>
                <c:pt idx="13765">
                  <c:v>0.12</c:v>
                </c:pt>
                <c:pt idx="13766">
                  <c:v>0.21</c:v>
                </c:pt>
                <c:pt idx="13767">
                  <c:v>0.12</c:v>
                </c:pt>
                <c:pt idx="13768">
                  <c:v>0.21</c:v>
                </c:pt>
                <c:pt idx="13769">
                  <c:v>0.12</c:v>
                </c:pt>
                <c:pt idx="13770">
                  <c:v>0.21</c:v>
                </c:pt>
                <c:pt idx="13771">
                  <c:v>0.12</c:v>
                </c:pt>
                <c:pt idx="13772">
                  <c:v>0.21</c:v>
                </c:pt>
                <c:pt idx="13773">
                  <c:v>0.12</c:v>
                </c:pt>
                <c:pt idx="13774">
                  <c:v>0.21</c:v>
                </c:pt>
                <c:pt idx="13775">
                  <c:v>0.12</c:v>
                </c:pt>
                <c:pt idx="13776">
                  <c:v>0.21</c:v>
                </c:pt>
                <c:pt idx="13777">
                  <c:v>0.12</c:v>
                </c:pt>
                <c:pt idx="13778">
                  <c:v>0.21</c:v>
                </c:pt>
                <c:pt idx="13779">
                  <c:v>0.12</c:v>
                </c:pt>
                <c:pt idx="13780">
                  <c:v>0.21</c:v>
                </c:pt>
                <c:pt idx="13781">
                  <c:v>0.12</c:v>
                </c:pt>
                <c:pt idx="13782">
                  <c:v>0.21</c:v>
                </c:pt>
                <c:pt idx="13783">
                  <c:v>0.12</c:v>
                </c:pt>
                <c:pt idx="13784">
                  <c:v>0.21</c:v>
                </c:pt>
                <c:pt idx="13785">
                  <c:v>0.12</c:v>
                </c:pt>
                <c:pt idx="13786">
                  <c:v>0.21</c:v>
                </c:pt>
                <c:pt idx="13787">
                  <c:v>0.12</c:v>
                </c:pt>
                <c:pt idx="13788">
                  <c:v>0.21</c:v>
                </c:pt>
                <c:pt idx="13789">
                  <c:v>0.12</c:v>
                </c:pt>
                <c:pt idx="13790">
                  <c:v>0.21</c:v>
                </c:pt>
                <c:pt idx="13791">
                  <c:v>0.12</c:v>
                </c:pt>
                <c:pt idx="13792">
                  <c:v>0.21</c:v>
                </c:pt>
                <c:pt idx="13793">
                  <c:v>0.12</c:v>
                </c:pt>
                <c:pt idx="13794">
                  <c:v>0.21</c:v>
                </c:pt>
                <c:pt idx="13795">
                  <c:v>0.12</c:v>
                </c:pt>
                <c:pt idx="13796">
                  <c:v>0.21</c:v>
                </c:pt>
                <c:pt idx="13797">
                  <c:v>0.12</c:v>
                </c:pt>
                <c:pt idx="13798">
                  <c:v>0.21</c:v>
                </c:pt>
                <c:pt idx="13799">
                  <c:v>0.12</c:v>
                </c:pt>
                <c:pt idx="13800">
                  <c:v>0.21</c:v>
                </c:pt>
                <c:pt idx="13801">
                  <c:v>0.12</c:v>
                </c:pt>
                <c:pt idx="13802">
                  <c:v>0.21</c:v>
                </c:pt>
                <c:pt idx="13803">
                  <c:v>0.12</c:v>
                </c:pt>
                <c:pt idx="13804">
                  <c:v>0.21</c:v>
                </c:pt>
                <c:pt idx="13805">
                  <c:v>0.12</c:v>
                </c:pt>
                <c:pt idx="13806">
                  <c:v>0.21</c:v>
                </c:pt>
                <c:pt idx="13807">
                  <c:v>0.12</c:v>
                </c:pt>
                <c:pt idx="13808">
                  <c:v>0.21</c:v>
                </c:pt>
                <c:pt idx="13809">
                  <c:v>0.12</c:v>
                </c:pt>
                <c:pt idx="13810">
                  <c:v>0.21</c:v>
                </c:pt>
                <c:pt idx="13811">
                  <c:v>0.12</c:v>
                </c:pt>
                <c:pt idx="13812">
                  <c:v>0.21</c:v>
                </c:pt>
                <c:pt idx="13813">
                  <c:v>0.12</c:v>
                </c:pt>
                <c:pt idx="13814">
                  <c:v>0.21</c:v>
                </c:pt>
                <c:pt idx="13815">
                  <c:v>0.12</c:v>
                </c:pt>
                <c:pt idx="13816">
                  <c:v>0.21</c:v>
                </c:pt>
                <c:pt idx="13817">
                  <c:v>0.12</c:v>
                </c:pt>
                <c:pt idx="13818">
                  <c:v>0.21</c:v>
                </c:pt>
                <c:pt idx="13819">
                  <c:v>0.12</c:v>
                </c:pt>
                <c:pt idx="13820">
                  <c:v>0.21</c:v>
                </c:pt>
                <c:pt idx="13821">
                  <c:v>0.12</c:v>
                </c:pt>
                <c:pt idx="13822">
                  <c:v>0.21</c:v>
                </c:pt>
                <c:pt idx="13823">
                  <c:v>0.12</c:v>
                </c:pt>
                <c:pt idx="13824">
                  <c:v>0.21</c:v>
                </c:pt>
                <c:pt idx="13825">
                  <c:v>0.12</c:v>
                </c:pt>
                <c:pt idx="13826">
                  <c:v>0.21</c:v>
                </c:pt>
                <c:pt idx="13827">
                  <c:v>0.12</c:v>
                </c:pt>
                <c:pt idx="13828">
                  <c:v>0.21</c:v>
                </c:pt>
                <c:pt idx="13829">
                  <c:v>0.12</c:v>
                </c:pt>
                <c:pt idx="13830">
                  <c:v>0.21</c:v>
                </c:pt>
                <c:pt idx="13831">
                  <c:v>0.12</c:v>
                </c:pt>
                <c:pt idx="13832">
                  <c:v>0.21</c:v>
                </c:pt>
                <c:pt idx="13833">
                  <c:v>0.12</c:v>
                </c:pt>
                <c:pt idx="13834">
                  <c:v>0.21</c:v>
                </c:pt>
                <c:pt idx="13835">
                  <c:v>0.12</c:v>
                </c:pt>
                <c:pt idx="13836">
                  <c:v>0.21</c:v>
                </c:pt>
                <c:pt idx="13837">
                  <c:v>0.12</c:v>
                </c:pt>
                <c:pt idx="13838">
                  <c:v>0.21</c:v>
                </c:pt>
                <c:pt idx="13839">
                  <c:v>0.12</c:v>
                </c:pt>
                <c:pt idx="13840">
                  <c:v>0.21</c:v>
                </c:pt>
                <c:pt idx="13841">
                  <c:v>0.12</c:v>
                </c:pt>
                <c:pt idx="13842">
                  <c:v>0.21</c:v>
                </c:pt>
                <c:pt idx="13843">
                  <c:v>0.12</c:v>
                </c:pt>
                <c:pt idx="13844">
                  <c:v>0.21</c:v>
                </c:pt>
                <c:pt idx="13845">
                  <c:v>0.12</c:v>
                </c:pt>
                <c:pt idx="13846">
                  <c:v>0.21</c:v>
                </c:pt>
                <c:pt idx="13847">
                  <c:v>0.12</c:v>
                </c:pt>
                <c:pt idx="13848">
                  <c:v>0.21</c:v>
                </c:pt>
                <c:pt idx="13849">
                  <c:v>0.12</c:v>
                </c:pt>
                <c:pt idx="13850">
                  <c:v>0.18</c:v>
                </c:pt>
                <c:pt idx="13851">
                  <c:v>0.12</c:v>
                </c:pt>
                <c:pt idx="13852">
                  <c:v>0.21</c:v>
                </c:pt>
                <c:pt idx="13853">
                  <c:v>0.12</c:v>
                </c:pt>
                <c:pt idx="13854">
                  <c:v>0.21</c:v>
                </c:pt>
                <c:pt idx="13855">
                  <c:v>0.12</c:v>
                </c:pt>
                <c:pt idx="13856">
                  <c:v>0.21</c:v>
                </c:pt>
                <c:pt idx="13857">
                  <c:v>0.12</c:v>
                </c:pt>
                <c:pt idx="13858">
                  <c:v>0.21</c:v>
                </c:pt>
                <c:pt idx="13859">
                  <c:v>0.12</c:v>
                </c:pt>
                <c:pt idx="13860">
                  <c:v>0.21</c:v>
                </c:pt>
                <c:pt idx="13861">
                  <c:v>0.12</c:v>
                </c:pt>
                <c:pt idx="13862">
                  <c:v>0.21</c:v>
                </c:pt>
                <c:pt idx="13863">
                  <c:v>0.12</c:v>
                </c:pt>
                <c:pt idx="13864">
                  <c:v>0.18</c:v>
                </c:pt>
                <c:pt idx="13865">
                  <c:v>0.12</c:v>
                </c:pt>
                <c:pt idx="13866">
                  <c:v>0.21</c:v>
                </c:pt>
                <c:pt idx="13867">
                  <c:v>0.12</c:v>
                </c:pt>
                <c:pt idx="13868">
                  <c:v>0.21</c:v>
                </c:pt>
                <c:pt idx="13869">
                  <c:v>0.12</c:v>
                </c:pt>
                <c:pt idx="13870">
                  <c:v>0.21</c:v>
                </c:pt>
                <c:pt idx="13871">
                  <c:v>0.12</c:v>
                </c:pt>
                <c:pt idx="13872">
                  <c:v>0.21</c:v>
                </c:pt>
                <c:pt idx="13873">
                  <c:v>0.12</c:v>
                </c:pt>
                <c:pt idx="13874">
                  <c:v>0.21</c:v>
                </c:pt>
                <c:pt idx="13875">
                  <c:v>0.12</c:v>
                </c:pt>
                <c:pt idx="13876">
                  <c:v>0.21</c:v>
                </c:pt>
                <c:pt idx="13877">
                  <c:v>0.12</c:v>
                </c:pt>
                <c:pt idx="13878">
                  <c:v>0.21</c:v>
                </c:pt>
                <c:pt idx="13879">
                  <c:v>0.12</c:v>
                </c:pt>
                <c:pt idx="13880">
                  <c:v>0.21</c:v>
                </c:pt>
                <c:pt idx="13881">
                  <c:v>0.12</c:v>
                </c:pt>
                <c:pt idx="13882">
                  <c:v>0.21</c:v>
                </c:pt>
                <c:pt idx="13883">
                  <c:v>0.12</c:v>
                </c:pt>
                <c:pt idx="13884">
                  <c:v>0.21</c:v>
                </c:pt>
                <c:pt idx="13885">
                  <c:v>0.12</c:v>
                </c:pt>
                <c:pt idx="13886">
                  <c:v>0.21</c:v>
                </c:pt>
                <c:pt idx="13887">
                  <c:v>0.12</c:v>
                </c:pt>
                <c:pt idx="13888">
                  <c:v>0.21</c:v>
                </c:pt>
                <c:pt idx="13889">
                  <c:v>0.12</c:v>
                </c:pt>
                <c:pt idx="13890">
                  <c:v>0.21</c:v>
                </c:pt>
                <c:pt idx="13891">
                  <c:v>0.12</c:v>
                </c:pt>
                <c:pt idx="13892">
                  <c:v>0.21</c:v>
                </c:pt>
                <c:pt idx="13893">
                  <c:v>0.12</c:v>
                </c:pt>
                <c:pt idx="13894">
                  <c:v>0.21</c:v>
                </c:pt>
                <c:pt idx="13895">
                  <c:v>0.12</c:v>
                </c:pt>
                <c:pt idx="13896">
                  <c:v>0.21</c:v>
                </c:pt>
                <c:pt idx="13897">
                  <c:v>0.12</c:v>
                </c:pt>
                <c:pt idx="13898">
                  <c:v>0.21</c:v>
                </c:pt>
                <c:pt idx="13899">
                  <c:v>0.12</c:v>
                </c:pt>
                <c:pt idx="13900">
                  <c:v>0.21</c:v>
                </c:pt>
                <c:pt idx="13901">
                  <c:v>0.12</c:v>
                </c:pt>
                <c:pt idx="13902">
                  <c:v>0.21</c:v>
                </c:pt>
                <c:pt idx="13903">
                  <c:v>0.12</c:v>
                </c:pt>
                <c:pt idx="13904">
                  <c:v>0.21</c:v>
                </c:pt>
                <c:pt idx="13905">
                  <c:v>0.12</c:v>
                </c:pt>
                <c:pt idx="13906">
                  <c:v>0.21</c:v>
                </c:pt>
                <c:pt idx="13907">
                  <c:v>0.12</c:v>
                </c:pt>
                <c:pt idx="13908">
                  <c:v>0.21</c:v>
                </c:pt>
                <c:pt idx="13909">
                  <c:v>0.12</c:v>
                </c:pt>
                <c:pt idx="13910">
                  <c:v>0.21</c:v>
                </c:pt>
                <c:pt idx="13911">
                  <c:v>0.12</c:v>
                </c:pt>
                <c:pt idx="13912">
                  <c:v>0.21</c:v>
                </c:pt>
                <c:pt idx="13913">
                  <c:v>0.12</c:v>
                </c:pt>
                <c:pt idx="13914">
                  <c:v>0.21</c:v>
                </c:pt>
                <c:pt idx="13915">
                  <c:v>0.12</c:v>
                </c:pt>
                <c:pt idx="13916">
                  <c:v>0.21</c:v>
                </c:pt>
                <c:pt idx="13917">
                  <c:v>0.12</c:v>
                </c:pt>
                <c:pt idx="13918">
                  <c:v>0.21</c:v>
                </c:pt>
                <c:pt idx="13919">
                  <c:v>0.12</c:v>
                </c:pt>
                <c:pt idx="13920">
                  <c:v>0.21</c:v>
                </c:pt>
                <c:pt idx="13921">
                  <c:v>0.12</c:v>
                </c:pt>
                <c:pt idx="13922">
                  <c:v>0.21</c:v>
                </c:pt>
                <c:pt idx="13923">
                  <c:v>0.12</c:v>
                </c:pt>
                <c:pt idx="13924">
                  <c:v>0.21</c:v>
                </c:pt>
                <c:pt idx="13925">
                  <c:v>0.12</c:v>
                </c:pt>
                <c:pt idx="13926">
                  <c:v>0.21</c:v>
                </c:pt>
                <c:pt idx="13927">
                  <c:v>0.12</c:v>
                </c:pt>
                <c:pt idx="13928">
                  <c:v>0.21</c:v>
                </c:pt>
                <c:pt idx="13929">
                  <c:v>0.12</c:v>
                </c:pt>
                <c:pt idx="13930">
                  <c:v>0.21</c:v>
                </c:pt>
                <c:pt idx="13931">
                  <c:v>0.12</c:v>
                </c:pt>
                <c:pt idx="13932">
                  <c:v>0.21</c:v>
                </c:pt>
                <c:pt idx="13933">
                  <c:v>0.12</c:v>
                </c:pt>
                <c:pt idx="13934">
                  <c:v>0.21</c:v>
                </c:pt>
                <c:pt idx="13935">
                  <c:v>0.12</c:v>
                </c:pt>
                <c:pt idx="13936">
                  <c:v>0.21</c:v>
                </c:pt>
                <c:pt idx="13937">
                  <c:v>0.12</c:v>
                </c:pt>
                <c:pt idx="13938">
                  <c:v>0.21</c:v>
                </c:pt>
                <c:pt idx="13939">
                  <c:v>0.12</c:v>
                </c:pt>
                <c:pt idx="13940">
                  <c:v>0.21</c:v>
                </c:pt>
                <c:pt idx="13941">
                  <c:v>0.12</c:v>
                </c:pt>
                <c:pt idx="13942">
                  <c:v>0.21</c:v>
                </c:pt>
                <c:pt idx="13943">
                  <c:v>0.12</c:v>
                </c:pt>
                <c:pt idx="13944">
                  <c:v>0.21</c:v>
                </c:pt>
                <c:pt idx="13945">
                  <c:v>0.12</c:v>
                </c:pt>
                <c:pt idx="13946">
                  <c:v>0.21</c:v>
                </c:pt>
                <c:pt idx="13947">
                  <c:v>0.12</c:v>
                </c:pt>
                <c:pt idx="13948">
                  <c:v>0.21</c:v>
                </c:pt>
                <c:pt idx="13949">
                  <c:v>0.12</c:v>
                </c:pt>
                <c:pt idx="13950">
                  <c:v>0.21</c:v>
                </c:pt>
                <c:pt idx="13951">
                  <c:v>0.12</c:v>
                </c:pt>
                <c:pt idx="13952">
                  <c:v>0.21</c:v>
                </c:pt>
                <c:pt idx="13953">
                  <c:v>0.12</c:v>
                </c:pt>
                <c:pt idx="13954">
                  <c:v>0.21</c:v>
                </c:pt>
                <c:pt idx="13955">
                  <c:v>0.12</c:v>
                </c:pt>
                <c:pt idx="13956">
                  <c:v>0.21</c:v>
                </c:pt>
                <c:pt idx="13957">
                  <c:v>0.12</c:v>
                </c:pt>
                <c:pt idx="13958">
                  <c:v>0.21</c:v>
                </c:pt>
                <c:pt idx="13959">
                  <c:v>0.12</c:v>
                </c:pt>
                <c:pt idx="13960">
                  <c:v>0.21</c:v>
                </c:pt>
                <c:pt idx="13961">
                  <c:v>0.12</c:v>
                </c:pt>
                <c:pt idx="13962">
                  <c:v>0.21</c:v>
                </c:pt>
                <c:pt idx="13963">
                  <c:v>0.12</c:v>
                </c:pt>
                <c:pt idx="13964">
                  <c:v>0.21</c:v>
                </c:pt>
                <c:pt idx="13965">
                  <c:v>0.12</c:v>
                </c:pt>
                <c:pt idx="13966">
                  <c:v>0.21</c:v>
                </c:pt>
                <c:pt idx="13967">
                  <c:v>0.12</c:v>
                </c:pt>
                <c:pt idx="13968">
                  <c:v>0.21</c:v>
                </c:pt>
                <c:pt idx="13969">
                  <c:v>0.12</c:v>
                </c:pt>
                <c:pt idx="13970">
                  <c:v>0.21</c:v>
                </c:pt>
                <c:pt idx="13971">
                  <c:v>0.12</c:v>
                </c:pt>
                <c:pt idx="13972">
                  <c:v>0.21</c:v>
                </c:pt>
                <c:pt idx="13973">
                  <c:v>0.12</c:v>
                </c:pt>
                <c:pt idx="13974">
                  <c:v>0.21</c:v>
                </c:pt>
                <c:pt idx="13975">
                  <c:v>0.12</c:v>
                </c:pt>
                <c:pt idx="13976">
                  <c:v>0.21</c:v>
                </c:pt>
                <c:pt idx="13977">
                  <c:v>0.12</c:v>
                </c:pt>
                <c:pt idx="13978">
                  <c:v>0.21</c:v>
                </c:pt>
                <c:pt idx="13979">
                  <c:v>0.12</c:v>
                </c:pt>
                <c:pt idx="13980">
                  <c:v>0.21</c:v>
                </c:pt>
                <c:pt idx="13981">
                  <c:v>0.12</c:v>
                </c:pt>
                <c:pt idx="13982">
                  <c:v>0.21</c:v>
                </c:pt>
                <c:pt idx="13983">
                  <c:v>0.12</c:v>
                </c:pt>
                <c:pt idx="13984">
                  <c:v>0.21</c:v>
                </c:pt>
                <c:pt idx="13985">
                  <c:v>0.12</c:v>
                </c:pt>
                <c:pt idx="13986">
                  <c:v>0.21</c:v>
                </c:pt>
                <c:pt idx="13987">
                  <c:v>0.12</c:v>
                </c:pt>
                <c:pt idx="13988">
                  <c:v>0.21</c:v>
                </c:pt>
                <c:pt idx="13989">
                  <c:v>0.12</c:v>
                </c:pt>
                <c:pt idx="13990">
                  <c:v>0.21</c:v>
                </c:pt>
                <c:pt idx="13991">
                  <c:v>0.12</c:v>
                </c:pt>
                <c:pt idx="13992">
                  <c:v>0.21</c:v>
                </c:pt>
                <c:pt idx="13993">
                  <c:v>0.12</c:v>
                </c:pt>
                <c:pt idx="13994">
                  <c:v>0.21</c:v>
                </c:pt>
                <c:pt idx="13995">
                  <c:v>0.12</c:v>
                </c:pt>
                <c:pt idx="13996">
                  <c:v>0.21</c:v>
                </c:pt>
                <c:pt idx="13997">
                  <c:v>0.12</c:v>
                </c:pt>
                <c:pt idx="13998">
                  <c:v>0.21</c:v>
                </c:pt>
                <c:pt idx="13999">
                  <c:v>0.12</c:v>
                </c:pt>
                <c:pt idx="14000">
                  <c:v>0.21</c:v>
                </c:pt>
                <c:pt idx="14001">
                  <c:v>0.12</c:v>
                </c:pt>
                <c:pt idx="14002">
                  <c:v>0.21</c:v>
                </c:pt>
                <c:pt idx="14003">
                  <c:v>0.12</c:v>
                </c:pt>
                <c:pt idx="14004">
                  <c:v>0.21</c:v>
                </c:pt>
                <c:pt idx="14005">
                  <c:v>0.12</c:v>
                </c:pt>
                <c:pt idx="14006">
                  <c:v>0.21</c:v>
                </c:pt>
                <c:pt idx="14007">
                  <c:v>0.12</c:v>
                </c:pt>
                <c:pt idx="14008">
                  <c:v>0.21</c:v>
                </c:pt>
                <c:pt idx="14009">
                  <c:v>0.12</c:v>
                </c:pt>
                <c:pt idx="14010">
                  <c:v>0.21</c:v>
                </c:pt>
                <c:pt idx="14011">
                  <c:v>0.12</c:v>
                </c:pt>
                <c:pt idx="14012">
                  <c:v>0.21</c:v>
                </c:pt>
                <c:pt idx="14013">
                  <c:v>0.12</c:v>
                </c:pt>
                <c:pt idx="14014">
                  <c:v>0.21</c:v>
                </c:pt>
                <c:pt idx="14015">
                  <c:v>0.12</c:v>
                </c:pt>
                <c:pt idx="14016">
                  <c:v>0.21</c:v>
                </c:pt>
                <c:pt idx="14017">
                  <c:v>0.12</c:v>
                </c:pt>
                <c:pt idx="14018">
                  <c:v>0.21</c:v>
                </c:pt>
                <c:pt idx="14019">
                  <c:v>0.12</c:v>
                </c:pt>
                <c:pt idx="14020">
                  <c:v>0.21</c:v>
                </c:pt>
                <c:pt idx="14021">
                  <c:v>0.12</c:v>
                </c:pt>
                <c:pt idx="14022">
                  <c:v>0.21</c:v>
                </c:pt>
                <c:pt idx="14023">
                  <c:v>0.12</c:v>
                </c:pt>
                <c:pt idx="14024">
                  <c:v>0.21</c:v>
                </c:pt>
                <c:pt idx="14025">
                  <c:v>0.12</c:v>
                </c:pt>
                <c:pt idx="14026">
                  <c:v>0.21</c:v>
                </c:pt>
                <c:pt idx="14027">
                  <c:v>0.12</c:v>
                </c:pt>
                <c:pt idx="14028">
                  <c:v>0.21</c:v>
                </c:pt>
                <c:pt idx="14029">
                  <c:v>0.12</c:v>
                </c:pt>
                <c:pt idx="14030">
                  <c:v>0.21</c:v>
                </c:pt>
                <c:pt idx="14031">
                  <c:v>0.12</c:v>
                </c:pt>
                <c:pt idx="14032">
                  <c:v>0.21</c:v>
                </c:pt>
                <c:pt idx="14033">
                  <c:v>0.12</c:v>
                </c:pt>
                <c:pt idx="14034">
                  <c:v>0.21</c:v>
                </c:pt>
                <c:pt idx="14035">
                  <c:v>0.12</c:v>
                </c:pt>
                <c:pt idx="14036">
                  <c:v>0.21</c:v>
                </c:pt>
                <c:pt idx="14037">
                  <c:v>0.12</c:v>
                </c:pt>
                <c:pt idx="14038">
                  <c:v>0.21</c:v>
                </c:pt>
                <c:pt idx="14039">
                  <c:v>0.12</c:v>
                </c:pt>
                <c:pt idx="14040">
                  <c:v>0.21</c:v>
                </c:pt>
                <c:pt idx="14041">
                  <c:v>0.12</c:v>
                </c:pt>
                <c:pt idx="14042">
                  <c:v>0.21</c:v>
                </c:pt>
                <c:pt idx="14043">
                  <c:v>0.12</c:v>
                </c:pt>
                <c:pt idx="14044">
                  <c:v>0.21</c:v>
                </c:pt>
                <c:pt idx="14045">
                  <c:v>0.12</c:v>
                </c:pt>
                <c:pt idx="14046">
                  <c:v>0.21</c:v>
                </c:pt>
                <c:pt idx="14047">
                  <c:v>0.12</c:v>
                </c:pt>
                <c:pt idx="14048">
                  <c:v>0.21</c:v>
                </c:pt>
                <c:pt idx="14049">
                  <c:v>0.12</c:v>
                </c:pt>
                <c:pt idx="14050">
                  <c:v>0.21</c:v>
                </c:pt>
                <c:pt idx="14051">
                  <c:v>0.12</c:v>
                </c:pt>
                <c:pt idx="14052">
                  <c:v>0.21</c:v>
                </c:pt>
                <c:pt idx="14053">
                  <c:v>0.12</c:v>
                </c:pt>
                <c:pt idx="14054">
                  <c:v>0.21</c:v>
                </c:pt>
                <c:pt idx="14055">
                  <c:v>0.12</c:v>
                </c:pt>
                <c:pt idx="14056">
                  <c:v>0.21</c:v>
                </c:pt>
                <c:pt idx="14057">
                  <c:v>0.12</c:v>
                </c:pt>
                <c:pt idx="14058">
                  <c:v>0.21</c:v>
                </c:pt>
                <c:pt idx="14059">
                  <c:v>0.12</c:v>
                </c:pt>
                <c:pt idx="14060">
                  <c:v>0.21</c:v>
                </c:pt>
                <c:pt idx="14061">
                  <c:v>0.12</c:v>
                </c:pt>
                <c:pt idx="14062">
                  <c:v>0.21</c:v>
                </c:pt>
                <c:pt idx="14063">
                  <c:v>0.12</c:v>
                </c:pt>
                <c:pt idx="14064">
                  <c:v>0.21</c:v>
                </c:pt>
                <c:pt idx="14065">
                  <c:v>0.12</c:v>
                </c:pt>
                <c:pt idx="14066">
                  <c:v>0.21</c:v>
                </c:pt>
                <c:pt idx="14067">
                  <c:v>0.12</c:v>
                </c:pt>
                <c:pt idx="14068">
                  <c:v>0.21</c:v>
                </c:pt>
                <c:pt idx="14069">
                  <c:v>0.12</c:v>
                </c:pt>
                <c:pt idx="14070">
                  <c:v>0.21</c:v>
                </c:pt>
                <c:pt idx="14071">
                  <c:v>0.12</c:v>
                </c:pt>
                <c:pt idx="14072">
                  <c:v>0.21</c:v>
                </c:pt>
                <c:pt idx="14073">
                  <c:v>0.12</c:v>
                </c:pt>
                <c:pt idx="14074">
                  <c:v>0.21</c:v>
                </c:pt>
                <c:pt idx="14075">
                  <c:v>0.12</c:v>
                </c:pt>
                <c:pt idx="14076">
                  <c:v>0.21</c:v>
                </c:pt>
                <c:pt idx="14077">
                  <c:v>0.12</c:v>
                </c:pt>
                <c:pt idx="14078">
                  <c:v>0.21</c:v>
                </c:pt>
                <c:pt idx="14079">
                  <c:v>0.12</c:v>
                </c:pt>
                <c:pt idx="14080">
                  <c:v>0.21</c:v>
                </c:pt>
                <c:pt idx="14081">
                  <c:v>0.12</c:v>
                </c:pt>
                <c:pt idx="14082">
                  <c:v>0.21</c:v>
                </c:pt>
                <c:pt idx="14083">
                  <c:v>0.12</c:v>
                </c:pt>
                <c:pt idx="14084">
                  <c:v>0.21</c:v>
                </c:pt>
                <c:pt idx="14085">
                  <c:v>0.12</c:v>
                </c:pt>
                <c:pt idx="14086">
                  <c:v>0.21</c:v>
                </c:pt>
                <c:pt idx="14087">
                  <c:v>0.12</c:v>
                </c:pt>
                <c:pt idx="14088">
                  <c:v>0.21</c:v>
                </c:pt>
                <c:pt idx="14089">
                  <c:v>0.12</c:v>
                </c:pt>
                <c:pt idx="14090">
                  <c:v>0.21</c:v>
                </c:pt>
                <c:pt idx="14091">
                  <c:v>0.12</c:v>
                </c:pt>
                <c:pt idx="14092">
                  <c:v>0.21</c:v>
                </c:pt>
                <c:pt idx="14093">
                  <c:v>0.12</c:v>
                </c:pt>
                <c:pt idx="14094">
                  <c:v>0.21</c:v>
                </c:pt>
                <c:pt idx="14095">
                  <c:v>0.09</c:v>
                </c:pt>
                <c:pt idx="14096">
                  <c:v>0.21</c:v>
                </c:pt>
                <c:pt idx="14097">
                  <c:v>0.12</c:v>
                </c:pt>
                <c:pt idx="14098">
                  <c:v>0.21</c:v>
                </c:pt>
                <c:pt idx="14099">
                  <c:v>0.12</c:v>
                </c:pt>
                <c:pt idx="14100">
                  <c:v>0.21</c:v>
                </c:pt>
                <c:pt idx="14101">
                  <c:v>0.12</c:v>
                </c:pt>
                <c:pt idx="14102">
                  <c:v>0.21</c:v>
                </c:pt>
                <c:pt idx="14103">
                  <c:v>0.12</c:v>
                </c:pt>
                <c:pt idx="14104">
                  <c:v>0.21</c:v>
                </c:pt>
                <c:pt idx="14105">
                  <c:v>0.12</c:v>
                </c:pt>
                <c:pt idx="14106">
                  <c:v>0.21</c:v>
                </c:pt>
                <c:pt idx="14107">
                  <c:v>0.12</c:v>
                </c:pt>
                <c:pt idx="14108">
                  <c:v>0.21</c:v>
                </c:pt>
                <c:pt idx="14109">
                  <c:v>0.12</c:v>
                </c:pt>
                <c:pt idx="14110">
                  <c:v>0.21</c:v>
                </c:pt>
                <c:pt idx="14111">
                  <c:v>0.12</c:v>
                </c:pt>
                <c:pt idx="14112">
                  <c:v>0.21</c:v>
                </c:pt>
                <c:pt idx="14113">
                  <c:v>0.12</c:v>
                </c:pt>
                <c:pt idx="14114">
                  <c:v>0.21</c:v>
                </c:pt>
                <c:pt idx="14115">
                  <c:v>0.12</c:v>
                </c:pt>
                <c:pt idx="14116">
                  <c:v>0.21</c:v>
                </c:pt>
                <c:pt idx="14117">
                  <c:v>0.12</c:v>
                </c:pt>
                <c:pt idx="14118">
                  <c:v>0.21</c:v>
                </c:pt>
                <c:pt idx="14119">
                  <c:v>0.12</c:v>
                </c:pt>
                <c:pt idx="14120">
                  <c:v>0.21</c:v>
                </c:pt>
                <c:pt idx="14121">
                  <c:v>0.12</c:v>
                </c:pt>
                <c:pt idx="14122">
                  <c:v>0.18</c:v>
                </c:pt>
                <c:pt idx="14123">
                  <c:v>0.12</c:v>
                </c:pt>
                <c:pt idx="14124">
                  <c:v>0.21</c:v>
                </c:pt>
                <c:pt idx="14125">
                  <c:v>0.12</c:v>
                </c:pt>
                <c:pt idx="14126">
                  <c:v>0.21</c:v>
                </c:pt>
                <c:pt idx="14127">
                  <c:v>0.12</c:v>
                </c:pt>
                <c:pt idx="14128">
                  <c:v>0.21</c:v>
                </c:pt>
                <c:pt idx="14129">
                  <c:v>0.12</c:v>
                </c:pt>
                <c:pt idx="14130">
                  <c:v>0.21</c:v>
                </c:pt>
                <c:pt idx="14131">
                  <c:v>0.12</c:v>
                </c:pt>
                <c:pt idx="14132">
                  <c:v>0.21</c:v>
                </c:pt>
                <c:pt idx="14133">
                  <c:v>0.12</c:v>
                </c:pt>
                <c:pt idx="14134">
                  <c:v>0.21</c:v>
                </c:pt>
                <c:pt idx="14135">
                  <c:v>0.12</c:v>
                </c:pt>
                <c:pt idx="14136">
                  <c:v>0.21</c:v>
                </c:pt>
                <c:pt idx="14137">
                  <c:v>0.12</c:v>
                </c:pt>
                <c:pt idx="14138">
                  <c:v>0.21</c:v>
                </c:pt>
                <c:pt idx="14139">
                  <c:v>0.12</c:v>
                </c:pt>
                <c:pt idx="14140">
                  <c:v>0.21</c:v>
                </c:pt>
                <c:pt idx="14141">
                  <c:v>0.12</c:v>
                </c:pt>
                <c:pt idx="14142">
                  <c:v>0.21</c:v>
                </c:pt>
                <c:pt idx="14143">
                  <c:v>0.12</c:v>
                </c:pt>
                <c:pt idx="14144">
                  <c:v>0.21</c:v>
                </c:pt>
                <c:pt idx="14145">
                  <c:v>0.12</c:v>
                </c:pt>
                <c:pt idx="14146">
                  <c:v>0.21</c:v>
                </c:pt>
                <c:pt idx="14147">
                  <c:v>0.12</c:v>
                </c:pt>
                <c:pt idx="14148">
                  <c:v>0.21</c:v>
                </c:pt>
                <c:pt idx="14149">
                  <c:v>0.12</c:v>
                </c:pt>
                <c:pt idx="14150">
                  <c:v>0.21</c:v>
                </c:pt>
                <c:pt idx="14151">
                  <c:v>0.12</c:v>
                </c:pt>
                <c:pt idx="14152">
                  <c:v>0.21</c:v>
                </c:pt>
                <c:pt idx="14153">
                  <c:v>0.12</c:v>
                </c:pt>
                <c:pt idx="14154">
                  <c:v>0.21</c:v>
                </c:pt>
                <c:pt idx="14155">
                  <c:v>0.12</c:v>
                </c:pt>
                <c:pt idx="14156">
                  <c:v>0.21</c:v>
                </c:pt>
                <c:pt idx="14157">
                  <c:v>0.12</c:v>
                </c:pt>
                <c:pt idx="14158">
                  <c:v>0.21</c:v>
                </c:pt>
                <c:pt idx="14159">
                  <c:v>0.12</c:v>
                </c:pt>
                <c:pt idx="14160">
                  <c:v>0.21</c:v>
                </c:pt>
                <c:pt idx="14161">
                  <c:v>0.12</c:v>
                </c:pt>
                <c:pt idx="14162">
                  <c:v>0.21</c:v>
                </c:pt>
                <c:pt idx="14163">
                  <c:v>0.12</c:v>
                </c:pt>
                <c:pt idx="14164">
                  <c:v>0.21</c:v>
                </c:pt>
                <c:pt idx="14165">
                  <c:v>0.12</c:v>
                </c:pt>
                <c:pt idx="14166">
                  <c:v>0.21</c:v>
                </c:pt>
                <c:pt idx="14167">
                  <c:v>0.12</c:v>
                </c:pt>
                <c:pt idx="14168">
                  <c:v>0.21</c:v>
                </c:pt>
                <c:pt idx="14169">
                  <c:v>0.12</c:v>
                </c:pt>
                <c:pt idx="14170">
                  <c:v>0.18</c:v>
                </c:pt>
                <c:pt idx="14171">
                  <c:v>0.12</c:v>
                </c:pt>
                <c:pt idx="14172">
                  <c:v>0.21</c:v>
                </c:pt>
                <c:pt idx="14173">
                  <c:v>0.12</c:v>
                </c:pt>
                <c:pt idx="14174">
                  <c:v>0.21</c:v>
                </c:pt>
                <c:pt idx="14175">
                  <c:v>0.12</c:v>
                </c:pt>
                <c:pt idx="14176">
                  <c:v>0.21</c:v>
                </c:pt>
                <c:pt idx="14177">
                  <c:v>0.12</c:v>
                </c:pt>
                <c:pt idx="14178">
                  <c:v>0.21</c:v>
                </c:pt>
                <c:pt idx="14179">
                  <c:v>0.12</c:v>
                </c:pt>
                <c:pt idx="14180">
                  <c:v>0.21</c:v>
                </c:pt>
                <c:pt idx="14181">
                  <c:v>0.12</c:v>
                </c:pt>
                <c:pt idx="14182">
                  <c:v>0.21</c:v>
                </c:pt>
                <c:pt idx="14183">
                  <c:v>0.12</c:v>
                </c:pt>
                <c:pt idx="14184">
                  <c:v>0.21</c:v>
                </c:pt>
                <c:pt idx="14185">
                  <c:v>0.12</c:v>
                </c:pt>
                <c:pt idx="14186">
                  <c:v>0.21</c:v>
                </c:pt>
                <c:pt idx="14187">
                  <c:v>0.12</c:v>
                </c:pt>
                <c:pt idx="14188">
                  <c:v>0.21</c:v>
                </c:pt>
                <c:pt idx="14189">
                  <c:v>0.12</c:v>
                </c:pt>
                <c:pt idx="14190">
                  <c:v>0.21</c:v>
                </c:pt>
                <c:pt idx="14191">
                  <c:v>0.12</c:v>
                </c:pt>
                <c:pt idx="14192">
                  <c:v>0.21</c:v>
                </c:pt>
                <c:pt idx="14193">
                  <c:v>0.12</c:v>
                </c:pt>
                <c:pt idx="14194">
                  <c:v>0.21</c:v>
                </c:pt>
                <c:pt idx="14195">
                  <c:v>0.12</c:v>
                </c:pt>
                <c:pt idx="14196">
                  <c:v>0.21</c:v>
                </c:pt>
                <c:pt idx="14197">
                  <c:v>0.12</c:v>
                </c:pt>
                <c:pt idx="14198">
                  <c:v>0.21</c:v>
                </c:pt>
                <c:pt idx="14199">
                  <c:v>0.12</c:v>
                </c:pt>
                <c:pt idx="14200">
                  <c:v>0.21</c:v>
                </c:pt>
                <c:pt idx="14201">
                  <c:v>0.12</c:v>
                </c:pt>
                <c:pt idx="14202">
                  <c:v>0.21</c:v>
                </c:pt>
                <c:pt idx="14203">
                  <c:v>0.12</c:v>
                </c:pt>
                <c:pt idx="14204">
                  <c:v>0.21</c:v>
                </c:pt>
                <c:pt idx="14205">
                  <c:v>0.12</c:v>
                </c:pt>
                <c:pt idx="14206">
                  <c:v>0.21</c:v>
                </c:pt>
                <c:pt idx="14207">
                  <c:v>0.12</c:v>
                </c:pt>
                <c:pt idx="14208">
                  <c:v>0.21</c:v>
                </c:pt>
                <c:pt idx="14209">
                  <c:v>0.12</c:v>
                </c:pt>
                <c:pt idx="14210">
                  <c:v>0.21</c:v>
                </c:pt>
                <c:pt idx="14211">
                  <c:v>0.12</c:v>
                </c:pt>
                <c:pt idx="14212">
                  <c:v>0.21</c:v>
                </c:pt>
                <c:pt idx="14213">
                  <c:v>0.12</c:v>
                </c:pt>
                <c:pt idx="14214">
                  <c:v>0.18</c:v>
                </c:pt>
                <c:pt idx="14215">
                  <c:v>0.27</c:v>
                </c:pt>
                <c:pt idx="14216">
                  <c:v>0.21</c:v>
                </c:pt>
                <c:pt idx="14217">
                  <c:v>0.27</c:v>
                </c:pt>
                <c:pt idx="14218">
                  <c:v>0.18</c:v>
                </c:pt>
                <c:pt idx="14219">
                  <c:v>0.12</c:v>
                </c:pt>
                <c:pt idx="14220">
                  <c:v>0.18</c:v>
                </c:pt>
                <c:pt idx="14221">
                  <c:v>0.12</c:v>
                </c:pt>
                <c:pt idx="14222">
                  <c:v>0.18</c:v>
                </c:pt>
                <c:pt idx="14223">
                  <c:v>0.12</c:v>
                </c:pt>
                <c:pt idx="14224">
                  <c:v>0.21</c:v>
                </c:pt>
                <c:pt idx="14225">
                  <c:v>0.12</c:v>
                </c:pt>
                <c:pt idx="14226">
                  <c:v>0.18</c:v>
                </c:pt>
                <c:pt idx="14227">
                  <c:v>0.12</c:v>
                </c:pt>
                <c:pt idx="14228">
                  <c:v>0.21</c:v>
                </c:pt>
                <c:pt idx="14229">
                  <c:v>0.12</c:v>
                </c:pt>
                <c:pt idx="14230">
                  <c:v>0.21</c:v>
                </c:pt>
                <c:pt idx="14231">
                  <c:v>0.12</c:v>
                </c:pt>
                <c:pt idx="14232">
                  <c:v>0.24</c:v>
                </c:pt>
                <c:pt idx="14233">
                  <c:v>0.12</c:v>
                </c:pt>
                <c:pt idx="14234">
                  <c:v>0.51</c:v>
                </c:pt>
                <c:pt idx="14235">
                  <c:v>0.12</c:v>
                </c:pt>
                <c:pt idx="14236">
                  <c:v>0.18</c:v>
                </c:pt>
                <c:pt idx="14237">
                  <c:v>0.12</c:v>
                </c:pt>
                <c:pt idx="14238">
                  <c:v>0.21</c:v>
                </c:pt>
                <c:pt idx="14239">
                  <c:v>0.51</c:v>
                </c:pt>
                <c:pt idx="14240">
                  <c:v>0.18</c:v>
                </c:pt>
                <c:pt idx="14241">
                  <c:v>0.15</c:v>
                </c:pt>
                <c:pt idx="14242">
                  <c:v>0.21</c:v>
                </c:pt>
                <c:pt idx="14243">
                  <c:v>0.12</c:v>
                </c:pt>
                <c:pt idx="14244">
                  <c:v>0.18</c:v>
                </c:pt>
                <c:pt idx="14245">
                  <c:v>0.12</c:v>
                </c:pt>
                <c:pt idx="14246">
                  <c:v>0.18</c:v>
                </c:pt>
                <c:pt idx="14247">
                  <c:v>0.12</c:v>
                </c:pt>
                <c:pt idx="14248">
                  <c:v>0.21</c:v>
                </c:pt>
                <c:pt idx="14249">
                  <c:v>0.12</c:v>
                </c:pt>
                <c:pt idx="14250">
                  <c:v>0.18</c:v>
                </c:pt>
                <c:pt idx="14251">
                  <c:v>0.12</c:v>
                </c:pt>
                <c:pt idx="14252">
                  <c:v>0.21</c:v>
                </c:pt>
                <c:pt idx="14253">
                  <c:v>0.21</c:v>
                </c:pt>
                <c:pt idx="14254">
                  <c:v>0.42</c:v>
                </c:pt>
                <c:pt idx="14255">
                  <c:v>0.27</c:v>
                </c:pt>
                <c:pt idx="14256">
                  <c:v>0.42</c:v>
                </c:pt>
                <c:pt idx="14257">
                  <c:v>0.12</c:v>
                </c:pt>
                <c:pt idx="14258">
                  <c:v>0.21</c:v>
                </c:pt>
                <c:pt idx="14259">
                  <c:v>0.12</c:v>
                </c:pt>
                <c:pt idx="14260">
                  <c:v>0.18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13-43B1-910E-7861AF902F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8719248"/>
        <c:axId val="294849856"/>
      </c:scatterChart>
      <c:valAx>
        <c:axId val="208719248"/>
        <c:scaling>
          <c:orientation val="minMax"/>
          <c:max val="7000"/>
          <c:min val="15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94849856"/>
        <c:crosses val="autoZero"/>
        <c:crossBetween val="midCat"/>
      </c:valAx>
      <c:valAx>
        <c:axId val="294849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n-CH"/>
          </a:p>
        </c:txPr>
        <c:crossAx val="20871924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5898186257387046"/>
          <c:y val="0.15449553224244925"/>
          <c:w val="0.51625826378862594"/>
          <c:h val="8.618007439227896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CH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CH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A86E3-09BE-9B44-945E-0C19024254B9}" type="datetimeFigureOut">
              <a:rPr lang="en-GB" smtClean="0"/>
              <a:t>17/06/2024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791BDB-5D64-5B40-9EC3-22B391AE401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511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791BDB-5D64-5B40-9EC3-22B391AE401D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273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0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lnSpc>
                <a:spcPct val="120000"/>
              </a:lnSpc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3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5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2" y="2732442"/>
            <a:ext cx="3960774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2" y="5078524"/>
            <a:ext cx="3963665" cy="1131215"/>
          </a:xfrm>
          <a:prstGeom prst="rect">
            <a:avLst/>
          </a:prstGeom>
          <a:solidFill>
            <a:srgbClr val="0033A0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  <a:prstGeom prst="rect">
            <a:avLst/>
          </a:prstGeom>
          <a:solidFill>
            <a:srgbClr val="0033A0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Whi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ABA9E84-8482-BC45-8A3B-A21DEF1E2B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4750"/>
          <a:stretch/>
        </p:blipFill>
        <p:spPr>
          <a:xfrm>
            <a:off x="4336631" y="2742943"/>
            <a:ext cx="3518737" cy="13721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53BC63E-E32E-9349-9435-EEC2B70C12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2650"/>
          <a:stretch/>
        </p:blipFill>
        <p:spPr>
          <a:xfrm>
            <a:off x="4296000" y="2727000"/>
            <a:ext cx="3600000" cy="14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172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White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390788-0832-6043-AE66-1B49DC4836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43700"/>
          <a:stretch/>
        </p:blipFill>
        <p:spPr>
          <a:xfrm>
            <a:off x="9838800" y="277200"/>
            <a:ext cx="1688400" cy="666000"/>
          </a:xfrm>
          <a:prstGeom prst="rect">
            <a:avLst/>
          </a:prstGeom>
        </p:spPr>
      </p:pic>
      <p:pic>
        <p:nvPicPr>
          <p:cNvPr id="8" name="Graphic 7">
            <a:extLst>
              <a:ext uri="{FF2B5EF4-FFF2-40B4-BE49-F238E27FC236}">
                <a16:creationId xmlns:a16="http://schemas.microsoft.com/office/drawing/2014/main" id="{8EA30CA3-6820-B644-B1F6-09A8C71F1F4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0800" y="216000"/>
            <a:ext cx="802800" cy="80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7949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4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4" y="1808460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4" y="4137381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29C194-B1B7-F24A-BFCF-B3FC6C12A1C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44099"/>
          <a:stretch/>
        </p:blipFill>
        <p:spPr>
          <a:xfrm>
            <a:off x="9840416" y="277745"/>
            <a:ext cx="1688400" cy="6661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rgbClr val="002060"/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rgbClr val="002060"/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rgbClr val="002060"/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rgbClr val="002060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righ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lue block lef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"/>
            <a:ext cx="12192000" cy="6238799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0" y="0"/>
            <a:ext cx="4116387" cy="6238799"/>
          </a:xfrm>
          <a:prstGeom prst="rect">
            <a:avLst/>
          </a:prstGeom>
          <a:solidFill>
            <a:srgbClr val="0033A0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CH"/>
              <a:t>YYYY-MM-DD</a:t>
            </a:r>
            <a:endParaRPr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30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3200" cy="620688"/>
          </a:xfrm>
          <a:prstGeom prst="rect">
            <a:avLst/>
          </a:prstGeom>
          <a:solidFill>
            <a:srgbClr val="0033A0"/>
          </a:solidFill>
          <a:ln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dirty="0">
              <a:solidFill>
                <a:srgbClr val="0033A0"/>
              </a:solidFill>
            </a:endParaRP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412776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6" y="6350851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CH"/>
              <a:t>YYYY-MM-DD</a:t>
            </a:r>
            <a:endParaRPr lang="de-CH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RFD Cryomodule transport STFC to CERN - EDMS#2755675</a:t>
            </a:r>
            <a:endParaRPr lang="en-GB" dirty="0"/>
          </a:p>
        </p:txBody>
      </p:sp>
      <p:pic>
        <p:nvPicPr>
          <p:cNvPr id="22" name="Image 2" descr="logooutline.eps"/>
          <p:cNvPicPr/>
          <p:nvPr userDrawn="1"/>
        </p:nvPicPr>
        <p:blipFill>
          <a:blip r:embed="rId26"/>
          <a:stretch/>
        </p:blipFill>
        <p:spPr bwMode="auto">
          <a:xfrm>
            <a:off x="426313" y="6350851"/>
            <a:ext cx="399415" cy="3956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5412249-467A-DC4A-8F91-5FFDDE0864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7"/>
          <a:srcRect b="39588"/>
          <a:stretch/>
        </p:blipFill>
        <p:spPr>
          <a:xfrm>
            <a:off x="10836932" y="6353623"/>
            <a:ext cx="928755" cy="39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70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1" r:id="rId24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rgbClr val="002060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None/>
        <a:defRPr sz="2100" b="1">
          <a:solidFill>
            <a:srgbClr val="002060"/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800">
          <a:solidFill>
            <a:srgbClr val="002060"/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700">
          <a:solidFill>
            <a:srgbClr val="002060"/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0"/>
        </a:spcBef>
        <a:spcAft>
          <a:spcPts val="600"/>
        </a:spcAft>
        <a:buFont typeface="Arial"/>
        <a:buChar char="•"/>
        <a:defRPr sz="1600">
          <a:solidFill>
            <a:srgbClr val="002060"/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3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shop.spotsee.io/ShockLog-298-Impact-Recorder-Data-Logger-with-Tilt-and-Roll-GPS-Connectivity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bbm-vas.com/en/products/data-acquisition/microq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chart" Target="../charts/chart2.xml"/><Relationship Id="rId7" Type="http://schemas.openxmlformats.org/officeDocument/2006/relationships/chart" Target="../charts/chart4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C4541E8-80CB-D340-AD71-1BB1FCE579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9581" y="2780928"/>
            <a:ext cx="10332838" cy="1468829"/>
          </a:xfrm>
        </p:spPr>
        <p:txBody>
          <a:bodyPr/>
          <a:lstStyle/>
          <a:p>
            <a:r>
              <a:rPr lang="en-GB" sz="4800" dirty="0"/>
              <a:t>RFD Cryomodule transport</a:t>
            </a:r>
            <a:br>
              <a:rPr lang="en-GB" sz="4800" dirty="0"/>
            </a:br>
            <a:r>
              <a:rPr lang="en-GB" sz="4800" dirty="0"/>
              <a:t>STFC to CERN</a:t>
            </a:r>
            <a:br>
              <a:rPr lang="en-GB" sz="4800" dirty="0"/>
            </a:br>
            <a:endParaRPr lang="en-GB" sz="4800" b="0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218B26F-4199-9D41-8529-51A02C4A91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9581" y="4137381"/>
            <a:ext cx="10332838" cy="803787"/>
          </a:xfrm>
        </p:spPr>
        <p:txBody>
          <a:bodyPr/>
          <a:lstStyle/>
          <a:p>
            <a:r>
              <a:rPr lang="en-US" dirty="0"/>
              <a:t>EN/MME Mechanical Measurement Lab</a:t>
            </a:r>
          </a:p>
          <a:p>
            <a:r>
              <a:rPr lang="en-US" sz="2000" b="1" dirty="0"/>
              <a:t>M. Guinchard</a:t>
            </a:r>
            <a:r>
              <a:rPr lang="en-US" sz="2000" dirty="0"/>
              <a:t>, D. Thuliez</a:t>
            </a:r>
          </a:p>
        </p:txBody>
      </p:sp>
      <p:pic>
        <p:nvPicPr>
          <p:cNvPr id="6" name="Picture 5" descr="A group of people in a warehouse&#10;&#10;Description automatically generated">
            <a:extLst>
              <a:ext uri="{FF2B5EF4-FFF2-40B4-BE49-F238E27FC236}">
                <a16:creationId xmlns:a16="http://schemas.microsoft.com/office/drawing/2014/main" id="{E9991B48-7B31-EE43-B034-826C4863C7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8121" y="3861048"/>
            <a:ext cx="3991099" cy="299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7660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DC968-8FAC-20AF-1A7D-70224AC30E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05D42F1-7504-CB2A-EA24-446C190DEC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922" y="1124744"/>
            <a:ext cx="10246514" cy="4846623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FE4D7DA-A36D-7E15-B140-7577FF3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64675" cy="751151"/>
          </a:xfrm>
        </p:spPr>
        <p:txBody>
          <a:bodyPr/>
          <a:lstStyle/>
          <a:p>
            <a:r>
              <a:rPr lang="en-US"/>
              <a:t>Results – Vibration monitoring system – Transfer function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0A29A-08D2-C705-11DE-743C33CC1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73935B-4408-CACD-63AB-4469C55E4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89B5DD-3AAB-F8F7-8E17-1576D1917D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71719" b="46425"/>
          <a:stretch/>
        </p:blipFill>
        <p:spPr bwMode="auto">
          <a:xfrm>
            <a:off x="9759142" y="3454801"/>
            <a:ext cx="2218365" cy="1774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1BF262-B64D-D4E4-E9E4-31885DF68DB3}"/>
              </a:ext>
            </a:extLst>
          </p:cNvPr>
          <p:cNvCxnSpPr>
            <a:cxnSpLocks/>
          </p:cNvCxnSpPr>
          <p:nvPr/>
        </p:nvCxnSpPr>
        <p:spPr>
          <a:xfrm flipV="1">
            <a:off x="11496600" y="4365104"/>
            <a:ext cx="0" cy="458692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A3322C4-2A0C-2863-B4A1-40F2A983DAC3}"/>
              </a:ext>
            </a:extLst>
          </p:cNvPr>
          <p:cNvCxnSpPr>
            <a:cxnSpLocks/>
          </p:cNvCxnSpPr>
          <p:nvPr/>
        </p:nvCxnSpPr>
        <p:spPr>
          <a:xfrm>
            <a:off x="11485913" y="3361825"/>
            <a:ext cx="0" cy="43204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810A890-21FB-3CA9-7859-398A2A6A3BF8}"/>
              </a:ext>
            </a:extLst>
          </p:cNvPr>
          <p:cNvCxnSpPr/>
          <p:nvPr/>
        </p:nvCxnSpPr>
        <p:spPr>
          <a:xfrm>
            <a:off x="983432" y="2442833"/>
            <a:ext cx="288032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D0D78C4-FA50-A521-CCCD-383A124D3429}"/>
              </a:ext>
            </a:extLst>
          </p:cNvPr>
          <p:cNvCxnSpPr>
            <a:cxnSpLocks/>
          </p:cNvCxnSpPr>
          <p:nvPr/>
        </p:nvCxnSpPr>
        <p:spPr>
          <a:xfrm>
            <a:off x="2351584" y="2132856"/>
            <a:ext cx="1296144" cy="237626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6DDC13D-387A-D984-F707-72E1C5EE2636}"/>
              </a:ext>
            </a:extLst>
          </p:cNvPr>
          <p:cNvCxnSpPr>
            <a:cxnSpLocks/>
          </p:cNvCxnSpPr>
          <p:nvPr/>
        </p:nvCxnSpPr>
        <p:spPr>
          <a:xfrm>
            <a:off x="5865676" y="3523394"/>
            <a:ext cx="453663" cy="170580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allout: Up Arrow 30">
            <a:extLst>
              <a:ext uri="{FF2B5EF4-FFF2-40B4-BE49-F238E27FC236}">
                <a16:creationId xmlns:a16="http://schemas.microsoft.com/office/drawing/2014/main" id="{699539BD-3A17-8783-A6EC-5A15E8601CE5}"/>
              </a:ext>
            </a:extLst>
          </p:cNvPr>
          <p:cNvSpPr/>
          <p:nvPr/>
        </p:nvSpPr>
        <p:spPr>
          <a:xfrm>
            <a:off x="1720604" y="3909952"/>
            <a:ext cx="1927124" cy="864096"/>
          </a:xfrm>
          <a:prstGeom prst="upArrowCallou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Cut-off frequency </a:t>
            </a:r>
            <a:r>
              <a:rPr lang="en-US" dirty="0">
                <a:sym typeface="Symbol" panose="05050102010706020507" pitchFamily="18" charset="2"/>
              </a:rPr>
              <a:t> 13 Hz</a:t>
            </a:r>
            <a:endParaRPr lang="en-US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004DB37-CCF7-362C-0605-7441970F3D76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2684166" y="2132856"/>
            <a:ext cx="0" cy="1777096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5463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89BE7B-1142-29EA-2C7C-014A93512B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9BCB9BA-DC1D-2035-1AF7-BAEF481C1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Vibration monitoring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86A39-3CEF-0690-22F5-1676FFA20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868DD8B-9540-0507-D439-FBE47AD0C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806D0AC-43B8-7F40-EFAD-79E98B557EF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71719" b="46425"/>
          <a:stretch/>
        </p:blipFill>
        <p:spPr bwMode="auto">
          <a:xfrm>
            <a:off x="8976320" y="2020814"/>
            <a:ext cx="3089109" cy="2470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 21">
            <a:extLst>
              <a:ext uri="{FF2B5EF4-FFF2-40B4-BE49-F238E27FC236}">
                <a16:creationId xmlns:a16="http://schemas.microsoft.com/office/drawing/2014/main" id="{E0092DE1-6A1F-5250-95B1-E0B9C8327D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24433" y="4351850"/>
            <a:ext cx="913448" cy="913448"/>
          </a:xfrm>
          <a:prstGeom prst="rect">
            <a:avLst/>
          </a:prstGeom>
        </p:spPr>
      </p:pic>
      <p:graphicFrame>
        <p:nvGraphicFramePr>
          <p:cNvPr id="3" name="Chart 1">
            <a:extLst>
              <a:ext uri="{FF2B5EF4-FFF2-40B4-BE49-F238E27FC236}">
                <a16:creationId xmlns:a16="http://schemas.microsoft.com/office/drawing/2014/main" id="{C66B602C-E948-0E22-C5D0-5E35CBA2C8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387581"/>
              </p:ext>
            </p:extLst>
          </p:nvPr>
        </p:nvGraphicFramePr>
        <p:xfrm>
          <a:off x="479377" y="980731"/>
          <a:ext cx="8243162" cy="50405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Explosion: 8 Points 6">
            <a:extLst>
              <a:ext uri="{FF2B5EF4-FFF2-40B4-BE49-F238E27FC236}">
                <a16:creationId xmlns:a16="http://schemas.microsoft.com/office/drawing/2014/main" id="{AA3F3A8E-3875-A0DF-D4B2-1E4B85DDC5FA}"/>
              </a:ext>
            </a:extLst>
          </p:cNvPr>
          <p:cNvSpPr/>
          <p:nvPr/>
        </p:nvSpPr>
        <p:spPr>
          <a:xfrm>
            <a:off x="11208568" y="3211084"/>
            <a:ext cx="360040" cy="435831"/>
          </a:xfrm>
          <a:prstGeom prst="irregularSeal1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Explosion: 8 Points 7">
            <a:extLst>
              <a:ext uri="{FF2B5EF4-FFF2-40B4-BE49-F238E27FC236}">
                <a16:creationId xmlns:a16="http://schemas.microsoft.com/office/drawing/2014/main" id="{14C6B65A-BCBD-E72F-EF24-886511000AFE}"/>
              </a:ext>
            </a:extLst>
          </p:cNvPr>
          <p:cNvSpPr/>
          <p:nvPr/>
        </p:nvSpPr>
        <p:spPr>
          <a:xfrm>
            <a:off x="11197473" y="2327218"/>
            <a:ext cx="360040" cy="435831"/>
          </a:xfrm>
          <a:prstGeom prst="irregularSeal1">
            <a:avLst/>
          </a:prstGeom>
          <a:solidFill>
            <a:srgbClr val="C00000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8768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5F08A4-A52E-6236-E0C5-B8A827918F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24AEB5-058B-3B32-26B2-6F3441021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strain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5F0A99-FFA0-1953-7389-0A382F176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B4B590-7BC2-2268-D789-ADECB6703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CB78E44-9A5B-D674-2E47-C906E2C09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445" y="1628800"/>
            <a:ext cx="1109568" cy="3334801"/>
          </a:xfrm>
          <a:prstGeom prst="rect">
            <a:avLst/>
          </a:prstGeom>
        </p:spPr>
      </p:pic>
      <p:pic>
        <p:nvPicPr>
          <p:cNvPr id="10" name="Image 7">
            <a:extLst>
              <a:ext uri="{FF2B5EF4-FFF2-40B4-BE49-F238E27FC236}">
                <a16:creationId xmlns:a16="http://schemas.microsoft.com/office/drawing/2014/main" id="{75051EB7-D547-8FEA-C1D0-E275C2A8FA2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95" t="17366" r="32281" b="12201"/>
          <a:stretch/>
        </p:blipFill>
        <p:spPr>
          <a:xfrm>
            <a:off x="396767" y="1294641"/>
            <a:ext cx="6572221" cy="4408694"/>
          </a:xfrm>
          <a:prstGeom prst="rect">
            <a:avLst/>
          </a:prstGeom>
        </p:spPr>
      </p:pic>
      <p:graphicFrame>
        <p:nvGraphicFramePr>
          <p:cNvPr id="11" name="Graphique 8">
            <a:extLst>
              <a:ext uri="{FF2B5EF4-FFF2-40B4-BE49-F238E27FC236}">
                <a16:creationId xmlns:a16="http://schemas.microsoft.com/office/drawing/2014/main" id="{22DE60CE-35FC-C352-3D6E-6249C595A7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6521960"/>
              </p:ext>
            </p:extLst>
          </p:nvPr>
        </p:nvGraphicFramePr>
        <p:xfrm>
          <a:off x="7187931" y="1644831"/>
          <a:ext cx="3083898" cy="395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ZoneTexte 9">
            <a:extLst>
              <a:ext uri="{FF2B5EF4-FFF2-40B4-BE49-F238E27FC236}">
                <a16:creationId xmlns:a16="http://schemas.microsoft.com/office/drawing/2014/main" id="{3248631D-2053-5375-0A5D-B4A11696C1BA}"/>
              </a:ext>
            </a:extLst>
          </p:cNvPr>
          <p:cNvSpPr txBox="1"/>
          <p:nvPr/>
        </p:nvSpPr>
        <p:spPr bwMode="auto">
          <a:xfrm>
            <a:off x="4007768" y="1607864"/>
            <a:ext cx="2296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Stop Measurement during the night</a:t>
            </a:r>
            <a:endParaRPr lang="fr-FR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3" name="Connecteur droit avec flèche 10">
            <a:extLst>
              <a:ext uri="{FF2B5EF4-FFF2-40B4-BE49-F238E27FC236}">
                <a16:creationId xmlns:a16="http://schemas.microsoft.com/office/drawing/2014/main" id="{A30B1882-9875-DC2A-9F96-E6BFD113A967}"/>
              </a:ext>
            </a:extLst>
          </p:cNvPr>
          <p:cNvCxnSpPr>
            <a:cxnSpLocks/>
          </p:cNvCxnSpPr>
          <p:nvPr/>
        </p:nvCxnSpPr>
        <p:spPr>
          <a:xfrm flipH="1">
            <a:off x="3143672" y="1914812"/>
            <a:ext cx="1907358" cy="1874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7">
            <a:extLst>
              <a:ext uri="{FF2B5EF4-FFF2-40B4-BE49-F238E27FC236}">
                <a16:creationId xmlns:a16="http://schemas.microsoft.com/office/drawing/2014/main" id="{F1AA9956-CF1B-B931-3466-794133CFF08D}"/>
              </a:ext>
            </a:extLst>
          </p:cNvPr>
          <p:cNvCxnSpPr>
            <a:cxnSpLocks/>
          </p:cNvCxnSpPr>
          <p:nvPr/>
        </p:nvCxnSpPr>
        <p:spPr>
          <a:xfrm>
            <a:off x="5051030" y="1914812"/>
            <a:ext cx="684930" cy="1709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9">
            <a:extLst>
              <a:ext uri="{FF2B5EF4-FFF2-40B4-BE49-F238E27FC236}">
                <a16:creationId xmlns:a16="http://schemas.microsoft.com/office/drawing/2014/main" id="{C3849E12-6919-D185-4457-500A418D9A0E}"/>
              </a:ext>
            </a:extLst>
          </p:cNvPr>
          <p:cNvCxnSpPr>
            <a:cxnSpLocks/>
          </p:cNvCxnSpPr>
          <p:nvPr/>
        </p:nvCxnSpPr>
        <p:spPr>
          <a:xfrm>
            <a:off x="5051030" y="1914812"/>
            <a:ext cx="1472781" cy="1250681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8923BA6F-8C8D-4D25-87C2-66153AFD170F}"/>
              </a:ext>
            </a:extLst>
          </p:cNvPr>
          <p:cNvSpPr/>
          <p:nvPr/>
        </p:nvSpPr>
        <p:spPr>
          <a:xfrm>
            <a:off x="1415480" y="5664789"/>
            <a:ext cx="4752528" cy="365125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Full transport data</a:t>
            </a:r>
            <a:endParaRPr lang="en-US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96E5DB5D-196D-5084-0261-EB7A6195AE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5653" y="2571634"/>
            <a:ext cx="1717425" cy="291283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Transport effects</a:t>
            </a:r>
          </a:p>
        </p:txBody>
      </p:sp>
      <p:sp>
        <p:nvSpPr>
          <p:cNvPr id="4" name="Arrow: Up-Down 3">
            <a:extLst>
              <a:ext uri="{FF2B5EF4-FFF2-40B4-BE49-F238E27FC236}">
                <a16:creationId xmlns:a16="http://schemas.microsoft.com/office/drawing/2014/main" id="{61C668E7-E0C1-B967-5C51-8EE37F6B6C0C}"/>
              </a:ext>
            </a:extLst>
          </p:cNvPr>
          <p:cNvSpPr/>
          <p:nvPr/>
        </p:nvSpPr>
        <p:spPr>
          <a:xfrm>
            <a:off x="2053909" y="2461852"/>
            <a:ext cx="272169" cy="510848"/>
          </a:xfrm>
          <a:prstGeom prst="up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7AAA1C3-796F-FFFA-5B43-A99977176836}"/>
              </a:ext>
            </a:extLst>
          </p:cNvPr>
          <p:cNvSpPr txBox="1">
            <a:spLocks/>
          </p:cNvSpPr>
          <p:nvPr/>
        </p:nvSpPr>
        <p:spPr bwMode="auto">
          <a:xfrm>
            <a:off x="1609595" y="4929683"/>
            <a:ext cx="4486405" cy="313614"/>
          </a:xfrm>
          <a:prstGeom prst="rect">
            <a:avLst/>
          </a:prstGeom>
          <a:solidFill>
            <a:srgbClr val="ADBDE0"/>
          </a:solidFill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None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7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3" algn="ctr"/>
            <a:r>
              <a:rPr lang="en-US" sz="1400" dirty="0"/>
              <a:t>Low frequency effects are related to temperature</a:t>
            </a:r>
          </a:p>
        </p:txBody>
      </p:sp>
    </p:spTree>
    <p:extLst>
      <p:ext uri="{BB962C8B-B14F-4D97-AF65-F5344CB8AC3E}">
        <p14:creationId xmlns:p14="http://schemas.microsoft.com/office/powerpoint/2010/main" val="8155603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B7E7B5-331F-22AC-9021-CF11650E9C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696DCD9-B9EA-5BD8-68DF-7F195EAD7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strain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E12E22-E6EE-1ACD-4536-3BEE690BE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B398838-25C2-DAAF-EF76-080D1855F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7430B0-1DA6-C796-AAFB-D724E30B26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445" y="1628800"/>
            <a:ext cx="1109568" cy="3334801"/>
          </a:xfrm>
          <a:prstGeom prst="rect">
            <a:avLst/>
          </a:prstGeom>
        </p:spPr>
      </p:pic>
      <p:pic>
        <p:nvPicPr>
          <p:cNvPr id="3" name="Image 4">
            <a:extLst>
              <a:ext uri="{FF2B5EF4-FFF2-40B4-BE49-F238E27FC236}">
                <a16:creationId xmlns:a16="http://schemas.microsoft.com/office/drawing/2014/main" id="{C063C89E-DC61-F11A-23C9-7DC25CD8B9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90" t="6016" r="967" b="10082"/>
          <a:stretch/>
        </p:blipFill>
        <p:spPr>
          <a:xfrm>
            <a:off x="811169" y="908720"/>
            <a:ext cx="8331284" cy="5296925"/>
          </a:xfrm>
          <a:prstGeom prst="rect">
            <a:avLst/>
          </a:prstGeom>
        </p:spPr>
      </p:pic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4FEA3458-4C78-EDB2-DE38-E10BDD10C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12024" y="1772816"/>
            <a:ext cx="3517625" cy="504056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Typical response of the blade instrumentation during transport event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91E279-1E35-4903-B634-116BB623820A}"/>
              </a:ext>
            </a:extLst>
          </p:cNvPr>
          <p:cNvSpPr txBox="1"/>
          <p:nvPr/>
        </p:nvSpPr>
        <p:spPr bwMode="auto">
          <a:xfrm rot="16200000">
            <a:off x="-359825" y="313632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6C462B"/>
                </a:solidFill>
              </a:rPr>
              <a:t>Strain (</a:t>
            </a:r>
            <a:r>
              <a:rPr lang="en-US" dirty="0">
                <a:solidFill>
                  <a:srgbClr val="6C462B"/>
                </a:solidFill>
                <a:sym typeface="Symbol" panose="05050102010706020507" pitchFamily="18" charset="2"/>
              </a:rPr>
              <a:t>m/m)</a:t>
            </a:r>
            <a:endParaRPr lang="en-US" dirty="0">
              <a:solidFill>
                <a:srgbClr val="6C462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7317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0B0E1B-8608-C295-C71D-906A7F8B2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E6C3789-DE6E-10A5-A9A2-2A9CFFC391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strain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74463C-EA34-F0CC-19DF-095FE0549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DFC897-DB72-C359-FE1F-29DD55CC8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14</a:t>
            </a:fld>
            <a:endParaRPr lang="en-US"/>
          </a:p>
        </p:txBody>
      </p:sp>
      <p:graphicFrame>
        <p:nvGraphicFramePr>
          <p:cNvPr id="11" name="Graphique 8">
            <a:extLst>
              <a:ext uri="{FF2B5EF4-FFF2-40B4-BE49-F238E27FC236}">
                <a16:creationId xmlns:a16="http://schemas.microsoft.com/office/drawing/2014/main" id="{B6D94C9B-2E25-0E2C-0DF2-98E0542ED1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0469881"/>
              </p:ext>
            </p:extLst>
          </p:nvPr>
        </p:nvGraphicFramePr>
        <p:xfrm>
          <a:off x="7116558" y="1644831"/>
          <a:ext cx="3083898" cy="3958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ZoneTexte 9">
            <a:extLst>
              <a:ext uri="{FF2B5EF4-FFF2-40B4-BE49-F238E27FC236}">
                <a16:creationId xmlns:a16="http://schemas.microsoft.com/office/drawing/2014/main" id="{2CE23AD6-D011-2EF7-125A-500F6976225D}"/>
              </a:ext>
            </a:extLst>
          </p:cNvPr>
          <p:cNvSpPr txBox="1"/>
          <p:nvPr/>
        </p:nvSpPr>
        <p:spPr bwMode="auto">
          <a:xfrm>
            <a:off x="3936395" y="1607864"/>
            <a:ext cx="22965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2">
                    <a:lumMod val="25000"/>
                  </a:schemeClr>
                </a:solidFill>
              </a:rPr>
              <a:t>Stop Measurement during the night</a:t>
            </a:r>
            <a:endParaRPr lang="fr-FR" sz="1100" dirty="0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13" name="Connecteur droit avec flèche 10">
            <a:extLst>
              <a:ext uri="{FF2B5EF4-FFF2-40B4-BE49-F238E27FC236}">
                <a16:creationId xmlns:a16="http://schemas.microsoft.com/office/drawing/2014/main" id="{FFA6AFC3-9A6C-9810-8D87-37F53933652D}"/>
              </a:ext>
            </a:extLst>
          </p:cNvPr>
          <p:cNvCxnSpPr>
            <a:cxnSpLocks/>
          </p:cNvCxnSpPr>
          <p:nvPr/>
        </p:nvCxnSpPr>
        <p:spPr>
          <a:xfrm flipH="1">
            <a:off x="3072299" y="1914812"/>
            <a:ext cx="1907358" cy="1874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7">
            <a:extLst>
              <a:ext uri="{FF2B5EF4-FFF2-40B4-BE49-F238E27FC236}">
                <a16:creationId xmlns:a16="http://schemas.microsoft.com/office/drawing/2014/main" id="{618C1F22-1279-C419-712B-1405E7A6E040}"/>
              </a:ext>
            </a:extLst>
          </p:cNvPr>
          <p:cNvCxnSpPr>
            <a:cxnSpLocks/>
          </p:cNvCxnSpPr>
          <p:nvPr/>
        </p:nvCxnSpPr>
        <p:spPr>
          <a:xfrm>
            <a:off x="4979657" y="1914812"/>
            <a:ext cx="684930" cy="1709228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9">
            <a:extLst>
              <a:ext uri="{FF2B5EF4-FFF2-40B4-BE49-F238E27FC236}">
                <a16:creationId xmlns:a16="http://schemas.microsoft.com/office/drawing/2014/main" id="{482D2BB0-1977-A035-5437-5A2D3217C593}"/>
              </a:ext>
            </a:extLst>
          </p:cNvPr>
          <p:cNvCxnSpPr>
            <a:cxnSpLocks/>
          </p:cNvCxnSpPr>
          <p:nvPr/>
        </p:nvCxnSpPr>
        <p:spPr>
          <a:xfrm>
            <a:off x="4979657" y="1914812"/>
            <a:ext cx="1472781" cy="1250681"/>
          </a:xfrm>
          <a:prstGeom prst="straightConnector1">
            <a:avLst/>
          </a:prstGeom>
          <a:ln>
            <a:solidFill>
              <a:schemeClr val="bg2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Left-Right 16">
            <a:extLst>
              <a:ext uri="{FF2B5EF4-FFF2-40B4-BE49-F238E27FC236}">
                <a16:creationId xmlns:a16="http://schemas.microsoft.com/office/drawing/2014/main" id="{2ACF80D6-94EC-CD0E-55D5-DB034A87C084}"/>
              </a:ext>
            </a:extLst>
          </p:cNvPr>
          <p:cNvSpPr/>
          <p:nvPr/>
        </p:nvSpPr>
        <p:spPr>
          <a:xfrm>
            <a:off x="1344107" y="5664789"/>
            <a:ext cx="4752528" cy="365125"/>
          </a:xfrm>
          <a:prstGeom prst="left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400" dirty="0"/>
              <a:t>Full transport data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ED654B-997E-A0CB-74C6-50471A8462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12424" y="2204864"/>
            <a:ext cx="2222617" cy="277737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55A7A3A6-A62A-F65B-0C53-435E294F8DDC}"/>
              </a:ext>
            </a:extLst>
          </p:cNvPr>
          <p:cNvCxnSpPr/>
          <p:nvPr/>
        </p:nvCxnSpPr>
        <p:spPr>
          <a:xfrm>
            <a:off x="11075559" y="3326999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C5DFFA5-0C93-7A5C-4D9B-82140DEEB8AC}"/>
              </a:ext>
            </a:extLst>
          </p:cNvPr>
          <p:cNvCxnSpPr/>
          <p:nvPr/>
        </p:nvCxnSpPr>
        <p:spPr>
          <a:xfrm>
            <a:off x="10787527" y="3385503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C13A0D7-1B34-AFCA-5D30-2BE43C0D2C81}"/>
              </a:ext>
            </a:extLst>
          </p:cNvPr>
          <p:cNvCxnSpPr/>
          <p:nvPr/>
        </p:nvCxnSpPr>
        <p:spPr>
          <a:xfrm>
            <a:off x="10859535" y="3491657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5775A4-8AEC-B1D7-A9B2-A5743FD6D375}"/>
              </a:ext>
            </a:extLst>
          </p:cNvPr>
          <p:cNvCxnSpPr/>
          <p:nvPr/>
        </p:nvCxnSpPr>
        <p:spPr>
          <a:xfrm>
            <a:off x="11219575" y="3538870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9">
            <a:extLst>
              <a:ext uri="{FF2B5EF4-FFF2-40B4-BE49-F238E27FC236}">
                <a16:creationId xmlns:a16="http://schemas.microsoft.com/office/drawing/2014/main" id="{7480495C-9A15-5BD4-8263-D9FFD80B16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095" t="17263" r="32281" b="12201"/>
          <a:stretch/>
        </p:blipFill>
        <p:spPr>
          <a:xfrm>
            <a:off x="408040" y="1333870"/>
            <a:ext cx="6564503" cy="44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20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4495F-9D0D-48BD-1AA5-5D8374516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AC4B243-0639-5D9C-F472-6C62FAC6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Optical </a:t>
            </a:r>
            <a:r>
              <a:rPr lang="fr-CH" dirty="0" err="1"/>
              <a:t>strain</a:t>
            </a:r>
            <a:r>
              <a:rPr lang="fr-CH" dirty="0"/>
              <a:t> </a:t>
            </a:r>
            <a:r>
              <a:rPr lang="fr-CH" dirty="0" err="1"/>
              <a:t>measurement</a:t>
            </a:r>
            <a:r>
              <a:rPr lang="fr-CH" dirty="0"/>
              <a:t>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8136C-35BF-4CFD-69FD-48EE7768B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3FE2813-2463-AFC3-9C1C-6080FC236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874DAEC7-7CAE-4B99-DA52-C653BBDED8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9140" b="2729"/>
          <a:stretch/>
        </p:blipFill>
        <p:spPr>
          <a:xfrm>
            <a:off x="8426419" y="3447568"/>
            <a:ext cx="3503800" cy="2357706"/>
          </a:xfrm>
          <a:prstGeom prst="rect">
            <a:avLst/>
          </a:prstGeom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1EA6991B-40D1-4937-D846-64FD748594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1951"/>
          <a:stretch/>
        </p:blipFill>
        <p:spPr bwMode="auto">
          <a:xfrm>
            <a:off x="8333799" y="1325888"/>
            <a:ext cx="3763812" cy="15642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19" name="Tableau 12">
            <a:extLst>
              <a:ext uri="{FF2B5EF4-FFF2-40B4-BE49-F238E27FC236}">
                <a16:creationId xmlns:a16="http://schemas.microsoft.com/office/drawing/2014/main" id="{EB553364-0380-CD51-D9A8-206F8A5DCB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3949720"/>
              </p:ext>
            </p:extLst>
          </p:nvPr>
        </p:nvGraphicFramePr>
        <p:xfrm>
          <a:off x="263352" y="1196752"/>
          <a:ext cx="8044983" cy="4608522"/>
        </p:xfrm>
        <a:graphic>
          <a:graphicData uri="http://schemas.openxmlformats.org/drawingml/2006/table">
            <a:tbl>
              <a:tblPr/>
              <a:tblGrid>
                <a:gridCol w="2276238">
                  <a:extLst>
                    <a:ext uri="{9D8B030D-6E8A-4147-A177-3AD203B41FA5}">
                      <a16:colId xmlns:a16="http://schemas.microsoft.com/office/drawing/2014/main" val="2110345283"/>
                    </a:ext>
                  </a:extLst>
                </a:gridCol>
                <a:gridCol w="1568644">
                  <a:extLst>
                    <a:ext uri="{9D8B030D-6E8A-4147-A177-3AD203B41FA5}">
                      <a16:colId xmlns:a16="http://schemas.microsoft.com/office/drawing/2014/main" val="4019082650"/>
                    </a:ext>
                  </a:extLst>
                </a:gridCol>
                <a:gridCol w="1287311">
                  <a:extLst>
                    <a:ext uri="{9D8B030D-6E8A-4147-A177-3AD203B41FA5}">
                      <a16:colId xmlns:a16="http://schemas.microsoft.com/office/drawing/2014/main" val="2151409232"/>
                    </a:ext>
                  </a:extLst>
                </a:gridCol>
                <a:gridCol w="1420873">
                  <a:extLst>
                    <a:ext uri="{9D8B030D-6E8A-4147-A177-3AD203B41FA5}">
                      <a16:colId xmlns:a16="http://schemas.microsoft.com/office/drawing/2014/main" val="1063126720"/>
                    </a:ext>
                  </a:extLst>
                </a:gridCol>
                <a:gridCol w="1491917">
                  <a:extLst>
                    <a:ext uri="{9D8B030D-6E8A-4147-A177-3AD203B41FA5}">
                      <a16:colId xmlns:a16="http://schemas.microsoft.com/office/drawing/2014/main" val="4082204004"/>
                    </a:ext>
                  </a:extLst>
                </a:gridCol>
              </a:tblGrid>
              <a:tr h="17068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18th August 2023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17th October 2023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23th October 2023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variation due to transport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2879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Strain (µm/m)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2360283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CAV1_FPC_Secondary_Line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29.12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-10.4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3440116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CAV1_FPC_Short_Side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-29.91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-43.41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-59.47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-16.06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5018383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CAV1_FPC_Long_Side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17.97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-76.33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-99.1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-22.77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63473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CAV1_FPC_Cavity_Line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104.7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-24.16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-46.58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-22.42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5090353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281.62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262.4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-19.22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533735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22.24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-43.96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-52.49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-8.53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86379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-268.3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-418.47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-447.9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-29.43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319827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CAV1_RightBlade_Cavity_Short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-388.7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-489.43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-519.1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-29.67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143535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59.36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-32.66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8456465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6.579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-47.39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-41.57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055467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-147.3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-242.3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-267.74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-25.44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9027239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CAV1_LeftBlade_Secondary_Short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-103.3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-146.14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-161.43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-15.29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43499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FR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534" marR="8534" marT="853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3204996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CAV2_FPC_Secondary_Line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-73.02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-129.23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-141.69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-12.46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412750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CAV2_FPC_Short_Side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41.06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-19.99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-29.3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-9.31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4733412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CAV2_FPC_Long_Side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168.6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64.92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53.54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-11.38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5306747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CAV2_FPC_Cavity_Line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48.74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-44.96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-58.38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-13.42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5764318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-182.9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-139.04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-170.8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-31.76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657382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-34.94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-153.79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-169.67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-15.88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892684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-360.1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-411.13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-387.81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23.32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5318252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CAV2_LefttBlade_Secondary_Short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48.44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-23.51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-42.46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-18.95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96147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CAV2_RightBlade_Cavity_Short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-44.86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-97.98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-118.8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-20.82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028106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CAV2_RightBlade_Secondary_Short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-184.1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-321.01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-354.98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-33.97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823181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CAV2_RigthBlade_Secondary_Long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150.6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98.07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64.25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-33.82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992118"/>
                  </a:ext>
                </a:extLst>
              </a:tr>
              <a:tr h="17068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CAV2_RightBlade_Cavity_Long Side 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26.02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-5.79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-31.13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-25.34</a:t>
                      </a:r>
                    </a:p>
                  </a:txBody>
                  <a:tcPr marL="8534" marR="8534" marT="85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0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976568"/>
                  </a:ext>
                </a:extLst>
              </a:tr>
            </a:tbl>
          </a:graphicData>
        </a:graphic>
      </p:graphicFrame>
      <p:sp>
        <p:nvSpPr>
          <p:cNvPr id="21" name="Rectangle 20">
            <a:extLst>
              <a:ext uri="{FF2B5EF4-FFF2-40B4-BE49-F238E27FC236}">
                <a16:creationId xmlns:a16="http://schemas.microsoft.com/office/drawing/2014/main" id="{CF5C63D8-9751-C870-C68C-57A2FE3783F3}"/>
              </a:ext>
            </a:extLst>
          </p:cNvPr>
          <p:cNvSpPr/>
          <p:nvPr/>
        </p:nvSpPr>
        <p:spPr>
          <a:xfrm>
            <a:off x="6816080" y="1196752"/>
            <a:ext cx="1492255" cy="460852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8259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FEAC8-F200-80F1-DBF4-CE67F25D1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E6431F8-72E3-58AE-0EAB-12160B4E9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Worst</a:t>
            </a:r>
            <a:r>
              <a:rPr lang="fr-CH" dirty="0"/>
              <a:t> case </a:t>
            </a:r>
            <a:r>
              <a:rPr lang="fr-CH" dirty="0" err="1"/>
              <a:t>event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66DBBC-3472-326E-DFA7-A57543C89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7CE5407-61C6-A089-B64E-08A80EC34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16</a:t>
            </a:fld>
            <a:endParaRPr lang="en-US"/>
          </a:p>
        </p:txBody>
      </p:sp>
      <p:graphicFrame>
        <p:nvGraphicFramePr>
          <p:cNvPr id="3" name="Graphique 3">
            <a:extLst>
              <a:ext uri="{FF2B5EF4-FFF2-40B4-BE49-F238E27FC236}">
                <a16:creationId xmlns:a16="http://schemas.microsoft.com/office/drawing/2014/main" id="{7BADF91E-4BFB-22BD-BB75-5B1A57F3EA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050029"/>
              </p:ext>
            </p:extLst>
          </p:nvPr>
        </p:nvGraphicFramePr>
        <p:xfrm>
          <a:off x="3993247" y="852974"/>
          <a:ext cx="4205503" cy="2772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 7">
            <a:extLst>
              <a:ext uri="{FF2B5EF4-FFF2-40B4-BE49-F238E27FC236}">
                <a16:creationId xmlns:a16="http://schemas.microsoft.com/office/drawing/2014/main" id="{25B7A6C0-EE0C-F741-D2D6-77BF6AF127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916876"/>
            <a:ext cx="3168352" cy="2774178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2436A62A-8CB0-828B-017D-73D594EE05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0417" y="808652"/>
            <a:ext cx="3441246" cy="2835386"/>
          </a:xfrm>
          <a:prstGeom prst="rect">
            <a:avLst/>
          </a:prstGeom>
        </p:spPr>
      </p:pic>
      <p:pic>
        <p:nvPicPr>
          <p:cNvPr id="8" name="Image 9">
            <a:extLst>
              <a:ext uri="{FF2B5EF4-FFF2-40B4-BE49-F238E27FC236}">
                <a16:creationId xmlns:a16="http://schemas.microsoft.com/office/drawing/2014/main" id="{64545D24-E024-AEFD-E092-0C64FF551C9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9624"/>
          <a:stretch/>
        </p:blipFill>
        <p:spPr>
          <a:xfrm>
            <a:off x="720251" y="3631610"/>
            <a:ext cx="7266152" cy="2551055"/>
          </a:xfrm>
          <a:prstGeom prst="rect">
            <a:avLst/>
          </a:prstGeom>
        </p:spPr>
      </p:pic>
      <p:pic>
        <p:nvPicPr>
          <p:cNvPr id="10" name="Image 10">
            <a:extLst>
              <a:ext uri="{FF2B5EF4-FFF2-40B4-BE49-F238E27FC236}">
                <a16:creationId xmlns:a16="http://schemas.microsoft.com/office/drawing/2014/main" id="{4306E48F-6F18-199B-A6BF-6C66E731FA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000" r="51716"/>
          <a:stretch/>
        </p:blipFill>
        <p:spPr>
          <a:xfrm>
            <a:off x="8096994" y="3644038"/>
            <a:ext cx="3534751" cy="2551055"/>
          </a:xfrm>
          <a:prstGeom prst="rect">
            <a:avLst/>
          </a:prstGeom>
        </p:spPr>
      </p:pic>
      <p:pic>
        <p:nvPicPr>
          <p:cNvPr id="11" name="Picture 4">
            <a:extLst>
              <a:ext uri="{FF2B5EF4-FFF2-40B4-BE49-F238E27FC236}">
                <a16:creationId xmlns:a16="http://schemas.microsoft.com/office/drawing/2014/main" id="{C819CD89-66D2-2FEB-1D8F-6A97C96A20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966" y="5013176"/>
            <a:ext cx="881116" cy="7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8B1CB57F-94AD-B302-B02B-F008A823A4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0" y="5055584"/>
            <a:ext cx="881116" cy="7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645F87D3-E2D7-520A-1354-2E1060272D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5065" y="5098199"/>
            <a:ext cx="881116" cy="7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enregistreur de choc Shocklog 298">
            <a:extLst>
              <a:ext uri="{FF2B5EF4-FFF2-40B4-BE49-F238E27FC236}">
                <a16:creationId xmlns:a16="http://schemas.microsoft.com/office/drawing/2014/main" id="{BDD37957-402F-A0A4-5771-52203868F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638" y="2169296"/>
            <a:ext cx="1446782" cy="144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9">
            <a:extLst>
              <a:ext uri="{FF2B5EF4-FFF2-40B4-BE49-F238E27FC236}">
                <a16:creationId xmlns:a16="http://schemas.microsoft.com/office/drawing/2014/main" id="{7CB00DB1-4A11-EC50-6E32-22341E095A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35583" y="2403614"/>
            <a:ext cx="720080" cy="720080"/>
          </a:xfrm>
          <a:prstGeom prst="rect">
            <a:avLst/>
          </a:prstGeom>
        </p:spPr>
      </p:pic>
      <p:sp>
        <p:nvSpPr>
          <p:cNvPr id="16" name="Flèche : droite 20">
            <a:extLst>
              <a:ext uri="{FF2B5EF4-FFF2-40B4-BE49-F238E27FC236}">
                <a16:creationId xmlns:a16="http://schemas.microsoft.com/office/drawing/2014/main" id="{9B2C7562-C171-B3BB-1107-0F2761B0B79F}"/>
              </a:ext>
            </a:extLst>
          </p:cNvPr>
          <p:cNvSpPr/>
          <p:nvPr/>
        </p:nvSpPr>
        <p:spPr>
          <a:xfrm rot="5400000">
            <a:off x="4300734" y="1093016"/>
            <a:ext cx="504056" cy="39887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21">
            <a:extLst>
              <a:ext uri="{FF2B5EF4-FFF2-40B4-BE49-F238E27FC236}">
                <a16:creationId xmlns:a16="http://schemas.microsoft.com/office/drawing/2014/main" id="{CCBD21E0-9ED9-1C2F-4A54-665056D1BFD2}"/>
              </a:ext>
            </a:extLst>
          </p:cNvPr>
          <p:cNvSpPr txBox="1"/>
          <p:nvPr/>
        </p:nvSpPr>
        <p:spPr bwMode="auto">
          <a:xfrm>
            <a:off x="2063552" y="318433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4096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18" name="ZoneTexte 22">
            <a:extLst>
              <a:ext uri="{FF2B5EF4-FFF2-40B4-BE49-F238E27FC236}">
                <a16:creationId xmlns:a16="http://schemas.microsoft.com/office/drawing/2014/main" id="{EE558866-7826-DE69-885C-E3DFB44A5460}"/>
              </a:ext>
            </a:extLst>
          </p:cNvPr>
          <p:cNvSpPr txBox="1"/>
          <p:nvPr/>
        </p:nvSpPr>
        <p:spPr bwMode="auto">
          <a:xfrm>
            <a:off x="2570232" y="561744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1024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19" name="ZoneTexte 23">
            <a:extLst>
              <a:ext uri="{FF2B5EF4-FFF2-40B4-BE49-F238E27FC236}">
                <a16:creationId xmlns:a16="http://schemas.microsoft.com/office/drawing/2014/main" id="{36092FED-1D30-B5C4-806E-2516D9E3EB3B}"/>
              </a:ext>
            </a:extLst>
          </p:cNvPr>
          <p:cNvSpPr txBox="1"/>
          <p:nvPr/>
        </p:nvSpPr>
        <p:spPr bwMode="auto">
          <a:xfrm>
            <a:off x="6232556" y="5631968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1024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0" name="ZoneTexte 24">
            <a:extLst>
              <a:ext uri="{FF2B5EF4-FFF2-40B4-BE49-F238E27FC236}">
                <a16:creationId xmlns:a16="http://schemas.microsoft.com/office/drawing/2014/main" id="{2C51161A-D762-0AAA-C59D-4A7D3346B1E1}"/>
              </a:ext>
            </a:extLst>
          </p:cNvPr>
          <p:cNvSpPr txBox="1"/>
          <p:nvPr/>
        </p:nvSpPr>
        <p:spPr bwMode="auto">
          <a:xfrm>
            <a:off x="9894880" y="5668369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1024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1" name="ZoneTexte 25">
            <a:extLst>
              <a:ext uri="{FF2B5EF4-FFF2-40B4-BE49-F238E27FC236}">
                <a16:creationId xmlns:a16="http://schemas.microsoft.com/office/drawing/2014/main" id="{E093EFE1-4B63-4BC4-0583-EB3990EB1F65}"/>
              </a:ext>
            </a:extLst>
          </p:cNvPr>
          <p:cNvSpPr txBox="1"/>
          <p:nvPr/>
        </p:nvSpPr>
        <p:spPr bwMode="auto">
          <a:xfrm>
            <a:off x="1847528" y="1233471"/>
            <a:ext cx="867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</a:schemeClr>
                </a:solidFill>
              </a:rPr>
              <a:t>Blue frame</a:t>
            </a:r>
            <a:endParaRPr lang="fr-FR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ZoneTexte 26">
            <a:extLst>
              <a:ext uri="{FF2B5EF4-FFF2-40B4-BE49-F238E27FC236}">
                <a16:creationId xmlns:a16="http://schemas.microsoft.com/office/drawing/2014/main" id="{B98CA3DD-22DA-4B06-258E-6F4149D65FB1}"/>
              </a:ext>
            </a:extLst>
          </p:cNvPr>
          <p:cNvSpPr txBox="1"/>
          <p:nvPr/>
        </p:nvSpPr>
        <p:spPr bwMode="auto">
          <a:xfrm>
            <a:off x="9864369" y="296858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1000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617FBDA-A63B-802C-63AC-B1846AA36C30}"/>
              </a:ext>
            </a:extLst>
          </p:cNvPr>
          <p:cNvSpPr/>
          <p:nvPr/>
        </p:nvSpPr>
        <p:spPr>
          <a:xfrm>
            <a:off x="3965939" y="3389424"/>
            <a:ext cx="4020464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7">
            <a:extLst>
              <a:ext uri="{FF2B5EF4-FFF2-40B4-BE49-F238E27FC236}">
                <a16:creationId xmlns:a16="http://schemas.microsoft.com/office/drawing/2014/main" id="{BFFBAA83-F09D-8149-CD32-5F22BEAB6724}"/>
              </a:ext>
            </a:extLst>
          </p:cNvPr>
          <p:cNvSpPr txBox="1"/>
          <p:nvPr/>
        </p:nvSpPr>
        <p:spPr bwMode="auto">
          <a:xfrm>
            <a:off x="3821926" y="3309832"/>
            <a:ext cx="48965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 18/10/23 11h30                                     19/10/23_10h00                           20/10/23 8h30</a:t>
            </a:r>
            <a:endParaRPr lang="fr-FR" sz="9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768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5627F1-85DC-8A5C-14A2-8B7F38638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B312BE4-4FB2-4252-561A-2A6DEB1C2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Worst</a:t>
            </a:r>
            <a:r>
              <a:rPr lang="fr-CH" dirty="0"/>
              <a:t> case </a:t>
            </a:r>
            <a:r>
              <a:rPr lang="fr-CH" dirty="0" err="1"/>
              <a:t>event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B8C267-D13C-2B9A-9502-03CE2DCC0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89160D0-A882-6449-65F0-613159CDF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17</a:t>
            </a:fld>
            <a:endParaRPr lang="en-US"/>
          </a:p>
        </p:txBody>
      </p:sp>
      <p:graphicFrame>
        <p:nvGraphicFramePr>
          <p:cNvPr id="3" name="Graphique 3">
            <a:extLst>
              <a:ext uri="{FF2B5EF4-FFF2-40B4-BE49-F238E27FC236}">
                <a16:creationId xmlns:a16="http://schemas.microsoft.com/office/drawing/2014/main" id="{D87D49CB-541E-5989-A1B9-93782445CBEE}"/>
              </a:ext>
            </a:extLst>
          </p:cNvPr>
          <p:cNvGraphicFramePr>
            <a:graphicFrameLocks noGrp="1"/>
          </p:cNvGraphicFramePr>
          <p:nvPr/>
        </p:nvGraphicFramePr>
        <p:xfrm>
          <a:off x="3993247" y="852974"/>
          <a:ext cx="4205503" cy="2772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Image 7">
            <a:extLst>
              <a:ext uri="{FF2B5EF4-FFF2-40B4-BE49-F238E27FC236}">
                <a16:creationId xmlns:a16="http://schemas.microsoft.com/office/drawing/2014/main" id="{1B5B9129-BAC1-E0B5-9C37-D0221BC95D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916876"/>
            <a:ext cx="3168352" cy="2774178"/>
          </a:xfrm>
          <a:prstGeom prst="rect">
            <a:avLst/>
          </a:prstGeom>
        </p:spPr>
      </p:pic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9FFC29A0-A225-E305-721C-454041FD03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0417" y="808652"/>
            <a:ext cx="3441246" cy="2835386"/>
          </a:xfrm>
          <a:prstGeom prst="rect">
            <a:avLst/>
          </a:prstGeom>
        </p:spPr>
      </p:pic>
      <p:pic>
        <p:nvPicPr>
          <p:cNvPr id="14" name="Picture 6" descr="enregistreur de choc Shocklog 298">
            <a:extLst>
              <a:ext uri="{FF2B5EF4-FFF2-40B4-BE49-F238E27FC236}">
                <a16:creationId xmlns:a16="http://schemas.microsoft.com/office/drawing/2014/main" id="{E625E583-3210-6D41-5766-FFA8CF3CF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638" y="2169296"/>
            <a:ext cx="1446782" cy="144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9">
            <a:extLst>
              <a:ext uri="{FF2B5EF4-FFF2-40B4-BE49-F238E27FC236}">
                <a16:creationId xmlns:a16="http://schemas.microsoft.com/office/drawing/2014/main" id="{ADFE345D-EA63-639A-BBEE-D5A98143E2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35583" y="2403614"/>
            <a:ext cx="720080" cy="720080"/>
          </a:xfrm>
          <a:prstGeom prst="rect">
            <a:avLst/>
          </a:prstGeom>
        </p:spPr>
      </p:pic>
      <p:sp>
        <p:nvSpPr>
          <p:cNvPr id="16" name="Flèche : droite 20">
            <a:extLst>
              <a:ext uri="{FF2B5EF4-FFF2-40B4-BE49-F238E27FC236}">
                <a16:creationId xmlns:a16="http://schemas.microsoft.com/office/drawing/2014/main" id="{3949A602-74A3-5C14-6DF7-E0DC29F57070}"/>
              </a:ext>
            </a:extLst>
          </p:cNvPr>
          <p:cNvSpPr/>
          <p:nvPr/>
        </p:nvSpPr>
        <p:spPr>
          <a:xfrm rot="5400000">
            <a:off x="4300734" y="1093016"/>
            <a:ext cx="504056" cy="39887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21">
            <a:extLst>
              <a:ext uri="{FF2B5EF4-FFF2-40B4-BE49-F238E27FC236}">
                <a16:creationId xmlns:a16="http://schemas.microsoft.com/office/drawing/2014/main" id="{B301E570-BEDA-AE44-FA6D-8E1B78A9A750}"/>
              </a:ext>
            </a:extLst>
          </p:cNvPr>
          <p:cNvSpPr txBox="1"/>
          <p:nvPr/>
        </p:nvSpPr>
        <p:spPr bwMode="auto">
          <a:xfrm>
            <a:off x="2063552" y="318433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4096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1" name="ZoneTexte 25">
            <a:extLst>
              <a:ext uri="{FF2B5EF4-FFF2-40B4-BE49-F238E27FC236}">
                <a16:creationId xmlns:a16="http://schemas.microsoft.com/office/drawing/2014/main" id="{E5A8B0E3-BE2B-62C6-7DA2-0D43DF39C75B}"/>
              </a:ext>
            </a:extLst>
          </p:cNvPr>
          <p:cNvSpPr txBox="1"/>
          <p:nvPr/>
        </p:nvSpPr>
        <p:spPr bwMode="auto">
          <a:xfrm>
            <a:off x="1847528" y="1233471"/>
            <a:ext cx="8673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1">
                    <a:lumMod val="50000"/>
                  </a:schemeClr>
                </a:solidFill>
              </a:rPr>
              <a:t>Blue frame</a:t>
            </a:r>
            <a:endParaRPr lang="fr-FR" sz="11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ZoneTexte 26">
            <a:extLst>
              <a:ext uri="{FF2B5EF4-FFF2-40B4-BE49-F238E27FC236}">
                <a16:creationId xmlns:a16="http://schemas.microsoft.com/office/drawing/2014/main" id="{A53CB1DC-56BC-0B9E-B1A8-44A48B90C465}"/>
              </a:ext>
            </a:extLst>
          </p:cNvPr>
          <p:cNvSpPr txBox="1"/>
          <p:nvPr/>
        </p:nvSpPr>
        <p:spPr bwMode="auto">
          <a:xfrm>
            <a:off x="9864369" y="2968581"/>
            <a:ext cx="16482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schemeClr val="tx2"/>
                </a:solidFill>
              </a:rPr>
              <a:t>Sample rate = 1000 Hz</a:t>
            </a:r>
            <a:endParaRPr lang="fr-FR" sz="1100" b="1" dirty="0">
              <a:solidFill>
                <a:schemeClr val="tx2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86AB3B8-3578-2C5B-C9EA-B4ECB79B95E2}"/>
              </a:ext>
            </a:extLst>
          </p:cNvPr>
          <p:cNvSpPr/>
          <p:nvPr/>
        </p:nvSpPr>
        <p:spPr>
          <a:xfrm>
            <a:off x="3965939" y="3389424"/>
            <a:ext cx="4020464" cy="13323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7">
            <a:extLst>
              <a:ext uri="{FF2B5EF4-FFF2-40B4-BE49-F238E27FC236}">
                <a16:creationId xmlns:a16="http://schemas.microsoft.com/office/drawing/2014/main" id="{5BDB2C76-AAB8-B7F5-09CB-E07A46C61604}"/>
              </a:ext>
            </a:extLst>
          </p:cNvPr>
          <p:cNvSpPr txBox="1"/>
          <p:nvPr/>
        </p:nvSpPr>
        <p:spPr bwMode="auto">
          <a:xfrm>
            <a:off x="3821926" y="3309832"/>
            <a:ext cx="48965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2"/>
                </a:solidFill>
              </a:rPr>
              <a:t> 18/10/23 11h30                                     19/10/23_10h00                           20/10/23 8h30</a:t>
            </a:r>
            <a:endParaRPr lang="fr-FR" sz="900" dirty="0">
              <a:solidFill>
                <a:schemeClr val="tx2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9BEC95-8059-E348-C323-566ECB7AA83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50328" b="49966"/>
          <a:stretch/>
        </p:blipFill>
        <p:spPr>
          <a:xfrm>
            <a:off x="479376" y="3643782"/>
            <a:ext cx="3733576" cy="25320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0AA797A-9F17-5584-42BD-82F369237BD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9407" b="49631"/>
          <a:stretch/>
        </p:blipFill>
        <p:spPr>
          <a:xfrm>
            <a:off x="4240260" y="3610655"/>
            <a:ext cx="3866514" cy="259177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C2BE4C9-2CAC-3F68-3A85-306151288A2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0033" r="48446"/>
          <a:stretch/>
        </p:blipFill>
        <p:spPr>
          <a:xfrm>
            <a:off x="8052850" y="3610655"/>
            <a:ext cx="3998775" cy="2609450"/>
          </a:xfrm>
          <a:prstGeom prst="rect">
            <a:avLst/>
          </a:prstGeom>
        </p:spPr>
      </p:pic>
      <p:sp>
        <p:nvSpPr>
          <p:cNvPr id="27" name="Content Placeholder 6">
            <a:extLst>
              <a:ext uri="{FF2B5EF4-FFF2-40B4-BE49-F238E27FC236}">
                <a16:creationId xmlns:a16="http://schemas.microsoft.com/office/drawing/2014/main" id="{6CC94E9E-CE25-32F9-4A03-A78E027659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3279" y="4247647"/>
            <a:ext cx="1472874" cy="288032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0.2 g @ 2 Hz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0F52978-62EC-92E8-4A1D-1663DDB84D3C}"/>
              </a:ext>
            </a:extLst>
          </p:cNvPr>
          <p:cNvCxnSpPr/>
          <p:nvPr/>
        </p:nvCxnSpPr>
        <p:spPr>
          <a:xfrm flipH="1">
            <a:off x="1055440" y="4581128"/>
            <a:ext cx="1008112" cy="265915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029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57F98-A58E-9442-D31D-8AC5C4F87F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AB07BCB-CD79-7054-9ECE-06E400612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Transport </a:t>
            </a:r>
            <a:r>
              <a:rPr lang="fr-CH" dirty="0" err="1"/>
              <a:t>Summary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FECC7-4D71-8B99-AA32-5CB8E5776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C9C869F-D29A-25FA-FA02-1981C65BA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18</a:t>
            </a:fld>
            <a:endParaRPr lang="en-US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E931B11-E177-6BCB-4306-8E2F626A1F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6720383"/>
              </p:ext>
            </p:extLst>
          </p:nvPr>
        </p:nvGraphicFramePr>
        <p:xfrm>
          <a:off x="1199456" y="1052736"/>
          <a:ext cx="8720888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>
                  <a:extLst>
                    <a:ext uri="{9D8B030D-6E8A-4147-A177-3AD203B41FA5}">
                      <a16:colId xmlns:a16="http://schemas.microsoft.com/office/drawing/2014/main" val="1431955910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1653647276"/>
                    </a:ext>
                  </a:extLst>
                </a:gridCol>
                <a:gridCol w="1804160">
                  <a:extLst>
                    <a:ext uri="{9D8B030D-6E8A-4147-A177-3AD203B41FA5}">
                      <a16:colId xmlns:a16="http://schemas.microsoft.com/office/drawing/2014/main" val="4250028499"/>
                    </a:ext>
                  </a:extLst>
                </a:gridCol>
                <a:gridCol w="1804160">
                  <a:extLst>
                    <a:ext uri="{9D8B030D-6E8A-4147-A177-3AD203B41FA5}">
                      <a16:colId xmlns:a16="http://schemas.microsoft.com/office/drawing/2014/main" val="33319453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Min 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Max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3007510"/>
                  </a:ext>
                </a:extLst>
              </a:tr>
              <a:tr h="370840">
                <a:tc rowSpan="7"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Shocklog</a:t>
                      </a:r>
                      <a:r>
                        <a:rPr lang="en-US" sz="1600" dirty="0"/>
                        <a:t> Data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Temperature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 °C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 °C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605707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Humidity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530994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- 7 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+15 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857678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Roll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-10 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+5 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7531602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RFD acceleration (@4096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0.6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392932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Longitudinal RFD acceleration (@4096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0.6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39938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Lateral RFD acceleration (@4096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0.6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578565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Monitoring system</a:t>
                      </a:r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Vertical RFD acceleration (@1024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0.5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719598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Longitudinal RFD acceleration (@1024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0.5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620044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Lateral RFD acceleration (@1024 Hz)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 0.5 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5433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Strains on blade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+/- 20 </a:t>
                      </a:r>
                      <a:r>
                        <a:rPr lang="en-US" dirty="0">
                          <a:sym typeface="Symbol" panose="05050102010706020507" pitchFamily="18" charset="2"/>
                        </a:rPr>
                        <a:t>m/m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1804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Strains on FPC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 /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+/- 20 </a:t>
                      </a:r>
                      <a:r>
                        <a:rPr lang="en-US" dirty="0">
                          <a:sym typeface="Symbol" panose="05050102010706020507" pitchFamily="18" charset="2"/>
                        </a:rPr>
                        <a:t>m/m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2087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777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249304-48AB-E6FF-0039-C6CC41F8C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A5053F67-6373-165D-0E5C-6BDFEF46CE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12776"/>
            <a:ext cx="11376024" cy="4608512"/>
          </a:xfrm>
        </p:spPr>
        <p:txBody>
          <a:bodyPr/>
          <a:lstStyle/>
          <a:p>
            <a:r>
              <a:rPr lang="en-US" b="0" dirty="0"/>
              <a:t>Continuous optical strain monitoring : (https://mml.web.cern.ch/)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F95B98FA-BE8D-314F-A85F-8AC0B715F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Since the transport…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44C303BA-D308-A137-1D19-6584E2137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C8FC7A10-7E0F-D111-C3D7-F85CE879C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19</a:t>
            </a:fld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6B04D55-C1DD-3BFE-05A9-7A49DC70DB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1769714"/>
            <a:ext cx="8640960" cy="441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504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F9A534-66AC-2984-FC6C-B0D2BBC8E8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728AD3E-83AD-8694-2790-35CA2D200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BAF0B-DB7F-F437-4768-52434B36D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34EF90-7BA6-F35E-9EE3-1A5F8B503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13AFDBD-4195-B5AD-FD35-02BB9BFD79DE}"/>
              </a:ext>
            </a:extLst>
          </p:cNvPr>
          <p:cNvGrpSpPr/>
          <p:nvPr/>
        </p:nvGrpSpPr>
        <p:grpSpPr>
          <a:xfrm>
            <a:off x="407987" y="908719"/>
            <a:ext cx="6790613" cy="5283722"/>
            <a:chOff x="407987" y="908719"/>
            <a:chExt cx="6790613" cy="5283722"/>
          </a:xfrm>
        </p:grpSpPr>
        <p:pic>
          <p:nvPicPr>
            <p:cNvPr id="9" name="Image 4">
              <a:extLst>
                <a:ext uri="{FF2B5EF4-FFF2-40B4-BE49-F238E27FC236}">
                  <a16:creationId xmlns:a16="http://schemas.microsoft.com/office/drawing/2014/main" id="{175102CD-15C7-6F8A-2EF6-FE3944DB7D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7987" y="908720"/>
              <a:ext cx="5832030" cy="5283721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987400-7638-4F7B-F56C-40227AFA336A}"/>
                </a:ext>
              </a:extLst>
            </p:cNvPr>
            <p:cNvSpPr/>
            <p:nvPr/>
          </p:nvSpPr>
          <p:spPr>
            <a:xfrm>
              <a:off x="1343472" y="908719"/>
              <a:ext cx="2808312" cy="20433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9h30 : Loading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F2885AC-3CC7-6571-BE55-65A2D06A3013}"/>
                </a:ext>
              </a:extLst>
            </p:cNvPr>
            <p:cNvSpPr/>
            <p:nvPr/>
          </p:nvSpPr>
          <p:spPr>
            <a:xfrm>
              <a:off x="1343472" y="1113053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11h20 : Departure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74B0ED-8B78-010B-1A81-1871BE5BC723}"/>
                </a:ext>
              </a:extLst>
            </p:cNvPr>
            <p:cNvSpPr/>
            <p:nvPr/>
          </p:nvSpPr>
          <p:spPr>
            <a:xfrm>
              <a:off x="1631504" y="1571488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11h20 : Departure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DD4485E-FE0E-5545-B526-9030D6F156B0}"/>
                </a:ext>
              </a:extLst>
            </p:cNvPr>
            <p:cNvSpPr/>
            <p:nvPr/>
          </p:nvSpPr>
          <p:spPr>
            <a:xfrm>
              <a:off x="2855640" y="2331691"/>
              <a:ext cx="2124236" cy="36004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19h30 :</a:t>
              </a: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 Ashford customs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C71DBEE-8CF2-BA70-36F2-3106A982F60C}"/>
                </a:ext>
              </a:extLst>
            </p:cNvPr>
            <p:cNvSpPr/>
            <p:nvPr/>
          </p:nvSpPr>
          <p:spPr>
            <a:xfrm>
              <a:off x="731404" y="2751797"/>
              <a:ext cx="2124236" cy="36004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21h00 :</a:t>
              </a:r>
            </a:p>
            <a:p>
              <a:pPr algn="ctr"/>
              <a:r>
                <a:rPr lang="en-US" sz="1200" b="1" dirty="0">
                  <a:solidFill>
                    <a:srgbClr val="002060"/>
                  </a:solidFill>
                </a:rPr>
                <a:t> Departure Ashford customs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2EBDF81-107F-8ABA-13D7-EA3E31923A42}"/>
                </a:ext>
              </a:extLst>
            </p:cNvPr>
            <p:cNvSpPr/>
            <p:nvPr/>
          </p:nvSpPr>
          <p:spPr>
            <a:xfrm>
              <a:off x="3024661" y="2721717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18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22h00 : Tunnel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BAA79D-9972-8E81-A1BA-8E3D92976FA7}"/>
                </a:ext>
              </a:extLst>
            </p:cNvPr>
            <p:cNvSpPr/>
            <p:nvPr/>
          </p:nvSpPr>
          <p:spPr>
            <a:xfrm>
              <a:off x="3024661" y="2931817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01h00 : Hotel 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B8291AE-8346-14ED-ACB7-2295FBB6670D}"/>
                </a:ext>
              </a:extLst>
            </p:cNvPr>
            <p:cNvSpPr/>
            <p:nvPr/>
          </p:nvSpPr>
          <p:spPr>
            <a:xfrm>
              <a:off x="3024661" y="3141917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10h00 : Departure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E8B8339-EF45-BFA8-C116-8A242B26DB64}"/>
                </a:ext>
              </a:extLst>
            </p:cNvPr>
            <p:cNvSpPr/>
            <p:nvPr/>
          </p:nvSpPr>
          <p:spPr>
            <a:xfrm>
              <a:off x="1508114" y="3487415"/>
              <a:ext cx="2124236" cy="14643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12h00  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7F1D61B-B30F-1B5B-8AE7-07C22E654D86}"/>
                </a:ext>
              </a:extLst>
            </p:cNvPr>
            <p:cNvSpPr/>
            <p:nvPr/>
          </p:nvSpPr>
          <p:spPr>
            <a:xfrm>
              <a:off x="4079496" y="3751031"/>
              <a:ext cx="2124236" cy="14643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14h00  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B82B50E-8D57-6521-1CDB-04BC04B69EDA}"/>
                </a:ext>
              </a:extLst>
            </p:cNvPr>
            <p:cNvSpPr/>
            <p:nvPr/>
          </p:nvSpPr>
          <p:spPr>
            <a:xfrm>
              <a:off x="4223792" y="4463898"/>
              <a:ext cx="2124236" cy="14643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17h00  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D990CAA-11B2-9BA8-F26E-73A6928D8807}"/>
                </a:ext>
              </a:extLst>
            </p:cNvPr>
            <p:cNvSpPr/>
            <p:nvPr/>
          </p:nvSpPr>
          <p:spPr>
            <a:xfrm>
              <a:off x="1739516" y="5704541"/>
              <a:ext cx="2808312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19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19h00 : Dole Hotel  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4CA4FFE-5CCC-DBBA-AEE5-AF8D9605BD6B}"/>
                </a:ext>
              </a:extLst>
            </p:cNvPr>
            <p:cNvSpPr/>
            <p:nvPr/>
          </p:nvSpPr>
          <p:spPr>
            <a:xfrm>
              <a:off x="4655840" y="5634795"/>
              <a:ext cx="2542760" cy="153382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1200" b="1" dirty="0">
                  <a:solidFill>
                    <a:srgbClr val="002060"/>
                  </a:solidFill>
                </a:rPr>
                <a:t>20</a:t>
              </a:r>
              <a:r>
                <a:rPr lang="en-US" sz="1200" b="1" baseline="30000" dirty="0">
                  <a:solidFill>
                    <a:srgbClr val="002060"/>
                  </a:solidFill>
                </a:rPr>
                <a:t>th</a:t>
              </a:r>
              <a:r>
                <a:rPr lang="en-US" sz="1200" b="1" dirty="0">
                  <a:solidFill>
                    <a:srgbClr val="002060"/>
                  </a:solidFill>
                </a:rPr>
                <a:t> October 2023@ 12h00 : CERN</a:t>
              </a:r>
            </a:p>
          </p:txBody>
        </p:sp>
      </p:grpSp>
      <p:pic>
        <p:nvPicPr>
          <p:cNvPr id="26" name="Picture 25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E2346D2A-91C3-69C0-A806-AF0EEA0DE8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468" y="919438"/>
            <a:ext cx="3359999" cy="2520000"/>
          </a:xfrm>
          <a:prstGeom prst="rect">
            <a:avLst/>
          </a:prstGeom>
        </p:spPr>
      </p:pic>
      <p:pic>
        <p:nvPicPr>
          <p:cNvPr id="28" name="Picture 27" descr="A group of people in a warehouse&#10;&#10;Description automatically generated">
            <a:extLst>
              <a:ext uri="{FF2B5EF4-FFF2-40B4-BE49-F238E27FC236}">
                <a16:creationId xmlns:a16="http://schemas.microsoft.com/office/drawing/2014/main" id="{D62B7E99-77D0-CDB6-C73A-C423F3140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3833" y="3632534"/>
            <a:ext cx="3360000" cy="2520000"/>
          </a:xfrm>
          <a:prstGeom prst="rect">
            <a:avLst/>
          </a:prstGeom>
        </p:spPr>
      </p:pic>
      <p:sp>
        <p:nvSpPr>
          <p:cNvPr id="29" name="Content Placeholder 6">
            <a:extLst>
              <a:ext uri="{FF2B5EF4-FFF2-40B4-BE49-F238E27FC236}">
                <a16:creationId xmlns:a16="http://schemas.microsoft.com/office/drawing/2014/main" id="{34F72ED0-33E9-0BA4-BEDC-622F643D7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31015" y="3141917"/>
            <a:ext cx="3095725" cy="722510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Huge thanks to Pierre-Loic (driver), Christophe (driver) and David (instrumentation) for the efforts !</a:t>
            </a:r>
          </a:p>
        </p:txBody>
      </p:sp>
    </p:spTree>
    <p:extLst>
      <p:ext uri="{BB962C8B-B14F-4D97-AF65-F5344CB8AC3E}">
        <p14:creationId xmlns:p14="http://schemas.microsoft.com/office/powerpoint/2010/main" val="111052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uiExpand="1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1E48B-80EF-3744-3225-B31F6C209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C76459D9-814C-CB45-75D4-9AE9979D9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12776"/>
            <a:ext cx="11376024" cy="4608512"/>
          </a:xfrm>
        </p:spPr>
        <p:txBody>
          <a:bodyPr/>
          <a:lstStyle/>
          <a:p>
            <a:r>
              <a:rPr lang="en-US" b="0" dirty="0"/>
              <a:t>Mechanical operation on cavity 2 the 13</a:t>
            </a:r>
            <a:r>
              <a:rPr lang="en-US" b="0" baseline="30000" dirty="0"/>
              <a:t>th</a:t>
            </a:r>
            <a:r>
              <a:rPr lang="en-US" b="0" dirty="0"/>
              <a:t> March 2024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BE85FA74-B8DD-B1D4-806E-6FC61C6F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Since the transport…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9E2A8EB-62C9-5EEE-A9D5-DB666E131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9C62EAB3-7239-846A-6FB0-B09255B9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20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345DFC-6333-9106-6B7B-02B8EF4D47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60" y="1750841"/>
            <a:ext cx="8688288" cy="44379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C74B757-36B4-3A36-4FAC-218DAD4817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7928" y="879309"/>
            <a:ext cx="6666384" cy="5309509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325632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1E48B-80EF-3744-3225-B31F6C209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C76459D9-814C-CB45-75D4-9AE9979D9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12776"/>
            <a:ext cx="11376024" cy="4608512"/>
          </a:xfrm>
        </p:spPr>
        <p:txBody>
          <a:bodyPr/>
          <a:lstStyle/>
          <a:p>
            <a:r>
              <a:rPr lang="en-US" b="0" dirty="0"/>
              <a:t>This morning…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BE85FA74-B8DD-B1D4-806E-6FC61C6F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Since the transport…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9E2A8EB-62C9-5EEE-A9D5-DB666E131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9C62EAB3-7239-846A-6FB0-B09255B9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21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5938BE-75FD-6BC8-624C-1E1F59FD2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600" y="1258606"/>
            <a:ext cx="9621768" cy="491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2204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1E48B-80EF-3744-3225-B31F6C209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52A9846F-4A99-6689-20DE-3882D0BFD2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038" t="8444" r="9180" b="13333"/>
          <a:stretch>
            <a:fillRect/>
          </a:stretch>
        </p:blipFill>
        <p:spPr>
          <a:xfrm>
            <a:off x="2695199" y="2087159"/>
            <a:ext cx="6723317" cy="410166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C76459D9-814C-CB45-75D4-9AE9979D9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12776"/>
            <a:ext cx="11376024" cy="4608512"/>
          </a:xfrm>
        </p:spPr>
        <p:txBody>
          <a:bodyPr/>
          <a:lstStyle/>
          <a:p>
            <a:r>
              <a:rPr lang="en-US" b="0" dirty="0"/>
              <a:t>Support during the mechanical reparation of cavity 1 thanks to the optical instrumentation + additional instrumentation.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BE85FA74-B8DD-B1D4-806E-6FC61C6F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activities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9E2A8EB-62C9-5EEE-A9D5-DB666E131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9C62EAB3-7239-846A-6FB0-B09255B9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22</a:t>
            </a:fld>
            <a:endParaRPr lang="en-US" dirty="0"/>
          </a:p>
        </p:txBody>
      </p:sp>
      <p:sp>
        <p:nvSpPr>
          <p:cNvPr id="4" name="Arrow: Up-Down 3">
            <a:extLst>
              <a:ext uri="{FF2B5EF4-FFF2-40B4-BE49-F238E27FC236}">
                <a16:creationId xmlns:a16="http://schemas.microsoft.com/office/drawing/2014/main" id="{AC5495CD-782B-E470-9BF6-3775ED5BF2A4}"/>
              </a:ext>
            </a:extLst>
          </p:cNvPr>
          <p:cNvSpPr/>
          <p:nvPr/>
        </p:nvSpPr>
        <p:spPr>
          <a:xfrm>
            <a:off x="2927648" y="3954597"/>
            <a:ext cx="288032" cy="576064"/>
          </a:xfrm>
          <a:prstGeom prst="upDownArrow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647117D-605F-D74A-111A-B51D2DD7A025}"/>
              </a:ext>
            </a:extLst>
          </p:cNvPr>
          <p:cNvSpPr txBox="1"/>
          <p:nvPr/>
        </p:nvSpPr>
        <p:spPr bwMode="auto">
          <a:xfrm>
            <a:off x="757260" y="4057963"/>
            <a:ext cx="2016224" cy="369332"/>
          </a:xfrm>
          <a:prstGeom prst="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Force monitoring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7B895EA-83E7-C1DC-08A3-E8004527D22D}"/>
              </a:ext>
            </a:extLst>
          </p:cNvPr>
          <p:cNvCxnSpPr/>
          <p:nvPr/>
        </p:nvCxnSpPr>
        <p:spPr>
          <a:xfrm>
            <a:off x="7536160" y="3336435"/>
            <a:ext cx="0" cy="504056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4605133-7AEC-3C8D-9199-D34FD239BF29}"/>
              </a:ext>
            </a:extLst>
          </p:cNvPr>
          <p:cNvCxnSpPr/>
          <p:nvPr/>
        </p:nvCxnSpPr>
        <p:spPr>
          <a:xfrm>
            <a:off x="8486497" y="3284984"/>
            <a:ext cx="0" cy="504056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6CBA7A6-3A68-0719-B95A-F7D3F7872A2F}"/>
              </a:ext>
            </a:extLst>
          </p:cNvPr>
          <p:cNvSpPr txBox="1"/>
          <p:nvPr/>
        </p:nvSpPr>
        <p:spPr bwMode="auto">
          <a:xfrm>
            <a:off x="6744072" y="2801560"/>
            <a:ext cx="2890465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Displacement  monitoring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3C74D6-2D10-6828-40C0-98A529543676}"/>
              </a:ext>
            </a:extLst>
          </p:cNvPr>
          <p:cNvSpPr txBox="1"/>
          <p:nvPr/>
        </p:nvSpPr>
        <p:spPr bwMode="auto">
          <a:xfrm>
            <a:off x="8473469" y="5819487"/>
            <a:ext cx="2890465" cy="36933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FPC tube strain  monitoring</a:t>
            </a:r>
          </a:p>
        </p:txBody>
      </p:sp>
    </p:spTree>
    <p:extLst>
      <p:ext uri="{BB962C8B-B14F-4D97-AF65-F5344CB8AC3E}">
        <p14:creationId xmlns:p14="http://schemas.microsoft.com/office/powerpoint/2010/main" val="34668795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1E48B-80EF-3744-3225-B31F6C2097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C76459D9-814C-CB45-75D4-9AE9979D9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12776"/>
            <a:ext cx="11376024" cy="2016224"/>
          </a:xfrm>
        </p:spPr>
        <p:txBody>
          <a:bodyPr/>
          <a:lstStyle/>
          <a:p>
            <a:r>
              <a:rPr lang="en-US" sz="2400" b="0" dirty="0"/>
              <a:t>Lot of data collected during the cryomodule transport from UK to assess the dynamic simulations and validate the transport frame efficiency;</a:t>
            </a:r>
          </a:p>
          <a:p>
            <a:r>
              <a:rPr lang="en-US" sz="2400" b="0" dirty="0"/>
              <a:t>For future transports from UK </a:t>
            </a:r>
            <a:r>
              <a:rPr lang="en-US" sz="2400" b="0" dirty="0">
                <a:sym typeface="Symbol" panose="05050102010706020507" pitchFamily="18" charset="2"/>
              </a:rPr>
              <a:t> CERN</a:t>
            </a:r>
            <a:r>
              <a:rPr lang="en-US" sz="2400" b="0" dirty="0"/>
              <a:t>, a limited instrumentation should be used (based on </a:t>
            </a:r>
            <a:r>
              <a:rPr lang="en-US" sz="2400" b="0" dirty="0" err="1"/>
              <a:t>shocklogs</a:t>
            </a:r>
            <a:r>
              <a:rPr lang="en-US" sz="2400" b="0" dirty="0"/>
              <a:t> with GPS and GSM connections to collect shocks, Temp, HR);</a:t>
            </a:r>
          </a:p>
          <a:p>
            <a:endParaRPr lang="en-US" sz="2400" b="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BE85FA74-B8DD-B1D4-806E-6FC61C6F4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/ Lessons learnt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B9E2A8EB-62C9-5EEE-A9D5-DB666E131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13" name="Slide Number Placeholder 28">
            <a:extLst>
              <a:ext uri="{FF2B5EF4-FFF2-40B4-BE49-F238E27FC236}">
                <a16:creationId xmlns:a16="http://schemas.microsoft.com/office/drawing/2014/main" id="{9C62EAB3-7239-846A-6FB0-B09255B90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Picture 4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E0C1DDF9-F6A8-B8DD-F1DF-F6BCE82921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6120" y="3429000"/>
            <a:ext cx="4906344" cy="2759819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678D4E76-4CD4-4145-1A89-27AFE0608297}"/>
              </a:ext>
            </a:extLst>
          </p:cNvPr>
          <p:cNvSpPr txBox="1">
            <a:spLocks/>
          </p:cNvSpPr>
          <p:nvPr/>
        </p:nvSpPr>
        <p:spPr bwMode="auto">
          <a:xfrm>
            <a:off x="407987" y="3068960"/>
            <a:ext cx="6624115" cy="26514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2100" b="1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8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eaLnBrk="1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Font typeface="Arial"/>
              <a:buChar char="•"/>
              <a:defRPr sz="160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0" dirty="0"/>
              <a:t>Internal instrumentation based on optical fibers is useful during assembly operations and after transports ! </a:t>
            </a:r>
          </a:p>
          <a:p>
            <a:r>
              <a:rPr lang="en-US" sz="2400" b="0" dirty="0"/>
              <a:t>Local experts (STFC, TRIUMF in the future) must be identified and/or trained to support our activities remotely.</a:t>
            </a:r>
          </a:p>
          <a:p>
            <a:endParaRPr lang="en-US" sz="24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8056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3083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53E468-E5BA-1EA7-BBCE-EB7C348374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5E82F3B-B20D-D7B2-6B8C-97532673E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Instrumentation – </a:t>
            </a:r>
            <a:r>
              <a:rPr lang="fr-CH" dirty="0"/>
              <a:t>Baseline for  </a:t>
            </a:r>
            <a:r>
              <a:rPr lang="fr-CH" u="sng" dirty="0"/>
              <a:t>future</a:t>
            </a:r>
            <a:r>
              <a:rPr lang="fr-CH" dirty="0"/>
              <a:t> transport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E8546-277B-9384-994B-F20549269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7A34351-F791-B272-93E9-86FE3D754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6C236F-437F-66DA-BA19-ECC4098A9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</a:t>
            </a:r>
            <a:r>
              <a:rPr lang="en-US" dirty="0" err="1">
                <a:hlinkClick r:id="rId2"/>
              </a:rPr>
              <a:t>Shocklog</a:t>
            </a:r>
            <a:r>
              <a:rPr lang="en-US" dirty="0">
                <a:hlinkClick r:id="rId2"/>
              </a:rPr>
              <a:t>® Systems </a:t>
            </a:r>
            <a:r>
              <a:rPr lang="en-US" dirty="0"/>
              <a:t>with GPS and GSM connections worldwide to collect </a:t>
            </a:r>
            <a:r>
              <a:rPr lang="en-US" u="sng" dirty="0"/>
              <a:t>shocks, Temp, HR </a:t>
            </a:r>
            <a:r>
              <a:rPr lang="en-US" dirty="0"/>
              <a:t>:</a:t>
            </a:r>
          </a:p>
          <a:p>
            <a:r>
              <a:rPr lang="en-US" b="0" dirty="0"/>
              <a:t>- Cryomodule (3 directions)</a:t>
            </a:r>
          </a:p>
          <a:p>
            <a:r>
              <a:rPr lang="en-US" b="0" dirty="0"/>
              <a:t>- Transport frame (3 directions)</a:t>
            </a:r>
          </a:p>
          <a:p>
            <a:endParaRPr 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433598FC-CD88-F145-EA5C-FE17B89602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55467" b="46425"/>
          <a:stretch/>
        </p:blipFill>
        <p:spPr bwMode="auto">
          <a:xfrm>
            <a:off x="2570232" y="2626304"/>
            <a:ext cx="7219575" cy="366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25">
            <a:extLst>
              <a:ext uri="{FF2B5EF4-FFF2-40B4-BE49-F238E27FC236}">
                <a16:creationId xmlns:a16="http://schemas.microsoft.com/office/drawing/2014/main" id="{3D60D253-CC02-8125-53B9-934109CC4E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688" t="8230" r="29752" b="17450"/>
          <a:stretch/>
        </p:blipFill>
        <p:spPr>
          <a:xfrm>
            <a:off x="374225" y="2626304"/>
            <a:ext cx="2717406" cy="2383089"/>
          </a:xfrm>
          <a:prstGeom prst="rect">
            <a:avLst/>
          </a:prstGeom>
        </p:spPr>
      </p:pic>
      <p:cxnSp>
        <p:nvCxnSpPr>
          <p:cNvPr id="25" name="Connecteur droit avec flèche 27">
            <a:extLst>
              <a:ext uri="{FF2B5EF4-FFF2-40B4-BE49-F238E27FC236}">
                <a16:creationId xmlns:a16="http://schemas.microsoft.com/office/drawing/2014/main" id="{EC2F7534-C4B6-147B-8246-3893436E2901}"/>
              </a:ext>
            </a:extLst>
          </p:cNvPr>
          <p:cNvCxnSpPr>
            <a:cxnSpLocks/>
          </p:cNvCxnSpPr>
          <p:nvPr/>
        </p:nvCxnSpPr>
        <p:spPr>
          <a:xfrm>
            <a:off x="3091631" y="5009393"/>
            <a:ext cx="3076377" cy="4358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ZoneTexte 29">
            <a:extLst>
              <a:ext uri="{FF2B5EF4-FFF2-40B4-BE49-F238E27FC236}">
                <a16:creationId xmlns:a16="http://schemas.microsoft.com/office/drawing/2014/main" id="{88A6645F-3E59-EE27-5A21-A8B91BE6F30F}"/>
              </a:ext>
            </a:extLst>
          </p:cNvPr>
          <p:cNvSpPr txBox="1"/>
          <p:nvPr/>
        </p:nvSpPr>
        <p:spPr bwMode="auto">
          <a:xfrm>
            <a:off x="1847528" y="262630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Z=Transverse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Longitudinal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Vertical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33" name="Image 3">
            <a:extLst>
              <a:ext uri="{FF2B5EF4-FFF2-40B4-BE49-F238E27FC236}">
                <a16:creationId xmlns:a16="http://schemas.microsoft.com/office/drawing/2014/main" id="{DF6B1BF7-F421-B91C-7CB9-2836485CD5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4871"/>
          <a:stretch/>
        </p:blipFill>
        <p:spPr>
          <a:xfrm>
            <a:off x="9168438" y="2519991"/>
            <a:ext cx="2717406" cy="2394081"/>
          </a:xfrm>
          <a:prstGeom prst="rect">
            <a:avLst/>
          </a:prstGeom>
        </p:spPr>
      </p:pic>
      <p:cxnSp>
        <p:nvCxnSpPr>
          <p:cNvPr id="34" name="Connecteur droit avec flèche 27">
            <a:extLst>
              <a:ext uri="{FF2B5EF4-FFF2-40B4-BE49-F238E27FC236}">
                <a16:creationId xmlns:a16="http://schemas.microsoft.com/office/drawing/2014/main" id="{877E0830-7ABA-49AA-67F0-A43D7E9BCE1E}"/>
              </a:ext>
            </a:extLst>
          </p:cNvPr>
          <p:cNvCxnSpPr>
            <a:cxnSpLocks/>
          </p:cNvCxnSpPr>
          <p:nvPr/>
        </p:nvCxnSpPr>
        <p:spPr>
          <a:xfrm flipH="1" flipV="1">
            <a:off x="6456040" y="3429000"/>
            <a:ext cx="2712398" cy="2160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ZoneTexte 29">
            <a:extLst>
              <a:ext uri="{FF2B5EF4-FFF2-40B4-BE49-F238E27FC236}">
                <a16:creationId xmlns:a16="http://schemas.microsoft.com/office/drawing/2014/main" id="{645D94EA-FD60-E57F-D483-AA287438B9C8}"/>
              </a:ext>
            </a:extLst>
          </p:cNvPr>
          <p:cNvSpPr txBox="1"/>
          <p:nvPr/>
        </p:nvSpPr>
        <p:spPr bwMode="auto">
          <a:xfrm>
            <a:off x="10607977" y="253813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Z=Vertical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Lateral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Longitudinal</a:t>
            </a:r>
            <a:endParaRPr lang="fr-FR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026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54A7E-85B9-9F19-1CDC-8C5A65445D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>
            <a:extLst>
              <a:ext uri="{FF2B5EF4-FFF2-40B4-BE49-F238E27FC236}">
                <a16:creationId xmlns:a16="http://schemas.microsoft.com/office/drawing/2014/main" id="{694F6E88-A6E2-3F96-26C9-05955F7143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55467" b="46425"/>
          <a:stretch/>
        </p:blipFill>
        <p:spPr bwMode="auto">
          <a:xfrm>
            <a:off x="2570232" y="2626304"/>
            <a:ext cx="7219575" cy="366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D4F7A76A-6115-0DDF-4528-54C9E980F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Instrumentation – </a:t>
            </a:r>
            <a:r>
              <a:rPr lang="fr-CH" dirty="0"/>
              <a:t>Extra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86A59C-CAF6-21FC-78C1-0B7E22E30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C2E9AE-94FC-DBB4-3176-8CAABF1E4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A3CD75-EDA2-F3D2-89D1-5E1856D6A4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Continuous vibration monitoring </a:t>
            </a:r>
            <a:r>
              <a:rPr lang="fr-CH" dirty="0"/>
              <a:t>system </a:t>
            </a:r>
            <a:r>
              <a:rPr lang="fr-CH" dirty="0" err="1"/>
              <a:t>based</a:t>
            </a:r>
            <a:r>
              <a:rPr lang="fr-CH" dirty="0"/>
              <a:t> on </a:t>
            </a:r>
            <a:r>
              <a:rPr lang="en-US" dirty="0"/>
              <a:t>:</a:t>
            </a:r>
          </a:p>
          <a:p>
            <a:r>
              <a:rPr lang="en-US" b="0" dirty="0"/>
              <a:t>- 3 ICP triaxial accelerometers </a:t>
            </a:r>
            <a:r>
              <a:rPr lang="fr-FR" b="0" dirty="0"/>
              <a:t>PCB-356A14</a:t>
            </a:r>
            <a:endParaRPr lang="en-US" b="0" dirty="0"/>
          </a:p>
          <a:p>
            <a:r>
              <a:rPr lang="en-US" b="0" dirty="0"/>
              <a:t>- Spectrum Analyzer with real time FFT analysis </a:t>
            </a:r>
            <a:r>
              <a:rPr lang="en-US" b="0" dirty="0" err="1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MicroQuantus</a:t>
            </a:r>
            <a:r>
              <a:rPr lang="en-US" b="0" dirty="0"/>
              <a:t>®</a:t>
            </a:r>
          </a:p>
          <a:p>
            <a:pPr marL="990900" lvl="2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Online visualization</a:t>
            </a:r>
          </a:p>
          <a:p>
            <a:pPr marL="990900" lvl="2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Storage in an SSD hard drive</a:t>
            </a:r>
          </a:p>
          <a:p>
            <a:pPr marL="990900" lvl="2" indent="-342900">
              <a:buFont typeface="Arial" panose="020B0604020202020204" pitchFamily="34" charset="0"/>
              <a:buChar char="•"/>
              <a:defRPr/>
            </a:pPr>
            <a:r>
              <a:rPr lang="en-US" b="0" dirty="0"/>
              <a:t>Fs 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Source Sans Pro"/>
                <a:cs typeface="Arial"/>
              </a:rPr>
              <a:t>1024 Hz</a:t>
            </a:r>
            <a:endParaRPr lang="en-US" b="0" dirty="0"/>
          </a:p>
          <a:p>
            <a:endParaRPr lang="en-US" dirty="0"/>
          </a:p>
        </p:txBody>
      </p:sp>
      <p:cxnSp>
        <p:nvCxnSpPr>
          <p:cNvPr id="25" name="Connecteur droit avec flèche 27">
            <a:extLst>
              <a:ext uri="{FF2B5EF4-FFF2-40B4-BE49-F238E27FC236}">
                <a16:creationId xmlns:a16="http://schemas.microsoft.com/office/drawing/2014/main" id="{33E4963C-0098-F8E8-B35E-132B51BE5D29}"/>
              </a:ext>
            </a:extLst>
          </p:cNvPr>
          <p:cNvCxnSpPr>
            <a:cxnSpLocks/>
          </p:cNvCxnSpPr>
          <p:nvPr/>
        </p:nvCxnSpPr>
        <p:spPr>
          <a:xfrm>
            <a:off x="3091631" y="5009393"/>
            <a:ext cx="3076377" cy="4358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ZoneTexte 29">
            <a:extLst>
              <a:ext uri="{FF2B5EF4-FFF2-40B4-BE49-F238E27FC236}">
                <a16:creationId xmlns:a16="http://schemas.microsoft.com/office/drawing/2014/main" id="{B00FBF55-74F7-4C7F-0D47-5DAF885A3544}"/>
              </a:ext>
            </a:extLst>
          </p:cNvPr>
          <p:cNvSpPr txBox="1"/>
          <p:nvPr/>
        </p:nvSpPr>
        <p:spPr bwMode="auto">
          <a:xfrm>
            <a:off x="10607977" y="253813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Z=Vertical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Lateral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Longitudinal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" name="Explosion: 8 Points 2">
            <a:extLst>
              <a:ext uri="{FF2B5EF4-FFF2-40B4-BE49-F238E27FC236}">
                <a16:creationId xmlns:a16="http://schemas.microsoft.com/office/drawing/2014/main" id="{D95F3B61-C0EB-5F74-EB67-80D1BA6AF9B4}"/>
              </a:ext>
            </a:extLst>
          </p:cNvPr>
          <p:cNvSpPr/>
          <p:nvPr/>
        </p:nvSpPr>
        <p:spPr>
          <a:xfrm>
            <a:off x="2821810" y="5659356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CCEBD133-AF5F-95DA-C23A-203836A94A85}"/>
              </a:ext>
            </a:extLst>
          </p:cNvPr>
          <p:cNvSpPr/>
          <p:nvPr/>
        </p:nvSpPr>
        <p:spPr>
          <a:xfrm>
            <a:off x="5999999" y="4459968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4F69C33F-7B71-5EB9-3FFF-03FF858C45E9}"/>
              </a:ext>
            </a:extLst>
          </p:cNvPr>
          <p:cNvSpPr/>
          <p:nvPr/>
        </p:nvSpPr>
        <p:spPr>
          <a:xfrm>
            <a:off x="6096000" y="3190490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 15">
            <a:extLst>
              <a:ext uri="{FF2B5EF4-FFF2-40B4-BE49-F238E27FC236}">
                <a16:creationId xmlns:a16="http://schemas.microsoft.com/office/drawing/2014/main" id="{868FC9AF-ADE4-7B68-AC9D-957FEF9F12A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889" t="39500" r="27950" b="17641"/>
          <a:stretch/>
        </p:blipFill>
        <p:spPr>
          <a:xfrm>
            <a:off x="9480217" y="2278363"/>
            <a:ext cx="2108770" cy="1687785"/>
          </a:xfrm>
          <a:prstGeom prst="rect">
            <a:avLst/>
          </a:prstGeom>
        </p:spPr>
      </p:pic>
      <p:pic>
        <p:nvPicPr>
          <p:cNvPr id="12" name="Image 17">
            <a:extLst>
              <a:ext uri="{FF2B5EF4-FFF2-40B4-BE49-F238E27FC236}">
                <a16:creationId xmlns:a16="http://schemas.microsoft.com/office/drawing/2014/main" id="{549BA965-79B5-4018-197A-1A4B4CFB17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401" t="17746" r="11852" b="14006"/>
          <a:stretch/>
        </p:blipFill>
        <p:spPr>
          <a:xfrm>
            <a:off x="9976729" y="4040047"/>
            <a:ext cx="1620361" cy="2055140"/>
          </a:xfrm>
          <a:prstGeom prst="rect">
            <a:avLst/>
          </a:prstGeom>
        </p:spPr>
      </p:pic>
      <p:pic>
        <p:nvPicPr>
          <p:cNvPr id="13" name="Image 19">
            <a:extLst>
              <a:ext uri="{FF2B5EF4-FFF2-40B4-BE49-F238E27FC236}">
                <a16:creationId xmlns:a16="http://schemas.microsoft.com/office/drawing/2014/main" id="{D20C5DDE-A9E6-98FD-65AC-04052CCF333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200" t="31100" r="34600" b="10100"/>
          <a:stretch/>
        </p:blipFill>
        <p:spPr>
          <a:xfrm>
            <a:off x="616912" y="3789928"/>
            <a:ext cx="1578054" cy="2055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437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48EDF-8862-F0AE-C0C7-F91EC460A4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F4704AE6-42AC-6D5F-27CB-AD8C886DAB16}"/>
              </a:ext>
            </a:extLst>
          </p:cNvPr>
          <p:cNvGrpSpPr/>
          <p:nvPr/>
        </p:nvGrpSpPr>
        <p:grpSpPr>
          <a:xfrm>
            <a:off x="1852782" y="2640293"/>
            <a:ext cx="1109497" cy="3332614"/>
            <a:chOff x="1292696" y="2688674"/>
            <a:chExt cx="1109497" cy="3332614"/>
          </a:xfrm>
        </p:grpSpPr>
        <p:pic>
          <p:nvPicPr>
            <p:cNvPr id="8" name="Picture 5">
              <a:extLst>
                <a:ext uri="{FF2B5EF4-FFF2-40B4-BE49-F238E27FC236}">
                  <a16:creationId xmlns:a16="http://schemas.microsoft.com/office/drawing/2014/main" id="{A7E797A8-D15E-DC33-D988-67F1419E4D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92696" y="2688674"/>
              <a:ext cx="1109497" cy="3332614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22FE424-CB4D-AE4F-BE8B-726FC9FE7340}"/>
                </a:ext>
              </a:extLst>
            </p:cNvPr>
            <p:cNvCxnSpPr/>
            <p:nvPr/>
          </p:nvCxnSpPr>
          <p:spPr>
            <a:xfrm>
              <a:off x="1796729" y="3590036"/>
              <a:ext cx="0" cy="306735"/>
            </a:xfrm>
            <a:prstGeom prst="straightConnector1">
              <a:avLst/>
            </a:prstGeom>
            <a:ln w="28575">
              <a:solidFill>
                <a:srgbClr val="E15E3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1EE204AC-03B2-39BB-8825-EEB2B75B235B}"/>
                </a:ext>
              </a:extLst>
            </p:cNvPr>
            <p:cNvCxnSpPr/>
            <p:nvPr/>
          </p:nvCxnSpPr>
          <p:spPr>
            <a:xfrm>
              <a:off x="1963643" y="3559064"/>
              <a:ext cx="0" cy="306735"/>
            </a:xfrm>
            <a:prstGeom prst="straightConnector1">
              <a:avLst/>
            </a:prstGeom>
            <a:ln w="28575">
              <a:solidFill>
                <a:srgbClr val="E15E3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22985764-FDA6-642B-B455-6086CCDDEE6A}"/>
                </a:ext>
              </a:extLst>
            </p:cNvPr>
            <p:cNvCxnSpPr/>
            <p:nvPr/>
          </p:nvCxnSpPr>
          <p:spPr>
            <a:xfrm>
              <a:off x="1745365" y="3633581"/>
              <a:ext cx="0" cy="306735"/>
            </a:xfrm>
            <a:prstGeom prst="straightConnector1">
              <a:avLst/>
            </a:prstGeom>
            <a:ln w="28575">
              <a:solidFill>
                <a:srgbClr val="E15E32">
                  <a:alpha val="40000"/>
                </a:srgb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E226659-1C44-8285-5CF0-5E492D1B9F8D}"/>
                </a:ext>
              </a:extLst>
            </p:cNvPr>
            <p:cNvCxnSpPr/>
            <p:nvPr/>
          </p:nvCxnSpPr>
          <p:spPr>
            <a:xfrm>
              <a:off x="1912279" y="3602609"/>
              <a:ext cx="0" cy="306735"/>
            </a:xfrm>
            <a:prstGeom prst="straightConnector1">
              <a:avLst/>
            </a:prstGeom>
            <a:ln w="28575">
              <a:solidFill>
                <a:srgbClr val="E15E32">
                  <a:alpha val="40000"/>
                </a:srgb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3">
            <a:extLst>
              <a:ext uri="{FF2B5EF4-FFF2-40B4-BE49-F238E27FC236}">
                <a16:creationId xmlns:a16="http://schemas.microsoft.com/office/drawing/2014/main" id="{1F339CB8-D531-BDCD-479C-5AEEAE634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55467" b="46425"/>
          <a:stretch/>
        </p:blipFill>
        <p:spPr bwMode="auto">
          <a:xfrm>
            <a:off x="2570232" y="2626304"/>
            <a:ext cx="7219575" cy="3667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68B222C-BEA6-CC0F-723E-917A65952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Instrumentation – </a:t>
            </a:r>
            <a:r>
              <a:rPr lang="fr-CH" dirty="0" err="1"/>
              <a:t>Cryomodule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4978F-DD27-03F1-4C12-6C33F509B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26FEA8-CF56-1F0D-E449-9FC0FD97F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0D659B-67A3-BF6C-3024-A49D7C4CB1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/>
              <a:t>Continuous strain measurements</a:t>
            </a:r>
            <a:r>
              <a:rPr lang="en-US" dirty="0"/>
              <a:t> installed on blades and FPC tubes</a:t>
            </a:r>
            <a:r>
              <a:rPr lang="fr-CH" dirty="0"/>
              <a:t> </a:t>
            </a:r>
            <a:r>
              <a:rPr lang="en-US" dirty="0"/>
              <a:t>:</a:t>
            </a:r>
          </a:p>
          <a:p>
            <a:r>
              <a:rPr lang="en-US" b="0" dirty="0"/>
              <a:t>- </a:t>
            </a:r>
            <a:r>
              <a:rPr lang="fr-CH" b="0" dirty="0"/>
              <a:t>Optical </a:t>
            </a:r>
            <a:r>
              <a:rPr lang="fr-CH" b="0" dirty="0" err="1"/>
              <a:t>strain</a:t>
            </a:r>
            <a:r>
              <a:rPr lang="fr-CH" b="0" dirty="0"/>
              <a:t> </a:t>
            </a:r>
            <a:r>
              <a:rPr lang="fr-CH" b="0" dirty="0" err="1"/>
              <a:t>measurements</a:t>
            </a:r>
            <a:r>
              <a:rPr lang="fr-CH" b="0" dirty="0"/>
              <a:t> </a:t>
            </a:r>
            <a:r>
              <a:rPr lang="fr-CH" b="0" dirty="0" err="1"/>
              <a:t>based</a:t>
            </a:r>
            <a:r>
              <a:rPr lang="fr-CH" b="0" dirty="0"/>
              <a:t> on FBG</a:t>
            </a:r>
            <a:endParaRPr lang="en-US" b="0" dirty="0"/>
          </a:p>
          <a:p>
            <a:r>
              <a:rPr lang="en-US" b="0" dirty="0"/>
              <a:t>- Online visualization with recording at 1000 Hz</a:t>
            </a:r>
          </a:p>
        </p:txBody>
      </p:sp>
      <p:cxnSp>
        <p:nvCxnSpPr>
          <p:cNvPr id="25" name="Connecteur droit avec flèche 27">
            <a:extLst>
              <a:ext uri="{FF2B5EF4-FFF2-40B4-BE49-F238E27FC236}">
                <a16:creationId xmlns:a16="http://schemas.microsoft.com/office/drawing/2014/main" id="{57A0C3D0-2FF3-0451-2962-671E3A2DAC30}"/>
              </a:ext>
            </a:extLst>
          </p:cNvPr>
          <p:cNvCxnSpPr>
            <a:cxnSpLocks/>
          </p:cNvCxnSpPr>
          <p:nvPr/>
        </p:nvCxnSpPr>
        <p:spPr>
          <a:xfrm>
            <a:off x="3091631" y="5009393"/>
            <a:ext cx="3076377" cy="43583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ZoneTexte 29">
            <a:extLst>
              <a:ext uri="{FF2B5EF4-FFF2-40B4-BE49-F238E27FC236}">
                <a16:creationId xmlns:a16="http://schemas.microsoft.com/office/drawing/2014/main" id="{7B8E8733-810D-1DFE-81B9-FCEC2C59ED25}"/>
              </a:ext>
            </a:extLst>
          </p:cNvPr>
          <p:cNvSpPr txBox="1"/>
          <p:nvPr/>
        </p:nvSpPr>
        <p:spPr bwMode="auto">
          <a:xfrm>
            <a:off x="10607977" y="253813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Z=Vertical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Lateral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Longitudinal</a:t>
            </a:r>
            <a:endParaRPr lang="fr-FR" sz="1200" b="1" dirty="0">
              <a:solidFill>
                <a:schemeClr val="bg1"/>
              </a:solidFill>
            </a:endParaRPr>
          </a:p>
        </p:txBody>
      </p:sp>
      <p:sp>
        <p:nvSpPr>
          <p:cNvPr id="3" name="Explosion: 8 Points 2">
            <a:extLst>
              <a:ext uri="{FF2B5EF4-FFF2-40B4-BE49-F238E27FC236}">
                <a16:creationId xmlns:a16="http://schemas.microsoft.com/office/drawing/2014/main" id="{0487924A-40BC-E440-F787-C1E88867201A}"/>
              </a:ext>
            </a:extLst>
          </p:cNvPr>
          <p:cNvSpPr/>
          <p:nvPr/>
        </p:nvSpPr>
        <p:spPr>
          <a:xfrm>
            <a:off x="2821810" y="5659356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xplosion: 8 Points 8">
            <a:extLst>
              <a:ext uri="{FF2B5EF4-FFF2-40B4-BE49-F238E27FC236}">
                <a16:creationId xmlns:a16="http://schemas.microsoft.com/office/drawing/2014/main" id="{C8F76ED5-4CC8-59B0-00E5-68640C2EFCC3}"/>
              </a:ext>
            </a:extLst>
          </p:cNvPr>
          <p:cNvSpPr/>
          <p:nvPr/>
        </p:nvSpPr>
        <p:spPr>
          <a:xfrm>
            <a:off x="5999999" y="4459968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Explosion: 8 Points 9">
            <a:extLst>
              <a:ext uri="{FF2B5EF4-FFF2-40B4-BE49-F238E27FC236}">
                <a16:creationId xmlns:a16="http://schemas.microsoft.com/office/drawing/2014/main" id="{F77BB2E3-3C30-1607-2C92-DA3F491E2B04}"/>
              </a:ext>
            </a:extLst>
          </p:cNvPr>
          <p:cNvSpPr/>
          <p:nvPr/>
        </p:nvSpPr>
        <p:spPr>
          <a:xfrm>
            <a:off x="6096000" y="3190490"/>
            <a:ext cx="360040" cy="435831"/>
          </a:xfrm>
          <a:prstGeom prst="irregularSeal1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258CE60-20AF-61E4-1A33-5AA4FDC82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57401" y="3184465"/>
            <a:ext cx="2222617" cy="2777376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8069311-BEBA-14AD-64C9-CDE9CB4470F5}"/>
              </a:ext>
            </a:extLst>
          </p:cNvPr>
          <p:cNvCxnSpPr/>
          <p:nvPr/>
        </p:nvCxnSpPr>
        <p:spPr>
          <a:xfrm>
            <a:off x="10920536" y="4306600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EF5DA46-FB1B-2E91-EB74-9F8BDDEBAABD}"/>
              </a:ext>
            </a:extLst>
          </p:cNvPr>
          <p:cNvCxnSpPr/>
          <p:nvPr/>
        </p:nvCxnSpPr>
        <p:spPr>
          <a:xfrm>
            <a:off x="10632504" y="4365104"/>
            <a:ext cx="0" cy="306735"/>
          </a:xfrm>
          <a:prstGeom prst="straightConnector1">
            <a:avLst/>
          </a:prstGeom>
          <a:ln w="28575">
            <a:solidFill>
              <a:srgbClr val="E15E32">
                <a:alpha val="40000"/>
              </a:srgb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F72FFD0-BCD9-3E46-79F1-1CC9EED0A2A8}"/>
              </a:ext>
            </a:extLst>
          </p:cNvPr>
          <p:cNvCxnSpPr/>
          <p:nvPr/>
        </p:nvCxnSpPr>
        <p:spPr>
          <a:xfrm>
            <a:off x="10704512" y="4471258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4B20A62-F48A-8835-0919-AC191863CC17}"/>
              </a:ext>
            </a:extLst>
          </p:cNvPr>
          <p:cNvCxnSpPr/>
          <p:nvPr/>
        </p:nvCxnSpPr>
        <p:spPr>
          <a:xfrm>
            <a:off x="11064552" y="4518471"/>
            <a:ext cx="0" cy="306735"/>
          </a:xfrm>
          <a:prstGeom prst="straightConnector1">
            <a:avLst/>
          </a:prstGeom>
          <a:ln w="28575">
            <a:solidFill>
              <a:srgbClr val="E15E3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large metal cylinder with a round ball&#10;&#10;Description automatically generated with medium confidence">
            <a:extLst>
              <a:ext uri="{FF2B5EF4-FFF2-40B4-BE49-F238E27FC236}">
                <a16:creationId xmlns:a16="http://schemas.microsoft.com/office/drawing/2014/main" id="{15333433-2312-75C8-6D39-D98E90C075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000" t="22001" r="12200" b="12200"/>
          <a:stretch/>
        </p:blipFill>
        <p:spPr>
          <a:xfrm rot="5400000">
            <a:off x="9571089" y="648180"/>
            <a:ext cx="2721811" cy="2284377"/>
          </a:xfrm>
          <a:prstGeom prst="rect">
            <a:avLst/>
          </a:prstGeom>
        </p:spPr>
      </p:pic>
      <p:pic>
        <p:nvPicPr>
          <p:cNvPr id="14" name="Picture 13" descr="A metal cylinder with a piece of metal&#10;&#10;Description automatically generated">
            <a:extLst>
              <a:ext uri="{FF2B5EF4-FFF2-40B4-BE49-F238E27FC236}">
                <a16:creationId xmlns:a16="http://schemas.microsoft.com/office/drawing/2014/main" id="{D8609B67-6779-172B-BB90-55B00520976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363" t="24691" r="7633" b="10210"/>
          <a:stretch/>
        </p:blipFill>
        <p:spPr>
          <a:xfrm>
            <a:off x="82586" y="3805211"/>
            <a:ext cx="1730139" cy="238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060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computer on a vehicle&#10;&#10;Description automatically generated">
            <a:extLst>
              <a:ext uri="{FF2B5EF4-FFF2-40B4-BE49-F238E27FC236}">
                <a16:creationId xmlns:a16="http://schemas.microsoft.com/office/drawing/2014/main" id="{5DF22036-2CAC-5137-C7BD-0EF72C32846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tretch/>
        </p:blipFill>
        <p:spPr>
          <a:xfrm rot="5400000">
            <a:off x="2976600" y="779851"/>
            <a:ext cx="6238799" cy="4679099"/>
          </a:xfrm>
          <a:noFill/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F33B131B-7843-2A8D-572A-0373E1964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4116387" cy="6238799"/>
          </a:xfrm>
        </p:spPr>
        <p:txBody>
          <a:bodyPr/>
          <a:lstStyle/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endParaRPr lang="en-US" sz="4400" dirty="0"/>
          </a:p>
          <a:p>
            <a:r>
              <a:rPr lang="en-US" sz="4400" dirty="0"/>
              <a:t>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6ACBFD-C3E8-22CC-D4FB-2E95D825F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57023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/>
              <a:t>RFD Cryomodule transport STFC to CERN - EDMS#2755675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A18EE2-6A19-CAD5-8D88-7840E83FA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1851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6</a:t>
            </a:fld>
            <a:endParaRPr lang="en-US"/>
          </a:p>
        </p:txBody>
      </p:sp>
      <p:pic>
        <p:nvPicPr>
          <p:cNvPr id="9" name="Picture 8" descr="A truck parked in a building&#10;&#10;Description automatically generated">
            <a:extLst>
              <a:ext uri="{FF2B5EF4-FFF2-40B4-BE49-F238E27FC236}">
                <a16:creationId xmlns:a16="http://schemas.microsoft.com/office/drawing/2014/main" id="{7EF36EC8-10CB-BD03-4A8B-D92605AA79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719"/>
          <a:stretch/>
        </p:blipFill>
        <p:spPr>
          <a:xfrm>
            <a:off x="8435549" y="2"/>
            <a:ext cx="3756452" cy="6238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722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BC000-60C9-2775-6A47-27EFA93EE9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48C614EA-93D6-78FF-9130-F122330A79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82" y="901431"/>
            <a:ext cx="4651651" cy="5389331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412FDF9-FD77-0B3A-F74B-CDF90759B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Shocklog</a:t>
            </a:r>
            <a:r>
              <a:rPr lang="fr-CH" dirty="0"/>
              <a:t> </a:t>
            </a:r>
            <a:r>
              <a:rPr lang="fr-CH" dirty="0" err="1"/>
              <a:t>units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7EC9AD-6A2F-F1EE-5DE0-87BED278C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D5EE2CC-975C-17CB-393B-96B7EC4D3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6006B201-1735-00B2-E97B-3069FCE3F91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55467" b="46425"/>
          <a:stretch/>
        </p:blipFill>
        <p:spPr bwMode="auto">
          <a:xfrm>
            <a:off x="4762475" y="3933056"/>
            <a:ext cx="2550694" cy="1295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F69C024-D207-0574-204A-051FF56CB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0310" y="974589"/>
            <a:ext cx="4822354" cy="5316173"/>
          </a:xfrm>
          <a:prstGeom prst="rect">
            <a:avLst/>
          </a:prstGeom>
        </p:spPr>
      </p:pic>
      <p:pic>
        <p:nvPicPr>
          <p:cNvPr id="28" name="Image 25">
            <a:extLst>
              <a:ext uri="{FF2B5EF4-FFF2-40B4-BE49-F238E27FC236}">
                <a16:creationId xmlns:a16="http://schemas.microsoft.com/office/drawing/2014/main" id="{1BD2AE56-46BB-8C16-BA9E-8A424A7C33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688" t="8230" r="29752" b="17450"/>
          <a:stretch/>
        </p:blipFill>
        <p:spPr>
          <a:xfrm>
            <a:off x="2783632" y="1490945"/>
            <a:ext cx="1858491" cy="1629845"/>
          </a:xfrm>
          <a:prstGeom prst="rect">
            <a:avLst/>
          </a:prstGeom>
        </p:spPr>
      </p:pic>
      <p:pic>
        <p:nvPicPr>
          <p:cNvPr id="29" name="Image 3">
            <a:extLst>
              <a:ext uri="{FF2B5EF4-FFF2-40B4-BE49-F238E27FC236}">
                <a16:creationId xmlns:a16="http://schemas.microsoft.com/office/drawing/2014/main" id="{97322329-E2C7-03DC-BB56-2B7A0B0A35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2184" y="1490945"/>
            <a:ext cx="2106783" cy="158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367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F485-53DC-8005-D273-30B551F8BE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A8B72F-06B0-DE48-1C6E-F692A8DEA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</a:t>
            </a:r>
            <a:r>
              <a:rPr lang="fr-CH" dirty="0" err="1"/>
              <a:t>Shocklog</a:t>
            </a:r>
            <a:r>
              <a:rPr lang="fr-CH" dirty="0"/>
              <a:t> </a:t>
            </a:r>
            <a:r>
              <a:rPr lang="fr-CH" dirty="0" err="1"/>
              <a:t>units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A3C1D1-C465-271E-9EB5-94CC885EC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BD7B765-EC0D-C594-7CBC-89C313D2F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3" name="Graphique 5">
            <a:extLst>
              <a:ext uri="{FF2B5EF4-FFF2-40B4-BE49-F238E27FC236}">
                <a16:creationId xmlns:a16="http://schemas.microsoft.com/office/drawing/2014/main" id="{3E516758-67CA-DD4F-EC98-32D418CF20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7918450"/>
              </p:ext>
            </p:extLst>
          </p:nvPr>
        </p:nvGraphicFramePr>
        <p:xfrm>
          <a:off x="6669112" y="687398"/>
          <a:ext cx="5112568" cy="3069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Graphique 6">
            <a:extLst>
              <a:ext uri="{FF2B5EF4-FFF2-40B4-BE49-F238E27FC236}">
                <a16:creationId xmlns:a16="http://schemas.microsoft.com/office/drawing/2014/main" id="{140717F5-BADD-F0EE-3893-5D9842B686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201869"/>
              </p:ext>
            </p:extLst>
          </p:nvPr>
        </p:nvGraphicFramePr>
        <p:xfrm>
          <a:off x="329516" y="924493"/>
          <a:ext cx="5406444" cy="27453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Image 12">
            <a:extLst>
              <a:ext uri="{FF2B5EF4-FFF2-40B4-BE49-F238E27FC236}">
                <a16:creationId xmlns:a16="http://schemas.microsoft.com/office/drawing/2014/main" id="{5A93EE1B-5847-31CE-7D2C-A71192D7C5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982" t="13135" r="13571" b="17288"/>
          <a:stretch/>
        </p:blipFill>
        <p:spPr>
          <a:xfrm>
            <a:off x="4695332" y="1301743"/>
            <a:ext cx="751876" cy="751876"/>
          </a:xfrm>
          <a:prstGeom prst="rect">
            <a:avLst/>
          </a:prstGeom>
        </p:spPr>
      </p:pic>
      <p:pic>
        <p:nvPicPr>
          <p:cNvPr id="8" name="Image 11">
            <a:extLst>
              <a:ext uri="{FF2B5EF4-FFF2-40B4-BE49-F238E27FC236}">
                <a16:creationId xmlns:a16="http://schemas.microsoft.com/office/drawing/2014/main" id="{48B463C1-6BBF-4C82-4097-59E0197F1B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359" r="3104" b="12863"/>
          <a:stretch/>
        </p:blipFill>
        <p:spPr>
          <a:xfrm>
            <a:off x="10998284" y="1168870"/>
            <a:ext cx="751877" cy="891978"/>
          </a:xfrm>
          <a:prstGeom prst="rect">
            <a:avLst/>
          </a:prstGeom>
        </p:spPr>
      </p:pic>
      <p:graphicFrame>
        <p:nvGraphicFramePr>
          <p:cNvPr id="9" name="Graphique 1">
            <a:extLst>
              <a:ext uri="{FF2B5EF4-FFF2-40B4-BE49-F238E27FC236}">
                <a16:creationId xmlns:a16="http://schemas.microsoft.com/office/drawing/2014/main" id="{A8783588-63C5-DC84-4290-961E18D1A4C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5056648"/>
              </p:ext>
            </p:extLst>
          </p:nvPr>
        </p:nvGraphicFramePr>
        <p:xfrm>
          <a:off x="298414" y="3542314"/>
          <a:ext cx="550955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0" name="Graphique 2">
            <a:extLst>
              <a:ext uri="{FF2B5EF4-FFF2-40B4-BE49-F238E27FC236}">
                <a16:creationId xmlns:a16="http://schemas.microsoft.com/office/drawing/2014/main" id="{2F8CB613-0AD1-74E5-1C92-3BD80C2009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6023832"/>
              </p:ext>
            </p:extLst>
          </p:nvPr>
        </p:nvGraphicFramePr>
        <p:xfrm>
          <a:off x="6744072" y="3624353"/>
          <a:ext cx="547911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11" name="Picture 2" descr="Icon Car Tilt. suitable for Automotive symbol. glyph style. simple design  editable. design template vector. simple illustration 11187327 Vector Art  at Vecteezy">
            <a:extLst>
              <a:ext uri="{FF2B5EF4-FFF2-40B4-BE49-F238E27FC236}">
                <a16:creationId xmlns:a16="http://schemas.microsoft.com/office/drawing/2014/main" id="{B55560E9-A645-F930-3FCB-4DCDD9E9C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345" y="3933057"/>
            <a:ext cx="948272" cy="9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Roll Icons &amp; Symbols">
            <a:extLst>
              <a:ext uri="{FF2B5EF4-FFF2-40B4-BE49-F238E27FC236}">
                <a16:creationId xmlns:a16="http://schemas.microsoft.com/office/drawing/2014/main" id="{E9A505E5-64C7-DDEF-0630-68D6510035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383" y="3768454"/>
            <a:ext cx="793370" cy="793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91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6B91C-AB70-3281-1829-69EA197EF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9AB8EAF-3387-6AA6-1057-9D01DD683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Results</a:t>
            </a:r>
            <a:r>
              <a:rPr lang="fr-CH" dirty="0"/>
              <a:t> – Vibration monitoring system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218607-DF1B-15E7-7A05-43F3EC23CF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RFD Cryomodule transport STFC to CERN - EDMS#2755675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70F6A5-ADC8-A617-C893-9F04C173A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A5D7F72-1CF3-5334-9DFE-BEA16B1DC8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92" r="55467" b="46425"/>
          <a:stretch/>
        </p:blipFill>
        <p:spPr bwMode="auto">
          <a:xfrm>
            <a:off x="4448919" y="3284984"/>
            <a:ext cx="4807819" cy="2442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29">
            <a:extLst>
              <a:ext uri="{FF2B5EF4-FFF2-40B4-BE49-F238E27FC236}">
                <a16:creationId xmlns:a16="http://schemas.microsoft.com/office/drawing/2014/main" id="{071B0639-AB5D-F407-FA1F-D0E4E992E8ED}"/>
              </a:ext>
            </a:extLst>
          </p:cNvPr>
          <p:cNvSpPr txBox="1"/>
          <p:nvPr/>
        </p:nvSpPr>
        <p:spPr bwMode="auto">
          <a:xfrm>
            <a:off x="10607977" y="2538134"/>
            <a:ext cx="17188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</a:rPr>
              <a:t>Z=Vertical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X= Lateral</a:t>
            </a:r>
          </a:p>
          <a:p>
            <a:r>
              <a:rPr lang="en-US" sz="1200" b="1" dirty="0">
                <a:solidFill>
                  <a:schemeClr val="bg1"/>
                </a:solidFill>
              </a:rPr>
              <a:t>Y= Longitudinal</a:t>
            </a:r>
            <a:endParaRPr lang="fr-FR" sz="1200" b="1" dirty="0">
              <a:solidFill>
                <a:schemeClr val="bg1"/>
              </a:solidFill>
            </a:endParaRPr>
          </a:p>
        </p:txBody>
      </p:sp>
      <p:pic>
        <p:nvPicPr>
          <p:cNvPr id="19" name="Image 4">
            <a:extLst>
              <a:ext uri="{FF2B5EF4-FFF2-40B4-BE49-F238E27FC236}">
                <a16:creationId xmlns:a16="http://schemas.microsoft.com/office/drawing/2014/main" id="{881A03BC-57A9-AD55-5593-555406A76D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481" t="1763" b="50278"/>
          <a:stretch/>
        </p:blipFill>
        <p:spPr>
          <a:xfrm>
            <a:off x="291560" y="1024309"/>
            <a:ext cx="4186538" cy="2654410"/>
          </a:xfrm>
          <a:prstGeom prst="rect">
            <a:avLst/>
          </a:prstGeom>
        </p:spPr>
      </p:pic>
      <p:pic>
        <p:nvPicPr>
          <p:cNvPr id="3" name="Image 4">
            <a:extLst>
              <a:ext uri="{FF2B5EF4-FFF2-40B4-BE49-F238E27FC236}">
                <a16:creationId xmlns:a16="http://schemas.microsoft.com/office/drawing/2014/main" id="{AF0521BB-D2F8-FF94-93F4-CE69978372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8938" r="51452" b="3102"/>
          <a:stretch/>
        </p:blipFill>
        <p:spPr>
          <a:xfrm>
            <a:off x="313639" y="3505713"/>
            <a:ext cx="4104456" cy="2654409"/>
          </a:xfrm>
          <a:prstGeom prst="rect">
            <a:avLst/>
          </a:prstGeom>
        </p:spPr>
      </p:pic>
      <p:pic>
        <p:nvPicPr>
          <p:cNvPr id="20" name="Image 4">
            <a:extLst>
              <a:ext uri="{FF2B5EF4-FFF2-40B4-BE49-F238E27FC236}">
                <a16:creationId xmlns:a16="http://schemas.microsoft.com/office/drawing/2014/main" id="{6704D797-5FB7-3A21-1CC8-A41B46BF27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63" r="50994" b="50278"/>
          <a:stretch/>
        </p:blipFill>
        <p:spPr>
          <a:xfrm>
            <a:off x="7772723" y="971907"/>
            <a:ext cx="4143155" cy="2654409"/>
          </a:xfrm>
          <a:prstGeom prst="rect">
            <a:avLst/>
          </a:prstGeom>
        </p:spPr>
      </p:pic>
      <p:cxnSp>
        <p:nvCxnSpPr>
          <p:cNvPr id="43" name="Connector: Elbow 42">
            <a:extLst>
              <a:ext uri="{FF2B5EF4-FFF2-40B4-BE49-F238E27FC236}">
                <a16:creationId xmlns:a16="http://schemas.microsoft.com/office/drawing/2014/main" id="{F5E07B20-3035-80AB-A58F-F4361B42335C}"/>
              </a:ext>
            </a:extLst>
          </p:cNvPr>
          <p:cNvCxnSpPr>
            <a:stCxn id="19" idx="3"/>
          </p:cNvCxnSpPr>
          <p:nvPr/>
        </p:nvCxnSpPr>
        <p:spPr>
          <a:xfrm>
            <a:off x="4478098" y="2351514"/>
            <a:ext cx="2265974" cy="2229614"/>
          </a:xfrm>
          <a:prstGeom prst="bentConnector3">
            <a:avLst>
              <a:gd name="adj1" fmla="val 6444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EEBFD26B-42B2-596D-F9CB-AA54171A090E}"/>
              </a:ext>
            </a:extLst>
          </p:cNvPr>
          <p:cNvCxnSpPr>
            <a:cxnSpLocks/>
            <a:stCxn id="3" idx="2"/>
          </p:cNvCxnSpPr>
          <p:nvPr/>
        </p:nvCxnSpPr>
        <p:spPr>
          <a:xfrm rot="5400000" flipH="1" flipV="1">
            <a:off x="3182152" y="4686432"/>
            <a:ext cx="657404" cy="2289975"/>
          </a:xfrm>
          <a:prstGeom prst="bentConnector4">
            <a:avLst>
              <a:gd name="adj1" fmla="val -1656"/>
              <a:gd name="adj2" fmla="val 100196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F23DCC45-D204-0A64-216C-633E06F4FEEE}"/>
              </a:ext>
            </a:extLst>
          </p:cNvPr>
          <p:cNvCxnSpPr>
            <a:stCxn id="20" idx="1"/>
          </p:cNvCxnSpPr>
          <p:nvPr/>
        </p:nvCxnSpPr>
        <p:spPr>
          <a:xfrm rot="10800000" flipV="1">
            <a:off x="6888089" y="2299112"/>
            <a:ext cx="884635" cy="1489928"/>
          </a:xfrm>
          <a:prstGeom prst="bentConnector2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Content Placeholder 6">
            <a:extLst>
              <a:ext uri="{FF2B5EF4-FFF2-40B4-BE49-F238E27FC236}">
                <a16:creationId xmlns:a16="http://schemas.microsoft.com/office/drawing/2014/main" id="{45651675-6558-5D05-92AF-03D541E0AD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9856" y="1648931"/>
            <a:ext cx="2281409" cy="484399"/>
          </a:xfrm>
          <a:solidFill>
            <a:srgbClr val="ADBDE0"/>
          </a:solidFill>
        </p:spPr>
        <p:txBody>
          <a:bodyPr/>
          <a:lstStyle/>
          <a:p>
            <a:pPr marL="87313" algn="ctr"/>
            <a:r>
              <a:rPr lang="en-US" sz="1400" dirty="0"/>
              <a:t>Set of data from Warwick to Ashford Customs</a:t>
            </a:r>
          </a:p>
          <a:p>
            <a:pPr marL="87313" algn="ctr"/>
            <a:r>
              <a:rPr lang="en-US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01798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EN-MME_Template" id="{DEEE3726-CC2D-428B-9415-F42FC29408FC}" vid="{7845EF08-0BE2-4DDD-9ACC-47F1980A9A3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EN-MME_Template</Template>
  <TotalTime>28472</TotalTime>
  <Words>1463</Words>
  <Application>Microsoft Office PowerPoint</Application>
  <DocSecurity>0</DocSecurity>
  <PresentationFormat>Widescreen</PresentationFormat>
  <Paragraphs>335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Arial</vt:lpstr>
      <vt:lpstr>Calibri</vt:lpstr>
      <vt:lpstr>Source Sans Pro</vt:lpstr>
      <vt:lpstr>Symbol</vt:lpstr>
      <vt:lpstr>Office Theme</vt:lpstr>
      <vt:lpstr>RFD Cryomodule transport STFC to CERN </vt:lpstr>
      <vt:lpstr>Timeline</vt:lpstr>
      <vt:lpstr>CERN Instrumentation – Baseline for  future transport</vt:lpstr>
      <vt:lpstr>CERN Instrumentation – Extra</vt:lpstr>
      <vt:lpstr>CERN Instrumentation – Cryomodule</vt:lpstr>
      <vt:lpstr>PowerPoint Presentation</vt:lpstr>
      <vt:lpstr>Results – Shocklog units</vt:lpstr>
      <vt:lpstr>Results – Shocklog units</vt:lpstr>
      <vt:lpstr>Results – Vibration monitoring system</vt:lpstr>
      <vt:lpstr>Results – Vibration monitoring system – Transfer function</vt:lpstr>
      <vt:lpstr>Results – Vibration monitoring system</vt:lpstr>
      <vt:lpstr>Results – Optical strain measurement system</vt:lpstr>
      <vt:lpstr>Results – Optical strain measurement system</vt:lpstr>
      <vt:lpstr>Results – Optical strain measurement system</vt:lpstr>
      <vt:lpstr>Results – Optical strain measurement system</vt:lpstr>
      <vt:lpstr>Results – Worst case event</vt:lpstr>
      <vt:lpstr>Results – Worst case event</vt:lpstr>
      <vt:lpstr>Results – Transport Summary</vt:lpstr>
      <vt:lpstr>Since the transport…</vt:lpstr>
      <vt:lpstr>Since the transport…</vt:lpstr>
      <vt:lpstr>Since the transport…</vt:lpstr>
      <vt:lpstr>Future activities</vt:lpstr>
      <vt:lpstr>Conclusion / Lessons learnt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Sensor development for  cryogenic environments Thermal conductivity and heat capacity</dc:title>
  <dc:subject/>
  <dc:creator>Stefan Hoell</dc:creator>
  <cp:keywords/>
  <dc:description/>
  <cp:lastModifiedBy>Michael Guinchard</cp:lastModifiedBy>
  <cp:revision>132</cp:revision>
  <dcterms:created xsi:type="dcterms:W3CDTF">2023-03-06T14:40:09Z</dcterms:created>
  <dcterms:modified xsi:type="dcterms:W3CDTF">2024-06-18T09:27:37Z</dcterms:modified>
  <cp:category/>
  <dc:identifier/>
  <cp:contentStatus/>
  <dc:language/>
  <cp:version/>
</cp:coreProperties>
</file>